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1"/>
  </p:notesMasterIdLst>
  <p:sldIdLst>
    <p:sldId id="418" r:id="rId5"/>
    <p:sldId id="367" r:id="rId6"/>
    <p:sldId id="424" r:id="rId7"/>
    <p:sldId id="436" r:id="rId8"/>
    <p:sldId id="437" r:id="rId9"/>
    <p:sldId id="506" r:id="rId10"/>
    <p:sldId id="446" r:id="rId11"/>
    <p:sldId id="512" r:id="rId12"/>
    <p:sldId id="539" r:id="rId13"/>
    <p:sldId id="510" r:id="rId14"/>
    <p:sldId id="525" r:id="rId15"/>
    <p:sldId id="511" r:id="rId16"/>
    <p:sldId id="538" r:id="rId17"/>
    <p:sldId id="507" r:id="rId18"/>
    <p:sldId id="422" r:id="rId19"/>
    <p:sldId id="499" r:id="rId20"/>
    <p:sldId id="500" r:id="rId21"/>
    <p:sldId id="451" r:id="rId22"/>
    <p:sldId id="501" r:id="rId23"/>
    <p:sldId id="502" r:id="rId24"/>
    <p:sldId id="448" r:id="rId25"/>
    <p:sldId id="450" r:id="rId26"/>
    <p:sldId id="503" r:id="rId27"/>
    <p:sldId id="504" r:id="rId28"/>
    <p:sldId id="505" r:id="rId29"/>
    <p:sldId id="514" r:id="rId30"/>
    <p:sldId id="478" r:id="rId31"/>
    <p:sldId id="536" r:id="rId32"/>
    <p:sldId id="515" r:id="rId33"/>
    <p:sldId id="535" r:id="rId34"/>
    <p:sldId id="452" r:id="rId35"/>
    <p:sldId id="493" r:id="rId36"/>
    <p:sldId id="540" r:id="rId37"/>
    <p:sldId id="533" r:id="rId38"/>
    <p:sldId id="541" r:id="rId39"/>
    <p:sldId id="534" r:id="rId40"/>
    <p:sldId id="542" r:id="rId41"/>
    <p:sldId id="459" r:id="rId42"/>
    <p:sldId id="460" r:id="rId43"/>
    <p:sldId id="543" r:id="rId44"/>
    <p:sldId id="492" r:id="rId45"/>
    <p:sldId id="544" r:id="rId46"/>
    <p:sldId id="465" r:id="rId47"/>
    <p:sldId id="486" r:id="rId48"/>
    <p:sldId id="490" r:id="rId49"/>
    <p:sldId id="545" r:id="rId50"/>
    <p:sldId id="491" r:id="rId51"/>
    <p:sldId id="470" r:id="rId52"/>
    <p:sldId id="523" r:id="rId53"/>
    <p:sldId id="443" r:id="rId54"/>
    <p:sldId id="524" r:id="rId55"/>
    <p:sldId id="467" r:id="rId56"/>
    <p:sldId id="522" r:id="rId57"/>
    <p:sldId id="458" r:id="rId58"/>
    <p:sldId id="461" r:id="rId59"/>
    <p:sldId id="489" r:id="rId60"/>
    <p:sldId id="456" r:id="rId61"/>
    <p:sldId id="462" r:id="rId62"/>
    <p:sldId id="472" r:id="rId63"/>
    <p:sldId id="463" r:id="rId64"/>
    <p:sldId id="471" r:id="rId65"/>
    <p:sldId id="531" r:id="rId66"/>
    <p:sldId id="473" r:id="rId67"/>
    <p:sldId id="476" r:id="rId68"/>
    <p:sldId id="464" r:id="rId69"/>
    <p:sldId id="457" r:id="rId70"/>
    <p:sldId id="466" r:id="rId71"/>
    <p:sldId id="479" r:id="rId72"/>
    <p:sldId id="481" r:id="rId73"/>
    <p:sldId id="482" r:id="rId74"/>
    <p:sldId id="537" r:id="rId75"/>
    <p:sldId id="530" r:id="rId76"/>
    <p:sldId id="528" r:id="rId77"/>
    <p:sldId id="529" r:id="rId78"/>
    <p:sldId id="483" r:id="rId79"/>
    <p:sldId id="484" r:id="rId80"/>
    <p:sldId id="485" r:id="rId81"/>
    <p:sldId id="494" r:id="rId82"/>
    <p:sldId id="495" r:id="rId83"/>
    <p:sldId id="496" r:id="rId84"/>
    <p:sldId id="526" r:id="rId85"/>
    <p:sldId id="527" r:id="rId86"/>
    <p:sldId id="516" r:id="rId87"/>
    <p:sldId id="454" r:id="rId88"/>
    <p:sldId id="429" r:id="rId89"/>
    <p:sldId id="430" r:id="rId90"/>
  </p:sldIdLst>
  <p:sldSz cx="12192000" cy="6858000"/>
  <p:notesSz cx="6858000" cy="9144000"/>
  <p:defaultText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3863"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54B874C-7C78-B28F-3C52-11B17F58E822}" name="Henna Hyytiä" initials="HH" userId="S::henna.hyytia@keuda.fi::d852686d-6661-4566-9899-efc0e599376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94BA"/>
    <a:srgbClr val="E0F2F4"/>
    <a:srgbClr val="BFE3E7"/>
    <a:srgbClr val="59B7C0"/>
    <a:srgbClr val="C0E1EE"/>
    <a:srgbClr val="C7DFE7"/>
    <a:srgbClr val="E7E5E5"/>
    <a:srgbClr val="C9E3E6"/>
    <a:srgbClr val="D1E9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Normaali tyyli 2 - Korostu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37"/>
        <p:guide pos="3863"/>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tableStyles" Target="tableStyle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notesMaster" Target="notesMasters/notesMaster1.xml"/><Relationship Id="rId9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microsoft.com/office/2018/10/relationships/authors" Target="author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presProps" Target="presProp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ina Kallio" userId="S::tiina.kallio_winnova.fi#ext#@edukeuda.onmicrosoft.com::1e02b6e9-f064-49cf-8d5e-2d4c2fcefba9" providerId="AD" clId="Web-{030A2DBA-42FA-602D-D84F-1E4FD51689AF}"/>
    <pc:docChg chg="addSld modSld">
      <pc:chgData name="Tiina Kallio" userId="S::tiina.kallio_winnova.fi#ext#@edukeuda.onmicrosoft.com::1e02b6e9-f064-49cf-8d5e-2d4c2fcefba9" providerId="AD" clId="Web-{030A2DBA-42FA-602D-D84F-1E4FD51689AF}" dt="2025-11-24T14:04:59.869" v="232" actId="20577"/>
      <pc:docMkLst>
        <pc:docMk/>
      </pc:docMkLst>
      <pc:sldChg chg="modSp">
        <pc:chgData name="Tiina Kallio" userId="S::tiina.kallio_winnova.fi#ext#@edukeuda.onmicrosoft.com::1e02b6e9-f064-49cf-8d5e-2d4c2fcefba9" providerId="AD" clId="Web-{030A2DBA-42FA-602D-D84F-1E4FD51689AF}" dt="2025-11-24T14:04:59.869" v="232" actId="20577"/>
        <pc:sldMkLst>
          <pc:docMk/>
          <pc:sldMk cId="2007114467" sldId="494"/>
        </pc:sldMkLst>
        <pc:spChg chg="mod">
          <ac:chgData name="Tiina Kallio" userId="S::tiina.kallio_winnova.fi#ext#@edukeuda.onmicrosoft.com::1e02b6e9-f064-49cf-8d5e-2d4c2fcefba9" providerId="AD" clId="Web-{030A2DBA-42FA-602D-D84F-1E4FD51689AF}" dt="2025-11-24T14:04:59.869" v="232" actId="20577"/>
          <ac:spMkLst>
            <pc:docMk/>
            <pc:sldMk cId="2007114467" sldId="494"/>
            <ac:spMk id="2" creationId="{F6E7107D-1A31-347E-48F1-A22B3D89537E}"/>
          </ac:spMkLst>
        </pc:spChg>
        <pc:spChg chg="mod">
          <ac:chgData name="Tiina Kallio" userId="S::tiina.kallio_winnova.fi#ext#@edukeuda.onmicrosoft.com::1e02b6e9-f064-49cf-8d5e-2d4c2fcefba9" providerId="AD" clId="Web-{030A2DBA-42FA-602D-D84F-1E4FD51689AF}" dt="2025-11-24T14:04:42.822" v="224" actId="20577"/>
          <ac:spMkLst>
            <pc:docMk/>
            <pc:sldMk cId="2007114467" sldId="494"/>
            <ac:spMk id="3" creationId="{22F1E7C8-2C54-5595-BE66-A75242D6A87F}"/>
          </ac:spMkLst>
        </pc:spChg>
      </pc:sldChg>
      <pc:sldChg chg="modSp">
        <pc:chgData name="Tiina Kallio" userId="S::tiina.kallio_winnova.fi#ext#@edukeuda.onmicrosoft.com::1e02b6e9-f064-49cf-8d5e-2d4c2fcefba9" providerId="AD" clId="Web-{030A2DBA-42FA-602D-D84F-1E4FD51689AF}" dt="2025-11-24T14:03:01.912" v="197" actId="20577"/>
        <pc:sldMkLst>
          <pc:docMk/>
          <pc:sldMk cId="3316191147" sldId="507"/>
        </pc:sldMkLst>
        <pc:spChg chg="mod">
          <ac:chgData name="Tiina Kallio" userId="S::tiina.kallio_winnova.fi#ext#@edukeuda.onmicrosoft.com::1e02b6e9-f064-49cf-8d5e-2d4c2fcefba9" providerId="AD" clId="Web-{030A2DBA-42FA-602D-D84F-1E4FD51689AF}" dt="2025-11-24T14:03:01.912" v="197" actId="20577"/>
          <ac:spMkLst>
            <pc:docMk/>
            <pc:sldMk cId="3316191147" sldId="507"/>
            <ac:spMk id="3" creationId="{7AAC796F-6715-8688-8C2A-26B02959AE4D}"/>
          </ac:spMkLst>
        </pc:spChg>
      </pc:sldChg>
      <pc:sldChg chg="modSp">
        <pc:chgData name="Tiina Kallio" userId="S::tiina.kallio_winnova.fi#ext#@edukeuda.onmicrosoft.com::1e02b6e9-f064-49cf-8d5e-2d4c2fcefba9" providerId="AD" clId="Web-{030A2DBA-42FA-602D-D84F-1E4FD51689AF}" dt="2025-11-24T14:03:20.662" v="204" actId="20577"/>
        <pc:sldMkLst>
          <pc:docMk/>
          <pc:sldMk cId="1002161435" sldId="510"/>
        </pc:sldMkLst>
        <pc:spChg chg="mod">
          <ac:chgData name="Tiina Kallio" userId="S::tiina.kallio_winnova.fi#ext#@edukeuda.onmicrosoft.com::1e02b6e9-f064-49cf-8d5e-2d4c2fcefba9" providerId="AD" clId="Web-{030A2DBA-42FA-602D-D84F-1E4FD51689AF}" dt="2025-11-24T14:03:20.662" v="204" actId="20577"/>
          <ac:spMkLst>
            <pc:docMk/>
            <pc:sldMk cId="1002161435" sldId="510"/>
            <ac:spMk id="2" creationId="{F7091365-D10A-5E07-63D1-FAC958A7CAED}"/>
          </ac:spMkLst>
        </pc:spChg>
        <pc:spChg chg="mod">
          <ac:chgData name="Tiina Kallio" userId="S::tiina.kallio_winnova.fi#ext#@edukeuda.onmicrosoft.com::1e02b6e9-f064-49cf-8d5e-2d4c2fcefba9" providerId="AD" clId="Web-{030A2DBA-42FA-602D-D84F-1E4FD51689AF}" dt="2025-11-24T13:59:42.321" v="154" actId="20577"/>
          <ac:spMkLst>
            <pc:docMk/>
            <pc:sldMk cId="1002161435" sldId="510"/>
            <ac:spMk id="3" creationId="{D9830D0D-27E0-3FC8-BADC-A4BD23B461BA}"/>
          </ac:spMkLst>
        </pc:spChg>
      </pc:sldChg>
      <pc:sldChg chg="modSp">
        <pc:chgData name="Tiina Kallio" userId="S::tiina.kallio_winnova.fi#ext#@edukeuda.onmicrosoft.com::1e02b6e9-f064-49cf-8d5e-2d4c2fcefba9" providerId="AD" clId="Web-{030A2DBA-42FA-602D-D84F-1E4FD51689AF}" dt="2025-11-24T14:00:43.732" v="157" actId="20577"/>
        <pc:sldMkLst>
          <pc:docMk/>
          <pc:sldMk cId="3667220546" sldId="512"/>
        </pc:sldMkLst>
        <pc:spChg chg="mod">
          <ac:chgData name="Tiina Kallio" userId="S::tiina.kallio_winnova.fi#ext#@edukeuda.onmicrosoft.com::1e02b6e9-f064-49cf-8d5e-2d4c2fcefba9" providerId="AD" clId="Web-{030A2DBA-42FA-602D-D84F-1E4FD51689AF}" dt="2025-11-24T14:00:43.732" v="157" actId="20577"/>
          <ac:spMkLst>
            <pc:docMk/>
            <pc:sldMk cId="3667220546" sldId="512"/>
            <ac:spMk id="3" creationId="{E68495BD-4826-DEA4-399B-979CF13E9264}"/>
          </ac:spMkLst>
        </pc:spChg>
      </pc:sldChg>
      <pc:sldChg chg="modSp add replId">
        <pc:chgData name="Tiina Kallio" userId="S::tiina.kallio_winnova.fi#ext#@edukeuda.onmicrosoft.com::1e02b6e9-f064-49cf-8d5e-2d4c2fcefba9" providerId="AD" clId="Web-{030A2DBA-42FA-602D-D84F-1E4FD51689AF}" dt="2025-11-24T14:03:26.663" v="206" actId="20577"/>
        <pc:sldMkLst>
          <pc:docMk/>
          <pc:sldMk cId="2351097447" sldId="525"/>
        </pc:sldMkLst>
        <pc:spChg chg="mod">
          <ac:chgData name="Tiina Kallio" userId="S::tiina.kallio_winnova.fi#ext#@edukeuda.onmicrosoft.com::1e02b6e9-f064-49cf-8d5e-2d4c2fcefba9" providerId="AD" clId="Web-{030A2DBA-42FA-602D-D84F-1E4FD51689AF}" dt="2025-11-24T14:03:26.663" v="206" actId="20577"/>
          <ac:spMkLst>
            <pc:docMk/>
            <pc:sldMk cId="2351097447" sldId="525"/>
            <ac:spMk id="2" creationId="{E7194A78-D1FF-BC6A-D33D-174B75BBFD50}"/>
          </ac:spMkLst>
        </pc:spChg>
      </pc:sldChg>
    </pc:docChg>
  </pc:docChgLst>
  <pc:docChgLst>
    <pc:chgData name="Jaana Kyllönen" userId="S::jaana.kyllonen_rko.fi#ext#@edukeuda.onmicrosoft.com::bb5aab72-6e38-47bf-b9bf-353923d32f80" providerId="AD" clId="Web-{C17CB75F-41D9-A402-F9D6-3F58243EE7AC}"/>
    <pc:docChg chg="addSld delSld modSld">
      <pc:chgData name="Jaana Kyllönen" userId="S::jaana.kyllonen_rko.fi#ext#@edukeuda.onmicrosoft.com::bb5aab72-6e38-47bf-b9bf-353923d32f80" providerId="AD" clId="Web-{C17CB75F-41D9-A402-F9D6-3F58243EE7AC}" dt="2025-11-27T09:53:59.016" v="1153" actId="20577"/>
      <pc:docMkLst>
        <pc:docMk/>
      </pc:docMkLst>
      <pc:sldChg chg="modSp">
        <pc:chgData name="Jaana Kyllönen" userId="S::jaana.kyllonen_rko.fi#ext#@edukeuda.onmicrosoft.com::bb5aab72-6e38-47bf-b9bf-353923d32f80" providerId="AD" clId="Web-{C17CB75F-41D9-A402-F9D6-3F58243EE7AC}" dt="2025-11-27T06:55:59.120" v="141" actId="20577"/>
        <pc:sldMkLst>
          <pc:docMk/>
          <pc:sldMk cId="3688976935" sldId="452"/>
        </pc:sldMkLst>
        <pc:spChg chg="mod">
          <ac:chgData name="Jaana Kyllönen" userId="S::jaana.kyllonen_rko.fi#ext#@edukeuda.onmicrosoft.com::bb5aab72-6e38-47bf-b9bf-353923d32f80" providerId="AD" clId="Web-{C17CB75F-41D9-A402-F9D6-3F58243EE7AC}" dt="2025-11-27T06:55:59.120" v="141" actId="20577"/>
          <ac:spMkLst>
            <pc:docMk/>
            <pc:sldMk cId="3688976935" sldId="452"/>
            <ac:spMk id="3" creationId="{A0E3D282-81E9-AC56-1D57-D301093BF734}"/>
          </ac:spMkLst>
        </pc:spChg>
      </pc:sldChg>
      <pc:sldChg chg="modSp">
        <pc:chgData name="Jaana Kyllönen" userId="S::jaana.kyllonen_rko.fi#ext#@edukeuda.onmicrosoft.com::bb5aab72-6e38-47bf-b9bf-353923d32f80" providerId="AD" clId="Web-{C17CB75F-41D9-A402-F9D6-3F58243EE7AC}" dt="2025-11-27T06:56:05.120" v="143" actId="20577"/>
        <pc:sldMkLst>
          <pc:docMk/>
          <pc:sldMk cId="2664910048" sldId="457"/>
        </pc:sldMkLst>
        <pc:spChg chg="mod">
          <ac:chgData name="Jaana Kyllönen" userId="S::jaana.kyllonen_rko.fi#ext#@edukeuda.onmicrosoft.com::bb5aab72-6e38-47bf-b9bf-353923d32f80" providerId="AD" clId="Web-{C17CB75F-41D9-A402-F9D6-3F58243EE7AC}" dt="2025-11-27T06:56:05.120" v="143" actId="20577"/>
          <ac:spMkLst>
            <pc:docMk/>
            <pc:sldMk cId="2664910048" sldId="457"/>
            <ac:spMk id="3" creationId="{BCDDF818-CFD2-2C3F-09DE-6D3BEA1BAA44}"/>
          </ac:spMkLst>
        </pc:spChg>
      </pc:sldChg>
      <pc:sldChg chg="modSp">
        <pc:chgData name="Jaana Kyllönen" userId="S::jaana.kyllonen_rko.fi#ext#@edukeuda.onmicrosoft.com::bb5aab72-6e38-47bf-b9bf-353923d32f80" providerId="AD" clId="Web-{C17CB75F-41D9-A402-F9D6-3F58243EE7AC}" dt="2025-11-27T07:18:37.154" v="449" actId="20577"/>
        <pc:sldMkLst>
          <pc:docMk/>
          <pc:sldMk cId="4216108077" sldId="466"/>
        </pc:sldMkLst>
        <pc:spChg chg="mod">
          <ac:chgData name="Jaana Kyllönen" userId="S::jaana.kyllonen_rko.fi#ext#@edukeuda.onmicrosoft.com::bb5aab72-6e38-47bf-b9bf-353923d32f80" providerId="AD" clId="Web-{C17CB75F-41D9-A402-F9D6-3F58243EE7AC}" dt="2025-11-27T06:57:14.403" v="190" actId="20577"/>
          <ac:spMkLst>
            <pc:docMk/>
            <pc:sldMk cId="4216108077" sldId="466"/>
            <ac:spMk id="2" creationId="{65142BC0-1700-36CE-BE9F-2A0F3590612D}"/>
          </ac:spMkLst>
        </pc:spChg>
        <pc:spChg chg="mod">
          <ac:chgData name="Jaana Kyllönen" userId="S::jaana.kyllonen_rko.fi#ext#@edukeuda.onmicrosoft.com::bb5aab72-6e38-47bf-b9bf-353923d32f80" providerId="AD" clId="Web-{C17CB75F-41D9-A402-F9D6-3F58243EE7AC}" dt="2025-11-27T07:18:37.154" v="449" actId="20577"/>
          <ac:spMkLst>
            <pc:docMk/>
            <pc:sldMk cId="4216108077" sldId="466"/>
            <ac:spMk id="3" creationId="{E4D936B2-B1BE-4F26-D1D3-DA4F47C16CC9}"/>
          </ac:spMkLst>
        </pc:spChg>
      </pc:sldChg>
      <pc:sldChg chg="modSp">
        <pc:chgData name="Jaana Kyllönen" userId="S::jaana.kyllonen_rko.fi#ext#@edukeuda.onmicrosoft.com::bb5aab72-6e38-47bf-b9bf-353923d32f80" providerId="AD" clId="Web-{C17CB75F-41D9-A402-F9D6-3F58243EE7AC}" dt="2025-11-27T06:58:22.499" v="196" actId="20577"/>
        <pc:sldMkLst>
          <pc:docMk/>
          <pc:sldMk cId="3383330698" sldId="479"/>
        </pc:sldMkLst>
        <pc:spChg chg="mod">
          <ac:chgData name="Jaana Kyllönen" userId="S::jaana.kyllonen_rko.fi#ext#@edukeuda.onmicrosoft.com::bb5aab72-6e38-47bf-b9bf-353923d32f80" providerId="AD" clId="Web-{C17CB75F-41D9-A402-F9D6-3F58243EE7AC}" dt="2025-11-27T06:57:34.091" v="193" actId="20577"/>
          <ac:spMkLst>
            <pc:docMk/>
            <pc:sldMk cId="3383330698" sldId="479"/>
            <ac:spMk id="2" creationId="{163C010D-2B27-966D-BDBF-DF73B9C2D850}"/>
          </ac:spMkLst>
        </pc:spChg>
        <pc:spChg chg="mod">
          <ac:chgData name="Jaana Kyllönen" userId="S::jaana.kyllonen_rko.fi#ext#@edukeuda.onmicrosoft.com::bb5aab72-6e38-47bf-b9bf-353923d32f80" providerId="AD" clId="Web-{C17CB75F-41D9-A402-F9D6-3F58243EE7AC}" dt="2025-11-27T06:58:22.499" v="196" actId="20577"/>
          <ac:spMkLst>
            <pc:docMk/>
            <pc:sldMk cId="3383330698" sldId="479"/>
            <ac:spMk id="3" creationId="{0EB1D8F1-5E94-5E18-A896-F35D36F35620}"/>
          </ac:spMkLst>
        </pc:spChg>
      </pc:sldChg>
      <pc:sldChg chg="modSp">
        <pc:chgData name="Jaana Kyllönen" userId="S::jaana.kyllonen_rko.fi#ext#@edukeuda.onmicrosoft.com::bb5aab72-6e38-47bf-b9bf-353923d32f80" providerId="AD" clId="Web-{C17CB75F-41D9-A402-F9D6-3F58243EE7AC}" dt="2025-11-27T09:49:15.652" v="1114" actId="20577"/>
        <pc:sldMkLst>
          <pc:docMk/>
          <pc:sldMk cId="652727257" sldId="481"/>
        </pc:sldMkLst>
        <pc:spChg chg="mod">
          <ac:chgData name="Jaana Kyllönen" userId="S::jaana.kyllonen_rko.fi#ext#@edukeuda.onmicrosoft.com::bb5aab72-6e38-47bf-b9bf-353923d32f80" providerId="AD" clId="Web-{C17CB75F-41D9-A402-F9D6-3F58243EE7AC}" dt="2025-11-27T07:02:58.456" v="279" actId="20577"/>
          <ac:spMkLst>
            <pc:docMk/>
            <pc:sldMk cId="652727257" sldId="481"/>
            <ac:spMk id="2" creationId="{507519B6-B76A-5343-046C-EA5D48E85B80}"/>
          </ac:spMkLst>
        </pc:spChg>
        <pc:spChg chg="mod">
          <ac:chgData name="Jaana Kyllönen" userId="S::jaana.kyllonen_rko.fi#ext#@edukeuda.onmicrosoft.com::bb5aab72-6e38-47bf-b9bf-353923d32f80" providerId="AD" clId="Web-{C17CB75F-41D9-A402-F9D6-3F58243EE7AC}" dt="2025-11-27T09:49:15.652" v="1114" actId="20577"/>
          <ac:spMkLst>
            <pc:docMk/>
            <pc:sldMk cId="652727257" sldId="481"/>
            <ac:spMk id="3" creationId="{46330493-10E0-6A2F-F7E0-6DFE409077A8}"/>
          </ac:spMkLst>
        </pc:spChg>
      </pc:sldChg>
      <pc:sldChg chg="modSp">
        <pc:chgData name="Jaana Kyllönen" userId="S::jaana.kyllonen_rko.fi#ext#@edukeuda.onmicrosoft.com::bb5aab72-6e38-47bf-b9bf-353923d32f80" providerId="AD" clId="Web-{C17CB75F-41D9-A402-F9D6-3F58243EE7AC}" dt="2025-11-27T09:49:53.074" v="1116" actId="20577"/>
        <pc:sldMkLst>
          <pc:docMk/>
          <pc:sldMk cId="2050386813" sldId="482"/>
        </pc:sldMkLst>
        <pc:spChg chg="mod">
          <ac:chgData name="Jaana Kyllönen" userId="S::jaana.kyllonen_rko.fi#ext#@edukeuda.onmicrosoft.com::bb5aab72-6e38-47bf-b9bf-353923d32f80" providerId="AD" clId="Web-{C17CB75F-41D9-A402-F9D6-3F58243EE7AC}" dt="2025-11-27T07:08:14.583" v="353" actId="20577"/>
          <ac:spMkLst>
            <pc:docMk/>
            <pc:sldMk cId="2050386813" sldId="482"/>
            <ac:spMk id="2" creationId="{3C175D7A-73AE-3D20-A4F6-F039FDEB19C7}"/>
          </ac:spMkLst>
        </pc:spChg>
        <pc:spChg chg="mod">
          <ac:chgData name="Jaana Kyllönen" userId="S::jaana.kyllonen_rko.fi#ext#@edukeuda.onmicrosoft.com::bb5aab72-6e38-47bf-b9bf-353923d32f80" providerId="AD" clId="Web-{C17CB75F-41D9-A402-F9D6-3F58243EE7AC}" dt="2025-11-27T09:49:53.074" v="1116" actId="20577"/>
          <ac:spMkLst>
            <pc:docMk/>
            <pc:sldMk cId="2050386813" sldId="482"/>
            <ac:spMk id="3" creationId="{87478664-8476-6308-1068-B4D1E39C1146}"/>
          </ac:spMkLst>
        </pc:spChg>
      </pc:sldChg>
      <pc:sldChg chg="modSp">
        <pc:chgData name="Jaana Kyllönen" userId="S::jaana.kyllonen_rko.fi#ext#@edukeuda.onmicrosoft.com::bb5aab72-6e38-47bf-b9bf-353923d32f80" providerId="AD" clId="Web-{C17CB75F-41D9-A402-F9D6-3F58243EE7AC}" dt="2025-11-27T09:50:56.122" v="1118" actId="20577"/>
        <pc:sldMkLst>
          <pc:docMk/>
          <pc:sldMk cId="4281296266" sldId="483"/>
        </pc:sldMkLst>
        <pc:spChg chg="mod">
          <ac:chgData name="Jaana Kyllönen" userId="S::jaana.kyllonen_rko.fi#ext#@edukeuda.onmicrosoft.com::bb5aab72-6e38-47bf-b9bf-353923d32f80" providerId="AD" clId="Web-{C17CB75F-41D9-A402-F9D6-3F58243EE7AC}" dt="2025-11-27T07:03:39.191" v="290" actId="20577"/>
          <ac:spMkLst>
            <pc:docMk/>
            <pc:sldMk cId="4281296266" sldId="483"/>
            <ac:spMk id="2" creationId="{A50CC5D5-D8CD-610F-DFC0-947F00EBE8B6}"/>
          </ac:spMkLst>
        </pc:spChg>
        <pc:spChg chg="mod">
          <ac:chgData name="Jaana Kyllönen" userId="S::jaana.kyllonen_rko.fi#ext#@edukeuda.onmicrosoft.com::bb5aab72-6e38-47bf-b9bf-353923d32f80" providerId="AD" clId="Web-{C17CB75F-41D9-A402-F9D6-3F58243EE7AC}" dt="2025-11-27T09:50:56.122" v="1118" actId="20577"/>
          <ac:spMkLst>
            <pc:docMk/>
            <pc:sldMk cId="4281296266" sldId="483"/>
            <ac:spMk id="3" creationId="{DEDFECEF-98B6-5C4B-2E05-74F991AAB56A}"/>
          </ac:spMkLst>
        </pc:spChg>
      </pc:sldChg>
      <pc:sldChg chg="modSp">
        <pc:chgData name="Jaana Kyllönen" userId="S::jaana.kyllonen_rko.fi#ext#@edukeuda.onmicrosoft.com::bb5aab72-6e38-47bf-b9bf-353923d32f80" providerId="AD" clId="Web-{C17CB75F-41D9-A402-F9D6-3F58243EE7AC}" dt="2025-11-27T07:06:01.629" v="338" actId="20577"/>
        <pc:sldMkLst>
          <pc:docMk/>
          <pc:sldMk cId="1678934777" sldId="484"/>
        </pc:sldMkLst>
        <pc:spChg chg="mod">
          <ac:chgData name="Jaana Kyllönen" userId="S::jaana.kyllonen_rko.fi#ext#@edukeuda.onmicrosoft.com::bb5aab72-6e38-47bf-b9bf-353923d32f80" providerId="AD" clId="Web-{C17CB75F-41D9-A402-F9D6-3F58243EE7AC}" dt="2025-11-27T07:06:01.629" v="338" actId="20577"/>
          <ac:spMkLst>
            <pc:docMk/>
            <pc:sldMk cId="1678934777" sldId="484"/>
            <ac:spMk id="2" creationId="{206F31B9-CECE-04A4-B00B-CD09E7FE1C5E}"/>
          </ac:spMkLst>
        </pc:spChg>
        <pc:spChg chg="mod">
          <ac:chgData name="Jaana Kyllönen" userId="S::jaana.kyllonen_rko.fi#ext#@edukeuda.onmicrosoft.com::bb5aab72-6e38-47bf-b9bf-353923d32f80" providerId="AD" clId="Web-{C17CB75F-41D9-A402-F9D6-3F58243EE7AC}" dt="2025-11-27T06:46:33.741" v="76" actId="20577"/>
          <ac:spMkLst>
            <pc:docMk/>
            <pc:sldMk cId="1678934777" sldId="484"/>
            <ac:spMk id="3" creationId="{E3872F8F-9D69-ECD5-3828-CDED37B2A4E9}"/>
          </ac:spMkLst>
        </pc:spChg>
      </pc:sldChg>
      <pc:sldChg chg="modSp">
        <pc:chgData name="Jaana Kyllönen" userId="S::jaana.kyllonen_rko.fi#ext#@edukeuda.onmicrosoft.com::bb5aab72-6e38-47bf-b9bf-353923d32f80" providerId="AD" clId="Web-{C17CB75F-41D9-A402-F9D6-3F58243EE7AC}" dt="2025-11-27T07:06:11.145" v="341" actId="20577"/>
        <pc:sldMkLst>
          <pc:docMk/>
          <pc:sldMk cId="2438823198" sldId="485"/>
        </pc:sldMkLst>
        <pc:spChg chg="mod">
          <ac:chgData name="Jaana Kyllönen" userId="S::jaana.kyllonen_rko.fi#ext#@edukeuda.onmicrosoft.com::bb5aab72-6e38-47bf-b9bf-353923d32f80" providerId="AD" clId="Web-{C17CB75F-41D9-A402-F9D6-3F58243EE7AC}" dt="2025-11-27T07:06:11.145" v="341" actId="20577"/>
          <ac:spMkLst>
            <pc:docMk/>
            <pc:sldMk cId="2438823198" sldId="485"/>
            <ac:spMk id="2" creationId="{B8ADB9F9-9A45-294A-0A7D-45A1368B886E}"/>
          </ac:spMkLst>
        </pc:spChg>
      </pc:sldChg>
      <pc:sldChg chg="modSp add del">
        <pc:chgData name="Jaana Kyllönen" userId="S::jaana.kyllonen_rko.fi#ext#@edukeuda.onmicrosoft.com::bb5aab72-6e38-47bf-b9bf-353923d32f80" providerId="AD" clId="Web-{C17CB75F-41D9-A402-F9D6-3F58243EE7AC}" dt="2025-11-27T09:51:53.951" v="1129" actId="20577"/>
        <pc:sldMkLst>
          <pc:docMk/>
          <pc:sldMk cId="2007114467" sldId="494"/>
        </pc:sldMkLst>
        <pc:spChg chg="mod">
          <ac:chgData name="Jaana Kyllönen" userId="S::jaana.kyllonen_rko.fi#ext#@edukeuda.onmicrosoft.com::bb5aab72-6e38-47bf-b9bf-353923d32f80" providerId="AD" clId="Web-{C17CB75F-41D9-A402-F9D6-3F58243EE7AC}" dt="2025-11-27T09:51:53.951" v="1129" actId="20577"/>
          <ac:spMkLst>
            <pc:docMk/>
            <pc:sldMk cId="2007114467" sldId="494"/>
            <ac:spMk id="2" creationId="{F6E7107D-1A31-347E-48F1-A22B3D89537E}"/>
          </ac:spMkLst>
        </pc:spChg>
      </pc:sldChg>
      <pc:sldChg chg="add del">
        <pc:chgData name="Jaana Kyllönen" userId="S::jaana.kyllonen_rko.fi#ext#@edukeuda.onmicrosoft.com::bb5aab72-6e38-47bf-b9bf-353923d32f80" providerId="AD" clId="Web-{C17CB75F-41D9-A402-F9D6-3F58243EE7AC}" dt="2025-11-27T06:48:56.510" v="84"/>
        <pc:sldMkLst>
          <pc:docMk/>
          <pc:sldMk cId="1062157760" sldId="495"/>
        </pc:sldMkLst>
      </pc:sldChg>
      <pc:sldChg chg="add del">
        <pc:chgData name="Jaana Kyllönen" userId="S::jaana.kyllonen_rko.fi#ext#@edukeuda.onmicrosoft.com::bb5aab72-6e38-47bf-b9bf-353923d32f80" providerId="AD" clId="Web-{C17CB75F-41D9-A402-F9D6-3F58243EE7AC}" dt="2025-11-27T06:49:13.433" v="86"/>
        <pc:sldMkLst>
          <pc:docMk/>
          <pc:sldMk cId="3171770869" sldId="496"/>
        </pc:sldMkLst>
      </pc:sldChg>
      <pc:sldChg chg="modSp new">
        <pc:chgData name="Jaana Kyllönen" userId="S::jaana.kyllonen_rko.fi#ext#@edukeuda.onmicrosoft.com::bb5aab72-6e38-47bf-b9bf-353923d32f80" providerId="AD" clId="Web-{C17CB75F-41D9-A402-F9D6-3F58243EE7AC}" dt="2025-11-27T06:39:34.605" v="40" actId="20577"/>
        <pc:sldMkLst>
          <pc:docMk/>
          <pc:sldMk cId="3867229176" sldId="526"/>
        </pc:sldMkLst>
        <pc:spChg chg="mod">
          <ac:chgData name="Jaana Kyllönen" userId="S::jaana.kyllonen_rko.fi#ext#@edukeuda.onmicrosoft.com::bb5aab72-6e38-47bf-b9bf-353923d32f80" providerId="AD" clId="Web-{C17CB75F-41D9-A402-F9D6-3F58243EE7AC}" dt="2025-11-27T06:37:23.024" v="35" actId="20577"/>
          <ac:spMkLst>
            <pc:docMk/>
            <pc:sldMk cId="3867229176" sldId="526"/>
            <ac:spMk id="2" creationId="{62C8BE90-92D7-52DA-CB67-EF2A9ACD67BD}"/>
          </ac:spMkLst>
        </pc:spChg>
        <pc:spChg chg="mod">
          <ac:chgData name="Jaana Kyllönen" userId="S::jaana.kyllonen_rko.fi#ext#@edukeuda.onmicrosoft.com::bb5aab72-6e38-47bf-b9bf-353923d32f80" providerId="AD" clId="Web-{C17CB75F-41D9-A402-F9D6-3F58243EE7AC}" dt="2025-11-27T06:39:34.605" v="40" actId="20577"/>
          <ac:spMkLst>
            <pc:docMk/>
            <pc:sldMk cId="3867229176" sldId="526"/>
            <ac:spMk id="3" creationId="{F52792A2-0C57-34BC-432E-42B8DB80FC48}"/>
          </ac:spMkLst>
        </pc:spChg>
      </pc:sldChg>
      <pc:sldChg chg="modSp new">
        <pc:chgData name="Jaana Kyllönen" userId="S::jaana.kyllonen_rko.fi#ext#@edukeuda.onmicrosoft.com::bb5aab72-6e38-47bf-b9bf-353923d32f80" providerId="AD" clId="Web-{C17CB75F-41D9-A402-F9D6-3F58243EE7AC}" dt="2025-11-27T09:53:59.016" v="1153" actId="20577"/>
        <pc:sldMkLst>
          <pc:docMk/>
          <pc:sldMk cId="1620779976" sldId="527"/>
        </pc:sldMkLst>
        <pc:spChg chg="mod">
          <ac:chgData name="Jaana Kyllönen" userId="S::jaana.kyllonen_rko.fi#ext#@edukeuda.onmicrosoft.com::bb5aab72-6e38-47bf-b9bf-353923d32f80" providerId="AD" clId="Web-{C17CB75F-41D9-A402-F9D6-3F58243EE7AC}" dt="2025-11-27T06:41:42.685" v="56" actId="20577"/>
          <ac:spMkLst>
            <pc:docMk/>
            <pc:sldMk cId="1620779976" sldId="527"/>
            <ac:spMk id="2" creationId="{565A7E2B-C4FE-18B7-E780-81E7EDAE26E6}"/>
          </ac:spMkLst>
        </pc:spChg>
        <pc:spChg chg="mod">
          <ac:chgData name="Jaana Kyllönen" userId="S::jaana.kyllonen_rko.fi#ext#@edukeuda.onmicrosoft.com::bb5aab72-6e38-47bf-b9bf-353923d32f80" providerId="AD" clId="Web-{C17CB75F-41D9-A402-F9D6-3F58243EE7AC}" dt="2025-11-27T09:53:59.016" v="1153" actId="20577"/>
          <ac:spMkLst>
            <pc:docMk/>
            <pc:sldMk cId="1620779976" sldId="527"/>
            <ac:spMk id="3" creationId="{8AE5C98A-C64E-0BAD-F68C-0A01562C1A3D}"/>
          </ac:spMkLst>
        </pc:spChg>
      </pc:sldChg>
      <pc:sldChg chg="modSp new">
        <pc:chgData name="Jaana Kyllönen" userId="S::jaana.kyllonen_rko.fi#ext#@edukeuda.onmicrosoft.com::bb5aab72-6e38-47bf-b9bf-353923d32f80" providerId="AD" clId="Web-{C17CB75F-41D9-A402-F9D6-3F58243EE7AC}" dt="2025-11-27T07:33:36.788" v="943" actId="20577"/>
        <pc:sldMkLst>
          <pc:docMk/>
          <pc:sldMk cId="245090461" sldId="528"/>
        </pc:sldMkLst>
        <pc:spChg chg="mod">
          <ac:chgData name="Jaana Kyllönen" userId="S::jaana.kyllonen_rko.fi#ext#@edukeuda.onmicrosoft.com::bb5aab72-6e38-47bf-b9bf-353923d32f80" providerId="AD" clId="Web-{C17CB75F-41D9-A402-F9D6-3F58243EE7AC}" dt="2025-11-27T07:33:36.788" v="943" actId="20577"/>
          <ac:spMkLst>
            <pc:docMk/>
            <pc:sldMk cId="245090461" sldId="528"/>
            <ac:spMk id="2" creationId="{378B0FC5-FA4F-4349-E1CF-069BE8A5ECFD}"/>
          </ac:spMkLst>
        </pc:spChg>
        <pc:spChg chg="mod">
          <ac:chgData name="Jaana Kyllönen" userId="S::jaana.kyllonen_rko.fi#ext#@edukeuda.onmicrosoft.com::bb5aab72-6e38-47bf-b9bf-353923d32f80" providerId="AD" clId="Web-{C17CB75F-41D9-A402-F9D6-3F58243EE7AC}" dt="2025-11-27T07:33:18.444" v="936" actId="20577"/>
          <ac:spMkLst>
            <pc:docMk/>
            <pc:sldMk cId="245090461" sldId="528"/>
            <ac:spMk id="3" creationId="{F293EF01-B8F3-A9D8-1E0A-13D336F872FF}"/>
          </ac:spMkLst>
        </pc:spChg>
      </pc:sldChg>
      <pc:sldChg chg="modSp new">
        <pc:chgData name="Jaana Kyllönen" userId="S::jaana.kyllonen_rko.fi#ext#@edukeuda.onmicrosoft.com::bb5aab72-6e38-47bf-b9bf-353923d32f80" providerId="AD" clId="Web-{C17CB75F-41D9-A402-F9D6-3F58243EE7AC}" dt="2025-11-27T07:40:38.762" v="1031" actId="20577"/>
        <pc:sldMkLst>
          <pc:docMk/>
          <pc:sldMk cId="3463081637" sldId="529"/>
        </pc:sldMkLst>
        <pc:spChg chg="mod">
          <ac:chgData name="Jaana Kyllönen" userId="S::jaana.kyllonen_rko.fi#ext#@edukeuda.onmicrosoft.com::bb5aab72-6e38-47bf-b9bf-353923d32f80" providerId="AD" clId="Web-{C17CB75F-41D9-A402-F9D6-3F58243EE7AC}" dt="2025-11-27T07:39:15.714" v="1022" actId="20577"/>
          <ac:spMkLst>
            <pc:docMk/>
            <pc:sldMk cId="3463081637" sldId="529"/>
            <ac:spMk id="2" creationId="{D93D47FC-762B-7B08-3C83-64FD03997B98}"/>
          </ac:spMkLst>
        </pc:spChg>
        <pc:spChg chg="mod">
          <ac:chgData name="Jaana Kyllönen" userId="S::jaana.kyllonen_rko.fi#ext#@edukeuda.onmicrosoft.com::bb5aab72-6e38-47bf-b9bf-353923d32f80" providerId="AD" clId="Web-{C17CB75F-41D9-A402-F9D6-3F58243EE7AC}" dt="2025-11-27T07:40:38.762" v="1031" actId="20577"/>
          <ac:spMkLst>
            <pc:docMk/>
            <pc:sldMk cId="3463081637" sldId="529"/>
            <ac:spMk id="3" creationId="{B6BA0F6A-7B98-2094-0B8A-E8A8B25E89B7}"/>
          </ac:spMkLst>
        </pc:spChg>
      </pc:sldChg>
      <pc:sldChg chg="addSp modSp new addAnim">
        <pc:chgData name="Jaana Kyllönen" userId="S::jaana.kyllonen_rko.fi#ext#@edukeuda.onmicrosoft.com::bb5aab72-6e38-47bf-b9bf-353923d32f80" providerId="AD" clId="Web-{C17CB75F-41D9-A402-F9D6-3F58243EE7AC}" dt="2025-11-27T09:16:11.047" v="1045" actId="14100"/>
        <pc:sldMkLst>
          <pc:docMk/>
          <pc:sldMk cId="2197267004" sldId="530"/>
        </pc:sldMkLst>
        <pc:picChg chg="add mod">
          <ac:chgData name="Jaana Kyllönen" userId="S::jaana.kyllonen_rko.fi#ext#@edukeuda.onmicrosoft.com::bb5aab72-6e38-47bf-b9bf-353923d32f80" providerId="AD" clId="Web-{C17CB75F-41D9-A402-F9D6-3F58243EE7AC}" dt="2025-11-27T09:16:11.047" v="1045" actId="14100"/>
          <ac:picMkLst>
            <pc:docMk/>
            <pc:sldMk cId="2197267004" sldId="530"/>
            <ac:picMk id="2" creationId="{D1BDB878-2C47-C6EF-1092-4B79A69A3A2F}"/>
          </ac:picMkLst>
        </pc:picChg>
      </pc:sldChg>
    </pc:docChg>
  </pc:docChgLst>
  <pc:docChgLst>
    <pc:chgData name="Päivi Hannus" userId="S::paivi.hannus_sdo.fi#ext#@edukeuda.onmicrosoft.com::b411fc62-6b20-40fb-bacf-c21cf10eef83" providerId="AD" clId="Web-{ABFA0689-3AE6-4C81-34AF-EE988F9AB3E0}"/>
    <pc:docChg chg="addSld delSld modSld sldOrd">
      <pc:chgData name="Päivi Hannus" userId="S::paivi.hannus_sdo.fi#ext#@edukeuda.onmicrosoft.com::b411fc62-6b20-40fb-bacf-c21cf10eef83" providerId="AD" clId="Web-{ABFA0689-3AE6-4C81-34AF-EE988F9AB3E0}" dt="2025-11-21T11:48:52.183" v="52" actId="20577"/>
      <pc:docMkLst>
        <pc:docMk/>
      </pc:docMkLst>
      <pc:sldChg chg="modSp">
        <pc:chgData name="Päivi Hannus" userId="S::paivi.hannus_sdo.fi#ext#@edukeuda.onmicrosoft.com::b411fc62-6b20-40fb-bacf-c21cf10eef83" providerId="AD" clId="Web-{ABFA0689-3AE6-4C81-34AF-EE988F9AB3E0}" dt="2025-11-21T11:32:48.976" v="10" actId="20577"/>
        <pc:sldMkLst>
          <pc:docMk/>
          <pc:sldMk cId="241783251" sldId="367"/>
        </pc:sldMkLst>
        <pc:spChg chg="mod">
          <ac:chgData name="Päivi Hannus" userId="S::paivi.hannus_sdo.fi#ext#@edukeuda.onmicrosoft.com::b411fc62-6b20-40fb-bacf-c21cf10eef83" providerId="AD" clId="Web-{ABFA0689-3AE6-4C81-34AF-EE988F9AB3E0}" dt="2025-11-21T11:32:48.976" v="10" actId="20577"/>
          <ac:spMkLst>
            <pc:docMk/>
            <pc:sldMk cId="241783251" sldId="367"/>
            <ac:spMk id="3" creationId="{08977193-BFE1-D05D-B976-FC189B5B7C71}"/>
          </ac:spMkLst>
        </pc:spChg>
      </pc:sldChg>
      <pc:sldChg chg="modSp">
        <pc:chgData name="Päivi Hannus" userId="S::paivi.hannus_sdo.fi#ext#@edukeuda.onmicrosoft.com::b411fc62-6b20-40fb-bacf-c21cf10eef83" providerId="AD" clId="Web-{ABFA0689-3AE6-4C81-34AF-EE988F9AB3E0}" dt="2025-11-21T11:36:42.524" v="16" actId="20577"/>
        <pc:sldMkLst>
          <pc:docMk/>
          <pc:sldMk cId="2133839965" sldId="456"/>
        </pc:sldMkLst>
        <pc:spChg chg="mod">
          <ac:chgData name="Päivi Hannus" userId="S::paivi.hannus_sdo.fi#ext#@edukeuda.onmicrosoft.com::b411fc62-6b20-40fb-bacf-c21cf10eef83" providerId="AD" clId="Web-{ABFA0689-3AE6-4C81-34AF-EE988F9AB3E0}" dt="2025-11-21T11:36:42.524" v="16" actId="20577"/>
          <ac:spMkLst>
            <pc:docMk/>
            <pc:sldMk cId="2133839965" sldId="456"/>
            <ac:spMk id="3" creationId="{28409F37-5C19-2EF3-B637-89D9E05DFBEB}"/>
          </ac:spMkLst>
        </pc:spChg>
      </pc:sldChg>
      <pc:sldChg chg="ord">
        <pc:chgData name="Päivi Hannus" userId="S::paivi.hannus_sdo.fi#ext#@edukeuda.onmicrosoft.com::b411fc62-6b20-40fb-bacf-c21cf10eef83" providerId="AD" clId="Web-{ABFA0689-3AE6-4C81-34AF-EE988F9AB3E0}" dt="2025-11-21T11:40:26.337" v="20"/>
        <pc:sldMkLst>
          <pc:docMk/>
          <pc:sldMk cId="2826494932" sldId="478"/>
        </pc:sldMkLst>
      </pc:sldChg>
      <pc:sldChg chg="modSp new ord">
        <pc:chgData name="Päivi Hannus" userId="S::paivi.hannus_sdo.fi#ext#@edukeuda.onmicrosoft.com::b411fc62-6b20-40fb-bacf-c21cf10eef83" providerId="AD" clId="Web-{ABFA0689-3AE6-4C81-34AF-EE988F9AB3E0}" dt="2025-11-21T11:39:46.712" v="19"/>
        <pc:sldMkLst>
          <pc:docMk/>
          <pc:sldMk cId="4135977084" sldId="514"/>
        </pc:sldMkLst>
        <pc:spChg chg="mod">
          <ac:chgData name="Päivi Hannus" userId="S::paivi.hannus_sdo.fi#ext#@edukeuda.onmicrosoft.com::b411fc62-6b20-40fb-bacf-c21cf10eef83" providerId="AD" clId="Web-{ABFA0689-3AE6-4C81-34AF-EE988F9AB3E0}" dt="2025-11-21T11:36:23.024" v="13" actId="20577"/>
          <ac:spMkLst>
            <pc:docMk/>
            <pc:sldMk cId="4135977084" sldId="514"/>
            <ac:spMk id="2" creationId="{BAF7205D-5FEA-F5A4-CA31-2C7DA3B58B32}"/>
          </ac:spMkLst>
        </pc:spChg>
      </pc:sldChg>
      <pc:sldChg chg="modSp new ord">
        <pc:chgData name="Päivi Hannus" userId="S::paivi.hannus_sdo.fi#ext#@edukeuda.onmicrosoft.com::b411fc62-6b20-40fb-bacf-c21cf10eef83" providerId="AD" clId="Web-{ABFA0689-3AE6-4C81-34AF-EE988F9AB3E0}" dt="2025-11-21T11:48:52.183" v="52" actId="20577"/>
        <pc:sldMkLst>
          <pc:docMk/>
          <pc:sldMk cId="4194022040" sldId="515"/>
        </pc:sldMkLst>
        <pc:spChg chg="mod">
          <ac:chgData name="Päivi Hannus" userId="S::paivi.hannus_sdo.fi#ext#@edukeuda.onmicrosoft.com::b411fc62-6b20-40fb-bacf-c21cf10eef83" providerId="AD" clId="Web-{ABFA0689-3AE6-4C81-34AF-EE988F9AB3E0}" dt="2025-11-21T11:42:46.494" v="29" actId="20577"/>
          <ac:spMkLst>
            <pc:docMk/>
            <pc:sldMk cId="4194022040" sldId="515"/>
            <ac:spMk id="2" creationId="{04130BCF-5816-CE3D-60FA-043F43B41B48}"/>
          </ac:spMkLst>
        </pc:spChg>
        <pc:spChg chg="mod">
          <ac:chgData name="Päivi Hannus" userId="S::paivi.hannus_sdo.fi#ext#@edukeuda.onmicrosoft.com::b411fc62-6b20-40fb-bacf-c21cf10eef83" providerId="AD" clId="Web-{ABFA0689-3AE6-4C81-34AF-EE988F9AB3E0}" dt="2025-11-21T11:48:52.183" v="52" actId="20577"/>
          <ac:spMkLst>
            <pc:docMk/>
            <pc:sldMk cId="4194022040" sldId="515"/>
            <ac:spMk id="3" creationId="{4FCB868E-C641-4BFE-BB25-833FF6DEC353}"/>
          </ac:spMkLst>
        </pc:spChg>
      </pc:sldChg>
    </pc:docChg>
  </pc:docChgLst>
  <pc:docChgLst>
    <pc:chgData name="Päivi Hannus" userId="S::paivi.hannus_sdo.fi#ext#@edukeuda.onmicrosoft.com::b411fc62-6b20-40fb-bacf-c21cf10eef83" providerId="AD" clId="Web-{25CA89BB-22D7-D872-D480-CF1B60B1EE84}"/>
    <pc:docChg chg="addSld modSld">
      <pc:chgData name="Päivi Hannus" userId="S::paivi.hannus_sdo.fi#ext#@edukeuda.onmicrosoft.com::b411fc62-6b20-40fb-bacf-c21cf10eef83" providerId="AD" clId="Web-{25CA89BB-22D7-D872-D480-CF1B60B1EE84}" dt="2025-12-01T11:34:03.809" v="52" actId="20577"/>
      <pc:docMkLst>
        <pc:docMk/>
      </pc:docMkLst>
      <pc:sldChg chg="modSp">
        <pc:chgData name="Päivi Hannus" userId="S::paivi.hannus_sdo.fi#ext#@edukeuda.onmicrosoft.com::b411fc62-6b20-40fb-bacf-c21cf10eef83" providerId="AD" clId="Web-{25CA89BB-22D7-D872-D480-CF1B60B1EE84}" dt="2025-12-01T11:28:44.046" v="1" actId="20577"/>
        <pc:sldMkLst>
          <pc:docMk/>
          <pc:sldMk cId="2511382829" sldId="462"/>
        </pc:sldMkLst>
        <pc:spChg chg="mod">
          <ac:chgData name="Päivi Hannus" userId="S::paivi.hannus_sdo.fi#ext#@edukeuda.onmicrosoft.com::b411fc62-6b20-40fb-bacf-c21cf10eef83" providerId="AD" clId="Web-{25CA89BB-22D7-D872-D480-CF1B60B1EE84}" dt="2025-12-01T11:28:44.046" v="1" actId="20577"/>
          <ac:spMkLst>
            <pc:docMk/>
            <pc:sldMk cId="2511382829" sldId="462"/>
            <ac:spMk id="3" creationId="{A456C0AF-FF09-B2A7-0522-24E7DF2F0AAA}"/>
          </ac:spMkLst>
        </pc:spChg>
      </pc:sldChg>
      <pc:sldChg chg="modSp">
        <pc:chgData name="Päivi Hannus" userId="S::paivi.hannus_sdo.fi#ext#@edukeuda.onmicrosoft.com::b411fc62-6b20-40fb-bacf-c21cf10eef83" providerId="AD" clId="Web-{25CA89BB-22D7-D872-D480-CF1B60B1EE84}" dt="2025-12-01T11:28:59.297" v="3" actId="20577"/>
        <pc:sldMkLst>
          <pc:docMk/>
          <pc:sldMk cId="1979901096" sldId="463"/>
        </pc:sldMkLst>
        <pc:spChg chg="mod">
          <ac:chgData name="Päivi Hannus" userId="S::paivi.hannus_sdo.fi#ext#@edukeuda.onmicrosoft.com::b411fc62-6b20-40fb-bacf-c21cf10eef83" providerId="AD" clId="Web-{25CA89BB-22D7-D872-D480-CF1B60B1EE84}" dt="2025-12-01T11:28:59.297" v="3" actId="20577"/>
          <ac:spMkLst>
            <pc:docMk/>
            <pc:sldMk cId="1979901096" sldId="463"/>
            <ac:spMk id="3" creationId="{38C30532-98E7-59AA-75D1-9FF57E59FCC5}"/>
          </ac:spMkLst>
        </pc:spChg>
      </pc:sldChg>
      <pc:sldChg chg="modSp">
        <pc:chgData name="Päivi Hannus" userId="S::paivi.hannus_sdo.fi#ext#@edukeuda.onmicrosoft.com::b411fc62-6b20-40fb-bacf-c21cf10eef83" providerId="AD" clId="Web-{25CA89BB-22D7-D872-D480-CF1B60B1EE84}" dt="2025-12-01T11:31:20.913" v="31" actId="20577"/>
        <pc:sldMkLst>
          <pc:docMk/>
          <pc:sldMk cId="1357008039" sldId="471"/>
        </pc:sldMkLst>
        <pc:spChg chg="mod">
          <ac:chgData name="Päivi Hannus" userId="S::paivi.hannus_sdo.fi#ext#@edukeuda.onmicrosoft.com::b411fc62-6b20-40fb-bacf-c21cf10eef83" providerId="AD" clId="Web-{25CA89BB-22D7-D872-D480-CF1B60B1EE84}" dt="2025-12-01T11:31:20.913" v="31" actId="20577"/>
          <ac:spMkLst>
            <pc:docMk/>
            <pc:sldMk cId="1357008039" sldId="471"/>
            <ac:spMk id="3" creationId="{E58696BD-7711-53FD-C680-C918845CC084}"/>
          </ac:spMkLst>
        </pc:spChg>
      </pc:sldChg>
      <pc:sldChg chg="modSp">
        <pc:chgData name="Päivi Hannus" userId="S::paivi.hannus_sdo.fi#ext#@edukeuda.onmicrosoft.com::b411fc62-6b20-40fb-bacf-c21cf10eef83" providerId="AD" clId="Web-{25CA89BB-22D7-D872-D480-CF1B60B1EE84}" dt="2025-12-01T11:29:26.298" v="8" actId="20577"/>
        <pc:sldMkLst>
          <pc:docMk/>
          <pc:sldMk cId="4188630573" sldId="472"/>
        </pc:sldMkLst>
        <pc:spChg chg="mod">
          <ac:chgData name="Päivi Hannus" userId="S::paivi.hannus_sdo.fi#ext#@edukeuda.onmicrosoft.com::b411fc62-6b20-40fb-bacf-c21cf10eef83" providerId="AD" clId="Web-{25CA89BB-22D7-D872-D480-CF1B60B1EE84}" dt="2025-12-01T11:29:26.298" v="8" actId="20577"/>
          <ac:spMkLst>
            <pc:docMk/>
            <pc:sldMk cId="4188630573" sldId="472"/>
            <ac:spMk id="3" creationId="{E8A2CDE8-8AAC-D320-2B94-A3D6D14D489F}"/>
          </ac:spMkLst>
        </pc:spChg>
      </pc:sldChg>
      <pc:sldChg chg="modSp">
        <pc:chgData name="Päivi Hannus" userId="S::paivi.hannus_sdo.fi#ext#@edukeuda.onmicrosoft.com::b411fc62-6b20-40fb-bacf-c21cf10eef83" providerId="AD" clId="Web-{25CA89BB-22D7-D872-D480-CF1B60B1EE84}" dt="2025-12-01T11:29:32.611" v="10" actId="20577"/>
        <pc:sldMkLst>
          <pc:docMk/>
          <pc:sldMk cId="3112543150" sldId="473"/>
        </pc:sldMkLst>
        <pc:spChg chg="mod">
          <ac:chgData name="Päivi Hannus" userId="S::paivi.hannus_sdo.fi#ext#@edukeuda.onmicrosoft.com::b411fc62-6b20-40fb-bacf-c21cf10eef83" providerId="AD" clId="Web-{25CA89BB-22D7-D872-D480-CF1B60B1EE84}" dt="2025-12-01T11:29:32.611" v="10" actId="20577"/>
          <ac:spMkLst>
            <pc:docMk/>
            <pc:sldMk cId="3112543150" sldId="473"/>
            <ac:spMk id="3" creationId="{E088E8A8-6320-1879-8E99-B1708B6D3F22}"/>
          </ac:spMkLst>
        </pc:spChg>
      </pc:sldChg>
      <pc:sldChg chg="modSp new">
        <pc:chgData name="Päivi Hannus" userId="S::paivi.hannus_sdo.fi#ext#@edukeuda.onmicrosoft.com::b411fc62-6b20-40fb-bacf-c21cf10eef83" providerId="AD" clId="Web-{25CA89BB-22D7-D872-D480-CF1B60B1EE84}" dt="2025-12-01T11:33:10.651" v="49" actId="20577"/>
        <pc:sldMkLst>
          <pc:docMk/>
          <pc:sldMk cId="1899611983" sldId="531"/>
        </pc:sldMkLst>
        <pc:spChg chg="mod">
          <ac:chgData name="Päivi Hannus" userId="S::paivi.hannus_sdo.fi#ext#@edukeuda.onmicrosoft.com::b411fc62-6b20-40fb-bacf-c21cf10eef83" providerId="AD" clId="Web-{25CA89BB-22D7-D872-D480-CF1B60B1EE84}" dt="2025-12-01T11:33:10.651" v="49" actId="20577"/>
          <ac:spMkLst>
            <pc:docMk/>
            <pc:sldMk cId="1899611983" sldId="531"/>
            <ac:spMk id="3" creationId="{8107B340-88D3-9676-615A-40C361752B36}"/>
          </ac:spMkLst>
        </pc:spChg>
      </pc:sldChg>
    </pc:docChg>
  </pc:docChgLst>
  <pc:docChgLst>
    <pc:chgData name="Tanja Vähäoja" userId="S::tanja.vahaoja_jedu.fi#ext#@edukeuda.onmicrosoft.com::d88badf6-27fa-49d7-ad7f-2720710e4949" providerId="AD" clId="Web-{608D9131-6B84-EA0C-04BE-32410CEB6D70}"/>
    <pc:docChg chg="modSld">
      <pc:chgData name="Tanja Vähäoja" userId="S::tanja.vahaoja_jedu.fi#ext#@edukeuda.onmicrosoft.com::d88badf6-27fa-49d7-ad7f-2720710e4949" providerId="AD" clId="Web-{608D9131-6B84-EA0C-04BE-32410CEB6D70}" dt="2025-11-17T12:17:54.878" v="218" actId="20577"/>
      <pc:docMkLst>
        <pc:docMk/>
      </pc:docMkLst>
      <pc:sldChg chg="modSp">
        <pc:chgData name="Tanja Vähäoja" userId="S::tanja.vahaoja_jedu.fi#ext#@edukeuda.onmicrosoft.com::d88badf6-27fa-49d7-ad7f-2720710e4949" providerId="AD" clId="Web-{608D9131-6B84-EA0C-04BE-32410CEB6D70}" dt="2025-11-17T12:17:54.878" v="218" actId="20577"/>
        <pc:sldMkLst>
          <pc:docMk/>
          <pc:sldMk cId="241783251" sldId="367"/>
        </pc:sldMkLst>
        <pc:spChg chg="mod">
          <ac:chgData name="Tanja Vähäoja" userId="S::tanja.vahaoja_jedu.fi#ext#@edukeuda.onmicrosoft.com::d88badf6-27fa-49d7-ad7f-2720710e4949" providerId="AD" clId="Web-{608D9131-6B84-EA0C-04BE-32410CEB6D70}" dt="2025-11-17T12:17:54.878" v="218" actId="20577"/>
          <ac:spMkLst>
            <pc:docMk/>
            <pc:sldMk cId="241783251" sldId="367"/>
            <ac:spMk id="3" creationId="{08977193-BFE1-D05D-B976-FC189B5B7C71}"/>
          </ac:spMkLst>
        </pc:spChg>
      </pc:sldChg>
    </pc:docChg>
  </pc:docChgLst>
  <pc:docChgLst>
    <pc:chgData name="Virpi Tahvanainen" userId="S::virpi.tahvanainen@keuda.fi::2f0cba4b-e5f4-41b3-958a-8f855564c788" providerId="AD" clId="Web-{67F531BB-3B65-4AF8-AC09-F107A515193F}"/>
    <pc:docChg chg="modSld">
      <pc:chgData name="Virpi Tahvanainen" userId="S::virpi.tahvanainen@keuda.fi::2f0cba4b-e5f4-41b3-958a-8f855564c788" providerId="AD" clId="Web-{67F531BB-3B65-4AF8-AC09-F107A515193F}" dt="2025-12-01T15:32:08.673" v="4" actId="20577"/>
      <pc:docMkLst>
        <pc:docMk/>
      </pc:docMkLst>
      <pc:sldChg chg="modSp">
        <pc:chgData name="Virpi Tahvanainen" userId="S::virpi.tahvanainen@keuda.fi::2f0cba4b-e5f4-41b3-958a-8f855564c788" providerId="AD" clId="Web-{67F531BB-3B65-4AF8-AC09-F107A515193F}" dt="2025-12-01T15:32:08.673" v="4" actId="20577"/>
        <pc:sldMkLst>
          <pc:docMk/>
          <pc:sldMk cId="3387783418" sldId="451"/>
        </pc:sldMkLst>
        <pc:spChg chg="mod">
          <ac:chgData name="Virpi Tahvanainen" userId="S::virpi.tahvanainen@keuda.fi::2f0cba4b-e5f4-41b3-958a-8f855564c788" providerId="AD" clId="Web-{67F531BB-3B65-4AF8-AC09-F107A515193F}" dt="2025-12-01T15:32:08.673" v="4" actId="20577"/>
          <ac:spMkLst>
            <pc:docMk/>
            <pc:sldMk cId="3387783418" sldId="451"/>
            <ac:spMk id="2" creationId="{9084823D-8F45-1345-68CF-426D63EFCFA1}"/>
          </ac:spMkLst>
        </pc:spChg>
      </pc:sldChg>
    </pc:docChg>
  </pc:docChgLst>
  <pc:docChgLst>
    <pc:chgData name="Tanja Vähäoja" userId="S::tanja.vahaoja_jedu.fi#ext#@edukeuda.onmicrosoft.com::d88badf6-27fa-49d7-ad7f-2720710e4949" providerId="AD" clId="Web-{34F0B1BC-62C5-41E4-8B1C-2A2B22E5EDEF}"/>
    <pc:docChg chg="modSld">
      <pc:chgData name="Tanja Vähäoja" userId="S::tanja.vahaoja_jedu.fi#ext#@edukeuda.onmicrosoft.com::d88badf6-27fa-49d7-ad7f-2720710e4949" providerId="AD" clId="Web-{34F0B1BC-62C5-41E4-8B1C-2A2B22E5EDEF}" dt="2025-11-10T12:41:13.002" v="3" actId="20577"/>
      <pc:docMkLst>
        <pc:docMk/>
      </pc:docMkLst>
      <pc:sldChg chg="modSp">
        <pc:chgData name="Tanja Vähäoja" userId="S::tanja.vahaoja_jedu.fi#ext#@edukeuda.onmicrosoft.com::d88badf6-27fa-49d7-ad7f-2720710e4949" providerId="AD" clId="Web-{34F0B1BC-62C5-41E4-8B1C-2A2B22E5EDEF}" dt="2025-11-10T12:41:13.002" v="3" actId="20577"/>
        <pc:sldMkLst>
          <pc:docMk/>
          <pc:sldMk cId="241783251" sldId="367"/>
        </pc:sldMkLst>
        <pc:spChg chg="mod">
          <ac:chgData name="Tanja Vähäoja" userId="S::tanja.vahaoja_jedu.fi#ext#@edukeuda.onmicrosoft.com::d88badf6-27fa-49d7-ad7f-2720710e4949" providerId="AD" clId="Web-{34F0B1BC-62C5-41E4-8B1C-2A2B22E5EDEF}" dt="2025-11-10T12:41:13.002" v="3" actId="20577"/>
          <ac:spMkLst>
            <pc:docMk/>
            <pc:sldMk cId="241783251" sldId="367"/>
            <ac:spMk id="3" creationId="{08977193-BFE1-D05D-B976-FC189B5B7C71}"/>
          </ac:spMkLst>
        </pc:spChg>
      </pc:sldChg>
    </pc:docChg>
  </pc:docChgLst>
  <pc:docChgLst>
    <pc:chgData name="Katja Tapaninen" userId="S::katja.tapaninen@keuda.fi::5998a7aa-f2ed-4883-804c-7bd269cdc242" providerId="AD" clId="Web-{EEEE21C4-0F2C-481F-9B96-EC150F3F0E78}"/>
    <pc:docChg chg="modSld">
      <pc:chgData name="Katja Tapaninen" userId="S::katja.tapaninen@keuda.fi::5998a7aa-f2ed-4883-804c-7bd269cdc242" providerId="AD" clId="Web-{EEEE21C4-0F2C-481F-9B96-EC150F3F0E78}" dt="2025-12-03T08:02:17.920" v="8" actId="20577"/>
      <pc:docMkLst>
        <pc:docMk/>
      </pc:docMkLst>
      <pc:sldChg chg="modSp">
        <pc:chgData name="Katja Tapaninen" userId="S::katja.tapaninen@keuda.fi::5998a7aa-f2ed-4883-804c-7bd269cdc242" providerId="AD" clId="Web-{EEEE21C4-0F2C-481F-9B96-EC150F3F0E78}" dt="2025-12-03T08:02:17.920" v="8" actId="20577"/>
        <pc:sldMkLst>
          <pc:docMk/>
          <pc:sldMk cId="3667220546" sldId="512"/>
        </pc:sldMkLst>
        <pc:spChg chg="mod">
          <ac:chgData name="Katja Tapaninen" userId="S::katja.tapaninen@keuda.fi::5998a7aa-f2ed-4883-804c-7bd269cdc242" providerId="AD" clId="Web-{EEEE21C4-0F2C-481F-9B96-EC150F3F0E78}" dt="2025-12-03T08:02:17.920" v="8" actId="20577"/>
          <ac:spMkLst>
            <pc:docMk/>
            <pc:sldMk cId="3667220546" sldId="512"/>
            <ac:spMk id="3" creationId="{E68495BD-4826-DEA4-399B-979CF13E9264}"/>
          </ac:spMkLst>
        </pc:spChg>
      </pc:sldChg>
    </pc:docChg>
  </pc:docChgLst>
  <pc:docChgLst>
    <pc:chgData name="Tanja Vähäoja" userId="S::tanja.vahaoja_jedu.fi#ext#@edukeuda.onmicrosoft.com::d88badf6-27fa-49d7-ad7f-2720710e4949" providerId="AD" clId="Web-{1342CD07-01F8-503F-6BCA-3285AA3678FC}"/>
    <pc:docChg chg="delSld modSld">
      <pc:chgData name="Tanja Vähäoja" userId="S::tanja.vahaoja_jedu.fi#ext#@edukeuda.onmicrosoft.com::d88badf6-27fa-49d7-ad7f-2720710e4949" providerId="AD" clId="Web-{1342CD07-01F8-503F-6BCA-3285AA3678FC}" dt="2025-12-03T09:35:50.319" v="359" actId="20577"/>
      <pc:docMkLst>
        <pc:docMk/>
      </pc:docMkLst>
      <pc:sldChg chg="modSp">
        <pc:chgData name="Tanja Vähäoja" userId="S::tanja.vahaoja_jedu.fi#ext#@edukeuda.onmicrosoft.com::d88badf6-27fa-49d7-ad7f-2720710e4949" providerId="AD" clId="Web-{1342CD07-01F8-503F-6BCA-3285AA3678FC}" dt="2025-12-03T09:35:50.319" v="359" actId="20577"/>
        <pc:sldMkLst>
          <pc:docMk/>
          <pc:sldMk cId="241783251" sldId="367"/>
        </pc:sldMkLst>
        <pc:spChg chg="mod">
          <ac:chgData name="Tanja Vähäoja" userId="S::tanja.vahaoja_jedu.fi#ext#@edukeuda.onmicrosoft.com::d88badf6-27fa-49d7-ad7f-2720710e4949" providerId="AD" clId="Web-{1342CD07-01F8-503F-6BCA-3285AA3678FC}" dt="2025-12-03T09:35:50.319" v="359" actId="20577"/>
          <ac:spMkLst>
            <pc:docMk/>
            <pc:sldMk cId="241783251" sldId="367"/>
            <ac:spMk id="3" creationId="{08977193-BFE1-D05D-B976-FC189B5B7C71}"/>
          </ac:spMkLst>
        </pc:spChg>
      </pc:sldChg>
      <pc:sldChg chg="modSp">
        <pc:chgData name="Tanja Vähäoja" userId="S::tanja.vahaoja_jedu.fi#ext#@edukeuda.onmicrosoft.com::d88badf6-27fa-49d7-ad7f-2720710e4949" providerId="AD" clId="Web-{1342CD07-01F8-503F-6BCA-3285AA3678FC}" dt="2025-12-03T09:25:04.129" v="172" actId="20577"/>
        <pc:sldMkLst>
          <pc:docMk/>
          <pc:sldMk cId="2693373171" sldId="454"/>
        </pc:sldMkLst>
        <pc:spChg chg="mod">
          <ac:chgData name="Tanja Vähäoja" userId="S::tanja.vahaoja_jedu.fi#ext#@edukeuda.onmicrosoft.com::d88badf6-27fa-49d7-ad7f-2720710e4949" providerId="AD" clId="Web-{1342CD07-01F8-503F-6BCA-3285AA3678FC}" dt="2025-12-03T09:25:04.129" v="172" actId="20577"/>
          <ac:spMkLst>
            <pc:docMk/>
            <pc:sldMk cId="2693373171" sldId="454"/>
            <ac:spMk id="3" creationId="{DAE6A4D2-42CA-5EDF-1884-709DC8A94C98}"/>
          </ac:spMkLst>
        </pc:spChg>
      </pc:sldChg>
    </pc:docChg>
  </pc:docChgLst>
  <pc:docChgLst>
    <pc:chgData name="Patanen Nina" userId="de13f118-7e9d-4be1-89da-e1b215d55a4f" providerId="ADAL" clId="{D44B638A-66D8-4C2F-BF7C-33AE0B7C8E3E}"/>
    <pc:docChg chg="undo custSel addSld delSld modSld">
      <pc:chgData name="Patanen Nina" userId="de13f118-7e9d-4be1-89da-e1b215d55a4f" providerId="ADAL" clId="{D44B638A-66D8-4C2F-BF7C-33AE0B7C8E3E}" dt="2025-12-03T07:59:13.276" v="1214" actId="20577"/>
      <pc:docMkLst>
        <pc:docMk/>
      </pc:docMkLst>
      <pc:sldChg chg="modSp mod">
        <pc:chgData name="Patanen Nina" userId="de13f118-7e9d-4be1-89da-e1b215d55a4f" providerId="ADAL" clId="{D44B638A-66D8-4C2F-BF7C-33AE0B7C8E3E}" dt="2025-12-01T12:17:10.090" v="519" actId="20577"/>
        <pc:sldMkLst>
          <pc:docMk/>
          <pc:sldMk cId="241783251" sldId="367"/>
        </pc:sldMkLst>
        <pc:spChg chg="mod">
          <ac:chgData name="Patanen Nina" userId="de13f118-7e9d-4be1-89da-e1b215d55a4f" providerId="ADAL" clId="{D44B638A-66D8-4C2F-BF7C-33AE0B7C8E3E}" dt="2025-12-01T12:17:10.090" v="519" actId="20577"/>
          <ac:spMkLst>
            <pc:docMk/>
            <pc:sldMk cId="241783251" sldId="367"/>
            <ac:spMk id="3" creationId="{08977193-BFE1-D05D-B976-FC189B5B7C71}"/>
          </ac:spMkLst>
        </pc:spChg>
      </pc:sldChg>
      <pc:sldChg chg="modSp mod">
        <pc:chgData name="Patanen Nina" userId="de13f118-7e9d-4be1-89da-e1b215d55a4f" providerId="ADAL" clId="{D44B638A-66D8-4C2F-BF7C-33AE0B7C8E3E}" dt="2025-12-01T12:02:57.742" v="353" actId="14100"/>
        <pc:sldMkLst>
          <pc:docMk/>
          <pc:sldMk cId="2119642939" sldId="436"/>
        </pc:sldMkLst>
        <pc:spChg chg="mod">
          <ac:chgData name="Patanen Nina" userId="de13f118-7e9d-4be1-89da-e1b215d55a4f" providerId="ADAL" clId="{D44B638A-66D8-4C2F-BF7C-33AE0B7C8E3E}" dt="2025-12-01T12:02:57.742" v="353" actId="14100"/>
          <ac:spMkLst>
            <pc:docMk/>
            <pc:sldMk cId="2119642939" sldId="436"/>
            <ac:spMk id="3" creationId="{A37BAD49-AB78-C5CE-D8FF-F97C0FF50494}"/>
          </ac:spMkLst>
        </pc:spChg>
      </pc:sldChg>
      <pc:sldChg chg="addSp delSp modSp mod modClrScheme chgLayout">
        <pc:chgData name="Patanen Nina" userId="de13f118-7e9d-4be1-89da-e1b215d55a4f" providerId="ADAL" clId="{D44B638A-66D8-4C2F-BF7C-33AE0B7C8E3E}" dt="2025-12-03T07:52:17.630" v="857" actId="14100"/>
        <pc:sldMkLst>
          <pc:docMk/>
          <pc:sldMk cId="3375095033" sldId="437"/>
        </pc:sldMkLst>
        <pc:spChg chg="mod">
          <ac:chgData name="Patanen Nina" userId="de13f118-7e9d-4be1-89da-e1b215d55a4f" providerId="ADAL" clId="{D44B638A-66D8-4C2F-BF7C-33AE0B7C8E3E}" dt="2025-12-03T07:52:17.630" v="857" actId="14100"/>
          <ac:spMkLst>
            <pc:docMk/>
            <pc:sldMk cId="3375095033" sldId="437"/>
            <ac:spMk id="2" creationId="{33B356AF-D366-CC07-D5BC-A37CD2E43F5A}"/>
          </ac:spMkLst>
        </pc:spChg>
        <pc:graphicFrameChg chg="add mod modGraphic">
          <ac:chgData name="Patanen Nina" userId="de13f118-7e9d-4be1-89da-e1b215d55a4f" providerId="ADAL" clId="{D44B638A-66D8-4C2F-BF7C-33AE0B7C8E3E}" dt="2025-12-03T07:52:12.411" v="856" actId="14100"/>
          <ac:graphicFrameMkLst>
            <pc:docMk/>
            <pc:sldMk cId="3375095033" sldId="437"/>
            <ac:graphicFrameMk id="4" creationId="{F51A02D1-D90F-8C96-1F8A-F876A851FBFB}"/>
          </ac:graphicFrameMkLst>
        </pc:graphicFrameChg>
      </pc:sldChg>
      <pc:sldChg chg="modSp mod">
        <pc:chgData name="Patanen Nina" userId="de13f118-7e9d-4be1-89da-e1b215d55a4f" providerId="ADAL" clId="{D44B638A-66D8-4C2F-BF7C-33AE0B7C8E3E}" dt="2025-12-03T07:53:17.897" v="861" actId="20577"/>
        <pc:sldMkLst>
          <pc:docMk/>
          <pc:sldMk cId="4250428489" sldId="450"/>
        </pc:sldMkLst>
        <pc:spChg chg="mod">
          <ac:chgData name="Patanen Nina" userId="de13f118-7e9d-4be1-89da-e1b215d55a4f" providerId="ADAL" clId="{D44B638A-66D8-4C2F-BF7C-33AE0B7C8E3E}" dt="2025-12-03T07:53:17.897" v="861" actId="20577"/>
          <ac:spMkLst>
            <pc:docMk/>
            <pc:sldMk cId="4250428489" sldId="450"/>
            <ac:spMk id="3" creationId="{B4224773-FF3C-0632-3FDB-650B6ADE9983}"/>
          </ac:spMkLst>
        </pc:spChg>
      </pc:sldChg>
      <pc:sldChg chg="modSp mod">
        <pc:chgData name="Patanen Nina" userId="de13f118-7e9d-4be1-89da-e1b215d55a4f" providerId="ADAL" clId="{D44B638A-66D8-4C2F-BF7C-33AE0B7C8E3E}" dt="2025-12-01T12:18:23.185" v="557" actId="20577"/>
        <pc:sldMkLst>
          <pc:docMk/>
          <pc:sldMk cId="3688976935" sldId="452"/>
        </pc:sldMkLst>
        <pc:spChg chg="mod">
          <ac:chgData name="Patanen Nina" userId="de13f118-7e9d-4be1-89da-e1b215d55a4f" providerId="ADAL" clId="{D44B638A-66D8-4C2F-BF7C-33AE0B7C8E3E}" dt="2025-12-01T12:18:23.185" v="557" actId="20577"/>
          <ac:spMkLst>
            <pc:docMk/>
            <pc:sldMk cId="3688976935" sldId="452"/>
            <ac:spMk id="3" creationId="{A0E3D282-81E9-AC56-1D57-D301093BF734}"/>
          </ac:spMkLst>
        </pc:spChg>
      </pc:sldChg>
      <pc:sldChg chg="modSp mod">
        <pc:chgData name="Patanen Nina" userId="de13f118-7e9d-4be1-89da-e1b215d55a4f" providerId="ADAL" clId="{D44B638A-66D8-4C2F-BF7C-33AE0B7C8E3E}" dt="2025-12-03T07:55:53.053" v="926" actId="20577"/>
        <pc:sldMkLst>
          <pc:docMk/>
          <pc:sldMk cId="1157849803" sldId="459"/>
        </pc:sldMkLst>
        <pc:spChg chg="mod">
          <ac:chgData name="Patanen Nina" userId="de13f118-7e9d-4be1-89da-e1b215d55a4f" providerId="ADAL" clId="{D44B638A-66D8-4C2F-BF7C-33AE0B7C8E3E}" dt="2025-12-01T12:49:54.107" v="794" actId="20577"/>
          <ac:spMkLst>
            <pc:docMk/>
            <pc:sldMk cId="1157849803" sldId="459"/>
            <ac:spMk id="2" creationId="{34266E4C-5599-769D-657B-5B0D18A58D61}"/>
          </ac:spMkLst>
        </pc:spChg>
        <pc:spChg chg="mod">
          <ac:chgData name="Patanen Nina" userId="de13f118-7e9d-4be1-89da-e1b215d55a4f" providerId="ADAL" clId="{D44B638A-66D8-4C2F-BF7C-33AE0B7C8E3E}" dt="2025-12-03T07:55:53.053" v="926" actId="20577"/>
          <ac:spMkLst>
            <pc:docMk/>
            <pc:sldMk cId="1157849803" sldId="459"/>
            <ac:spMk id="3" creationId="{1BE4ED33-CC12-EC70-0C22-C2C41ABFD181}"/>
          </ac:spMkLst>
        </pc:spChg>
      </pc:sldChg>
      <pc:sldChg chg="modSp mod">
        <pc:chgData name="Patanen Nina" userId="de13f118-7e9d-4be1-89da-e1b215d55a4f" providerId="ADAL" clId="{D44B638A-66D8-4C2F-BF7C-33AE0B7C8E3E}" dt="2025-12-01T12:49:50.942" v="793" actId="20577"/>
        <pc:sldMkLst>
          <pc:docMk/>
          <pc:sldMk cId="2340864839" sldId="460"/>
        </pc:sldMkLst>
        <pc:spChg chg="mod">
          <ac:chgData name="Patanen Nina" userId="de13f118-7e9d-4be1-89da-e1b215d55a4f" providerId="ADAL" clId="{D44B638A-66D8-4C2F-BF7C-33AE0B7C8E3E}" dt="2025-12-01T12:49:50.942" v="793" actId="20577"/>
          <ac:spMkLst>
            <pc:docMk/>
            <pc:sldMk cId="2340864839" sldId="460"/>
            <ac:spMk id="2" creationId="{206CF322-C976-47FD-95ED-744D8E997353}"/>
          </ac:spMkLst>
        </pc:spChg>
        <pc:spChg chg="mod">
          <ac:chgData name="Patanen Nina" userId="de13f118-7e9d-4be1-89da-e1b215d55a4f" providerId="ADAL" clId="{D44B638A-66D8-4C2F-BF7C-33AE0B7C8E3E}" dt="2025-11-19T11:25:16.775" v="312" actId="1076"/>
          <ac:spMkLst>
            <pc:docMk/>
            <pc:sldMk cId="2340864839" sldId="460"/>
            <ac:spMk id="3" creationId="{3681A6B4-1DC3-19C9-81A8-91CFE5395EBE}"/>
          </ac:spMkLst>
        </pc:spChg>
      </pc:sldChg>
      <pc:sldChg chg="modSp mod">
        <pc:chgData name="Patanen Nina" userId="de13f118-7e9d-4be1-89da-e1b215d55a4f" providerId="ADAL" clId="{D44B638A-66D8-4C2F-BF7C-33AE0B7C8E3E}" dt="2025-12-03T07:59:13.276" v="1214" actId="20577"/>
        <pc:sldMkLst>
          <pc:docMk/>
          <pc:sldMk cId="3483938746" sldId="492"/>
        </pc:sldMkLst>
        <pc:spChg chg="mod">
          <ac:chgData name="Patanen Nina" userId="de13f118-7e9d-4be1-89da-e1b215d55a4f" providerId="ADAL" clId="{D44B638A-66D8-4C2F-BF7C-33AE0B7C8E3E}" dt="2025-12-03T07:59:13.276" v="1214" actId="20577"/>
          <ac:spMkLst>
            <pc:docMk/>
            <pc:sldMk cId="3483938746" sldId="492"/>
            <ac:spMk id="3" creationId="{E78DECC5-14EE-CDB3-9632-6B22125C87E1}"/>
          </ac:spMkLst>
        </pc:spChg>
      </pc:sldChg>
      <pc:sldChg chg="modSp mod">
        <pc:chgData name="Patanen Nina" userId="de13f118-7e9d-4be1-89da-e1b215d55a4f" providerId="ADAL" clId="{D44B638A-66D8-4C2F-BF7C-33AE0B7C8E3E}" dt="2025-12-03T07:54:40.112" v="870" actId="20577"/>
        <pc:sldMkLst>
          <pc:docMk/>
          <pc:sldMk cId="3155568721" sldId="493"/>
        </pc:sldMkLst>
        <pc:spChg chg="mod">
          <ac:chgData name="Patanen Nina" userId="de13f118-7e9d-4be1-89da-e1b215d55a4f" providerId="ADAL" clId="{D44B638A-66D8-4C2F-BF7C-33AE0B7C8E3E}" dt="2025-12-03T07:54:40.112" v="870" actId="20577"/>
          <ac:spMkLst>
            <pc:docMk/>
            <pc:sldMk cId="3155568721" sldId="493"/>
            <ac:spMk id="2" creationId="{241D8BAD-1C6D-F194-6F9D-E88C92CEF96D}"/>
          </ac:spMkLst>
        </pc:spChg>
        <pc:spChg chg="mod">
          <ac:chgData name="Patanen Nina" userId="de13f118-7e9d-4be1-89da-e1b215d55a4f" providerId="ADAL" clId="{D44B638A-66D8-4C2F-BF7C-33AE0B7C8E3E}" dt="2025-12-01T12:47:27.956" v="739" actId="20577"/>
          <ac:spMkLst>
            <pc:docMk/>
            <pc:sldMk cId="3155568721" sldId="493"/>
            <ac:spMk id="3" creationId="{19173B14-BF65-1D5E-F363-E5816022C9C1}"/>
          </ac:spMkLst>
        </pc:spChg>
      </pc:sldChg>
      <pc:sldChg chg="modSp mod">
        <pc:chgData name="Patanen Nina" userId="de13f118-7e9d-4be1-89da-e1b215d55a4f" providerId="ADAL" clId="{D44B638A-66D8-4C2F-BF7C-33AE0B7C8E3E}" dt="2025-12-03T07:52:44.377" v="858" actId="20577"/>
        <pc:sldMkLst>
          <pc:docMk/>
          <pc:sldMk cId="1390957623" sldId="500"/>
        </pc:sldMkLst>
        <pc:spChg chg="mod">
          <ac:chgData name="Patanen Nina" userId="de13f118-7e9d-4be1-89da-e1b215d55a4f" providerId="ADAL" clId="{D44B638A-66D8-4C2F-BF7C-33AE0B7C8E3E}" dt="2025-12-03T07:52:44.377" v="858" actId="20577"/>
          <ac:spMkLst>
            <pc:docMk/>
            <pc:sldMk cId="1390957623" sldId="500"/>
            <ac:spMk id="3" creationId="{F9BFBC76-5EA9-9A19-8D5D-07C580D5198D}"/>
          </ac:spMkLst>
        </pc:spChg>
      </pc:sldChg>
      <pc:sldChg chg="modSp mod">
        <pc:chgData name="Patanen Nina" userId="de13f118-7e9d-4be1-89da-e1b215d55a4f" providerId="ADAL" clId="{D44B638A-66D8-4C2F-BF7C-33AE0B7C8E3E}" dt="2025-12-03T07:53:05.533" v="859" actId="20577"/>
        <pc:sldMkLst>
          <pc:docMk/>
          <pc:sldMk cId="714144815" sldId="502"/>
        </pc:sldMkLst>
        <pc:spChg chg="mod">
          <ac:chgData name="Patanen Nina" userId="de13f118-7e9d-4be1-89da-e1b215d55a4f" providerId="ADAL" clId="{D44B638A-66D8-4C2F-BF7C-33AE0B7C8E3E}" dt="2025-12-03T07:53:05.533" v="859" actId="20577"/>
          <ac:spMkLst>
            <pc:docMk/>
            <pc:sldMk cId="714144815" sldId="502"/>
            <ac:spMk id="9" creationId="{F7DE731C-D8C1-DAD3-BBEC-E8E088F0E546}"/>
          </ac:spMkLst>
        </pc:spChg>
      </pc:sldChg>
      <pc:sldChg chg="modSp mod">
        <pc:chgData name="Patanen Nina" userId="de13f118-7e9d-4be1-89da-e1b215d55a4f" providerId="ADAL" clId="{D44B638A-66D8-4C2F-BF7C-33AE0B7C8E3E}" dt="2025-12-03T07:53:26.547" v="863" actId="20577"/>
        <pc:sldMkLst>
          <pc:docMk/>
          <pc:sldMk cId="3806767450" sldId="503"/>
        </pc:sldMkLst>
        <pc:spChg chg="mod">
          <ac:chgData name="Patanen Nina" userId="de13f118-7e9d-4be1-89da-e1b215d55a4f" providerId="ADAL" clId="{D44B638A-66D8-4C2F-BF7C-33AE0B7C8E3E}" dt="2025-12-03T07:53:26.547" v="863" actId="20577"/>
          <ac:spMkLst>
            <pc:docMk/>
            <pc:sldMk cId="3806767450" sldId="503"/>
            <ac:spMk id="3" creationId="{643606CF-C586-E163-7A89-499A0E51B8CA}"/>
          </ac:spMkLst>
        </pc:spChg>
      </pc:sldChg>
      <pc:sldChg chg="modSp mod">
        <pc:chgData name="Patanen Nina" userId="de13f118-7e9d-4be1-89da-e1b215d55a4f" providerId="ADAL" clId="{D44B638A-66D8-4C2F-BF7C-33AE0B7C8E3E}" dt="2025-11-19T11:10:24.141" v="102" actId="20577"/>
        <pc:sldMkLst>
          <pc:docMk/>
          <pc:sldMk cId="690736968" sldId="506"/>
        </pc:sldMkLst>
        <pc:spChg chg="mod">
          <ac:chgData name="Patanen Nina" userId="de13f118-7e9d-4be1-89da-e1b215d55a4f" providerId="ADAL" clId="{D44B638A-66D8-4C2F-BF7C-33AE0B7C8E3E}" dt="2025-11-19T11:10:24.141" v="102" actId="20577"/>
          <ac:spMkLst>
            <pc:docMk/>
            <pc:sldMk cId="690736968" sldId="506"/>
            <ac:spMk id="3" creationId="{3ADE5EED-FE34-56C1-06B4-36535F2A5451}"/>
          </ac:spMkLst>
        </pc:spChg>
      </pc:sldChg>
      <pc:sldChg chg="modSp mod">
        <pc:chgData name="Patanen Nina" userId="de13f118-7e9d-4be1-89da-e1b215d55a4f" providerId="ADAL" clId="{D44B638A-66D8-4C2F-BF7C-33AE0B7C8E3E}" dt="2025-12-03T07:54:11.169" v="866" actId="115"/>
        <pc:sldMkLst>
          <pc:docMk/>
          <pc:sldMk cId="3316191147" sldId="507"/>
        </pc:sldMkLst>
        <pc:spChg chg="mod">
          <ac:chgData name="Patanen Nina" userId="de13f118-7e9d-4be1-89da-e1b215d55a4f" providerId="ADAL" clId="{D44B638A-66D8-4C2F-BF7C-33AE0B7C8E3E}" dt="2025-12-03T07:54:11.169" v="866" actId="115"/>
          <ac:spMkLst>
            <pc:docMk/>
            <pc:sldMk cId="3316191147" sldId="507"/>
            <ac:spMk id="3" creationId="{7AAC796F-6715-8688-8C2A-26B02959AE4D}"/>
          </ac:spMkLst>
        </pc:spChg>
      </pc:sldChg>
      <pc:sldChg chg="modSp new mod">
        <pc:chgData name="Patanen Nina" userId="de13f118-7e9d-4be1-89da-e1b215d55a4f" providerId="ADAL" clId="{D44B638A-66D8-4C2F-BF7C-33AE0B7C8E3E}" dt="2025-12-03T07:54:44.663" v="874" actId="20577"/>
        <pc:sldMkLst>
          <pc:docMk/>
          <pc:sldMk cId="1166355844" sldId="533"/>
        </pc:sldMkLst>
        <pc:spChg chg="mod">
          <ac:chgData name="Patanen Nina" userId="de13f118-7e9d-4be1-89da-e1b215d55a4f" providerId="ADAL" clId="{D44B638A-66D8-4C2F-BF7C-33AE0B7C8E3E}" dt="2025-12-03T07:54:44.663" v="874" actId="20577"/>
          <ac:spMkLst>
            <pc:docMk/>
            <pc:sldMk cId="1166355844" sldId="533"/>
            <ac:spMk id="2" creationId="{E813548C-C87A-D2DF-0D49-8C29E539C417}"/>
          </ac:spMkLst>
        </pc:spChg>
        <pc:spChg chg="mod">
          <ac:chgData name="Patanen Nina" userId="de13f118-7e9d-4be1-89da-e1b215d55a4f" providerId="ADAL" clId="{D44B638A-66D8-4C2F-BF7C-33AE0B7C8E3E}" dt="2025-12-01T12:47:18.418" v="728" actId="20577"/>
          <ac:spMkLst>
            <pc:docMk/>
            <pc:sldMk cId="1166355844" sldId="533"/>
            <ac:spMk id="3" creationId="{791C1DB6-1962-AFC0-356B-0A8424B094DD}"/>
          </ac:spMkLst>
        </pc:spChg>
      </pc:sldChg>
      <pc:sldChg chg="modSp new mod">
        <pc:chgData name="Patanen Nina" userId="de13f118-7e9d-4be1-89da-e1b215d55a4f" providerId="ADAL" clId="{D44B638A-66D8-4C2F-BF7C-33AE0B7C8E3E}" dt="2025-12-03T07:54:50.023" v="878" actId="20577"/>
        <pc:sldMkLst>
          <pc:docMk/>
          <pc:sldMk cId="3169370401" sldId="534"/>
        </pc:sldMkLst>
        <pc:spChg chg="mod">
          <ac:chgData name="Patanen Nina" userId="de13f118-7e9d-4be1-89da-e1b215d55a4f" providerId="ADAL" clId="{D44B638A-66D8-4C2F-BF7C-33AE0B7C8E3E}" dt="2025-12-03T07:54:50.023" v="878" actId="20577"/>
          <ac:spMkLst>
            <pc:docMk/>
            <pc:sldMk cId="3169370401" sldId="534"/>
            <ac:spMk id="2" creationId="{454371BB-0714-8CCC-5E54-5D4B0BB617AA}"/>
          </ac:spMkLst>
        </pc:spChg>
        <pc:spChg chg="mod">
          <ac:chgData name="Patanen Nina" userId="de13f118-7e9d-4be1-89da-e1b215d55a4f" providerId="ADAL" clId="{D44B638A-66D8-4C2F-BF7C-33AE0B7C8E3E}" dt="2025-12-01T12:47:10.445" v="717" actId="20577"/>
          <ac:spMkLst>
            <pc:docMk/>
            <pc:sldMk cId="3169370401" sldId="534"/>
            <ac:spMk id="3" creationId="{C36DBAE8-7B55-AF27-EA17-B5D27C4B6865}"/>
          </ac:spMkLst>
        </pc:spChg>
      </pc:sldChg>
    </pc:docChg>
  </pc:docChgLst>
  <pc:docChgLst>
    <pc:chgData name="Tanja Vähäoja" userId="S::tanja.vahaoja_jedu.fi#ext#@edukeuda.onmicrosoft.com::d88badf6-27fa-49d7-ad7f-2720710e4949" providerId="AD" clId="Web-{2BF8AD49-E19B-6294-80C8-9F4F6C9792A7}"/>
    <pc:docChg chg="modSld">
      <pc:chgData name="Tanja Vähäoja" userId="S::tanja.vahaoja_jedu.fi#ext#@edukeuda.onmicrosoft.com::d88badf6-27fa-49d7-ad7f-2720710e4949" providerId="AD" clId="Web-{2BF8AD49-E19B-6294-80C8-9F4F6C9792A7}" dt="2025-11-17T12:28:09.567" v="86" actId="20577"/>
      <pc:docMkLst>
        <pc:docMk/>
      </pc:docMkLst>
      <pc:sldChg chg="modSp">
        <pc:chgData name="Tanja Vähäoja" userId="S::tanja.vahaoja_jedu.fi#ext#@edukeuda.onmicrosoft.com::d88badf6-27fa-49d7-ad7f-2720710e4949" providerId="AD" clId="Web-{2BF8AD49-E19B-6294-80C8-9F4F6C9792A7}" dt="2025-11-17T12:28:09.567" v="86" actId="20577"/>
        <pc:sldMkLst>
          <pc:docMk/>
          <pc:sldMk cId="691631006" sldId="418"/>
        </pc:sldMkLst>
        <pc:spChg chg="mod">
          <ac:chgData name="Tanja Vähäoja" userId="S::tanja.vahaoja_jedu.fi#ext#@edukeuda.onmicrosoft.com::d88badf6-27fa-49d7-ad7f-2720710e4949" providerId="AD" clId="Web-{2BF8AD49-E19B-6294-80C8-9F4F6C9792A7}" dt="2025-11-17T12:28:09.567" v="86" actId="20577"/>
          <ac:spMkLst>
            <pc:docMk/>
            <pc:sldMk cId="691631006" sldId="418"/>
            <ac:spMk id="4" creationId="{A460F0A0-C597-D9B3-1E0D-E7506147ED01}"/>
          </ac:spMkLst>
        </pc:spChg>
      </pc:sldChg>
    </pc:docChg>
  </pc:docChgLst>
  <pc:docChgLst>
    <pc:chgData name="Katja Tapaninen" userId="S::katja.tapaninen@keuda.fi::5998a7aa-f2ed-4883-804c-7bd269cdc242" providerId="AD" clId="Web-{D7F42A55-B40D-4428-A7E8-398D9677F8C6}"/>
    <pc:docChg chg="addSld delSld modSld sldOrd">
      <pc:chgData name="Katja Tapaninen" userId="S::katja.tapaninen@keuda.fi::5998a7aa-f2ed-4883-804c-7bd269cdc242" providerId="AD" clId="Web-{D7F42A55-B40D-4428-A7E8-398D9677F8C6}" dt="2025-11-23T19:47:40.334" v="944" actId="20577"/>
      <pc:docMkLst>
        <pc:docMk/>
      </pc:docMkLst>
      <pc:sldChg chg="modSp new">
        <pc:chgData name="Katja Tapaninen" userId="S::katja.tapaninen@keuda.fi::5998a7aa-f2ed-4883-804c-7bd269cdc242" providerId="AD" clId="Web-{D7F42A55-B40D-4428-A7E8-398D9677F8C6}" dt="2025-11-23T19:38:23.117" v="837" actId="20577"/>
        <pc:sldMkLst>
          <pc:docMk/>
          <pc:sldMk cId="673826164" sldId="516"/>
        </pc:sldMkLst>
        <pc:spChg chg="mod">
          <ac:chgData name="Katja Tapaninen" userId="S::katja.tapaninen@keuda.fi::5998a7aa-f2ed-4883-804c-7bd269cdc242" providerId="AD" clId="Web-{D7F42A55-B40D-4428-A7E8-398D9677F8C6}" dt="2025-11-23T19:35:18.835" v="836" actId="20577"/>
          <ac:spMkLst>
            <pc:docMk/>
            <pc:sldMk cId="673826164" sldId="516"/>
            <ac:spMk id="2" creationId="{8137DF31-8A0F-FEF5-5429-E378D883E92E}"/>
          </ac:spMkLst>
        </pc:spChg>
        <pc:spChg chg="mod">
          <ac:chgData name="Katja Tapaninen" userId="S::katja.tapaninen@keuda.fi::5998a7aa-f2ed-4883-804c-7bd269cdc242" providerId="AD" clId="Web-{D7F42A55-B40D-4428-A7E8-398D9677F8C6}" dt="2025-11-23T19:38:23.117" v="837" actId="20577"/>
          <ac:spMkLst>
            <pc:docMk/>
            <pc:sldMk cId="673826164" sldId="516"/>
            <ac:spMk id="3" creationId="{33BB7A22-47B8-F68D-9E53-8741B23B8858}"/>
          </ac:spMkLst>
        </pc:spChg>
      </pc:sldChg>
    </pc:docChg>
  </pc:docChgLst>
  <pc:docChgLst>
    <pc:chgData name="Virpi Tahvanainen" userId="S::virpi.tahvanainen@keuda.fi::2f0cba4b-e5f4-41b3-958a-8f855564c788" providerId="AD" clId="Web-{E9C12C31-145E-4CDA-95B0-7A4D3AD6D46E}"/>
    <pc:docChg chg="modSld">
      <pc:chgData name="Virpi Tahvanainen" userId="S::virpi.tahvanainen@keuda.fi::2f0cba4b-e5f4-41b3-958a-8f855564c788" providerId="AD" clId="Web-{E9C12C31-145E-4CDA-95B0-7A4D3AD6D46E}" dt="2025-11-25T15:19:57.505" v="3" actId="20577"/>
      <pc:docMkLst>
        <pc:docMk/>
      </pc:docMkLst>
      <pc:sldChg chg="modSp">
        <pc:chgData name="Virpi Tahvanainen" userId="S::virpi.tahvanainen@keuda.fi::2f0cba4b-e5f4-41b3-958a-8f855564c788" providerId="AD" clId="Web-{E9C12C31-145E-4CDA-95B0-7A4D3AD6D46E}" dt="2025-11-25T15:19:57.505" v="3" actId="20577"/>
        <pc:sldMkLst>
          <pc:docMk/>
          <pc:sldMk cId="241783251" sldId="367"/>
        </pc:sldMkLst>
        <pc:spChg chg="mod">
          <ac:chgData name="Virpi Tahvanainen" userId="S::virpi.tahvanainen@keuda.fi::2f0cba4b-e5f4-41b3-958a-8f855564c788" providerId="AD" clId="Web-{E9C12C31-145E-4CDA-95B0-7A4D3AD6D46E}" dt="2025-11-25T15:19:57.505" v="3" actId="20577"/>
          <ac:spMkLst>
            <pc:docMk/>
            <pc:sldMk cId="241783251" sldId="367"/>
            <ac:spMk id="3" creationId="{08977193-BFE1-D05D-B976-FC189B5B7C71}"/>
          </ac:spMkLst>
        </pc:spChg>
      </pc:sldChg>
    </pc:docChg>
  </pc:docChgLst>
  <pc:docChgLst>
    <pc:chgData name="Tiina Kallio" userId="S::tiina.kallio_winnova.fi#ext#@edukeuda.onmicrosoft.com::1e02b6e9-f064-49cf-8d5e-2d4c2fcefba9" providerId="AD" clId="Web-{562D809F-83C4-EE7C-9261-DB5C2D8A91E3}"/>
    <pc:docChg chg="addSld delSld modSld sldOrd">
      <pc:chgData name="Tiina Kallio" userId="S::tiina.kallio_winnova.fi#ext#@edukeuda.onmicrosoft.com::1e02b6e9-f064-49cf-8d5e-2d4c2fcefba9" providerId="AD" clId="Web-{562D809F-83C4-EE7C-9261-DB5C2D8A91E3}" dt="2025-11-20T10:33:12.683" v="170" actId="20577"/>
      <pc:docMkLst>
        <pc:docMk/>
      </pc:docMkLst>
      <pc:sldChg chg="modSp">
        <pc:chgData name="Tiina Kallio" userId="S::tiina.kallio_winnova.fi#ext#@edukeuda.onmicrosoft.com::1e02b6e9-f064-49cf-8d5e-2d4c2fcefba9" providerId="AD" clId="Web-{562D809F-83C4-EE7C-9261-DB5C2D8A91E3}" dt="2025-11-20T10:33:12.683" v="170" actId="20577"/>
        <pc:sldMkLst>
          <pc:docMk/>
          <pc:sldMk cId="449441843" sldId="446"/>
        </pc:sldMkLst>
        <pc:spChg chg="mod">
          <ac:chgData name="Tiina Kallio" userId="S::tiina.kallio_winnova.fi#ext#@edukeuda.onmicrosoft.com::1e02b6e9-f064-49cf-8d5e-2d4c2fcefba9" providerId="AD" clId="Web-{562D809F-83C4-EE7C-9261-DB5C2D8A91E3}" dt="2025-11-20T10:33:12.683" v="170" actId="20577"/>
          <ac:spMkLst>
            <pc:docMk/>
            <pc:sldMk cId="449441843" sldId="446"/>
            <ac:spMk id="3" creationId="{885D775C-F37E-20F6-E89E-465E7C1FE53E}"/>
          </ac:spMkLst>
        </pc:spChg>
      </pc:sldChg>
      <pc:sldChg chg="modSp">
        <pc:chgData name="Tiina Kallio" userId="S::tiina.kallio_winnova.fi#ext#@edukeuda.onmicrosoft.com::1e02b6e9-f064-49cf-8d5e-2d4c2fcefba9" providerId="AD" clId="Web-{562D809F-83C4-EE7C-9261-DB5C2D8A91E3}" dt="2025-11-20T09:17:26.437" v="114" actId="20577"/>
        <pc:sldMkLst>
          <pc:docMk/>
          <pc:sldMk cId="3316191147" sldId="507"/>
        </pc:sldMkLst>
        <pc:spChg chg="mod">
          <ac:chgData name="Tiina Kallio" userId="S::tiina.kallio_winnova.fi#ext#@edukeuda.onmicrosoft.com::1e02b6e9-f064-49cf-8d5e-2d4c2fcefba9" providerId="AD" clId="Web-{562D809F-83C4-EE7C-9261-DB5C2D8A91E3}" dt="2025-11-20T09:12:20.824" v="55" actId="20577"/>
          <ac:spMkLst>
            <pc:docMk/>
            <pc:sldMk cId="3316191147" sldId="507"/>
            <ac:spMk id="2" creationId="{DC96B1CD-B182-6B14-BFF3-E4C25017953F}"/>
          </ac:spMkLst>
        </pc:spChg>
        <pc:spChg chg="mod">
          <ac:chgData name="Tiina Kallio" userId="S::tiina.kallio_winnova.fi#ext#@edukeuda.onmicrosoft.com::1e02b6e9-f064-49cf-8d5e-2d4c2fcefba9" providerId="AD" clId="Web-{562D809F-83C4-EE7C-9261-DB5C2D8A91E3}" dt="2025-11-20T09:17:26.437" v="114" actId="20577"/>
          <ac:spMkLst>
            <pc:docMk/>
            <pc:sldMk cId="3316191147" sldId="507"/>
            <ac:spMk id="3" creationId="{7AAC796F-6715-8688-8C2A-26B02959AE4D}"/>
          </ac:spMkLst>
        </pc:spChg>
      </pc:sldChg>
      <pc:sldChg chg="modSp new">
        <pc:chgData name="Tiina Kallio" userId="S::tiina.kallio_winnova.fi#ext#@edukeuda.onmicrosoft.com::1e02b6e9-f064-49cf-8d5e-2d4c2fcefba9" providerId="AD" clId="Web-{562D809F-83C4-EE7C-9261-DB5C2D8A91E3}" dt="2025-11-20T10:30:31.448" v="159" actId="20577"/>
        <pc:sldMkLst>
          <pc:docMk/>
          <pc:sldMk cId="1002161435" sldId="510"/>
        </pc:sldMkLst>
        <pc:spChg chg="mod">
          <ac:chgData name="Tiina Kallio" userId="S::tiina.kallio_winnova.fi#ext#@edukeuda.onmicrosoft.com::1e02b6e9-f064-49cf-8d5e-2d4c2fcefba9" providerId="AD" clId="Web-{562D809F-83C4-EE7C-9261-DB5C2D8A91E3}" dt="2025-11-20T09:13:47.466" v="70" actId="20577"/>
          <ac:spMkLst>
            <pc:docMk/>
            <pc:sldMk cId="1002161435" sldId="510"/>
            <ac:spMk id="2" creationId="{F7091365-D10A-5E07-63D1-FAC958A7CAED}"/>
          </ac:spMkLst>
        </pc:spChg>
        <pc:spChg chg="mod">
          <ac:chgData name="Tiina Kallio" userId="S::tiina.kallio_winnova.fi#ext#@edukeuda.onmicrosoft.com::1e02b6e9-f064-49cf-8d5e-2d4c2fcefba9" providerId="AD" clId="Web-{562D809F-83C4-EE7C-9261-DB5C2D8A91E3}" dt="2025-11-20T10:30:31.448" v="159" actId="20577"/>
          <ac:spMkLst>
            <pc:docMk/>
            <pc:sldMk cId="1002161435" sldId="510"/>
            <ac:spMk id="3" creationId="{D9830D0D-27E0-3FC8-BADC-A4BD23B461BA}"/>
          </ac:spMkLst>
        </pc:spChg>
      </pc:sldChg>
      <pc:sldChg chg="modSp new">
        <pc:chgData name="Tiina Kallio" userId="S::tiina.kallio_winnova.fi#ext#@edukeuda.onmicrosoft.com::1e02b6e9-f064-49cf-8d5e-2d4c2fcefba9" providerId="AD" clId="Web-{562D809F-83C4-EE7C-9261-DB5C2D8A91E3}" dt="2025-11-20T09:17:53.249" v="125" actId="20577"/>
        <pc:sldMkLst>
          <pc:docMk/>
          <pc:sldMk cId="2243742669" sldId="511"/>
        </pc:sldMkLst>
        <pc:spChg chg="mod">
          <ac:chgData name="Tiina Kallio" userId="S::tiina.kallio_winnova.fi#ext#@edukeuda.onmicrosoft.com::1e02b6e9-f064-49cf-8d5e-2d4c2fcefba9" providerId="AD" clId="Web-{562D809F-83C4-EE7C-9261-DB5C2D8A91E3}" dt="2025-11-20T09:14:35.482" v="76" actId="20577"/>
          <ac:spMkLst>
            <pc:docMk/>
            <pc:sldMk cId="2243742669" sldId="511"/>
            <ac:spMk id="2" creationId="{B368320A-DCE0-CF26-D6BE-40C62D1C31E6}"/>
          </ac:spMkLst>
        </pc:spChg>
        <pc:spChg chg="mod">
          <ac:chgData name="Tiina Kallio" userId="S::tiina.kallio_winnova.fi#ext#@edukeuda.onmicrosoft.com::1e02b6e9-f064-49cf-8d5e-2d4c2fcefba9" providerId="AD" clId="Web-{562D809F-83C4-EE7C-9261-DB5C2D8A91E3}" dt="2025-11-20T09:17:53.249" v="125" actId="20577"/>
          <ac:spMkLst>
            <pc:docMk/>
            <pc:sldMk cId="2243742669" sldId="511"/>
            <ac:spMk id="3" creationId="{C5CE4B2D-4AB3-E5BF-2D53-D60F5F263E88}"/>
          </ac:spMkLst>
        </pc:spChg>
      </pc:sldChg>
      <pc:sldChg chg="modSp new">
        <pc:chgData name="Tiina Kallio" userId="S::tiina.kallio_winnova.fi#ext#@edukeuda.onmicrosoft.com::1e02b6e9-f064-49cf-8d5e-2d4c2fcefba9" providerId="AD" clId="Web-{562D809F-83C4-EE7C-9261-DB5C2D8A91E3}" dt="2025-11-20T10:33:04.230" v="166" actId="20577"/>
        <pc:sldMkLst>
          <pc:docMk/>
          <pc:sldMk cId="3667220546" sldId="512"/>
        </pc:sldMkLst>
        <pc:spChg chg="mod">
          <ac:chgData name="Tiina Kallio" userId="S::tiina.kallio_winnova.fi#ext#@edukeuda.onmicrosoft.com::1e02b6e9-f064-49cf-8d5e-2d4c2fcefba9" providerId="AD" clId="Web-{562D809F-83C4-EE7C-9261-DB5C2D8A91E3}" dt="2025-11-20T10:29:09.823" v="127"/>
          <ac:spMkLst>
            <pc:docMk/>
            <pc:sldMk cId="3667220546" sldId="512"/>
            <ac:spMk id="2" creationId="{5D941161-4EC1-BD8D-B0FE-E1721A0C471C}"/>
          </ac:spMkLst>
        </pc:spChg>
        <pc:spChg chg="mod">
          <ac:chgData name="Tiina Kallio" userId="S::tiina.kallio_winnova.fi#ext#@edukeuda.onmicrosoft.com::1e02b6e9-f064-49cf-8d5e-2d4c2fcefba9" providerId="AD" clId="Web-{562D809F-83C4-EE7C-9261-DB5C2D8A91E3}" dt="2025-11-20T10:33:04.230" v="166" actId="20577"/>
          <ac:spMkLst>
            <pc:docMk/>
            <pc:sldMk cId="3667220546" sldId="512"/>
            <ac:spMk id="3" creationId="{E68495BD-4826-DEA4-399B-979CF13E9264}"/>
          </ac:spMkLst>
        </pc:spChg>
      </pc:sldChg>
    </pc:docChg>
  </pc:docChgLst>
  <pc:docChgLst>
    <pc:chgData name="Tanja Vähäoja" userId="S::tanja.vahaoja_jedu.fi#ext#@edukeuda.onmicrosoft.com::d88badf6-27fa-49d7-ad7f-2720710e4949" providerId="AD" clId="Web-{59C4E262-2A0F-1827-564A-4B186170295A}"/>
    <pc:docChg chg="modSld sldOrd">
      <pc:chgData name="Tanja Vähäoja" userId="S::tanja.vahaoja_jedu.fi#ext#@edukeuda.onmicrosoft.com::d88badf6-27fa-49d7-ad7f-2720710e4949" providerId="AD" clId="Web-{59C4E262-2A0F-1827-564A-4B186170295A}" dt="2025-11-10T13:05:02.358" v="287" actId="20577"/>
      <pc:docMkLst>
        <pc:docMk/>
      </pc:docMkLst>
      <pc:sldChg chg="modSp">
        <pc:chgData name="Tanja Vähäoja" userId="S::tanja.vahaoja_jedu.fi#ext#@edukeuda.onmicrosoft.com::d88badf6-27fa-49d7-ad7f-2720710e4949" providerId="AD" clId="Web-{59C4E262-2A0F-1827-564A-4B186170295A}" dt="2025-11-10T13:00:09.158" v="204" actId="20577"/>
        <pc:sldMkLst>
          <pc:docMk/>
          <pc:sldMk cId="241783251" sldId="367"/>
        </pc:sldMkLst>
        <pc:spChg chg="mod">
          <ac:chgData name="Tanja Vähäoja" userId="S::tanja.vahaoja_jedu.fi#ext#@edukeuda.onmicrosoft.com::d88badf6-27fa-49d7-ad7f-2720710e4949" providerId="AD" clId="Web-{59C4E262-2A0F-1827-564A-4B186170295A}" dt="2025-11-10T13:00:09.158" v="204" actId="20577"/>
          <ac:spMkLst>
            <pc:docMk/>
            <pc:sldMk cId="241783251" sldId="367"/>
            <ac:spMk id="3" creationId="{08977193-BFE1-D05D-B976-FC189B5B7C71}"/>
          </ac:spMkLst>
        </pc:spChg>
      </pc:sldChg>
      <pc:sldChg chg="modSp">
        <pc:chgData name="Tanja Vähäoja" userId="S::tanja.vahaoja_jedu.fi#ext#@edukeuda.onmicrosoft.com::d88badf6-27fa-49d7-ad7f-2720710e4949" providerId="AD" clId="Web-{59C4E262-2A0F-1827-564A-4B186170295A}" dt="2025-11-10T13:05:02.358" v="287" actId="20577"/>
        <pc:sldMkLst>
          <pc:docMk/>
          <pc:sldMk cId="691631006" sldId="418"/>
        </pc:sldMkLst>
        <pc:spChg chg="mod">
          <ac:chgData name="Tanja Vähäoja" userId="S::tanja.vahaoja_jedu.fi#ext#@edukeuda.onmicrosoft.com::d88badf6-27fa-49d7-ad7f-2720710e4949" providerId="AD" clId="Web-{59C4E262-2A0F-1827-564A-4B186170295A}" dt="2025-11-10T13:05:02.358" v="287" actId="20577"/>
          <ac:spMkLst>
            <pc:docMk/>
            <pc:sldMk cId="691631006" sldId="418"/>
            <ac:spMk id="4" creationId="{A460F0A0-C597-D9B3-1E0D-E7506147ED01}"/>
          </ac:spMkLst>
        </pc:spChg>
      </pc:sldChg>
      <pc:sldChg chg="modSp">
        <pc:chgData name="Tanja Vähäoja" userId="S::tanja.vahaoja_jedu.fi#ext#@edukeuda.onmicrosoft.com::d88badf6-27fa-49d7-ad7f-2720710e4949" providerId="AD" clId="Web-{59C4E262-2A0F-1827-564A-4B186170295A}" dt="2025-11-10T12:58:33.845" v="162" actId="20577"/>
        <pc:sldMkLst>
          <pc:docMk/>
          <pc:sldMk cId="130651096" sldId="424"/>
        </pc:sldMkLst>
        <pc:spChg chg="mod">
          <ac:chgData name="Tanja Vähäoja" userId="S::tanja.vahaoja_jedu.fi#ext#@edukeuda.onmicrosoft.com::d88badf6-27fa-49d7-ad7f-2720710e4949" providerId="AD" clId="Web-{59C4E262-2A0F-1827-564A-4B186170295A}" dt="2025-11-10T12:58:33.845" v="162" actId="20577"/>
          <ac:spMkLst>
            <pc:docMk/>
            <pc:sldMk cId="130651096" sldId="424"/>
            <ac:spMk id="5" creationId="{8F413E42-977D-0C37-061B-DD8CEC0C1CF1}"/>
          </ac:spMkLst>
        </pc:spChg>
      </pc:sldChg>
      <pc:sldChg chg="ord">
        <pc:chgData name="Tanja Vähäoja" userId="S::tanja.vahaoja_jedu.fi#ext#@edukeuda.onmicrosoft.com::d88badf6-27fa-49d7-ad7f-2720710e4949" providerId="AD" clId="Web-{59C4E262-2A0F-1827-564A-4B186170295A}" dt="2025-11-10T13:02:00.550" v="209"/>
        <pc:sldMkLst>
          <pc:docMk/>
          <pc:sldMk cId="1406344511" sldId="429"/>
        </pc:sldMkLst>
      </pc:sldChg>
      <pc:sldChg chg="ord">
        <pc:chgData name="Tanja Vähäoja" userId="S::tanja.vahaoja_jedu.fi#ext#@edukeuda.onmicrosoft.com::d88badf6-27fa-49d7-ad7f-2720710e4949" providerId="AD" clId="Web-{59C4E262-2A0F-1827-564A-4B186170295A}" dt="2025-11-10T13:02:16.208" v="211"/>
        <pc:sldMkLst>
          <pc:docMk/>
          <pc:sldMk cId="2153778578" sldId="430"/>
        </pc:sldMkLst>
      </pc:sldChg>
      <pc:sldChg chg="modSp">
        <pc:chgData name="Tanja Vähäoja" userId="S::tanja.vahaoja_jedu.fi#ext#@edukeuda.onmicrosoft.com::d88badf6-27fa-49d7-ad7f-2720710e4949" providerId="AD" clId="Web-{59C4E262-2A0F-1827-564A-4B186170295A}" dt="2025-11-10T13:03:35.228" v="244" actId="14100"/>
        <pc:sldMkLst>
          <pc:docMk/>
          <pc:sldMk cId="2693373171" sldId="454"/>
        </pc:sldMkLst>
        <pc:spChg chg="mod">
          <ac:chgData name="Tanja Vähäoja" userId="S::tanja.vahaoja_jedu.fi#ext#@edukeuda.onmicrosoft.com::d88badf6-27fa-49d7-ad7f-2720710e4949" providerId="AD" clId="Web-{59C4E262-2A0F-1827-564A-4B186170295A}" dt="2025-11-10T13:03:35.228" v="244" actId="14100"/>
          <ac:spMkLst>
            <pc:docMk/>
            <pc:sldMk cId="2693373171" sldId="454"/>
            <ac:spMk id="3" creationId="{DAE6A4D2-42CA-5EDF-1884-709DC8A94C98}"/>
          </ac:spMkLst>
        </pc:spChg>
      </pc:sldChg>
    </pc:docChg>
  </pc:docChgLst>
  <pc:docChgLst>
    <pc:chgData name="Katja Tapaninen" userId="S::katja.tapaninen@keuda.fi::5998a7aa-f2ed-4883-804c-7bd269cdc242" providerId="AD" clId="Web-{1C09AFD9-0FAF-4AD3-986C-A8FFD0D0855E}"/>
    <pc:docChg chg="modSld">
      <pc:chgData name="Katja Tapaninen" userId="S::katja.tapaninen@keuda.fi::5998a7aa-f2ed-4883-804c-7bd269cdc242" providerId="AD" clId="Web-{1C09AFD9-0FAF-4AD3-986C-A8FFD0D0855E}" dt="2025-11-23T18:35:30.370" v="29" actId="20577"/>
      <pc:docMkLst>
        <pc:docMk/>
      </pc:docMkLst>
    </pc:docChg>
  </pc:docChgLst>
  <pc:docChgLst>
    <pc:chgData name="Virpi Tahvanainen" userId="S::virpi.tahvanainen@keuda.fi::2f0cba4b-e5f4-41b3-958a-8f855564c788" providerId="AD" clId="Web-{F810E7A6-8438-46D1-9CE3-0E85E00CC3CF}"/>
    <pc:docChg chg="modSld">
      <pc:chgData name="Virpi Tahvanainen" userId="S::virpi.tahvanainen@keuda.fi::2f0cba4b-e5f4-41b3-958a-8f855564c788" providerId="AD" clId="Web-{F810E7A6-8438-46D1-9CE3-0E85E00CC3CF}" dt="2025-11-27T14:55:55.483" v="3" actId="20577"/>
      <pc:docMkLst>
        <pc:docMk/>
      </pc:docMkLst>
    </pc:docChg>
  </pc:docChgLst>
  <pc:docChgLst>
    <pc:chgData name="Virpi Tahvanainen" userId="S::virpi.tahvanainen@keuda.fi::2f0cba4b-e5f4-41b3-958a-8f855564c788" providerId="AD" clId="Web-{8E81B7FD-1476-41FA-9BE7-75A23C376E01}"/>
    <pc:docChg chg="addSld">
      <pc:chgData name="Virpi Tahvanainen" userId="S::virpi.tahvanainen@keuda.fi::2f0cba4b-e5f4-41b3-958a-8f855564c788" providerId="AD" clId="Web-{8E81B7FD-1476-41FA-9BE7-75A23C376E01}" dt="2025-11-14T09:01:41.883" v="11"/>
      <pc:docMkLst>
        <pc:docMk/>
      </pc:docMkLst>
      <pc:sldChg chg="add">
        <pc:chgData name="Virpi Tahvanainen" userId="S::virpi.tahvanainen@keuda.fi::2f0cba4b-e5f4-41b3-958a-8f855564c788" providerId="AD" clId="Web-{8E81B7FD-1476-41FA-9BE7-75A23C376E01}" dt="2025-11-14T09:01:41.711" v="7"/>
        <pc:sldMkLst>
          <pc:docMk/>
          <pc:sldMk cId="4046713108" sldId="448"/>
        </pc:sldMkLst>
      </pc:sldChg>
      <pc:sldChg chg="add">
        <pc:chgData name="Virpi Tahvanainen" userId="S::virpi.tahvanainen@keuda.fi::2f0cba4b-e5f4-41b3-958a-8f855564c788" providerId="AD" clId="Web-{8E81B7FD-1476-41FA-9BE7-75A23C376E01}" dt="2025-11-14T09:01:41.758" v="8"/>
        <pc:sldMkLst>
          <pc:docMk/>
          <pc:sldMk cId="4250428489" sldId="450"/>
        </pc:sldMkLst>
      </pc:sldChg>
      <pc:sldChg chg="add">
        <pc:chgData name="Virpi Tahvanainen" userId="S::virpi.tahvanainen@keuda.fi::2f0cba4b-e5f4-41b3-958a-8f855564c788" providerId="AD" clId="Web-{8E81B7FD-1476-41FA-9BE7-75A23C376E01}" dt="2025-11-14T09:01:41.524" v="4"/>
        <pc:sldMkLst>
          <pc:docMk/>
          <pc:sldMk cId="3387783418" sldId="451"/>
        </pc:sldMkLst>
      </pc:sldChg>
      <pc:sldChg chg="add">
        <pc:chgData name="Virpi Tahvanainen" userId="S::virpi.tahvanainen@keuda.fi::2f0cba4b-e5f4-41b3-958a-8f855564c788" providerId="AD" clId="Web-{8E81B7FD-1476-41FA-9BE7-75A23C376E01}" dt="2025-11-14T09:01:41.445" v="2"/>
        <pc:sldMkLst>
          <pc:docMk/>
          <pc:sldMk cId="3371421314" sldId="499"/>
        </pc:sldMkLst>
      </pc:sldChg>
      <pc:sldChg chg="add">
        <pc:chgData name="Virpi Tahvanainen" userId="S::virpi.tahvanainen@keuda.fi::2f0cba4b-e5f4-41b3-958a-8f855564c788" providerId="AD" clId="Web-{8E81B7FD-1476-41FA-9BE7-75A23C376E01}" dt="2025-11-14T09:01:41.477" v="3"/>
        <pc:sldMkLst>
          <pc:docMk/>
          <pc:sldMk cId="1390957623" sldId="500"/>
        </pc:sldMkLst>
      </pc:sldChg>
      <pc:sldChg chg="add">
        <pc:chgData name="Virpi Tahvanainen" userId="S::virpi.tahvanainen@keuda.fi::2f0cba4b-e5f4-41b3-958a-8f855564c788" providerId="AD" clId="Web-{8E81B7FD-1476-41FA-9BE7-75A23C376E01}" dt="2025-11-14T09:01:41.633" v="5"/>
        <pc:sldMkLst>
          <pc:docMk/>
          <pc:sldMk cId="3851153113" sldId="501"/>
        </pc:sldMkLst>
      </pc:sldChg>
      <pc:sldChg chg="add">
        <pc:chgData name="Virpi Tahvanainen" userId="S::virpi.tahvanainen@keuda.fi::2f0cba4b-e5f4-41b3-958a-8f855564c788" providerId="AD" clId="Web-{8E81B7FD-1476-41FA-9BE7-75A23C376E01}" dt="2025-11-14T09:01:41.664" v="6"/>
        <pc:sldMkLst>
          <pc:docMk/>
          <pc:sldMk cId="714144815" sldId="502"/>
        </pc:sldMkLst>
      </pc:sldChg>
      <pc:sldChg chg="add">
        <pc:chgData name="Virpi Tahvanainen" userId="S::virpi.tahvanainen@keuda.fi::2f0cba4b-e5f4-41b3-958a-8f855564c788" providerId="AD" clId="Web-{8E81B7FD-1476-41FA-9BE7-75A23C376E01}" dt="2025-11-14T09:01:41.789" v="9"/>
        <pc:sldMkLst>
          <pc:docMk/>
          <pc:sldMk cId="3806767450" sldId="503"/>
        </pc:sldMkLst>
      </pc:sldChg>
      <pc:sldChg chg="add">
        <pc:chgData name="Virpi Tahvanainen" userId="S::virpi.tahvanainen@keuda.fi::2f0cba4b-e5f4-41b3-958a-8f855564c788" providerId="AD" clId="Web-{8E81B7FD-1476-41FA-9BE7-75A23C376E01}" dt="2025-11-14T09:01:41.836" v="10"/>
        <pc:sldMkLst>
          <pc:docMk/>
          <pc:sldMk cId="474876618" sldId="504"/>
        </pc:sldMkLst>
      </pc:sldChg>
      <pc:sldChg chg="add">
        <pc:chgData name="Virpi Tahvanainen" userId="S::virpi.tahvanainen@keuda.fi::2f0cba4b-e5f4-41b3-958a-8f855564c788" providerId="AD" clId="Web-{8E81B7FD-1476-41FA-9BE7-75A23C376E01}" dt="2025-11-14T09:01:41.883" v="11"/>
        <pc:sldMkLst>
          <pc:docMk/>
          <pc:sldMk cId="147166145" sldId="505"/>
        </pc:sldMkLst>
      </pc:sldChg>
    </pc:docChg>
  </pc:docChgLst>
  <pc:docChgLst>
    <pc:chgData name="Päivi Hannus" userId="S::paivi.hannus_sdo.fi#ext#@edukeuda.onmicrosoft.com::b411fc62-6b20-40fb-bacf-c21cf10eef83" providerId="AD" clId="Web-{A76829F1-3BA2-20C9-7181-5AB3A0858633}"/>
    <pc:docChg chg="modSld">
      <pc:chgData name="Päivi Hannus" userId="S::paivi.hannus_sdo.fi#ext#@edukeuda.onmicrosoft.com::b411fc62-6b20-40fb-bacf-c21cf10eef83" providerId="AD" clId="Web-{A76829F1-3BA2-20C9-7181-5AB3A0858633}" dt="2025-12-01T11:22:48.289" v="25" actId="20577"/>
      <pc:docMkLst>
        <pc:docMk/>
      </pc:docMkLst>
      <pc:sldChg chg="modSp">
        <pc:chgData name="Päivi Hannus" userId="S::paivi.hannus_sdo.fi#ext#@edukeuda.onmicrosoft.com::b411fc62-6b20-40fb-bacf-c21cf10eef83" providerId="AD" clId="Web-{A76829F1-3BA2-20C9-7181-5AB3A0858633}" dt="2025-12-01T11:22:48.289" v="25" actId="20577"/>
        <pc:sldMkLst>
          <pc:docMk/>
          <pc:sldMk cId="2826494932" sldId="478"/>
        </pc:sldMkLst>
        <pc:spChg chg="mod">
          <ac:chgData name="Päivi Hannus" userId="S::paivi.hannus_sdo.fi#ext#@edukeuda.onmicrosoft.com::b411fc62-6b20-40fb-bacf-c21cf10eef83" providerId="AD" clId="Web-{A76829F1-3BA2-20C9-7181-5AB3A0858633}" dt="2025-12-01T11:22:48.289" v="25" actId="20577"/>
          <ac:spMkLst>
            <pc:docMk/>
            <pc:sldMk cId="2826494932" sldId="478"/>
            <ac:spMk id="3" creationId="{4C6B4D44-BB43-E45A-E838-520B36D3726C}"/>
          </ac:spMkLst>
        </pc:spChg>
      </pc:sldChg>
    </pc:docChg>
  </pc:docChgLst>
  <pc:docChgLst>
    <pc:chgData name="Tiina Kallio" userId="S::tiina.kallio_winnova.fi#ext#@edukeuda.onmicrosoft.com::1e02b6e9-f064-49cf-8d5e-2d4c2fcefba9" providerId="AD" clId="Web-{525A640C-B3AC-F22E-6B7A-075B7BAC6139}"/>
    <pc:docChg chg="addSld delSld modSld">
      <pc:chgData name="Tiina Kallio" userId="S::tiina.kallio_winnova.fi#ext#@edukeuda.onmicrosoft.com::1e02b6e9-f064-49cf-8d5e-2d4c2fcefba9" providerId="AD" clId="Web-{525A640C-B3AC-F22E-6B7A-075B7BAC6139}" dt="2025-11-11T09:14:23.296" v="115" actId="1076"/>
      <pc:docMkLst>
        <pc:docMk/>
      </pc:docMkLst>
      <pc:sldChg chg="modSp">
        <pc:chgData name="Tiina Kallio" userId="S::tiina.kallio_winnova.fi#ext#@edukeuda.onmicrosoft.com::1e02b6e9-f064-49cf-8d5e-2d4c2fcefba9" providerId="AD" clId="Web-{525A640C-B3AC-F22E-6B7A-075B7BAC6139}" dt="2025-11-11T09:14:03.311" v="112" actId="20577"/>
        <pc:sldMkLst>
          <pc:docMk/>
          <pc:sldMk cId="2007114467" sldId="494"/>
        </pc:sldMkLst>
        <pc:spChg chg="mod">
          <ac:chgData name="Tiina Kallio" userId="S::tiina.kallio_winnova.fi#ext#@edukeuda.onmicrosoft.com::1e02b6e9-f064-49cf-8d5e-2d4c2fcefba9" providerId="AD" clId="Web-{525A640C-B3AC-F22E-6B7A-075B7BAC6139}" dt="2025-11-11T09:10:36.826" v="83"/>
          <ac:spMkLst>
            <pc:docMk/>
            <pc:sldMk cId="2007114467" sldId="494"/>
            <ac:spMk id="2" creationId="{F6E7107D-1A31-347E-48F1-A22B3D89537E}"/>
          </ac:spMkLst>
        </pc:spChg>
        <pc:spChg chg="mod">
          <ac:chgData name="Tiina Kallio" userId="S::tiina.kallio_winnova.fi#ext#@edukeuda.onmicrosoft.com::1e02b6e9-f064-49cf-8d5e-2d4c2fcefba9" providerId="AD" clId="Web-{525A640C-B3AC-F22E-6B7A-075B7BAC6139}" dt="2025-11-11T09:14:03.311" v="112" actId="20577"/>
          <ac:spMkLst>
            <pc:docMk/>
            <pc:sldMk cId="2007114467" sldId="494"/>
            <ac:spMk id="3" creationId="{22F1E7C8-2C54-5595-BE66-A75242D6A87F}"/>
          </ac:spMkLst>
        </pc:spChg>
      </pc:sldChg>
      <pc:sldChg chg="addSp delSp modSp add del mod modClrScheme chgLayout">
        <pc:chgData name="Tiina Kallio" userId="S::tiina.kallio_winnova.fi#ext#@edukeuda.onmicrosoft.com::1e02b6e9-f064-49cf-8d5e-2d4c2fcefba9" providerId="AD" clId="Web-{525A640C-B3AC-F22E-6B7A-075B7BAC6139}" dt="2025-11-11T09:13:15.498" v="99"/>
        <pc:sldMkLst>
          <pc:docMk/>
          <pc:sldMk cId="1062157760" sldId="495"/>
        </pc:sldMkLst>
        <pc:picChg chg="add mod">
          <ac:chgData name="Tiina Kallio" userId="S::tiina.kallio_winnova.fi#ext#@edukeuda.onmicrosoft.com::1e02b6e9-f064-49cf-8d5e-2d4c2fcefba9" providerId="AD" clId="Web-{525A640C-B3AC-F22E-6B7A-075B7BAC6139}" dt="2025-11-11T09:11:55.795" v="91" actId="1076"/>
          <ac:picMkLst>
            <pc:docMk/>
            <pc:sldMk cId="1062157760" sldId="495"/>
            <ac:picMk id="7" creationId="{77EE49A3-28AC-B502-DAD7-6D2232F804AD}"/>
          </ac:picMkLst>
        </pc:picChg>
      </pc:sldChg>
      <pc:sldChg chg="addSp modSp new">
        <pc:chgData name="Tiina Kallio" userId="S::tiina.kallio_winnova.fi#ext#@edukeuda.onmicrosoft.com::1e02b6e9-f064-49cf-8d5e-2d4c2fcefba9" providerId="AD" clId="Web-{525A640C-B3AC-F22E-6B7A-075B7BAC6139}" dt="2025-11-11T09:14:23.296" v="115" actId="1076"/>
        <pc:sldMkLst>
          <pc:docMk/>
          <pc:sldMk cId="3171770869" sldId="496"/>
        </pc:sldMkLst>
        <pc:picChg chg="add mod">
          <ac:chgData name="Tiina Kallio" userId="S::tiina.kallio_winnova.fi#ext#@edukeuda.onmicrosoft.com::1e02b6e9-f064-49cf-8d5e-2d4c2fcefba9" providerId="AD" clId="Web-{525A640C-B3AC-F22E-6B7A-075B7BAC6139}" dt="2025-11-11T09:14:23.296" v="115" actId="1076"/>
          <ac:picMkLst>
            <pc:docMk/>
            <pc:sldMk cId="3171770869" sldId="496"/>
            <ac:picMk id="2" creationId="{64CDA16B-5B9E-20AA-EB5C-4D7C4BF89CC1}"/>
          </ac:picMkLst>
        </pc:picChg>
      </pc:sldChg>
    </pc:docChg>
  </pc:docChgLst>
  <pc:docChgLst>
    <pc:chgData name="Tiina Kallio" userId="S::tiina.kallio_winnova.fi#ext#@edukeuda.onmicrosoft.com::1e02b6e9-f064-49cf-8d5e-2d4c2fcefba9" providerId="AD" clId="Web-{68FDCF48-8A3A-649C-B75A-E3B1FF7306D6}"/>
    <pc:docChg chg="addSld modSld">
      <pc:chgData name="Tiina Kallio" userId="S::tiina.kallio_winnova.fi#ext#@edukeuda.onmicrosoft.com::1e02b6e9-f064-49cf-8d5e-2d4c2fcefba9" providerId="AD" clId="Web-{68FDCF48-8A3A-649C-B75A-E3B1FF7306D6}" dt="2025-11-11T08:57:03.371" v="20" actId="20577"/>
      <pc:docMkLst>
        <pc:docMk/>
      </pc:docMkLst>
      <pc:sldChg chg="modSp new">
        <pc:chgData name="Tiina Kallio" userId="S::tiina.kallio_winnova.fi#ext#@edukeuda.onmicrosoft.com::1e02b6e9-f064-49cf-8d5e-2d4c2fcefba9" providerId="AD" clId="Web-{68FDCF48-8A3A-649C-B75A-E3B1FF7306D6}" dt="2025-11-11T08:57:03.371" v="20" actId="20577"/>
        <pc:sldMkLst>
          <pc:docMk/>
          <pc:sldMk cId="2007114467" sldId="494"/>
        </pc:sldMkLst>
        <pc:spChg chg="mod">
          <ac:chgData name="Tiina Kallio" userId="S::tiina.kallio_winnova.fi#ext#@edukeuda.onmicrosoft.com::1e02b6e9-f064-49cf-8d5e-2d4c2fcefba9" providerId="AD" clId="Web-{68FDCF48-8A3A-649C-B75A-E3B1FF7306D6}" dt="2025-11-11T08:56:23.870" v="7" actId="20577"/>
          <ac:spMkLst>
            <pc:docMk/>
            <pc:sldMk cId="2007114467" sldId="494"/>
            <ac:spMk id="2" creationId="{F6E7107D-1A31-347E-48F1-A22B3D89537E}"/>
          </ac:spMkLst>
        </pc:spChg>
        <pc:spChg chg="mod">
          <ac:chgData name="Tiina Kallio" userId="S::tiina.kallio_winnova.fi#ext#@edukeuda.onmicrosoft.com::1e02b6e9-f064-49cf-8d5e-2d4c2fcefba9" providerId="AD" clId="Web-{68FDCF48-8A3A-649C-B75A-E3B1FF7306D6}" dt="2025-11-11T08:57:03.371" v="20" actId="20577"/>
          <ac:spMkLst>
            <pc:docMk/>
            <pc:sldMk cId="2007114467" sldId="494"/>
            <ac:spMk id="3" creationId="{22F1E7C8-2C54-5595-BE66-A75242D6A87F}"/>
          </ac:spMkLst>
        </pc:spChg>
      </pc:sldChg>
      <pc:sldChg chg="new">
        <pc:chgData name="Tiina Kallio" userId="S::tiina.kallio_winnova.fi#ext#@edukeuda.onmicrosoft.com::1e02b6e9-f064-49cf-8d5e-2d4c2fcefba9" providerId="AD" clId="Web-{68FDCF48-8A3A-649C-B75A-E3B1FF7306D6}" dt="2025-11-11T08:56:12.949" v="1"/>
        <pc:sldMkLst>
          <pc:docMk/>
          <pc:sldMk cId="1062157760" sldId="495"/>
        </pc:sldMkLst>
      </pc:sldChg>
    </pc:docChg>
  </pc:docChgLst>
  <pc:docChgLst>
    <pc:chgData name="Tiina Kallio" userId="S::tiina.kallio_winnova.fi#ext#@edukeuda.onmicrosoft.com::1e02b6e9-f064-49cf-8d5e-2d4c2fcefba9" providerId="AD" clId="Web-{3B336611-4ED8-CF6A-60B3-2CD1474301CC}"/>
    <pc:docChg chg="addSld modSld">
      <pc:chgData name="Tiina Kallio" userId="S::tiina.kallio_winnova.fi#ext#@edukeuda.onmicrosoft.com::1e02b6e9-f064-49cf-8d5e-2d4c2fcefba9" providerId="AD" clId="Web-{3B336611-4ED8-CF6A-60B3-2CD1474301CC}" dt="2025-11-20T09:05:55.529" v="27"/>
      <pc:docMkLst>
        <pc:docMk/>
      </pc:docMkLst>
      <pc:sldChg chg="new">
        <pc:chgData name="Tiina Kallio" userId="S::tiina.kallio_winnova.fi#ext#@edukeuda.onmicrosoft.com::1e02b6e9-f064-49cf-8d5e-2d4c2fcefba9" providerId="AD" clId="Web-{3B336611-4ED8-CF6A-60B3-2CD1474301CC}" dt="2025-11-20T09:05:51.389" v="26"/>
        <pc:sldMkLst>
          <pc:docMk/>
          <pc:sldMk cId="3316191147" sldId="507"/>
        </pc:sldMkLst>
      </pc:sldChg>
    </pc:docChg>
  </pc:docChgLst>
  <pc:docChgLst>
    <pc:chgData name="Päivi Hannus" userId="S::paivi.hannus_sdo.fi#ext#@edukeuda.onmicrosoft.com::b411fc62-6b20-40fb-bacf-c21cf10eef83" providerId="AD" clId="Web-{938CA838-F0E8-0448-E37A-2E387C8DB707}"/>
    <pc:docChg chg="modSld">
      <pc:chgData name="Päivi Hannus" userId="S::paivi.hannus_sdo.fi#ext#@edukeuda.onmicrosoft.com::b411fc62-6b20-40fb-bacf-c21cf10eef83" providerId="AD" clId="Web-{938CA838-F0E8-0448-E37A-2E387C8DB707}" dt="2025-12-01T11:26:46.295" v="15" actId="20577"/>
      <pc:docMkLst>
        <pc:docMk/>
      </pc:docMkLst>
      <pc:sldChg chg="modSp">
        <pc:chgData name="Päivi Hannus" userId="S::paivi.hannus_sdo.fi#ext#@edukeuda.onmicrosoft.com::b411fc62-6b20-40fb-bacf-c21cf10eef83" providerId="AD" clId="Web-{938CA838-F0E8-0448-E37A-2E387C8DB707}" dt="2025-12-01T11:26:46.295" v="15" actId="20577"/>
        <pc:sldMkLst>
          <pc:docMk/>
          <pc:sldMk cId="90413010" sldId="476"/>
        </pc:sldMkLst>
        <pc:spChg chg="mod">
          <ac:chgData name="Päivi Hannus" userId="S::paivi.hannus_sdo.fi#ext#@edukeuda.onmicrosoft.com::b411fc62-6b20-40fb-bacf-c21cf10eef83" providerId="AD" clId="Web-{938CA838-F0E8-0448-E37A-2E387C8DB707}" dt="2025-12-01T11:26:46.295" v="15" actId="20577"/>
          <ac:spMkLst>
            <pc:docMk/>
            <pc:sldMk cId="90413010" sldId="476"/>
            <ac:spMk id="3" creationId="{BC9C8AD8-9BF2-3252-BE84-4A6FAD6FDDD2}"/>
          </ac:spMkLst>
        </pc:spChg>
      </pc:sldChg>
    </pc:docChg>
  </pc:docChgLst>
  <pc:docChgLst>
    <pc:chgData name="Jaana Kyllönen" userId="S::jaana.kyllonen_rko.fi#ext#@edukeuda.onmicrosoft.com::bb5aab72-6e38-47bf-b9bf-353923d32f80" providerId="AD" clId="Web-{D157E3BF-BCEF-F422-1F0E-383A5B9D42CE}"/>
    <pc:docChg chg="modSld">
      <pc:chgData name="Jaana Kyllönen" userId="S::jaana.kyllonen_rko.fi#ext#@edukeuda.onmicrosoft.com::bb5aab72-6e38-47bf-b9bf-353923d32f80" providerId="AD" clId="Web-{D157E3BF-BCEF-F422-1F0E-383A5B9D42CE}" dt="2025-11-17T11:30:31.791" v="12" actId="20577"/>
      <pc:docMkLst>
        <pc:docMk/>
      </pc:docMkLst>
      <pc:sldChg chg="modSp">
        <pc:chgData name="Jaana Kyllönen" userId="S::jaana.kyllonen_rko.fi#ext#@edukeuda.onmicrosoft.com::bb5aab72-6e38-47bf-b9bf-353923d32f80" providerId="AD" clId="Web-{D157E3BF-BCEF-F422-1F0E-383A5B9D42CE}" dt="2025-11-17T11:30:31.791" v="12" actId="20577"/>
        <pc:sldMkLst>
          <pc:docMk/>
          <pc:sldMk cId="2664910048" sldId="457"/>
        </pc:sldMkLst>
        <pc:spChg chg="mod">
          <ac:chgData name="Jaana Kyllönen" userId="S::jaana.kyllonen_rko.fi#ext#@edukeuda.onmicrosoft.com::bb5aab72-6e38-47bf-b9bf-353923d32f80" providerId="AD" clId="Web-{D157E3BF-BCEF-F422-1F0E-383A5B9D42CE}" dt="2025-11-17T11:30:31.791" v="12" actId="20577"/>
          <ac:spMkLst>
            <pc:docMk/>
            <pc:sldMk cId="2664910048" sldId="457"/>
            <ac:spMk id="3" creationId="{BCDDF818-CFD2-2C3F-09DE-6D3BEA1BAA44}"/>
          </ac:spMkLst>
        </pc:spChg>
      </pc:sldChg>
    </pc:docChg>
  </pc:docChgLst>
  <pc:docChgLst>
    <pc:chgData name="Tanja Vähäoja" userId="S::tanja.vahaoja_jedu.fi#ext#@edukeuda.onmicrosoft.com::d88badf6-27fa-49d7-ad7f-2720710e4949" providerId="AD" clId="Web-{F2E4B5D5-0188-2F9B-A43A-0F5F4A232309}"/>
    <pc:docChg chg="modSld">
      <pc:chgData name="Tanja Vähäoja" userId="S::tanja.vahaoja_jedu.fi#ext#@edukeuda.onmicrosoft.com::d88badf6-27fa-49d7-ad7f-2720710e4949" providerId="AD" clId="Web-{F2E4B5D5-0188-2F9B-A43A-0F5F4A232309}" dt="2025-11-17T12:33:26.741" v="314" actId="20577"/>
      <pc:docMkLst>
        <pc:docMk/>
      </pc:docMkLst>
      <pc:sldChg chg="modSp">
        <pc:chgData name="Tanja Vähäoja" userId="S::tanja.vahaoja_jedu.fi#ext#@edukeuda.onmicrosoft.com::d88badf6-27fa-49d7-ad7f-2720710e4949" providerId="AD" clId="Web-{F2E4B5D5-0188-2F9B-A43A-0F5F4A232309}" dt="2025-11-17T12:29:42.893" v="85" actId="20577"/>
        <pc:sldMkLst>
          <pc:docMk/>
          <pc:sldMk cId="241783251" sldId="367"/>
        </pc:sldMkLst>
        <pc:spChg chg="mod">
          <ac:chgData name="Tanja Vähäoja" userId="S::tanja.vahaoja_jedu.fi#ext#@edukeuda.onmicrosoft.com::d88badf6-27fa-49d7-ad7f-2720710e4949" providerId="AD" clId="Web-{F2E4B5D5-0188-2F9B-A43A-0F5F4A232309}" dt="2025-11-17T12:29:42.893" v="85" actId="20577"/>
          <ac:spMkLst>
            <pc:docMk/>
            <pc:sldMk cId="241783251" sldId="367"/>
            <ac:spMk id="3" creationId="{08977193-BFE1-D05D-B976-FC189B5B7C71}"/>
          </ac:spMkLst>
        </pc:spChg>
      </pc:sldChg>
      <pc:sldChg chg="modSp">
        <pc:chgData name="Tanja Vähäoja" userId="S::tanja.vahaoja_jedu.fi#ext#@edukeuda.onmicrosoft.com::d88badf6-27fa-49d7-ad7f-2720710e4949" providerId="AD" clId="Web-{F2E4B5D5-0188-2F9B-A43A-0F5F4A232309}" dt="2025-11-17T12:33:26.741" v="314" actId="20577"/>
        <pc:sldMkLst>
          <pc:docMk/>
          <pc:sldMk cId="130651096" sldId="424"/>
        </pc:sldMkLst>
        <pc:spChg chg="mod">
          <ac:chgData name="Tanja Vähäoja" userId="S::tanja.vahaoja_jedu.fi#ext#@edukeuda.onmicrosoft.com::d88badf6-27fa-49d7-ad7f-2720710e4949" providerId="AD" clId="Web-{F2E4B5D5-0188-2F9B-A43A-0F5F4A232309}" dt="2025-11-17T12:33:26.741" v="314" actId="20577"/>
          <ac:spMkLst>
            <pc:docMk/>
            <pc:sldMk cId="130651096" sldId="424"/>
            <ac:spMk id="5" creationId="{8F413E42-977D-0C37-061B-DD8CEC0C1CF1}"/>
          </ac:spMkLst>
        </pc:spChg>
      </pc:sldChg>
    </pc:docChg>
  </pc:docChgLst>
  <pc:docChgLst>
    <pc:chgData name="Katja Tapaninen" userId="S::katja.tapaninen@keuda.fi::5998a7aa-f2ed-4883-804c-7bd269cdc242" providerId="AD" clId="Web-{DE19F39D-6B49-4518-8E9B-C2D8C4E6A64A}"/>
    <pc:docChg chg="modSld">
      <pc:chgData name="Katja Tapaninen" userId="S::katja.tapaninen@keuda.fi::5998a7aa-f2ed-4883-804c-7bd269cdc242" providerId="AD" clId="Web-{DE19F39D-6B49-4518-8E9B-C2D8C4E6A64A}" dt="2025-12-02T13:38:00.299" v="1" actId="20577"/>
      <pc:docMkLst>
        <pc:docMk/>
      </pc:docMkLst>
      <pc:sldChg chg="modSp">
        <pc:chgData name="Katja Tapaninen" userId="S::katja.tapaninen@keuda.fi::5998a7aa-f2ed-4883-804c-7bd269cdc242" providerId="AD" clId="Web-{DE19F39D-6B49-4518-8E9B-C2D8C4E6A64A}" dt="2025-12-02T13:38:00.299" v="1" actId="20577"/>
        <pc:sldMkLst>
          <pc:docMk/>
          <pc:sldMk cId="673826164" sldId="516"/>
        </pc:sldMkLst>
        <pc:spChg chg="mod">
          <ac:chgData name="Katja Tapaninen" userId="S::katja.tapaninen@keuda.fi::5998a7aa-f2ed-4883-804c-7bd269cdc242" providerId="AD" clId="Web-{DE19F39D-6B49-4518-8E9B-C2D8C4E6A64A}" dt="2025-12-02T13:38:00.299" v="1" actId="20577"/>
          <ac:spMkLst>
            <pc:docMk/>
            <pc:sldMk cId="673826164" sldId="516"/>
            <ac:spMk id="3" creationId="{33BB7A22-47B8-F68D-9E53-8741B23B8858}"/>
          </ac:spMkLst>
        </pc:spChg>
      </pc:sldChg>
    </pc:docChg>
  </pc:docChgLst>
  <pc:docChgLst>
    <pc:chgData name="Tanja Vähäoja" userId="S::tanja.vahaoja_jedu.fi#ext#@edukeuda.onmicrosoft.com::d88badf6-27fa-49d7-ad7f-2720710e4949" providerId="AD" clId="Web-{EA99ED28-E9D8-E0F4-A082-79374C52B522}"/>
    <pc:docChg chg="addSld delSld modSld sldOrd">
      <pc:chgData name="Tanja Vähäoja" userId="S::tanja.vahaoja_jedu.fi#ext#@edukeuda.onmicrosoft.com::d88badf6-27fa-49d7-ad7f-2720710e4949" providerId="AD" clId="Web-{EA99ED28-E9D8-E0F4-A082-79374C52B522}" dt="2025-12-03T10:29:00.274" v="497" actId="20577"/>
      <pc:docMkLst>
        <pc:docMk/>
      </pc:docMkLst>
      <pc:sldChg chg="modSp">
        <pc:chgData name="Tanja Vähäoja" userId="S::tanja.vahaoja_jedu.fi#ext#@edukeuda.onmicrosoft.com::d88badf6-27fa-49d7-ad7f-2720710e4949" providerId="AD" clId="Web-{EA99ED28-E9D8-E0F4-A082-79374C52B522}" dt="2025-12-03T10:29:00.274" v="497" actId="20577"/>
        <pc:sldMkLst>
          <pc:docMk/>
          <pc:sldMk cId="241783251" sldId="367"/>
        </pc:sldMkLst>
        <pc:spChg chg="mod">
          <ac:chgData name="Tanja Vähäoja" userId="S::tanja.vahaoja_jedu.fi#ext#@edukeuda.onmicrosoft.com::d88badf6-27fa-49d7-ad7f-2720710e4949" providerId="AD" clId="Web-{EA99ED28-E9D8-E0F4-A082-79374C52B522}" dt="2025-12-03T10:29:00.274" v="497" actId="20577"/>
          <ac:spMkLst>
            <pc:docMk/>
            <pc:sldMk cId="241783251" sldId="367"/>
            <ac:spMk id="3" creationId="{08977193-BFE1-D05D-B976-FC189B5B7C71}"/>
          </ac:spMkLst>
        </pc:spChg>
      </pc:sldChg>
      <pc:sldChg chg="modSp">
        <pc:chgData name="Tanja Vähäoja" userId="S::tanja.vahaoja_jedu.fi#ext#@edukeuda.onmicrosoft.com::d88badf6-27fa-49d7-ad7f-2720710e4949" providerId="AD" clId="Web-{EA99ED28-E9D8-E0F4-A082-79374C52B522}" dt="2025-12-03T09:38:37.302" v="61" actId="20577"/>
        <pc:sldMkLst>
          <pc:docMk/>
          <pc:sldMk cId="3488378882" sldId="422"/>
        </pc:sldMkLst>
        <pc:spChg chg="mod">
          <ac:chgData name="Tanja Vähäoja" userId="S::tanja.vahaoja_jedu.fi#ext#@edukeuda.onmicrosoft.com::d88badf6-27fa-49d7-ad7f-2720710e4949" providerId="AD" clId="Web-{EA99ED28-E9D8-E0F4-A082-79374C52B522}" dt="2025-12-03T09:38:37.302" v="61" actId="20577"/>
          <ac:spMkLst>
            <pc:docMk/>
            <pc:sldMk cId="3488378882" sldId="422"/>
            <ac:spMk id="3" creationId="{B80A72CD-5F53-80D7-D208-528EF6C7F4CC}"/>
          </ac:spMkLst>
        </pc:spChg>
      </pc:sldChg>
      <pc:sldChg chg="modSp">
        <pc:chgData name="Tanja Vähäoja" userId="S::tanja.vahaoja_jedu.fi#ext#@edukeuda.onmicrosoft.com::d88badf6-27fa-49d7-ad7f-2720710e4949" providerId="AD" clId="Web-{EA99ED28-E9D8-E0F4-A082-79374C52B522}" dt="2025-12-03T10:09:20.609" v="427" actId="20577"/>
        <pc:sldMkLst>
          <pc:docMk/>
          <pc:sldMk cId="2159758612" sldId="443"/>
        </pc:sldMkLst>
        <pc:spChg chg="mod">
          <ac:chgData name="Tanja Vähäoja" userId="S::tanja.vahaoja_jedu.fi#ext#@edukeuda.onmicrosoft.com::d88badf6-27fa-49d7-ad7f-2720710e4949" providerId="AD" clId="Web-{EA99ED28-E9D8-E0F4-A082-79374C52B522}" dt="2025-12-03T10:09:20.609" v="427" actId="20577"/>
          <ac:spMkLst>
            <pc:docMk/>
            <pc:sldMk cId="2159758612" sldId="443"/>
            <ac:spMk id="2" creationId="{F13E61F0-D9FC-5317-DF99-FC6B2344B54E}"/>
          </ac:spMkLst>
        </pc:spChg>
      </pc:sldChg>
      <pc:sldChg chg="ord">
        <pc:chgData name="Tanja Vähäoja" userId="S::tanja.vahaoja_jedu.fi#ext#@edukeuda.onmicrosoft.com::d88badf6-27fa-49d7-ad7f-2720710e4949" providerId="AD" clId="Web-{EA99ED28-E9D8-E0F4-A082-79374C52B522}" dt="2025-12-03T09:39:01.333" v="62"/>
        <pc:sldMkLst>
          <pc:docMk/>
          <pc:sldMk cId="449441843" sldId="446"/>
        </pc:sldMkLst>
      </pc:sldChg>
      <pc:sldChg chg="modSp">
        <pc:chgData name="Tanja Vähäoja" userId="S::tanja.vahaoja_jedu.fi#ext#@edukeuda.onmicrosoft.com::d88badf6-27fa-49d7-ad7f-2720710e4949" providerId="AD" clId="Web-{EA99ED28-E9D8-E0F4-A082-79374C52B522}" dt="2025-12-03T09:42:58.163" v="70" actId="20577"/>
        <pc:sldMkLst>
          <pc:docMk/>
          <pc:sldMk cId="3688976935" sldId="452"/>
        </pc:sldMkLst>
        <pc:spChg chg="mod">
          <ac:chgData name="Tanja Vähäoja" userId="S::tanja.vahaoja_jedu.fi#ext#@edukeuda.onmicrosoft.com::d88badf6-27fa-49d7-ad7f-2720710e4949" providerId="AD" clId="Web-{EA99ED28-E9D8-E0F4-A082-79374C52B522}" dt="2025-12-03T09:42:58.163" v="70" actId="20577"/>
          <ac:spMkLst>
            <pc:docMk/>
            <pc:sldMk cId="3688976935" sldId="452"/>
            <ac:spMk id="3" creationId="{A0E3D282-81E9-AC56-1D57-D301093BF734}"/>
          </ac:spMkLst>
        </pc:spChg>
      </pc:sldChg>
      <pc:sldChg chg="modSp">
        <pc:chgData name="Tanja Vähäoja" userId="S::tanja.vahaoja_jedu.fi#ext#@edukeuda.onmicrosoft.com::d88badf6-27fa-49d7-ad7f-2720710e4949" providerId="AD" clId="Web-{EA99ED28-E9D8-E0F4-A082-79374C52B522}" dt="2025-12-03T09:45:00.394" v="92" actId="20577"/>
        <pc:sldMkLst>
          <pc:docMk/>
          <pc:sldMk cId="2133839965" sldId="456"/>
        </pc:sldMkLst>
        <pc:spChg chg="mod">
          <ac:chgData name="Tanja Vähäoja" userId="S::tanja.vahaoja_jedu.fi#ext#@edukeuda.onmicrosoft.com::d88badf6-27fa-49d7-ad7f-2720710e4949" providerId="AD" clId="Web-{EA99ED28-E9D8-E0F4-A082-79374C52B522}" dt="2025-12-03T09:45:00.394" v="92" actId="20577"/>
          <ac:spMkLst>
            <pc:docMk/>
            <pc:sldMk cId="2133839965" sldId="456"/>
            <ac:spMk id="3" creationId="{28409F37-5C19-2EF3-B637-89D9E05DFBEB}"/>
          </ac:spMkLst>
        </pc:spChg>
      </pc:sldChg>
      <pc:sldChg chg="modSp">
        <pc:chgData name="Tanja Vähäoja" userId="S::tanja.vahaoja_jedu.fi#ext#@edukeuda.onmicrosoft.com::d88badf6-27fa-49d7-ad7f-2720710e4949" providerId="AD" clId="Web-{EA99ED28-E9D8-E0F4-A082-79374C52B522}" dt="2025-12-03T09:45:53.376" v="95" actId="20577"/>
        <pc:sldMkLst>
          <pc:docMk/>
          <pc:sldMk cId="2664910048" sldId="457"/>
        </pc:sldMkLst>
        <pc:spChg chg="mod">
          <ac:chgData name="Tanja Vähäoja" userId="S::tanja.vahaoja_jedu.fi#ext#@edukeuda.onmicrosoft.com::d88badf6-27fa-49d7-ad7f-2720710e4949" providerId="AD" clId="Web-{EA99ED28-E9D8-E0F4-A082-79374C52B522}" dt="2025-12-03T09:45:53.376" v="95" actId="20577"/>
          <ac:spMkLst>
            <pc:docMk/>
            <pc:sldMk cId="2664910048" sldId="457"/>
            <ac:spMk id="3" creationId="{BCDDF818-CFD2-2C3F-09DE-6D3BEA1BAA44}"/>
          </ac:spMkLst>
        </pc:spChg>
      </pc:sldChg>
      <pc:sldChg chg="modSp">
        <pc:chgData name="Tanja Vähäoja" userId="S::tanja.vahaoja_jedu.fi#ext#@edukeuda.onmicrosoft.com::d88badf6-27fa-49d7-ad7f-2720710e4949" providerId="AD" clId="Web-{EA99ED28-E9D8-E0F4-A082-79374C52B522}" dt="2025-12-03T10:09:52.188" v="430" actId="20577"/>
        <pc:sldMkLst>
          <pc:docMk/>
          <pc:sldMk cId="1443602893" sldId="458"/>
        </pc:sldMkLst>
        <pc:spChg chg="mod">
          <ac:chgData name="Tanja Vähäoja" userId="S::tanja.vahaoja_jedu.fi#ext#@edukeuda.onmicrosoft.com::d88badf6-27fa-49d7-ad7f-2720710e4949" providerId="AD" clId="Web-{EA99ED28-E9D8-E0F4-A082-79374C52B522}" dt="2025-12-03T10:09:52.188" v="430" actId="20577"/>
          <ac:spMkLst>
            <pc:docMk/>
            <pc:sldMk cId="1443602893" sldId="458"/>
            <ac:spMk id="2" creationId="{4EE605B4-CA7C-2A67-7B4E-1C83AC51B6DA}"/>
          </ac:spMkLst>
        </pc:spChg>
      </pc:sldChg>
      <pc:sldChg chg="modSp ord">
        <pc:chgData name="Tanja Vähäoja" userId="S::tanja.vahaoja_jedu.fi#ext#@edukeuda.onmicrosoft.com::d88badf6-27fa-49d7-ad7f-2720710e4949" providerId="AD" clId="Web-{EA99ED28-E9D8-E0F4-A082-79374C52B522}" dt="2025-12-03T10:05:26.303" v="374" actId="20577"/>
        <pc:sldMkLst>
          <pc:docMk/>
          <pc:sldMk cId="1157849803" sldId="459"/>
        </pc:sldMkLst>
        <pc:spChg chg="mod">
          <ac:chgData name="Tanja Vähäoja" userId="S::tanja.vahaoja_jedu.fi#ext#@edukeuda.onmicrosoft.com::d88badf6-27fa-49d7-ad7f-2720710e4949" providerId="AD" clId="Web-{EA99ED28-E9D8-E0F4-A082-79374C52B522}" dt="2025-12-03T10:05:26.303" v="374" actId="20577"/>
          <ac:spMkLst>
            <pc:docMk/>
            <pc:sldMk cId="1157849803" sldId="459"/>
            <ac:spMk id="2" creationId="{34266E4C-5599-769D-657B-5B0D18A58D61}"/>
          </ac:spMkLst>
        </pc:spChg>
        <pc:spChg chg="mod">
          <ac:chgData name="Tanja Vähäoja" userId="S::tanja.vahaoja_jedu.fi#ext#@edukeuda.onmicrosoft.com::d88badf6-27fa-49d7-ad7f-2720710e4949" providerId="AD" clId="Web-{EA99ED28-E9D8-E0F4-A082-79374C52B522}" dt="2025-12-03T10:04:30.690" v="363" actId="20577"/>
          <ac:spMkLst>
            <pc:docMk/>
            <pc:sldMk cId="1157849803" sldId="459"/>
            <ac:spMk id="3" creationId="{1BE4ED33-CC12-EC70-0C22-C2C41ABFD181}"/>
          </ac:spMkLst>
        </pc:spChg>
      </pc:sldChg>
      <pc:sldChg chg="modSp">
        <pc:chgData name="Tanja Vähäoja" userId="S::tanja.vahaoja_jedu.fi#ext#@edukeuda.onmicrosoft.com::d88badf6-27fa-49d7-ad7f-2720710e4949" providerId="AD" clId="Web-{EA99ED28-E9D8-E0F4-A082-79374C52B522}" dt="2025-12-03T10:05:21.740" v="373" actId="20577"/>
        <pc:sldMkLst>
          <pc:docMk/>
          <pc:sldMk cId="2340864839" sldId="460"/>
        </pc:sldMkLst>
        <pc:spChg chg="mod">
          <ac:chgData name="Tanja Vähäoja" userId="S::tanja.vahaoja_jedu.fi#ext#@edukeuda.onmicrosoft.com::d88badf6-27fa-49d7-ad7f-2720710e4949" providerId="AD" clId="Web-{EA99ED28-E9D8-E0F4-A082-79374C52B522}" dt="2025-12-03T10:05:21.740" v="373" actId="20577"/>
          <ac:spMkLst>
            <pc:docMk/>
            <pc:sldMk cId="2340864839" sldId="460"/>
            <ac:spMk id="2" creationId="{206CF322-C976-47FD-95ED-744D8E997353}"/>
          </ac:spMkLst>
        </pc:spChg>
        <pc:spChg chg="mod">
          <ac:chgData name="Tanja Vähäoja" userId="S::tanja.vahaoja_jedu.fi#ext#@edukeuda.onmicrosoft.com::d88badf6-27fa-49d7-ad7f-2720710e4949" providerId="AD" clId="Web-{EA99ED28-E9D8-E0F4-A082-79374C52B522}" dt="2025-12-03T10:05:09.677" v="368" actId="20577"/>
          <ac:spMkLst>
            <pc:docMk/>
            <pc:sldMk cId="2340864839" sldId="460"/>
            <ac:spMk id="3" creationId="{3681A6B4-1DC3-19C9-81A8-91CFE5395EBE}"/>
          </ac:spMkLst>
        </pc:spChg>
      </pc:sldChg>
      <pc:sldChg chg="modSp">
        <pc:chgData name="Tanja Vähäoja" userId="S::tanja.vahaoja_jedu.fi#ext#@edukeuda.onmicrosoft.com::d88badf6-27fa-49d7-ad7f-2720710e4949" providerId="AD" clId="Web-{EA99ED28-E9D8-E0F4-A082-79374C52B522}" dt="2025-12-03T10:10:07.392" v="434" actId="20577"/>
        <pc:sldMkLst>
          <pc:docMk/>
          <pc:sldMk cId="3998591664" sldId="461"/>
        </pc:sldMkLst>
        <pc:spChg chg="mod">
          <ac:chgData name="Tanja Vähäoja" userId="S::tanja.vahaoja_jedu.fi#ext#@edukeuda.onmicrosoft.com::d88badf6-27fa-49d7-ad7f-2720710e4949" providerId="AD" clId="Web-{EA99ED28-E9D8-E0F4-A082-79374C52B522}" dt="2025-12-03T10:09:56.969" v="431" actId="20577"/>
          <ac:spMkLst>
            <pc:docMk/>
            <pc:sldMk cId="3998591664" sldId="461"/>
            <ac:spMk id="2" creationId="{A11C688D-E564-4E48-DE97-A68371CD3D36}"/>
          </ac:spMkLst>
        </pc:spChg>
        <pc:spChg chg="mod">
          <ac:chgData name="Tanja Vähäoja" userId="S::tanja.vahaoja_jedu.fi#ext#@edukeuda.onmicrosoft.com::d88badf6-27fa-49d7-ad7f-2720710e4949" providerId="AD" clId="Web-{EA99ED28-E9D8-E0F4-A082-79374C52B522}" dt="2025-12-03T10:10:07.392" v="434" actId="20577"/>
          <ac:spMkLst>
            <pc:docMk/>
            <pc:sldMk cId="3998591664" sldId="461"/>
            <ac:spMk id="3" creationId="{7A1E4BD4-AFA7-575B-5A61-5BA1DF3F4D83}"/>
          </ac:spMkLst>
        </pc:spChg>
      </pc:sldChg>
      <pc:sldChg chg="modSp">
        <pc:chgData name="Tanja Vähäoja" userId="S::tanja.vahaoja_jedu.fi#ext#@edukeuda.onmicrosoft.com::d88badf6-27fa-49d7-ad7f-2720710e4949" providerId="AD" clId="Web-{EA99ED28-E9D8-E0F4-A082-79374C52B522}" dt="2025-12-03T10:10:51.911" v="435" actId="20577"/>
        <pc:sldMkLst>
          <pc:docMk/>
          <pc:sldMk cId="2511382829" sldId="462"/>
        </pc:sldMkLst>
        <pc:spChg chg="mod">
          <ac:chgData name="Tanja Vähäoja" userId="S::tanja.vahaoja_jedu.fi#ext#@edukeuda.onmicrosoft.com::d88badf6-27fa-49d7-ad7f-2720710e4949" providerId="AD" clId="Web-{EA99ED28-E9D8-E0F4-A082-79374C52B522}" dt="2025-12-03T10:10:51.911" v="435" actId="20577"/>
          <ac:spMkLst>
            <pc:docMk/>
            <pc:sldMk cId="2511382829" sldId="462"/>
            <ac:spMk id="2" creationId="{2C62A01E-A93D-E3AA-2788-D36318434D83}"/>
          </ac:spMkLst>
        </pc:spChg>
      </pc:sldChg>
      <pc:sldChg chg="modSp">
        <pc:chgData name="Tanja Vähäoja" userId="S::tanja.vahaoja_jedu.fi#ext#@edukeuda.onmicrosoft.com::d88badf6-27fa-49d7-ad7f-2720710e4949" providerId="AD" clId="Web-{EA99ED28-E9D8-E0F4-A082-79374C52B522}" dt="2025-12-03T10:13:49.405" v="462" actId="14100"/>
        <pc:sldMkLst>
          <pc:docMk/>
          <pc:sldMk cId="1979901096" sldId="463"/>
        </pc:sldMkLst>
        <pc:spChg chg="mod">
          <ac:chgData name="Tanja Vähäoja" userId="S::tanja.vahaoja_jedu.fi#ext#@edukeuda.onmicrosoft.com::d88badf6-27fa-49d7-ad7f-2720710e4949" providerId="AD" clId="Web-{EA99ED28-E9D8-E0F4-A082-79374C52B522}" dt="2025-12-03T10:13:49.405" v="462" actId="14100"/>
          <ac:spMkLst>
            <pc:docMk/>
            <pc:sldMk cId="1979901096" sldId="463"/>
            <ac:spMk id="3" creationId="{38C30532-98E7-59AA-75D1-9FF57E59FCC5}"/>
          </ac:spMkLst>
        </pc:spChg>
      </pc:sldChg>
      <pc:sldChg chg="modSp">
        <pc:chgData name="Tanja Vähäoja" userId="S::tanja.vahaoja_jedu.fi#ext#@edukeuda.onmicrosoft.com::d88badf6-27fa-49d7-ad7f-2720710e4949" providerId="AD" clId="Web-{EA99ED28-E9D8-E0F4-A082-79374C52B522}" dt="2025-12-03T10:15:29.956" v="465" actId="20577"/>
        <pc:sldMkLst>
          <pc:docMk/>
          <pc:sldMk cId="3345147157" sldId="464"/>
        </pc:sldMkLst>
        <pc:spChg chg="mod">
          <ac:chgData name="Tanja Vähäoja" userId="S::tanja.vahaoja_jedu.fi#ext#@edukeuda.onmicrosoft.com::d88badf6-27fa-49d7-ad7f-2720710e4949" providerId="AD" clId="Web-{EA99ED28-E9D8-E0F4-A082-79374C52B522}" dt="2025-12-03T10:15:29.956" v="465" actId="20577"/>
          <ac:spMkLst>
            <pc:docMk/>
            <pc:sldMk cId="3345147157" sldId="464"/>
            <ac:spMk id="2" creationId="{355C5A2C-DA7E-CC94-5DB6-9E7663480392}"/>
          </ac:spMkLst>
        </pc:spChg>
      </pc:sldChg>
      <pc:sldChg chg="modSp">
        <pc:chgData name="Tanja Vähäoja" userId="S::tanja.vahaoja_jedu.fi#ext#@edukeuda.onmicrosoft.com::d88badf6-27fa-49d7-ad7f-2720710e4949" providerId="AD" clId="Web-{EA99ED28-E9D8-E0F4-A082-79374C52B522}" dt="2025-12-03T09:43:38.898" v="72" actId="20577"/>
        <pc:sldMkLst>
          <pc:docMk/>
          <pc:sldMk cId="3371594959" sldId="465"/>
        </pc:sldMkLst>
        <pc:spChg chg="mod">
          <ac:chgData name="Tanja Vähäoja" userId="S::tanja.vahaoja_jedu.fi#ext#@edukeuda.onmicrosoft.com::d88badf6-27fa-49d7-ad7f-2720710e4949" providerId="AD" clId="Web-{EA99ED28-E9D8-E0F4-A082-79374C52B522}" dt="2025-12-03T09:43:38.898" v="72" actId="20577"/>
          <ac:spMkLst>
            <pc:docMk/>
            <pc:sldMk cId="3371594959" sldId="465"/>
            <ac:spMk id="3" creationId="{0A429F56-2473-F413-D9E9-7DD9D1F19BF0}"/>
          </ac:spMkLst>
        </pc:spChg>
      </pc:sldChg>
      <pc:sldChg chg="modSp">
        <pc:chgData name="Tanja Vähäoja" userId="S::tanja.vahaoja_jedu.fi#ext#@edukeuda.onmicrosoft.com::d88badf6-27fa-49d7-ad7f-2720710e4949" providerId="AD" clId="Web-{EA99ED28-E9D8-E0F4-A082-79374C52B522}" dt="2025-12-03T09:46:21.773" v="100" actId="20577"/>
        <pc:sldMkLst>
          <pc:docMk/>
          <pc:sldMk cId="4216108077" sldId="466"/>
        </pc:sldMkLst>
        <pc:spChg chg="mod">
          <ac:chgData name="Tanja Vähäoja" userId="S::tanja.vahaoja_jedu.fi#ext#@edukeuda.onmicrosoft.com::d88badf6-27fa-49d7-ad7f-2720710e4949" providerId="AD" clId="Web-{EA99ED28-E9D8-E0F4-A082-79374C52B522}" dt="2025-12-03T09:46:21.773" v="100" actId="20577"/>
          <ac:spMkLst>
            <pc:docMk/>
            <pc:sldMk cId="4216108077" sldId="466"/>
            <ac:spMk id="2" creationId="{65142BC0-1700-36CE-BE9F-2A0F3590612D}"/>
          </ac:spMkLst>
        </pc:spChg>
      </pc:sldChg>
      <pc:sldChg chg="modSp">
        <pc:chgData name="Tanja Vähäoja" userId="S::tanja.vahaoja_jedu.fi#ext#@edukeuda.onmicrosoft.com::d88badf6-27fa-49d7-ad7f-2720710e4949" providerId="AD" clId="Web-{EA99ED28-E9D8-E0F4-A082-79374C52B522}" dt="2025-12-03T10:09:42.094" v="429" actId="20577"/>
        <pc:sldMkLst>
          <pc:docMk/>
          <pc:sldMk cId="1463079616" sldId="467"/>
        </pc:sldMkLst>
        <pc:spChg chg="mod">
          <ac:chgData name="Tanja Vähäoja" userId="S::tanja.vahaoja_jedu.fi#ext#@edukeuda.onmicrosoft.com::d88badf6-27fa-49d7-ad7f-2720710e4949" providerId="AD" clId="Web-{EA99ED28-E9D8-E0F4-A082-79374C52B522}" dt="2025-12-03T10:09:42.094" v="429" actId="20577"/>
          <ac:spMkLst>
            <pc:docMk/>
            <pc:sldMk cId="1463079616" sldId="467"/>
            <ac:spMk id="2" creationId="{E2C02FAB-8776-E876-286B-DAF093A3F349}"/>
          </ac:spMkLst>
        </pc:spChg>
      </pc:sldChg>
      <pc:sldChg chg="modSp">
        <pc:chgData name="Tanja Vähäoja" userId="S::tanja.vahaoja_jedu.fi#ext#@edukeuda.onmicrosoft.com::d88badf6-27fa-49d7-ad7f-2720710e4949" providerId="AD" clId="Web-{EA99ED28-E9D8-E0F4-A082-79374C52B522}" dt="2025-12-03T10:08:52.420" v="424" actId="20577"/>
        <pc:sldMkLst>
          <pc:docMk/>
          <pc:sldMk cId="349462101" sldId="470"/>
        </pc:sldMkLst>
        <pc:spChg chg="mod">
          <ac:chgData name="Tanja Vähäoja" userId="S::tanja.vahaoja_jedu.fi#ext#@edukeuda.onmicrosoft.com::d88badf6-27fa-49d7-ad7f-2720710e4949" providerId="AD" clId="Web-{EA99ED28-E9D8-E0F4-A082-79374C52B522}" dt="2025-12-03T10:08:52.420" v="424" actId="20577"/>
          <ac:spMkLst>
            <pc:docMk/>
            <pc:sldMk cId="349462101" sldId="470"/>
            <ac:spMk id="2" creationId="{40A76F37-2357-0329-D5D6-7A8EA3D2B502}"/>
          </ac:spMkLst>
        </pc:spChg>
      </pc:sldChg>
      <pc:sldChg chg="modSp">
        <pc:chgData name="Tanja Vähäoja" userId="S::tanja.vahaoja_jedu.fi#ext#@edukeuda.onmicrosoft.com::d88badf6-27fa-49d7-ad7f-2720710e4949" providerId="AD" clId="Web-{EA99ED28-E9D8-E0F4-A082-79374C52B522}" dt="2025-12-03T10:12:33.261" v="453" actId="20577"/>
        <pc:sldMkLst>
          <pc:docMk/>
          <pc:sldMk cId="1357008039" sldId="471"/>
        </pc:sldMkLst>
        <pc:spChg chg="mod">
          <ac:chgData name="Tanja Vähäoja" userId="S::tanja.vahaoja_jedu.fi#ext#@edukeuda.onmicrosoft.com::d88badf6-27fa-49d7-ad7f-2720710e4949" providerId="AD" clId="Web-{EA99ED28-E9D8-E0F4-A082-79374C52B522}" dt="2025-12-03T10:12:33.261" v="453" actId="20577"/>
          <ac:spMkLst>
            <pc:docMk/>
            <pc:sldMk cId="1357008039" sldId="471"/>
            <ac:spMk id="3" creationId="{E58696BD-7711-53FD-C680-C918845CC084}"/>
          </ac:spMkLst>
        </pc:spChg>
      </pc:sldChg>
      <pc:sldChg chg="modSp">
        <pc:chgData name="Tanja Vähäoja" userId="S::tanja.vahaoja_jedu.fi#ext#@edukeuda.onmicrosoft.com::d88badf6-27fa-49d7-ad7f-2720710e4949" providerId="AD" clId="Web-{EA99ED28-E9D8-E0F4-A082-79374C52B522}" dt="2025-12-03T10:10:59.724" v="437" actId="20577"/>
        <pc:sldMkLst>
          <pc:docMk/>
          <pc:sldMk cId="4188630573" sldId="472"/>
        </pc:sldMkLst>
        <pc:spChg chg="mod">
          <ac:chgData name="Tanja Vähäoja" userId="S::tanja.vahaoja_jedu.fi#ext#@edukeuda.onmicrosoft.com::d88badf6-27fa-49d7-ad7f-2720710e4949" providerId="AD" clId="Web-{EA99ED28-E9D8-E0F4-A082-79374C52B522}" dt="2025-12-03T10:10:59.724" v="437" actId="20577"/>
          <ac:spMkLst>
            <pc:docMk/>
            <pc:sldMk cId="4188630573" sldId="472"/>
            <ac:spMk id="2" creationId="{EEA1F625-C150-3DD2-0502-BBDC52810273}"/>
          </ac:spMkLst>
        </pc:spChg>
      </pc:sldChg>
      <pc:sldChg chg="modSp">
        <pc:chgData name="Tanja Vähäoja" userId="S::tanja.vahaoja_jedu.fi#ext#@edukeuda.onmicrosoft.com::d88badf6-27fa-49d7-ad7f-2720710e4949" providerId="AD" clId="Web-{EA99ED28-E9D8-E0F4-A082-79374C52B522}" dt="2025-12-03T09:58:56.577" v="260" actId="20577"/>
        <pc:sldMkLst>
          <pc:docMk/>
          <pc:sldMk cId="2826494932" sldId="478"/>
        </pc:sldMkLst>
        <pc:spChg chg="mod">
          <ac:chgData name="Tanja Vähäoja" userId="S::tanja.vahaoja_jedu.fi#ext#@edukeuda.onmicrosoft.com::d88badf6-27fa-49d7-ad7f-2720710e4949" providerId="AD" clId="Web-{EA99ED28-E9D8-E0F4-A082-79374C52B522}" dt="2025-12-03T09:58:56.577" v="260" actId="20577"/>
          <ac:spMkLst>
            <pc:docMk/>
            <pc:sldMk cId="2826494932" sldId="478"/>
            <ac:spMk id="2" creationId="{2A812932-BA9A-5574-2F6E-E68E74A2149C}"/>
          </ac:spMkLst>
        </pc:spChg>
      </pc:sldChg>
      <pc:sldChg chg="modSp">
        <pc:chgData name="Tanja Vähäoja" userId="S::tanja.vahaoja_jedu.fi#ext#@edukeuda.onmicrosoft.com::d88badf6-27fa-49d7-ad7f-2720710e4949" providerId="AD" clId="Web-{EA99ED28-E9D8-E0F4-A082-79374C52B522}" dt="2025-12-03T09:46:18.178" v="99" actId="20577"/>
        <pc:sldMkLst>
          <pc:docMk/>
          <pc:sldMk cId="3383330698" sldId="479"/>
        </pc:sldMkLst>
        <pc:spChg chg="mod">
          <ac:chgData name="Tanja Vähäoja" userId="S::tanja.vahaoja_jedu.fi#ext#@edukeuda.onmicrosoft.com::d88badf6-27fa-49d7-ad7f-2720710e4949" providerId="AD" clId="Web-{EA99ED28-E9D8-E0F4-A082-79374C52B522}" dt="2025-12-03T09:46:18.178" v="99" actId="20577"/>
          <ac:spMkLst>
            <pc:docMk/>
            <pc:sldMk cId="3383330698" sldId="479"/>
            <ac:spMk id="2" creationId="{163C010D-2B27-966D-BDBF-DF73B9C2D850}"/>
          </ac:spMkLst>
        </pc:spChg>
      </pc:sldChg>
      <pc:sldChg chg="modSp">
        <pc:chgData name="Tanja Vähäoja" userId="S::tanja.vahaoja_jedu.fi#ext#@edukeuda.onmicrosoft.com::d88badf6-27fa-49d7-ad7f-2720710e4949" providerId="AD" clId="Web-{EA99ED28-E9D8-E0F4-A082-79374C52B522}" dt="2025-12-03T09:46:12.474" v="97" actId="20577"/>
        <pc:sldMkLst>
          <pc:docMk/>
          <pc:sldMk cId="652727257" sldId="481"/>
        </pc:sldMkLst>
        <pc:spChg chg="mod">
          <ac:chgData name="Tanja Vähäoja" userId="S::tanja.vahaoja_jedu.fi#ext#@edukeuda.onmicrosoft.com::d88badf6-27fa-49d7-ad7f-2720710e4949" providerId="AD" clId="Web-{EA99ED28-E9D8-E0F4-A082-79374C52B522}" dt="2025-12-03T09:46:12.474" v="97" actId="20577"/>
          <ac:spMkLst>
            <pc:docMk/>
            <pc:sldMk cId="652727257" sldId="481"/>
            <ac:spMk id="2" creationId="{507519B6-B76A-5343-046C-EA5D48E85B80}"/>
          </ac:spMkLst>
        </pc:spChg>
      </pc:sldChg>
      <pc:sldChg chg="modSp">
        <pc:chgData name="Tanja Vähäoja" userId="S::tanja.vahaoja_jedu.fi#ext#@edukeuda.onmicrosoft.com::d88badf6-27fa-49d7-ad7f-2720710e4949" providerId="AD" clId="Web-{EA99ED28-E9D8-E0F4-A082-79374C52B522}" dt="2025-12-03T09:49:23.931" v="151" actId="20577"/>
        <pc:sldMkLst>
          <pc:docMk/>
          <pc:sldMk cId="2050386813" sldId="482"/>
        </pc:sldMkLst>
        <pc:spChg chg="mod">
          <ac:chgData name="Tanja Vähäoja" userId="S::tanja.vahaoja_jedu.fi#ext#@edukeuda.onmicrosoft.com::d88badf6-27fa-49d7-ad7f-2720710e4949" providerId="AD" clId="Web-{EA99ED28-E9D8-E0F4-A082-79374C52B522}" dt="2025-12-03T09:49:23.931" v="151" actId="20577"/>
          <ac:spMkLst>
            <pc:docMk/>
            <pc:sldMk cId="2050386813" sldId="482"/>
            <ac:spMk id="3" creationId="{87478664-8476-6308-1068-B4D1E39C1146}"/>
          </ac:spMkLst>
        </pc:spChg>
      </pc:sldChg>
      <pc:sldChg chg="modSp">
        <pc:chgData name="Tanja Vähäoja" userId="S::tanja.vahaoja_jedu.fi#ext#@edukeuda.onmicrosoft.com::d88badf6-27fa-49d7-ad7f-2720710e4949" providerId="AD" clId="Web-{EA99ED28-E9D8-E0F4-A082-79374C52B522}" dt="2025-12-03T10:16:41.942" v="467" actId="20577"/>
        <pc:sldMkLst>
          <pc:docMk/>
          <pc:sldMk cId="2438823198" sldId="485"/>
        </pc:sldMkLst>
        <pc:spChg chg="mod">
          <ac:chgData name="Tanja Vähäoja" userId="S::tanja.vahaoja_jedu.fi#ext#@edukeuda.onmicrosoft.com::d88badf6-27fa-49d7-ad7f-2720710e4949" providerId="AD" clId="Web-{EA99ED28-E9D8-E0F4-A082-79374C52B522}" dt="2025-12-03T10:16:41.942" v="467" actId="20577"/>
          <ac:spMkLst>
            <pc:docMk/>
            <pc:sldMk cId="2438823198" sldId="485"/>
            <ac:spMk id="3" creationId="{37F878F9-87BB-85E7-A18A-547C94871CE3}"/>
          </ac:spMkLst>
        </pc:spChg>
      </pc:sldChg>
      <pc:sldChg chg="modSp">
        <pc:chgData name="Tanja Vähäoja" userId="S::tanja.vahaoja_jedu.fi#ext#@edukeuda.onmicrosoft.com::d88badf6-27fa-49d7-ad7f-2720710e4949" providerId="AD" clId="Web-{EA99ED28-E9D8-E0F4-A082-79374C52B522}" dt="2025-12-03T09:44:40.215" v="89" actId="20577"/>
        <pc:sldMkLst>
          <pc:docMk/>
          <pc:sldMk cId="3661546703" sldId="489"/>
        </pc:sldMkLst>
        <pc:spChg chg="mod">
          <ac:chgData name="Tanja Vähäoja" userId="S::tanja.vahaoja_jedu.fi#ext#@edukeuda.onmicrosoft.com::d88badf6-27fa-49d7-ad7f-2720710e4949" providerId="AD" clId="Web-{EA99ED28-E9D8-E0F4-A082-79374C52B522}" dt="2025-12-03T09:44:40.215" v="89" actId="20577"/>
          <ac:spMkLst>
            <pc:docMk/>
            <pc:sldMk cId="3661546703" sldId="489"/>
            <ac:spMk id="2" creationId="{2F10A43A-3589-FBC0-0D74-F3AC18FDFAC4}"/>
          </ac:spMkLst>
        </pc:spChg>
      </pc:sldChg>
      <pc:sldChg chg="modSp">
        <pc:chgData name="Tanja Vähäoja" userId="S::tanja.vahaoja_jedu.fi#ext#@edukeuda.onmicrosoft.com::d88badf6-27fa-49d7-ad7f-2720710e4949" providerId="AD" clId="Web-{EA99ED28-E9D8-E0F4-A082-79374C52B522}" dt="2025-12-03T10:08:36.389" v="422" actId="20577"/>
        <pc:sldMkLst>
          <pc:docMk/>
          <pc:sldMk cId="943796332" sldId="490"/>
        </pc:sldMkLst>
        <pc:spChg chg="mod">
          <ac:chgData name="Tanja Vähäoja" userId="S::tanja.vahaoja_jedu.fi#ext#@edukeuda.onmicrosoft.com::d88badf6-27fa-49d7-ad7f-2720710e4949" providerId="AD" clId="Web-{EA99ED28-E9D8-E0F4-A082-79374C52B522}" dt="2025-12-03T10:08:36.389" v="422" actId="20577"/>
          <ac:spMkLst>
            <pc:docMk/>
            <pc:sldMk cId="943796332" sldId="490"/>
            <ac:spMk id="2" creationId="{12305505-0CF0-9885-E2DF-0868AD94A6A9}"/>
          </ac:spMkLst>
        </pc:spChg>
        <pc:spChg chg="mod">
          <ac:chgData name="Tanja Vähäoja" userId="S::tanja.vahaoja_jedu.fi#ext#@edukeuda.onmicrosoft.com::d88badf6-27fa-49d7-ad7f-2720710e4949" providerId="AD" clId="Web-{EA99ED28-E9D8-E0F4-A082-79374C52B522}" dt="2025-12-03T10:08:08.669" v="412" actId="20577"/>
          <ac:spMkLst>
            <pc:docMk/>
            <pc:sldMk cId="943796332" sldId="490"/>
            <ac:spMk id="3" creationId="{7F96FC64-7CF0-DE22-772D-96176430D15B}"/>
          </ac:spMkLst>
        </pc:spChg>
      </pc:sldChg>
      <pc:sldChg chg="modSp">
        <pc:chgData name="Tanja Vähäoja" userId="S::tanja.vahaoja_jedu.fi#ext#@edukeuda.onmicrosoft.com::d88badf6-27fa-49d7-ad7f-2720710e4949" providerId="AD" clId="Web-{EA99ED28-E9D8-E0F4-A082-79374C52B522}" dt="2025-12-03T10:06:18.368" v="391" actId="20577"/>
        <pc:sldMkLst>
          <pc:docMk/>
          <pc:sldMk cId="3483938746" sldId="492"/>
        </pc:sldMkLst>
        <pc:spChg chg="mod">
          <ac:chgData name="Tanja Vähäoja" userId="S::tanja.vahaoja_jedu.fi#ext#@edukeuda.onmicrosoft.com::d88badf6-27fa-49d7-ad7f-2720710e4949" providerId="AD" clId="Web-{EA99ED28-E9D8-E0F4-A082-79374C52B522}" dt="2025-12-03T10:06:18.368" v="391" actId="20577"/>
          <ac:spMkLst>
            <pc:docMk/>
            <pc:sldMk cId="3483938746" sldId="492"/>
            <ac:spMk id="2" creationId="{3810C336-E280-5B37-7AB6-EB2217B075AE}"/>
          </ac:spMkLst>
        </pc:spChg>
        <pc:spChg chg="mod">
          <ac:chgData name="Tanja Vähäoja" userId="S::tanja.vahaoja_jedu.fi#ext#@edukeuda.onmicrosoft.com::d88badf6-27fa-49d7-ad7f-2720710e4949" providerId="AD" clId="Web-{EA99ED28-E9D8-E0F4-A082-79374C52B522}" dt="2025-12-03T10:05:57.835" v="380" actId="20577"/>
          <ac:spMkLst>
            <pc:docMk/>
            <pc:sldMk cId="3483938746" sldId="492"/>
            <ac:spMk id="3" creationId="{E78DECC5-14EE-CDB3-9632-6B22125C87E1}"/>
          </ac:spMkLst>
        </pc:spChg>
      </pc:sldChg>
      <pc:sldChg chg="modSp">
        <pc:chgData name="Tanja Vähäoja" userId="S::tanja.vahaoja_jedu.fi#ext#@edukeuda.onmicrosoft.com::d88badf6-27fa-49d7-ad7f-2720710e4949" providerId="AD" clId="Web-{EA99ED28-E9D8-E0F4-A082-79374C52B522}" dt="2025-12-03T10:01:29.127" v="305" actId="20577"/>
        <pc:sldMkLst>
          <pc:docMk/>
          <pc:sldMk cId="3155568721" sldId="493"/>
        </pc:sldMkLst>
        <pc:spChg chg="mod">
          <ac:chgData name="Tanja Vähäoja" userId="S::tanja.vahaoja_jedu.fi#ext#@edukeuda.onmicrosoft.com::d88badf6-27fa-49d7-ad7f-2720710e4949" providerId="AD" clId="Web-{EA99ED28-E9D8-E0F4-A082-79374C52B522}" dt="2025-12-03T10:00:47.080" v="289" actId="20577"/>
          <ac:spMkLst>
            <pc:docMk/>
            <pc:sldMk cId="3155568721" sldId="493"/>
            <ac:spMk id="2" creationId="{241D8BAD-1C6D-F194-6F9D-E88C92CEF96D}"/>
          </ac:spMkLst>
        </pc:spChg>
        <pc:spChg chg="mod">
          <ac:chgData name="Tanja Vähäoja" userId="S::tanja.vahaoja_jedu.fi#ext#@edukeuda.onmicrosoft.com::d88badf6-27fa-49d7-ad7f-2720710e4949" providerId="AD" clId="Web-{EA99ED28-E9D8-E0F4-A082-79374C52B522}" dt="2025-12-03T10:01:29.127" v="305" actId="20577"/>
          <ac:spMkLst>
            <pc:docMk/>
            <pc:sldMk cId="3155568721" sldId="493"/>
            <ac:spMk id="3" creationId="{19173B14-BF65-1D5E-F363-E5816022C9C1}"/>
          </ac:spMkLst>
        </pc:spChg>
      </pc:sldChg>
      <pc:sldChg chg="ord">
        <pc:chgData name="Tanja Vähäoja" userId="S::tanja.vahaoja_jedu.fi#ext#@edukeuda.onmicrosoft.com::d88badf6-27fa-49d7-ad7f-2720710e4949" providerId="AD" clId="Web-{EA99ED28-E9D8-E0F4-A082-79374C52B522}" dt="2025-12-03T09:40:41.569" v="67"/>
        <pc:sldMkLst>
          <pc:docMk/>
          <pc:sldMk cId="3316191147" sldId="507"/>
        </pc:sldMkLst>
      </pc:sldChg>
      <pc:sldChg chg="modSp ord">
        <pc:chgData name="Tanja Vähäoja" userId="S::tanja.vahaoja_jedu.fi#ext#@edukeuda.onmicrosoft.com::d88badf6-27fa-49d7-ad7f-2720710e4949" providerId="AD" clId="Web-{EA99ED28-E9D8-E0F4-A082-79374C52B522}" dt="2025-12-03T09:55:30.047" v="203" actId="20577"/>
        <pc:sldMkLst>
          <pc:docMk/>
          <pc:sldMk cId="1002161435" sldId="510"/>
        </pc:sldMkLst>
        <pc:spChg chg="mod">
          <ac:chgData name="Tanja Vähäoja" userId="S::tanja.vahaoja_jedu.fi#ext#@edukeuda.onmicrosoft.com::d88badf6-27fa-49d7-ad7f-2720710e4949" providerId="AD" clId="Web-{EA99ED28-E9D8-E0F4-A082-79374C52B522}" dt="2025-12-03T09:55:30.047" v="203" actId="20577"/>
          <ac:spMkLst>
            <pc:docMk/>
            <pc:sldMk cId="1002161435" sldId="510"/>
            <ac:spMk id="3" creationId="{D9830D0D-27E0-3FC8-BADC-A4BD23B461BA}"/>
          </ac:spMkLst>
        </pc:spChg>
      </pc:sldChg>
      <pc:sldChg chg="modSp ord">
        <pc:chgData name="Tanja Vähäoja" userId="S::tanja.vahaoja_jedu.fi#ext#@edukeuda.onmicrosoft.com::d88badf6-27fa-49d7-ad7f-2720710e4949" providerId="AD" clId="Web-{EA99ED28-E9D8-E0F4-A082-79374C52B522}" dt="2025-12-03T09:56:01.066" v="213" actId="20577"/>
        <pc:sldMkLst>
          <pc:docMk/>
          <pc:sldMk cId="2243742669" sldId="511"/>
        </pc:sldMkLst>
        <pc:spChg chg="mod">
          <ac:chgData name="Tanja Vähäoja" userId="S::tanja.vahaoja_jedu.fi#ext#@edukeuda.onmicrosoft.com::d88badf6-27fa-49d7-ad7f-2720710e4949" providerId="AD" clId="Web-{EA99ED28-E9D8-E0F4-A082-79374C52B522}" dt="2025-12-03T09:56:01.066" v="213" actId="20577"/>
          <ac:spMkLst>
            <pc:docMk/>
            <pc:sldMk cId="2243742669" sldId="511"/>
            <ac:spMk id="3" creationId="{C5CE4B2D-4AB3-E5BF-2D53-D60F5F263E88}"/>
          </ac:spMkLst>
        </pc:spChg>
      </pc:sldChg>
      <pc:sldChg chg="modSp ord">
        <pc:chgData name="Tanja Vähäoja" userId="S::tanja.vahaoja_jedu.fi#ext#@edukeuda.onmicrosoft.com::d88badf6-27fa-49d7-ad7f-2720710e4949" providerId="AD" clId="Web-{EA99ED28-E9D8-E0F4-A082-79374C52B522}" dt="2025-12-03T09:54:50.011" v="201" actId="20577"/>
        <pc:sldMkLst>
          <pc:docMk/>
          <pc:sldMk cId="3667220546" sldId="512"/>
        </pc:sldMkLst>
        <pc:spChg chg="mod">
          <ac:chgData name="Tanja Vähäoja" userId="S::tanja.vahaoja_jedu.fi#ext#@edukeuda.onmicrosoft.com::d88badf6-27fa-49d7-ad7f-2720710e4949" providerId="AD" clId="Web-{EA99ED28-E9D8-E0F4-A082-79374C52B522}" dt="2025-12-03T09:54:50.011" v="201" actId="20577"/>
          <ac:spMkLst>
            <pc:docMk/>
            <pc:sldMk cId="3667220546" sldId="512"/>
            <ac:spMk id="3" creationId="{E68495BD-4826-DEA4-399B-979CF13E9264}"/>
          </ac:spMkLst>
        </pc:spChg>
      </pc:sldChg>
      <pc:sldChg chg="modSp">
        <pc:chgData name="Tanja Vähäoja" userId="S::tanja.vahaoja_jedu.fi#ext#@edukeuda.onmicrosoft.com::d88badf6-27fa-49d7-ad7f-2720710e4949" providerId="AD" clId="Web-{EA99ED28-E9D8-E0F4-A082-79374C52B522}" dt="2025-12-03T09:59:29.843" v="264" actId="20577"/>
        <pc:sldMkLst>
          <pc:docMk/>
          <pc:sldMk cId="4194022040" sldId="515"/>
        </pc:sldMkLst>
        <pc:spChg chg="mod">
          <ac:chgData name="Tanja Vähäoja" userId="S::tanja.vahaoja_jedu.fi#ext#@edukeuda.onmicrosoft.com::d88badf6-27fa-49d7-ad7f-2720710e4949" providerId="AD" clId="Web-{EA99ED28-E9D8-E0F4-A082-79374C52B522}" dt="2025-12-03T09:59:29.843" v="264" actId="20577"/>
          <ac:spMkLst>
            <pc:docMk/>
            <pc:sldMk cId="4194022040" sldId="515"/>
            <ac:spMk id="2" creationId="{04130BCF-5816-CE3D-60FA-043F43B41B48}"/>
          </ac:spMkLst>
        </pc:spChg>
      </pc:sldChg>
      <pc:sldChg chg="modSp">
        <pc:chgData name="Tanja Vähäoja" userId="S::tanja.vahaoja_jedu.fi#ext#@edukeuda.onmicrosoft.com::d88badf6-27fa-49d7-ad7f-2720710e4949" providerId="AD" clId="Web-{EA99ED28-E9D8-E0F4-A082-79374C52B522}" dt="2025-12-03T10:08:59.436" v="426" actId="20577"/>
        <pc:sldMkLst>
          <pc:docMk/>
          <pc:sldMk cId="2594625466" sldId="523"/>
        </pc:sldMkLst>
        <pc:spChg chg="mod">
          <ac:chgData name="Tanja Vähäoja" userId="S::tanja.vahaoja_jedu.fi#ext#@edukeuda.onmicrosoft.com::d88badf6-27fa-49d7-ad7f-2720710e4949" providerId="AD" clId="Web-{EA99ED28-E9D8-E0F4-A082-79374C52B522}" dt="2025-12-03T10:08:59.436" v="426" actId="20577"/>
          <ac:spMkLst>
            <pc:docMk/>
            <pc:sldMk cId="2594625466" sldId="523"/>
            <ac:spMk id="2" creationId="{2D3240C4-F2A0-4FAD-4F96-89EAB9ED5B24}"/>
          </ac:spMkLst>
        </pc:spChg>
      </pc:sldChg>
      <pc:sldChg chg="modSp ord">
        <pc:chgData name="Tanja Vähäoja" userId="S::tanja.vahaoja_jedu.fi#ext#@edukeuda.onmicrosoft.com::d88badf6-27fa-49d7-ad7f-2720710e4949" providerId="AD" clId="Web-{EA99ED28-E9D8-E0F4-A082-79374C52B522}" dt="2025-12-03T09:56:48.227" v="231" actId="20577"/>
        <pc:sldMkLst>
          <pc:docMk/>
          <pc:sldMk cId="2351097447" sldId="525"/>
        </pc:sldMkLst>
        <pc:spChg chg="mod">
          <ac:chgData name="Tanja Vähäoja" userId="S::tanja.vahaoja_jedu.fi#ext#@edukeuda.onmicrosoft.com::d88badf6-27fa-49d7-ad7f-2720710e4949" providerId="AD" clId="Web-{EA99ED28-E9D8-E0F4-A082-79374C52B522}" dt="2025-12-03T09:56:48.227" v="231" actId="20577"/>
          <ac:spMkLst>
            <pc:docMk/>
            <pc:sldMk cId="2351097447" sldId="525"/>
            <ac:spMk id="3" creationId="{45BAFC32-1881-B722-6B56-AA58488FD04A}"/>
          </ac:spMkLst>
        </pc:spChg>
      </pc:sldChg>
      <pc:sldChg chg="modSp">
        <pc:chgData name="Tanja Vähäoja" userId="S::tanja.vahaoja_jedu.fi#ext#@edukeuda.onmicrosoft.com::d88badf6-27fa-49d7-ad7f-2720710e4949" providerId="AD" clId="Web-{EA99ED28-E9D8-E0F4-A082-79374C52B522}" dt="2025-12-03T10:17:43.850" v="469" actId="20577"/>
        <pc:sldMkLst>
          <pc:docMk/>
          <pc:sldMk cId="1620779976" sldId="527"/>
        </pc:sldMkLst>
        <pc:spChg chg="mod">
          <ac:chgData name="Tanja Vähäoja" userId="S::tanja.vahaoja_jedu.fi#ext#@edukeuda.onmicrosoft.com::d88badf6-27fa-49d7-ad7f-2720710e4949" providerId="AD" clId="Web-{EA99ED28-E9D8-E0F4-A082-79374C52B522}" dt="2025-12-03T09:48:02.301" v="143" actId="20577"/>
          <ac:spMkLst>
            <pc:docMk/>
            <pc:sldMk cId="1620779976" sldId="527"/>
            <ac:spMk id="2" creationId="{565A7E2B-C4FE-18B7-E780-81E7EDAE26E6}"/>
          </ac:spMkLst>
        </pc:spChg>
        <pc:spChg chg="mod">
          <ac:chgData name="Tanja Vähäoja" userId="S::tanja.vahaoja_jedu.fi#ext#@edukeuda.onmicrosoft.com::d88badf6-27fa-49d7-ad7f-2720710e4949" providerId="AD" clId="Web-{EA99ED28-E9D8-E0F4-A082-79374C52B522}" dt="2025-12-03T10:17:43.850" v="469" actId="20577"/>
          <ac:spMkLst>
            <pc:docMk/>
            <pc:sldMk cId="1620779976" sldId="527"/>
            <ac:spMk id="3" creationId="{8AE5C98A-C64E-0BAD-F68C-0A01562C1A3D}"/>
          </ac:spMkLst>
        </pc:spChg>
      </pc:sldChg>
      <pc:sldChg chg="modSp ord">
        <pc:chgData name="Tanja Vähäoja" userId="S::tanja.vahaoja_jedu.fi#ext#@edukeuda.onmicrosoft.com::d88badf6-27fa-49d7-ad7f-2720710e4949" providerId="AD" clId="Web-{EA99ED28-E9D8-E0F4-A082-79374C52B522}" dt="2025-12-03T10:22:15.169" v="484" actId="20577"/>
        <pc:sldMkLst>
          <pc:docMk/>
          <pc:sldMk cId="245090461" sldId="528"/>
        </pc:sldMkLst>
        <pc:spChg chg="mod">
          <ac:chgData name="Tanja Vähäoja" userId="S::tanja.vahaoja_jedu.fi#ext#@edukeuda.onmicrosoft.com::d88badf6-27fa-49d7-ad7f-2720710e4949" providerId="AD" clId="Web-{EA99ED28-E9D8-E0F4-A082-79374C52B522}" dt="2025-12-03T10:22:04.792" v="482" actId="20577"/>
          <ac:spMkLst>
            <pc:docMk/>
            <pc:sldMk cId="245090461" sldId="528"/>
            <ac:spMk id="2" creationId="{378B0FC5-FA4F-4349-E1CF-069BE8A5ECFD}"/>
          </ac:spMkLst>
        </pc:spChg>
        <pc:spChg chg="mod">
          <ac:chgData name="Tanja Vähäoja" userId="S::tanja.vahaoja_jedu.fi#ext#@edukeuda.onmicrosoft.com::d88badf6-27fa-49d7-ad7f-2720710e4949" providerId="AD" clId="Web-{EA99ED28-E9D8-E0F4-A082-79374C52B522}" dt="2025-12-03T10:22:15.169" v="484" actId="20577"/>
          <ac:spMkLst>
            <pc:docMk/>
            <pc:sldMk cId="245090461" sldId="528"/>
            <ac:spMk id="3" creationId="{F293EF01-B8F3-A9D8-1E0A-13D336F872FF}"/>
          </ac:spMkLst>
        </pc:spChg>
      </pc:sldChg>
      <pc:sldChg chg="modSp">
        <pc:chgData name="Tanja Vähäoja" userId="S::tanja.vahaoja_jedu.fi#ext#@edukeuda.onmicrosoft.com::d88badf6-27fa-49d7-ad7f-2720710e4949" providerId="AD" clId="Web-{EA99ED28-E9D8-E0F4-A082-79374C52B522}" dt="2025-12-03T10:13:15.700" v="457" actId="20577"/>
        <pc:sldMkLst>
          <pc:docMk/>
          <pc:sldMk cId="1899611983" sldId="531"/>
        </pc:sldMkLst>
        <pc:spChg chg="mod">
          <ac:chgData name="Tanja Vähäoja" userId="S::tanja.vahaoja_jedu.fi#ext#@edukeuda.onmicrosoft.com::d88badf6-27fa-49d7-ad7f-2720710e4949" providerId="AD" clId="Web-{EA99ED28-E9D8-E0F4-A082-79374C52B522}" dt="2025-12-03T10:13:15.700" v="457" actId="20577"/>
          <ac:spMkLst>
            <pc:docMk/>
            <pc:sldMk cId="1899611983" sldId="531"/>
            <ac:spMk id="3" creationId="{8107B340-88D3-9676-615A-40C361752B36}"/>
          </ac:spMkLst>
        </pc:spChg>
      </pc:sldChg>
      <pc:sldChg chg="modSp">
        <pc:chgData name="Tanja Vähäoja" userId="S::tanja.vahaoja_jedu.fi#ext#@edukeuda.onmicrosoft.com::d88badf6-27fa-49d7-ad7f-2720710e4949" providerId="AD" clId="Web-{EA99ED28-E9D8-E0F4-A082-79374C52B522}" dt="2025-12-03T10:02:52.932" v="341" actId="20577"/>
        <pc:sldMkLst>
          <pc:docMk/>
          <pc:sldMk cId="1166355844" sldId="533"/>
        </pc:sldMkLst>
        <pc:spChg chg="mod">
          <ac:chgData name="Tanja Vähäoja" userId="S::tanja.vahaoja_jedu.fi#ext#@edukeuda.onmicrosoft.com::d88badf6-27fa-49d7-ad7f-2720710e4949" providerId="AD" clId="Web-{EA99ED28-E9D8-E0F4-A082-79374C52B522}" dt="2025-12-03T10:02:34.587" v="334" actId="20577"/>
          <ac:spMkLst>
            <pc:docMk/>
            <pc:sldMk cId="1166355844" sldId="533"/>
            <ac:spMk id="2" creationId="{E813548C-C87A-D2DF-0D49-8C29E539C417}"/>
          </ac:spMkLst>
        </pc:spChg>
        <pc:spChg chg="mod">
          <ac:chgData name="Tanja Vähäoja" userId="S::tanja.vahaoja_jedu.fi#ext#@edukeuda.onmicrosoft.com::d88badf6-27fa-49d7-ad7f-2720710e4949" providerId="AD" clId="Web-{EA99ED28-E9D8-E0F4-A082-79374C52B522}" dt="2025-12-03T10:02:52.932" v="341" actId="20577"/>
          <ac:spMkLst>
            <pc:docMk/>
            <pc:sldMk cId="1166355844" sldId="533"/>
            <ac:spMk id="3" creationId="{791C1DB6-1962-AFC0-356B-0A8424B094DD}"/>
          </ac:spMkLst>
        </pc:spChg>
      </pc:sldChg>
      <pc:sldChg chg="modSp">
        <pc:chgData name="Tanja Vähäoja" userId="S::tanja.vahaoja_jedu.fi#ext#@edukeuda.onmicrosoft.com::d88badf6-27fa-49d7-ad7f-2720710e4949" providerId="AD" clId="Web-{EA99ED28-E9D8-E0F4-A082-79374C52B522}" dt="2025-12-03T10:03:16.638" v="354" actId="20577"/>
        <pc:sldMkLst>
          <pc:docMk/>
          <pc:sldMk cId="3169370401" sldId="534"/>
        </pc:sldMkLst>
        <pc:spChg chg="mod">
          <ac:chgData name="Tanja Vähäoja" userId="S::tanja.vahaoja_jedu.fi#ext#@edukeuda.onmicrosoft.com::d88badf6-27fa-49d7-ad7f-2720710e4949" providerId="AD" clId="Web-{EA99ED28-E9D8-E0F4-A082-79374C52B522}" dt="2025-12-03T10:03:16.638" v="354" actId="20577"/>
          <ac:spMkLst>
            <pc:docMk/>
            <pc:sldMk cId="3169370401" sldId="534"/>
            <ac:spMk id="2" creationId="{454371BB-0714-8CCC-5E54-5D4B0BB617AA}"/>
          </ac:spMkLst>
        </pc:spChg>
        <pc:spChg chg="mod">
          <ac:chgData name="Tanja Vähäoja" userId="S::tanja.vahaoja_jedu.fi#ext#@edukeuda.onmicrosoft.com::d88badf6-27fa-49d7-ad7f-2720710e4949" providerId="AD" clId="Web-{EA99ED28-E9D8-E0F4-A082-79374C52B522}" dt="2025-12-03T10:03:08.606" v="353" actId="20577"/>
          <ac:spMkLst>
            <pc:docMk/>
            <pc:sldMk cId="3169370401" sldId="534"/>
            <ac:spMk id="3" creationId="{C36DBAE8-7B55-AF27-EA17-B5D27C4B6865}"/>
          </ac:spMkLst>
        </pc:spChg>
      </pc:sldChg>
      <pc:sldChg chg="modSp">
        <pc:chgData name="Tanja Vähäoja" userId="S::tanja.vahaoja_jedu.fi#ext#@edukeuda.onmicrosoft.com::d88badf6-27fa-49d7-ad7f-2720710e4949" providerId="AD" clId="Web-{EA99ED28-E9D8-E0F4-A082-79374C52B522}" dt="2025-12-03T09:59:05.780" v="262" actId="20577"/>
        <pc:sldMkLst>
          <pc:docMk/>
          <pc:sldMk cId="3250554870" sldId="536"/>
        </pc:sldMkLst>
        <pc:spChg chg="mod">
          <ac:chgData name="Tanja Vähäoja" userId="S::tanja.vahaoja_jedu.fi#ext#@edukeuda.onmicrosoft.com::d88badf6-27fa-49d7-ad7f-2720710e4949" providerId="AD" clId="Web-{EA99ED28-E9D8-E0F4-A082-79374C52B522}" dt="2025-12-03T09:59:05.780" v="262" actId="20577"/>
          <ac:spMkLst>
            <pc:docMk/>
            <pc:sldMk cId="3250554870" sldId="536"/>
            <ac:spMk id="2" creationId="{C93FEF5B-E2E7-56A4-E6D0-51EAFD215EBF}"/>
          </ac:spMkLst>
        </pc:spChg>
      </pc:sldChg>
      <pc:sldChg chg="modSp add replId">
        <pc:chgData name="Tanja Vähäoja" userId="S::tanja.vahaoja_jedu.fi#ext#@edukeuda.onmicrosoft.com::d88badf6-27fa-49d7-ad7f-2720710e4949" providerId="AD" clId="Web-{EA99ED28-E9D8-E0F4-A082-79374C52B522}" dt="2025-12-03T09:49:09.821" v="148" actId="20577"/>
        <pc:sldMkLst>
          <pc:docMk/>
          <pc:sldMk cId="3656652315" sldId="537"/>
        </pc:sldMkLst>
        <pc:spChg chg="mod">
          <ac:chgData name="Tanja Vähäoja" userId="S::tanja.vahaoja_jedu.fi#ext#@edukeuda.onmicrosoft.com::d88badf6-27fa-49d7-ad7f-2720710e4949" providerId="AD" clId="Web-{EA99ED28-E9D8-E0F4-A082-79374C52B522}" dt="2025-12-03T09:48:56.649" v="145" actId="20577"/>
          <ac:spMkLst>
            <pc:docMk/>
            <pc:sldMk cId="3656652315" sldId="537"/>
            <ac:spMk id="2" creationId="{E088758C-E297-099D-97F8-B176AC31D752}"/>
          </ac:spMkLst>
        </pc:spChg>
        <pc:spChg chg="mod">
          <ac:chgData name="Tanja Vähäoja" userId="S::tanja.vahaoja_jedu.fi#ext#@edukeuda.onmicrosoft.com::d88badf6-27fa-49d7-ad7f-2720710e4949" providerId="AD" clId="Web-{EA99ED28-E9D8-E0F4-A082-79374C52B522}" dt="2025-12-03T09:49:09.821" v="148" actId="20577"/>
          <ac:spMkLst>
            <pc:docMk/>
            <pc:sldMk cId="3656652315" sldId="537"/>
            <ac:spMk id="3" creationId="{59A49ECE-19F4-CBA3-A9A8-5E5C620B08B9}"/>
          </ac:spMkLst>
        </pc:spChg>
      </pc:sldChg>
      <pc:sldChg chg="modSp add replId">
        <pc:chgData name="Tanja Vähäoja" userId="S::tanja.vahaoja_jedu.fi#ext#@edukeuda.onmicrosoft.com::d88badf6-27fa-49d7-ad7f-2720710e4949" providerId="AD" clId="Web-{EA99ED28-E9D8-E0F4-A082-79374C52B522}" dt="2025-12-03T09:57:17.494" v="238" actId="20577"/>
        <pc:sldMkLst>
          <pc:docMk/>
          <pc:sldMk cId="1329040575" sldId="538"/>
        </pc:sldMkLst>
        <pc:spChg chg="mod">
          <ac:chgData name="Tanja Vähäoja" userId="S::tanja.vahaoja_jedu.fi#ext#@edukeuda.onmicrosoft.com::d88badf6-27fa-49d7-ad7f-2720710e4949" providerId="AD" clId="Web-{EA99ED28-E9D8-E0F4-A082-79374C52B522}" dt="2025-12-03T09:57:17.494" v="238" actId="20577"/>
          <ac:spMkLst>
            <pc:docMk/>
            <pc:sldMk cId="1329040575" sldId="538"/>
            <ac:spMk id="3" creationId="{DCE69CA8-0E12-86E2-6717-C9DEF5C14C7C}"/>
          </ac:spMkLst>
        </pc:spChg>
      </pc:sldChg>
      <pc:sldChg chg="modSp add replId">
        <pc:chgData name="Tanja Vähäoja" userId="S::tanja.vahaoja_jedu.fi#ext#@edukeuda.onmicrosoft.com::d88badf6-27fa-49d7-ad7f-2720710e4949" providerId="AD" clId="Web-{EA99ED28-E9D8-E0F4-A082-79374C52B522}" dt="2025-12-03T09:54:24.334" v="196" actId="20577"/>
        <pc:sldMkLst>
          <pc:docMk/>
          <pc:sldMk cId="3561829574" sldId="539"/>
        </pc:sldMkLst>
        <pc:spChg chg="mod">
          <ac:chgData name="Tanja Vähäoja" userId="S::tanja.vahaoja_jedu.fi#ext#@edukeuda.onmicrosoft.com::d88badf6-27fa-49d7-ad7f-2720710e4949" providerId="AD" clId="Web-{EA99ED28-E9D8-E0F4-A082-79374C52B522}" dt="2025-12-03T09:54:24.334" v="196" actId="20577"/>
          <ac:spMkLst>
            <pc:docMk/>
            <pc:sldMk cId="3561829574" sldId="539"/>
            <ac:spMk id="3" creationId="{8A5FD44D-73D8-2816-169D-0B1279E3CD40}"/>
          </ac:spMkLst>
        </pc:spChg>
      </pc:sldChg>
      <pc:sldChg chg="modSp add replId">
        <pc:chgData name="Tanja Vähäoja" userId="S::tanja.vahaoja_jedu.fi#ext#@edukeuda.onmicrosoft.com::d88badf6-27fa-49d7-ad7f-2720710e4949" providerId="AD" clId="Web-{EA99ED28-E9D8-E0F4-A082-79374C52B522}" dt="2025-12-03T10:01:35.815" v="307" actId="20577"/>
        <pc:sldMkLst>
          <pc:docMk/>
          <pc:sldMk cId="3871571117" sldId="540"/>
        </pc:sldMkLst>
        <pc:spChg chg="mod">
          <ac:chgData name="Tanja Vähäoja" userId="S::tanja.vahaoja_jedu.fi#ext#@edukeuda.onmicrosoft.com::d88badf6-27fa-49d7-ad7f-2720710e4949" providerId="AD" clId="Web-{EA99ED28-E9D8-E0F4-A082-79374C52B522}" dt="2025-12-03T10:00:56.330" v="292" actId="20577"/>
          <ac:spMkLst>
            <pc:docMk/>
            <pc:sldMk cId="3871571117" sldId="540"/>
            <ac:spMk id="2" creationId="{705A6753-5FCC-E60A-902A-47F5F88C1228}"/>
          </ac:spMkLst>
        </pc:spChg>
        <pc:spChg chg="mod">
          <ac:chgData name="Tanja Vähäoja" userId="S::tanja.vahaoja_jedu.fi#ext#@edukeuda.onmicrosoft.com::d88badf6-27fa-49d7-ad7f-2720710e4949" providerId="AD" clId="Web-{EA99ED28-E9D8-E0F4-A082-79374C52B522}" dt="2025-12-03T10:01:35.815" v="307" actId="20577"/>
          <ac:spMkLst>
            <pc:docMk/>
            <pc:sldMk cId="3871571117" sldId="540"/>
            <ac:spMk id="3" creationId="{79F6A7AD-BB53-82CF-F4D1-73C8E5A07FAA}"/>
          </ac:spMkLst>
        </pc:spChg>
      </pc:sldChg>
      <pc:sldChg chg="modSp add replId">
        <pc:chgData name="Tanja Vähäoja" userId="S::tanja.vahaoja_jedu.fi#ext#@edukeuda.onmicrosoft.com::d88badf6-27fa-49d7-ad7f-2720710e4949" providerId="AD" clId="Web-{EA99ED28-E9D8-E0F4-A082-79374C52B522}" dt="2025-12-03T10:02:22.883" v="327" actId="20577"/>
        <pc:sldMkLst>
          <pc:docMk/>
          <pc:sldMk cId="106184438" sldId="541"/>
        </pc:sldMkLst>
        <pc:spChg chg="mod">
          <ac:chgData name="Tanja Vähäoja" userId="S::tanja.vahaoja_jedu.fi#ext#@edukeuda.onmicrosoft.com::d88badf6-27fa-49d7-ad7f-2720710e4949" providerId="AD" clId="Web-{EA99ED28-E9D8-E0F4-A082-79374C52B522}" dt="2025-12-03T10:02:22.883" v="327" actId="20577"/>
          <ac:spMkLst>
            <pc:docMk/>
            <pc:sldMk cId="106184438" sldId="541"/>
            <ac:spMk id="2" creationId="{B3A136BA-E052-DC4D-1A9C-07F8AFF1F40A}"/>
          </ac:spMkLst>
        </pc:spChg>
        <pc:spChg chg="mod">
          <ac:chgData name="Tanja Vähäoja" userId="S::tanja.vahaoja_jedu.fi#ext#@edukeuda.onmicrosoft.com::d88badf6-27fa-49d7-ad7f-2720710e4949" providerId="AD" clId="Web-{EA99ED28-E9D8-E0F4-A082-79374C52B522}" dt="2025-12-03T10:02:12.538" v="319" actId="20577"/>
          <ac:spMkLst>
            <pc:docMk/>
            <pc:sldMk cId="106184438" sldId="541"/>
            <ac:spMk id="3" creationId="{6DC64DB1-3F2D-220F-3BB8-763D7B429FE9}"/>
          </ac:spMkLst>
        </pc:spChg>
      </pc:sldChg>
      <pc:sldChg chg="modSp add replId">
        <pc:chgData name="Tanja Vähäoja" userId="S::tanja.vahaoja_jedu.fi#ext#@edukeuda.onmicrosoft.com::d88badf6-27fa-49d7-ad7f-2720710e4949" providerId="AD" clId="Web-{EA99ED28-E9D8-E0F4-A082-79374C52B522}" dt="2025-12-03T10:03:52.593" v="358" actId="20577"/>
        <pc:sldMkLst>
          <pc:docMk/>
          <pc:sldMk cId="1214337047" sldId="542"/>
        </pc:sldMkLst>
        <pc:spChg chg="mod">
          <ac:chgData name="Tanja Vähäoja" userId="S::tanja.vahaoja_jedu.fi#ext#@edukeuda.onmicrosoft.com::d88badf6-27fa-49d7-ad7f-2720710e4949" providerId="AD" clId="Web-{EA99ED28-E9D8-E0F4-A082-79374C52B522}" dt="2025-12-03T10:03:52.593" v="358" actId="20577"/>
          <ac:spMkLst>
            <pc:docMk/>
            <pc:sldMk cId="1214337047" sldId="542"/>
            <ac:spMk id="3" creationId="{EF4F5403-3FD9-7AAB-F040-2B7E0C96B763}"/>
          </ac:spMkLst>
        </pc:spChg>
      </pc:sldChg>
      <pc:sldChg chg="modSp add replId">
        <pc:chgData name="Tanja Vähäoja" userId="S::tanja.vahaoja_jedu.fi#ext#@edukeuda.onmicrosoft.com::d88badf6-27fa-49d7-ad7f-2720710e4949" providerId="AD" clId="Web-{EA99ED28-E9D8-E0F4-A082-79374C52B522}" dt="2025-12-03T10:05:31.787" v="375" actId="20577"/>
        <pc:sldMkLst>
          <pc:docMk/>
          <pc:sldMk cId="3451291278" sldId="543"/>
        </pc:sldMkLst>
        <pc:spChg chg="mod">
          <ac:chgData name="Tanja Vähäoja" userId="S::tanja.vahaoja_jedu.fi#ext#@edukeuda.onmicrosoft.com::d88badf6-27fa-49d7-ad7f-2720710e4949" providerId="AD" clId="Web-{EA99ED28-E9D8-E0F4-A082-79374C52B522}" dt="2025-12-03T10:05:31.787" v="375" actId="20577"/>
          <ac:spMkLst>
            <pc:docMk/>
            <pc:sldMk cId="3451291278" sldId="543"/>
            <ac:spMk id="2" creationId="{E01390D3-8C4C-AA61-7FE1-F76DA30D2F7E}"/>
          </ac:spMkLst>
        </pc:spChg>
        <pc:spChg chg="mod">
          <ac:chgData name="Tanja Vähäoja" userId="S::tanja.vahaoja_jedu.fi#ext#@edukeuda.onmicrosoft.com::d88badf6-27fa-49d7-ad7f-2720710e4949" providerId="AD" clId="Web-{EA99ED28-E9D8-E0F4-A082-79374C52B522}" dt="2025-12-03T10:05:16.943" v="372" actId="20577"/>
          <ac:spMkLst>
            <pc:docMk/>
            <pc:sldMk cId="3451291278" sldId="543"/>
            <ac:spMk id="3" creationId="{131967BB-796A-2FF1-95DC-62BB9ED98C88}"/>
          </ac:spMkLst>
        </pc:spChg>
      </pc:sldChg>
      <pc:sldChg chg="modSp add replId">
        <pc:chgData name="Tanja Vähäoja" userId="S::tanja.vahaoja_jedu.fi#ext#@edukeuda.onmicrosoft.com::d88badf6-27fa-49d7-ad7f-2720710e4949" providerId="AD" clId="Web-{EA99ED28-E9D8-E0F4-A082-79374C52B522}" dt="2025-12-03T10:06:23.087" v="395" actId="20577"/>
        <pc:sldMkLst>
          <pc:docMk/>
          <pc:sldMk cId="1531866143" sldId="544"/>
        </pc:sldMkLst>
        <pc:spChg chg="mod">
          <ac:chgData name="Tanja Vähäoja" userId="S::tanja.vahaoja_jedu.fi#ext#@edukeuda.onmicrosoft.com::d88badf6-27fa-49d7-ad7f-2720710e4949" providerId="AD" clId="Web-{EA99ED28-E9D8-E0F4-A082-79374C52B522}" dt="2025-12-03T10:06:23.087" v="395" actId="20577"/>
          <ac:spMkLst>
            <pc:docMk/>
            <pc:sldMk cId="1531866143" sldId="544"/>
            <ac:spMk id="2" creationId="{973DCE8A-6367-F880-1D60-C716585F5F53}"/>
          </ac:spMkLst>
        </pc:spChg>
        <pc:spChg chg="mod">
          <ac:chgData name="Tanja Vähäoja" userId="S::tanja.vahaoja_jedu.fi#ext#@edukeuda.onmicrosoft.com::d88badf6-27fa-49d7-ad7f-2720710e4949" providerId="AD" clId="Web-{EA99ED28-E9D8-E0F4-A082-79374C52B522}" dt="2025-12-03T10:06:11.742" v="385" actId="20577"/>
          <ac:spMkLst>
            <pc:docMk/>
            <pc:sldMk cId="1531866143" sldId="544"/>
            <ac:spMk id="3" creationId="{208C7613-9EBB-65C5-5608-4E5807168784}"/>
          </ac:spMkLst>
        </pc:spChg>
      </pc:sldChg>
      <pc:sldChg chg="modSp add replId">
        <pc:chgData name="Tanja Vähäoja" userId="S::tanja.vahaoja_jedu.fi#ext#@edukeuda.onmicrosoft.com::d88badf6-27fa-49d7-ad7f-2720710e4949" providerId="AD" clId="Web-{EA99ED28-E9D8-E0F4-A082-79374C52B522}" dt="2025-12-03T10:08:29.326" v="420" actId="20577"/>
        <pc:sldMkLst>
          <pc:docMk/>
          <pc:sldMk cId="1382249646" sldId="545"/>
        </pc:sldMkLst>
        <pc:spChg chg="mod">
          <ac:chgData name="Tanja Vähäoja" userId="S::tanja.vahaoja_jedu.fi#ext#@edukeuda.onmicrosoft.com::d88badf6-27fa-49d7-ad7f-2720710e4949" providerId="AD" clId="Web-{EA99ED28-E9D8-E0F4-A082-79374C52B522}" dt="2025-12-03T10:08:29.326" v="420" actId="20577"/>
          <ac:spMkLst>
            <pc:docMk/>
            <pc:sldMk cId="1382249646" sldId="545"/>
            <ac:spMk id="2" creationId="{3C6FF88A-3410-A71E-C0E1-773D3D6C3EA0}"/>
          </ac:spMkLst>
        </pc:spChg>
        <pc:spChg chg="mod">
          <ac:chgData name="Tanja Vähäoja" userId="S::tanja.vahaoja_jedu.fi#ext#@edukeuda.onmicrosoft.com::d88badf6-27fa-49d7-ad7f-2720710e4949" providerId="AD" clId="Web-{EA99ED28-E9D8-E0F4-A082-79374C52B522}" dt="2025-12-03T10:08:14.810" v="414" actId="20577"/>
          <ac:spMkLst>
            <pc:docMk/>
            <pc:sldMk cId="1382249646" sldId="545"/>
            <ac:spMk id="3" creationId="{27537A45-E65A-EF09-60DA-1D90553C2AEE}"/>
          </ac:spMkLst>
        </pc:spChg>
      </pc:sldChg>
    </pc:docChg>
  </pc:docChgLst>
  <pc:docChgLst>
    <pc:chgData name="Patanen Nina" userId="S::nina.patanen_taitotalo.fi#ext#@edukeuda.onmicrosoft.com::14dfa098-9c4d-4ba7-8ef7-a367161f5fc4" providerId="AD" clId="Web-{7ACDCE52-C59E-498E-B093-8CBF00EEA67B}"/>
    <pc:docChg chg="addSld modSld">
      <pc:chgData name="Patanen Nina" userId="S::nina.patanen_taitotalo.fi#ext#@edukeuda.onmicrosoft.com::14dfa098-9c4d-4ba7-8ef7-a367161f5fc4" providerId="AD" clId="Web-{7ACDCE52-C59E-498E-B093-8CBF00EEA67B}" dt="2025-11-19T11:05:07.498" v="126" actId="20577"/>
      <pc:docMkLst>
        <pc:docMk/>
      </pc:docMkLst>
      <pc:sldChg chg="modSp">
        <pc:chgData name="Patanen Nina" userId="S::nina.patanen_taitotalo.fi#ext#@edukeuda.onmicrosoft.com::14dfa098-9c4d-4ba7-8ef7-a367161f5fc4" providerId="AD" clId="Web-{7ACDCE52-C59E-498E-B093-8CBF00EEA67B}" dt="2025-11-19T10:45:00.949" v="19" actId="20577"/>
        <pc:sldMkLst>
          <pc:docMk/>
          <pc:sldMk cId="2119642939" sldId="436"/>
        </pc:sldMkLst>
        <pc:spChg chg="mod">
          <ac:chgData name="Patanen Nina" userId="S::nina.patanen_taitotalo.fi#ext#@edukeuda.onmicrosoft.com::14dfa098-9c4d-4ba7-8ef7-a367161f5fc4" providerId="AD" clId="Web-{7ACDCE52-C59E-498E-B093-8CBF00EEA67B}" dt="2025-11-19T10:45:00.949" v="19" actId="20577"/>
          <ac:spMkLst>
            <pc:docMk/>
            <pc:sldMk cId="2119642939" sldId="436"/>
            <ac:spMk id="3" creationId="{A37BAD49-AB78-C5CE-D8FF-F97C0FF50494}"/>
          </ac:spMkLst>
        </pc:spChg>
      </pc:sldChg>
      <pc:sldChg chg="modSp">
        <pc:chgData name="Patanen Nina" userId="S::nina.patanen_taitotalo.fi#ext#@edukeuda.onmicrosoft.com::14dfa098-9c4d-4ba7-8ef7-a367161f5fc4" providerId="AD" clId="Web-{7ACDCE52-C59E-498E-B093-8CBF00EEA67B}" dt="2025-11-19T11:05:07.498" v="126" actId="20577"/>
        <pc:sldMkLst>
          <pc:docMk/>
          <pc:sldMk cId="3375095033" sldId="437"/>
        </pc:sldMkLst>
        <pc:spChg chg="mod">
          <ac:chgData name="Patanen Nina" userId="S::nina.patanen_taitotalo.fi#ext#@edukeuda.onmicrosoft.com::14dfa098-9c4d-4ba7-8ef7-a367161f5fc4" providerId="AD" clId="Web-{7ACDCE52-C59E-498E-B093-8CBF00EEA67B}" dt="2025-11-19T10:48:10.637" v="57" actId="20577"/>
          <ac:spMkLst>
            <pc:docMk/>
            <pc:sldMk cId="3375095033" sldId="437"/>
            <ac:spMk id="2" creationId="{33B356AF-D366-CC07-D5BC-A37CD2E43F5A}"/>
          </ac:spMkLst>
        </pc:spChg>
      </pc:sldChg>
      <pc:sldChg chg="modSp new">
        <pc:chgData name="Patanen Nina" userId="S::nina.patanen_taitotalo.fi#ext#@edukeuda.onmicrosoft.com::14dfa098-9c4d-4ba7-8ef7-a367161f5fc4" providerId="AD" clId="Web-{7ACDCE52-C59E-498E-B093-8CBF00EEA67B}" dt="2025-11-19T11:03:11.514" v="122" actId="20577"/>
        <pc:sldMkLst>
          <pc:docMk/>
          <pc:sldMk cId="690736968" sldId="506"/>
        </pc:sldMkLst>
        <pc:spChg chg="mod">
          <ac:chgData name="Patanen Nina" userId="S::nina.patanen_taitotalo.fi#ext#@edukeuda.onmicrosoft.com::14dfa098-9c4d-4ba7-8ef7-a367161f5fc4" providerId="AD" clId="Web-{7ACDCE52-C59E-498E-B093-8CBF00EEA67B}" dt="2025-11-19T10:52:48.450" v="61" actId="20577"/>
          <ac:spMkLst>
            <pc:docMk/>
            <pc:sldMk cId="690736968" sldId="506"/>
            <ac:spMk id="2" creationId="{8FF13D17-3CCE-B398-851A-1EF48AFCE2C3}"/>
          </ac:spMkLst>
        </pc:spChg>
        <pc:spChg chg="mod">
          <ac:chgData name="Patanen Nina" userId="S::nina.patanen_taitotalo.fi#ext#@edukeuda.onmicrosoft.com::14dfa098-9c4d-4ba7-8ef7-a367161f5fc4" providerId="AD" clId="Web-{7ACDCE52-C59E-498E-B093-8CBF00EEA67B}" dt="2025-11-19T11:03:11.514" v="122" actId="20577"/>
          <ac:spMkLst>
            <pc:docMk/>
            <pc:sldMk cId="690736968" sldId="506"/>
            <ac:spMk id="3" creationId="{3ADE5EED-FE34-56C1-06B4-36535F2A5451}"/>
          </ac:spMkLst>
        </pc:spChg>
      </pc:sldChg>
    </pc:docChg>
  </pc:docChgLst>
  <pc:docChgLst>
    <pc:chgData name="Kreetta Blomster" userId="S::kreetta.blomster_ppopisto.fi#ext#@edukeuda.onmicrosoft.com::a10420b2-5281-4a20-adb7-0344a821f43d" providerId="AD" clId="Web-{89E583BD-8805-9E7C-2799-4EC029E7FCEE}"/>
    <pc:docChg chg="modSld">
      <pc:chgData name="Kreetta Blomster" userId="S::kreetta.blomster_ppopisto.fi#ext#@edukeuda.onmicrosoft.com::a10420b2-5281-4a20-adb7-0344a821f43d" providerId="AD" clId="Web-{89E583BD-8805-9E7C-2799-4EC029E7FCEE}" dt="2025-11-10T13:00:32.810" v="407" actId="20577"/>
      <pc:docMkLst>
        <pc:docMk/>
      </pc:docMkLst>
      <pc:sldChg chg="modSp">
        <pc:chgData name="Kreetta Blomster" userId="S::kreetta.blomster_ppopisto.fi#ext#@edukeuda.onmicrosoft.com::a10420b2-5281-4a20-adb7-0344a821f43d" providerId="AD" clId="Web-{89E583BD-8805-9E7C-2799-4EC029E7FCEE}" dt="2025-11-10T13:00:32.810" v="407" actId="20577"/>
        <pc:sldMkLst>
          <pc:docMk/>
          <pc:sldMk cId="1463079616" sldId="467"/>
        </pc:sldMkLst>
        <pc:spChg chg="mod">
          <ac:chgData name="Kreetta Blomster" userId="S::kreetta.blomster_ppopisto.fi#ext#@edukeuda.onmicrosoft.com::a10420b2-5281-4a20-adb7-0344a821f43d" providerId="AD" clId="Web-{89E583BD-8805-9E7C-2799-4EC029E7FCEE}" dt="2025-11-10T13:00:32.810" v="407" actId="20577"/>
          <ac:spMkLst>
            <pc:docMk/>
            <pc:sldMk cId="1463079616" sldId="467"/>
            <ac:spMk id="3" creationId="{59E0FED9-ADEC-8325-229A-B18269A0830C}"/>
          </ac:spMkLst>
        </pc:spChg>
      </pc:sldChg>
    </pc:docChg>
  </pc:docChgLst>
  <pc:docChgLst>
    <pc:chgData name="Kreetta Blomster" userId="S::kreetta.blomster_ppopisto.fi#ext#@edukeuda.onmicrosoft.com::a10420b2-5281-4a20-adb7-0344a821f43d" providerId="AD" clId="Web-{21CC4565-C1FE-ABFD-8EFE-E8550001E51C}"/>
    <pc:docChg chg="modSld">
      <pc:chgData name="Kreetta Blomster" userId="S::kreetta.blomster_ppopisto.fi#ext#@edukeuda.onmicrosoft.com::a10420b2-5281-4a20-adb7-0344a821f43d" providerId="AD" clId="Web-{21CC4565-C1FE-ABFD-8EFE-E8550001E51C}" dt="2025-12-01T07:27:31.498" v="35" actId="1076"/>
      <pc:docMkLst>
        <pc:docMk/>
      </pc:docMkLst>
      <pc:sldChg chg="addSp delSp modSp addAnim delAnim">
        <pc:chgData name="Kreetta Blomster" userId="S::kreetta.blomster_ppopisto.fi#ext#@edukeuda.onmicrosoft.com::a10420b2-5281-4a20-adb7-0344a821f43d" providerId="AD" clId="Web-{21CC4565-C1FE-ABFD-8EFE-E8550001E51C}" dt="2025-12-01T07:23:00.466" v="7" actId="1076"/>
        <pc:sldMkLst>
          <pc:docMk/>
          <pc:sldMk cId="2159758612" sldId="443"/>
        </pc:sldMkLst>
        <pc:picChg chg="add mod">
          <ac:chgData name="Kreetta Blomster" userId="S::kreetta.blomster_ppopisto.fi#ext#@edukeuda.onmicrosoft.com::a10420b2-5281-4a20-adb7-0344a821f43d" providerId="AD" clId="Web-{21CC4565-C1FE-ABFD-8EFE-E8550001E51C}" dt="2025-12-01T07:23:00.466" v="7" actId="1076"/>
          <ac:picMkLst>
            <pc:docMk/>
            <pc:sldMk cId="2159758612" sldId="443"/>
            <ac:picMk id="4" creationId="{0723F379-1C04-3E19-4790-B970E0B107A9}"/>
          </ac:picMkLst>
        </pc:picChg>
      </pc:sldChg>
      <pc:sldChg chg="delSp modSp delAnim">
        <pc:chgData name="Kreetta Blomster" userId="S::kreetta.blomster_ppopisto.fi#ext#@edukeuda.onmicrosoft.com::a10420b2-5281-4a20-adb7-0344a821f43d" providerId="AD" clId="Web-{21CC4565-C1FE-ABFD-8EFE-E8550001E51C}" dt="2025-12-01T07:25:11.107" v="13" actId="14100"/>
        <pc:sldMkLst>
          <pc:docMk/>
          <pc:sldMk cId="1463079616" sldId="467"/>
        </pc:sldMkLst>
        <pc:spChg chg="mod">
          <ac:chgData name="Kreetta Blomster" userId="S::kreetta.blomster_ppopisto.fi#ext#@edukeuda.onmicrosoft.com::a10420b2-5281-4a20-adb7-0344a821f43d" providerId="AD" clId="Web-{21CC4565-C1FE-ABFD-8EFE-E8550001E51C}" dt="2025-12-01T07:25:11.107" v="13" actId="14100"/>
          <ac:spMkLst>
            <pc:docMk/>
            <pc:sldMk cId="1463079616" sldId="467"/>
            <ac:spMk id="3" creationId="{59E0FED9-ADEC-8325-229A-B18269A0830C}"/>
          </ac:spMkLst>
        </pc:spChg>
      </pc:sldChg>
      <pc:sldChg chg="modSp">
        <pc:chgData name="Kreetta Blomster" userId="S::kreetta.blomster_ppopisto.fi#ext#@edukeuda.onmicrosoft.com::a10420b2-5281-4a20-adb7-0344a821f43d" providerId="AD" clId="Web-{21CC4565-C1FE-ABFD-8EFE-E8550001E51C}" dt="2025-12-01T07:11:46.934" v="1" actId="20577"/>
        <pc:sldMkLst>
          <pc:docMk/>
          <pc:sldMk cId="3690678695" sldId="486"/>
        </pc:sldMkLst>
        <pc:spChg chg="mod">
          <ac:chgData name="Kreetta Blomster" userId="S::kreetta.blomster_ppopisto.fi#ext#@edukeuda.onmicrosoft.com::a10420b2-5281-4a20-adb7-0344a821f43d" providerId="AD" clId="Web-{21CC4565-C1FE-ABFD-8EFE-E8550001E51C}" dt="2025-12-01T07:11:46.934" v="1" actId="20577"/>
          <ac:spMkLst>
            <pc:docMk/>
            <pc:sldMk cId="3690678695" sldId="486"/>
            <ac:spMk id="3" creationId="{EB83D761-FEBF-D503-666C-93D4CB2C947E}"/>
          </ac:spMkLst>
        </pc:spChg>
      </pc:sldChg>
      <pc:sldChg chg="addSp delSp modSp addAnim delAnim">
        <pc:chgData name="Kreetta Blomster" userId="S::kreetta.blomster_ppopisto.fi#ext#@edukeuda.onmicrosoft.com::a10420b2-5281-4a20-adb7-0344a821f43d" providerId="AD" clId="Web-{21CC4565-C1FE-ABFD-8EFE-E8550001E51C}" dt="2025-12-01T07:27:31.498" v="35" actId="1076"/>
        <pc:sldMkLst>
          <pc:docMk/>
          <pc:sldMk cId="1129876321" sldId="522"/>
        </pc:sldMkLst>
        <pc:spChg chg="mod">
          <ac:chgData name="Kreetta Blomster" userId="S::kreetta.blomster_ppopisto.fi#ext#@edukeuda.onmicrosoft.com::a10420b2-5281-4a20-adb7-0344a821f43d" providerId="AD" clId="Web-{21CC4565-C1FE-ABFD-8EFE-E8550001E51C}" dt="2025-12-01T07:27:30.514" v="34" actId="20577"/>
          <ac:spMkLst>
            <pc:docMk/>
            <pc:sldMk cId="1129876321" sldId="522"/>
            <ac:spMk id="3" creationId="{E0341074-7360-6B3F-AE72-6883E9012AED}"/>
          </ac:spMkLst>
        </pc:spChg>
        <pc:picChg chg="add mod">
          <ac:chgData name="Kreetta Blomster" userId="S::kreetta.blomster_ppopisto.fi#ext#@edukeuda.onmicrosoft.com::a10420b2-5281-4a20-adb7-0344a821f43d" providerId="AD" clId="Web-{21CC4565-C1FE-ABFD-8EFE-E8550001E51C}" dt="2025-12-01T07:27:31.498" v="35" actId="1076"/>
          <ac:picMkLst>
            <pc:docMk/>
            <pc:sldMk cId="1129876321" sldId="522"/>
            <ac:picMk id="2" creationId="{C5946A95-BAE8-CCC9-0AD5-A57805837402}"/>
          </ac:picMkLst>
        </pc:picChg>
      </pc:sldChg>
      <pc:sldChg chg="addSp modSp addAnim">
        <pc:chgData name="Kreetta Blomster" userId="S::kreetta.blomster_ppopisto.fi#ext#@edukeuda.onmicrosoft.com::a10420b2-5281-4a20-adb7-0344a821f43d" providerId="AD" clId="Web-{21CC4565-C1FE-ABFD-8EFE-E8550001E51C}" dt="2025-12-01T07:25:57.732" v="22" actId="1076"/>
        <pc:sldMkLst>
          <pc:docMk/>
          <pc:sldMk cId="2594625466" sldId="523"/>
        </pc:sldMkLst>
        <pc:spChg chg="mod">
          <ac:chgData name="Kreetta Blomster" userId="S::kreetta.blomster_ppopisto.fi#ext#@edukeuda.onmicrosoft.com::a10420b2-5281-4a20-adb7-0344a821f43d" providerId="AD" clId="Web-{21CC4565-C1FE-ABFD-8EFE-E8550001E51C}" dt="2025-12-01T07:25:37.201" v="20" actId="20577"/>
          <ac:spMkLst>
            <pc:docMk/>
            <pc:sldMk cId="2594625466" sldId="523"/>
            <ac:spMk id="3" creationId="{3F6CA6A3-8CB7-D6C2-915F-3E29C66F0B27}"/>
          </ac:spMkLst>
        </pc:spChg>
        <pc:picChg chg="add mod">
          <ac:chgData name="Kreetta Blomster" userId="S::kreetta.blomster_ppopisto.fi#ext#@edukeuda.onmicrosoft.com::a10420b2-5281-4a20-adb7-0344a821f43d" providerId="AD" clId="Web-{21CC4565-C1FE-ABFD-8EFE-E8550001E51C}" dt="2025-12-01T07:25:57.732" v="22" actId="1076"/>
          <ac:picMkLst>
            <pc:docMk/>
            <pc:sldMk cId="2594625466" sldId="523"/>
            <ac:picMk id="4" creationId="{A9848F98-0836-1E45-D207-42B1DDD3899F}"/>
          </ac:picMkLst>
        </pc:picChg>
      </pc:sldChg>
      <pc:sldChg chg="addSp delSp modSp addAnim delAnim">
        <pc:chgData name="Kreetta Blomster" userId="S::kreetta.blomster_ppopisto.fi#ext#@edukeuda.onmicrosoft.com::a10420b2-5281-4a20-adb7-0344a821f43d" providerId="AD" clId="Web-{21CC4565-C1FE-ABFD-8EFE-E8550001E51C}" dt="2025-12-01T07:23:46.872" v="11" actId="14100"/>
        <pc:sldMkLst>
          <pc:docMk/>
          <pc:sldMk cId="2160952546" sldId="524"/>
        </pc:sldMkLst>
        <pc:picChg chg="add mod">
          <ac:chgData name="Kreetta Blomster" userId="S::kreetta.blomster_ppopisto.fi#ext#@edukeuda.onmicrosoft.com::a10420b2-5281-4a20-adb7-0344a821f43d" providerId="AD" clId="Web-{21CC4565-C1FE-ABFD-8EFE-E8550001E51C}" dt="2025-12-01T07:23:46.872" v="11" actId="14100"/>
          <ac:picMkLst>
            <pc:docMk/>
            <pc:sldMk cId="2160952546" sldId="524"/>
            <ac:picMk id="5" creationId="{347E4BEE-91A1-819C-8CB5-BA769F883BE4}"/>
          </ac:picMkLst>
        </pc:picChg>
      </pc:sldChg>
    </pc:docChg>
  </pc:docChgLst>
  <pc:docChgLst>
    <pc:chgData name="Kreetta Blomster" userId="S::kreetta.blomster_ppopisto.fi#ext#@edukeuda.onmicrosoft.com::a10420b2-5281-4a20-adb7-0344a821f43d" providerId="AD" clId="Web-{F4CC6EDB-970B-857D-93D4-29E073AB1AB0}"/>
    <pc:docChg chg="modSld">
      <pc:chgData name="Kreetta Blomster" userId="S::kreetta.blomster_ppopisto.fi#ext#@edukeuda.onmicrosoft.com::a10420b2-5281-4a20-adb7-0344a821f43d" providerId="AD" clId="Web-{F4CC6EDB-970B-857D-93D4-29E073AB1AB0}" dt="2025-11-24T13:33:57.685" v="83" actId="20577"/>
      <pc:docMkLst>
        <pc:docMk/>
      </pc:docMkLst>
      <pc:sldChg chg="modSp">
        <pc:chgData name="Kreetta Blomster" userId="S::kreetta.blomster_ppopisto.fi#ext#@edukeuda.onmicrosoft.com::a10420b2-5281-4a20-adb7-0344a821f43d" providerId="AD" clId="Web-{F4CC6EDB-970B-857D-93D4-29E073AB1AB0}" dt="2025-11-24T13:28:43.235" v="19" actId="20577"/>
        <pc:sldMkLst>
          <pc:docMk/>
          <pc:sldMk cId="2159758612" sldId="443"/>
        </pc:sldMkLst>
        <pc:spChg chg="mod">
          <ac:chgData name="Kreetta Blomster" userId="S::kreetta.blomster_ppopisto.fi#ext#@edukeuda.onmicrosoft.com::a10420b2-5281-4a20-adb7-0344a821f43d" providerId="AD" clId="Web-{F4CC6EDB-970B-857D-93D4-29E073AB1AB0}" dt="2025-11-24T13:28:43.235" v="19" actId="20577"/>
          <ac:spMkLst>
            <pc:docMk/>
            <pc:sldMk cId="2159758612" sldId="443"/>
            <ac:spMk id="2" creationId="{F13E61F0-D9FC-5317-DF99-FC6B2344B54E}"/>
          </ac:spMkLst>
        </pc:spChg>
      </pc:sldChg>
      <pc:sldChg chg="modSp">
        <pc:chgData name="Kreetta Blomster" userId="S::kreetta.blomster_ppopisto.fi#ext#@edukeuda.onmicrosoft.com::a10420b2-5281-4a20-adb7-0344a821f43d" providerId="AD" clId="Web-{F4CC6EDB-970B-857D-93D4-29E073AB1AB0}" dt="2025-11-24T13:19:35.030" v="1" actId="20577"/>
        <pc:sldMkLst>
          <pc:docMk/>
          <pc:sldMk cId="2664910048" sldId="457"/>
        </pc:sldMkLst>
        <pc:spChg chg="mod">
          <ac:chgData name="Kreetta Blomster" userId="S::kreetta.blomster_ppopisto.fi#ext#@edukeuda.onmicrosoft.com::a10420b2-5281-4a20-adb7-0344a821f43d" providerId="AD" clId="Web-{F4CC6EDB-970B-857D-93D4-29E073AB1AB0}" dt="2025-11-24T13:19:35.030" v="1" actId="20577"/>
          <ac:spMkLst>
            <pc:docMk/>
            <pc:sldMk cId="2664910048" sldId="457"/>
            <ac:spMk id="3" creationId="{BCDDF818-CFD2-2C3F-09DE-6D3BEA1BAA44}"/>
          </ac:spMkLst>
        </pc:spChg>
      </pc:sldChg>
      <pc:sldChg chg="modSp">
        <pc:chgData name="Kreetta Blomster" userId="S::kreetta.blomster_ppopisto.fi#ext#@edukeuda.onmicrosoft.com::a10420b2-5281-4a20-adb7-0344a821f43d" providerId="AD" clId="Web-{F4CC6EDB-970B-857D-93D4-29E073AB1AB0}" dt="2025-11-24T13:28:57.594" v="27" actId="20577"/>
        <pc:sldMkLst>
          <pc:docMk/>
          <pc:sldMk cId="1443602893" sldId="458"/>
        </pc:sldMkLst>
        <pc:spChg chg="mod">
          <ac:chgData name="Kreetta Blomster" userId="S::kreetta.blomster_ppopisto.fi#ext#@edukeuda.onmicrosoft.com::a10420b2-5281-4a20-adb7-0344a821f43d" providerId="AD" clId="Web-{F4CC6EDB-970B-857D-93D4-29E073AB1AB0}" dt="2025-11-24T13:28:57.594" v="27" actId="20577"/>
          <ac:spMkLst>
            <pc:docMk/>
            <pc:sldMk cId="1443602893" sldId="458"/>
            <ac:spMk id="2" creationId="{4EE605B4-CA7C-2A67-7B4E-1C83AC51B6DA}"/>
          </ac:spMkLst>
        </pc:spChg>
      </pc:sldChg>
      <pc:sldChg chg="modSp">
        <pc:chgData name="Kreetta Blomster" userId="S::kreetta.blomster_ppopisto.fi#ext#@edukeuda.onmicrosoft.com::a10420b2-5281-4a20-adb7-0344a821f43d" providerId="AD" clId="Web-{F4CC6EDB-970B-857D-93D4-29E073AB1AB0}" dt="2025-11-24T13:27:34.061" v="4" actId="20577"/>
        <pc:sldMkLst>
          <pc:docMk/>
          <pc:sldMk cId="3371594959" sldId="465"/>
        </pc:sldMkLst>
        <pc:spChg chg="mod">
          <ac:chgData name="Kreetta Blomster" userId="S::kreetta.blomster_ppopisto.fi#ext#@edukeuda.onmicrosoft.com::a10420b2-5281-4a20-adb7-0344a821f43d" providerId="AD" clId="Web-{F4CC6EDB-970B-857D-93D4-29E073AB1AB0}" dt="2025-11-24T13:27:34.061" v="4" actId="20577"/>
          <ac:spMkLst>
            <pc:docMk/>
            <pc:sldMk cId="3371594959" sldId="465"/>
            <ac:spMk id="3" creationId="{0A429F56-2473-F413-D9E9-7DD9D1F19BF0}"/>
          </ac:spMkLst>
        </pc:spChg>
      </pc:sldChg>
      <pc:sldChg chg="modSp">
        <pc:chgData name="Kreetta Blomster" userId="S::kreetta.blomster_ppopisto.fi#ext#@edukeuda.onmicrosoft.com::a10420b2-5281-4a20-adb7-0344a821f43d" providerId="AD" clId="Web-{F4CC6EDB-970B-857D-93D4-29E073AB1AB0}" dt="2025-11-24T13:32:06.569" v="62" actId="20577"/>
        <pc:sldMkLst>
          <pc:docMk/>
          <pc:sldMk cId="1463079616" sldId="467"/>
        </pc:sldMkLst>
        <pc:spChg chg="mod">
          <ac:chgData name="Kreetta Blomster" userId="S::kreetta.blomster_ppopisto.fi#ext#@edukeuda.onmicrosoft.com::a10420b2-5281-4a20-adb7-0344a821f43d" providerId="AD" clId="Web-{F4CC6EDB-970B-857D-93D4-29E073AB1AB0}" dt="2025-11-24T13:28:50.641" v="23" actId="20577"/>
          <ac:spMkLst>
            <pc:docMk/>
            <pc:sldMk cId="1463079616" sldId="467"/>
            <ac:spMk id="2" creationId="{E2C02FAB-8776-E876-286B-DAF093A3F349}"/>
          </ac:spMkLst>
        </pc:spChg>
        <pc:spChg chg="mod">
          <ac:chgData name="Kreetta Blomster" userId="S::kreetta.blomster_ppopisto.fi#ext#@edukeuda.onmicrosoft.com::a10420b2-5281-4a20-adb7-0344a821f43d" providerId="AD" clId="Web-{F4CC6EDB-970B-857D-93D4-29E073AB1AB0}" dt="2025-11-24T13:32:06.569" v="62" actId="20577"/>
          <ac:spMkLst>
            <pc:docMk/>
            <pc:sldMk cId="1463079616" sldId="467"/>
            <ac:spMk id="3" creationId="{59E0FED9-ADEC-8325-229A-B18269A0830C}"/>
          </ac:spMkLst>
        </pc:spChg>
      </pc:sldChg>
      <pc:sldChg chg="modSp">
        <pc:chgData name="Kreetta Blomster" userId="S::kreetta.blomster_ppopisto.fi#ext#@edukeuda.onmicrosoft.com::a10420b2-5281-4a20-adb7-0344a821f43d" providerId="AD" clId="Web-{F4CC6EDB-970B-857D-93D4-29E073AB1AB0}" dt="2025-11-24T13:33:57.685" v="83" actId="20577"/>
        <pc:sldMkLst>
          <pc:docMk/>
          <pc:sldMk cId="349462101" sldId="470"/>
        </pc:sldMkLst>
        <pc:spChg chg="mod">
          <ac:chgData name="Kreetta Blomster" userId="S::kreetta.blomster_ppopisto.fi#ext#@edukeuda.onmicrosoft.com::a10420b2-5281-4a20-adb7-0344a821f43d" providerId="AD" clId="Web-{F4CC6EDB-970B-857D-93D4-29E073AB1AB0}" dt="2025-11-24T13:28:34.547" v="13" actId="20577"/>
          <ac:spMkLst>
            <pc:docMk/>
            <pc:sldMk cId="349462101" sldId="470"/>
            <ac:spMk id="2" creationId="{40A76F37-2357-0329-D5D6-7A8EA3D2B502}"/>
          </ac:spMkLst>
        </pc:spChg>
        <pc:spChg chg="mod">
          <ac:chgData name="Kreetta Blomster" userId="S::kreetta.blomster_ppopisto.fi#ext#@edukeuda.onmicrosoft.com::a10420b2-5281-4a20-adb7-0344a821f43d" providerId="AD" clId="Web-{F4CC6EDB-970B-857D-93D4-29E073AB1AB0}" dt="2025-11-24T13:33:57.685" v="83" actId="20577"/>
          <ac:spMkLst>
            <pc:docMk/>
            <pc:sldMk cId="349462101" sldId="470"/>
            <ac:spMk id="3" creationId="{16C0A5BC-6E92-C609-038A-247A0B7DF1C2}"/>
          </ac:spMkLst>
        </pc:spChg>
      </pc:sldChg>
      <pc:sldChg chg="modSp">
        <pc:chgData name="Kreetta Blomster" userId="S::kreetta.blomster_ppopisto.fi#ext#@edukeuda.onmicrosoft.com::a10420b2-5281-4a20-adb7-0344a821f43d" providerId="AD" clId="Web-{F4CC6EDB-970B-857D-93D4-29E073AB1AB0}" dt="2025-11-24T13:29:06.782" v="31" actId="20577"/>
        <pc:sldMkLst>
          <pc:docMk/>
          <pc:sldMk cId="3661546703" sldId="489"/>
        </pc:sldMkLst>
        <pc:spChg chg="mod">
          <ac:chgData name="Kreetta Blomster" userId="S::kreetta.blomster_ppopisto.fi#ext#@edukeuda.onmicrosoft.com::a10420b2-5281-4a20-adb7-0344a821f43d" providerId="AD" clId="Web-{F4CC6EDB-970B-857D-93D4-29E073AB1AB0}" dt="2025-11-24T13:29:06.782" v="31" actId="20577"/>
          <ac:spMkLst>
            <pc:docMk/>
            <pc:sldMk cId="3661546703" sldId="489"/>
            <ac:spMk id="2" creationId="{2F10A43A-3589-FBC0-0D74-F3AC18FDFAC4}"/>
          </ac:spMkLst>
        </pc:spChg>
      </pc:sldChg>
      <pc:sldChg chg="modSp">
        <pc:chgData name="Kreetta Blomster" userId="S::kreetta.blomster_ppopisto.fi#ext#@edukeuda.onmicrosoft.com::a10420b2-5281-4a20-adb7-0344a821f43d" providerId="AD" clId="Web-{F4CC6EDB-970B-857D-93D4-29E073AB1AB0}" dt="2025-11-24T13:32:42.009" v="69" actId="20577"/>
        <pc:sldMkLst>
          <pc:docMk/>
          <pc:sldMk cId="943796332" sldId="490"/>
        </pc:sldMkLst>
        <pc:spChg chg="mod">
          <ac:chgData name="Kreetta Blomster" userId="S::kreetta.blomster_ppopisto.fi#ext#@edukeuda.onmicrosoft.com::a10420b2-5281-4a20-adb7-0344a821f43d" providerId="AD" clId="Web-{F4CC6EDB-970B-857D-93D4-29E073AB1AB0}" dt="2025-11-24T13:27:41.890" v="8" actId="20577"/>
          <ac:spMkLst>
            <pc:docMk/>
            <pc:sldMk cId="943796332" sldId="490"/>
            <ac:spMk id="2" creationId="{12305505-0CF0-9885-E2DF-0868AD94A6A9}"/>
          </ac:spMkLst>
        </pc:spChg>
        <pc:spChg chg="mod">
          <ac:chgData name="Kreetta Blomster" userId="S::kreetta.blomster_ppopisto.fi#ext#@edukeuda.onmicrosoft.com::a10420b2-5281-4a20-adb7-0344a821f43d" providerId="AD" clId="Web-{F4CC6EDB-970B-857D-93D4-29E073AB1AB0}" dt="2025-11-24T13:32:42.009" v="69" actId="20577"/>
          <ac:spMkLst>
            <pc:docMk/>
            <pc:sldMk cId="943796332" sldId="490"/>
            <ac:spMk id="3" creationId="{7F96FC64-7CF0-DE22-772D-96176430D15B}"/>
          </ac:spMkLst>
        </pc:spChg>
      </pc:sldChg>
      <pc:sldChg chg="modSp">
        <pc:chgData name="Kreetta Blomster" userId="S::kreetta.blomster_ppopisto.fi#ext#@edukeuda.onmicrosoft.com::a10420b2-5281-4a20-adb7-0344a821f43d" providerId="AD" clId="Web-{F4CC6EDB-970B-857D-93D4-29E073AB1AB0}" dt="2025-11-24T13:28:37.750" v="16" actId="20577"/>
        <pc:sldMkLst>
          <pc:docMk/>
          <pc:sldMk cId="2594625466" sldId="523"/>
        </pc:sldMkLst>
        <pc:spChg chg="mod">
          <ac:chgData name="Kreetta Blomster" userId="S::kreetta.blomster_ppopisto.fi#ext#@edukeuda.onmicrosoft.com::a10420b2-5281-4a20-adb7-0344a821f43d" providerId="AD" clId="Web-{F4CC6EDB-970B-857D-93D4-29E073AB1AB0}" dt="2025-11-24T13:28:37.750" v="16" actId="20577"/>
          <ac:spMkLst>
            <pc:docMk/>
            <pc:sldMk cId="2594625466" sldId="523"/>
            <ac:spMk id="2" creationId="{2D3240C4-F2A0-4FAD-4F96-89EAB9ED5B24}"/>
          </ac:spMkLst>
        </pc:spChg>
      </pc:sldChg>
    </pc:docChg>
  </pc:docChgLst>
  <pc:docChgLst>
    <pc:chgData name="Päivi Hannus" userId="S::paivi.hannus_sdo.fi#ext#@edukeuda.onmicrosoft.com::b411fc62-6b20-40fb-bacf-c21cf10eef83" providerId="AD" clId="Web-{2F7D8AC5-9BA4-8C54-D25C-113D0DE5B0BA}"/>
    <pc:docChg chg="modSld">
      <pc:chgData name="Päivi Hannus" userId="S::paivi.hannus_sdo.fi#ext#@edukeuda.onmicrosoft.com::b411fc62-6b20-40fb-bacf-c21cf10eef83" providerId="AD" clId="Web-{2F7D8AC5-9BA4-8C54-D25C-113D0DE5B0BA}" dt="2025-12-02T19:08:04.733" v="46" actId="20577"/>
      <pc:docMkLst>
        <pc:docMk/>
      </pc:docMkLst>
      <pc:sldChg chg="modSp">
        <pc:chgData name="Päivi Hannus" userId="S::paivi.hannus_sdo.fi#ext#@edukeuda.onmicrosoft.com::b411fc62-6b20-40fb-bacf-c21cf10eef83" providerId="AD" clId="Web-{2F7D8AC5-9BA4-8C54-D25C-113D0DE5B0BA}" dt="2025-12-02T19:03:27.274" v="31" actId="20577"/>
        <pc:sldMkLst>
          <pc:docMk/>
          <pc:sldMk cId="3488378882" sldId="422"/>
        </pc:sldMkLst>
        <pc:spChg chg="mod">
          <ac:chgData name="Päivi Hannus" userId="S::paivi.hannus_sdo.fi#ext#@edukeuda.onmicrosoft.com::b411fc62-6b20-40fb-bacf-c21cf10eef83" providerId="AD" clId="Web-{2F7D8AC5-9BA4-8C54-D25C-113D0DE5B0BA}" dt="2025-12-02T19:03:27.274" v="31" actId="20577"/>
          <ac:spMkLst>
            <pc:docMk/>
            <pc:sldMk cId="3488378882" sldId="422"/>
            <ac:spMk id="3" creationId="{B80A72CD-5F53-80D7-D208-528EF6C7F4CC}"/>
          </ac:spMkLst>
        </pc:spChg>
      </pc:sldChg>
      <pc:sldChg chg="modSp">
        <pc:chgData name="Päivi Hannus" userId="S::paivi.hannus_sdo.fi#ext#@edukeuda.onmicrosoft.com::b411fc62-6b20-40fb-bacf-c21cf10eef83" providerId="AD" clId="Web-{2F7D8AC5-9BA4-8C54-D25C-113D0DE5B0BA}" dt="2025-12-02T19:06:42.310" v="35" actId="20577"/>
        <pc:sldMkLst>
          <pc:docMk/>
          <pc:sldMk cId="2133839965" sldId="456"/>
        </pc:sldMkLst>
        <pc:spChg chg="mod">
          <ac:chgData name="Päivi Hannus" userId="S::paivi.hannus_sdo.fi#ext#@edukeuda.onmicrosoft.com::b411fc62-6b20-40fb-bacf-c21cf10eef83" providerId="AD" clId="Web-{2F7D8AC5-9BA4-8C54-D25C-113D0DE5B0BA}" dt="2025-12-02T19:06:42.310" v="35" actId="20577"/>
          <ac:spMkLst>
            <pc:docMk/>
            <pc:sldMk cId="2133839965" sldId="456"/>
            <ac:spMk id="3" creationId="{28409F37-5C19-2EF3-B637-89D9E05DFBEB}"/>
          </ac:spMkLst>
        </pc:spChg>
      </pc:sldChg>
      <pc:sldChg chg="modSp">
        <pc:chgData name="Päivi Hannus" userId="S::paivi.hannus_sdo.fi#ext#@edukeuda.onmicrosoft.com::b411fc62-6b20-40fb-bacf-c21cf10eef83" providerId="AD" clId="Web-{2F7D8AC5-9BA4-8C54-D25C-113D0DE5B0BA}" dt="2025-12-02T19:07:48.593" v="39" actId="20577"/>
        <pc:sldMkLst>
          <pc:docMk/>
          <pc:sldMk cId="4135977084" sldId="514"/>
        </pc:sldMkLst>
        <pc:spChg chg="mod">
          <ac:chgData name="Päivi Hannus" userId="S::paivi.hannus_sdo.fi#ext#@edukeuda.onmicrosoft.com::b411fc62-6b20-40fb-bacf-c21cf10eef83" providerId="AD" clId="Web-{2F7D8AC5-9BA4-8C54-D25C-113D0DE5B0BA}" dt="2025-12-02T19:07:48.593" v="39" actId="20577"/>
          <ac:spMkLst>
            <pc:docMk/>
            <pc:sldMk cId="4135977084" sldId="514"/>
            <ac:spMk id="2" creationId="{BAF7205D-5FEA-F5A4-CA31-2C7DA3B58B32}"/>
          </ac:spMkLst>
        </pc:spChg>
      </pc:sldChg>
    </pc:docChg>
  </pc:docChgLst>
  <pc:docChgLst>
    <pc:chgData name="Kreetta Blomster" userId="S::kreetta.blomster_ppopisto.fi#ext#@edukeuda.onmicrosoft.com::a10420b2-5281-4a20-adb7-0344a821f43d" providerId="AD" clId="Web-{B0B05177-9E65-65A0-B063-CA2E612827B3}"/>
    <pc:docChg chg="modSld">
      <pc:chgData name="Kreetta Blomster" userId="S::kreetta.blomster_ppopisto.fi#ext#@edukeuda.onmicrosoft.com::a10420b2-5281-4a20-adb7-0344a821f43d" providerId="AD" clId="Web-{B0B05177-9E65-65A0-B063-CA2E612827B3}" dt="2025-11-24T13:16:05.637" v="28" actId="20577"/>
      <pc:docMkLst>
        <pc:docMk/>
      </pc:docMkLst>
      <pc:sldChg chg="modSp">
        <pc:chgData name="Kreetta Blomster" userId="S::kreetta.blomster_ppopisto.fi#ext#@edukeuda.onmicrosoft.com::a10420b2-5281-4a20-adb7-0344a821f43d" providerId="AD" clId="Web-{B0B05177-9E65-65A0-B063-CA2E612827B3}" dt="2025-11-24T11:56:21.234" v="8" actId="20577"/>
        <pc:sldMkLst>
          <pc:docMk/>
          <pc:sldMk cId="349462101" sldId="470"/>
        </pc:sldMkLst>
        <pc:spChg chg="mod">
          <ac:chgData name="Kreetta Blomster" userId="S::kreetta.blomster_ppopisto.fi#ext#@edukeuda.onmicrosoft.com::a10420b2-5281-4a20-adb7-0344a821f43d" providerId="AD" clId="Web-{B0B05177-9E65-65A0-B063-CA2E612827B3}" dt="2025-11-24T11:56:21.234" v="8" actId="20577"/>
          <ac:spMkLst>
            <pc:docMk/>
            <pc:sldMk cId="349462101" sldId="470"/>
            <ac:spMk id="3" creationId="{16C0A5BC-6E92-C609-038A-247A0B7DF1C2}"/>
          </ac:spMkLst>
        </pc:spChg>
      </pc:sldChg>
      <pc:sldChg chg="modSp">
        <pc:chgData name="Kreetta Blomster" userId="S::kreetta.blomster_ppopisto.fi#ext#@edukeuda.onmicrosoft.com::a10420b2-5281-4a20-adb7-0344a821f43d" providerId="AD" clId="Web-{B0B05177-9E65-65A0-B063-CA2E612827B3}" dt="2025-11-24T13:16:05.637" v="28" actId="20577"/>
        <pc:sldMkLst>
          <pc:docMk/>
          <pc:sldMk cId="3661546703" sldId="489"/>
        </pc:sldMkLst>
        <pc:spChg chg="mod">
          <ac:chgData name="Kreetta Blomster" userId="S::kreetta.blomster_ppopisto.fi#ext#@edukeuda.onmicrosoft.com::a10420b2-5281-4a20-adb7-0344a821f43d" providerId="AD" clId="Web-{B0B05177-9E65-65A0-B063-CA2E612827B3}" dt="2025-11-24T13:16:05.637" v="28" actId="20577"/>
          <ac:spMkLst>
            <pc:docMk/>
            <pc:sldMk cId="3661546703" sldId="489"/>
            <ac:spMk id="3" creationId="{75E97A87-AB9F-EBCE-7937-D050AA212FB9}"/>
          </ac:spMkLst>
        </pc:spChg>
      </pc:sldChg>
      <pc:sldChg chg="modSp">
        <pc:chgData name="Kreetta Blomster" userId="S::kreetta.blomster_ppopisto.fi#ext#@edukeuda.onmicrosoft.com::a10420b2-5281-4a20-adb7-0344a821f43d" providerId="AD" clId="Web-{B0B05177-9E65-65A0-B063-CA2E612827B3}" dt="2025-11-24T11:56:37.673" v="21" actId="20577"/>
        <pc:sldMkLst>
          <pc:docMk/>
          <pc:sldMk cId="2594625466" sldId="523"/>
        </pc:sldMkLst>
        <pc:spChg chg="mod">
          <ac:chgData name="Kreetta Blomster" userId="S::kreetta.blomster_ppopisto.fi#ext#@edukeuda.onmicrosoft.com::a10420b2-5281-4a20-adb7-0344a821f43d" providerId="AD" clId="Web-{B0B05177-9E65-65A0-B063-CA2E612827B3}" dt="2025-11-24T11:56:37.673" v="21" actId="20577"/>
          <ac:spMkLst>
            <pc:docMk/>
            <pc:sldMk cId="2594625466" sldId="523"/>
            <ac:spMk id="2" creationId="{2D3240C4-F2A0-4FAD-4F96-89EAB9ED5B24}"/>
          </ac:spMkLst>
        </pc:spChg>
      </pc:sldChg>
    </pc:docChg>
  </pc:docChgLst>
  <pc:docChgLst>
    <pc:chgData name="Kreetta Blomster" userId="S::kreetta.blomster_ppopisto.fi#ext#@edukeuda.onmicrosoft.com::a10420b2-5281-4a20-adb7-0344a821f43d" providerId="AD" clId="Web-{DE02EF76-7C04-8EAC-D495-4964D236D8CF}"/>
    <pc:docChg chg="addSld delSld modSld sldOrd">
      <pc:chgData name="Kreetta Blomster" userId="S::kreetta.blomster_ppopisto.fi#ext#@edukeuda.onmicrosoft.com::a10420b2-5281-4a20-adb7-0344a821f43d" providerId="AD" clId="Web-{DE02EF76-7C04-8EAC-D495-4964D236D8CF}" dt="2025-11-10T11:59:54.911" v="756" actId="1076"/>
      <pc:docMkLst>
        <pc:docMk/>
      </pc:docMkLst>
      <pc:sldChg chg="modSp">
        <pc:chgData name="Kreetta Blomster" userId="S::kreetta.blomster_ppopisto.fi#ext#@edukeuda.onmicrosoft.com::a10420b2-5281-4a20-adb7-0344a821f43d" providerId="AD" clId="Web-{DE02EF76-7C04-8EAC-D495-4964D236D8CF}" dt="2025-11-10T10:21:04.599" v="306" actId="20577"/>
        <pc:sldMkLst>
          <pc:docMk/>
          <pc:sldMk cId="2159758612" sldId="443"/>
        </pc:sldMkLst>
        <pc:spChg chg="mod">
          <ac:chgData name="Kreetta Blomster" userId="S::kreetta.blomster_ppopisto.fi#ext#@edukeuda.onmicrosoft.com::a10420b2-5281-4a20-adb7-0344a821f43d" providerId="AD" clId="Web-{DE02EF76-7C04-8EAC-D495-4964D236D8CF}" dt="2025-11-10T10:21:04.599" v="306" actId="20577"/>
          <ac:spMkLst>
            <pc:docMk/>
            <pc:sldMk cId="2159758612" sldId="443"/>
            <ac:spMk id="3" creationId="{DC0A5AB1-2D94-6260-6FC4-954A3D45F8C1}"/>
          </ac:spMkLst>
        </pc:spChg>
      </pc:sldChg>
      <pc:sldChg chg="ord">
        <pc:chgData name="Kreetta Blomster" userId="S::kreetta.blomster_ppopisto.fi#ext#@edukeuda.onmicrosoft.com::a10420b2-5281-4a20-adb7-0344a821f43d" providerId="AD" clId="Web-{DE02EF76-7C04-8EAC-D495-4964D236D8CF}" dt="2025-11-10T10:54:32.198" v="618"/>
        <pc:sldMkLst>
          <pc:docMk/>
          <pc:sldMk cId="1443602893" sldId="458"/>
        </pc:sldMkLst>
      </pc:sldChg>
      <pc:sldChg chg="ord">
        <pc:chgData name="Kreetta Blomster" userId="S::kreetta.blomster_ppopisto.fi#ext#@edukeuda.onmicrosoft.com::a10420b2-5281-4a20-adb7-0344a821f43d" providerId="AD" clId="Web-{DE02EF76-7C04-8EAC-D495-4964D236D8CF}" dt="2025-11-10T10:54:22.526" v="616"/>
        <pc:sldMkLst>
          <pc:docMk/>
          <pc:sldMk cId="3998591664" sldId="461"/>
        </pc:sldMkLst>
      </pc:sldChg>
      <pc:sldChg chg="modSp">
        <pc:chgData name="Kreetta Blomster" userId="S::kreetta.blomster_ppopisto.fi#ext#@edukeuda.onmicrosoft.com::a10420b2-5281-4a20-adb7-0344a821f43d" providerId="AD" clId="Web-{DE02EF76-7C04-8EAC-D495-4964D236D8CF}" dt="2025-11-10T11:21:42.627" v="725" actId="20577"/>
        <pc:sldMkLst>
          <pc:docMk/>
          <pc:sldMk cId="1463079616" sldId="467"/>
        </pc:sldMkLst>
        <pc:spChg chg="mod">
          <ac:chgData name="Kreetta Blomster" userId="S::kreetta.blomster_ppopisto.fi#ext#@edukeuda.onmicrosoft.com::a10420b2-5281-4a20-adb7-0344a821f43d" providerId="AD" clId="Web-{DE02EF76-7C04-8EAC-D495-4964D236D8CF}" dt="2025-11-10T11:21:42.627" v="725" actId="20577"/>
          <ac:spMkLst>
            <pc:docMk/>
            <pc:sldMk cId="1463079616" sldId="467"/>
            <ac:spMk id="3" creationId="{59E0FED9-ADEC-8325-229A-B18269A0830C}"/>
          </ac:spMkLst>
        </pc:spChg>
      </pc:sldChg>
      <pc:sldChg chg="modSp ord">
        <pc:chgData name="Kreetta Blomster" userId="S::kreetta.blomster_ppopisto.fi#ext#@edukeuda.onmicrosoft.com::a10420b2-5281-4a20-adb7-0344a821f43d" providerId="AD" clId="Web-{DE02EF76-7C04-8EAC-D495-4964D236D8CF}" dt="2025-11-10T11:15:41.489" v="685"/>
        <pc:sldMkLst>
          <pc:docMk/>
          <pc:sldMk cId="349462101" sldId="470"/>
        </pc:sldMkLst>
        <pc:spChg chg="mod">
          <ac:chgData name="Kreetta Blomster" userId="S::kreetta.blomster_ppopisto.fi#ext#@edukeuda.onmicrosoft.com::a10420b2-5281-4a20-adb7-0344a821f43d" providerId="AD" clId="Web-{DE02EF76-7C04-8EAC-D495-4964D236D8CF}" dt="2025-11-10T10:17:57.001" v="1" actId="20577"/>
          <ac:spMkLst>
            <pc:docMk/>
            <pc:sldMk cId="349462101" sldId="470"/>
            <ac:spMk id="2" creationId="{40A76F37-2357-0329-D5D6-7A8EA3D2B502}"/>
          </ac:spMkLst>
        </pc:spChg>
        <pc:spChg chg="mod">
          <ac:chgData name="Kreetta Blomster" userId="S::kreetta.blomster_ppopisto.fi#ext#@edukeuda.onmicrosoft.com::a10420b2-5281-4a20-adb7-0344a821f43d" providerId="AD" clId="Web-{DE02EF76-7C04-8EAC-D495-4964D236D8CF}" dt="2025-11-10T10:19:44.064" v="164" actId="20577"/>
          <ac:spMkLst>
            <pc:docMk/>
            <pc:sldMk cId="349462101" sldId="470"/>
            <ac:spMk id="3" creationId="{16C0A5BC-6E92-C609-038A-247A0B7DF1C2}"/>
          </ac:spMkLst>
        </pc:spChg>
      </pc:sldChg>
      <pc:sldChg chg="addSp modSp new ord addAnim">
        <pc:chgData name="Kreetta Blomster" userId="S::kreetta.blomster_ppopisto.fi#ext#@edukeuda.onmicrosoft.com::a10420b2-5281-4a20-adb7-0344a821f43d" providerId="AD" clId="Web-{DE02EF76-7C04-8EAC-D495-4964D236D8CF}" dt="2025-11-10T11:09:57.688" v="677" actId="20577"/>
        <pc:sldMkLst>
          <pc:docMk/>
          <pc:sldMk cId="3690678695" sldId="486"/>
        </pc:sldMkLst>
        <pc:spChg chg="mod">
          <ac:chgData name="Kreetta Blomster" userId="S::kreetta.blomster_ppopisto.fi#ext#@edukeuda.onmicrosoft.com::a10420b2-5281-4a20-adb7-0344a821f43d" providerId="AD" clId="Web-{DE02EF76-7C04-8EAC-D495-4964D236D8CF}" dt="2025-11-10T11:09:57.688" v="677" actId="20577"/>
          <ac:spMkLst>
            <pc:docMk/>
            <pc:sldMk cId="3690678695" sldId="486"/>
            <ac:spMk id="3" creationId="{EB83D761-FEBF-D503-666C-93D4CB2C947E}"/>
          </ac:spMkLst>
        </pc:spChg>
        <pc:picChg chg="add mod">
          <ac:chgData name="Kreetta Blomster" userId="S::kreetta.blomster_ppopisto.fi#ext#@edukeuda.onmicrosoft.com::a10420b2-5281-4a20-adb7-0344a821f43d" providerId="AD" clId="Web-{DE02EF76-7C04-8EAC-D495-4964D236D8CF}" dt="2025-11-10T11:05:51.950" v="626"/>
          <ac:picMkLst>
            <pc:docMk/>
            <pc:sldMk cId="3690678695" sldId="486"/>
            <ac:picMk id="4" creationId="{2BE9735C-62B5-F1E9-F83A-00ED30398C04}"/>
          </ac:picMkLst>
        </pc:picChg>
        <pc:picChg chg="add mod">
          <ac:chgData name="Kreetta Blomster" userId="S::kreetta.blomster_ppopisto.fi#ext#@edukeuda.onmicrosoft.com::a10420b2-5281-4a20-adb7-0344a821f43d" providerId="AD" clId="Web-{DE02EF76-7C04-8EAC-D495-4964D236D8CF}" dt="2025-11-10T11:09:38.423" v="670" actId="14100"/>
          <ac:picMkLst>
            <pc:docMk/>
            <pc:sldMk cId="3690678695" sldId="486"/>
            <ac:picMk id="5" creationId="{80A20574-1D44-C322-A21E-03F6D5E33178}"/>
          </ac:picMkLst>
        </pc:picChg>
      </pc:sldChg>
      <pc:sldChg chg="modSp add replId">
        <pc:chgData name="Kreetta Blomster" userId="S::kreetta.blomster_ppopisto.fi#ext#@edukeuda.onmicrosoft.com::a10420b2-5281-4a20-adb7-0344a821f43d" providerId="AD" clId="Web-{DE02EF76-7C04-8EAC-D495-4964D236D8CF}" dt="2025-11-10T11:20:56.750" v="720" actId="20577"/>
        <pc:sldMkLst>
          <pc:docMk/>
          <pc:sldMk cId="3661546703" sldId="489"/>
        </pc:sldMkLst>
        <pc:spChg chg="mod">
          <ac:chgData name="Kreetta Blomster" userId="S::kreetta.blomster_ppopisto.fi#ext#@edukeuda.onmicrosoft.com::a10420b2-5281-4a20-adb7-0344a821f43d" providerId="AD" clId="Web-{DE02EF76-7C04-8EAC-D495-4964D236D8CF}" dt="2025-11-10T11:20:56.750" v="720" actId="20577"/>
          <ac:spMkLst>
            <pc:docMk/>
            <pc:sldMk cId="3661546703" sldId="489"/>
            <ac:spMk id="3" creationId="{75E97A87-AB9F-EBCE-7937-D050AA212FB9}"/>
          </ac:spMkLst>
        </pc:spChg>
      </pc:sldChg>
      <pc:sldChg chg="modSp new ord">
        <pc:chgData name="Kreetta Blomster" userId="S::kreetta.blomster_ppopisto.fi#ext#@edukeuda.onmicrosoft.com::a10420b2-5281-4a20-adb7-0344a821f43d" providerId="AD" clId="Web-{DE02EF76-7C04-8EAC-D495-4964D236D8CF}" dt="2025-11-10T11:11:47.596" v="682" actId="20577"/>
        <pc:sldMkLst>
          <pc:docMk/>
          <pc:sldMk cId="943796332" sldId="490"/>
        </pc:sldMkLst>
        <pc:spChg chg="mod">
          <ac:chgData name="Kreetta Blomster" userId="S::kreetta.blomster_ppopisto.fi#ext#@edukeuda.onmicrosoft.com::a10420b2-5281-4a20-adb7-0344a821f43d" providerId="AD" clId="Web-{DE02EF76-7C04-8EAC-D495-4964D236D8CF}" dt="2025-11-10T11:07:42.296" v="642" actId="20577"/>
          <ac:spMkLst>
            <pc:docMk/>
            <pc:sldMk cId="943796332" sldId="490"/>
            <ac:spMk id="2" creationId="{12305505-0CF0-9885-E2DF-0868AD94A6A9}"/>
          </ac:spMkLst>
        </pc:spChg>
        <pc:spChg chg="mod">
          <ac:chgData name="Kreetta Blomster" userId="S::kreetta.blomster_ppopisto.fi#ext#@edukeuda.onmicrosoft.com::a10420b2-5281-4a20-adb7-0344a821f43d" providerId="AD" clId="Web-{DE02EF76-7C04-8EAC-D495-4964D236D8CF}" dt="2025-11-10T11:11:47.596" v="682" actId="20577"/>
          <ac:spMkLst>
            <pc:docMk/>
            <pc:sldMk cId="943796332" sldId="490"/>
            <ac:spMk id="3" creationId="{7F96FC64-7CF0-DE22-772D-96176430D15B}"/>
          </ac:spMkLst>
        </pc:spChg>
      </pc:sldChg>
      <pc:sldChg chg="addSp delSp modSp new ord">
        <pc:chgData name="Kreetta Blomster" userId="S::kreetta.blomster_ppopisto.fi#ext#@edukeuda.onmicrosoft.com::a10420b2-5281-4a20-adb7-0344a821f43d" providerId="AD" clId="Web-{DE02EF76-7C04-8EAC-D495-4964D236D8CF}" dt="2025-11-10T11:59:54.911" v="756" actId="1076"/>
        <pc:sldMkLst>
          <pc:docMk/>
          <pc:sldMk cId="1460617452" sldId="491"/>
        </pc:sldMkLst>
        <pc:spChg chg="mod">
          <ac:chgData name="Kreetta Blomster" userId="S::kreetta.blomster_ppopisto.fi#ext#@edukeuda.onmicrosoft.com::a10420b2-5281-4a20-adb7-0344a821f43d" providerId="AD" clId="Web-{DE02EF76-7C04-8EAC-D495-4964D236D8CF}" dt="2025-11-10T11:59:43.208" v="752" actId="20577"/>
          <ac:spMkLst>
            <pc:docMk/>
            <pc:sldMk cId="1460617452" sldId="491"/>
            <ac:spMk id="2" creationId="{6583069A-FF62-7D6F-3CCB-0162FF0B2305}"/>
          </ac:spMkLst>
        </pc:spChg>
        <pc:spChg chg="mod">
          <ac:chgData name="Kreetta Blomster" userId="S::kreetta.blomster_ppopisto.fi#ext#@edukeuda.onmicrosoft.com::a10420b2-5281-4a20-adb7-0344a821f43d" providerId="AD" clId="Web-{DE02EF76-7C04-8EAC-D495-4964D236D8CF}" dt="2025-11-10T11:18:00.415" v="693" actId="20577"/>
          <ac:spMkLst>
            <pc:docMk/>
            <pc:sldMk cId="1460617452" sldId="491"/>
            <ac:spMk id="3" creationId="{0F35B527-69B7-BC6D-38BE-244AACCB8FBC}"/>
          </ac:spMkLst>
        </pc:spChg>
        <pc:picChg chg="add mod">
          <ac:chgData name="Kreetta Blomster" userId="S::kreetta.blomster_ppopisto.fi#ext#@edukeuda.onmicrosoft.com::a10420b2-5281-4a20-adb7-0344a821f43d" providerId="AD" clId="Web-{DE02EF76-7C04-8EAC-D495-4964D236D8CF}" dt="2025-11-10T11:59:54.911" v="756" actId="1076"/>
          <ac:picMkLst>
            <pc:docMk/>
            <pc:sldMk cId="1460617452" sldId="491"/>
            <ac:picMk id="5" creationId="{B4C0453F-8366-32A0-24B6-0FC03BAA81D0}"/>
          </ac:picMkLst>
        </pc:picChg>
      </pc:sldChg>
    </pc:docChg>
  </pc:docChgLst>
  <pc:docChgLst>
    <pc:chgData name="Tiina Kallio" userId="S::tiina.kallio_winnova.fi#ext#@edukeuda.onmicrosoft.com::1e02b6e9-f064-49cf-8d5e-2d4c2fcefba9" providerId="AD" clId="Web-{407DD73C-FE47-0CD0-8526-381CEFF81FB2}"/>
    <pc:docChg chg="delSld modSld">
      <pc:chgData name="Tiina Kallio" userId="S::tiina.kallio_winnova.fi#ext#@edukeuda.onmicrosoft.com::1e02b6e9-f064-49cf-8d5e-2d4c2fcefba9" providerId="AD" clId="Web-{407DD73C-FE47-0CD0-8526-381CEFF81FB2}" dt="2025-11-21T08:33:14.888" v="1115" actId="20577"/>
      <pc:docMkLst>
        <pc:docMk/>
      </pc:docMkLst>
      <pc:sldChg chg="modSp">
        <pc:chgData name="Tiina Kallio" userId="S::tiina.kallio_winnova.fi#ext#@edukeuda.onmicrosoft.com::1e02b6e9-f064-49cf-8d5e-2d4c2fcefba9" providerId="AD" clId="Web-{407DD73C-FE47-0CD0-8526-381CEFF81FB2}" dt="2025-11-21T07:28:47.769" v="0" actId="20577"/>
        <pc:sldMkLst>
          <pc:docMk/>
          <pc:sldMk cId="449441843" sldId="446"/>
        </pc:sldMkLst>
        <pc:spChg chg="mod">
          <ac:chgData name="Tiina Kallio" userId="S::tiina.kallio_winnova.fi#ext#@edukeuda.onmicrosoft.com::1e02b6e9-f064-49cf-8d5e-2d4c2fcefba9" providerId="AD" clId="Web-{407DD73C-FE47-0CD0-8526-381CEFF81FB2}" dt="2025-11-21T07:28:47.769" v="0" actId="20577"/>
          <ac:spMkLst>
            <pc:docMk/>
            <pc:sldMk cId="449441843" sldId="446"/>
            <ac:spMk id="3" creationId="{885D775C-F37E-20F6-E89E-465E7C1FE53E}"/>
          </ac:spMkLst>
        </pc:spChg>
      </pc:sldChg>
      <pc:sldChg chg="modSp">
        <pc:chgData name="Tiina Kallio" userId="S::tiina.kallio_winnova.fi#ext#@edukeuda.onmicrosoft.com::1e02b6e9-f064-49cf-8d5e-2d4c2fcefba9" providerId="AD" clId="Web-{407DD73C-FE47-0CD0-8526-381CEFF81FB2}" dt="2025-11-21T08:33:14.888" v="1115" actId="20577"/>
        <pc:sldMkLst>
          <pc:docMk/>
          <pc:sldMk cId="3316191147" sldId="507"/>
        </pc:sldMkLst>
        <pc:spChg chg="mod">
          <ac:chgData name="Tiina Kallio" userId="S::tiina.kallio_winnova.fi#ext#@edukeuda.onmicrosoft.com::1e02b6e9-f064-49cf-8d5e-2d4c2fcefba9" providerId="AD" clId="Web-{407DD73C-FE47-0CD0-8526-381CEFF81FB2}" dt="2025-11-21T08:31:30.341" v="1069" actId="20577"/>
          <ac:spMkLst>
            <pc:docMk/>
            <pc:sldMk cId="3316191147" sldId="507"/>
            <ac:spMk id="2" creationId="{DC96B1CD-B182-6B14-BFF3-E4C25017953F}"/>
          </ac:spMkLst>
        </pc:spChg>
        <pc:spChg chg="mod">
          <ac:chgData name="Tiina Kallio" userId="S::tiina.kallio_winnova.fi#ext#@edukeuda.onmicrosoft.com::1e02b6e9-f064-49cf-8d5e-2d4c2fcefba9" providerId="AD" clId="Web-{407DD73C-FE47-0CD0-8526-381CEFF81FB2}" dt="2025-11-21T08:33:14.888" v="1115" actId="20577"/>
          <ac:spMkLst>
            <pc:docMk/>
            <pc:sldMk cId="3316191147" sldId="507"/>
            <ac:spMk id="3" creationId="{7AAC796F-6715-8688-8C2A-26B02959AE4D}"/>
          </ac:spMkLst>
        </pc:spChg>
      </pc:sldChg>
      <pc:sldChg chg="modSp">
        <pc:chgData name="Tiina Kallio" userId="S::tiina.kallio_winnova.fi#ext#@edukeuda.onmicrosoft.com::1e02b6e9-f064-49cf-8d5e-2d4c2fcefba9" providerId="AD" clId="Web-{407DD73C-FE47-0CD0-8526-381CEFF81FB2}" dt="2025-11-21T08:31:39.794" v="1070" actId="20577"/>
        <pc:sldMkLst>
          <pc:docMk/>
          <pc:sldMk cId="1002161435" sldId="510"/>
        </pc:sldMkLst>
        <pc:spChg chg="mod">
          <ac:chgData name="Tiina Kallio" userId="S::tiina.kallio_winnova.fi#ext#@edukeuda.onmicrosoft.com::1e02b6e9-f064-49cf-8d5e-2d4c2fcefba9" providerId="AD" clId="Web-{407DD73C-FE47-0CD0-8526-381CEFF81FB2}" dt="2025-11-21T08:31:39.794" v="1070" actId="20577"/>
          <ac:spMkLst>
            <pc:docMk/>
            <pc:sldMk cId="1002161435" sldId="510"/>
            <ac:spMk id="2" creationId="{F7091365-D10A-5E07-63D1-FAC958A7CAED}"/>
          </ac:spMkLst>
        </pc:spChg>
        <pc:spChg chg="mod">
          <ac:chgData name="Tiina Kallio" userId="S::tiina.kallio_winnova.fi#ext#@edukeuda.onmicrosoft.com::1e02b6e9-f064-49cf-8d5e-2d4c2fcefba9" providerId="AD" clId="Web-{407DD73C-FE47-0CD0-8526-381CEFF81FB2}" dt="2025-11-21T08:02:25.578" v="798" actId="20577"/>
          <ac:spMkLst>
            <pc:docMk/>
            <pc:sldMk cId="1002161435" sldId="510"/>
            <ac:spMk id="3" creationId="{D9830D0D-27E0-3FC8-BADC-A4BD23B461BA}"/>
          </ac:spMkLst>
        </pc:spChg>
      </pc:sldChg>
      <pc:sldChg chg="modSp">
        <pc:chgData name="Tiina Kallio" userId="S::tiina.kallio_winnova.fi#ext#@edukeuda.onmicrosoft.com::1e02b6e9-f064-49cf-8d5e-2d4c2fcefba9" providerId="AD" clId="Web-{407DD73C-FE47-0CD0-8526-381CEFF81FB2}" dt="2025-11-21T08:32:45.966" v="1100" actId="20577"/>
        <pc:sldMkLst>
          <pc:docMk/>
          <pc:sldMk cId="2243742669" sldId="511"/>
        </pc:sldMkLst>
        <pc:spChg chg="mod">
          <ac:chgData name="Tiina Kallio" userId="S::tiina.kallio_winnova.fi#ext#@edukeuda.onmicrosoft.com::1e02b6e9-f064-49cf-8d5e-2d4c2fcefba9" providerId="AD" clId="Web-{407DD73C-FE47-0CD0-8526-381CEFF81FB2}" dt="2025-11-21T08:32:45.966" v="1100" actId="20577"/>
          <ac:spMkLst>
            <pc:docMk/>
            <pc:sldMk cId="2243742669" sldId="511"/>
            <ac:spMk id="3" creationId="{C5CE4B2D-4AB3-E5BF-2D53-D60F5F263E88}"/>
          </ac:spMkLst>
        </pc:spChg>
      </pc:sldChg>
      <pc:sldChg chg="modSp">
        <pc:chgData name="Tiina Kallio" userId="S::tiina.kallio_winnova.fi#ext#@edukeuda.onmicrosoft.com::1e02b6e9-f064-49cf-8d5e-2d4c2fcefba9" providerId="AD" clId="Web-{407DD73C-FE47-0CD0-8526-381CEFF81FB2}" dt="2025-11-21T08:25:53.576" v="1038" actId="20577"/>
        <pc:sldMkLst>
          <pc:docMk/>
          <pc:sldMk cId="3667220546" sldId="512"/>
        </pc:sldMkLst>
        <pc:spChg chg="mod">
          <ac:chgData name="Tiina Kallio" userId="S::tiina.kallio_winnova.fi#ext#@edukeuda.onmicrosoft.com::1e02b6e9-f064-49cf-8d5e-2d4c2fcefba9" providerId="AD" clId="Web-{407DD73C-FE47-0CD0-8526-381CEFF81FB2}" dt="2025-11-21T08:25:53.576" v="1038" actId="20577"/>
          <ac:spMkLst>
            <pc:docMk/>
            <pc:sldMk cId="3667220546" sldId="512"/>
            <ac:spMk id="3" creationId="{E68495BD-4826-DEA4-399B-979CF13E9264}"/>
          </ac:spMkLst>
        </pc:spChg>
      </pc:sldChg>
    </pc:docChg>
  </pc:docChgLst>
  <pc:docChgLst>
    <pc:chgData name="Tiina Kallio" userId="S::tiina.kallio_winnova.fi#ext#@edukeuda.onmicrosoft.com::1e02b6e9-f064-49cf-8d5e-2d4c2fcefba9" providerId="AD" clId="Web-{06C311DF-594C-8A33-079E-F709B1363B10}"/>
    <pc:docChg chg="delSld modSld sldOrd">
      <pc:chgData name="Tiina Kallio" userId="S::tiina.kallio_winnova.fi#ext#@edukeuda.onmicrosoft.com::1e02b6e9-f064-49cf-8d5e-2d4c2fcefba9" providerId="AD" clId="Web-{06C311DF-594C-8A33-079E-F709B1363B10}" dt="2025-11-21T14:16:06.632" v="340"/>
      <pc:docMkLst>
        <pc:docMk/>
      </pc:docMkLst>
      <pc:sldChg chg="modSp">
        <pc:chgData name="Tiina Kallio" userId="S::tiina.kallio_winnova.fi#ext#@edukeuda.onmicrosoft.com::1e02b6e9-f064-49cf-8d5e-2d4c2fcefba9" providerId="AD" clId="Web-{06C311DF-594C-8A33-079E-F709B1363B10}" dt="2025-11-21T14:15:28.585" v="331" actId="20577"/>
        <pc:sldMkLst>
          <pc:docMk/>
          <pc:sldMk cId="449441843" sldId="446"/>
        </pc:sldMkLst>
        <pc:spChg chg="mod">
          <ac:chgData name="Tiina Kallio" userId="S::tiina.kallio_winnova.fi#ext#@edukeuda.onmicrosoft.com::1e02b6e9-f064-49cf-8d5e-2d4c2fcefba9" providerId="AD" clId="Web-{06C311DF-594C-8A33-079E-F709B1363B10}" dt="2025-11-21T14:15:28.585" v="331" actId="20577"/>
          <ac:spMkLst>
            <pc:docMk/>
            <pc:sldMk cId="449441843" sldId="446"/>
            <ac:spMk id="3" creationId="{885D775C-F37E-20F6-E89E-465E7C1FE53E}"/>
          </ac:spMkLst>
        </pc:spChg>
      </pc:sldChg>
      <pc:sldChg chg="modSp">
        <pc:chgData name="Tiina Kallio" userId="S::tiina.kallio_winnova.fi#ext#@edukeuda.onmicrosoft.com::1e02b6e9-f064-49cf-8d5e-2d4c2fcefba9" providerId="AD" clId="Web-{06C311DF-594C-8A33-079E-F709B1363B10}" dt="2025-11-21T14:16:06.632" v="340"/>
        <pc:sldMkLst>
          <pc:docMk/>
          <pc:sldMk cId="3316191147" sldId="507"/>
        </pc:sldMkLst>
        <pc:spChg chg="mod">
          <ac:chgData name="Tiina Kallio" userId="S::tiina.kallio_winnova.fi#ext#@edukeuda.onmicrosoft.com::1e02b6e9-f064-49cf-8d5e-2d4c2fcefba9" providerId="AD" clId="Web-{06C311DF-594C-8A33-079E-F709B1363B10}" dt="2025-11-21T14:16:06.632" v="340"/>
          <ac:spMkLst>
            <pc:docMk/>
            <pc:sldMk cId="3316191147" sldId="507"/>
            <ac:spMk id="3" creationId="{7AAC796F-6715-8688-8C2A-26B02959AE4D}"/>
          </ac:spMkLst>
        </pc:spChg>
      </pc:sldChg>
      <pc:sldChg chg="modSp ord">
        <pc:chgData name="Tiina Kallio" userId="S::tiina.kallio_winnova.fi#ext#@edukeuda.onmicrosoft.com::1e02b6e9-f064-49cf-8d5e-2d4c2fcefba9" providerId="AD" clId="Web-{06C311DF-594C-8A33-079E-F709B1363B10}" dt="2025-11-21T14:15:48.585" v="339" actId="20577"/>
        <pc:sldMkLst>
          <pc:docMk/>
          <pc:sldMk cId="1002161435" sldId="510"/>
        </pc:sldMkLst>
        <pc:spChg chg="mod">
          <ac:chgData name="Tiina Kallio" userId="S::tiina.kallio_winnova.fi#ext#@edukeuda.onmicrosoft.com::1e02b6e9-f064-49cf-8d5e-2d4c2fcefba9" providerId="AD" clId="Web-{06C311DF-594C-8A33-079E-F709B1363B10}" dt="2025-11-21T14:15:48.585" v="339" actId="20577"/>
          <ac:spMkLst>
            <pc:docMk/>
            <pc:sldMk cId="1002161435" sldId="510"/>
            <ac:spMk id="3" creationId="{D9830D0D-27E0-3FC8-BADC-A4BD23B461BA}"/>
          </ac:spMkLst>
        </pc:spChg>
      </pc:sldChg>
      <pc:sldChg chg="addSp delSp modSp ord">
        <pc:chgData name="Tiina Kallio" userId="S::tiina.kallio_winnova.fi#ext#@edukeuda.onmicrosoft.com::1e02b6e9-f064-49cf-8d5e-2d4c2fcefba9" providerId="AD" clId="Web-{06C311DF-594C-8A33-079E-F709B1363B10}" dt="2025-11-21T14:15:10.101" v="326" actId="20577"/>
        <pc:sldMkLst>
          <pc:docMk/>
          <pc:sldMk cId="2243742669" sldId="511"/>
        </pc:sldMkLst>
        <pc:spChg chg="add del mod">
          <ac:chgData name="Tiina Kallio" userId="S::tiina.kallio_winnova.fi#ext#@edukeuda.onmicrosoft.com::1e02b6e9-f064-49cf-8d5e-2d4c2fcefba9" providerId="AD" clId="Web-{06C311DF-594C-8A33-079E-F709B1363B10}" dt="2025-11-21T14:15:10.101" v="326" actId="20577"/>
          <ac:spMkLst>
            <pc:docMk/>
            <pc:sldMk cId="2243742669" sldId="511"/>
            <ac:spMk id="3" creationId="{C5CE4B2D-4AB3-E5BF-2D53-D60F5F263E88}"/>
          </ac:spMkLst>
        </pc:spChg>
      </pc:sldChg>
    </pc:docChg>
  </pc:docChgLst>
  <pc:docChgLst>
    <pc:chgData name="Katja Tapaninen" userId="S::katja.tapaninen@keuda.fi::5998a7aa-f2ed-4883-804c-7bd269cdc242" providerId="AD" clId="Web-{2E03C847-3197-4E09-BC66-D8DA5BD442DD}"/>
    <pc:docChg chg="modSld">
      <pc:chgData name="Katja Tapaninen" userId="S::katja.tapaninen@keuda.fi::5998a7aa-f2ed-4883-804c-7bd269cdc242" providerId="AD" clId="Web-{2E03C847-3197-4E09-BC66-D8DA5BD442DD}" dt="2025-11-23T18:33:25.713" v="1" actId="20577"/>
      <pc:docMkLst>
        <pc:docMk/>
      </pc:docMkLst>
    </pc:docChg>
  </pc:docChgLst>
  <pc:docChgLst>
    <pc:chgData name="Päivi Hannus" userId="S::paivi.hannus_sdo.fi#ext#@edukeuda.onmicrosoft.com::b411fc62-6b20-40fb-bacf-c21cf10eef83" providerId="AD" clId="Web-{C4FD261D-01CA-44E6-8429-24B86E49BA54}"/>
    <pc:docChg chg="addSld modSld">
      <pc:chgData name="Päivi Hannus" userId="S::paivi.hannus_sdo.fi#ext#@edukeuda.onmicrosoft.com::b411fc62-6b20-40fb-bacf-c21cf10eef83" providerId="AD" clId="Web-{C4FD261D-01CA-44E6-8429-24B86E49BA54}" dt="2025-12-03T09:31:30.678" v="174" actId="20577"/>
      <pc:docMkLst>
        <pc:docMk/>
      </pc:docMkLst>
      <pc:sldChg chg="modSp">
        <pc:chgData name="Päivi Hannus" userId="S::paivi.hannus_sdo.fi#ext#@edukeuda.onmicrosoft.com::b411fc62-6b20-40fb-bacf-c21cf10eef83" providerId="AD" clId="Web-{C4FD261D-01CA-44E6-8429-24B86E49BA54}" dt="2025-12-03T09:31:30.678" v="174" actId="20577"/>
        <pc:sldMkLst>
          <pc:docMk/>
          <pc:sldMk cId="2826494932" sldId="478"/>
        </pc:sldMkLst>
        <pc:spChg chg="mod">
          <ac:chgData name="Päivi Hannus" userId="S::paivi.hannus_sdo.fi#ext#@edukeuda.onmicrosoft.com::b411fc62-6b20-40fb-bacf-c21cf10eef83" providerId="AD" clId="Web-{C4FD261D-01CA-44E6-8429-24B86E49BA54}" dt="2025-12-03T09:31:30.678" v="174" actId="20577"/>
          <ac:spMkLst>
            <pc:docMk/>
            <pc:sldMk cId="2826494932" sldId="478"/>
            <ac:spMk id="3" creationId="{4C6B4D44-BB43-E45A-E838-520B36D3726C}"/>
          </ac:spMkLst>
        </pc:spChg>
      </pc:sldChg>
      <pc:sldChg chg="modSp new">
        <pc:chgData name="Päivi Hannus" userId="S::paivi.hannus_sdo.fi#ext#@edukeuda.onmicrosoft.com::b411fc62-6b20-40fb-bacf-c21cf10eef83" providerId="AD" clId="Web-{C4FD261D-01CA-44E6-8429-24B86E49BA54}" dt="2025-12-03T09:30:04.159" v="158" actId="20577"/>
        <pc:sldMkLst>
          <pc:docMk/>
          <pc:sldMk cId="3250554870" sldId="536"/>
        </pc:sldMkLst>
        <pc:spChg chg="mod">
          <ac:chgData name="Päivi Hannus" userId="S::paivi.hannus_sdo.fi#ext#@edukeuda.onmicrosoft.com::b411fc62-6b20-40fb-bacf-c21cf10eef83" providerId="AD" clId="Web-{C4FD261D-01CA-44E6-8429-24B86E49BA54}" dt="2025-12-03T09:25:13.092" v="93" actId="20577"/>
          <ac:spMkLst>
            <pc:docMk/>
            <pc:sldMk cId="3250554870" sldId="536"/>
            <ac:spMk id="2" creationId="{C93FEF5B-E2E7-56A4-E6D0-51EAFD215EBF}"/>
          </ac:spMkLst>
        </pc:spChg>
        <pc:spChg chg="mod">
          <ac:chgData name="Päivi Hannus" userId="S::paivi.hannus_sdo.fi#ext#@edukeuda.onmicrosoft.com::b411fc62-6b20-40fb-bacf-c21cf10eef83" providerId="AD" clId="Web-{C4FD261D-01CA-44E6-8429-24B86E49BA54}" dt="2025-12-03T09:30:04.159" v="158" actId="20577"/>
          <ac:spMkLst>
            <pc:docMk/>
            <pc:sldMk cId="3250554870" sldId="536"/>
            <ac:spMk id="3" creationId="{446246DD-78DD-FBC1-6003-83A31A9201FB}"/>
          </ac:spMkLst>
        </pc:spChg>
      </pc:sldChg>
    </pc:docChg>
  </pc:docChgLst>
  <pc:docChgLst>
    <pc:chgData name="Tanja Vähäoja" userId="S::tanja.vahaoja_jedu.fi#ext#@edukeuda.onmicrosoft.com::d88badf6-27fa-49d7-ad7f-2720710e4949" providerId="AD" clId="Web-{881D12B1-DC96-DDBD-8802-1BDF7BF67A0D}"/>
    <pc:docChg chg="modSld">
      <pc:chgData name="Tanja Vähäoja" userId="S::tanja.vahaoja_jedu.fi#ext#@edukeuda.onmicrosoft.com::d88badf6-27fa-49d7-ad7f-2720710e4949" providerId="AD" clId="Web-{881D12B1-DC96-DDBD-8802-1BDF7BF67A0D}" dt="2025-11-17T12:05:56.834" v="0"/>
      <pc:docMkLst>
        <pc:docMk/>
      </pc:docMkLst>
      <pc:sldChg chg="delSp">
        <pc:chgData name="Tanja Vähäoja" userId="S::tanja.vahaoja_jedu.fi#ext#@edukeuda.onmicrosoft.com::d88badf6-27fa-49d7-ad7f-2720710e4949" providerId="AD" clId="Web-{881D12B1-DC96-DDBD-8802-1BDF7BF67A0D}" dt="2025-11-17T12:05:56.834" v="0"/>
        <pc:sldMkLst>
          <pc:docMk/>
          <pc:sldMk cId="691631006" sldId="418"/>
        </pc:sldMkLst>
      </pc:sldChg>
    </pc:docChg>
  </pc:docChgLst>
  <pc:docChgLst>
    <pc:chgData name="Virpi Tahvanainen" userId="S::virpi.tahvanainen@keuda.fi::2f0cba4b-e5f4-41b3-958a-8f855564c788" providerId="AD" clId="Web-{5E865F65-D4EA-467A-8D06-1B63088AA750}"/>
    <pc:docChg chg="modSld">
      <pc:chgData name="Virpi Tahvanainen" userId="S::virpi.tahvanainen@keuda.fi::2f0cba4b-e5f4-41b3-958a-8f855564c788" providerId="AD" clId="Web-{5E865F65-D4EA-467A-8D06-1B63088AA750}" dt="2025-11-20T16:02:52.347" v="1" actId="20577"/>
      <pc:docMkLst>
        <pc:docMk/>
      </pc:docMkLst>
      <pc:sldChg chg="modSp">
        <pc:chgData name="Virpi Tahvanainen" userId="S::virpi.tahvanainen@keuda.fi::2f0cba4b-e5f4-41b3-958a-8f855564c788" providerId="AD" clId="Web-{5E865F65-D4EA-467A-8D06-1B63088AA750}" dt="2025-11-20T16:02:52.347" v="1" actId="20577"/>
        <pc:sldMkLst>
          <pc:docMk/>
          <pc:sldMk cId="4250428489" sldId="450"/>
        </pc:sldMkLst>
        <pc:spChg chg="mod">
          <ac:chgData name="Virpi Tahvanainen" userId="S::virpi.tahvanainen@keuda.fi::2f0cba4b-e5f4-41b3-958a-8f855564c788" providerId="AD" clId="Web-{5E865F65-D4EA-467A-8D06-1B63088AA750}" dt="2025-11-20T16:02:52.347" v="1" actId="20577"/>
          <ac:spMkLst>
            <pc:docMk/>
            <pc:sldMk cId="4250428489" sldId="450"/>
            <ac:spMk id="3" creationId="{B4224773-FF3C-0632-3FDB-650B6ADE9983}"/>
          </ac:spMkLst>
        </pc:spChg>
      </pc:sldChg>
    </pc:docChg>
  </pc:docChgLst>
  <pc:docChgLst>
    <pc:chgData name="Päivi Hannus" userId="S::paivi.hannus_sdo.fi#ext#@edukeuda.onmicrosoft.com::b411fc62-6b20-40fb-bacf-c21cf10eef83" providerId="AD" clId="Web-{C7E54194-347A-C375-A6F4-92B94E3E7587}"/>
    <pc:docChg chg="delSld modSld sldOrd">
      <pc:chgData name="Päivi Hannus" userId="S::paivi.hannus_sdo.fi#ext#@edukeuda.onmicrosoft.com::b411fc62-6b20-40fb-bacf-c21cf10eef83" providerId="AD" clId="Web-{C7E54194-347A-C375-A6F4-92B94E3E7587}" dt="2025-12-03T09:08:21.008" v="47" actId="20577"/>
      <pc:docMkLst>
        <pc:docMk/>
      </pc:docMkLst>
      <pc:sldChg chg="modSp">
        <pc:chgData name="Päivi Hannus" userId="S::paivi.hannus_sdo.fi#ext#@edukeuda.onmicrosoft.com::b411fc62-6b20-40fb-bacf-c21cf10eef83" providerId="AD" clId="Web-{C7E54194-347A-C375-A6F4-92B94E3E7587}" dt="2025-12-03T09:07:18.287" v="37" actId="20577"/>
        <pc:sldMkLst>
          <pc:docMk/>
          <pc:sldMk cId="449441843" sldId="446"/>
        </pc:sldMkLst>
        <pc:spChg chg="mod">
          <ac:chgData name="Päivi Hannus" userId="S::paivi.hannus_sdo.fi#ext#@edukeuda.onmicrosoft.com::b411fc62-6b20-40fb-bacf-c21cf10eef83" providerId="AD" clId="Web-{C7E54194-347A-C375-A6F4-92B94E3E7587}" dt="2025-12-03T09:07:18.287" v="37" actId="20577"/>
          <ac:spMkLst>
            <pc:docMk/>
            <pc:sldMk cId="449441843" sldId="446"/>
            <ac:spMk id="3" creationId="{885D775C-F37E-20F6-E89E-465E7C1FE53E}"/>
          </ac:spMkLst>
        </pc:spChg>
      </pc:sldChg>
      <pc:sldChg chg="ord">
        <pc:chgData name="Päivi Hannus" userId="S::paivi.hannus_sdo.fi#ext#@edukeuda.onmicrosoft.com::b411fc62-6b20-40fb-bacf-c21cf10eef83" providerId="AD" clId="Web-{C7E54194-347A-C375-A6F4-92B94E3E7587}" dt="2025-12-03T08:25:14.830" v="15"/>
        <pc:sldMkLst>
          <pc:docMk/>
          <pc:sldMk cId="2133839965" sldId="456"/>
        </pc:sldMkLst>
      </pc:sldChg>
      <pc:sldChg chg="modSp">
        <pc:chgData name="Päivi Hannus" userId="S::paivi.hannus_sdo.fi#ext#@edukeuda.onmicrosoft.com::b411fc62-6b20-40fb-bacf-c21cf10eef83" providerId="AD" clId="Web-{C7E54194-347A-C375-A6F4-92B94E3E7587}" dt="2025-12-03T08:24:57.736" v="14" actId="20577"/>
        <pc:sldMkLst>
          <pc:docMk/>
          <pc:sldMk cId="2664910048" sldId="457"/>
        </pc:sldMkLst>
        <pc:spChg chg="mod">
          <ac:chgData name="Päivi Hannus" userId="S::paivi.hannus_sdo.fi#ext#@edukeuda.onmicrosoft.com::b411fc62-6b20-40fb-bacf-c21cf10eef83" providerId="AD" clId="Web-{C7E54194-347A-C375-A6F4-92B94E3E7587}" dt="2025-12-03T08:24:57.736" v="14" actId="20577"/>
          <ac:spMkLst>
            <pc:docMk/>
            <pc:sldMk cId="2664910048" sldId="457"/>
            <ac:spMk id="3" creationId="{BCDDF818-CFD2-2C3F-09DE-6D3BEA1BAA44}"/>
          </ac:spMkLst>
        </pc:spChg>
      </pc:sldChg>
      <pc:sldChg chg="ord">
        <pc:chgData name="Päivi Hannus" userId="S::paivi.hannus_sdo.fi#ext#@edukeuda.onmicrosoft.com::b411fc62-6b20-40fb-bacf-c21cf10eef83" providerId="AD" clId="Web-{C7E54194-347A-C375-A6F4-92B94E3E7587}" dt="2025-12-03T08:25:44.815" v="16"/>
        <pc:sldMkLst>
          <pc:docMk/>
          <pc:sldMk cId="2511382829" sldId="462"/>
        </pc:sldMkLst>
      </pc:sldChg>
      <pc:sldChg chg="ord">
        <pc:chgData name="Päivi Hannus" userId="S::paivi.hannus_sdo.fi#ext#@edukeuda.onmicrosoft.com::b411fc62-6b20-40fb-bacf-c21cf10eef83" providerId="AD" clId="Web-{C7E54194-347A-C375-A6F4-92B94E3E7587}" dt="2025-12-03T08:27:15.598" v="19"/>
        <pc:sldMkLst>
          <pc:docMk/>
          <pc:sldMk cId="1979901096" sldId="463"/>
        </pc:sldMkLst>
      </pc:sldChg>
      <pc:sldChg chg="ord">
        <pc:chgData name="Päivi Hannus" userId="S::paivi.hannus_sdo.fi#ext#@edukeuda.onmicrosoft.com::b411fc62-6b20-40fb-bacf-c21cf10eef83" providerId="AD" clId="Web-{C7E54194-347A-C375-A6F4-92B94E3E7587}" dt="2025-12-03T08:30:51.063" v="28"/>
        <pc:sldMkLst>
          <pc:docMk/>
          <pc:sldMk cId="3345147157" sldId="464"/>
        </pc:sldMkLst>
      </pc:sldChg>
      <pc:sldChg chg="ord">
        <pc:chgData name="Päivi Hannus" userId="S::paivi.hannus_sdo.fi#ext#@edukeuda.onmicrosoft.com::b411fc62-6b20-40fb-bacf-c21cf10eef83" providerId="AD" clId="Web-{C7E54194-347A-C375-A6F4-92B94E3E7587}" dt="2025-12-03T08:27:45.714" v="20"/>
        <pc:sldMkLst>
          <pc:docMk/>
          <pc:sldMk cId="1357008039" sldId="471"/>
        </pc:sldMkLst>
      </pc:sldChg>
      <pc:sldChg chg="ord">
        <pc:chgData name="Päivi Hannus" userId="S::paivi.hannus_sdo.fi#ext#@edukeuda.onmicrosoft.com::b411fc62-6b20-40fb-bacf-c21cf10eef83" providerId="AD" clId="Web-{C7E54194-347A-C375-A6F4-92B94E3E7587}" dt="2025-12-03T08:26:14.316" v="17"/>
        <pc:sldMkLst>
          <pc:docMk/>
          <pc:sldMk cId="4188630573" sldId="472"/>
        </pc:sldMkLst>
      </pc:sldChg>
      <pc:sldChg chg="ord">
        <pc:chgData name="Päivi Hannus" userId="S::paivi.hannus_sdo.fi#ext#@edukeuda.onmicrosoft.com::b411fc62-6b20-40fb-bacf-c21cf10eef83" providerId="AD" clId="Web-{C7E54194-347A-C375-A6F4-92B94E3E7587}" dt="2025-12-03T08:29:36.751" v="24"/>
        <pc:sldMkLst>
          <pc:docMk/>
          <pc:sldMk cId="3112543150" sldId="473"/>
        </pc:sldMkLst>
      </pc:sldChg>
      <pc:sldChg chg="ord">
        <pc:chgData name="Päivi Hannus" userId="S::paivi.hannus_sdo.fi#ext#@edukeuda.onmicrosoft.com::b411fc62-6b20-40fb-bacf-c21cf10eef83" providerId="AD" clId="Web-{C7E54194-347A-C375-A6F4-92B94E3E7587}" dt="2025-12-03T08:30:28.063" v="27"/>
        <pc:sldMkLst>
          <pc:docMk/>
          <pc:sldMk cId="90413010" sldId="476"/>
        </pc:sldMkLst>
      </pc:sldChg>
      <pc:sldChg chg="modSp ord">
        <pc:chgData name="Päivi Hannus" userId="S::paivi.hannus_sdo.fi#ext#@edukeuda.onmicrosoft.com::b411fc62-6b20-40fb-bacf-c21cf10eef83" providerId="AD" clId="Web-{C7E54194-347A-C375-A6F4-92B94E3E7587}" dt="2025-12-03T09:08:21.008" v="47" actId="20577"/>
        <pc:sldMkLst>
          <pc:docMk/>
          <pc:sldMk cId="2826494932" sldId="478"/>
        </pc:sldMkLst>
        <pc:spChg chg="mod">
          <ac:chgData name="Päivi Hannus" userId="S::paivi.hannus_sdo.fi#ext#@edukeuda.onmicrosoft.com::b411fc62-6b20-40fb-bacf-c21cf10eef83" providerId="AD" clId="Web-{C7E54194-347A-C375-A6F4-92B94E3E7587}" dt="2025-12-03T09:08:21.008" v="47" actId="20577"/>
          <ac:spMkLst>
            <pc:docMk/>
            <pc:sldMk cId="2826494932" sldId="478"/>
            <ac:spMk id="3" creationId="{4C6B4D44-BB43-E45A-E838-520B36D3726C}"/>
          </ac:spMkLst>
        </pc:spChg>
      </pc:sldChg>
      <pc:sldChg chg="ord">
        <pc:chgData name="Päivi Hannus" userId="S::paivi.hannus_sdo.fi#ext#@edukeuda.onmicrosoft.com::b411fc62-6b20-40fb-bacf-c21cf10eef83" providerId="AD" clId="Web-{C7E54194-347A-C375-A6F4-92B94E3E7587}" dt="2025-12-03T08:18:51.721" v="0"/>
        <pc:sldMkLst>
          <pc:docMk/>
          <pc:sldMk cId="4135977084" sldId="514"/>
        </pc:sldMkLst>
      </pc:sldChg>
      <pc:sldChg chg="ord">
        <pc:chgData name="Päivi Hannus" userId="S::paivi.hannus_sdo.fi#ext#@edukeuda.onmicrosoft.com::b411fc62-6b20-40fb-bacf-c21cf10eef83" providerId="AD" clId="Web-{C7E54194-347A-C375-A6F4-92B94E3E7587}" dt="2025-12-03T08:21:40.938" v="4"/>
        <pc:sldMkLst>
          <pc:docMk/>
          <pc:sldMk cId="4194022040" sldId="515"/>
        </pc:sldMkLst>
      </pc:sldChg>
      <pc:sldChg chg="ord">
        <pc:chgData name="Päivi Hannus" userId="S::paivi.hannus_sdo.fi#ext#@edukeuda.onmicrosoft.com::b411fc62-6b20-40fb-bacf-c21cf10eef83" providerId="AD" clId="Web-{C7E54194-347A-C375-A6F4-92B94E3E7587}" dt="2025-12-03T08:33:36.142" v="34"/>
        <pc:sldMkLst>
          <pc:docMk/>
          <pc:sldMk cId="673826164" sldId="516"/>
        </pc:sldMkLst>
      </pc:sldChg>
      <pc:sldChg chg="ord">
        <pc:chgData name="Päivi Hannus" userId="S::paivi.hannus_sdo.fi#ext#@edukeuda.onmicrosoft.com::b411fc62-6b20-40fb-bacf-c21cf10eef83" providerId="AD" clId="Web-{C7E54194-347A-C375-A6F4-92B94E3E7587}" dt="2025-12-03T08:32:55.048" v="32"/>
        <pc:sldMkLst>
          <pc:docMk/>
          <pc:sldMk cId="1620779976" sldId="527"/>
        </pc:sldMkLst>
      </pc:sldChg>
      <pc:sldChg chg="ord">
        <pc:chgData name="Päivi Hannus" userId="S::paivi.hannus_sdo.fi#ext#@edukeuda.onmicrosoft.com::b411fc62-6b20-40fb-bacf-c21cf10eef83" providerId="AD" clId="Web-{C7E54194-347A-C375-A6F4-92B94E3E7587}" dt="2025-12-03T08:28:24.874" v="22"/>
        <pc:sldMkLst>
          <pc:docMk/>
          <pc:sldMk cId="1899611983" sldId="531"/>
        </pc:sldMkLst>
      </pc:sldChg>
    </pc:docChg>
  </pc:docChgLst>
  <pc:docChgLst>
    <pc:chgData name="Katja Tapaninen" userId="S::katja.tapaninen@keuda.fi::5998a7aa-f2ed-4883-804c-7bd269cdc242" providerId="AD" clId="Web-{FEE5611F-E51A-4011-B44A-CF68C387C196}"/>
    <pc:docChg chg="modSld">
      <pc:chgData name="Katja Tapaninen" userId="S::katja.tapaninen@keuda.fi::5998a7aa-f2ed-4883-804c-7bd269cdc242" providerId="AD" clId="Web-{FEE5611F-E51A-4011-B44A-CF68C387C196}" dt="2025-12-02T13:47:56.238" v="8" actId="20577"/>
      <pc:docMkLst>
        <pc:docMk/>
      </pc:docMkLst>
    </pc:docChg>
  </pc:docChgLst>
  <pc:docChgLst>
    <pc:chgData name="Päivi Hannus" userId="S::paivi.hannus_sdo.fi#ext#@edukeuda.onmicrosoft.com::b411fc62-6b20-40fb-bacf-c21cf10eef83" providerId="AD" clId="Web-{2FD1B10C-C945-6612-DEE1-0036A7F17402}"/>
    <pc:docChg chg="addSld modSld">
      <pc:chgData name="Päivi Hannus" userId="S::paivi.hannus_sdo.fi#ext#@edukeuda.onmicrosoft.com::b411fc62-6b20-40fb-bacf-c21cf10eef83" providerId="AD" clId="Web-{2FD1B10C-C945-6612-DEE1-0036A7F17402}" dt="2025-12-03T09:14:12.947" v="34" actId="20577"/>
      <pc:docMkLst>
        <pc:docMk/>
      </pc:docMkLst>
      <pc:sldChg chg="modSp new">
        <pc:chgData name="Päivi Hannus" userId="S::paivi.hannus_sdo.fi#ext#@edukeuda.onmicrosoft.com::b411fc62-6b20-40fb-bacf-c21cf10eef83" providerId="AD" clId="Web-{2FD1B10C-C945-6612-DEE1-0036A7F17402}" dt="2025-12-03T09:14:12.947" v="34" actId="20577"/>
        <pc:sldMkLst>
          <pc:docMk/>
          <pc:sldMk cId="3234463487" sldId="535"/>
        </pc:sldMkLst>
        <pc:spChg chg="mod">
          <ac:chgData name="Päivi Hannus" userId="S::paivi.hannus_sdo.fi#ext#@edukeuda.onmicrosoft.com::b411fc62-6b20-40fb-bacf-c21cf10eef83" providerId="AD" clId="Web-{2FD1B10C-C945-6612-DEE1-0036A7F17402}" dt="2025-12-03T09:14:12.947" v="34" actId="20577"/>
          <ac:spMkLst>
            <pc:docMk/>
            <pc:sldMk cId="3234463487" sldId="535"/>
            <ac:spMk id="3" creationId="{3F7DBB09-3DE0-645C-F587-BF8D1053807C}"/>
          </ac:spMkLst>
        </pc:spChg>
      </pc:sldChg>
    </pc:docChg>
  </pc:docChgLst>
  <pc:docChgLst>
    <pc:chgData name="Tanja Vähäoja" userId="S::tanja.vahaoja_jedu.fi#ext#@edukeuda.onmicrosoft.com::d88badf6-27fa-49d7-ad7f-2720710e4949" providerId="AD" clId="Web-{8DF20F03-D2BC-556D-A7F6-DE1DC6C8F649}"/>
    <pc:docChg chg="addSld delSld modSld sldOrd">
      <pc:chgData name="Tanja Vähäoja" userId="S::tanja.vahaoja_jedu.fi#ext#@edukeuda.onmicrosoft.com::d88badf6-27fa-49d7-ad7f-2720710e4949" providerId="AD" clId="Web-{8DF20F03-D2BC-556D-A7F6-DE1DC6C8F649}" dt="2025-11-24T13:27:03.796" v="79" actId="20577"/>
      <pc:docMkLst>
        <pc:docMk/>
      </pc:docMkLst>
      <pc:sldChg chg="modSp">
        <pc:chgData name="Tanja Vähäoja" userId="S::tanja.vahaoja_jedu.fi#ext#@edukeuda.onmicrosoft.com::d88badf6-27fa-49d7-ad7f-2720710e4949" providerId="AD" clId="Web-{8DF20F03-D2BC-556D-A7F6-DE1DC6C8F649}" dt="2025-11-24T13:27:03.796" v="79" actId="20577"/>
        <pc:sldMkLst>
          <pc:docMk/>
          <pc:sldMk cId="3488378882" sldId="422"/>
        </pc:sldMkLst>
        <pc:spChg chg="mod">
          <ac:chgData name="Tanja Vähäoja" userId="S::tanja.vahaoja_jedu.fi#ext#@edukeuda.onmicrosoft.com::d88badf6-27fa-49d7-ad7f-2720710e4949" providerId="AD" clId="Web-{8DF20F03-D2BC-556D-A7F6-DE1DC6C8F649}" dt="2025-11-24T13:27:03.796" v="79" actId="20577"/>
          <ac:spMkLst>
            <pc:docMk/>
            <pc:sldMk cId="3488378882" sldId="422"/>
            <ac:spMk id="3" creationId="{B80A72CD-5F53-80D7-D208-528EF6C7F4CC}"/>
          </ac:spMkLst>
        </pc:spChg>
      </pc:sldChg>
      <pc:sldChg chg="modSp">
        <pc:chgData name="Tanja Vähäoja" userId="S::tanja.vahaoja_jedu.fi#ext#@edukeuda.onmicrosoft.com::d88badf6-27fa-49d7-ad7f-2720710e4949" providerId="AD" clId="Web-{8DF20F03-D2BC-556D-A7F6-DE1DC6C8F649}" dt="2025-11-24T13:26:17.123" v="74" actId="20577"/>
        <pc:sldMkLst>
          <pc:docMk/>
          <pc:sldMk cId="130651096" sldId="424"/>
        </pc:sldMkLst>
        <pc:spChg chg="mod">
          <ac:chgData name="Tanja Vähäoja" userId="S::tanja.vahaoja_jedu.fi#ext#@edukeuda.onmicrosoft.com::d88badf6-27fa-49d7-ad7f-2720710e4949" providerId="AD" clId="Web-{8DF20F03-D2BC-556D-A7F6-DE1DC6C8F649}" dt="2025-11-24T13:26:17.123" v="74" actId="20577"/>
          <ac:spMkLst>
            <pc:docMk/>
            <pc:sldMk cId="130651096" sldId="424"/>
            <ac:spMk id="5" creationId="{8F413E42-977D-0C37-061B-DD8CEC0C1CF1}"/>
          </ac:spMkLst>
        </pc:spChg>
      </pc:sldChg>
      <pc:sldChg chg="modSp">
        <pc:chgData name="Tanja Vähäoja" userId="S::tanja.vahaoja_jedu.fi#ext#@edukeuda.onmicrosoft.com::d88badf6-27fa-49d7-ad7f-2720710e4949" providerId="AD" clId="Web-{8DF20F03-D2BC-556D-A7F6-DE1DC6C8F649}" dt="2025-11-24T13:26:21.092" v="76" actId="20577"/>
        <pc:sldMkLst>
          <pc:docMk/>
          <pc:sldMk cId="2119642939" sldId="436"/>
        </pc:sldMkLst>
        <pc:spChg chg="mod">
          <ac:chgData name="Tanja Vähäoja" userId="S::tanja.vahaoja_jedu.fi#ext#@edukeuda.onmicrosoft.com::d88badf6-27fa-49d7-ad7f-2720710e4949" providerId="AD" clId="Web-{8DF20F03-D2BC-556D-A7F6-DE1DC6C8F649}" dt="2025-11-24T13:26:21.092" v="76" actId="20577"/>
          <ac:spMkLst>
            <pc:docMk/>
            <pc:sldMk cId="2119642939" sldId="436"/>
            <ac:spMk id="3" creationId="{A37BAD49-AB78-C5CE-D8FF-F97C0FF50494}"/>
          </ac:spMkLst>
        </pc:spChg>
      </pc:sldChg>
      <pc:sldChg chg="modSp">
        <pc:chgData name="Tanja Vähäoja" userId="S::tanja.vahaoja_jedu.fi#ext#@edukeuda.onmicrosoft.com::d88badf6-27fa-49d7-ad7f-2720710e4949" providerId="AD" clId="Web-{8DF20F03-D2BC-556D-A7F6-DE1DC6C8F649}" dt="2025-11-24T13:09:18.836" v="44" actId="20577"/>
        <pc:sldMkLst>
          <pc:docMk/>
          <pc:sldMk cId="449441843" sldId="446"/>
        </pc:sldMkLst>
        <pc:spChg chg="mod">
          <ac:chgData name="Tanja Vähäoja" userId="S::tanja.vahaoja_jedu.fi#ext#@edukeuda.onmicrosoft.com::d88badf6-27fa-49d7-ad7f-2720710e4949" providerId="AD" clId="Web-{8DF20F03-D2BC-556D-A7F6-DE1DC6C8F649}" dt="2025-11-24T13:09:18.836" v="44" actId="20577"/>
          <ac:spMkLst>
            <pc:docMk/>
            <pc:sldMk cId="449441843" sldId="446"/>
            <ac:spMk id="3" creationId="{885D775C-F37E-20F6-E89E-465E7C1FE53E}"/>
          </ac:spMkLst>
        </pc:spChg>
      </pc:sldChg>
      <pc:sldChg chg="modSp">
        <pc:chgData name="Tanja Vähäoja" userId="S::tanja.vahaoja_jedu.fi#ext#@edukeuda.onmicrosoft.com::d88badf6-27fa-49d7-ad7f-2720710e4949" providerId="AD" clId="Web-{8DF20F03-D2BC-556D-A7F6-DE1DC6C8F649}" dt="2025-11-24T13:09:46.649" v="45" actId="20577"/>
        <pc:sldMkLst>
          <pc:docMk/>
          <pc:sldMk cId="3688976935" sldId="452"/>
        </pc:sldMkLst>
        <pc:spChg chg="mod">
          <ac:chgData name="Tanja Vähäoja" userId="S::tanja.vahaoja_jedu.fi#ext#@edukeuda.onmicrosoft.com::d88badf6-27fa-49d7-ad7f-2720710e4949" providerId="AD" clId="Web-{8DF20F03-D2BC-556D-A7F6-DE1DC6C8F649}" dt="2025-11-24T13:09:46.649" v="45" actId="20577"/>
          <ac:spMkLst>
            <pc:docMk/>
            <pc:sldMk cId="3688976935" sldId="452"/>
            <ac:spMk id="3" creationId="{A0E3D282-81E9-AC56-1D57-D301093BF734}"/>
          </ac:spMkLst>
        </pc:spChg>
      </pc:sldChg>
      <pc:sldChg chg="modSp">
        <pc:chgData name="Tanja Vähäoja" userId="S::tanja.vahaoja_jedu.fi#ext#@edukeuda.onmicrosoft.com::d88badf6-27fa-49d7-ad7f-2720710e4949" providerId="AD" clId="Web-{8DF20F03-D2BC-556D-A7F6-DE1DC6C8F649}" dt="2025-11-24T13:14:36.059" v="48" actId="20577"/>
        <pc:sldMkLst>
          <pc:docMk/>
          <pc:sldMk cId="2664910048" sldId="457"/>
        </pc:sldMkLst>
        <pc:spChg chg="mod">
          <ac:chgData name="Tanja Vähäoja" userId="S::tanja.vahaoja_jedu.fi#ext#@edukeuda.onmicrosoft.com::d88badf6-27fa-49d7-ad7f-2720710e4949" providerId="AD" clId="Web-{8DF20F03-D2BC-556D-A7F6-DE1DC6C8F649}" dt="2025-11-24T13:14:36.059" v="48" actId="20577"/>
          <ac:spMkLst>
            <pc:docMk/>
            <pc:sldMk cId="2664910048" sldId="457"/>
            <ac:spMk id="3" creationId="{BCDDF818-CFD2-2C3F-09DE-6D3BEA1BAA44}"/>
          </ac:spMkLst>
        </pc:spChg>
      </pc:sldChg>
      <pc:sldChg chg="modSp">
        <pc:chgData name="Tanja Vähäoja" userId="S::tanja.vahaoja_jedu.fi#ext#@edukeuda.onmicrosoft.com::d88badf6-27fa-49d7-ad7f-2720710e4949" providerId="AD" clId="Web-{8DF20F03-D2BC-556D-A7F6-DE1DC6C8F649}" dt="2025-11-24T13:13:55.653" v="46" actId="20577"/>
        <pc:sldMkLst>
          <pc:docMk/>
          <pc:sldMk cId="1443602893" sldId="458"/>
        </pc:sldMkLst>
        <pc:spChg chg="mod">
          <ac:chgData name="Tanja Vähäoja" userId="S::tanja.vahaoja_jedu.fi#ext#@edukeuda.onmicrosoft.com::d88badf6-27fa-49d7-ad7f-2720710e4949" providerId="AD" clId="Web-{8DF20F03-D2BC-556D-A7F6-DE1DC6C8F649}" dt="2025-11-24T13:13:55.653" v="46" actId="20577"/>
          <ac:spMkLst>
            <pc:docMk/>
            <pc:sldMk cId="1443602893" sldId="458"/>
            <ac:spMk id="2" creationId="{4EE605B4-CA7C-2A67-7B4E-1C83AC51B6DA}"/>
          </ac:spMkLst>
        </pc:spChg>
      </pc:sldChg>
      <pc:sldChg chg="modSp">
        <pc:chgData name="Tanja Vähäoja" userId="S::tanja.vahaoja_jedu.fi#ext#@edukeuda.onmicrosoft.com::d88badf6-27fa-49d7-ad7f-2720710e4949" providerId="AD" clId="Web-{8DF20F03-D2BC-556D-A7F6-DE1DC6C8F649}" dt="2025-11-24T13:14:05.434" v="47" actId="20577"/>
        <pc:sldMkLst>
          <pc:docMk/>
          <pc:sldMk cId="3998591664" sldId="461"/>
        </pc:sldMkLst>
        <pc:spChg chg="mod">
          <ac:chgData name="Tanja Vähäoja" userId="S::tanja.vahaoja_jedu.fi#ext#@edukeuda.onmicrosoft.com::d88badf6-27fa-49d7-ad7f-2720710e4949" providerId="AD" clId="Web-{8DF20F03-D2BC-556D-A7F6-DE1DC6C8F649}" dt="2025-11-24T13:14:05.434" v="47" actId="20577"/>
          <ac:spMkLst>
            <pc:docMk/>
            <pc:sldMk cId="3998591664" sldId="461"/>
            <ac:spMk id="2" creationId="{A11C688D-E564-4E48-DE97-A68371CD3D36}"/>
          </ac:spMkLst>
        </pc:spChg>
      </pc:sldChg>
      <pc:sldChg chg="modSp">
        <pc:chgData name="Tanja Vähäoja" userId="S::tanja.vahaoja_jedu.fi#ext#@edukeuda.onmicrosoft.com::d88badf6-27fa-49d7-ad7f-2720710e4949" providerId="AD" clId="Web-{8DF20F03-D2BC-556D-A7F6-DE1DC6C8F649}" dt="2025-11-24T13:17:05.041" v="58" actId="20577"/>
        <pc:sldMkLst>
          <pc:docMk/>
          <pc:sldMk cId="2007114467" sldId="494"/>
        </pc:sldMkLst>
        <pc:spChg chg="mod">
          <ac:chgData name="Tanja Vähäoja" userId="S::tanja.vahaoja_jedu.fi#ext#@edukeuda.onmicrosoft.com::d88badf6-27fa-49d7-ad7f-2720710e4949" providerId="AD" clId="Web-{8DF20F03-D2BC-556D-A7F6-DE1DC6C8F649}" dt="2025-11-24T13:17:05.041" v="58" actId="20577"/>
          <ac:spMkLst>
            <pc:docMk/>
            <pc:sldMk cId="2007114467" sldId="494"/>
            <ac:spMk id="2" creationId="{F6E7107D-1A31-347E-48F1-A22B3D89537E}"/>
          </ac:spMkLst>
        </pc:spChg>
      </pc:sldChg>
    </pc:docChg>
  </pc:docChgLst>
  <pc:docChgLst>
    <pc:chgData name="Päivi Hannus" userId="S::paivi.hannus_sdo.fi#ext#@edukeuda.onmicrosoft.com::b411fc62-6b20-40fb-bacf-c21cf10eef83" providerId="AD" clId="Web-{B0063509-4196-AC0F-E33F-AAB4D23B427E}"/>
    <pc:docChg chg="delSld modSld">
      <pc:chgData name="Päivi Hannus" userId="S::paivi.hannus_sdo.fi#ext#@edukeuda.onmicrosoft.com::b411fc62-6b20-40fb-bacf-c21cf10eef83" providerId="AD" clId="Web-{B0063509-4196-AC0F-E33F-AAB4D23B427E}" dt="2025-12-03T12:00:06.132" v="173" actId="20577"/>
      <pc:docMkLst>
        <pc:docMk/>
      </pc:docMkLst>
      <pc:sldChg chg="modSp">
        <pc:chgData name="Päivi Hannus" userId="S::paivi.hannus_sdo.fi#ext#@edukeuda.onmicrosoft.com::b411fc62-6b20-40fb-bacf-c21cf10eef83" providerId="AD" clId="Web-{B0063509-4196-AC0F-E33F-AAB4D23B427E}" dt="2025-12-03T09:48:24.298" v="71" actId="20577"/>
        <pc:sldMkLst>
          <pc:docMk/>
          <pc:sldMk cId="1979901096" sldId="463"/>
        </pc:sldMkLst>
        <pc:spChg chg="mod">
          <ac:chgData name="Päivi Hannus" userId="S::paivi.hannus_sdo.fi#ext#@edukeuda.onmicrosoft.com::b411fc62-6b20-40fb-bacf-c21cf10eef83" providerId="AD" clId="Web-{B0063509-4196-AC0F-E33F-AAB4D23B427E}" dt="2025-12-03T09:48:24.298" v="71" actId="20577"/>
          <ac:spMkLst>
            <pc:docMk/>
            <pc:sldMk cId="1979901096" sldId="463"/>
            <ac:spMk id="3" creationId="{38C30532-98E7-59AA-75D1-9FF57E59FCC5}"/>
          </ac:spMkLst>
        </pc:spChg>
      </pc:sldChg>
      <pc:sldChg chg="modSp">
        <pc:chgData name="Päivi Hannus" userId="S::paivi.hannus_sdo.fi#ext#@edukeuda.onmicrosoft.com::b411fc62-6b20-40fb-bacf-c21cf10eef83" providerId="AD" clId="Web-{B0063509-4196-AC0F-E33F-AAB4D23B427E}" dt="2025-12-03T09:50:43.335" v="170" actId="20577"/>
        <pc:sldMkLst>
          <pc:docMk/>
          <pc:sldMk cId="3345147157" sldId="464"/>
        </pc:sldMkLst>
        <pc:spChg chg="mod">
          <ac:chgData name="Päivi Hannus" userId="S::paivi.hannus_sdo.fi#ext#@edukeuda.onmicrosoft.com::b411fc62-6b20-40fb-bacf-c21cf10eef83" providerId="AD" clId="Web-{B0063509-4196-AC0F-E33F-AAB4D23B427E}" dt="2025-12-03T09:50:43.335" v="170" actId="20577"/>
          <ac:spMkLst>
            <pc:docMk/>
            <pc:sldMk cId="3345147157" sldId="464"/>
            <ac:spMk id="2" creationId="{355C5A2C-DA7E-CC94-5DB6-9E7663480392}"/>
          </ac:spMkLst>
        </pc:spChg>
      </pc:sldChg>
      <pc:sldChg chg="modSp">
        <pc:chgData name="Päivi Hannus" userId="S::paivi.hannus_sdo.fi#ext#@edukeuda.onmicrosoft.com::b411fc62-6b20-40fb-bacf-c21cf10eef83" providerId="AD" clId="Web-{B0063509-4196-AC0F-E33F-AAB4D23B427E}" dt="2025-12-03T09:50:02.256" v="130" actId="20577"/>
        <pc:sldMkLst>
          <pc:docMk/>
          <pc:sldMk cId="3112543150" sldId="473"/>
        </pc:sldMkLst>
        <pc:spChg chg="mod">
          <ac:chgData name="Päivi Hannus" userId="S::paivi.hannus_sdo.fi#ext#@edukeuda.onmicrosoft.com::b411fc62-6b20-40fb-bacf-c21cf10eef83" providerId="AD" clId="Web-{B0063509-4196-AC0F-E33F-AAB4D23B427E}" dt="2025-12-03T09:50:02.256" v="130" actId="20577"/>
          <ac:spMkLst>
            <pc:docMk/>
            <pc:sldMk cId="3112543150" sldId="473"/>
            <ac:spMk id="3" creationId="{E088E8A8-6320-1879-8E99-B1708B6D3F22}"/>
          </ac:spMkLst>
        </pc:spChg>
      </pc:sldChg>
      <pc:sldChg chg="modSp">
        <pc:chgData name="Päivi Hannus" userId="S::paivi.hannus_sdo.fi#ext#@edukeuda.onmicrosoft.com::b411fc62-6b20-40fb-bacf-c21cf10eef83" providerId="AD" clId="Web-{B0063509-4196-AC0F-E33F-AAB4D23B427E}" dt="2025-12-03T09:50:19.975" v="156" actId="20577"/>
        <pc:sldMkLst>
          <pc:docMk/>
          <pc:sldMk cId="90413010" sldId="476"/>
        </pc:sldMkLst>
        <pc:spChg chg="mod">
          <ac:chgData name="Päivi Hannus" userId="S::paivi.hannus_sdo.fi#ext#@edukeuda.onmicrosoft.com::b411fc62-6b20-40fb-bacf-c21cf10eef83" providerId="AD" clId="Web-{B0063509-4196-AC0F-E33F-AAB4D23B427E}" dt="2025-12-03T09:50:19.975" v="156" actId="20577"/>
          <ac:spMkLst>
            <pc:docMk/>
            <pc:sldMk cId="90413010" sldId="476"/>
            <ac:spMk id="3" creationId="{BC9C8AD8-9BF2-3252-BE84-4A6FAD6FDDD2}"/>
          </ac:spMkLst>
        </pc:spChg>
      </pc:sldChg>
      <pc:sldChg chg="modSp">
        <pc:chgData name="Päivi Hannus" userId="S::paivi.hannus_sdo.fi#ext#@edukeuda.onmicrosoft.com::b411fc62-6b20-40fb-bacf-c21cf10eef83" providerId="AD" clId="Web-{B0063509-4196-AC0F-E33F-AAB4D23B427E}" dt="2025-12-03T12:00:06.132" v="173" actId="20577"/>
        <pc:sldMkLst>
          <pc:docMk/>
          <pc:sldMk cId="1899611983" sldId="531"/>
        </pc:sldMkLst>
        <pc:spChg chg="mod">
          <ac:chgData name="Päivi Hannus" userId="S::paivi.hannus_sdo.fi#ext#@edukeuda.onmicrosoft.com::b411fc62-6b20-40fb-bacf-c21cf10eef83" providerId="AD" clId="Web-{B0063509-4196-AC0F-E33F-AAB4D23B427E}" dt="2025-12-03T12:00:06.132" v="173" actId="20577"/>
          <ac:spMkLst>
            <pc:docMk/>
            <pc:sldMk cId="1899611983" sldId="531"/>
            <ac:spMk id="3" creationId="{8107B340-88D3-9676-615A-40C361752B36}"/>
          </ac:spMkLst>
        </pc:spChg>
      </pc:sldChg>
      <pc:sldChg chg="modSp">
        <pc:chgData name="Päivi Hannus" userId="S::paivi.hannus_sdo.fi#ext#@edukeuda.onmicrosoft.com::b411fc62-6b20-40fb-bacf-c21cf10eef83" providerId="AD" clId="Web-{B0063509-4196-AC0F-E33F-AAB4D23B427E}" dt="2025-12-03T09:47:16.921" v="11" actId="20577"/>
        <pc:sldMkLst>
          <pc:docMk/>
          <pc:sldMk cId="3234463487" sldId="535"/>
        </pc:sldMkLst>
        <pc:spChg chg="mod">
          <ac:chgData name="Päivi Hannus" userId="S::paivi.hannus_sdo.fi#ext#@edukeuda.onmicrosoft.com::b411fc62-6b20-40fb-bacf-c21cf10eef83" providerId="AD" clId="Web-{B0063509-4196-AC0F-E33F-AAB4D23B427E}" dt="2025-12-03T09:47:16.921" v="11" actId="20577"/>
          <ac:spMkLst>
            <pc:docMk/>
            <pc:sldMk cId="3234463487" sldId="535"/>
            <ac:spMk id="2" creationId="{5E6CB179-BC4F-5244-40AD-D2D808643132}"/>
          </ac:spMkLst>
        </pc:spChg>
      </pc:sldChg>
    </pc:docChg>
  </pc:docChgLst>
  <pc:docChgLst>
    <pc:chgData name="Päivi Hannus" userId="S::paivi.hannus_sdo.fi#ext#@edukeuda.onmicrosoft.com::b411fc62-6b20-40fb-bacf-c21cf10eef83" providerId="AD" clId="Web-{4AD0FDA6-C27D-7F9E-E318-A933BEB98B0C}"/>
    <pc:docChg chg="modSld">
      <pc:chgData name="Päivi Hannus" userId="S::paivi.hannus_sdo.fi#ext#@edukeuda.onmicrosoft.com::b411fc62-6b20-40fb-bacf-c21cf10eef83" providerId="AD" clId="Web-{4AD0FDA6-C27D-7F9E-E318-A933BEB98B0C}" dt="2025-12-03T09:12:06.604" v="47" actId="20577"/>
      <pc:docMkLst>
        <pc:docMk/>
      </pc:docMkLst>
      <pc:sldChg chg="modSp">
        <pc:chgData name="Päivi Hannus" userId="S::paivi.hannus_sdo.fi#ext#@edukeuda.onmicrosoft.com::b411fc62-6b20-40fb-bacf-c21cf10eef83" providerId="AD" clId="Web-{4AD0FDA6-C27D-7F9E-E318-A933BEB98B0C}" dt="2025-12-03T09:12:06.604" v="47" actId="20577"/>
        <pc:sldMkLst>
          <pc:docMk/>
          <pc:sldMk cId="4194022040" sldId="515"/>
        </pc:sldMkLst>
        <pc:spChg chg="mod">
          <ac:chgData name="Päivi Hannus" userId="S::paivi.hannus_sdo.fi#ext#@edukeuda.onmicrosoft.com::b411fc62-6b20-40fb-bacf-c21cf10eef83" providerId="AD" clId="Web-{4AD0FDA6-C27D-7F9E-E318-A933BEB98B0C}" dt="2025-12-03T09:12:06.604" v="47" actId="20577"/>
          <ac:spMkLst>
            <pc:docMk/>
            <pc:sldMk cId="4194022040" sldId="515"/>
            <ac:spMk id="3" creationId="{4FCB868E-C641-4BFE-BB25-833FF6DEC353}"/>
          </ac:spMkLst>
        </pc:spChg>
      </pc:sldChg>
    </pc:docChg>
  </pc:docChgLst>
  <pc:docChgLst>
    <pc:chgData name="Katja Tapaninen" userId="S::katja.tapaninen@keuda.fi::5998a7aa-f2ed-4883-804c-7bd269cdc242" providerId="AD" clId="Web-{1B1C67FC-87FC-4B69-989D-882BB9DDD7A4}"/>
    <pc:docChg chg="modSld">
      <pc:chgData name="Katja Tapaninen" userId="S::katja.tapaninen@keuda.fi::5998a7aa-f2ed-4883-804c-7bd269cdc242" providerId="AD" clId="Web-{1B1C67FC-87FC-4B69-989D-882BB9DDD7A4}" dt="2025-12-02T13:39:26.419" v="9" actId="20577"/>
      <pc:docMkLst>
        <pc:docMk/>
      </pc:docMkLst>
      <pc:sldChg chg="modSp">
        <pc:chgData name="Katja Tapaninen" userId="S::katja.tapaninen@keuda.fi::5998a7aa-f2ed-4883-804c-7bd269cdc242" providerId="AD" clId="Web-{1B1C67FC-87FC-4B69-989D-882BB9DDD7A4}" dt="2025-12-02T13:39:26.419" v="9" actId="20577"/>
        <pc:sldMkLst>
          <pc:docMk/>
          <pc:sldMk cId="673826164" sldId="516"/>
        </pc:sldMkLst>
        <pc:spChg chg="mod">
          <ac:chgData name="Katja Tapaninen" userId="S::katja.tapaninen@keuda.fi::5998a7aa-f2ed-4883-804c-7bd269cdc242" providerId="AD" clId="Web-{1B1C67FC-87FC-4B69-989D-882BB9DDD7A4}" dt="2025-12-02T13:39:26.419" v="9" actId="20577"/>
          <ac:spMkLst>
            <pc:docMk/>
            <pc:sldMk cId="673826164" sldId="516"/>
            <ac:spMk id="3" creationId="{33BB7A22-47B8-F68D-9E53-8741B23B8858}"/>
          </ac:spMkLst>
        </pc:spChg>
      </pc:sldChg>
    </pc:docChg>
  </pc:docChgLst>
  <pc:docChgLst>
    <pc:chgData name="Päivi Hannus" userId="S::paivi.hannus_sdo.fi#ext#@edukeuda.onmicrosoft.com::b411fc62-6b20-40fb-bacf-c21cf10eef83" providerId="AD" clId="Web-{0DB4D657-2C7F-E2A8-432D-416167569D8D}"/>
    <pc:docChg chg="modSld">
      <pc:chgData name="Päivi Hannus" userId="S::paivi.hannus_sdo.fi#ext#@edukeuda.onmicrosoft.com::b411fc62-6b20-40fb-bacf-c21cf10eef83" providerId="AD" clId="Web-{0DB4D657-2C7F-E2A8-432D-416167569D8D}" dt="2025-11-14T11:43:50.102" v="68" actId="20577"/>
      <pc:docMkLst>
        <pc:docMk/>
      </pc:docMkLst>
      <pc:sldChg chg="modSp">
        <pc:chgData name="Päivi Hannus" userId="S::paivi.hannus_sdo.fi#ext#@edukeuda.onmicrosoft.com::b411fc62-6b20-40fb-bacf-c21cf10eef83" providerId="AD" clId="Web-{0DB4D657-2C7F-E2A8-432D-416167569D8D}" dt="2025-11-14T11:43:50.102" v="68" actId="20577"/>
        <pc:sldMkLst>
          <pc:docMk/>
          <pc:sldMk cId="3345147157" sldId="464"/>
        </pc:sldMkLst>
        <pc:spChg chg="mod">
          <ac:chgData name="Päivi Hannus" userId="S::paivi.hannus_sdo.fi#ext#@edukeuda.onmicrosoft.com::b411fc62-6b20-40fb-bacf-c21cf10eef83" providerId="AD" clId="Web-{0DB4D657-2C7F-E2A8-432D-416167569D8D}" dt="2025-11-14T11:43:50.102" v="68" actId="20577"/>
          <ac:spMkLst>
            <pc:docMk/>
            <pc:sldMk cId="3345147157" sldId="464"/>
            <ac:spMk id="3" creationId="{05496949-8740-C1D6-92CE-B0EBFB1D4B7F}"/>
          </ac:spMkLst>
        </pc:spChg>
      </pc:sldChg>
    </pc:docChg>
  </pc:docChgLst>
  <pc:docChgLst>
    <pc:chgData name="Kreetta Blomster" userId="S::kreetta.blomster_ppopisto.fi#ext#@edukeuda.onmicrosoft.com::a10420b2-5281-4a20-adb7-0344a821f43d" providerId="AD" clId="Web-{8D48FE5F-EBC7-C5FB-76E0-EFF6CEB6AE30}"/>
    <pc:docChg chg="addSld delSld modSld sldOrd">
      <pc:chgData name="Kreetta Blomster" userId="S::kreetta.blomster_ppopisto.fi#ext#@edukeuda.onmicrosoft.com::a10420b2-5281-4a20-adb7-0344a821f43d" providerId="AD" clId="Web-{8D48FE5F-EBC7-C5FB-76E0-EFF6CEB6AE30}" dt="2025-11-24T11:26:02.149" v="854" actId="20577"/>
      <pc:docMkLst>
        <pc:docMk/>
      </pc:docMkLst>
      <pc:sldChg chg="addSp delSp modSp ord addAnim delAnim">
        <pc:chgData name="Kreetta Blomster" userId="S::kreetta.blomster_ppopisto.fi#ext#@edukeuda.onmicrosoft.com::a10420b2-5281-4a20-adb7-0344a821f43d" providerId="AD" clId="Web-{8D48FE5F-EBC7-C5FB-76E0-EFF6CEB6AE30}" dt="2025-11-24T10:54:05.431" v="372" actId="20577"/>
        <pc:sldMkLst>
          <pc:docMk/>
          <pc:sldMk cId="2159758612" sldId="443"/>
        </pc:sldMkLst>
        <pc:spChg chg="mod">
          <ac:chgData name="Kreetta Blomster" userId="S::kreetta.blomster_ppopisto.fi#ext#@edukeuda.onmicrosoft.com::a10420b2-5281-4a20-adb7-0344a821f43d" providerId="AD" clId="Web-{8D48FE5F-EBC7-C5FB-76E0-EFF6CEB6AE30}" dt="2025-11-24T10:54:05.431" v="372" actId="20577"/>
          <ac:spMkLst>
            <pc:docMk/>
            <pc:sldMk cId="2159758612" sldId="443"/>
            <ac:spMk id="3" creationId="{DC0A5AB1-2D94-6260-6FC4-954A3D45F8C1}"/>
          </ac:spMkLst>
        </pc:spChg>
      </pc:sldChg>
      <pc:sldChg chg="modSp">
        <pc:chgData name="Kreetta Blomster" userId="S::kreetta.blomster_ppopisto.fi#ext#@edukeuda.onmicrosoft.com::a10420b2-5281-4a20-adb7-0344a821f43d" providerId="AD" clId="Web-{8D48FE5F-EBC7-C5FB-76E0-EFF6CEB6AE30}" dt="2025-11-24T11:26:02.149" v="854" actId="20577"/>
        <pc:sldMkLst>
          <pc:docMk/>
          <pc:sldMk cId="1443602893" sldId="458"/>
        </pc:sldMkLst>
        <pc:spChg chg="mod">
          <ac:chgData name="Kreetta Blomster" userId="S::kreetta.blomster_ppopisto.fi#ext#@edukeuda.onmicrosoft.com::a10420b2-5281-4a20-adb7-0344a821f43d" providerId="AD" clId="Web-{8D48FE5F-EBC7-C5FB-76E0-EFF6CEB6AE30}" dt="2025-11-24T11:26:02.149" v="854" actId="20577"/>
          <ac:spMkLst>
            <pc:docMk/>
            <pc:sldMk cId="1443602893" sldId="458"/>
            <ac:spMk id="3" creationId="{A046CFE8-1A56-C8E1-39BC-C0248DCB2F50}"/>
          </ac:spMkLst>
        </pc:spChg>
      </pc:sldChg>
      <pc:sldChg chg="addSp modSp addAnim">
        <pc:chgData name="Kreetta Blomster" userId="S::kreetta.blomster_ppopisto.fi#ext#@edukeuda.onmicrosoft.com::a10420b2-5281-4a20-adb7-0344a821f43d" providerId="AD" clId="Web-{8D48FE5F-EBC7-C5FB-76E0-EFF6CEB6AE30}" dt="2025-11-24T10:52:44.758" v="370" actId="20577"/>
        <pc:sldMkLst>
          <pc:docMk/>
          <pc:sldMk cId="1463079616" sldId="467"/>
        </pc:sldMkLst>
        <pc:spChg chg="mod">
          <ac:chgData name="Kreetta Blomster" userId="S::kreetta.blomster_ppopisto.fi#ext#@edukeuda.onmicrosoft.com::a10420b2-5281-4a20-adb7-0344a821f43d" providerId="AD" clId="Web-{8D48FE5F-EBC7-C5FB-76E0-EFF6CEB6AE30}" dt="2025-11-24T10:52:44.758" v="370" actId="20577"/>
          <ac:spMkLst>
            <pc:docMk/>
            <pc:sldMk cId="1463079616" sldId="467"/>
            <ac:spMk id="3" creationId="{59E0FED9-ADEC-8325-229A-B18269A0830C}"/>
          </ac:spMkLst>
        </pc:spChg>
      </pc:sldChg>
      <pc:sldChg chg="addSp delSp modSp">
        <pc:chgData name="Kreetta Blomster" userId="S::kreetta.blomster_ppopisto.fi#ext#@edukeuda.onmicrosoft.com::a10420b2-5281-4a20-adb7-0344a821f43d" providerId="AD" clId="Web-{8D48FE5F-EBC7-C5FB-76E0-EFF6CEB6AE30}" dt="2025-11-24T10:45:53.023" v="338" actId="20577"/>
        <pc:sldMkLst>
          <pc:docMk/>
          <pc:sldMk cId="349462101" sldId="470"/>
        </pc:sldMkLst>
        <pc:spChg chg="mod">
          <ac:chgData name="Kreetta Blomster" userId="S::kreetta.blomster_ppopisto.fi#ext#@edukeuda.onmicrosoft.com::a10420b2-5281-4a20-adb7-0344a821f43d" providerId="AD" clId="Web-{8D48FE5F-EBC7-C5FB-76E0-EFF6CEB6AE30}" dt="2025-11-24T10:45:53.023" v="338" actId="20577"/>
          <ac:spMkLst>
            <pc:docMk/>
            <pc:sldMk cId="349462101" sldId="470"/>
            <ac:spMk id="3" creationId="{16C0A5BC-6E92-C609-038A-247A0B7DF1C2}"/>
          </ac:spMkLst>
        </pc:spChg>
      </pc:sldChg>
      <pc:sldChg chg="modSp">
        <pc:chgData name="Kreetta Blomster" userId="S::kreetta.blomster_ppopisto.fi#ext#@edukeuda.onmicrosoft.com::a10420b2-5281-4a20-adb7-0344a821f43d" providerId="AD" clId="Web-{8D48FE5F-EBC7-C5FB-76E0-EFF6CEB6AE30}" dt="2025-11-24T11:25:42.852" v="850" actId="14100"/>
        <pc:sldMkLst>
          <pc:docMk/>
          <pc:sldMk cId="3661546703" sldId="489"/>
        </pc:sldMkLst>
        <pc:spChg chg="mod">
          <ac:chgData name="Kreetta Blomster" userId="S::kreetta.blomster_ppopisto.fi#ext#@edukeuda.onmicrosoft.com::a10420b2-5281-4a20-adb7-0344a821f43d" providerId="AD" clId="Web-{8D48FE5F-EBC7-C5FB-76E0-EFF6CEB6AE30}" dt="2025-11-24T11:25:42.852" v="850" actId="14100"/>
          <ac:spMkLst>
            <pc:docMk/>
            <pc:sldMk cId="3661546703" sldId="489"/>
            <ac:spMk id="3" creationId="{75E97A87-AB9F-EBCE-7937-D050AA212FB9}"/>
          </ac:spMkLst>
        </pc:spChg>
      </pc:sldChg>
      <pc:sldChg chg="addSp delSp modSp new addAnim">
        <pc:chgData name="Kreetta Blomster" userId="S::kreetta.blomster_ppopisto.fi#ext#@edukeuda.onmicrosoft.com::a10420b2-5281-4a20-adb7-0344a821f43d" providerId="AD" clId="Web-{8D48FE5F-EBC7-C5FB-76E0-EFF6CEB6AE30}" dt="2025-11-24T10:18:12.440" v="56" actId="1076"/>
        <pc:sldMkLst>
          <pc:docMk/>
          <pc:sldMk cId="1129876321" sldId="522"/>
        </pc:sldMkLst>
        <pc:spChg chg="mod">
          <ac:chgData name="Kreetta Blomster" userId="S::kreetta.blomster_ppopisto.fi#ext#@edukeuda.onmicrosoft.com::a10420b2-5281-4a20-adb7-0344a821f43d" providerId="AD" clId="Web-{8D48FE5F-EBC7-C5FB-76E0-EFF6CEB6AE30}" dt="2025-11-24T10:18:07.955" v="55" actId="14100"/>
          <ac:spMkLst>
            <pc:docMk/>
            <pc:sldMk cId="1129876321" sldId="522"/>
            <ac:spMk id="3" creationId="{E0341074-7360-6B3F-AE72-6883E9012AED}"/>
          </ac:spMkLst>
        </pc:spChg>
      </pc:sldChg>
      <pc:sldChg chg="modSp new">
        <pc:chgData name="Kreetta Blomster" userId="S::kreetta.blomster_ppopisto.fi#ext#@edukeuda.onmicrosoft.com::a10420b2-5281-4a20-adb7-0344a821f43d" providerId="AD" clId="Web-{8D48FE5F-EBC7-C5FB-76E0-EFF6CEB6AE30}" dt="2025-11-24T10:46:35.276" v="343" actId="20577"/>
        <pc:sldMkLst>
          <pc:docMk/>
          <pc:sldMk cId="2594625466" sldId="523"/>
        </pc:sldMkLst>
        <pc:spChg chg="mod">
          <ac:chgData name="Kreetta Blomster" userId="S::kreetta.blomster_ppopisto.fi#ext#@edukeuda.onmicrosoft.com::a10420b2-5281-4a20-adb7-0344a821f43d" providerId="AD" clId="Web-{8D48FE5F-EBC7-C5FB-76E0-EFF6CEB6AE30}" dt="2025-11-24T10:46:35.276" v="343" actId="20577"/>
          <ac:spMkLst>
            <pc:docMk/>
            <pc:sldMk cId="2594625466" sldId="523"/>
            <ac:spMk id="3" creationId="{3F6CA6A3-8CB7-D6C2-915F-3E29C66F0B27}"/>
          </ac:spMkLst>
        </pc:spChg>
      </pc:sldChg>
      <pc:sldChg chg="addSp modSp new addAnim">
        <pc:chgData name="Kreetta Blomster" userId="S::kreetta.blomster_ppopisto.fi#ext#@edukeuda.onmicrosoft.com::a10420b2-5281-4a20-adb7-0344a821f43d" providerId="AD" clId="Web-{8D48FE5F-EBC7-C5FB-76E0-EFF6CEB6AE30}" dt="2025-11-24T10:58:24.638" v="379" actId="1076"/>
        <pc:sldMkLst>
          <pc:docMk/>
          <pc:sldMk cId="2160952546" sldId="524"/>
        </pc:sldMkLst>
        <pc:spChg chg="mod">
          <ac:chgData name="Kreetta Blomster" userId="S::kreetta.blomster_ppopisto.fi#ext#@edukeuda.onmicrosoft.com::a10420b2-5281-4a20-adb7-0344a821f43d" providerId="AD" clId="Web-{8D48FE5F-EBC7-C5FB-76E0-EFF6CEB6AE30}" dt="2025-11-24T10:54:10.759" v="375" actId="14100"/>
          <ac:spMkLst>
            <pc:docMk/>
            <pc:sldMk cId="2160952546" sldId="524"/>
            <ac:spMk id="3" creationId="{1F9A2C39-D364-9904-C755-E2BBDB44E1F0}"/>
          </ac:spMkLst>
        </pc:spChg>
      </pc:sldChg>
    </pc:docChg>
  </pc:docChgLst>
  <pc:docChgLst>
    <pc:chgData name="Tiina Kallio" userId="356154e4-0078-40cc-b4b4-079d2d91a1ba" providerId="ADAL" clId="{15C38BFA-8C36-4960-960B-8FAC3DC6BA73}"/>
    <pc:docChg chg="undo custSel modSld">
      <pc:chgData name="Tiina Kallio" userId="356154e4-0078-40cc-b4b4-079d2d91a1ba" providerId="ADAL" clId="{15C38BFA-8C36-4960-960B-8FAC3DC6BA73}" dt="2025-11-11T09:06:15.351" v="31" actId="1076"/>
      <pc:docMkLst>
        <pc:docMk/>
      </pc:docMkLst>
      <pc:sldChg chg="modSp mod">
        <pc:chgData name="Tiina Kallio" userId="356154e4-0078-40cc-b4b4-079d2d91a1ba" providerId="ADAL" clId="{15C38BFA-8C36-4960-960B-8FAC3DC6BA73}" dt="2025-11-11T09:06:02.432" v="29" actId="6549"/>
        <pc:sldMkLst>
          <pc:docMk/>
          <pc:sldMk cId="2007114467" sldId="494"/>
        </pc:sldMkLst>
        <pc:spChg chg="mod">
          <ac:chgData name="Tiina Kallio" userId="356154e4-0078-40cc-b4b4-079d2d91a1ba" providerId="ADAL" clId="{15C38BFA-8C36-4960-960B-8FAC3DC6BA73}" dt="2025-11-11T09:05:30.813" v="14" actId="20578"/>
          <ac:spMkLst>
            <pc:docMk/>
            <pc:sldMk cId="2007114467" sldId="494"/>
            <ac:spMk id="2" creationId="{F6E7107D-1A31-347E-48F1-A22B3D89537E}"/>
          </ac:spMkLst>
        </pc:spChg>
        <pc:spChg chg="mod">
          <ac:chgData name="Tiina Kallio" userId="356154e4-0078-40cc-b4b4-079d2d91a1ba" providerId="ADAL" clId="{15C38BFA-8C36-4960-960B-8FAC3DC6BA73}" dt="2025-11-11T09:06:02.432" v="29" actId="6549"/>
          <ac:spMkLst>
            <pc:docMk/>
            <pc:sldMk cId="2007114467" sldId="494"/>
            <ac:spMk id="3" creationId="{22F1E7C8-2C54-5595-BE66-A75242D6A87F}"/>
          </ac:spMkLst>
        </pc:spChg>
      </pc:sldChg>
      <pc:sldChg chg="addSp delSp modSp mod">
        <pc:chgData name="Tiina Kallio" userId="356154e4-0078-40cc-b4b4-079d2d91a1ba" providerId="ADAL" clId="{15C38BFA-8C36-4960-960B-8FAC3DC6BA73}" dt="2025-11-11T09:06:15.351" v="31" actId="1076"/>
        <pc:sldMkLst>
          <pc:docMk/>
          <pc:sldMk cId="1062157760" sldId="495"/>
        </pc:sldMkLst>
      </pc:sldChg>
    </pc:docChg>
  </pc:docChgLst>
  <pc:docChgLst>
    <pc:chgData name="Päivi Hannus" userId="S::paivi.hannus_sdo.fi#ext#@edukeuda.onmicrosoft.com::b411fc62-6b20-40fb-bacf-c21cf10eef83" providerId="AD" clId="Web-{12601B2C-0CEE-E8D4-20C4-B598BBD0BDE6}"/>
    <pc:docChg chg="modSld">
      <pc:chgData name="Päivi Hannus" userId="S::paivi.hannus_sdo.fi#ext#@edukeuda.onmicrosoft.com::b411fc62-6b20-40fb-bacf-c21cf10eef83" providerId="AD" clId="Web-{12601B2C-0CEE-E8D4-20C4-B598BBD0BDE6}" dt="2025-11-14T11:46:09.806" v="25" actId="20577"/>
      <pc:docMkLst>
        <pc:docMk/>
      </pc:docMkLst>
    </pc:docChg>
  </pc:docChgLst>
  <pc:docChgLst>
    <pc:chgData name="Katja Tapaninen" userId="S::katja.tapaninen@keuda.fi::5998a7aa-f2ed-4883-804c-7bd269cdc242" providerId="AD" clId="Web-{7FEE5530-D95E-4FDB-AE5F-9AB7708BCC7C}"/>
    <pc:docChg chg="modSld">
      <pc:chgData name="Katja Tapaninen" userId="S::katja.tapaninen@keuda.fi::5998a7aa-f2ed-4883-804c-7bd269cdc242" providerId="AD" clId="Web-{7FEE5530-D95E-4FDB-AE5F-9AB7708BCC7C}" dt="2025-12-02T14:21:14.315" v="188" actId="20577"/>
      <pc:docMkLst>
        <pc:docMk/>
      </pc:docMkLst>
      <pc:sldChg chg="modSp">
        <pc:chgData name="Katja Tapaninen" userId="S::katja.tapaninen@keuda.fi::5998a7aa-f2ed-4883-804c-7bd269cdc242" providerId="AD" clId="Web-{7FEE5530-D95E-4FDB-AE5F-9AB7708BCC7C}" dt="2025-12-02T14:16:03.268" v="171" actId="20577"/>
        <pc:sldMkLst>
          <pc:docMk/>
          <pc:sldMk cId="3316191147" sldId="507"/>
        </pc:sldMkLst>
        <pc:spChg chg="mod">
          <ac:chgData name="Katja Tapaninen" userId="S::katja.tapaninen@keuda.fi::5998a7aa-f2ed-4883-804c-7bd269cdc242" providerId="AD" clId="Web-{7FEE5530-D95E-4FDB-AE5F-9AB7708BCC7C}" dt="2025-12-02T14:16:03.268" v="171" actId="20577"/>
          <ac:spMkLst>
            <pc:docMk/>
            <pc:sldMk cId="3316191147" sldId="507"/>
            <ac:spMk id="2" creationId="{DC96B1CD-B182-6B14-BFF3-E4C25017953F}"/>
          </ac:spMkLst>
        </pc:spChg>
        <pc:spChg chg="mod">
          <ac:chgData name="Katja Tapaninen" userId="S::katja.tapaninen@keuda.fi::5998a7aa-f2ed-4883-804c-7bd269cdc242" providerId="AD" clId="Web-{7FEE5530-D95E-4FDB-AE5F-9AB7708BCC7C}" dt="2025-12-02T14:15:08.050" v="167" actId="20577"/>
          <ac:spMkLst>
            <pc:docMk/>
            <pc:sldMk cId="3316191147" sldId="507"/>
            <ac:spMk id="3" creationId="{7AAC796F-6715-8688-8C2A-26B02959AE4D}"/>
          </ac:spMkLst>
        </pc:spChg>
      </pc:sldChg>
      <pc:sldChg chg="modSp">
        <pc:chgData name="Katja Tapaninen" userId="S::katja.tapaninen@keuda.fi::5998a7aa-f2ed-4883-804c-7bd269cdc242" providerId="AD" clId="Web-{7FEE5530-D95E-4FDB-AE5F-9AB7708BCC7C}" dt="2025-12-02T14:16:38.847" v="173" actId="20577"/>
        <pc:sldMkLst>
          <pc:docMk/>
          <pc:sldMk cId="1002161435" sldId="510"/>
        </pc:sldMkLst>
        <pc:spChg chg="mod">
          <ac:chgData name="Katja Tapaninen" userId="S::katja.tapaninen@keuda.fi::5998a7aa-f2ed-4883-804c-7bd269cdc242" providerId="AD" clId="Web-{7FEE5530-D95E-4FDB-AE5F-9AB7708BCC7C}" dt="2025-12-02T14:15:51.831" v="169" actId="20577"/>
          <ac:spMkLst>
            <pc:docMk/>
            <pc:sldMk cId="1002161435" sldId="510"/>
            <ac:spMk id="2" creationId="{F7091365-D10A-5E07-63D1-FAC958A7CAED}"/>
          </ac:spMkLst>
        </pc:spChg>
        <pc:spChg chg="mod">
          <ac:chgData name="Katja Tapaninen" userId="S::katja.tapaninen@keuda.fi::5998a7aa-f2ed-4883-804c-7bd269cdc242" providerId="AD" clId="Web-{7FEE5530-D95E-4FDB-AE5F-9AB7708BCC7C}" dt="2025-12-02T14:16:38.847" v="173" actId="20577"/>
          <ac:spMkLst>
            <pc:docMk/>
            <pc:sldMk cId="1002161435" sldId="510"/>
            <ac:spMk id="3" creationId="{D9830D0D-27E0-3FC8-BADC-A4BD23B461BA}"/>
          </ac:spMkLst>
        </pc:spChg>
      </pc:sldChg>
      <pc:sldChg chg="modSp">
        <pc:chgData name="Katja Tapaninen" userId="S::katja.tapaninen@keuda.fi::5998a7aa-f2ed-4883-804c-7bd269cdc242" providerId="AD" clId="Web-{7FEE5530-D95E-4FDB-AE5F-9AB7708BCC7C}" dt="2025-12-02T14:14:50.878" v="164" actId="20577"/>
        <pc:sldMkLst>
          <pc:docMk/>
          <pc:sldMk cId="2243742669" sldId="511"/>
        </pc:sldMkLst>
        <pc:spChg chg="mod">
          <ac:chgData name="Katja Tapaninen" userId="S::katja.tapaninen@keuda.fi::5998a7aa-f2ed-4883-804c-7bd269cdc242" providerId="AD" clId="Web-{7FEE5530-D95E-4FDB-AE5F-9AB7708BCC7C}" dt="2025-12-02T14:14:50.878" v="164" actId="20577"/>
          <ac:spMkLst>
            <pc:docMk/>
            <pc:sldMk cId="2243742669" sldId="511"/>
            <ac:spMk id="3" creationId="{C5CE4B2D-4AB3-E5BF-2D53-D60F5F263E88}"/>
          </ac:spMkLst>
        </pc:spChg>
      </pc:sldChg>
      <pc:sldChg chg="modSp">
        <pc:chgData name="Katja Tapaninen" userId="S::katja.tapaninen@keuda.fi::5998a7aa-f2ed-4883-804c-7bd269cdc242" providerId="AD" clId="Web-{7FEE5530-D95E-4FDB-AE5F-9AB7708BCC7C}" dt="2025-12-02T14:15:42.925" v="168" actId="20577"/>
        <pc:sldMkLst>
          <pc:docMk/>
          <pc:sldMk cId="3667220546" sldId="512"/>
        </pc:sldMkLst>
        <pc:spChg chg="mod">
          <ac:chgData name="Katja Tapaninen" userId="S::katja.tapaninen@keuda.fi::5998a7aa-f2ed-4883-804c-7bd269cdc242" providerId="AD" clId="Web-{7FEE5530-D95E-4FDB-AE5F-9AB7708BCC7C}" dt="2025-12-02T14:15:42.925" v="168" actId="20577"/>
          <ac:spMkLst>
            <pc:docMk/>
            <pc:sldMk cId="3667220546" sldId="512"/>
            <ac:spMk id="2" creationId="{5D941161-4EC1-BD8D-B0FE-E1721A0C471C}"/>
          </ac:spMkLst>
        </pc:spChg>
      </pc:sldChg>
      <pc:sldChg chg="modSp">
        <pc:chgData name="Katja Tapaninen" userId="S::katja.tapaninen@keuda.fi::5998a7aa-f2ed-4883-804c-7bd269cdc242" providerId="AD" clId="Web-{7FEE5530-D95E-4FDB-AE5F-9AB7708BCC7C}" dt="2025-12-02T14:06:27.440" v="109" actId="20577"/>
        <pc:sldMkLst>
          <pc:docMk/>
          <pc:sldMk cId="673826164" sldId="516"/>
        </pc:sldMkLst>
        <pc:spChg chg="mod">
          <ac:chgData name="Katja Tapaninen" userId="S::katja.tapaninen@keuda.fi::5998a7aa-f2ed-4883-804c-7bd269cdc242" providerId="AD" clId="Web-{7FEE5530-D95E-4FDB-AE5F-9AB7708BCC7C}" dt="2025-12-02T14:06:27.440" v="109" actId="20577"/>
          <ac:spMkLst>
            <pc:docMk/>
            <pc:sldMk cId="673826164" sldId="516"/>
            <ac:spMk id="3" creationId="{33BB7A22-47B8-F68D-9E53-8741B23B8858}"/>
          </ac:spMkLst>
        </pc:spChg>
      </pc:sldChg>
      <pc:sldChg chg="modSp">
        <pc:chgData name="Katja Tapaninen" userId="S::katja.tapaninen@keuda.fi::5998a7aa-f2ed-4883-804c-7bd269cdc242" providerId="AD" clId="Web-{7FEE5530-D95E-4FDB-AE5F-9AB7708BCC7C}" dt="2025-12-02T14:16:45.175" v="175" actId="20577"/>
        <pc:sldMkLst>
          <pc:docMk/>
          <pc:sldMk cId="2351097447" sldId="525"/>
        </pc:sldMkLst>
        <pc:spChg chg="mod">
          <ac:chgData name="Katja Tapaninen" userId="S::katja.tapaninen@keuda.fi::5998a7aa-f2ed-4883-804c-7bd269cdc242" providerId="AD" clId="Web-{7FEE5530-D95E-4FDB-AE5F-9AB7708BCC7C}" dt="2025-12-02T14:15:56.268" v="170" actId="20577"/>
          <ac:spMkLst>
            <pc:docMk/>
            <pc:sldMk cId="2351097447" sldId="525"/>
            <ac:spMk id="2" creationId="{E7194A78-D1FF-BC6A-D33D-174B75BBFD50}"/>
          </ac:spMkLst>
        </pc:spChg>
        <pc:spChg chg="mod">
          <ac:chgData name="Katja Tapaninen" userId="S::katja.tapaninen@keuda.fi::5998a7aa-f2ed-4883-804c-7bd269cdc242" providerId="AD" clId="Web-{7FEE5530-D95E-4FDB-AE5F-9AB7708BCC7C}" dt="2025-12-02T14:16:45.175" v="175" actId="20577"/>
          <ac:spMkLst>
            <pc:docMk/>
            <pc:sldMk cId="2351097447" sldId="525"/>
            <ac:spMk id="3" creationId="{45BAFC32-1881-B722-6B56-AA58488FD04A}"/>
          </ac:spMkLst>
        </pc:spChg>
      </pc:sldChg>
    </pc:docChg>
  </pc:docChgLst>
  <pc:docChgLst>
    <pc:chgData name="Päivi Hannus" userId="S::paivi.hannus_sdo.fi#ext#@edukeuda.onmicrosoft.com::b411fc62-6b20-40fb-bacf-c21cf10eef83" providerId="AD" clId="Web-{CF20A3C6-7DD8-9472-0543-296E5F25EF92}"/>
    <pc:docChg chg="modSld">
      <pc:chgData name="Päivi Hannus" userId="S::paivi.hannus_sdo.fi#ext#@edukeuda.onmicrosoft.com::b411fc62-6b20-40fb-bacf-c21cf10eef83" providerId="AD" clId="Web-{CF20A3C6-7DD8-9472-0543-296E5F25EF92}" dt="2025-12-03T09:16:38.970" v="63" actId="20577"/>
      <pc:docMkLst>
        <pc:docMk/>
      </pc:docMkLst>
      <pc:sldChg chg="modSp">
        <pc:chgData name="Päivi Hannus" userId="S::paivi.hannus_sdo.fi#ext#@edukeuda.onmicrosoft.com::b411fc62-6b20-40fb-bacf-c21cf10eef83" providerId="AD" clId="Web-{CF20A3C6-7DD8-9472-0543-296E5F25EF92}" dt="2025-12-03T09:16:08.454" v="43" actId="20577"/>
        <pc:sldMkLst>
          <pc:docMk/>
          <pc:sldMk cId="4194022040" sldId="515"/>
        </pc:sldMkLst>
        <pc:spChg chg="mod">
          <ac:chgData name="Päivi Hannus" userId="S::paivi.hannus_sdo.fi#ext#@edukeuda.onmicrosoft.com::b411fc62-6b20-40fb-bacf-c21cf10eef83" providerId="AD" clId="Web-{CF20A3C6-7DD8-9472-0543-296E5F25EF92}" dt="2025-12-03T09:16:08.454" v="43" actId="20577"/>
          <ac:spMkLst>
            <pc:docMk/>
            <pc:sldMk cId="4194022040" sldId="515"/>
            <ac:spMk id="3" creationId="{4FCB868E-C641-4BFE-BB25-833FF6DEC353}"/>
          </ac:spMkLst>
        </pc:spChg>
      </pc:sldChg>
      <pc:sldChg chg="modSp">
        <pc:chgData name="Päivi Hannus" userId="S::paivi.hannus_sdo.fi#ext#@edukeuda.onmicrosoft.com::b411fc62-6b20-40fb-bacf-c21cf10eef83" providerId="AD" clId="Web-{CF20A3C6-7DD8-9472-0543-296E5F25EF92}" dt="2025-12-03T09:16:38.970" v="63" actId="20577"/>
        <pc:sldMkLst>
          <pc:docMk/>
          <pc:sldMk cId="3234463487" sldId="535"/>
        </pc:sldMkLst>
        <pc:spChg chg="mod">
          <ac:chgData name="Päivi Hannus" userId="S::paivi.hannus_sdo.fi#ext#@edukeuda.onmicrosoft.com::b411fc62-6b20-40fb-bacf-c21cf10eef83" providerId="AD" clId="Web-{CF20A3C6-7DD8-9472-0543-296E5F25EF92}" dt="2025-12-03T09:16:38.970" v="63" actId="20577"/>
          <ac:spMkLst>
            <pc:docMk/>
            <pc:sldMk cId="3234463487" sldId="535"/>
            <ac:spMk id="2" creationId="{5E6CB179-BC4F-5244-40AD-D2D808643132}"/>
          </ac:spMkLst>
        </pc:spChg>
        <pc:spChg chg="mod">
          <ac:chgData name="Päivi Hannus" userId="S::paivi.hannus_sdo.fi#ext#@edukeuda.onmicrosoft.com::b411fc62-6b20-40fb-bacf-c21cf10eef83" providerId="AD" clId="Web-{CF20A3C6-7DD8-9472-0543-296E5F25EF92}" dt="2025-12-03T09:16:13.516" v="47" actId="20577"/>
          <ac:spMkLst>
            <pc:docMk/>
            <pc:sldMk cId="3234463487" sldId="535"/>
            <ac:spMk id="3" creationId="{3F7DBB09-3DE0-645C-F587-BF8D1053807C}"/>
          </ac:spMkLst>
        </pc:spChg>
      </pc:sldChg>
    </pc:docChg>
  </pc:docChgLst>
  <pc:docChgLst>
    <pc:chgData name="Virpi Tahvanainen" userId="S::virpi.tahvanainen@keuda.fi::2f0cba4b-e5f4-41b3-958a-8f855564c788" providerId="AD" clId="Web-{E70A18A2-6115-4214-B1DE-0A7EAFAAA3FA}"/>
    <pc:docChg chg="modSld">
      <pc:chgData name="Virpi Tahvanainen" userId="S::virpi.tahvanainen@keuda.fi::2f0cba4b-e5f4-41b3-958a-8f855564c788" providerId="AD" clId="Web-{E70A18A2-6115-4214-B1DE-0A7EAFAAA3FA}" dt="2025-11-17T14:27:59.483" v="3" actId="20577"/>
      <pc:docMkLst>
        <pc:docMk/>
      </pc:docMkLst>
      <pc:sldChg chg="modSp">
        <pc:chgData name="Virpi Tahvanainen" userId="S::virpi.tahvanainen@keuda.fi::2f0cba4b-e5f4-41b3-958a-8f855564c788" providerId="AD" clId="Web-{E70A18A2-6115-4214-B1DE-0A7EAFAAA3FA}" dt="2025-11-17T14:27:59.483" v="3" actId="20577"/>
        <pc:sldMkLst>
          <pc:docMk/>
          <pc:sldMk cId="4046713108" sldId="448"/>
        </pc:sldMkLst>
        <pc:spChg chg="mod">
          <ac:chgData name="Virpi Tahvanainen" userId="S::virpi.tahvanainen@keuda.fi::2f0cba4b-e5f4-41b3-958a-8f855564c788" providerId="AD" clId="Web-{E70A18A2-6115-4214-B1DE-0A7EAFAAA3FA}" dt="2025-11-17T14:27:59.483" v="3" actId="20577"/>
          <ac:spMkLst>
            <pc:docMk/>
            <pc:sldMk cId="4046713108" sldId="448"/>
            <ac:spMk id="3" creationId="{25BC9603-685D-C58E-EE35-4A4593E75088}"/>
          </ac:spMkLst>
        </pc:spChg>
      </pc:sldChg>
    </pc:docChg>
  </pc:docChgLst>
  <pc:docChgLst>
    <pc:chgData name="Patanen Nina" userId="S::nina.patanen_taitotalo.fi#ext#@edukeuda.onmicrosoft.com::14dfa098-9c4d-4ba7-8ef7-a367161f5fc4" providerId="AD" clId="Web-{6432DD33-694C-48D2-9AED-E039FDB101B6}"/>
    <pc:docChg chg="modSld">
      <pc:chgData name="Patanen Nina" userId="S::nina.patanen_taitotalo.fi#ext#@edukeuda.onmicrosoft.com::14dfa098-9c4d-4ba7-8ef7-a367161f5fc4" providerId="AD" clId="Web-{6432DD33-694C-48D2-9AED-E039FDB101B6}" dt="2025-11-10T11:55:46.300" v="1" actId="20577"/>
      <pc:docMkLst>
        <pc:docMk/>
      </pc:docMkLst>
      <pc:sldChg chg="modSp">
        <pc:chgData name="Patanen Nina" userId="S::nina.patanen_taitotalo.fi#ext#@edukeuda.onmicrosoft.com::14dfa098-9c4d-4ba7-8ef7-a367161f5fc4" providerId="AD" clId="Web-{6432DD33-694C-48D2-9AED-E039FDB101B6}" dt="2025-11-10T11:55:46.300" v="1" actId="20577"/>
        <pc:sldMkLst>
          <pc:docMk/>
          <pc:sldMk cId="2340864839" sldId="460"/>
        </pc:sldMkLst>
        <pc:spChg chg="mod">
          <ac:chgData name="Patanen Nina" userId="S::nina.patanen_taitotalo.fi#ext#@edukeuda.onmicrosoft.com::14dfa098-9c4d-4ba7-8ef7-a367161f5fc4" providerId="AD" clId="Web-{6432DD33-694C-48D2-9AED-E039FDB101B6}" dt="2025-11-10T11:55:46.300" v="1" actId="20577"/>
          <ac:spMkLst>
            <pc:docMk/>
            <pc:sldMk cId="2340864839" sldId="460"/>
            <ac:spMk id="2" creationId="{206CF322-C976-47FD-95ED-744D8E997353}"/>
          </ac:spMkLst>
        </pc:spChg>
      </pc:sldChg>
    </pc:docChg>
  </pc:docChgLst>
  <pc:docChgLst>
    <pc:chgData name="Patanen Nina" userId="S::nina.patanen_taitotalo.fi#ext#@edukeuda.onmicrosoft.com::14dfa098-9c4d-4ba7-8ef7-a367161f5fc4" providerId="AD" clId="Web-{2DBD4DEB-40BC-4D37-94B7-3FCD17FD1AC7}"/>
    <pc:docChg chg="addSld modSld">
      <pc:chgData name="Patanen Nina" userId="S::nina.patanen_taitotalo.fi#ext#@edukeuda.onmicrosoft.com::14dfa098-9c4d-4ba7-8ef7-a367161f5fc4" providerId="AD" clId="Web-{2DBD4DEB-40BC-4D37-94B7-3FCD17FD1AC7}" dt="2025-11-10T12:43:45.722" v="192" actId="20577"/>
      <pc:docMkLst>
        <pc:docMk/>
      </pc:docMkLst>
      <pc:sldChg chg="modSp">
        <pc:chgData name="Patanen Nina" userId="S::nina.patanen_taitotalo.fi#ext#@edukeuda.onmicrosoft.com::14dfa098-9c4d-4ba7-8ef7-a367161f5fc4" providerId="AD" clId="Web-{2DBD4DEB-40BC-4D37-94B7-3FCD17FD1AC7}" dt="2025-11-10T12:43:45.722" v="192" actId="20577"/>
        <pc:sldMkLst>
          <pc:docMk/>
          <pc:sldMk cId="3488378882" sldId="422"/>
        </pc:sldMkLst>
        <pc:spChg chg="mod">
          <ac:chgData name="Patanen Nina" userId="S::nina.patanen_taitotalo.fi#ext#@edukeuda.onmicrosoft.com::14dfa098-9c4d-4ba7-8ef7-a367161f5fc4" providerId="AD" clId="Web-{2DBD4DEB-40BC-4D37-94B7-3FCD17FD1AC7}" dt="2025-11-10T12:43:45.722" v="192" actId="20577"/>
          <ac:spMkLst>
            <pc:docMk/>
            <pc:sldMk cId="3488378882" sldId="422"/>
            <ac:spMk id="3" creationId="{B80A72CD-5F53-80D7-D208-528EF6C7F4CC}"/>
          </ac:spMkLst>
        </pc:spChg>
      </pc:sldChg>
      <pc:sldChg chg="modSp">
        <pc:chgData name="Patanen Nina" userId="S::nina.patanen_taitotalo.fi#ext#@edukeuda.onmicrosoft.com::14dfa098-9c4d-4ba7-8ef7-a367161f5fc4" providerId="AD" clId="Web-{2DBD4DEB-40BC-4D37-94B7-3FCD17FD1AC7}" dt="2025-11-10T12:21:56.742" v="111" actId="20577"/>
        <pc:sldMkLst>
          <pc:docMk/>
          <pc:sldMk cId="3688976935" sldId="452"/>
        </pc:sldMkLst>
        <pc:spChg chg="mod">
          <ac:chgData name="Patanen Nina" userId="S::nina.patanen_taitotalo.fi#ext#@edukeuda.onmicrosoft.com::14dfa098-9c4d-4ba7-8ef7-a367161f5fc4" providerId="AD" clId="Web-{2DBD4DEB-40BC-4D37-94B7-3FCD17FD1AC7}" dt="2025-11-10T12:21:56.742" v="111" actId="20577"/>
          <ac:spMkLst>
            <pc:docMk/>
            <pc:sldMk cId="3688976935" sldId="452"/>
            <ac:spMk id="3" creationId="{A0E3D282-81E9-AC56-1D57-D301093BF734}"/>
          </ac:spMkLst>
        </pc:spChg>
      </pc:sldChg>
      <pc:sldChg chg="modSp">
        <pc:chgData name="Patanen Nina" userId="S::nina.patanen_taitotalo.fi#ext#@edukeuda.onmicrosoft.com::14dfa098-9c4d-4ba7-8ef7-a367161f5fc4" providerId="AD" clId="Web-{2DBD4DEB-40BC-4D37-94B7-3FCD17FD1AC7}" dt="2025-11-10T12:25:15.024" v="115" actId="20577"/>
        <pc:sldMkLst>
          <pc:docMk/>
          <pc:sldMk cId="1443602893" sldId="458"/>
        </pc:sldMkLst>
        <pc:spChg chg="mod">
          <ac:chgData name="Patanen Nina" userId="S::nina.patanen_taitotalo.fi#ext#@edukeuda.onmicrosoft.com::14dfa098-9c4d-4ba7-8ef7-a367161f5fc4" providerId="AD" clId="Web-{2DBD4DEB-40BC-4D37-94B7-3FCD17FD1AC7}" dt="2025-11-10T12:25:15.024" v="115" actId="20577"/>
          <ac:spMkLst>
            <pc:docMk/>
            <pc:sldMk cId="1443602893" sldId="458"/>
            <ac:spMk id="3" creationId="{A046CFE8-1A56-C8E1-39BC-C0248DCB2F50}"/>
          </ac:spMkLst>
        </pc:spChg>
      </pc:sldChg>
      <pc:sldChg chg="modSp">
        <pc:chgData name="Patanen Nina" userId="S::nina.patanen_taitotalo.fi#ext#@edukeuda.onmicrosoft.com::14dfa098-9c4d-4ba7-8ef7-a367161f5fc4" providerId="AD" clId="Web-{2DBD4DEB-40BC-4D37-94B7-3FCD17FD1AC7}" dt="2025-11-10T12:17:42.616" v="25" actId="20577"/>
        <pc:sldMkLst>
          <pc:docMk/>
          <pc:sldMk cId="1157849803" sldId="459"/>
        </pc:sldMkLst>
        <pc:spChg chg="mod">
          <ac:chgData name="Patanen Nina" userId="S::nina.patanen_taitotalo.fi#ext#@edukeuda.onmicrosoft.com::14dfa098-9c4d-4ba7-8ef7-a367161f5fc4" providerId="AD" clId="Web-{2DBD4DEB-40BC-4D37-94B7-3FCD17FD1AC7}" dt="2025-11-10T12:17:42.616" v="25" actId="20577"/>
          <ac:spMkLst>
            <pc:docMk/>
            <pc:sldMk cId="1157849803" sldId="459"/>
            <ac:spMk id="3" creationId="{1BE4ED33-CC12-EC70-0C22-C2C41ABFD181}"/>
          </ac:spMkLst>
        </pc:spChg>
      </pc:sldChg>
      <pc:sldChg chg="modSp">
        <pc:chgData name="Patanen Nina" userId="S::nina.patanen_taitotalo.fi#ext#@edukeuda.onmicrosoft.com::14dfa098-9c4d-4ba7-8ef7-a367161f5fc4" providerId="AD" clId="Web-{2DBD4DEB-40BC-4D37-94B7-3FCD17FD1AC7}" dt="2025-11-10T12:18:42.210" v="49" actId="20577"/>
        <pc:sldMkLst>
          <pc:docMk/>
          <pc:sldMk cId="2340864839" sldId="460"/>
        </pc:sldMkLst>
        <pc:spChg chg="mod">
          <ac:chgData name="Patanen Nina" userId="S::nina.patanen_taitotalo.fi#ext#@edukeuda.onmicrosoft.com::14dfa098-9c4d-4ba7-8ef7-a367161f5fc4" providerId="AD" clId="Web-{2DBD4DEB-40BC-4D37-94B7-3FCD17FD1AC7}" dt="2025-11-10T12:18:42.210" v="49" actId="20577"/>
          <ac:spMkLst>
            <pc:docMk/>
            <pc:sldMk cId="2340864839" sldId="460"/>
            <ac:spMk id="3" creationId="{3681A6B4-1DC3-19C9-81A8-91CFE5395EBE}"/>
          </ac:spMkLst>
        </pc:spChg>
      </pc:sldChg>
      <pc:sldChg chg="modSp new">
        <pc:chgData name="Patanen Nina" userId="S::nina.patanen_taitotalo.fi#ext#@edukeuda.onmicrosoft.com::14dfa098-9c4d-4ba7-8ef7-a367161f5fc4" providerId="AD" clId="Web-{2DBD4DEB-40BC-4D37-94B7-3FCD17FD1AC7}" dt="2025-11-10T12:15:24.083" v="22" actId="20577"/>
        <pc:sldMkLst>
          <pc:docMk/>
          <pc:sldMk cId="3483938746" sldId="492"/>
        </pc:sldMkLst>
        <pc:spChg chg="mod">
          <ac:chgData name="Patanen Nina" userId="S::nina.patanen_taitotalo.fi#ext#@edukeuda.onmicrosoft.com::14dfa098-9c4d-4ba7-8ef7-a367161f5fc4" providerId="AD" clId="Web-{2DBD4DEB-40BC-4D37-94B7-3FCD17FD1AC7}" dt="2025-11-10T12:15:24.083" v="22" actId="20577"/>
          <ac:spMkLst>
            <pc:docMk/>
            <pc:sldMk cId="3483938746" sldId="492"/>
            <ac:spMk id="2" creationId="{3810C336-E280-5B37-7AB6-EB2217B075AE}"/>
          </ac:spMkLst>
        </pc:spChg>
      </pc:sldChg>
      <pc:sldChg chg="modSp new">
        <pc:chgData name="Patanen Nina" userId="S::nina.patanen_taitotalo.fi#ext#@edukeuda.onmicrosoft.com::14dfa098-9c4d-4ba7-8ef7-a367161f5fc4" providerId="AD" clId="Web-{2DBD4DEB-40BC-4D37-94B7-3FCD17FD1AC7}" dt="2025-11-10T12:29:09.918" v="136" actId="20577"/>
        <pc:sldMkLst>
          <pc:docMk/>
          <pc:sldMk cId="3155568721" sldId="493"/>
        </pc:sldMkLst>
        <pc:spChg chg="mod">
          <ac:chgData name="Patanen Nina" userId="S::nina.patanen_taitotalo.fi#ext#@edukeuda.onmicrosoft.com::14dfa098-9c4d-4ba7-8ef7-a367161f5fc4" providerId="AD" clId="Web-{2DBD4DEB-40BC-4D37-94B7-3FCD17FD1AC7}" dt="2025-11-10T12:28:51.574" v="129" actId="20577"/>
          <ac:spMkLst>
            <pc:docMk/>
            <pc:sldMk cId="3155568721" sldId="493"/>
            <ac:spMk id="2" creationId="{241D8BAD-1C6D-F194-6F9D-E88C92CEF96D}"/>
          </ac:spMkLst>
        </pc:spChg>
        <pc:spChg chg="mod">
          <ac:chgData name="Patanen Nina" userId="S::nina.patanen_taitotalo.fi#ext#@edukeuda.onmicrosoft.com::14dfa098-9c4d-4ba7-8ef7-a367161f5fc4" providerId="AD" clId="Web-{2DBD4DEB-40BC-4D37-94B7-3FCD17FD1AC7}" dt="2025-11-10T12:29:09.918" v="136" actId="20577"/>
          <ac:spMkLst>
            <pc:docMk/>
            <pc:sldMk cId="3155568721" sldId="493"/>
            <ac:spMk id="3" creationId="{19173B14-BF65-1D5E-F363-E5816022C9C1}"/>
          </ac:spMkLst>
        </pc:spChg>
      </pc:sldChg>
    </pc:docChg>
  </pc:docChgLst>
  <pc:docChgLst>
    <pc:chgData name="Tanja Vähäoja" userId="S::tanja.vahaoja_jedu.fi#ext#@edukeuda.onmicrosoft.com::d88badf6-27fa-49d7-ad7f-2720710e4949" providerId="AD" clId="Web-{D30F89CC-E23D-C8E0-A5C0-99D8A17F466D}"/>
    <pc:docChg chg="modSld">
      <pc:chgData name="Tanja Vähäoja" userId="S::tanja.vahaoja_jedu.fi#ext#@edukeuda.onmicrosoft.com::d88badf6-27fa-49d7-ad7f-2720710e4949" providerId="AD" clId="Web-{D30F89CC-E23D-C8E0-A5C0-99D8A17F466D}" dt="2025-11-24T13:36:06.038" v="4" actId="20577"/>
      <pc:docMkLst>
        <pc:docMk/>
      </pc:docMkLst>
      <pc:sldChg chg="modSp">
        <pc:chgData name="Tanja Vähäoja" userId="S::tanja.vahaoja_jedu.fi#ext#@edukeuda.onmicrosoft.com::d88badf6-27fa-49d7-ad7f-2720710e4949" providerId="AD" clId="Web-{D30F89CC-E23D-C8E0-A5C0-99D8A17F466D}" dt="2025-11-24T13:36:06.038" v="4" actId="20577"/>
        <pc:sldMkLst>
          <pc:docMk/>
          <pc:sldMk cId="130651096" sldId="424"/>
        </pc:sldMkLst>
        <pc:spChg chg="mod">
          <ac:chgData name="Tanja Vähäoja" userId="S::tanja.vahaoja_jedu.fi#ext#@edukeuda.onmicrosoft.com::d88badf6-27fa-49d7-ad7f-2720710e4949" providerId="AD" clId="Web-{D30F89CC-E23D-C8E0-A5C0-99D8A17F466D}" dt="2025-11-24T13:36:06.038" v="4" actId="20577"/>
          <ac:spMkLst>
            <pc:docMk/>
            <pc:sldMk cId="130651096" sldId="424"/>
            <ac:spMk id="5" creationId="{8F413E42-977D-0C37-061B-DD8CEC0C1CF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Ylätunnisteen paikkamerkki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i-FI"/>
          </a:p>
        </p:txBody>
      </p:sp>
      <p:sp>
        <p:nvSpPr>
          <p:cNvPr id="3" name="Päivämäärän paikkamerkki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216525-05A0-4ADB-8B70-BD2E3F71F527}" type="datetimeFigureOut">
              <a:rPr lang="fi-FI" smtClean="0"/>
              <a:t>10.12.2025</a:t>
            </a:fld>
            <a:endParaRPr lang="fi-FI"/>
          </a:p>
        </p:txBody>
      </p:sp>
      <p:sp>
        <p:nvSpPr>
          <p:cNvPr id="4" name="Dian kuvan paikkamerkki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i-FI"/>
          </a:p>
        </p:txBody>
      </p:sp>
      <p:sp>
        <p:nvSpPr>
          <p:cNvPr id="5" name="Huomautusten paikkamerkki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6" name="Alatunnisteen paikkamerkki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i-FI"/>
          </a:p>
        </p:txBody>
      </p:sp>
      <p:sp>
        <p:nvSpPr>
          <p:cNvPr id="7" name="Dian numeron paikkamerkki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C7E702-27E5-4575-96D8-56FE94E2221D}" type="slidenum">
              <a:rPr lang="fi-FI" smtClean="0"/>
              <a:t>‹#›</a:t>
            </a:fld>
            <a:endParaRPr lang="fi-FI"/>
          </a:p>
        </p:txBody>
      </p:sp>
    </p:spTree>
    <p:extLst>
      <p:ext uri="{BB962C8B-B14F-4D97-AF65-F5344CB8AC3E}">
        <p14:creationId xmlns:p14="http://schemas.microsoft.com/office/powerpoint/2010/main" val="1039817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txBody>
          <a:bodyPr/>
          <a:lstStyle/>
          <a:p>
            <a:endParaRPr lang="fi-FI"/>
          </a:p>
        </p:txBody>
      </p:sp>
      <p:sp>
        <p:nvSpPr>
          <p:cNvPr id="3" name="Huomautusten paikkamerkki 2"/>
          <p:cNvSpPr>
            <a:spLocks noGrp="1"/>
          </p:cNvSpPr>
          <p:nvPr>
            <p:ph type="body" idx="1"/>
          </p:nvPr>
        </p:nvSpPr>
        <p:spPr/>
        <p:txBody>
          <a:bodyPr/>
          <a:lstStyle/>
          <a:p>
            <a:endParaRPr lang="fi-FI"/>
          </a:p>
        </p:txBody>
      </p:sp>
      <p:sp>
        <p:nvSpPr>
          <p:cNvPr id="4" name="Dian numeron paikkamerkki 3"/>
          <p:cNvSpPr>
            <a:spLocks noGrp="1"/>
          </p:cNvSpPr>
          <p:nvPr>
            <p:ph type="sldNum" sz="quarter" idx="5"/>
          </p:nvPr>
        </p:nvSpPr>
        <p:spPr/>
        <p:txBody>
          <a:bodyPr/>
          <a:lstStyle/>
          <a:p>
            <a:fld id="{5CC7E702-27E5-4575-96D8-56FE94E2221D}" type="slidenum">
              <a:rPr lang="fi-FI" smtClean="0"/>
              <a:t>1</a:t>
            </a:fld>
            <a:endParaRPr lang="fi-FI"/>
          </a:p>
        </p:txBody>
      </p:sp>
    </p:spTree>
    <p:extLst>
      <p:ext uri="{BB962C8B-B14F-4D97-AF65-F5344CB8AC3E}">
        <p14:creationId xmlns:p14="http://schemas.microsoft.com/office/powerpoint/2010/main" val="31437221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Otsikkodia">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39CAAFA-E321-525F-37D4-3A7EF4D29435}"/>
              </a:ext>
            </a:extLst>
          </p:cNvPr>
          <p:cNvSpPr>
            <a:spLocks noGrp="1"/>
          </p:cNvSpPr>
          <p:nvPr>
            <p:ph type="ctrTitle"/>
          </p:nvPr>
        </p:nvSpPr>
        <p:spPr>
          <a:xfrm>
            <a:off x="1524000" y="1122363"/>
            <a:ext cx="9144000" cy="2387600"/>
          </a:xfrm>
        </p:spPr>
        <p:txBody>
          <a:bodyPr anchor="b"/>
          <a:lstStyle>
            <a:lvl1pPr algn="ctr">
              <a:defRPr sz="6000"/>
            </a:lvl1pPr>
          </a:lstStyle>
          <a:p>
            <a:r>
              <a:rPr lang="fi-FI"/>
              <a:t>Muokkaa ots. perustyyl. napsautt.</a:t>
            </a:r>
          </a:p>
        </p:txBody>
      </p:sp>
      <p:sp>
        <p:nvSpPr>
          <p:cNvPr id="3" name="Alaotsikko 2">
            <a:extLst>
              <a:ext uri="{FF2B5EF4-FFF2-40B4-BE49-F238E27FC236}">
                <a16:creationId xmlns:a16="http://schemas.microsoft.com/office/drawing/2014/main" id="{AC349200-D501-1405-BF41-C0151A4E83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i-FI"/>
              <a:t>Muokkaa alaotsikon perustyyliä napsautt.</a:t>
            </a:r>
          </a:p>
        </p:txBody>
      </p:sp>
      <p:sp>
        <p:nvSpPr>
          <p:cNvPr id="4" name="Päivämäärän paikkamerkki 3">
            <a:extLst>
              <a:ext uri="{FF2B5EF4-FFF2-40B4-BE49-F238E27FC236}">
                <a16:creationId xmlns:a16="http://schemas.microsoft.com/office/drawing/2014/main" id="{7DDE2F4C-DFB9-DA38-8C57-FE96C821A32F}"/>
              </a:ext>
            </a:extLst>
          </p:cNvPr>
          <p:cNvSpPr>
            <a:spLocks noGrp="1"/>
          </p:cNvSpPr>
          <p:nvPr>
            <p:ph type="dt" sz="half" idx="10"/>
          </p:nvPr>
        </p:nvSpPr>
        <p:spPr/>
        <p:txBody>
          <a:bodyPr/>
          <a:lstStyle/>
          <a:p>
            <a:fld id="{DD4E51B5-4D3B-4133-9F5E-FF36125E1D73}" type="datetimeFigureOut">
              <a:rPr lang="fi-FI" smtClean="0"/>
              <a:t>10.12.2025</a:t>
            </a:fld>
            <a:endParaRPr lang="fi-FI"/>
          </a:p>
        </p:txBody>
      </p:sp>
      <p:sp>
        <p:nvSpPr>
          <p:cNvPr id="5" name="Alatunnisteen paikkamerkki 4">
            <a:extLst>
              <a:ext uri="{FF2B5EF4-FFF2-40B4-BE49-F238E27FC236}">
                <a16:creationId xmlns:a16="http://schemas.microsoft.com/office/drawing/2014/main" id="{71CBCAAF-A1B4-4E27-68E7-25D85A9F9A49}"/>
              </a:ext>
            </a:extLst>
          </p:cNvPr>
          <p:cNvSpPr>
            <a:spLocks noGrp="1"/>
          </p:cNvSpPr>
          <p:nvPr>
            <p:ph type="ftr" sz="quarter" idx="11"/>
          </p:nvPr>
        </p:nvSpPr>
        <p:spPr/>
        <p:txBody>
          <a:bodyPr/>
          <a:lstStyle/>
          <a:p>
            <a:endParaRPr lang="fi-FI"/>
          </a:p>
        </p:txBody>
      </p:sp>
      <p:sp>
        <p:nvSpPr>
          <p:cNvPr id="6" name="Dian numeron paikkamerkki 5">
            <a:extLst>
              <a:ext uri="{FF2B5EF4-FFF2-40B4-BE49-F238E27FC236}">
                <a16:creationId xmlns:a16="http://schemas.microsoft.com/office/drawing/2014/main" id="{764A9FC4-A248-AB45-6A9A-0984FBEEB241}"/>
              </a:ext>
            </a:extLst>
          </p:cNvPr>
          <p:cNvSpPr>
            <a:spLocks noGrp="1"/>
          </p:cNvSpPr>
          <p:nvPr>
            <p:ph type="sldNum" sz="quarter" idx="12"/>
          </p:nvPr>
        </p:nvSpPr>
        <p:spPr/>
        <p:txBody>
          <a:bodyPr/>
          <a:lstStyle/>
          <a:p>
            <a:fld id="{06B114CF-3A1C-4F19-A81C-437FE2D251E2}" type="slidenum">
              <a:rPr lang="fi-FI" smtClean="0"/>
              <a:t>‹#›</a:t>
            </a:fld>
            <a:endParaRPr lang="fi-FI"/>
          </a:p>
        </p:txBody>
      </p:sp>
    </p:spTree>
    <p:extLst>
      <p:ext uri="{BB962C8B-B14F-4D97-AF65-F5344CB8AC3E}">
        <p14:creationId xmlns:p14="http://schemas.microsoft.com/office/powerpoint/2010/main" val="3461469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Otsikko ja sisältö">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129FE37B-5E56-925A-0805-E913C68E7FB5}"/>
              </a:ext>
            </a:extLst>
          </p:cNvPr>
          <p:cNvSpPr>
            <a:spLocks noGrp="1"/>
          </p:cNvSpPr>
          <p:nvPr>
            <p:ph type="title"/>
          </p:nvPr>
        </p:nvSpPr>
        <p:spPr/>
        <p:txBody>
          <a:bodyPr/>
          <a:lstStyle/>
          <a:p>
            <a:r>
              <a:rPr lang="fi-FI"/>
              <a:t>Muokkaa ots. perustyyl. napsautt.</a:t>
            </a:r>
          </a:p>
        </p:txBody>
      </p:sp>
      <p:sp>
        <p:nvSpPr>
          <p:cNvPr id="3" name="Sisällön paikkamerkki 2">
            <a:extLst>
              <a:ext uri="{FF2B5EF4-FFF2-40B4-BE49-F238E27FC236}">
                <a16:creationId xmlns:a16="http://schemas.microsoft.com/office/drawing/2014/main" id="{FA43B532-9249-3F44-155B-9B11B3638B44}"/>
              </a:ext>
            </a:extLst>
          </p:cNvPr>
          <p:cNvSpPr>
            <a:spLocks noGrp="1"/>
          </p:cNvSpPr>
          <p:nvPr>
            <p:ph idx="1"/>
          </p:nvPr>
        </p:nvSpPr>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Päivämäärän paikkamerkki 3">
            <a:extLst>
              <a:ext uri="{FF2B5EF4-FFF2-40B4-BE49-F238E27FC236}">
                <a16:creationId xmlns:a16="http://schemas.microsoft.com/office/drawing/2014/main" id="{E9405828-EAB0-BA64-176B-7C7229E00161}"/>
              </a:ext>
            </a:extLst>
          </p:cNvPr>
          <p:cNvSpPr>
            <a:spLocks noGrp="1"/>
          </p:cNvSpPr>
          <p:nvPr>
            <p:ph type="dt" sz="half" idx="10"/>
          </p:nvPr>
        </p:nvSpPr>
        <p:spPr/>
        <p:txBody>
          <a:bodyPr/>
          <a:lstStyle/>
          <a:p>
            <a:fld id="{DD4E51B5-4D3B-4133-9F5E-FF36125E1D73}" type="datetimeFigureOut">
              <a:rPr lang="fi-FI" smtClean="0"/>
              <a:t>10.12.2025</a:t>
            </a:fld>
            <a:endParaRPr lang="fi-FI"/>
          </a:p>
        </p:txBody>
      </p:sp>
      <p:sp>
        <p:nvSpPr>
          <p:cNvPr id="5" name="Alatunnisteen paikkamerkki 4">
            <a:extLst>
              <a:ext uri="{FF2B5EF4-FFF2-40B4-BE49-F238E27FC236}">
                <a16:creationId xmlns:a16="http://schemas.microsoft.com/office/drawing/2014/main" id="{D9F6F4B9-3012-7FE2-A927-D36FD817DA11}"/>
              </a:ext>
            </a:extLst>
          </p:cNvPr>
          <p:cNvSpPr>
            <a:spLocks noGrp="1"/>
          </p:cNvSpPr>
          <p:nvPr>
            <p:ph type="ftr" sz="quarter" idx="11"/>
          </p:nvPr>
        </p:nvSpPr>
        <p:spPr/>
        <p:txBody>
          <a:bodyPr/>
          <a:lstStyle/>
          <a:p>
            <a:endParaRPr lang="fi-FI"/>
          </a:p>
        </p:txBody>
      </p:sp>
      <p:sp>
        <p:nvSpPr>
          <p:cNvPr id="6" name="Dian numeron paikkamerkki 5">
            <a:extLst>
              <a:ext uri="{FF2B5EF4-FFF2-40B4-BE49-F238E27FC236}">
                <a16:creationId xmlns:a16="http://schemas.microsoft.com/office/drawing/2014/main" id="{F18FC2D9-051A-E5CE-5072-6E6E54ACDD2B}"/>
              </a:ext>
            </a:extLst>
          </p:cNvPr>
          <p:cNvSpPr>
            <a:spLocks noGrp="1"/>
          </p:cNvSpPr>
          <p:nvPr>
            <p:ph type="sldNum" sz="quarter" idx="12"/>
          </p:nvPr>
        </p:nvSpPr>
        <p:spPr/>
        <p:txBody>
          <a:bodyPr/>
          <a:lstStyle/>
          <a:p>
            <a:fld id="{06B114CF-3A1C-4F19-A81C-437FE2D251E2}" type="slidenum">
              <a:rPr lang="fi-FI" smtClean="0"/>
              <a:t>‹#›</a:t>
            </a:fld>
            <a:endParaRPr lang="fi-FI"/>
          </a:p>
        </p:txBody>
      </p:sp>
    </p:spTree>
    <p:extLst>
      <p:ext uri="{BB962C8B-B14F-4D97-AF65-F5344CB8AC3E}">
        <p14:creationId xmlns:p14="http://schemas.microsoft.com/office/powerpoint/2010/main" val="9084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Osan ylätunniste">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04E4074-671E-3406-D528-BBCE7FA11DF8}"/>
              </a:ext>
            </a:extLst>
          </p:cNvPr>
          <p:cNvSpPr>
            <a:spLocks noGrp="1"/>
          </p:cNvSpPr>
          <p:nvPr>
            <p:ph type="title"/>
          </p:nvPr>
        </p:nvSpPr>
        <p:spPr>
          <a:xfrm>
            <a:off x="831850" y="1709738"/>
            <a:ext cx="10515600" cy="2852737"/>
          </a:xfrm>
        </p:spPr>
        <p:txBody>
          <a:bodyPr anchor="b"/>
          <a:lstStyle>
            <a:lvl1pPr>
              <a:defRPr sz="6000"/>
            </a:lvl1pPr>
          </a:lstStyle>
          <a:p>
            <a:r>
              <a:rPr lang="fi-FI"/>
              <a:t>Muokkaa ots. perustyyl. napsautt.</a:t>
            </a:r>
          </a:p>
        </p:txBody>
      </p:sp>
      <p:sp>
        <p:nvSpPr>
          <p:cNvPr id="3" name="Tekstin paikkamerkki 2">
            <a:extLst>
              <a:ext uri="{FF2B5EF4-FFF2-40B4-BE49-F238E27FC236}">
                <a16:creationId xmlns:a16="http://schemas.microsoft.com/office/drawing/2014/main" id="{9CC3E93B-4A8C-0A05-77F2-BC652A55C4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i-FI"/>
              <a:t>Muokkaa tekstin perustyylejä napsauttamalla</a:t>
            </a:r>
          </a:p>
        </p:txBody>
      </p:sp>
      <p:sp>
        <p:nvSpPr>
          <p:cNvPr id="4" name="Päivämäärän paikkamerkki 3">
            <a:extLst>
              <a:ext uri="{FF2B5EF4-FFF2-40B4-BE49-F238E27FC236}">
                <a16:creationId xmlns:a16="http://schemas.microsoft.com/office/drawing/2014/main" id="{ED40B694-1E69-E01E-6B6F-AE91FF76EEE7}"/>
              </a:ext>
            </a:extLst>
          </p:cNvPr>
          <p:cNvSpPr>
            <a:spLocks noGrp="1"/>
          </p:cNvSpPr>
          <p:nvPr>
            <p:ph type="dt" sz="half" idx="10"/>
          </p:nvPr>
        </p:nvSpPr>
        <p:spPr/>
        <p:txBody>
          <a:bodyPr/>
          <a:lstStyle/>
          <a:p>
            <a:fld id="{DD4E51B5-4D3B-4133-9F5E-FF36125E1D73}" type="datetimeFigureOut">
              <a:rPr lang="fi-FI" smtClean="0"/>
              <a:t>10.12.2025</a:t>
            </a:fld>
            <a:endParaRPr lang="fi-FI"/>
          </a:p>
        </p:txBody>
      </p:sp>
      <p:sp>
        <p:nvSpPr>
          <p:cNvPr id="5" name="Alatunnisteen paikkamerkki 4">
            <a:extLst>
              <a:ext uri="{FF2B5EF4-FFF2-40B4-BE49-F238E27FC236}">
                <a16:creationId xmlns:a16="http://schemas.microsoft.com/office/drawing/2014/main" id="{4F17CE87-3548-DBC9-9513-D8E7EF563A62}"/>
              </a:ext>
            </a:extLst>
          </p:cNvPr>
          <p:cNvSpPr>
            <a:spLocks noGrp="1"/>
          </p:cNvSpPr>
          <p:nvPr>
            <p:ph type="ftr" sz="quarter" idx="11"/>
          </p:nvPr>
        </p:nvSpPr>
        <p:spPr/>
        <p:txBody>
          <a:bodyPr/>
          <a:lstStyle/>
          <a:p>
            <a:endParaRPr lang="fi-FI"/>
          </a:p>
        </p:txBody>
      </p:sp>
      <p:sp>
        <p:nvSpPr>
          <p:cNvPr id="6" name="Dian numeron paikkamerkki 5">
            <a:extLst>
              <a:ext uri="{FF2B5EF4-FFF2-40B4-BE49-F238E27FC236}">
                <a16:creationId xmlns:a16="http://schemas.microsoft.com/office/drawing/2014/main" id="{8F55579F-27E9-E7CE-33DB-F3F837B2C571}"/>
              </a:ext>
            </a:extLst>
          </p:cNvPr>
          <p:cNvSpPr>
            <a:spLocks noGrp="1"/>
          </p:cNvSpPr>
          <p:nvPr>
            <p:ph type="sldNum" sz="quarter" idx="12"/>
          </p:nvPr>
        </p:nvSpPr>
        <p:spPr/>
        <p:txBody>
          <a:bodyPr/>
          <a:lstStyle/>
          <a:p>
            <a:fld id="{06B114CF-3A1C-4F19-A81C-437FE2D251E2}" type="slidenum">
              <a:rPr lang="fi-FI" smtClean="0"/>
              <a:t>‹#›</a:t>
            </a:fld>
            <a:endParaRPr lang="fi-FI"/>
          </a:p>
        </p:txBody>
      </p:sp>
    </p:spTree>
    <p:extLst>
      <p:ext uri="{BB962C8B-B14F-4D97-AF65-F5344CB8AC3E}">
        <p14:creationId xmlns:p14="http://schemas.microsoft.com/office/powerpoint/2010/main" val="2721699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Kaksi sisältökohdetta">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DC6BADEA-F5B3-2888-DB96-82BFD812BBA9}"/>
              </a:ext>
            </a:extLst>
          </p:cNvPr>
          <p:cNvSpPr>
            <a:spLocks noGrp="1"/>
          </p:cNvSpPr>
          <p:nvPr>
            <p:ph type="title"/>
          </p:nvPr>
        </p:nvSpPr>
        <p:spPr/>
        <p:txBody>
          <a:bodyPr/>
          <a:lstStyle/>
          <a:p>
            <a:r>
              <a:rPr lang="fi-FI"/>
              <a:t>Muokkaa ots. perustyyl. napsautt.</a:t>
            </a:r>
          </a:p>
        </p:txBody>
      </p:sp>
      <p:sp>
        <p:nvSpPr>
          <p:cNvPr id="3" name="Sisällön paikkamerkki 2">
            <a:extLst>
              <a:ext uri="{FF2B5EF4-FFF2-40B4-BE49-F238E27FC236}">
                <a16:creationId xmlns:a16="http://schemas.microsoft.com/office/drawing/2014/main" id="{77571355-F98F-DF13-7EB3-0EA3BF71F239}"/>
              </a:ext>
            </a:extLst>
          </p:cNvPr>
          <p:cNvSpPr>
            <a:spLocks noGrp="1"/>
          </p:cNvSpPr>
          <p:nvPr>
            <p:ph sz="half" idx="1"/>
          </p:nvPr>
        </p:nvSpPr>
        <p:spPr>
          <a:xfrm>
            <a:off x="838200" y="1825625"/>
            <a:ext cx="5181600" cy="435133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Sisällön paikkamerkki 3">
            <a:extLst>
              <a:ext uri="{FF2B5EF4-FFF2-40B4-BE49-F238E27FC236}">
                <a16:creationId xmlns:a16="http://schemas.microsoft.com/office/drawing/2014/main" id="{42BBD730-3515-0858-7E63-FB3B75E40FA0}"/>
              </a:ext>
            </a:extLst>
          </p:cNvPr>
          <p:cNvSpPr>
            <a:spLocks noGrp="1"/>
          </p:cNvSpPr>
          <p:nvPr>
            <p:ph sz="half" idx="2"/>
          </p:nvPr>
        </p:nvSpPr>
        <p:spPr>
          <a:xfrm>
            <a:off x="6172200" y="1825625"/>
            <a:ext cx="5181600" cy="435133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5" name="Päivämäärän paikkamerkki 4">
            <a:extLst>
              <a:ext uri="{FF2B5EF4-FFF2-40B4-BE49-F238E27FC236}">
                <a16:creationId xmlns:a16="http://schemas.microsoft.com/office/drawing/2014/main" id="{5CFA5453-2960-268B-B597-13ACC912F9B2}"/>
              </a:ext>
            </a:extLst>
          </p:cNvPr>
          <p:cNvSpPr>
            <a:spLocks noGrp="1"/>
          </p:cNvSpPr>
          <p:nvPr>
            <p:ph type="dt" sz="half" idx="10"/>
          </p:nvPr>
        </p:nvSpPr>
        <p:spPr/>
        <p:txBody>
          <a:bodyPr/>
          <a:lstStyle/>
          <a:p>
            <a:fld id="{DD4E51B5-4D3B-4133-9F5E-FF36125E1D73}" type="datetimeFigureOut">
              <a:rPr lang="fi-FI" smtClean="0"/>
              <a:t>10.12.2025</a:t>
            </a:fld>
            <a:endParaRPr lang="fi-FI"/>
          </a:p>
        </p:txBody>
      </p:sp>
      <p:sp>
        <p:nvSpPr>
          <p:cNvPr id="6" name="Alatunnisteen paikkamerkki 5">
            <a:extLst>
              <a:ext uri="{FF2B5EF4-FFF2-40B4-BE49-F238E27FC236}">
                <a16:creationId xmlns:a16="http://schemas.microsoft.com/office/drawing/2014/main" id="{78F2746F-A83B-D2B5-07AE-A81ED43B45B5}"/>
              </a:ext>
            </a:extLst>
          </p:cNvPr>
          <p:cNvSpPr>
            <a:spLocks noGrp="1"/>
          </p:cNvSpPr>
          <p:nvPr>
            <p:ph type="ftr" sz="quarter" idx="11"/>
          </p:nvPr>
        </p:nvSpPr>
        <p:spPr/>
        <p:txBody>
          <a:bodyPr/>
          <a:lstStyle/>
          <a:p>
            <a:endParaRPr lang="fi-FI"/>
          </a:p>
        </p:txBody>
      </p:sp>
      <p:sp>
        <p:nvSpPr>
          <p:cNvPr id="7" name="Dian numeron paikkamerkki 6">
            <a:extLst>
              <a:ext uri="{FF2B5EF4-FFF2-40B4-BE49-F238E27FC236}">
                <a16:creationId xmlns:a16="http://schemas.microsoft.com/office/drawing/2014/main" id="{0A7DB6E3-C5D8-2D2F-E7BD-7AB396F699BB}"/>
              </a:ext>
            </a:extLst>
          </p:cNvPr>
          <p:cNvSpPr>
            <a:spLocks noGrp="1"/>
          </p:cNvSpPr>
          <p:nvPr>
            <p:ph type="sldNum" sz="quarter" idx="12"/>
          </p:nvPr>
        </p:nvSpPr>
        <p:spPr/>
        <p:txBody>
          <a:bodyPr/>
          <a:lstStyle/>
          <a:p>
            <a:fld id="{06B114CF-3A1C-4F19-A81C-437FE2D251E2}" type="slidenum">
              <a:rPr lang="fi-FI" smtClean="0"/>
              <a:t>‹#›</a:t>
            </a:fld>
            <a:endParaRPr lang="fi-FI"/>
          </a:p>
        </p:txBody>
      </p:sp>
    </p:spTree>
    <p:extLst>
      <p:ext uri="{BB962C8B-B14F-4D97-AF65-F5344CB8AC3E}">
        <p14:creationId xmlns:p14="http://schemas.microsoft.com/office/powerpoint/2010/main" val="1960669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tailu">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D5424CE7-6E96-2D04-0436-D77251BB3A45}"/>
              </a:ext>
            </a:extLst>
          </p:cNvPr>
          <p:cNvSpPr>
            <a:spLocks noGrp="1"/>
          </p:cNvSpPr>
          <p:nvPr>
            <p:ph type="title"/>
          </p:nvPr>
        </p:nvSpPr>
        <p:spPr>
          <a:xfrm>
            <a:off x="839788" y="365125"/>
            <a:ext cx="10515600" cy="1325563"/>
          </a:xfrm>
        </p:spPr>
        <p:txBody>
          <a:bodyPr/>
          <a:lstStyle/>
          <a:p>
            <a:r>
              <a:rPr lang="fi-FI"/>
              <a:t>Muokkaa ots. perustyyl. napsautt.</a:t>
            </a:r>
          </a:p>
        </p:txBody>
      </p:sp>
      <p:sp>
        <p:nvSpPr>
          <p:cNvPr id="3" name="Tekstin paikkamerkki 2">
            <a:extLst>
              <a:ext uri="{FF2B5EF4-FFF2-40B4-BE49-F238E27FC236}">
                <a16:creationId xmlns:a16="http://schemas.microsoft.com/office/drawing/2014/main" id="{189683BE-6961-245B-570B-3D089798DD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4" name="Sisällön paikkamerkki 3">
            <a:extLst>
              <a:ext uri="{FF2B5EF4-FFF2-40B4-BE49-F238E27FC236}">
                <a16:creationId xmlns:a16="http://schemas.microsoft.com/office/drawing/2014/main" id="{48895450-8E3E-EF52-4D97-A45A363A30CD}"/>
              </a:ext>
            </a:extLst>
          </p:cNvPr>
          <p:cNvSpPr>
            <a:spLocks noGrp="1"/>
          </p:cNvSpPr>
          <p:nvPr>
            <p:ph sz="half" idx="2"/>
          </p:nvPr>
        </p:nvSpPr>
        <p:spPr>
          <a:xfrm>
            <a:off x="839788" y="2505075"/>
            <a:ext cx="5157787" cy="368458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5" name="Tekstin paikkamerkki 4">
            <a:extLst>
              <a:ext uri="{FF2B5EF4-FFF2-40B4-BE49-F238E27FC236}">
                <a16:creationId xmlns:a16="http://schemas.microsoft.com/office/drawing/2014/main" id="{6EC53E36-43A7-7AC8-2A75-EFF06DC6DB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6" name="Sisällön paikkamerkki 5">
            <a:extLst>
              <a:ext uri="{FF2B5EF4-FFF2-40B4-BE49-F238E27FC236}">
                <a16:creationId xmlns:a16="http://schemas.microsoft.com/office/drawing/2014/main" id="{674033CD-E380-DD25-A263-621AD89E48F6}"/>
              </a:ext>
            </a:extLst>
          </p:cNvPr>
          <p:cNvSpPr>
            <a:spLocks noGrp="1"/>
          </p:cNvSpPr>
          <p:nvPr>
            <p:ph sz="quarter" idx="4"/>
          </p:nvPr>
        </p:nvSpPr>
        <p:spPr>
          <a:xfrm>
            <a:off x="6172200" y="2505075"/>
            <a:ext cx="5183188" cy="368458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7" name="Päivämäärän paikkamerkki 6">
            <a:extLst>
              <a:ext uri="{FF2B5EF4-FFF2-40B4-BE49-F238E27FC236}">
                <a16:creationId xmlns:a16="http://schemas.microsoft.com/office/drawing/2014/main" id="{16F3C5E0-497D-0D1C-55A1-554488136524}"/>
              </a:ext>
            </a:extLst>
          </p:cNvPr>
          <p:cNvSpPr>
            <a:spLocks noGrp="1"/>
          </p:cNvSpPr>
          <p:nvPr>
            <p:ph type="dt" sz="half" idx="10"/>
          </p:nvPr>
        </p:nvSpPr>
        <p:spPr/>
        <p:txBody>
          <a:bodyPr/>
          <a:lstStyle/>
          <a:p>
            <a:fld id="{DD4E51B5-4D3B-4133-9F5E-FF36125E1D73}" type="datetimeFigureOut">
              <a:rPr lang="fi-FI" smtClean="0"/>
              <a:t>10.12.2025</a:t>
            </a:fld>
            <a:endParaRPr lang="fi-FI"/>
          </a:p>
        </p:txBody>
      </p:sp>
      <p:sp>
        <p:nvSpPr>
          <p:cNvPr id="8" name="Alatunnisteen paikkamerkki 7">
            <a:extLst>
              <a:ext uri="{FF2B5EF4-FFF2-40B4-BE49-F238E27FC236}">
                <a16:creationId xmlns:a16="http://schemas.microsoft.com/office/drawing/2014/main" id="{C613FB89-EB5D-0672-7008-632EAB9B3FE8}"/>
              </a:ext>
            </a:extLst>
          </p:cNvPr>
          <p:cNvSpPr>
            <a:spLocks noGrp="1"/>
          </p:cNvSpPr>
          <p:nvPr>
            <p:ph type="ftr" sz="quarter" idx="11"/>
          </p:nvPr>
        </p:nvSpPr>
        <p:spPr/>
        <p:txBody>
          <a:bodyPr/>
          <a:lstStyle/>
          <a:p>
            <a:endParaRPr lang="fi-FI"/>
          </a:p>
        </p:txBody>
      </p:sp>
      <p:sp>
        <p:nvSpPr>
          <p:cNvPr id="9" name="Dian numeron paikkamerkki 8">
            <a:extLst>
              <a:ext uri="{FF2B5EF4-FFF2-40B4-BE49-F238E27FC236}">
                <a16:creationId xmlns:a16="http://schemas.microsoft.com/office/drawing/2014/main" id="{339A2337-4B34-D0CC-AC76-093855B9DBF0}"/>
              </a:ext>
            </a:extLst>
          </p:cNvPr>
          <p:cNvSpPr>
            <a:spLocks noGrp="1"/>
          </p:cNvSpPr>
          <p:nvPr>
            <p:ph type="sldNum" sz="quarter" idx="12"/>
          </p:nvPr>
        </p:nvSpPr>
        <p:spPr/>
        <p:txBody>
          <a:bodyPr/>
          <a:lstStyle/>
          <a:p>
            <a:fld id="{06B114CF-3A1C-4F19-A81C-437FE2D251E2}" type="slidenum">
              <a:rPr lang="fi-FI" smtClean="0"/>
              <a:t>‹#›</a:t>
            </a:fld>
            <a:endParaRPr lang="fi-FI"/>
          </a:p>
        </p:txBody>
      </p:sp>
    </p:spTree>
    <p:extLst>
      <p:ext uri="{BB962C8B-B14F-4D97-AF65-F5344CB8AC3E}">
        <p14:creationId xmlns:p14="http://schemas.microsoft.com/office/powerpoint/2010/main" val="3597437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Vain otsikko">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8E6CE095-D0D5-4C23-2AA7-850407DEF85A}"/>
              </a:ext>
            </a:extLst>
          </p:cNvPr>
          <p:cNvSpPr>
            <a:spLocks noGrp="1"/>
          </p:cNvSpPr>
          <p:nvPr>
            <p:ph type="title"/>
          </p:nvPr>
        </p:nvSpPr>
        <p:spPr/>
        <p:txBody>
          <a:bodyPr/>
          <a:lstStyle/>
          <a:p>
            <a:r>
              <a:rPr lang="fi-FI"/>
              <a:t>Muokkaa ots. perustyyl. napsautt.</a:t>
            </a:r>
          </a:p>
        </p:txBody>
      </p:sp>
      <p:sp>
        <p:nvSpPr>
          <p:cNvPr id="3" name="Päivämäärän paikkamerkki 2">
            <a:extLst>
              <a:ext uri="{FF2B5EF4-FFF2-40B4-BE49-F238E27FC236}">
                <a16:creationId xmlns:a16="http://schemas.microsoft.com/office/drawing/2014/main" id="{B482FCC6-D0E5-236D-AABC-F94BDD2D8B83}"/>
              </a:ext>
            </a:extLst>
          </p:cNvPr>
          <p:cNvSpPr>
            <a:spLocks noGrp="1"/>
          </p:cNvSpPr>
          <p:nvPr>
            <p:ph type="dt" sz="half" idx="10"/>
          </p:nvPr>
        </p:nvSpPr>
        <p:spPr/>
        <p:txBody>
          <a:bodyPr/>
          <a:lstStyle/>
          <a:p>
            <a:fld id="{DD4E51B5-4D3B-4133-9F5E-FF36125E1D73}" type="datetimeFigureOut">
              <a:rPr lang="fi-FI" smtClean="0"/>
              <a:t>10.12.2025</a:t>
            </a:fld>
            <a:endParaRPr lang="fi-FI"/>
          </a:p>
        </p:txBody>
      </p:sp>
      <p:sp>
        <p:nvSpPr>
          <p:cNvPr id="4" name="Alatunnisteen paikkamerkki 3">
            <a:extLst>
              <a:ext uri="{FF2B5EF4-FFF2-40B4-BE49-F238E27FC236}">
                <a16:creationId xmlns:a16="http://schemas.microsoft.com/office/drawing/2014/main" id="{C66F2242-BB56-9088-F1B0-2F1E77B32A7A}"/>
              </a:ext>
            </a:extLst>
          </p:cNvPr>
          <p:cNvSpPr>
            <a:spLocks noGrp="1"/>
          </p:cNvSpPr>
          <p:nvPr>
            <p:ph type="ftr" sz="quarter" idx="11"/>
          </p:nvPr>
        </p:nvSpPr>
        <p:spPr/>
        <p:txBody>
          <a:bodyPr/>
          <a:lstStyle/>
          <a:p>
            <a:endParaRPr lang="fi-FI"/>
          </a:p>
        </p:txBody>
      </p:sp>
      <p:sp>
        <p:nvSpPr>
          <p:cNvPr id="5" name="Dian numeron paikkamerkki 4">
            <a:extLst>
              <a:ext uri="{FF2B5EF4-FFF2-40B4-BE49-F238E27FC236}">
                <a16:creationId xmlns:a16="http://schemas.microsoft.com/office/drawing/2014/main" id="{7BDABAC6-33CB-3AF8-1F55-1114C0C5658F}"/>
              </a:ext>
            </a:extLst>
          </p:cNvPr>
          <p:cNvSpPr>
            <a:spLocks noGrp="1"/>
          </p:cNvSpPr>
          <p:nvPr>
            <p:ph type="sldNum" sz="quarter" idx="12"/>
          </p:nvPr>
        </p:nvSpPr>
        <p:spPr/>
        <p:txBody>
          <a:bodyPr/>
          <a:lstStyle/>
          <a:p>
            <a:fld id="{06B114CF-3A1C-4F19-A81C-437FE2D251E2}" type="slidenum">
              <a:rPr lang="fi-FI" smtClean="0"/>
              <a:t>‹#›</a:t>
            </a:fld>
            <a:endParaRPr lang="fi-FI"/>
          </a:p>
        </p:txBody>
      </p:sp>
    </p:spTree>
    <p:extLst>
      <p:ext uri="{BB962C8B-B14F-4D97-AF65-F5344CB8AC3E}">
        <p14:creationId xmlns:p14="http://schemas.microsoft.com/office/powerpoint/2010/main" val="1823309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yhjä">
    <p:spTree>
      <p:nvGrpSpPr>
        <p:cNvPr id="1" name=""/>
        <p:cNvGrpSpPr/>
        <p:nvPr/>
      </p:nvGrpSpPr>
      <p:grpSpPr>
        <a:xfrm>
          <a:off x="0" y="0"/>
          <a:ext cx="0" cy="0"/>
          <a:chOff x="0" y="0"/>
          <a:chExt cx="0" cy="0"/>
        </a:xfrm>
      </p:grpSpPr>
      <p:sp>
        <p:nvSpPr>
          <p:cNvPr id="2" name="Päivämäärän paikkamerkki 1">
            <a:extLst>
              <a:ext uri="{FF2B5EF4-FFF2-40B4-BE49-F238E27FC236}">
                <a16:creationId xmlns:a16="http://schemas.microsoft.com/office/drawing/2014/main" id="{A312DD46-23AF-E1C4-70E4-7E8A9C3E29B8}"/>
              </a:ext>
            </a:extLst>
          </p:cNvPr>
          <p:cNvSpPr>
            <a:spLocks noGrp="1"/>
          </p:cNvSpPr>
          <p:nvPr>
            <p:ph type="dt" sz="half" idx="10"/>
          </p:nvPr>
        </p:nvSpPr>
        <p:spPr>
          <a:xfrm>
            <a:off x="5074920" y="6362700"/>
            <a:ext cx="2743200" cy="365125"/>
          </a:xfrm>
        </p:spPr>
        <p:txBody>
          <a:bodyPr/>
          <a:lstStyle/>
          <a:p>
            <a:fld id="{DD4E51B5-4D3B-4133-9F5E-FF36125E1D73}" type="datetimeFigureOut">
              <a:rPr lang="fi-FI" smtClean="0"/>
              <a:t>10.12.2025</a:t>
            </a:fld>
            <a:endParaRPr lang="fi-FI"/>
          </a:p>
        </p:txBody>
      </p:sp>
      <p:sp>
        <p:nvSpPr>
          <p:cNvPr id="4" name="Dian numeron paikkamerkki 3">
            <a:extLst>
              <a:ext uri="{FF2B5EF4-FFF2-40B4-BE49-F238E27FC236}">
                <a16:creationId xmlns:a16="http://schemas.microsoft.com/office/drawing/2014/main" id="{8E1C79E9-317D-8C21-1F3C-A3513FEAE7F4}"/>
              </a:ext>
            </a:extLst>
          </p:cNvPr>
          <p:cNvSpPr>
            <a:spLocks noGrp="1"/>
          </p:cNvSpPr>
          <p:nvPr>
            <p:ph type="sldNum" sz="quarter" idx="12"/>
          </p:nvPr>
        </p:nvSpPr>
        <p:spPr/>
        <p:txBody>
          <a:bodyPr/>
          <a:lstStyle/>
          <a:p>
            <a:fld id="{06B114CF-3A1C-4F19-A81C-437FE2D251E2}" type="slidenum">
              <a:rPr lang="fi-FI" smtClean="0"/>
              <a:t>‹#›</a:t>
            </a:fld>
            <a:endParaRPr lang="fi-FI"/>
          </a:p>
        </p:txBody>
      </p:sp>
    </p:spTree>
    <p:extLst>
      <p:ext uri="{BB962C8B-B14F-4D97-AF65-F5344CB8AC3E}">
        <p14:creationId xmlns:p14="http://schemas.microsoft.com/office/powerpoint/2010/main" val="181790863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Kuvatekstillinen sisältö">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AABE8603-68D2-34EB-9F93-EDC0F31BB2B3}"/>
              </a:ext>
            </a:extLst>
          </p:cNvPr>
          <p:cNvSpPr>
            <a:spLocks noGrp="1"/>
          </p:cNvSpPr>
          <p:nvPr>
            <p:ph type="title"/>
          </p:nvPr>
        </p:nvSpPr>
        <p:spPr>
          <a:xfrm>
            <a:off x="839788" y="457200"/>
            <a:ext cx="3932237" cy="1600200"/>
          </a:xfrm>
        </p:spPr>
        <p:txBody>
          <a:bodyPr anchor="b"/>
          <a:lstStyle>
            <a:lvl1pPr>
              <a:defRPr sz="3200"/>
            </a:lvl1pPr>
          </a:lstStyle>
          <a:p>
            <a:r>
              <a:rPr lang="fi-FI"/>
              <a:t>Muokkaa ots. perustyyl. napsautt.</a:t>
            </a:r>
          </a:p>
        </p:txBody>
      </p:sp>
      <p:sp>
        <p:nvSpPr>
          <p:cNvPr id="3" name="Sisällön paikkamerkki 2">
            <a:extLst>
              <a:ext uri="{FF2B5EF4-FFF2-40B4-BE49-F238E27FC236}">
                <a16:creationId xmlns:a16="http://schemas.microsoft.com/office/drawing/2014/main" id="{8BCCA47D-CFFC-1E89-65B5-E52306F141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Tekstin paikkamerkki 3">
            <a:extLst>
              <a:ext uri="{FF2B5EF4-FFF2-40B4-BE49-F238E27FC236}">
                <a16:creationId xmlns:a16="http://schemas.microsoft.com/office/drawing/2014/main" id="{373B791F-37A9-E58B-420A-1E7A4EE66C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i-FI"/>
              <a:t>Muokkaa tekstin perustyylejä napsauttamalla</a:t>
            </a:r>
          </a:p>
        </p:txBody>
      </p:sp>
      <p:sp>
        <p:nvSpPr>
          <p:cNvPr id="5" name="Päivämäärän paikkamerkki 4">
            <a:extLst>
              <a:ext uri="{FF2B5EF4-FFF2-40B4-BE49-F238E27FC236}">
                <a16:creationId xmlns:a16="http://schemas.microsoft.com/office/drawing/2014/main" id="{F35CFB3E-A220-946A-B829-E9FD24D2F9D7}"/>
              </a:ext>
            </a:extLst>
          </p:cNvPr>
          <p:cNvSpPr>
            <a:spLocks noGrp="1"/>
          </p:cNvSpPr>
          <p:nvPr>
            <p:ph type="dt" sz="half" idx="10"/>
          </p:nvPr>
        </p:nvSpPr>
        <p:spPr/>
        <p:txBody>
          <a:bodyPr/>
          <a:lstStyle/>
          <a:p>
            <a:fld id="{DD4E51B5-4D3B-4133-9F5E-FF36125E1D73}" type="datetimeFigureOut">
              <a:rPr lang="fi-FI" smtClean="0"/>
              <a:t>10.12.2025</a:t>
            </a:fld>
            <a:endParaRPr lang="fi-FI"/>
          </a:p>
        </p:txBody>
      </p:sp>
      <p:sp>
        <p:nvSpPr>
          <p:cNvPr id="6" name="Alatunnisteen paikkamerkki 5">
            <a:extLst>
              <a:ext uri="{FF2B5EF4-FFF2-40B4-BE49-F238E27FC236}">
                <a16:creationId xmlns:a16="http://schemas.microsoft.com/office/drawing/2014/main" id="{F8AF23BE-2EA7-D066-1624-BA51330A6801}"/>
              </a:ext>
            </a:extLst>
          </p:cNvPr>
          <p:cNvSpPr>
            <a:spLocks noGrp="1"/>
          </p:cNvSpPr>
          <p:nvPr>
            <p:ph type="ftr" sz="quarter" idx="11"/>
          </p:nvPr>
        </p:nvSpPr>
        <p:spPr/>
        <p:txBody>
          <a:bodyPr/>
          <a:lstStyle/>
          <a:p>
            <a:endParaRPr lang="fi-FI"/>
          </a:p>
        </p:txBody>
      </p:sp>
      <p:sp>
        <p:nvSpPr>
          <p:cNvPr id="7" name="Dian numeron paikkamerkki 6">
            <a:extLst>
              <a:ext uri="{FF2B5EF4-FFF2-40B4-BE49-F238E27FC236}">
                <a16:creationId xmlns:a16="http://schemas.microsoft.com/office/drawing/2014/main" id="{B35715D4-B57D-4CA1-0EC6-EE5DB4A991F0}"/>
              </a:ext>
            </a:extLst>
          </p:cNvPr>
          <p:cNvSpPr>
            <a:spLocks noGrp="1"/>
          </p:cNvSpPr>
          <p:nvPr>
            <p:ph type="sldNum" sz="quarter" idx="12"/>
          </p:nvPr>
        </p:nvSpPr>
        <p:spPr/>
        <p:txBody>
          <a:bodyPr/>
          <a:lstStyle/>
          <a:p>
            <a:fld id="{06B114CF-3A1C-4F19-A81C-437FE2D251E2}" type="slidenum">
              <a:rPr lang="fi-FI" smtClean="0"/>
              <a:t>‹#›</a:t>
            </a:fld>
            <a:endParaRPr lang="fi-FI"/>
          </a:p>
        </p:txBody>
      </p:sp>
    </p:spTree>
    <p:extLst>
      <p:ext uri="{BB962C8B-B14F-4D97-AF65-F5344CB8AC3E}">
        <p14:creationId xmlns:p14="http://schemas.microsoft.com/office/powerpoint/2010/main" val="723750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Kuvatekstillinen kuva">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DB22607E-4508-FE1A-A6C5-7C343B66E0E4}"/>
              </a:ext>
            </a:extLst>
          </p:cNvPr>
          <p:cNvSpPr>
            <a:spLocks noGrp="1"/>
          </p:cNvSpPr>
          <p:nvPr>
            <p:ph type="title"/>
          </p:nvPr>
        </p:nvSpPr>
        <p:spPr>
          <a:xfrm>
            <a:off x="839788" y="457200"/>
            <a:ext cx="3932237" cy="1600200"/>
          </a:xfrm>
        </p:spPr>
        <p:txBody>
          <a:bodyPr anchor="b"/>
          <a:lstStyle>
            <a:lvl1pPr>
              <a:defRPr sz="3200"/>
            </a:lvl1pPr>
          </a:lstStyle>
          <a:p>
            <a:r>
              <a:rPr lang="fi-FI"/>
              <a:t>Muokkaa ots. perustyyl. napsautt.</a:t>
            </a:r>
          </a:p>
        </p:txBody>
      </p:sp>
      <p:sp>
        <p:nvSpPr>
          <p:cNvPr id="3" name="Kuvan paikkamerkki 2">
            <a:extLst>
              <a:ext uri="{FF2B5EF4-FFF2-40B4-BE49-F238E27FC236}">
                <a16:creationId xmlns:a16="http://schemas.microsoft.com/office/drawing/2014/main" id="{3D334C1B-BFB9-97A2-9B03-E440626346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i-FI"/>
              <a:t>Lisää kuva napsauttamalla kuvaketta</a:t>
            </a:r>
          </a:p>
        </p:txBody>
      </p:sp>
      <p:sp>
        <p:nvSpPr>
          <p:cNvPr id="4" name="Tekstin paikkamerkki 3">
            <a:extLst>
              <a:ext uri="{FF2B5EF4-FFF2-40B4-BE49-F238E27FC236}">
                <a16:creationId xmlns:a16="http://schemas.microsoft.com/office/drawing/2014/main" id="{DC04A4C1-FAB7-42CE-306F-4E957C900F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i-FI"/>
              <a:t>Muokkaa tekstin perustyylejä napsauttamalla</a:t>
            </a:r>
          </a:p>
        </p:txBody>
      </p:sp>
      <p:sp>
        <p:nvSpPr>
          <p:cNvPr id="5" name="Päivämäärän paikkamerkki 4">
            <a:extLst>
              <a:ext uri="{FF2B5EF4-FFF2-40B4-BE49-F238E27FC236}">
                <a16:creationId xmlns:a16="http://schemas.microsoft.com/office/drawing/2014/main" id="{8EABA317-359C-4082-CC6C-01547F5B2064}"/>
              </a:ext>
            </a:extLst>
          </p:cNvPr>
          <p:cNvSpPr>
            <a:spLocks noGrp="1"/>
          </p:cNvSpPr>
          <p:nvPr>
            <p:ph type="dt" sz="half" idx="10"/>
          </p:nvPr>
        </p:nvSpPr>
        <p:spPr/>
        <p:txBody>
          <a:bodyPr/>
          <a:lstStyle/>
          <a:p>
            <a:fld id="{DD4E51B5-4D3B-4133-9F5E-FF36125E1D73}" type="datetimeFigureOut">
              <a:rPr lang="fi-FI" smtClean="0"/>
              <a:t>10.12.2025</a:t>
            </a:fld>
            <a:endParaRPr lang="fi-FI"/>
          </a:p>
        </p:txBody>
      </p:sp>
      <p:sp>
        <p:nvSpPr>
          <p:cNvPr id="6" name="Alatunnisteen paikkamerkki 5">
            <a:extLst>
              <a:ext uri="{FF2B5EF4-FFF2-40B4-BE49-F238E27FC236}">
                <a16:creationId xmlns:a16="http://schemas.microsoft.com/office/drawing/2014/main" id="{BE6090FE-CCAB-C6A6-A1A0-4FDA8CBE0A83}"/>
              </a:ext>
            </a:extLst>
          </p:cNvPr>
          <p:cNvSpPr>
            <a:spLocks noGrp="1"/>
          </p:cNvSpPr>
          <p:nvPr>
            <p:ph type="ftr" sz="quarter" idx="11"/>
          </p:nvPr>
        </p:nvSpPr>
        <p:spPr/>
        <p:txBody>
          <a:bodyPr/>
          <a:lstStyle/>
          <a:p>
            <a:endParaRPr lang="fi-FI"/>
          </a:p>
        </p:txBody>
      </p:sp>
      <p:sp>
        <p:nvSpPr>
          <p:cNvPr id="7" name="Dian numeron paikkamerkki 6">
            <a:extLst>
              <a:ext uri="{FF2B5EF4-FFF2-40B4-BE49-F238E27FC236}">
                <a16:creationId xmlns:a16="http://schemas.microsoft.com/office/drawing/2014/main" id="{C5E40E71-9856-E684-27CC-95FB886943EC}"/>
              </a:ext>
            </a:extLst>
          </p:cNvPr>
          <p:cNvSpPr>
            <a:spLocks noGrp="1"/>
          </p:cNvSpPr>
          <p:nvPr>
            <p:ph type="sldNum" sz="quarter" idx="12"/>
          </p:nvPr>
        </p:nvSpPr>
        <p:spPr/>
        <p:txBody>
          <a:bodyPr/>
          <a:lstStyle/>
          <a:p>
            <a:fld id="{06B114CF-3A1C-4F19-A81C-437FE2D251E2}" type="slidenum">
              <a:rPr lang="fi-FI" smtClean="0"/>
              <a:t>‹#›</a:t>
            </a:fld>
            <a:endParaRPr lang="fi-FI"/>
          </a:p>
        </p:txBody>
      </p:sp>
    </p:spTree>
    <p:extLst>
      <p:ext uri="{BB962C8B-B14F-4D97-AF65-F5344CB8AC3E}">
        <p14:creationId xmlns:p14="http://schemas.microsoft.com/office/powerpoint/2010/main" val="2853239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Otsikko ja pystysuora teksti">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AC64374-224C-BFCC-432A-31FA456815FF}"/>
              </a:ext>
            </a:extLst>
          </p:cNvPr>
          <p:cNvSpPr>
            <a:spLocks noGrp="1"/>
          </p:cNvSpPr>
          <p:nvPr>
            <p:ph type="title"/>
          </p:nvPr>
        </p:nvSpPr>
        <p:spPr/>
        <p:txBody>
          <a:bodyPr/>
          <a:lstStyle/>
          <a:p>
            <a:r>
              <a:rPr lang="fi-FI"/>
              <a:t>Muokkaa ots. perustyyl. napsautt.</a:t>
            </a:r>
          </a:p>
        </p:txBody>
      </p:sp>
      <p:sp>
        <p:nvSpPr>
          <p:cNvPr id="3" name="Pystysuoran tekstin paikkamerkki 2">
            <a:extLst>
              <a:ext uri="{FF2B5EF4-FFF2-40B4-BE49-F238E27FC236}">
                <a16:creationId xmlns:a16="http://schemas.microsoft.com/office/drawing/2014/main" id="{1670B53C-9FD4-5CCF-7C74-594658A34FA3}"/>
              </a:ext>
            </a:extLst>
          </p:cNvPr>
          <p:cNvSpPr>
            <a:spLocks noGrp="1"/>
          </p:cNvSpPr>
          <p:nvPr>
            <p:ph type="body" orient="vert" idx="1"/>
          </p:nvPr>
        </p:nvSpPr>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Päivämäärän paikkamerkki 3">
            <a:extLst>
              <a:ext uri="{FF2B5EF4-FFF2-40B4-BE49-F238E27FC236}">
                <a16:creationId xmlns:a16="http://schemas.microsoft.com/office/drawing/2014/main" id="{D8933D13-B260-D2CF-EFE8-39D92F50D4F5}"/>
              </a:ext>
            </a:extLst>
          </p:cNvPr>
          <p:cNvSpPr>
            <a:spLocks noGrp="1"/>
          </p:cNvSpPr>
          <p:nvPr>
            <p:ph type="dt" sz="half" idx="10"/>
          </p:nvPr>
        </p:nvSpPr>
        <p:spPr/>
        <p:txBody>
          <a:bodyPr/>
          <a:lstStyle/>
          <a:p>
            <a:fld id="{DD4E51B5-4D3B-4133-9F5E-FF36125E1D73}" type="datetimeFigureOut">
              <a:rPr lang="fi-FI" smtClean="0"/>
              <a:t>10.12.2025</a:t>
            </a:fld>
            <a:endParaRPr lang="fi-FI"/>
          </a:p>
        </p:txBody>
      </p:sp>
      <p:sp>
        <p:nvSpPr>
          <p:cNvPr id="5" name="Alatunnisteen paikkamerkki 4">
            <a:extLst>
              <a:ext uri="{FF2B5EF4-FFF2-40B4-BE49-F238E27FC236}">
                <a16:creationId xmlns:a16="http://schemas.microsoft.com/office/drawing/2014/main" id="{E162F82C-DA7D-2F66-C1CF-911B9D3DBCC3}"/>
              </a:ext>
            </a:extLst>
          </p:cNvPr>
          <p:cNvSpPr>
            <a:spLocks noGrp="1"/>
          </p:cNvSpPr>
          <p:nvPr>
            <p:ph type="ftr" sz="quarter" idx="11"/>
          </p:nvPr>
        </p:nvSpPr>
        <p:spPr/>
        <p:txBody>
          <a:bodyPr/>
          <a:lstStyle/>
          <a:p>
            <a:endParaRPr lang="fi-FI"/>
          </a:p>
        </p:txBody>
      </p:sp>
      <p:sp>
        <p:nvSpPr>
          <p:cNvPr id="6" name="Dian numeron paikkamerkki 5">
            <a:extLst>
              <a:ext uri="{FF2B5EF4-FFF2-40B4-BE49-F238E27FC236}">
                <a16:creationId xmlns:a16="http://schemas.microsoft.com/office/drawing/2014/main" id="{DFAADC3C-ED55-9BD1-F81D-AC0F2B0AC05F}"/>
              </a:ext>
            </a:extLst>
          </p:cNvPr>
          <p:cNvSpPr>
            <a:spLocks noGrp="1"/>
          </p:cNvSpPr>
          <p:nvPr>
            <p:ph type="sldNum" sz="quarter" idx="12"/>
          </p:nvPr>
        </p:nvSpPr>
        <p:spPr/>
        <p:txBody>
          <a:bodyPr/>
          <a:lstStyle/>
          <a:p>
            <a:fld id="{06B114CF-3A1C-4F19-A81C-437FE2D251E2}" type="slidenum">
              <a:rPr lang="fi-FI" smtClean="0"/>
              <a:t>‹#›</a:t>
            </a:fld>
            <a:endParaRPr lang="fi-FI"/>
          </a:p>
        </p:txBody>
      </p:sp>
    </p:spTree>
    <p:extLst>
      <p:ext uri="{BB962C8B-B14F-4D97-AF65-F5344CB8AC3E}">
        <p14:creationId xmlns:p14="http://schemas.microsoft.com/office/powerpoint/2010/main" val="3384981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Pystysuora otsikko ja teksti">
    <p:spTree>
      <p:nvGrpSpPr>
        <p:cNvPr id="1" name=""/>
        <p:cNvGrpSpPr/>
        <p:nvPr/>
      </p:nvGrpSpPr>
      <p:grpSpPr>
        <a:xfrm>
          <a:off x="0" y="0"/>
          <a:ext cx="0" cy="0"/>
          <a:chOff x="0" y="0"/>
          <a:chExt cx="0" cy="0"/>
        </a:xfrm>
      </p:grpSpPr>
      <p:sp>
        <p:nvSpPr>
          <p:cNvPr id="2" name="Pystysuora otsikko 1">
            <a:extLst>
              <a:ext uri="{FF2B5EF4-FFF2-40B4-BE49-F238E27FC236}">
                <a16:creationId xmlns:a16="http://schemas.microsoft.com/office/drawing/2014/main" id="{DFC721C6-FA3D-D9D0-C88F-3DDB69EF4F62}"/>
              </a:ext>
            </a:extLst>
          </p:cNvPr>
          <p:cNvSpPr>
            <a:spLocks noGrp="1"/>
          </p:cNvSpPr>
          <p:nvPr>
            <p:ph type="title" orient="vert"/>
          </p:nvPr>
        </p:nvSpPr>
        <p:spPr>
          <a:xfrm>
            <a:off x="8724900" y="365125"/>
            <a:ext cx="2628900" cy="5811838"/>
          </a:xfrm>
        </p:spPr>
        <p:txBody>
          <a:bodyPr vert="eaVert"/>
          <a:lstStyle/>
          <a:p>
            <a:r>
              <a:rPr lang="fi-FI"/>
              <a:t>Muokkaa ots. perustyyl. napsautt.</a:t>
            </a:r>
          </a:p>
        </p:txBody>
      </p:sp>
      <p:sp>
        <p:nvSpPr>
          <p:cNvPr id="3" name="Pystysuoran tekstin paikkamerkki 2">
            <a:extLst>
              <a:ext uri="{FF2B5EF4-FFF2-40B4-BE49-F238E27FC236}">
                <a16:creationId xmlns:a16="http://schemas.microsoft.com/office/drawing/2014/main" id="{F2452593-F240-3A79-4336-EA15DC5D6A8C}"/>
              </a:ext>
            </a:extLst>
          </p:cNvPr>
          <p:cNvSpPr>
            <a:spLocks noGrp="1"/>
          </p:cNvSpPr>
          <p:nvPr>
            <p:ph type="body" orient="vert" idx="1"/>
          </p:nvPr>
        </p:nvSpPr>
        <p:spPr>
          <a:xfrm>
            <a:off x="838200" y="365125"/>
            <a:ext cx="7734300" cy="5811838"/>
          </a:xfrm>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Päivämäärän paikkamerkki 3">
            <a:extLst>
              <a:ext uri="{FF2B5EF4-FFF2-40B4-BE49-F238E27FC236}">
                <a16:creationId xmlns:a16="http://schemas.microsoft.com/office/drawing/2014/main" id="{C4F34F8A-FE79-9E62-71A8-ED19E4924F2B}"/>
              </a:ext>
            </a:extLst>
          </p:cNvPr>
          <p:cNvSpPr>
            <a:spLocks noGrp="1"/>
          </p:cNvSpPr>
          <p:nvPr>
            <p:ph type="dt" sz="half" idx="10"/>
          </p:nvPr>
        </p:nvSpPr>
        <p:spPr/>
        <p:txBody>
          <a:bodyPr/>
          <a:lstStyle/>
          <a:p>
            <a:fld id="{DD4E51B5-4D3B-4133-9F5E-FF36125E1D73}" type="datetimeFigureOut">
              <a:rPr lang="fi-FI" smtClean="0"/>
              <a:t>10.12.2025</a:t>
            </a:fld>
            <a:endParaRPr lang="fi-FI"/>
          </a:p>
        </p:txBody>
      </p:sp>
      <p:sp>
        <p:nvSpPr>
          <p:cNvPr id="5" name="Alatunnisteen paikkamerkki 4">
            <a:extLst>
              <a:ext uri="{FF2B5EF4-FFF2-40B4-BE49-F238E27FC236}">
                <a16:creationId xmlns:a16="http://schemas.microsoft.com/office/drawing/2014/main" id="{9DF22D34-B944-7F8A-D5DA-C3D2668A178B}"/>
              </a:ext>
            </a:extLst>
          </p:cNvPr>
          <p:cNvSpPr>
            <a:spLocks noGrp="1"/>
          </p:cNvSpPr>
          <p:nvPr>
            <p:ph type="ftr" sz="quarter" idx="11"/>
          </p:nvPr>
        </p:nvSpPr>
        <p:spPr/>
        <p:txBody>
          <a:bodyPr/>
          <a:lstStyle/>
          <a:p>
            <a:endParaRPr lang="fi-FI"/>
          </a:p>
        </p:txBody>
      </p:sp>
      <p:sp>
        <p:nvSpPr>
          <p:cNvPr id="6" name="Dian numeron paikkamerkki 5">
            <a:extLst>
              <a:ext uri="{FF2B5EF4-FFF2-40B4-BE49-F238E27FC236}">
                <a16:creationId xmlns:a16="http://schemas.microsoft.com/office/drawing/2014/main" id="{3F8C87FD-2EED-F107-9BE8-162851A21560}"/>
              </a:ext>
            </a:extLst>
          </p:cNvPr>
          <p:cNvSpPr>
            <a:spLocks noGrp="1"/>
          </p:cNvSpPr>
          <p:nvPr>
            <p:ph type="sldNum" sz="quarter" idx="12"/>
          </p:nvPr>
        </p:nvSpPr>
        <p:spPr/>
        <p:txBody>
          <a:bodyPr/>
          <a:lstStyle/>
          <a:p>
            <a:fld id="{06B114CF-3A1C-4F19-A81C-437FE2D251E2}" type="slidenum">
              <a:rPr lang="fi-FI" smtClean="0"/>
              <a:t>‹#›</a:t>
            </a:fld>
            <a:endParaRPr lang="fi-FI"/>
          </a:p>
        </p:txBody>
      </p:sp>
    </p:spTree>
    <p:extLst>
      <p:ext uri="{BB962C8B-B14F-4D97-AF65-F5344CB8AC3E}">
        <p14:creationId xmlns:p14="http://schemas.microsoft.com/office/powerpoint/2010/main" val="319748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Otsikon paikkamerkki 1">
            <a:extLst>
              <a:ext uri="{FF2B5EF4-FFF2-40B4-BE49-F238E27FC236}">
                <a16:creationId xmlns:a16="http://schemas.microsoft.com/office/drawing/2014/main" id="{F9BBA6F1-28CB-37FB-704B-A690222829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i-FI"/>
              <a:t>Muokkaa ots. perustyyl. napsautt.</a:t>
            </a:r>
          </a:p>
        </p:txBody>
      </p:sp>
      <p:sp>
        <p:nvSpPr>
          <p:cNvPr id="3" name="Tekstin paikkamerkki 2">
            <a:extLst>
              <a:ext uri="{FF2B5EF4-FFF2-40B4-BE49-F238E27FC236}">
                <a16:creationId xmlns:a16="http://schemas.microsoft.com/office/drawing/2014/main" id="{3C564B9A-6297-28DB-5274-C1B544424D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Päivämäärän paikkamerkki 3">
            <a:extLst>
              <a:ext uri="{FF2B5EF4-FFF2-40B4-BE49-F238E27FC236}">
                <a16:creationId xmlns:a16="http://schemas.microsoft.com/office/drawing/2014/main" id="{2E4B3F3D-8E1A-F41B-977C-35C09FEF27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4E51B5-4D3B-4133-9F5E-FF36125E1D73}" type="datetimeFigureOut">
              <a:rPr lang="fi-FI" smtClean="0"/>
              <a:t>10.12.2025</a:t>
            </a:fld>
            <a:endParaRPr lang="fi-FI"/>
          </a:p>
        </p:txBody>
      </p:sp>
      <p:sp>
        <p:nvSpPr>
          <p:cNvPr id="5" name="Alatunnisteen paikkamerkki 4">
            <a:extLst>
              <a:ext uri="{FF2B5EF4-FFF2-40B4-BE49-F238E27FC236}">
                <a16:creationId xmlns:a16="http://schemas.microsoft.com/office/drawing/2014/main" id="{27674F0F-E910-2473-8393-6F6DBF0FB7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i-FI"/>
          </a:p>
        </p:txBody>
      </p:sp>
      <p:sp>
        <p:nvSpPr>
          <p:cNvPr id="6" name="Dian numeron paikkamerkki 5">
            <a:extLst>
              <a:ext uri="{FF2B5EF4-FFF2-40B4-BE49-F238E27FC236}">
                <a16:creationId xmlns:a16="http://schemas.microsoft.com/office/drawing/2014/main" id="{68AABF1B-1454-764F-B80B-70092D1464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B114CF-3A1C-4F19-A81C-437FE2D251E2}" type="slidenum">
              <a:rPr lang="fi-FI" smtClean="0"/>
              <a:t>‹#›</a:t>
            </a:fld>
            <a:endParaRPr lang="fi-FI"/>
          </a:p>
        </p:txBody>
      </p:sp>
    </p:spTree>
    <p:extLst>
      <p:ext uri="{BB962C8B-B14F-4D97-AF65-F5344CB8AC3E}">
        <p14:creationId xmlns:p14="http://schemas.microsoft.com/office/powerpoint/2010/main" val="7006809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aoe.fi/#/materiaali/2114" TargetMode="External"/><Relationship Id="rId2" Type="http://schemas.openxmlformats.org/officeDocument/2006/relationships/hyperlink" Target="https://www.ttl.fi/oppimateriaalit/monimuotoisuus-ja-inklusiivisuus-asiantuntijaorganisaatiossa/monimuotoisuus-ja-inklusiivisuus-mita-ja-miksi" TargetMode="External"/><Relationship Id="rId1" Type="http://schemas.openxmlformats.org/officeDocument/2006/relationships/slideLayout" Target="../slideLayouts/slideLayout2.xml"/><Relationship Id="rId6" Type="http://schemas.openxmlformats.org/officeDocument/2006/relationships/hyperlink" Target="https://tasa-arvo.fi/tasa-arvolaki-pahkinankuoressa" TargetMode="External"/><Relationship Id="rId5" Type="http://schemas.openxmlformats.org/officeDocument/2006/relationships/hyperlink" Target="https://kotoutuminen.fi/yhdenvertaisuus-ja-syrjimattomyys" TargetMode="External"/><Relationship Id="rId4" Type="http://schemas.openxmlformats.org/officeDocument/2006/relationships/hyperlink" Target="https://yhdenvertaisuus.fi/mita-yhdenvertaisuus-o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ttl.fi/oppimateriaalit/pelotta-toissa-psykologinen-turvallisuus-tyoyhteisossa"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opinportailla.diak.fi/wp-content/uploads/sites/9/2023/06/Diak_Opin_portailta_tyoelamaan_loppujulkaisu_FINAL.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ami.fi/uutiset/miten-tyonantaja-voi-hyotya-monimuotoisesta-tyoyhteisost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suomi.fi/yritykselle/tyonantajuus/tyoyhteison-hyvinvointi/opas/monimuotoinen-tyoyhteiso/monikulttuuriset-tyoyhteisot" TargetMode="External"/><Relationship Id="rId2" Type="http://schemas.openxmlformats.org/officeDocument/2006/relationships/hyperlink" Target="https://suomalainentyo.fi/tiedotteet/monimuotoisuus-lisaa-tyoyhteison-luovuutta-ja-innovatiivisuutta-nain-ajattelevat-etenkin-alle-35-vuotiaat-tyontekijat/" TargetMode="External"/><Relationship Id="rId1" Type="http://schemas.openxmlformats.org/officeDocument/2006/relationships/slideLayout" Target="../slideLayouts/slideLayout2.xml"/><Relationship Id="rId4" Type="http://schemas.openxmlformats.org/officeDocument/2006/relationships/hyperlink" Target="https://www.youtube.com/watch?v=5jGeNCoclg0" TargetMode="Externa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2" Type="http://schemas.openxmlformats.org/officeDocument/2006/relationships/hyperlink" Target="https://ohjaan.fi/ohjaamme/kielitietoinen-ja-monikulttuurinen-ohjaus/kulttuurierojen-esiintulo-tyopaikalla/"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ttl.fi/tyopiste/kuusi-keinoa-rakentaa-yhteisollisyytta-monimuotoisella-tyopaikalla" TargetMode="External"/><Relationship Id="rId2" Type="http://schemas.openxmlformats.org/officeDocument/2006/relationships/hyperlink" Target="https://ttk.fi/wp-content/uploads/2024/01/Monimuotoisuus-yhdenvertaisuus-ja-tasa-arvo-tyo%CC%88yhteiso%CC%88ssa%CC%88.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ttl.fi/ajankohtaista/tiedote/tyopaikoilla-tarvitaan-uutta-vaihdetta-monimuotoisuuden-johtamiseen"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blogit.lab.fi/labfocus/monikulttuurinen-tyoyhteiso-haasteesta-voimavaraksi/" TargetMode="External"/><Relationship Id="rId2" Type="http://schemas.openxmlformats.org/officeDocument/2006/relationships/hyperlink" Target="https://osaamisenpaikka.fi/tyonantajille-ja-tyopaikkaohjaajille/kulttuurinen-monimuotoisuus-tyopaikalla/"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elavaatyoelamaa.fi/tyoelaman-kehittaminen/monikielisen-tyoyhteison-haasteet-ratkaisuna-dialogi/" TargetMode="External"/><Relationship Id="rId2" Type="http://schemas.openxmlformats.org/officeDocument/2006/relationships/hyperlink" Target="https://osaamisenpaikka.fi/tyonantajille-ja-tyopaikkaohjaajill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ohjaan.fi/ohjaamme/kielitietoinen-ja-monikulttuurinen-ohjaus/kulttuurierojen-esiintulo-tyopaikalla/" TargetMode="External"/><Relationship Id="rId13" Type="http://schemas.openxmlformats.org/officeDocument/2006/relationships/hyperlink" Target="https://osaamisenpaikka.fi/tyonantajille-ja-tyopaikkaohjaajille/" TargetMode="External"/><Relationship Id="rId3" Type="http://schemas.openxmlformats.org/officeDocument/2006/relationships/hyperlink" Target="https://ami.fi/uutiset/miten-tyonantaja-voi-hyotya-monimuotoisesta-tyoyhteisosta/" TargetMode="External"/><Relationship Id="rId7" Type="http://schemas.openxmlformats.org/officeDocument/2006/relationships/hyperlink" Target="https://www.ttl.fi/tyopiste/kuusi-keinoa-rakentaa-yhteisollisyytta-monimuotoisella-tyopaikalla" TargetMode="External"/><Relationship Id="rId12" Type="http://schemas.openxmlformats.org/officeDocument/2006/relationships/hyperlink" Target="https://www.ttl.fi/ajankohtaista/tiedote/tyopaikoilla-tarvitaan-uutta-vaihdetta-monimuotoisuuden-johtamiseen" TargetMode="External"/><Relationship Id="rId2" Type="http://schemas.openxmlformats.org/officeDocument/2006/relationships/hyperlink" Target="https://opinportailla.diak.fi/wp-content/uploads/sites/9/2023/06/Diak_Opin_portailta_tyoelamaan_loppujulkaisu_FINAL.pdf" TargetMode="External"/><Relationship Id="rId1" Type="http://schemas.openxmlformats.org/officeDocument/2006/relationships/slideLayout" Target="../slideLayouts/slideLayout2.xml"/><Relationship Id="rId6" Type="http://schemas.openxmlformats.org/officeDocument/2006/relationships/hyperlink" Target="https://www.youtube.com/watch?v=5jGeNCoclg0" TargetMode="External"/><Relationship Id="rId11" Type="http://schemas.openxmlformats.org/officeDocument/2006/relationships/hyperlink" Target="https://blogit.lab.fi/labfocus/monikulttuurinen-tyoyhteiso-haasteesta-voimavaraksi/" TargetMode="External"/><Relationship Id="rId5" Type="http://schemas.openxmlformats.org/officeDocument/2006/relationships/hyperlink" Target="https://www.suomi.fi/yritykselle/tyonantajuus/tyoyhteison-hyvinvointi/opas/monimuotoinen-tyoyhteiso/monikulttuuriset-tyoyhteisot" TargetMode="External"/><Relationship Id="rId10" Type="http://schemas.openxmlformats.org/officeDocument/2006/relationships/hyperlink" Target="https://osaamisenpaikka.fi/tyonantajille-ja-tyopaikkaohjaajille/kulttuurinen-monimuotoisuus-tyopaikalla/" TargetMode="External"/><Relationship Id="rId4" Type="http://schemas.openxmlformats.org/officeDocument/2006/relationships/hyperlink" Target="https://suomalainentyo.fi/tiedotteet/monimuotoisuus-lisaa-tyoyhteison-luovuutta-ja-innovatiivisuutta-nain-ajattelevat-etenkin-alle-35-vuotiaat-tyontekijat/" TargetMode="External"/><Relationship Id="rId9" Type="http://schemas.openxmlformats.org/officeDocument/2006/relationships/hyperlink" Target="https://ttk.fi/wp-content/uploads/2024/01/Monimuotoisuus-yhdenvertaisuus-ja-tasa-arvo-tyo%CC%88yhteiso%CC%88ssa%CC%88.pdf" TargetMode="External"/><Relationship Id="rId14" Type="http://schemas.openxmlformats.org/officeDocument/2006/relationships/hyperlink" Target="https://www.elavaatyoelamaa.fi/tyoelaman-kehittaminen/monikielisen-tyoyhteison-haasteet-ratkaisuna-dialogi/"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hyperlink" Target="https://www.kielibuusti.fi/fi/tyonantajat/monikielinen-tyopaikka"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icQe8O7ig8&amp;list=PLOxiVffhawMfr27EK67vd0tofhJfSu1gG&amp;index=11" TargetMode="External"/><Relationship Id="rId2" Type="http://schemas.openxmlformats.org/officeDocument/2006/relationships/hyperlink" Target="https://www.youtube.com/watch?v=lsl9QiTvuus&amp;list=PLOxiVffhawMfr27EK67vd0tofhJfSu1gG&amp;index=10"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lsl9QiTvuus&amp;list=PLOxiVffhawMfr27EK67vd0tofhJfSu1gG&amp;index=10" TargetMode="External"/><Relationship Id="rId2" Type="http://schemas.openxmlformats.org/officeDocument/2006/relationships/hyperlink" Target="https://www.kielibuusti.fi/fi/tyonantajat/monikielinen-tyopaikka" TargetMode="External"/><Relationship Id="rId1" Type="http://schemas.openxmlformats.org/officeDocument/2006/relationships/slideLayout" Target="../slideLayouts/slideLayout2.xml"/><Relationship Id="rId4" Type="http://schemas.openxmlformats.org/officeDocument/2006/relationships/hyperlink" Target="https://www.youtube.com/watch?v=-icQe8O7ig8&amp;list=PLOxiVffhawMfr27EK67vd0tofhJfSu1gG&amp;index=11"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kielikello.fi/monikielinen-ty%C3%B6paikka/" TargetMode="External"/><Relationship Id="rId2" Type="http://schemas.openxmlformats.org/officeDocument/2006/relationships/hyperlink" Target="https://thl.fi/aiheet/maahanmuutto-ja-kulttuurinen-moninaisuus/tyon-tueksi/hyvia-kaytantoja/kielitietoinen-tyoskentely" TargetMode="External"/><Relationship Id="rId1" Type="http://schemas.openxmlformats.org/officeDocument/2006/relationships/slideLayout" Target="../slideLayouts/slideLayout2.xml"/><Relationship Id="rId5" Type="http://schemas.openxmlformats.org/officeDocument/2006/relationships/hyperlink" Target="https://journal.fi/tyoelamantutkimus/article/view/109950/65403" TargetMode="External"/><Relationship Id="rId4" Type="http://schemas.openxmlformats.org/officeDocument/2006/relationships/hyperlink" Target="https://www.tekoihin.fi/monikielinen-tyoyhteiso/"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monikulttuurinen.fi/kulttuurinen-osaaminen/" TargetMode="External"/><Relationship Id="rId2" Type="http://schemas.openxmlformats.org/officeDocument/2006/relationships/hyperlink" Target="https://thl.fi/aiheet/maahanmuutto-ja-kulttuurinen-moninaisuus/tyon-tueksi/hyvia-kaytantoja/kulttuurisensitiivinen-tyoot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jamk.fi/fi/artikkeli/monikulttuurinen-kohtaaminen-ja-vuorovaikutus"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peda.net/pori/perusopetus/opetus/tukimateriaalit/o/mjmp/tjrtvekv"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monikulttuurinen.fi/sanasto/" TargetMode="External"/><Relationship Id="rId2" Type="http://schemas.openxmlformats.org/officeDocument/2006/relationships/hyperlink" Target="https://ohjaan.fi/ohjaamme/kielitietoinen-ja-monikulttuurinen-ohjaus/"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icQe8O7ig8?list=PLOxiVffhawMfr27EK67vd0tofhJfSu1gG" TargetMode="External"/></Relationships>
</file>

<file path=ppt/slides/_rels/slide48.xml.rels><?xml version="1.0" encoding="UTF-8" standalone="yes"?>
<Relationships xmlns="http://schemas.openxmlformats.org/package/2006/relationships"><Relationship Id="rId2" Type="http://schemas.openxmlformats.org/officeDocument/2006/relationships/hyperlink" Target="https://www.youtube.com/watch?v=t5F2uA0Accc"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0.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1.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2.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13.png"/></Relationships>
</file>

<file path=ppt/slides/_rels/slide54.xml.rels><?xml version="1.0" encoding="UTF-8" standalone="yes"?>
<Relationships xmlns="http://schemas.openxmlformats.org/package/2006/relationships"><Relationship Id="rId3" Type="http://schemas.openxmlformats.org/officeDocument/2006/relationships/hyperlink" Target="https://ohjaan.fi/ohjaamme/kielitietoinen-ja-monikulttuurinen-ohjaus/" TargetMode="External"/><Relationship Id="rId2" Type="http://schemas.openxmlformats.org/officeDocument/2006/relationships/hyperlink" Target="https://oppimateriaalit.jamk.fi/fi/monikulttuuriohjaus/monikulttuurisen-ohjauksen-tyokalupakki/"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aoe.fi/#/materiaali/4701"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youtube.com/watch?v=t5F2uA0Accc" TargetMode="External"/><Relationship Id="rId7" Type="http://schemas.openxmlformats.org/officeDocument/2006/relationships/hyperlink" Target="https://ohjaan.fi/ohjaamme/kielitietoinen-ja-monikulttuurinen-ohjaus/" TargetMode="External"/><Relationship Id="rId2" Type="http://schemas.openxmlformats.org/officeDocument/2006/relationships/hyperlink" Target="https://www.youtube.com/watch?v=-icQe8O7ig8&amp;list=PLOxiVffhawMfr27EK67vd0tofhJfSu1gG&amp;t=1s" TargetMode="External"/><Relationship Id="rId1" Type="http://schemas.openxmlformats.org/officeDocument/2006/relationships/slideLayout" Target="../slideLayouts/slideLayout2.xml"/><Relationship Id="rId6" Type="http://schemas.openxmlformats.org/officeDocument/2006/relationships/hyperlink" Target="https://oppimateriaalit.jamk.fi/fi/monikulttuuriohjaus/monikulttuurisen-ohjauksen-tyokalupakki/" TargetMode="External"/><Relationship Id="rId5" Type="http://schemas.openxmlformats.org/officeDocument/2006/relationships/hyperlink" Target="https://aoe.fi/#/materiaali/4701" TargetMode="External"/><Relationship Id="rId4" Type="http://schemas.openxmlformats.org/officeDocument/2006/relationships/hyperlink" Target="https://aoe.fi/#/materiaali/4227/2025-03-25T07:29:34.761Z"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s://www.verkkovaria.fi/tyopaikkaohjaajakoulutus/wp-content/uploads/2017/05/Mamut-opas.pdf"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hyperlink" Target="https://www.verkkovaria.fi/tyopaikkaohjaajakoulutus/wp-content/uploads/2017/05/Mamut-opas.pdf"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hyperlink" Target="https://www.verkkovaria.fi/tyopaikkaohjaajakoulutus/wp-content/uploads/2017/05/Mamut-opas.pdf"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s://www.verkkovaria.fi/tyopaikkaohjaajakoulutus/wp-content/uploads/2017/05/Mamut-opas.pdf"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s://www.verkkovaria.fi/tyopaikkaohjaajakoulutus/wp-content/uploads/2017/05/Mamut-opas.pdf"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hyperlink" Target="https://www.verkkovaria.fi/tyopaikkaohjaajakoulutus/wp-content/uploads/2017/05/Mamut-opas.pdf"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s://www.verkkovaria.fi/tyopaikkaohjaajakoulutus/wp-content/uploads/2017/05/Mamut-opas.pdf"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salpro.salpaus.fi/esitteet/ESITTEET_2010/Kielitukiopas.pdf" TargetMode="External"/><Relationship Id="rId7" Type="http://schemas.openxmlformats.org/officeDocument/2006/relationships/hyperlink" Target="https://www.jamk.fi/" TargetMode="External"/><Relationship Id="rId2" Type="http://schemas.openxmlformats.org/officeDocument/2006/relationships/hyperlink" Target="https://www.kielibuusti.fi/fi/tyonantajat/monikielinen-tyopaikka" TargetMode="External"/><Relationship Id="rId1" Type="http://schemas.openxmlformats.org/officeDocument/2006/relationships/slideLayout" Target="../slideLayouts/slideLayout2.xml"/><Relationship Id="rId6" Type="http://schemas.openxmlformats.org/officeDocument/2006/relationships/hyperlink" Target="https://www.laakeri.fi/" TargetMode="External"/><Relationship Id="rId5" Type="http://schemas.openxmlformats.org/officeDocument/2006/relationships/hyperlink" Target="https://www.verkkovaria.fi/tyopaikkaohjaajakoulutus/wp-content/uploads/2017/05/Mamut-opas.pdf" TargetMode="External"/><Relationship Id="rId4" Type="http://schemas.openxmlformats.org/officeDocument/2006/relationships/hyperlink" Target="https://sydanliitto.kuvat.fi/i/3rKVFg84mMxQ5XvkqWPawhyuTB9eAEDz/kuvat/Syd%C3%A4nliitto/Neuvokas+perhe/Kuvat/Ulkomaalaistaustaisten+kuvat/Kuvat+kielten+mukaan/"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ttl.fi/teemat/tyoelaman-muutos/monimuotoinen-tyoelama" TargetMode="External"/><Relationship Id="rId2" Type="http://schemas.openxmlformats.org/officeDocument/2006/relationships/hyperlink" Target="https://ttk.fi/tyoturvallisuus/toimialakohtaista-tietoa/sosiaali-ja-terveysala/terveydenhuoltoala/monimuotoisuus-tyoyhteisossa/" TargetMode="External"/><Relationship Id="rId1" Type="http://schemas.openxmlformats.org/officeDocument/2006/relationships/slideLayout" Target="../slideLayouts/slideLayout2.xml"/><Relationship Id="rId4" Type="http://schemas.openxmlformats.org/officeDocument/2006/relationships/hyperlink" Target="https://www.suomi.fi/yritykselle/tyonantajuus/tyoyhteison-hyvinvointi/opas/monimuotoinen-tyoyhteiso/monikulttuuriset-tyoyhteisot" TargetMode="Externa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www.theseus.fi/bitstream/handle/10024/811750/Siltala_Rask.pdf?sequence=2" TargetMode="External"/><Relationship Id="rId2" Type="http://schemas.openxmlformats.org/officeDocument/2006/relationships/hyperlink" Target="https://ttk.fi/wp-content/uploads/2024/01/Monimuotoisuus-yhdenvertaisuus-ja-tasa-arvo-tyo%CC%88yhteiso%CC%88ssa%CC%88.pdf" TargetMode="External"/><Relationship Id="rId1" Type="http://schemas.openxmlformats.org/officeDocument/2006/relationships/slideLayout" Target="../slideLayouts/slideLayout2.xml"/><Relationship Id="rId5" Type="http://schemas.openxmlformats.org/officeDocument/2006/relationships/hyperlink" Target="https://www.theseus.fi/bitstream/handle/10024/806218/Karjalainen_Taina.pdf?sequence=2&amp;isAllowed=y" TargetMode="External"/><Relationship Id="rId4" Type="http://schemas.openxmlformats.org/officeDocument/2006/relationships/hyperlink" Target="https://blogit.lab.fi/labfocus/monikulttuurinen-tyoyhteiso-haasteesta-voimavaraksi/" TargetMode="Externa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4.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8" Type="http://schemas.openxmlformats.org/officeDocument/2006/relationships/hyperlink" Target="https://www.suomi.fi/yritykselle/tyonantajuus/tyoyhteison-hyvinvointi/opas/monimuotoinen-tyoyhteiso/monikulttuuriset-tyoyhteisot" TargetMode="External"/><Relationship Id="rId13" Type="http://schemas.openxmlformats.org/officeDocument/2006/relationships/hyperlink" Target="https://xn--tyturvallisuuspakki-r6b.fi/" TargetMode="External"/><Relationship Id="rId3" Type="http://schemas.openxmlformats.org/officeDocument/2006/relationships/hyperlink" Target="https://www.uef.fi/sites/default/files/2021-08/UEF_Jatkuva_Oppiminen_Opas_Toimiva_Monikulttuurinen_Tyoyhteiso.pdf" TargetMode="External"/><Relationship Id="rId7" Type="http://schemas.openxmlformats.org/officeDocument/2006/relationships/hyperlink" Target="https://www.tekoihin.fi/selkokielista-materiaalia/" TargetMode="External"/><Relationship Id="rId12" Type="http://schemas.openxmlformats.org/officeDocument/2006/relationships/hyperlink" Target="https://peda.net/kansanopistot/sky/m/ojol/valinnaiset-aineet/ty%C3%B6el%C3%A4m%C3%A4n-suomea/t:file/download/8d001af506e9ecacd40e398df3fcb1b9697d91ae/ty%C3%B6turvallisuuskortti.pdf" TargetMode="External"/><Relationship Id="rId2" Type="http://schemas.openxmlformats.org/officeDocument/2006/relationships/hyperlink" Target="https://monikulttuurinen.fi/perehdytys/" TargetMode="External"/><Relationship Id="rId1" Type="http://schemas.openxmlformats.org/officeDocument/2006/relationships/slideLayout" Target="../slideLayouts/slideLayout2.xml"/><Relationship Id="rId6" Type="http://schemas.openxmlformats.org/officeDocument/2006/relationships/hyperlink" Target="https://www.teollisuusliitto.fi/wp-content/uploads/2024/10/Toissa-Suomessa-tietoa-maahanmuuttajalle.pdf" TargetMode="External"/><Relationship Id="rId11" Type="http://schemas.openxmlformats.org/officeDocument/2006/relationships/hyperlink" Target="https://www.bing.com/videos/search?q=salpaus+ty%c3%b6turvallisuusvideot&amp;qpvt=salpaus+ty%c3%b6turvallisuusvideot&amp;FORM=VDRE" TargetMode="External"/><Relationship Id="rId5" Type="http://schemas.openxmlformats.org/officeDocument/2006/relationships/hyperlink" Target="https://www.ttl.fi/teemat/tyoelaman-muutos/monimuotoinen-tyoelama/toissa-suomessa-tietoa-maahan-muuttaneille-13-kielella" TargetMode="External"/><Relationship Id="rId10" Type="http://schemas.openxmlformats.org/officeDocument/2006/relationships/hyperlink" Target="https://osaamisenpaikka.fi/wp-content/uploads/2025/05/monikulttuurisen_ohjauksen_vihko_web.pdf#:~:text=T%C3%A4m%C3%A4%20monikulttuurisen%20ohjauksen%20vihko%20on%20tarkoitettu%20avuksi%20ja,ratkai-sujakin%20kysymyksiin%20ja%20haasteisiin%2C%20joita%20saatat%20kohdata%20ty%C3%B6ss%C3%A4si." TargetMode="External"/><Relationship Id="rId4" Type="http://schemas.openxmlformats.org/officeDocument/2006/relationships/hyperlink" Target="https://www.tekoihin.fi/wp-content/uploads/2018/04/TY%C3%96TURVALLISUUSOPAS.pdf" TargetMode="External"/><Relationship Id="rId9" Type="http://schemas.openxmlformats.org/officeDocument/2006/relationships/hyperlink" Target="https://verneri.net/selko/tyo/tyoelaman-sanat/" TargetMode="External"/><Relationship Id="rId14" Type="http://schemas.openxmlformats.org/officeDocument/2006/relationships/hyperlink" Target="https://ttk.fi/julkaisu/reilusti-turvallisuutta-juliste/" TargetMode="Externa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hyperlink" Target="https://ttk.fi/tyoturvallisuus/toimialakohtaista-tietoa/sosiaali-ja-terveysala/terveydenhuoltoala/monimuotoisuus-tyoyhteisossa/" TargetMode="External"/><Relationship Id="rId2" Type="http://schemas.openxmlformats.org/officeDocument/2006/relationships/hyperlink" Target="https://thl.fi/aiheet/maahanmuutto-ja-kulttuurinen-moninaisuus/tyon-tueksi/hyvia-kaytantoja/osallistavat-toimintatavat-hairiotilanteissa-ja-poikkeusoloissa" TargetMode="External"/><Relationship Id="rId1" Type="http://schemas.openxmlformats.org/officeDocument/2006/relationships/slideLayout" Target="../slideLayouts/slideLayout2.xml"/><Relationship Id="rId5" Type="http://schemas.openxmlformats.org/officeDocument/2006/relationships/hyperlink" Target="https://tyosuojelu.fi/tyoolot/tyoymparisto/turvamerkit" TargetMode="External"/><Relationship Id="rId4" Type="http://schemas.openxmlformats.org/officeDocument/2006/relationships/hyperlink" Target="https://ttk.fi/tyoturvallisuus/toimialakohtaista-tietoa/" TargetMode="Externa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8" Type="http://schemas.openxmlformats.org/officeDocument/2006/relationships/hyperlink" Target="https://www.theseus.fi/bitstream/handle/10024/806218/Karjalainen_Taina.pdf?sequence=2&amp;isAllowed=y" TargetMode="External"/><Relationship Id="rId13" Type="http://schemas.openxmlformats.org/officeDocument/2006/relationships/hyperlink" Target="https://www.teollisuusliitto.fi/wp-content/uploads/2024/10/Toissa-Suomessa-tietoa-maahanmuuttajalle.pdf" TargetMode="External"/><Relationship Id="rId3" Type="http://schemas.openxmlformats.org/officeDocument/2006/relationships/hyperlink" Target="https://www.ttl.fi/teemat/tyoelaman-muutos/monimuotoinen-tyoelama" TargetMode="External"/><Relationship Id="rId7" Type="http://schemas.openxmlformats.org/officeDocument/2006/relationships/hyperlink" Target="https://blogit.lab.fi/labfocus/monikulttuurinen-tyoyhteiso-haasteesta-voimavaraksi/" TargetMode="External"/><Relationship Id="rId12" Type="http://schemas.openxmlformats.org/officeDocument/2006/relationships/hyperlink" Target="https://www.ttl.fi/teemat/tyoelaman-muutos/monimuotoinen-tyoelama/toissa-suomessa-tietoa-maahan-muuttaneille-13-kielella" TargetMode="External"/><Relationship Id="rId2" Type="http://schemas.openxmlformats.org/officeDocument/2006/relationships/hyperlink" Target="https://ttk.fi/tyoturvallisuus/toimialakohtaista-tietoa/sosiaali-ja-terveysala/terveydenhuoltoala/monimuotoisuus-tyoyhteisossa/" TargetMode="External"/><Relationship Id="rId1" Type="http://schemas.openxmlformats.org/officeDocument/2006/relationships/slideLayout" Target="../slideLayouts/slideLayout2.xml"/><Relationship Id="rId6" Type="http://schemas.openxmlformats.org/officeDocument/2006/relationships/hyperlink" Target="https://www.theseus.fi/bitstream/handle/10024/811750/Siltala_Rask.pdf?sequence=2" TargetMode="External"/><Relationship Id="rId11" Type="http://schemas.openxmlformats.org/officeDocument/2006/relationships/hyperlink" Target="https://www.tekoihin.fi/wp-content/uploads/2018/04/TY%C3%96TURVALLISUUSOPAS.pdf" TargetMode="External"/><Relationship Id="rId5" Type="http://schemas.openxmlformats.org/officeDocument/2006/relationships/hyperlink" Target="https://ttk.fi/wp-content/uploads/2024/01/Monimuotoisuus-yhdenvertaisuus-ja-tasa-arvo-tyo%CC%88yhteiso%CC%88ssa%CC%88.pdf" TargetMode="External"/><Relationship Id="rId10" Type="http://schemas.openxmlformats.org/officeDocument/2006/relationships/hyperlink" Target="https://www.uef.fi/sites/default/files/2021-08/UEF_Jatkuva_Oppiminen_Opas_Toimiva_Monikulttuurinen_Tyoyhteiso.pdf" TargetMode="External"/><Relationship Id="rId4" Type="http://schemas.openxmlformats.org/officeDocument/2006/relationships/hyperlink" Target="https://www.suomi.fi/yritykselle/tyonantajuus/tyoyhteison-hyvinvointi/opas/monimuotoinen-tyoyhteiso/monikulttuuriset-tyoyhteisot" TargetMode="External"/><Relationship Id="rId9" Type="http://schemas.openxmlformats.org/officeDocument/2006/relationships/hyperlink" Target="https://monikulttuurinen.fi/perehdytys/" TargetMode="External"/><Relationship Id="rId14" Type="http://schemas.openxmlformats.org/officeDocument/2006/relationships/hyperlink" Target="https://www.tekoihin.fi/selkokielista-materiaalia/" TargetMode="External"/></Relationships>
</file>

<file path=ppt/slides/_rels/slide82.xml.rels><?xml version="1.0" encoding="UTF-8" standalone="yes"?>
<Relationships xmlns="http://schemas.openxmlformats.org/package/2006/relationships"><Relationship Id="rId8" Type="http://schemas.openxmlformats.org/officeDocument/2006/relationships/hyperlink" Target="https://thl.fi/aiheet/maahanmuutto-ja-kulttuurinen-moninaisuus/tyon-tueksi/hyvia-kaytantoja/osallistavat-toimintatavat-hairiotilanteissa-ja-poikkeusoloissa" TargetMode="External"/><Relationship Id="rId3" Type="http://schemas.openxmlformats.org/officeDocument/2006/relationships/hyperlink" Target="https://osaamisenpaikka.fi/wp-content/uploads/2025/05/monikulttuurisen_ohjauksen_vihko_web.pdf#:~:text=T%C3%A4m%C3%A4%20monikulttuurisen%20ohjauksen%20vihko%20on%20tarkoitettu%20avuksi%20ja,ratkai-sujakin%20kysymyksiin%20ja%20haasteisiin%2C%20joita%20saatat%20kohdata%20ty%C3%B6ss%C3%A4si." TargetMode="External"/><Relationship Id="rId7" Type="http://schemas.openxmlformats.org/officeDocument/2006/relationships/hyperlink" Target="https://ttk.fi/julkaisu/reilusti-turvallisuutta-juliste/" TargetMode="External"/><Relationship Id="rId2" Type="http://schemas.openxmlformats.org/officeDocument/2006/relationships/hyperlink" Target="https://verneri.net/selko/tyo/tyoelaman-sanat/" TargetMode="External"/><Relationship Id="rId1" Type="http://schemas.openxmlformats.org/officeDocument/2006/relationships/slideLayout" Target="../slideLayouts/slideLayout2.xml"/><Relationship Id="rId6" Type="http://schemas.openxmlformats.org/officeDocument/2006/relationships/hyperlink" Target="https://xn--tyturvallisuuspakki-r6b.fi/" TargetMode="External"/><Relationship Id="rId11" Type="http://schemas.openxmlformats.org/officeDocument/2006/relationships/hyperlink" Target="https://tyosuojelu.fi/tyoolot/tyoymparisto/turvamerkit" TargetMode="External"/><Relationship Id="rId5" Type="http://schemas.openxmlformats.org/officeDocument/2006/relationships/hyperlink" Target="https://peda.net/kansanopistot/sky/m/ojol/valinnaiset-aineet/ty%C3%B6el%C3%A4m%C3%A4n-suomea/t:file/download/8d001af506e9ecacd40e398df3fcb1b9697d91ae/ty%C3%B6turvallisuuskortti.pdf" TargetMode="External"/><Relationship Id="rId10" Type="http://schemas.openxmlformats.org/officeDocument/2006/relationships/hyperlink" Target="https://ttk.fi/tyoturvallisuus/toimialakohtaista-tietoa/" TargetMode="External"/><Relationship Id="rId4" Type="http://schemas.openxmlformats.org/officeDocument/2006/relationships/hyperlink" Target="https://www.bing.com/videos/search?q=salpaus+ty%c3%b6turvallisuusvideot&amp;qpvt=salpaus+ty%c3%b6turvallisuusvideot&amp;FORM=VDRE" TargetMode="External"/><Relationship Id="rId9" Type="http://schemas.openxmlformats.org/officeDocument/2006/relationships/hyperlink" Target="https://ttk.fi/tyoturvallisuus/toimialakohtaista-tietoa/sosiaali-ja-terveysala/terveydenhuoltoala/monimuotoisuus-tyoyhteisossa/" TargetMode="External"/></Relationships>
</file>

<file path=ppt/slides/_rels/slide83.xml.rels><?xml version="1.0" encoding="UTF-8" standalone="yes"?>
<Relationships xmlns="http://schemas.openxmlformats.org/package/2006/relationships"><Relationship Id="rId3" Type="http://schemas.openxmlformats.org/officeDocument/2006/relationships/hyperlink" Target="https://salpro.salpaus.fi/esitteet/ESITTEET_2010/Kielitukiopas.pdf" TargetMode="External"/><Relationship Id="rId7" Type="http://schemas.openxmlformats.org/officeDocument/2006/relationships/hyperlink" Target="https://media.savonia.fi/GetMP4.ashx?ppID=2&amp;file=44662_5j~C3GTS6vCwm.mp4&amp;source=8&amp;bb=0&amp;bt=0&amp;po=0&amp;pi=0&amp;ds=464.04&amp;so=4&amp;st=0&amp;tf=0&amp;cs=NxnEbfhPTg4nl23Rb6o~rMEol9oon9Jd6npxq3FIqA6zFsOm_rsTyUkR9RDps~0j~MY3B1SnNgL~kaUJhMQUYw" TargetMode="External"/><Relationship Id="rId2" Type="http://schemas.openxmlformats.org/officeDocument/2006/relationships/hyperlink" Target="https://aoe.fi/#/materiaali/4321" TargetMode="External"/><Relationship Id="rId1" Type="http://schemas.openxmlformats.org/officeDocument/2006/relationships/slideLayout" Target="../slideLayouts/slideLayout2.xml"/><Relationship Id="rId6" Type="http://schemas.openxmlformats.org/officeDocument/2006/relationships/hyperlink" Target="https://www.youtube.com/watch?v=Hw68H09tobA" TargetMode="External"/><Relationship Id="rId5" Type="http://schemas.openxmlformats.org/officeDocument/2006/relationships/hyperlink" Target="https://aoe.fi/#/materiaali/1751" TargetMode="External"/><Relationship Id="rId4" Type="http://schemas.openxmlformats.org/officeDocument/2006/relationships/hyperlink" Target="https://www.verkkovaria.fi/tyopaikkaohjaajakoulutus/wp-content/uploads/2017/05/Mamut-opas.pdf" TargetMode="External"/></Relationships>
</file>

<file path=ppt/slides/_rels/slide8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hyperlink" Target="https://www.keuda.fi/keuda/hankkeet/vierko-2/" TargetMode="External"/><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Kuva 5">
            <a:extLst>
              <a:ext uri="{FF2B5EF4-FFF2-40B4-BE49-F238E27FC236}">
                <a16:creationId xmlns:a16="http://schemas.microsoft.com/office/drawing/2014/main" id="{34B40042-F2EB-84F4-7891-1BB13A307F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Otsikko 2">
            <a:extLst>
              <a:ext uri="{FF2B5EF4-FFF2-40B4-BE49-F238E27FC236}">
                <a16:creationId xmlns:a16="http://schemas.microsoft.com/office/drawing/2014/main" id="{A139A332-1968-8550-21A6-7FFEF851D97D}"/>
              </a:ext>
            </a:extLst>
          </p:cNvPr>
          <p:cNvSpPr>
            <a:spLocks noGrp="1"/>
          </p:cNvSpPr>
          <p:nvPr>
            <p:ph type="title"/>
          </p:nvPr>
        </p:nvSpPr>
        <p:spPr>
          <a:xfrm>
            <a:off x="4368694" y="2194560"/>
            <a:ext cx="3932237" cy="2793153"/>
          </a:xfrm>
        </p:spPr>
        <p:txBody>
          <a:bodyPr>
            <a:normAutofit fontScale="90000"/>
          </a:bodyPr>
          <a:lstStyle/>
          <a:p>
            <a:pPr algn="ctr"/>
            <a:r>
              <a:rPr lang="fi-FI" sz="3200" b="1">
                <a:latin typeface="ADLaM Display"/>
                <a:ea typeface="ADLaM Display"/>
                <a:cs typeface="ADLaM Display"/>
              </a:rPr>
              <a:t>VIERKO 2</a:t>
            </a:r>
            <a:br>
              <a:rPr lang="fi-FI" sz="3200" b="1">
                <a:latin typeface="ADLaM Display"/>
                <a:ea typeface="ADLaM Display"/>
                <a:cs typeface="ADLaM Display"/>
              </a:rPr>
            </a:br>
            <a:br>
              <a:rPr lang="fi-FI" sz="3200" b="1">
                <a:latin typeface="ADLaM Display"/>
                <a:ea typeface="ADLaM Display"/>
                <a:cs typeface="ADLaM Display"/>
              </a:rPr>
            </a:br>
            <a:r>
              <a:rPr lang="fi-FI" sz="3200" b="1">
                <a:latin typeface="Arial"/>
                <a:cs typeface="Arial"/>
              </a:rPr>
              <a:t>Monikulttuurisuus-osaaminen</a:t>
            </a:r>
            <a:br>
              <a:rPr lang="fi-FI" sz="3200" b="1">
                <a:latin typeface="Arial"/>
                <a:cs typeface="Arial"/>
              </a:rPr>
            </a:br>
            <a:br>
              <a:rPr lang="fi-FI" sz="3200" b="1">
                <a:latin typeface="Arial"/>
                <a:cs typeface="Arial"/>
              </a:rPr>
            </a:br>
            <a:r>
              <a:rPr lang="fi-FI" sz="3200" b="1">
                <a:latin typeface="Arial"/>
                <a:cs typeface="Arial"/>
              </a:rPr>
              <a:t>Henkilöstö ja sidosryhmät</a:t>
            </a:r>
            <a:br>
              <a:rPr lang="fi-FI" sz="3200" b="1">
                <a:latin typeface="Arial" panose="020B0604020202020204" pitchFamily="34" charset="0"/>
                <a:cs typeface="Arial" panose="020B0604020202020204" pitchFamily="34" charset="0"/>
              </a:rPr>
            </a:br>
            <a:endParaRPr lang="fi-FI"/>
          </a:p>
        </p:txBody>
      </p:sp>
      <p:sp>
        <p:nvSpPr>
          <p:cNvPr id="4" name="Tekstiruutu 7">
            <a:extLst>
              <a:ext uri="{FF2B5EF4-FFF2-40B4-BE49-F238E27FC236}">
                <a16:creationId xmlns:a16="http://schemas.microsoft.com/office/drawing/2014/main" id="{A460F0A0-C597-D9B3-1E0D-E7506147ED01}"/>
              </a:ext>
            </a:extLst>
          </p:cNvPr>
          <p:cNvSpPr txBox="1"/>
          <p:nvPr/>
        </p:nvSpPr>
        <p:spPr>
          <a:xfrm>
            <a:off x="8100734" y="5660431"/>
            <a:ext cx="2540183" cy="369332"/>
          </a:xfrm>
          <a:prstGeom prst="rect">
            <a:avLst/>
          </a:prstGeom>
          <a:noFill/>
        </p:spPr>
        <p:txBody>
          <a:bodyPr wrap="none" lIns="91440" tIns="45720" rIns="91440" bIns="45720" rtlCol="0" anchor="t">
            <a:spAutoFit/>
          </a:bodyPr>
          <a:lstStyle/>
          <a:p>
            <a:r>
              <a:rPr lang="fi-FI">
                <a:latin typeface="Arial"/>
                <a:cs typeface="Arial"/>
              </a:rPr>
              <a:t>3.12.2025 Työpaketti E</a:t>
            </a:r>
            <a:endParaRPr lang="fi-FI">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1631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EDD8500-C6D7-3DDC-FD0F-D5E9E61A6491}"/>
              </a:ext>
            </a:extLst>
          </p:cNvPr>
          <p:cNvSpPr>
            <a:spLocks noGrp="1"/>
          </p:cNvSpPr>
          <p:nvPr>
            <p:ph type="title"/>
          </p:nvPr>
        </p:nvSpPr>
        <p:spPr>
          <a:xfrm>
            <a:off x="1833880" y="365125"/>
            <a:ext cx="9433560" cy="1097280"/>
          </a:xfrm>
        </p:spPr>
        <p:txBody>
          <a:bodyPr>
            <a:normAutofit/>
          </a:bodyPr>
          <a:lstStyle/>
          <a:p>
            <a:r>
              <a:rPr lang="fi-FI" sz="3600" b="1">
                <a:solidFill>
                  <a:srgbClr val="3494BA"/>
                </a:solidFill>
                <a:latin typeface="ADLaM Display" panose="02010000000000000000" pitchFamily="2" charset="0"/>
                <a:ea typeface="ADLaM Display" panose="02010000000000000000" pitchFamily="2" charset="0"/>
                <a:cs typeface="ADLaM Display" panose="02010000000000000000" pitchFamily="2" charset="0"/>
              </a:rPr>
              <a:t>Sisältö</a:t>
            </a:r>
          </a:p>
        </p:txBody>
      </p:sp>
      <p:sp>
        <p:nvSpPr>
          <p:cNvPr id="3" name="Sisällön paikkamerkki 2">
            <a:extLst>
              <a:ext uri="{FF2B5EF4-FFF2-40B4-BE49-F238E27FC236}">
                <a16:creationId xmlns:a16="http://schemas.microsoft.com/office/drawing/2014/main" id="{08977193-BFE1-D05D-B976-FC189B5B7C71}"/>
              </a:ext>
            </a:extLst>
          </p:cNvPr>
          <p:cNvSpPr>
            <a:spLocks noGrp="1"/>
          </p:cNvSpPr>
          <p:nvPr>
            <p:ph idx="1"/>
          </p:nvPr>
        </p:nvSpPr>
        <p:spPr>
          <a:xfrm>
            <a:off x="1833880" y="1462404"/>
            <a:ext cx="7368540" cy="4824095"/>
          </a:xfrm>
        </p:spPr>
        <p:txBody>
          <a:bodyPr vert="horz" lIns="91440" tIns="45720" rIns="91440" bIns="45720" rtlCol="0" anchor="t">
            <a:noAutofit/>
          </a:bodyPr>
          <a:lstStyle/>
          <a:p>
            <a:pPr marL="514350" indent="-514350">
              <a:buFont typeface="+mj-lt"/>
              <a:buAutoNum type="arabicPeriod"/>
            </a:pPr>
            <a:r>
              <a:rPr lang="fi-FI" sz="1600">
                <a:latin typeface="Arial"/>
                <a:cs typeface="Arial"/>
              </a:rPr>
              <a:t>Johdanto </a:t>
            </a:r>
          </a:p>
          <a:p>
            <a:pPr marL="514350" indent="-514350">
              <a:buFont typeface="+mj-lt"/>
              <a:buAutoNum type="arabicPeriod"/>
            </a:pPr>
            <a:r>
              <a:rPr lang="fi-FI" sz="1600">
                <a:latin typeface="Arial"/>
                <a:cs typeface="Arial"/>
              </a:rPr>
              <a:t>Inklusiivisuus/Syrjimättömyys/Yhdenvertaisuus (diat 4- 6) </a:t>
            </a:r>
          </a:p>
          <a:p>
            <a:pPr marL="514350" indent="-514350">
              <a:buAutoNum type="arabicPeriod"/>
            </a:pPr>
            <a:r>
              <a:rPr lang="fi-FI" sz="1600">
                <a:latin typeface="Arial"/>
                <a:cs typeface="Arial"/>
              </a:rPr>
              <a:t>Psykologinen turvallisuus ja luottamus (diat 7-14)</a:t>
            </a:r>
          </a:p>
          <a:p>
            <a:pPr marL="514350" indent="-514350">
              <a:buAutoNum type="arabicPeriod"/>
            </a:pPr>
            <a:r>
              <a:rPr lang="fi-FI" sz="1600">
                <a:latin typeface="Arial"/>
                <a:cs typeface="Arial"/>
              </a:rPr>
              <a:t>Monikulttuurisuus työelämässä/Työelämän moninaisuus (diat 15- 25)  </a:t>
            </a:r>
          </a:p>
          <a:p>
            <a:pPr marL="514350" indent="-514350">
              <a:buFont typeface="Arial" panose="020B0604020202020204" pitchFamily="34" charset="0"/>
              <a:buAutoNum type="arabicPeriod"/>
            </a:pPr>
            <a:r>
              <a:rPr lang="fi-FI" sz="1600">
                <a:latin typeface="Arial"/>
                <a:cs typeface="Arial"/>
              </a:rPr>
              <a:t>Monikielinen työyhteisö (diat 26- 30) </a:t>
            </a:r>
          </a:p>
          <a:p>
            <a:pPr marL="514350" indent="-514350">
              <a:buAutoNum type="arabicPeriod"/>
            </a:pPr>
            <a:r>
              <a:rPr lang="fi-FI" sz="1600">
                <a:latin typeface="Arial"/>
                <a:cs typeface="Arial"/>
              </a:rPr>
              <a:t>Monikulttuurisuusosaaminen ohjauksessa (diat 31- 42) </a:t>
            </a:r>
            <a:endParaRPr lang="fi-FI" sz="1600">
              <a:ea typeface="Calibri" panose="020F0502020204030204"/>
              <a:cs typeface="Calibri" panose="020F0502020204030204"/>
            </a:endParaRPr>
          </a:p>
          <a:p>
            <a:pPr marL="514350" indent="-514350">
              <a:buFont typeface="Arial" panose="020B0604020202020204" pitchFamily="34" charset="0"/>
              <a:buAutoNum type="arabicPeriod"/>
            </a:pPr>
            <a:r>
              <a:rPr lang="fi-FI" sz="1600">
                <a:latin typeface="Arial"/>
                <a:cs typeface="Arial"/>
              </a:rPr>
              <a:t>Kulttuurien välinen ohjaus ja vuorovaikutus (diat 43- 56)  </a:t>
            </a:r>
          </a:p>
          <a:p>
            <a:pPr marL="514350" indent="-514350">
              <a:buFont typeface="Arial" panose="020B0604020202020204" pitchFamily="34" charset="0"/>
              <a:buAutoNum type="arabicPeriod"/>
            </a:pPr>
            <a:r>
              <a:rPr lang="fi-FI" sz="1600">
                <a:latin typeface="Arial"/>
                <a:cs typeface="Arial"/>
              </a:rPr>
              <a:t>Viestintä monikulttuurisessa työyhteisössä (diat 57-66) </a:t>
            </a:r>
          </a:p>
          <a:p>
            <a:pPr marL="514350" indent="-514350">
              <a:buAutoNum type="arabicPeriod"/>
            </a:pPr>
            <a:r>
              <a:rPr lang="fi-FI" sz="1600">
                <a:latin typeface="Arial"/>
                <a:cs typeface="Arial"/>
              </a:rPr>
              <a:t>Monikulttuurinen työturvallisuus (diat 67-82)</a:t>
            </a:r>
            <a:endParaRPr lang="fi-FI"/>
          </a:p>
          <a:p>
            <a:pPr marL="514350" indent="-514350">
              <a:buFont typeface="+mj-lt"/>
              <a:buAutoNum type="arabicPeriod"/>
            </a:pPr>
            <a:r>
              <a:rPr lang="fi-FI" sz="1600">
                <a:latin typeface="Arial"/>
                <a:cs typeface="Arial"/>
              </a:rPr>
              <a:t>Lähteet</a:t>
            </a:r>
          </a:p>
        </p:txBody>
      </p:sp>
    </p:spTree>
    <p:extLst>
      <p:ext uri="{BB962C8B-B14F-4D97-AF65-F5344CB8AC3E}">
        <p14:creationId xmlns:p14="http://schemas.microsoft.com/office/powerpoint/2010/main" val="241783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Kuva 3">
            <a:extLst>
              <a:ext uri="{FF2B5EF4-FFF2-40B4-BE49-F238E27FC236}">
                <a16:creationId xmlns:a16="http://schemas.microsoft.com/office/drawing/2014/main" id="{05E6F0B4-3255-DCEC-6C50-60E3A159A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68295" t="10751" r="6793" b="21515"/>
          <a:stretch/>
        </p:blipFill>
        <p:spPr>
          <a:xfrm>
            <a:off x="1" y="1"/>
            <a:ext cx="2354094" cy="6400800"/>
          </a:xfrm>
          <a:prstGeom prst="rect">
            <a:avLst/>
          </a:prstGeom>
        </p:spPr>
      </p:pic>
      <p:sp>
        <p:nvSpPr>
          <p:cNvPr id="5" name="Title 4">
            <a:extLst>
              <a:ext uri="{FF2B5EF4-FFF2-40B4-BE49-F238E27FC236}">
                <a16:creationId xmlns:a16="http://schemas.microsoft.com/office/drawing/2014/main" id="{8F413E42-977D-0C37-061B-DD8CEC0C1CF1}"/>
              </a:ext>
            </a:extLst>
          </p:cNvPr>
          <p:cNvSpPr txBox="1">
            <a:spLocks noGrp="1"/>
          </p:cNvSpPr>
          <p:nvPr>
            <p:ph type="title" idx="4294967295"/>
          </p:nvPr>
        </p:nvSpPr>
        <p:spPr>
          <a:xfrm>
            <a:off x="1826509" y="159925"/>
            <a:ext cx="9181211" cy="6737742"/>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marR="0" lvl="0" indent="-742950" algn="l" defTabSz="914400" rtl="0" eaLnBrk="1" fontAlgn="auto" latinLnBrk="0" hangingPunct="1">
              <a:lnSpc>
                <a:spcPct val="100000"/>
              </a:lnSpc>
              <a:spcBef>
                <a:spcPts val="0"/>
              </a:spcBef>
              <a:spcAft>
                <a:spcPts val="0"/>
              </a:spcAft>
              <a:buClrTx/>
              <a:buSzTx/>
              <a:buAutoNum type="arabicPeriod"/>
              <a:tabLst/>
              <a:defRPr/>
            </a:pPr>
            <a:r>
              <a:rPr lang="fi-FI" b="1">
                <a:solidFill>
                  <a:srgbClr val="3494BA"/>
                </a:solidFill>
                <a:latin typeface="ADLaM Display"/>
                <a:ea typeface="ADLaM Display"/>
                <a:cs typeface="ADLaM Display"/>
              </a:rPr>
              <a:t>Johdanto</a:t>
            </a:r>
            <a:endParaRPr lang="en-US">
              <a:ea typeface="Calibri Light" panose="020F0302020204030204"/>
              <a:cs typeface="Calibri Light" panose="020F0302020204030204"/>
            </a:endParaRPr>
          </a:p>
          <a:p>
            <a:pPr marL="285750" indent="-285750">
              <a:spcBef>
                <a:spcPts val="1000"/>
              </a:spcBef>
              <a:buAutoNum type="arabicPeriod"/>
              <a:defRPr/>
            </a:pPr>
            <a:endParaRPr lang="fi-FI" sz="2300">
              <a:solidFill>
                <a:srgbClr val="000000"/>
              </a:solidFill>
              <a:latin typeface="Calibri"/>
              <a:ea typeface="Calibri"/>
              <a:cs typeface="Calibri"/>
            </a:endParaRPr>
          </a:p>
          <a:p>
            <a:pPr>
              <a:spcBef>
                <a:spcPts val="1000"/>
              </a:spcBef>
              <a:defRPr/>
            </a:pPr>
            <a:r>
              <a:rPr lang="fi-FI" sz="2300">
                <a:solidFill>
                  <a:srgbClr val="000000"/>
                </a:solidFill>
                <a:latin typeface="Calibri"/>
                <a:ea typeface="Calibri"/>
                <a:cs typeface="Calibri"/>
              </a:rPr>
              <a:t>Tähän pakettiin on koottu opetushenkilöstölle ja sidosryhmille monikulttuurisuusosaamiseen liittyviä asioita, esimerkkejä, huomioita ja linkkejä.</a:t>
            </a:r>
            <a:endParaRPr lang="en-US" sz="2300">
              <a:solidFill>
                <a:srgbClr val="000000"/>
              </a:solidFill>
              <a:latin typeface="Calibri"/>
              <a:ea typeface="Calibri"/>
              <a:cs typeface="Calibri"/>
            </a:endParaRPr>
          </a:p>
          <a:p>
            <a:pPr>
              <a:spcBef>
                <a:spcPts val="1000"/>
              </a:spcBef>
              <a:defRPr/>
            </a:pPr>
            <a:r>
              <a:rPr lang="fi-FI" sz="2300">
                <a:solidFill>
                  <a:srgbClr val="000000"/>
                </a:solidFill>
                <a:latin typeface="Calibri"/>
                <a:ea typeface="Calibri"/>
                <a:cs typeface="Calibri"/>
              </a:rPr>
              <a:t>Tätä koulutuspakettia voi muokata oman oppilaitoksen tarpeisiin. Tarkoituksena on antaa yleiskuva, yksityiskohdat tarkentuvat jokaisessa oppilaitoksessa ja verkostossa heidän tarpeisiinsa.</a:t>
            </a:r>
            <a:br>
              <a:rPr lang="fi-FI" sz="2300">
                <a:latin typeface="Calibri"/>
                <a:ea typeface="Calibri"/>
                <a:cs typeface="Calibri"/>
              </a:rPr>
            </a:br>
            <a:br>
              <a:rPr lang="fi-FI" sz="2300">
                <a:latin typeface="Calibri"/>
                <a:ea typeface="Calibri"/>
                <a:cs typeface="Calibri"/>
              </a:rPr>
            </a:br>
            <a:r>
              <a:rPr lang="fi-FI" sz="2300">
                <a:solidFill>
                  <a:srgbClr val="000000"/>
                </a:solidFill>
                <a:latin typeface="Calibri"/>
                <a:ea typeface="Calibri"/>
                <a:cs typeface="Calibri"/>
              </a:rPr>
              <a:t>- oppilaitos ymmärtää oman roolinsa ja vastuunsa ja pystyy tarvittaessa myös viestimään sen julkisessa keskustelussa. </a:t>
            </a:r>
            <a:endParaRPr lang="en-US" sz="2300">
              <a:solidFill>
                <a:srgbClr val="000000"/>
              </a:solidFill>
              <a:latin typeface="Calibri"/>
              <a:ea typeface="Calibri"/>
              <a:cs typeface="Calibri"/>
            </a:endParaRPr>
          </a:p>
          <a:p>
            <a:pPr>
              <a:spcBef>
                <a:spcPts val="1000"/>
              </a:spcBef>
              <a:defRPr/>
            </a:pPr>
            <a:r>
              <a:rPr lang="fi-FI" sz="2300">
                <a:solidFill>
                  <a:srgbClr val="000000"/>
                </a:solidFill>
                <a:latin typeface="Calibri"/>
                <a:ea typeface="Calibri"/>
                <a:cs typeface="Calibri"/>
              </a:rPr>
              <a:t>Koulutuspaketista voi ottaa jonkin osan ja kouluttaa sen avulla eri henkilöstöryhmiä ja syventää alakohtaista osaamista.</a:t>
            </a:r>
            <a:br>
              <a:rPr lang="fi-FI" sz="2300">
                <a:latin typeface="Calibri"/>
                <a:ea typeface="Calibri"/>
                <a:cs typeface="Calibri"/>
              </a:rPr>
            </a:br>
            <a:br>
              <a:rPr lang="fi-FI" sz="2300">
                <a:latin typeface="Calibri"/>
                <a:ea typeface="Calibri"/>
                <a:cs typeface="Calibri"/>
              </a:rPr>
            </a:br>
            <a:r>
              <a:rPr lang="fi-FI" sz="2300">
                <a:latin typeface="Calibri"/>
                <a:ea typeface="Calibri"/>
                <a:cs typeface="Calibri"/>
              </a:rPr>
              <a:t>- Koulutuspaketin osioita voi myös hyödyntää eri sidosryhmien koulutuksissa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1" i="0" u="none" strike="noStrike" kern="1200" cap="none" spc="0" normalizeH="0" baseline="0" noProof="0">
              <a:ln>
                <a:noFill/>
              </a:ln>
              <a:solidFill>
                <a:srgbClr val="3494BA"/>
              </a:solidFill>
              <a:effectLst/>
              <a:uLnTx/>
              <a:uFillTx/>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130651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0C5A1-936B-6251-5AF8-D8CB6E8BC120}"/>
            </a:ext>
          </a:extLst>
        </p:cNvPr>
        <p:cNvGrpSpPr/>
        <p:nvPr/>
      </p:nvGrpSpPr>
      <p:grpSpPr>
        <a:xfrm>
          <a:off x="0" y="0"/>
          <a:ext cx="0" cy="0"/>
          <a:chOff x="0" y="0"/>
          <a:chExt cx="0" cy="0"/>
        </a:xfrm>
      </p:grpSpPr>
      <p:pic>
        <p:nvPicPr>
          <p:cNvPr id="4" name="Kuva 3">
            <a:extLst>
              <a:ext uri="{FF2B5EF4-FFF2-40B4-BE49-F238E27FC236}">
                <a16:creationId xmlns:a16="http://schemas.microsoft.com/office/drawing/2014/main" id="{E7774CBA-35BB-353C-C326-806A777795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68295" t="10751" r="6793" b="21515"/>
          <a:stretch/>
        </p:blipFill>
        <p:spPr>
          <a:xfrm>
            <a:off x="1" y="1"/>
            <a:ext cx="2354094" cy="6400800"/>
          </a:xfrm>
          <a:prstGeom prst="rect">
            <a:avLst/>
          </a:prstGeom>
        </p:spPr>
      </p:pic>
      <p:sp>
        <p:nvSpPr>
          <p:cNvPr id="3" name="Otsikko 1">
            <a:extLst>
              <a:ext uri="{FF2B5EF4-FFF2-40B4-BE49-F238E27FC236}">
                <a16:creationId xmlns:a16="http://schemas.microsoft.com/office/drawing/2014/main" id="{A37BAD49-AB78-C5CE-D8FF-F97C0FF50494}"/>
              </a:ext>
            </a:extLst>
          </p:cNvPr>
          <p:cNvSpPr>
            <a:spLocks noGrp="1"/>
          </p:cNvSpPr>
          <p:nvPr>
            <p:ph type="title"/>
          </p:nvPr>
        </p:nvSpPr>
        <p:spPr>
          <a:xfrm>
            <a:off x="2248930" y="2396569"/>
            <a:ext cx="9341708" cy="2103994"/>
          </a:xfrm>
        </p:spPr>
        <p:txBody>
          <a:bodyPr>
            <a:noAutofit/>
          </a:bodyPr>
          <a:lstStyle/>
          <a:p>
            <a:r>
              <a:rPr lang="fi-FI" b="1">
                <a:solidFill>
                  <a:srgbClr val="3494BA"/>
                </a:solidFill>
                <a:latin typeface="ADLaM Display"/>
                <a:ea typeface="ADLaM Display"/>
                <a:cs typeface="ADLaM Display"/>
              </a:rPr>
              <a:t>2. Inklusiivisuus / Syrjimättömyys / Yhdenvertaisuus / tasa-arvo</a:t>
            </a:r>
            <a:br>
              <a:rPr lang="fi-FI" b="1">
                <a:solidFill>
                  <a:srgbClr val="3494BA"/>
                </a:solidFill>
                <a:latin typeface="ADLaM Display"/>
                <a:ea typeface="ADLaM Display"/>
                <a:cs typeface="ADLaM Display"/>
              </a:rPr>
            </a:br>
            <a:r>
              <a:rPr lang="fi-FI" b="1">
                <a:solidFill>
                  <a:srgbClr val="3494BA"/>
                </a:solidFill>
                <a:latin typeface="ADLaM Display"/>
                <a:ea typeface="ADLaM Display"/>
                <a:cs typeface="ADLaM Display"/>
              </a:rPr>
              <a:t> Nina Patanen, Taitotalo</a:t>
            </a:r>
            <a:endParaRPr lang="fi-FI" b="1">
              <a:solidFill>
                <a:srgbClr val="3494BA"/>
              </a:solidFill>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2119642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3B356AF-D366-CC07-D5BC-A37CD2E43F5A}"/>
              </a:ext>
            </a:extLst>
          </p:cNvPr>
          <p:cNvSpPr>
            <a:spLocks noGrp="1"/>
          </p:cNvSpPr>
          <p:nvPr>
            <p:ph type="title"/>
          </p:nvPr>
        </p:nvSpPr>
        <p:spPr>
          <a:xfrm>
            <a:off x="838200" y="365126"/>
            <a:ext cx="10515600" cy="936902"/>
          </a:xfrm>
        </p:spPr>
        <p:txBody>
          <a:bodyPr anchor="ctr">
            <a:normAutofit/>
          </a:bodyPr>
          <a:lstStyle/>
          <a:p>
            <a:r>
              <a:rPr lang="fi-FI"/>
              <a:t>Termien selitykset</a:t>
            </a:r>
          </a:p>
        </p:txBody>
      </p:sp>
      <p:graphicFrame>
        <p:nvGraphicFramePr>
          <p:cNvPr id="4" name="Sisällön paikkamerkki 3">
            <a:extLst>
              <a:ext uri="{FF2B5EF4-FFF2-40B4-BE49-F238E27FC236}">
                <a16:creationId xmlns:a16="http://schemas.microsoft.com/office/drawing/2014/main" id="{F51A02D1-D90F-8C96-1F8A-F876A851FBFB}"/>
              </a:ext>
            </a:extLst>
          </p:cNvPr>
          <p:cNvGraphicFramePr>
            <a:graphicFrameLocks noGrp="1"/>
          </p:cNvGraphicFramePr>
          <p:nvPr>
            <p:ph sz="half" idx="2"/>
            <p:extLst>
              <p:ext uri="{D42A27DB-BD31-4B8C-83A1-F6EECF244321}">
                <p14:modId xmlns:p14="http://schemas.microsoft.com/office/powerpoint/2010/main" val="3680050459"/>
              </p:ext>
            </p:extLst>
          </p:nvPr>
        </p:nvGraphicFramePr>
        <p:xfrm>
          <a:off x="1116418" y="1302027"/>
          <a:ext cx="8484782" cy="4971182"/>
        </p:xfrm>
        <a:graphic>
          <a:graphicData uri="http://schemas.openxmlformats.org/drawingml/2006/table">
            <a:tbl>
              <a:tblPr/>
              <a:tblGrid>
                <a:gridCol w="2596898">
                  <a:extLst>
                    <a:ext uri="{9D8B030D-6E8A-4147-A177-3AD203B41FA5}">
                      <a16:colId xmlns:a16="http://schemas.microsoft.com/office/drawing/2014/main" val="2699138979"/>
                    </a:ext>
                  </a:extLst>
                </a:gridCol>
                <a:gridCol w="3004459">
                  <a:extLst>
                    <a:ext uri="{9D8B030D-6E8A-4147-A177-3AD203B41FA5}">
                      <a16:colId xmlns:a16="http://schemas.microsoft.com/office/drawing/2014/main" val="1289764817"/>
                    </a:ext>
                  </a:extLst>
                </a:gridCol>
                <a:gridCol w="2883425">
                  <a:extLst>
                    <a:ext uri="{9D8B030D-6E8A-4147-A177-3AD203B41FA5}">
                      <a16:colId xmlns:a16="http://schemas.microsoft.com/office/drawing/2014/main" val="3556589785"/>
                    </a:ext>
                  </a:extLst>
                </a:gridCol>
              </a:tblGrid>
              <a:tr h="892723">
                <a:tc>
                  <a:txBody>
                    <a:bodyPr/>
                    <a:lstStyle/>
                    <a:p>
                      <a:pPr algn="l" rtl="0" fontAlgn="base">
                        <a:lnSpc>
                          <a:spcPts val="1125"/>
                        </a:lnSpc>
                        <a:buNone/>
                      </a:pPr>
                      <a:r>
                        <a:rPr lang="en-US" sz="1800" b="1" i="0" cap="all" err="1">
                          <a:solidFill>
                            <a:srgbClr val="131313"/>
                          </a:solidFill>
                          <a:effectLst/>
                          <a:latin typeface="Neue Haas Grotesk Text Pro" panose="020B0504020202020204" pitchFamily="34" charset="0"/>
                        </a:rPr>
                        <a:t>Käsite</a:t>
                      </a:r>
                      <a:r>
                        <a:rPr lang="en-US" sz="1800" b="1" i="0">
                          <a:solidFill>
                            <a:srgbClr val="FFFFFF"/>
                          </a:solidFill>
                          <a:effectLst/>
                          <a:latin typeface="Neue Haas Grotesk Text Pro" panose="020B0504020202020204" pitchFamily="34" charset="0"/>
                        </a:rPr>
                        <a:t>​</a:t>
                      </a:r>
                      <a:endParaRPr lang="en-US" sz="1800" b="1" i="0">
                        <a:solidFill>
                          <a:srgbClr val="FFFFFF"/>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20000"/>
                        <a:lumOff val="80000"/>
                      </a:schemeClr>
                    </a:solidFill>
                  </a:tcPr>
                </a:tc>
                <a:tc>
                  <a:txBody>
                    <a:bodyPr/>
                    <a:lstStyle/>
                    <a:p>
                      <a:pPr algn="l" rtl="0" fontAlgn="base">
                        <a:lnSpc>
                          <a:spcPts val="1125"/>
                        </a:lnSpc>
                        <a:buNone/>
                      </a:pPr>
                      <a:r>
                        <a:rPr lang="en-US" sz="1800" b="1" i="0" cap="all" err="1">
                          <a:solidFill>
                            <a:srgbClr val="131313"/>
                          </a:solidFill>
                          <a:effectLst/>
                          <a:latin typeface="Neue Haas Grotesk Text Pro" panose="020B0504020202020204" pitchFamily="34" charset="0"/>
                        </a:rPr>
                        <a:t>Määritelmä</a:t>
                      </a:r>
                      <a:r>
                        <a:rPr lang="en-US" sz="1800" b="1" i="0">
                          <a:solidFill>
                            <a:srgbClr val="FFFFFF"/>
                          </a:solidFill>
                          <a:effectLst/>
                          <a:latin typeface="Neue Haas Grotesk Text Pro" panose="020B0504020202020204" pitchFamily="34" charset="0"/>
                        </a:rPr>
                        <a:t>​</a:t>
                      </a:r>
                      <a:endParaRPr lang="en-US" sz="1800" b="1" i="0">
                        <a:solidFill>
                          <a:srgbClr val="FFFFFF"/>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40000"/>
                        <a:lumOff val="60000"/>
                      </a:schemeClr>
                    </a:solidFill>
                  </a:tcPr>
                </a:tc>
                <a:tc>
                  <a:txBody>
                    <a:bodyPr/>
                    <a:lstStyle/>
                    <a:p>
                      <a:pPr algn="l" rtl="0" fontAlgn="base">
                        <a:lnSpc>
                          <a:spcPts val="1125"/>
                        </a:lnSpc>
                        <a:buNone/>
                      </a:pPr>
                      <a:r>
                        <a:rPr lang="en-US" sz="1800" b="1" i="0" cap="all" err="1">
                          <a:solidFill>
                            <a:srgbClr val="131313"/>
                          </a:solidFill>
                          <a:effectLst/>
                          <a:latin typeface="Neue Haas Grotesk Text Pro" panose="020B0504020202020204" pitchFamily="34" charset="0"/>
                        </a:rPr>
                        <a:t>Käytännön</a:t>
                      </a:r>
                      <a:endParaRPr lang="en-US" sz="1800" b="1" i="0" cap="all">
                        <a:solidFill>
                          <a:srgbClr val="131313"/>
                        </a:solidFill>
                        <a:effectLst/>
                        <a:latin typeface="Neue Haas Grotesk Text Pro" panose="020B0504020202020204" pitchFamily="34" charset="0"/>
                      </a:endParaRPr>
                    </a:p>
                    <a:p>
                      <a:pPr algn="l" rtl="0" fontAlgn="base">
                        <a:lnSpc>
                          <a:spcPts val="1125"/>
                        </a:lnSpc>
                        <a:buNone/>
                      </a:pPr>
                      <a:endParaRPr lang="en-US" sz="1800" b="1" i="0" cap="all">
                        <a:solidFill>
                          <a:srgbClr val="131313"/>
                        </a:solidFill>
                        <a:effectLst/>
                        <a:latin typeface="Neue Haas Grotesk Text Pro" panose="020B0504020202020204" pitchFamily="34" charset="0"/>
                      </a:endParaRPr>
                    </a:p>
                    <a:p>
                      <a:pPr algn="l" rtl="0" fontAlgn="base">
                        <a:lnSpc>
                          <a:spcPts val="1125"/>
                        </a:lnSpc>
                        <a:buNone/>
                      </a:pPr>
                      <a:r>
                        <a:rPr lang="en-US" sz="1800" b="1" i="0" cap="all">
                          <a:solidFill>
                            <a:srgbClr val="131313"/>
                          </a:solidFill>
                          <a:effectLst/>
                          <a:latin typeface="Neue Haas Grotesk Text Pro" panose="020B0504020202020204" pitchFamily="34" charset="0"/>
                        </a:rPr>
                        <a:t>merkitys</a:t>
                      </a:r>
                      <a:r>
                        <a:rPr lang="en-US" sz="1800" b="1" i="0">
                          <a:solidFill>
                            <a:srgbClr val="FFFFFF"/>
                          </a:solidFill>
                          <a:effectLst/>
                          <a:latin typeface="Neue Haas Grotesk Text Pro" panose="020B0504020202020204" pitchFamily="34" charset="0"/>
                        </a:rPr>
                        <a:t>​</a:t>
                      </a:r>
                      <a:endParaRPr lang="en-US" sz="1800" b="1" i="0">
                        <a:solidFill>
                          <a:srgbClr val="FFFFFF"/>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2350328723"/>
                  </a:ext>
                </a:extLst>
              </a:tr>
              <a:tr h="1006698">
                <a:tc>
                  <a:txBody>
                    <a:bodyPr/>
                    <a:lstStyle/>
                    <a:p>
                      <a:pPr algn="l" rtl="0" fontAlgn="base">
                        <a:lnSpc>
                          <a:spcPts val="825"/>
                        </a:lnSpc>
                        <a:buNone/>
                      </a:pPr>
                      <a:r>
                        <a:rPr lang="en-US" sz="1800" b="1" i="0" err="1">
                          <a:solidFill>
                            <a:srgbClr val="131313"/>
                          </a:solidFill>
                          <a:effectLst/>
                          <a:latin typeface="Neue Haas Grotesk Text Pro" panose="020B0504020202020204" pitchFamily="34" charset="0"/>
                        </a:rPr>
                        <a:t>Inklusiivisuus</a:t>
                      </a:r>
                      <a:r>
                        <a:rPr lang="en-US" sz="1800" b="0" i="0">
                          <a:solidFill>
                            <a:srgbClr val="131313"/>
                          </a:solidFill>
                          <a:effectLst/>
                          <a:latin typeface="Neue Haas Grotesk Text Pro" panose="020B05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20000"/>
                        <a:lumOff val="80000"/>
                      </a:schemeClr>
                    </a:solidFill>
                  </a:tcPr>
                </a:tc>
                <a:tc>
                  <a:txBody>
                    <a:bodyPr/>
                    <a:lstStyle/>
                    <a:p>
                      <a:pPr algn="l" rtl="0" fontAlgn="base">
                        <a:lnSpc>
                          <a:spcPts val="825"/>
                        </a:lnSpc>
                        <a:buNone/>
                      </a:pPr>
                      <a:r>
                        <a:rPr lang="en-US" sz="1800" b="0" i="0" err="1">
                          <a:solidFill>
                            <a:srgbClr val="131313"/>
                          </a:solidFill>
                          <a:effectLst/>
                          <a:latin typeface="Neue Haas Grotesk Text Pro" panose="020B0504020202020204" pitchFamily="34" charset="0"/>
                        </a:rPr>
                        <a:t>Kaikki</a:t>
                      </a:r>
                      <a:r>
                        <a:rPr lang="en-US" sz="1800" b="0" i="0">
                          <a:solidFill>
                            <a:srgbClr val="131313"/>
                          </a:solidFill>
                          <a:effectLst/>
                          <a:latin typeface="Neue Haas Grotesk Text Pro" panose="020B0504020202020204" pitchFamily="34" charset="0"/>
                        </a:rPr>
                        <a:t> </a:t>
                      </a:r>
                      <a:r>
                        <a:rPr lang="en-US" sz="1800" b="0" i="0" err="1">
                          <a:solidFill>
                            <a:srgbClr val="131313"/>
                          </a:solidFill>
                          <a:effectLst/>
                          <a:latin typeface="Neue Haas Grotesk Text Pro" panose="020B0504020202020204" pitchFamily="34" charset="0"/>
                        </a:rPr>
                        <a:t>kokevat</a:t>
                      </a:r>
                      <a:endParaRPr lang="en-US" sz="1800" b="0" i="0">
                        <a:solidFill>
                          <a:srgbClr val="131313"/>
                        </a:solidFill>
                        <a:effectLst/>
                        <a:latin typeface="Neue Haas Grotesk Text Pro" panose="020B0504020202020204" pitchFamily="34" charset="0"/>
                      </a:endParaRPr>
                    </a:p>
                    <a:p>
                      <a:pPr algn="l" rtl="0" fontAlgn="base">
                        <a:lnSpc>
                          <a:spcPts val="825"/>
                        </a:lnSpc>
                        <a:buNone/>
                      </a:pPr>
                      <a:endParaRPr lang="en-US" sz="1800" b="0" i="0">
                        <a:solidFill>
                          <a:srgbClr val="131313"/>
                        </a:solidFill>
                        <a:effectLst/>
                        <a:latin typeface="Neue Haas Grotesk Text Pro" panose="020B0504020202020204" pitchFamily="34" charset="0"/>
                      </a:endParaRPr>
                    </a:p>
                    <a:p>
                      <a:pPr algn="l" rtl="0" fontAlgn="base">
                        <a:lnSpc>
                          <a:spcPts val="825"/>
                        </a:lnSpc>
                        <a:buNone/>
                      </a:pPr>
                      <a:r>
                        <a:rPr lang="en-US" sz="1800" b="0" i="0" err="1">
                          <a:solidFill>
                            <a:srgbClr val="131313"/>
                          </a:solidFill>
                          <a:effectLst/>
                          <a:latin typeface="Neue Haas Grotesk Text Pro" panose="020B0504020202020204" pitchFamily="34" charset="0"/>
                        </a:rPr>
                        <a:t>kuuluvansa</a:t>
                      </a:r>
                      <a:endParaRPr lang="en-US" sz="1800" b="0" i="0">
                        <a:solidFill>
                          <a:srgbClr val="131313"/>
                        </a:solidFill>
                        <a:effectLst/>
                        <a:latin typeface="Neue Haas Grotesk Text Pro" panose="020B0504020202020204" pitchFamily="34" charset="0"/>
                      </a:endParaRPr>
                    </a:p>
                    <a:p>
                      <a:pPr algn="l" rtl="0" fontAlgn="base">
                        <a:lnSpc>
                          <a:spcPts val="825"/>
                        </a:lnSpc>
                        <a:buNone/>
                      </a:pPr>
                      <a:endParaRPr lang="en-US" sz="1800" b="0" i="0">
                        <a:solidFill>
                          <a:srgbClr val="131313"/>
                        </a:solidFill>
                        <a:effectLst/>
                        <a:latin typeface="Neue Haas Grotesk Text Pro" panose="020B0504020202020204" pitchFamily="34" charset="0"/>
                      </a:endParaRPr>
                    </a:p>
                    <a:p>
                      <a:pPr algn="l" rtl="0" fontAlgn="base">
                        <a:lnSpc>
                          <a:spcPts val="825"/>
                        </a:lnSpc>
                        <a:buNone/>
                      </a:pPr>
                      <a:r>
                        <a:rPr lang="en-US" sz="1800" b="0" i="0" err="1">
                          <a:solidFill>
                            <a:srgbClr val="131313"/>
                          </a:solidFill>
                          <a:effectLst/>
                          <a:latin typeface="Neue Haas Grotesk Text Pro" panose="020B0504020202020204" pitchFamily="34" charset="0"/>
                        </a:rPr>
                        <a:t>joukkoon</a:t>
                      </a:r>
                      <a:r>
                        <a:rPr lang="en-US" sz="1800" b="0" i="0">
                          <a:solidFill>
                            <a:srgbClr val="131313"/>
                          </a:solidFill>
                          <a:effectLst/>
                          <a:latin typeface="Neue Haas Grotesk Text Pro" panose="020B05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40000"/>
                        <a:lumOff val="60000"/>
                      </a:schemeClr>
                    </a:solidFill>
                  </a:tcPr>
                </a:tc>
                <a:tc>
                  <a:txBody>
                    <a:bodyPr/>
                    <a:lstStyle/>
                    <a:p>
                      <a:pPr algn="l" rtl="0" fontAlgn="base">
                        <a:lnSpc>
                          <a:spcPts val="825"/>
                        </a:lnSpc>
                        <a:buNone/>
                      </a:pPr>
                      <a:r>
                        <a:rPr lang="fi-FI" sz="1800" b="0" i="0">
                          <a:solidFill>
                            <a:srgbClr val="131313"/>
                          </a:solidFill>
                          <a:effectLst/>
                          <a:latin typeface="Neue Haas Grotesk Text Pro" panose="020B0504020202020204" pitchFamily="34" charset="0"/>
                        </a:rPr>
                        <a:t>Osallistava ilmapiiri,</a:t>
                      </a:r>
                    </a:p>
                    <a:p>
                      <a:pPr algn="l" rtl="0" fontAlgn="base">
                        <a:lnSpc>
                          <a:spcPts val="825"/>
                        </a:lnSpc>
                        <a:buNone/>
                      </a:pPr>
                      <a:endParaRPr lang="fi-FI" sz="1800" b="0" i="0">
                        <a:solidFill>
                          <a:srgbClr val="131313"/>
                        </a:solidFill>
                        <a:effectLst/>
                        <a:latin typeface="Neue Haas Grotesk Text Pro" panose="020B0504020202020204" pitchFamily="34" charset="0"/>
                      </a:endParaRPr>
                    </a:p>
                    <a:p>
                      <a:pPr algn="l" rtl="0" fontAlgn="base">
                        <a:lnSpc>
                          <a:spcPts val="825"/>
                        </a:lnSpc>
                        <a:buNone/>
                      </a:pPr>
                      <a:r>
                        <a:rPr lang="fi-FI" sz="1800" b="0" i="0">
                          <a:solidFill>
                            <a:srgbClr val="131313"/>
                          </a:solidFill>
                          <a:effectLst/>
                          <a:latin typeface="Neue Haas Grotesk Text Pro" panose="020B0504020202020204" pitchFamily="34" charset="0"/>
                        </a:rPr>
                        <a:t>jossa jokainen saa</a:t>
                      </a:r>
                    </a:p>
                    <a:p>
                      <a:pPr algn="l" rtl="0" fontAlgn="base">
                        <a:lnSpc>
                          <a:spcPts val="825"/>
                        </a:lnSpc>
                        <a:buNone/>
                      </a:pPr>
                      <a:endParaRPr lang="fi-FI" sz="1800" b="0" i="0">
                        <a:solidFill>
                          <a:srgbClr val="131313"/>
                        </a:solidFill>
                        <a:effectLst/>
                        <a:latin typeface="Neue Haas Grotesk Text Pro" panose="020B0504020202020204" pitchFamily="34" charset="0"/>
                      </a:endParaRPr>
                    </a:p>
                    <a:p>
                      <a:pPr algn="l" rtl="0" fontAlgn="base">
                        <a:lnSpc>
                          <a:spcPts val="825"/>
                        </a:lnSpc>
                        <a:buNone/>
                      </a:pPr>
                      <a:r>
                        <a:rPr lang="fi-FI" sz="1800" b="0" i="0">
                          <a:solidFill>
                            <a:srgbClr val="131313"/>
                          </a:solidFill>
                          <a:effectLst/>
                          <a:latin typeface="Neue Haas Grotesk Text Pro" panose="020B0504020202020204" pitchFamily="34" charset="0"/>
                        </a:rPr>
                        <a:t>äänensä kuuluviin​</a:t>
                      </a:r>
                      <a:endParaRPr lang="fi-FI"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558602248"/>
                  </a:ext>
                </a:extLst>
              </a:tr>
              <a:tr h="1058365">
                <a:tc>
                  <a:txBody>
                    <a:bodyPr/>
                    <a:lstStyle/>
                    <a:p>
                      <a:pPr algn="l" rtl="0" fontAlgn="base">
                        <a:lnSpc>
                          <a:spcPts val="825"/>
                        </a:lnSpc>
                        <a:buNone/>
                      </a:pPr>
                      <a:r>
                        <a:rPr lang="en-US" sz="1800" b="1" i="0" err="1">
                          <a:solidFill>
                            <a:srgbClr val="131313"/>
                          </a:solidFill>
                          <a:effectLst/>
                          <a:latin typeface="Neue Haas Grotesk Text Pro" panose="020B0504020202020204" pitchFamily="34" charset="0"/>
                        </a:rPr>
                        <a:t>Syrjimättömyys</a:t>
                      </a:r>
                      <a:r>
                        <a:rPr lang="en-US" sz="1800" b="0" i="0">
                          <a:solidFill>
                            <a:srgbClr val="131313"/>
                          </a:solidFill>
                          <a:effectLst/>
                          <a:latin typeface="Neue Haas Grotesk Text Pro" panose="020B05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20000"/>
                        <a:lumOff val="80000"/>
                      </a:schemeClr>
                    </a:solidFill>
                  </a:tcPr>
                </a:tc>
                <a:tc>
                  <a:txBody>
                    <a:bodyPr/>
                    <a:lstStyle/>
                    <a:p>
                      <a:pPr algn="l" rtl="0" fontAlgn="base">
                        <a:lnSpc>
                          <a:spcPts val="825"/>
                        </a:lnSpc>
                        <a:buNone/>
                      </a:pPr>
                      <a:r>
                        <a:rPr lang="en-US" sz="1800" b="0" i="0">
                          <a:solidFill>
                            <a:srgbClr val="131313"/>
                          </a:solidFill>
                          <a:effectLst/>
                          <a:latin typeface="Neue Haas Grotesk Text Pro" panose="020B0504020202020204" pitchFamily="34" charset="0"/>
                        </a:rPr>
                        <a:t>Ei </a:t>
                      </a:r>
                      <a:r>
                        <a:rPr lang="en-US" sz="1800" b="0" i="0" err="1">
                          <a:solidFill>
                            <a:srgbClr val="131313"/>
                          </a:solidFill>
                          <a:effectLst/>
                          <a:latin typeface="Neue Haas Grotesk Text Pro" panose="020B0504020202020204" pitchFamily="34" charset="0"/>
                        </a:rPr>
                        <a:t>eriarvoista</a:t>
                      </a:r>
                      <a:r>
                        <a:rPr lang="en-US" sz="1800" b="0" i="0">
                          <a:solidFill>
                            <a:srgbClr val="131313"/>
                          </a:solidFill>
                          <a:effectLst/>
                          <a:latin typeface="Neue Haas Grotesk Text Pro" panose="020B0504020202020204" pitchFamily="34" charset="0"/>
                        </a:rPr>
                        <a:t> </a:t>
                      </a:r>
                      <a:r>
                        <a:rPr lang="en-US" sz="1800" b="0" i="0" err="1">
                          <a:solidFill>
                            <a:srgbClr val="131313"/>
                          </a:solidFill>
                          <a:effectLst/>
                          <a:latin typeface="Neue Haas Grotesk Text Pro" panose="020B0504020202020204" pitchFamily="34" charset="0"/>
                        </a:rPr>
                        <a:t>kohtelua</a:t>
                      </a:r>
                      <a:r>
                        <a:rPr lang="en-US" sz="1800" b="0" i="0">
                          <a:solidFill>
                            <a:srgbClr val="131313"/>
                          </a:solidFill>
                          <a:effectLst/>
                          <a:latin typeface="Neue Haas Grotesk Text Pro" panose="020B05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40000"/>
                        <a:lumOff val="60000"/>
                      </a:schemeClr>
                    </a:solidFill>
                  </a:tcPr>
                </a:tc>
                <a:tc>
                  <a:txBody>
                    <a:bodyPr/>
                    <a:lstStyle/>
                    <a:p>
                      <a:pPr algn="l" rtl="0" fontAlgn="base">
                        <a:lnSpc>
                          <a:spcPts val="825"/>
                        </a:lnSpc>
                        <a:buNone/>
                      </a:pPr>
                      <a:r>
                        <a:rPr lang="fi-FI" sz="1800" b="0" i="0">
                          <a:solidFill>
                            <a:srgbClr val="131313"/>
                          </a:solidFill>
                          <a:effectLst/>
                          <a:latin typeface="Neue Haas Grotesk Text Pro" panose="020B0504020202020204" pitchFamily="34" charset="0"/>
                        </a:rPr>
                        <a:t>Tietoista toimintaa</a:t>
                      </a:r>
                    </a:p>
                    <a:p>
                      <a:pPr algn="l" rtl="0" fontAlgn="base">
                        <a:lnSpc>
                          <a:spcPts val="825"/>
                        </a:lnSpc>
                        <a:buNone/>
                      </a:pPr>
                      <a:endParaRPr lang="fi-FI" sz="1800" b="0" i="0">
                        <a:solidFill>
                          <a:srgbClr val="131313"/>
                        </a:solidFill>
                        <a:effectLst/>
                        <a:latin typeface="Neue Haas Grotesk Text Pro" panose="020B0504020202020204" pitchFamily="34" charset="0"/>
                      </a:endParaRPr>
                    </a:p>
                    <a:p>
                      <a:pPr algn="l" rtl="0" fontAlgn="base">
                        <a:lnSpc>
                          <a:spcPts val="825"/>
                        </a:lnSpc>
                        <a:buNone/>
                      </a:pPr>
                      <a:r>
                        <a:rPr lang="fi-FI" sz="1800" b="0" i="0">
                          <a:solidFill>
                            <a:srgbClr val="131313"/>
                          </a:solidFill>
                          <a:effectLst/>
                          <a:latin typeface="Neue Haas Grotesk Text Pro" panose="020B0504020202020204" pitchFamily="34" charset="0"/>
                        </a:rPr>
                        <a:t>ennakkoluulojen ja</a:t>
                      </a:r>
                    </a:p>
                    <a:p>
                      <a:pPr algn="l" rtl="0" fontAlgn="base">
                        <a:lnSpc>
                          <a:spcPts val="825"/>
                        </a:lnSpc>
                        <a:buNone/>
                      </a:pPr>
                      <a:r>
                        <a:rPr lang="fi-FI" sz="1800" b="0" i="0">
                          <a:solidFill>
                            <a:srgbClr val="131313"/>
                          </a:solidFill>
                          <a:effectLst/>
                          <a:latin typeface="Neue Haas Grotesk Text Pro" panose="020B0504020202020204" pitchFamily="34" charset="0"/>
                        </a:rPr>
                        <a:t> </a:t>
                      </a:r>
                    </a:p>
                    <a:p>
                      <a:pPr algn="l" rtl="0" fontAlgn="base">
                        <a:lnSpc>
                          <a:spcPts val="825"/>
                        </a:lnSpc>
                        <a:buNone/>
                      </a:pPr>
                      <a:r>
                        <a:rPr lang="fi-FI" sz="1800" b="0" i="0">
                          <a:solidFill>
                            <a:srgbClr val="131313"/>
                          </a:solidFill>
                          <a:effectLst/>
                          <a:latin typeface="Neue Haas Grotesk Text Pro" panose="020B0504020202020204" pitchFamily="34" charset="0"/>
                        </a:rPr>
                        <a:t>syrjinnän estämiseksi​</a:t>
                      </a:r>
                      <a:endParaRPr lang="fi-FI"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2373252"/>
                  </a:ext>
                </a:extLst>
              </a:tr>
              <a:tr h="1006698">
                <a:tc>
                  <a:txBody>
                    <a:bodyPr/>
                    <a:lstStyle/>
                    <a:p>
                      <a:pPr algn="l" rtl="0" fontAlgn="base">
                        <a:lnSpc>
                          <a:spcPts val="825"/>
                        </a:lnSpc>
                        <a:buNone/>
                      </a:pPr>
                      <a:r>
                        <a:rPr lang="en-US" sz="1800" b="1" i="0" err="1">
                          <a:solidFill>
                            <a:srgbClr val="131313"/>
                          </a:solidFill>
                          <a:effectLst/>
                          <a:latin typeface="Neue Haas Grotesk Text Pro" panose="020B0504020202020204" pitchFamily="34" charset="0"/>
                        </a:rPr>
                        <a:t>Yhdenvertaisuus</a:t>
                      </a:r>
                      <a:r>
                        <a:rPr lang="en-US" sz="1800" b="0" i="0">
                          <a:solidFill>
                            <a:srgbClr val="131313"/>
                          </a:solidFill>
                          <a:effectLst/>
                          <a:latin typeface="Neue Haas Grotesk Text Pro" panose="020B05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20000"/>
                        <a:lumOff val="80000"/>
                      </a:schemeClr>
                    </a:solidFill>
                  </a:tcPr>
                </a:tc>
                <a:tc>
                  <a:txBody>
                    <a:bodyPr/>
                    <a:lstStyle/>
                    <a:p>
                      <a:pPr algn="l" rtl="0" fontAlgn="base">
                        <a:lnSpc>
                          <a:spcPts val="825"/>
                        </a:lnSpc>
                        <a:buNone/>
                      </a:pPr>
                      <a:r>
                        <a:rPr lang="en-US" sz="1800" b="0" i="0">
                          <a:solidFill>
                            <a:srgbClr val="131313"/>
                          </a:solidFill>
                          <a:effectLst/>
                          <a:latin typeface="Neue Haas Grotesk Text Pro" panose="020B0504020202020204" pitchFamily="34" charset="0"/>
                        </a:rPr>
                        <a:t>Samat </a:t>
                      </a:r>
                      <a:r>
                        <a:rPr lang="en-US" sz="1800" b="0" i="0" err="1">
                          <a:solidFill>
                            <a:srgbClr val="131313"/>
                          </a:solidFill>
                          <a:effectLst/>
                          <a:latin typeface="Neue Haas Grotesk Text Pro" panose="020B0504020202020204" pitchFamily="34" charset="0"/>
                        </a:rPr>
                        <a:t>oikeudet</a:t>
                      </a:r>
                      <a:r>
                        <a:rPr lang="en-US" sz="1800" b="0" i="0">
                          <a:solidFill>
                            <a:srgbClr val="131313"/>
                          </a:solidFill>
                          <a:effectLst/>
                          <a:latin typeface="Neue Haas Grotesk Text Pro" panose="020B0504020202020204" pitchFamily="34" charset="0"/>
                        </a:rPr>
                        <a:t> ja</a:t>
                      </a:r>
                    </a:p>
                    <a:p>
                      <a:pPr algn="l" rtl="0" fontAlgn="base">
                        <a:lnSpc>
                          <a:spcPts val="825"/>
                        </a:lnSpc>
                        <a:buNone/>
                      </a:pPr>
                      <a:endParaRPr lang="en-US" sz="1800" b="0" i="0">
                        <a:solidFill>
                          <a:srgbClr val="131313"/>
                        </a:solidFill>
                        <a:effectLst/>
                        <a:latin typeface="Neue Haas Grotesk Text Pro" panose="020B0504020202020204" pitchFamily="34" charset="0"/>
                      </a:endParaRPr>
                    </a:p>
                    <a:p>
                      <a:pPr algn="l" rtl="0" fontAlgn="base">
                        <a:lnSpc>
                          <a:spcPts val="825"/>
                        </a:lnSpc>
                        <a:buNone/>
                      </a:pPr>
                      <a:r>
                        <a:rPr lang="en-US" sz="1800" b="0" i="0" err="1">
                          <a:solidFill>
                            <a:srgbClr val="131313"/>
                          </a:solidFill>
                          <a:effectLst/>
                          <a:latin typeface="Neue Haas Grotesk Text Pro" panose="020B0504020202020204" pitchFamily="34" charset="0"/>
                        </a:rPr>
                        <a:t>mahdollisuudet</a:t>
                      </a:r>
                      <a:r>
                        <a:rPr lang="en-US" sz="1800" b="0" i="0">
                          <a:solidFill>
                            <a:srgbClr val="131313"/>
                          </a:solidFill>
                          <a:effectLst/>
                          <a:latin typeface="Neue Haas Grotesk Text Pro" panose="020B05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40000"/>
                        <a:lumOff val="60000"/>
                      </a:schemeClr>
                    </a:solidFill>
                  </a:tcPr>
                </a:tc>
                <a:tc>
                  <a:txBody>
                    <a:bodyPr/>
                    <a:lstStyle/>
                    <a:p>
                      <a:pPr algn="l" rtl="0" fontAlgn="base">
                        <a:lnSpc>
                          <a:spcPts val="825"/>
                        </a:lnSpc>
                        <a:buNone/>
                      </a:pPr>
                      <a:r>
                        <a:rPr lang="fi-FI" sz="1800" b="0" i="0">
                          <a:solidFill>
                            <a:srgbClr val="131313"/>
                          </a:solidFill>
                          <a:effectLst/>
                          <a:latin typeface="Neue Haas Grotesk Text Pro" panose="020B0504020202020204" pitchFamily="34" charset="0"/>
                        </a:rPr>
                        <a:t>Esteiden poistaminen ja</a:t>
                      </a:r>
                    </a:p>
                    <a:p>
                      <a:pPr algn="l" rtl="0" fontAlgn="base">
                        <a:lnSpc>
                          <a:spcPts val="825"/>
                        </a:lnSpc>
                        <a:buNone/>
                      </a:pPr>
                      <a:endParaRPr lang="fi-FI" sz="1800" b="0" i="0">
                        <a:solidFill>
                          <a:srgbClr val="131313"/>
                        </a:solidFill>
                        <a:effectLst/>
                        <a:latin typeface="Neue Haas Grotesk Text Pro" panose="020B0504020202020204" pitchFamily="34" charset="0"/>
                      </a:endParaRPr>
                    </a:p>
                    <a:p>
                      <a:pPr algn="l" rtl="0" fontAlgn="base">
                        <a:lnSpc>
                          <a:spcPts val="825"/>
                        </a:lnSpc>
                        <a:buNone/>
                      </a:pPr>
                      <a:r>
                        <a:rPr lang="fi-FI" sz="1800" b="0" i="0">
                          <a:solidFill>
                            <a:srgbClr val="131313"/>
                          </a:solidFill>
                          <a:effectLst/>
                          <a:latin typeface="Neue Haas Grotesk Text Pro" panose="020B0504020202020204" pitchFamily="34" charset="0"/>
                        </a:rPr>
                        <a:t>tarvittavan tuen</a:t>
                      </a:r>
                    </a:p>
                    <a:p>
                      <a:pPr algn="l" rtl="0" fontAlgn="base">
                        <a:lnSpc>
                          <a:spcPts val="825"/>
                        </a:lnSpc>
                        <a:buNone/>
                      </a:pPr>
                      <a:endParaRPr lang="fi-FI" sz="1800" b="0" i="0">
                        <a:solidFill>
                          <a:srgbClr val="131313"/>
                        </a:solidFill>
                        <a:effectLst/>
                        <a:latin typeface="Neue Haas Grotesk Text Pro" panose="020B0504020202020204" pitchFamily="34" charset="0"/>
                      </a:endParaRPr>
                    </a:p>
                    <a:p>
                      <a:pPr algn="l" rtl="0" fontAlgn="base">
                        <a:lnSpc>
                          <a:spcPts val="825"/>
                        </a:lnSpc>
                        <a:buNone/>
                      </a:pPr>
                      <a:r>
                        <a:rPr lang="fi-FI" sz="1800" b="0" i="0">
                          <a:solidFill>
                            <a:srgbClr val="131313"/>
                          </a:solidFill>
                          <a:effectLst/>
                          <a:latin typeface="Neue Haas Grotesk Text Pro" panose="020B0504020202020204" pitchFamily="34" charset="0"/>
                        </a:rPr>
                        <a:t>tarjoaminen​</a:t>
                      </a:r>
                      <a:endParaRPr lang="fi-FI"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7620" cap="flat" cmpd="sng" algn="ctr">
                      <a:solidFill>
                        <a:srgbClr val="131313"/>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766533588"/>
                  </a:ext>
                </a:extLst>
              </a:tr>
              <a:tr h="1006698">
                <a:tc>
                  <a:txBody>
                    <a:bodyPr/>
                    <a:lstStyle/>
                    <a:p>
                      <a:pPr algn="l" rtl="0" fontAlgn="base">
                        <a:lnSpc>
                          <a:spcPts val="825"/>
                        </a:lnSpc>
                        <a:buNone/>
                      </a:pPr>
                      <a:r>
                        <a:rPr lang="en-US" sz="1800" b="1" i="0">
                          <a:solidFill>
                            <a:srgbClr val="131313"/>
                          </a:solidFill>
                          <a:effectLst/>
                          <a:latin typeface="Neue Haas Grotesk Text Pro" panose="020B0504020202020204" pitchFamily="34" charset="0"/>
                        </a:rPr>
                        <a:t>Tasa-</a:t>
                      </a:r>
                      <a:r>
                        <a:rPr lang="en-US" sz="1800" b="1" i="0" err="1">
                          <a:solidFill>
                            <a:srgbClr val="131313"/>
                          </a:solidFill>
                          <a:effectLst/>
                          <a:latin typeface="Neue Haas Grotesk Text Pro" panose="020B0504020202020204" pitchFamily="34" charset="0"/>
                        </a:rPr>
                        <a:t>arvo</a:t>
                      </a:r>
                      <a:r>
                        <a:rPr lang="en-US" sz="1800" b="0" i="0">
                          <a:solidFill>
                            <a:srgbClr val="131313"/>
                          </a:solidFill>
                          <a:effectLst/>
                          <a:latin typeface="Neue Haas Grotesk Text Pro" panose="020B05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5">
                        <a:lumMod val="20000"/>
                        <a:lumOff val="80000"/>
                      </a:schemeClr>
                    </a:solidFill>
                  </a:tcPr>
                </a:tc>
                <a:tc>
                  <a:txBody>
                    <a:bodyPr/>
                    <a:lstStyle/>
                    <a:p>
                      <a:pPr algn="l" rtl="0" fontAlgn="base">
                        <a:lnSpc>
                          <a:spcPts val="825"/>
                        </a:lnSpc>
                        <a:buNone/>
                      </a:pPr>
                      <a:r>
                        <a:rPr lang="en-US" sz="1800" b="0" i="0" err="1">
                          <a:solidFill>
                            <a:srgbClr val="131313"/>
                          </a:solidFill>
                          <a:effectLst/>
                          <a:latin typeface="Neue Haas Grotesk Text Pro" panose="020B0504020202020204" pitchFamily="34" charset="0"/>
                        </a:rPr>
                        <a:t>Sukupuolten</a:t>
                      </a:r>
                      <a:r>
                        <a:rPr lang="en-US" sz="1800" b="0" i="0">
                          <a:solidFill>
                            <a:srgbClr val="131313"/>
                          </a:solidFill>
                          <a:effectLst/>
                          <a:latin typeface="Neue Haas Grotesk Text Pro" panose="020B0504020202020204" pitchFamily="34" charset="0"/>
                        </a:rPr>
                        <a:t> ja </a:t>
                      </a:r>
                      <a:r>
                        <a:rPr lang="en-US" sz="1800" b="0" i="0" err="1">
                          <a:solidFill>
                            <a:srgbClr val="131313"/>
                          </a:solidFill>
                          <a:effectLst/>
                          <a:latin typeface="Neue Haas Grotesk Text Pro" panose="020B0504020202020204" pitchFamily="34" charset="0"/>
                        </a:rPr>
                        <a:t>ryhmien</a:t>
                      </a:r>
                      <a:endParaRPr lang="en-US" sz="1800" b="0" i="0">
                        <a:solidFill>
                          <a:srgbClr val="131313"/>
                        </a:solidFill>
                        <a:effectLst/>
                        <a:latin typeface="Neue Haas Grotesk Text Pro" panose="020B0504020202020204" pitchFamily="34" charset="0"/>
                      </a:endParaRPr>
                    </a:p>
                    <a:p>
                      <a:pPr algn="l" rtl="0" fontAlgn="base">
                        <a:lnSpc>
                          <a:spcPts val="825"/>
                        </a:lnSpc>
                        <a:buNone/>
                      </a:pPr>
                      <a:endParaRPr lang="en-US" sz="1800" b="0" i="0">
                        <a:solidFill>
                          <a:srgbClr val="131313"/>
                        </a:solidFill>
                        <a:effectLst/>
                        <a:latin typeface="Neue Haas Grotesk Text Pro" panose="020B0504020202020204" pitchFamily="34" charset="0"/>
                      </a:endParaRPr>
                    </a:p>
                    <a:p>
                      <a:pPr algn="l" rtl="0" fontAlgn="base">
                        <a:lnSpc>
                          <a:spcPts val="825"/>
                        </a:lnSpc>
                        <a:buNone/>
                      </a:pPr>
                      <a:r>
                        <a:rPr lang="en-US" sz="1800" b="0" i="0" err="1">
                          <a:solidFill>
                            <a:srgbClr val="131313"/>
                          </a:solidFill>
                          <a:effectLst/>
                          <a:latin typeface="Neue Haas Grotesk Text Pro" panose="020B0504020202020204" pitchFamily="34" charset="0"/>
                        </a:rPr>
                        <a:t>tasapuolisuus</a:t>
                      </a:r>
                      <a:r>
                        <a:rPr lang="en-US" sz="1800" b="0" i="0">
                          <a:solidFill>
                            <a:srgbClr val="131313"/>
                          </a:solidFill>
                          <a:effectLst/>
                          <a:latin typeface="Neue Haas Grotesk Text Pro" panose="020B05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5">
                        <a:lumMod val="40000"/>
                        <a:lumOff val="60000"/>
                      </a:schemeClr>
                    </a:solidFill>
                  </a:tcPr>
                </a:tc>
                <a:tc>
                  <a:txBody>
                    <a:bodyPr/>
                    <a:lstStyle/>
                    <a:p>
                      <a:pPr algn="l" rtl="0" fontAlgn="base">
                        <a:lnSpc>
                          <a:spcPts val="825"/>
                        </a:lnSpc>
                        <a:buNone/>
                      </a:pPr>
                      <a:r>
                        <a:rPr lang="en-US" sz="1800" b="0" i="0" err="1">
                          <a:solidFill>
                            <a:srgbClr val="131313"/>
                          </a:solidFill>
                          <a:effectLst/>
                          <a:latin typeface="Neue Haas Grotesk Text Pro" panose="020B0504020202020204" pitchFamily="34" charset="0"/>
                        </a:rPr>
                        <a:t>Oikeudenmukainen</a:t>
                      </a:r>
                      <a:endParaRPr lang="en-US" sz="1800" b="0" i="0">
                        <a:solidFill>
                          <a:srgbClr val="131313"/>
                        </a:solidFill>
                        <a:effectLst/>
                        <a:latin typeface="Neue Haas Grotesk Text Pro" panose="020B0504020202020204" pitchFamily="34" charset="0"/>
                      </a:endParaRPr>
                    </a:p>
                    <a:p>
                      <a:pPr algn="l" rtl="0" fontAlgn="base">
                        <a:lnSpc>
                          <a:spcPts val="825"/>
                        </a:lnSpc>
                        <a:buNone/>
                      </a:pPr>
                      <a:endParaRPr lang="en-US" sz="1800" b="0" i="0">
                        <a:solidFill>
                          <a:srgbClr val="131313"/>
                        </a:solidFill>
                        <a:effectLst/>
                        <a:latin typeface="Neue Haas Grotesk Text Pro" panose="020B0504020202020204" pitchFamily="34" charset="0"/>
                      </a:endParaRPr>
                    </a:p>
                    <a:p>
                      <a:pPr algn="l" rtl="0" fontAlgn="base">
                        <a:lnSpc>
                          <a:spcPts val="825"/>
                        </a:lnSpc>
                        <a:buNone/>
                      </a:pPr>
                      <a:r>
                        <a:rPr lang="en-US" sz="1800" b="0" i="0" err="1">
                          <a:solidFill>
                            <a:srgbClr val="131313"/>
                          </a:solidFill>
                          <a:effectLst/>
                          <a:latin typeface="Neue Haas Grotesk Text Pro" panose="020B0504020202020204" pitchFamily="34" charset="0"/>
                        </a:rPr>
                        <a:t>kohtelu</a:t>
                      </a:r>
                      <a:r>
                        <a:rPr lang="en-US" sz="1800" b="0" i="0">
                          <a:solidFill>
                            <a:srgbClr val="131313"/>
                          </a:solidFill>
                          <a:effectLst/>
                          <a:latin typeface="Neue Haas Grotesk Text Pro" panose="020B0504020202020204" pitchFamily="34" charset="0"/>
                        </a:rPr>
                        <a:t> </a:t>
                      </a:r>
                      <a:r>
                        <a:rPr lang="en-US" sz="1800" b="0" i="0" err="1">
                          <a:solidFill>
                            <a:srgbClr val="131313"/>
                          </a:solidFill>
                          <a:effectLst/>
                          <a:latin typeface="Neue Haas Grotesk Text Pro" panose="020B0504020202020204" pitchFamily="34" charset="0"/>
                        </a:rPr>
                        <a:t>kaikissa</a:t>
                      </a:r>
                      <a:endParaRPr lang="en-US" sz="1800" b="0" i="0">
                        <a:solidFill>
                          <a:srgbClr val="131313"/>
                        </a:solidFill>
                        <a:effectLst/>
                        <a:latin typeface="Neue Haas Grotesk Text Pro" panose="020B0504020202020204" pitchFamily="34" charset="0"/>
                      </a:endParaRPr>
                    </a:p>
                    <a:p>
                      <a:pPr algn="l" rtl="0" fontAlgn="base">
                        <a:lnSpc>
                          <a:spcPts val="825"/>
                        </a:lnSpc>
                        <a:buNone/>
                      </a:pPr>
                      <a:endParaRPr lang="en-US" sz="1800" b="0" i="0">
                        <a:solidFill>
                          <a:srgbClr val="131313"/>
                        </a:solidFill>
                        <a:effectLst/>
                        <a:latin typeface="Neue Haas Grotesk Text Pro" panose="020B0504020202020204" pitchFamily="34" charset="0"/>
                      </a:endParaRPr>
                    </a:p>
                    <a:p>
                      <a:pPr algn="l" rtl="0" fontAlgn="base">
                        <a:lnSpc>
                          <a:spcPts val="825"/>
                        </a:lnSpc>
                        <a:buNone/>
                      </a:pPr>
                      <a:r>
                        <a:rPr lang="en-US" sz="1800" b="0" i="0" err="1">
                          <a:solidFill>
                            <a:srgbClr val="131313"/>
                          </a:solidFill>
                          <a:effectLst/>
                          <a:latin typeface="Neue Haas Grotesk Text Pro" panose="020B0504020202020204" pitchFamily="34" charset="0"/>
                        </a:rPr>
                        <a:t>tilanteissa</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 cap="flat" cmpd="sng" algn="ctr">
                      <a:solidFill>
                        <a:srgbClr val="131313"/>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3511696129"/>
                  </a:ext>
                </a:extLst>
              </a:tr>
            </a:tbl>
          </a:graphicData>
        </a:graphic>
      </p:graphicFrame>
    </p:spTree>
    <p:extLst>
      <p:ext uri="{BB962C8B-B14F-4D97-AF65-F5344CB8AC3E}">
        <p14:creationId xmlns:p14="http://schemas.microsoft.com/office/powerpoint/2010/main" val="3375095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8FF13D17-3CCE-B398-851A-1EF48AFCE2C3}"/>
              </a:ext>
            </a:extLst>
          </p:cNvPr>
          <p:cNvSpPr>
            <a:spLocks noGrp="1"/>
          </p:cNvSpPr>
          <p:nvPr>
            <p:ph type="title"/>
          </p:nvPr>
        </p:nvSpPr>
        <p:spPr/>
        <p:txBody>
          <a:bodyPr/>
          <a:lstStyle/>
          <a:p>
            <a:r>
              <a:rPr lang="fi-FI">
                <a:ea typeface="Calibri Light"/>
                <a:cs typeface="Calibri Light"/>
              </a:rPr>
              <a:t>Linkkejä</a:t>
            </a:r>
            <a:endParaRPr lang="fi-FI"/>
          </a:p>
        </p:txBody>
      </p:sp>
      <p:sp>
        <p:nvSpPr>
          <p:cNvPr id="3" name="Sisällön paikkamerkki 2">
            <a:extLst>
              <a:ext uri="{FF2B5EF4-FFF2-40B4-BE49-F238E27FC236}">
                <a16:creationId xmlns:a16="http://schemas.microsoft.com/office/drawing/2014/main" id="{3ADE5EED-FE34-56C1-06B4-36535F2A5451}"/>
              </a:ext>
            </a:extLst>
          </p:cNvPr>
          <p:cNvSpPr>
            <a:spLocks noGrp="1"/>
          </p:cNvSpPr>
          <p:nvPr>
            <p:ph idx="1"/>
          </p:nvPr>
        </p:nvSpPr>
        <p:spPr/>
        <p:txBody>
          <a:bodyPr vert="horz" lIns="91440" tIns="45720" rIns="91440" bIns="45720" rtlCol="0" anchor="t">
            <a:normAutofit fontScale="77500" lnSpcReduction="20000"/>
          </a:bodyPr>
          <a:lstStyle/>
          <a:p>
            <a:r>
              <a:rPr lang="fi-FI"/>
              <a:t>Inklusiivisuus tarkoittaa yhdenvertaista ja syrjimätöntä sekä kaikkia osallistavaa ja mukaan ottavaa toimintatapaa. Monimuotoisuus ja inklusiivisuus ovat vahvasti kytköksissä toisiinsa. </a:t>
            </a:r>
            <a:r>
              <a:rPr lang="fi-FI">
                <a:hlinkClick r:id="rId2"/>
              </a:rPr>
              <a:t>Monimuotoisuus ja inklusiivisuus: mitä ja miksi | Työterveyslaitos</a:t>
            </a:r>
            <a:endParaRPr lang="fi-FI">
              <a:ea typeface="+mn-lt"/>
              <a:cs typeface="+mn-lt"/>
            </a:endParaRPr>
          </a:p>
          <a:p>
            <a:r>
              <a:rPr lang="fi-FI">
                <a:ea typeface="+mn-lt"/>
                <a:cs typeface="+mn-lt"/>
              </a:rPr>
              <a:t>Tasa-arvon ja yhdenvertaisuuden edistäminen opetuksessa ja ohjauksessa: </a:t>
            </a:r>
            <a:r>
              <a:rPr lang="fi-FI">
                <a:ea typeface="+mn-lt"/>
                <a:cs typeface="+mn-lt"/>
                <a:hlinkClick r:id="rId3"/>
              </a:rPr>
              <a:t>Tasa-arvon ja yhdenvertaisuuden edistäminen opetuksessa ja ohjauksessa - Avointen oppimateriaalien kirjasto (aoe.fi)</a:t>
            </a:r>
            <a:r>
              <a:rPr lang="fi-FI">
                <a:ea typeface="+mn-lt"/>
                <a:cs typeface="+mn-lt"/>
              </a:rPr>
              <a:t> Tämän kurssimateriaali sisältää käytännönläheisiä vinkkejä ja näkökulmia sukupuolten tasa-arvon ja yhdenvertaisuuden edistämiseen erilaisissa arjen tilanteissa.</a:t>
            </a:r>
          </a:p>
          <a:p>
            <a:r>
              <a:rPr lang="fi-FI">
                <a:ea typeface="Calibri" panose="020F0502020204030204"/>
                <a:cs typeface="Calibri" panose="020F0502020204030204"/>
              </a:rPr>
              <a:t>Yhdenvertaisuuden kurssimateriaali</a:t>
            </a:r>
            <a:r>
              <a:rPr lang="fi-FI">
                <a:solidFill>
                  <a:srgbClr val="000000"/>
                </a:solidFill>
                <a:latin typeface="Calibri"/>
                <a:ea typeface="Calibri"/>
                <a:cs typeface="Calibri"/>
              </a:rPr>
              <a:t> sisältää käytännönläheisiä vinkkejä ja näkökulmia sukupuolten tasa-arvon ja yhdenvertaisuuden edistämiseen erilaisissa arjen tilanteissa: </a:t>
            </a:r>
            <a:r>
              <a:rPr lang="fi-FI">
                <a:solidFill>
                  <a:srgbClr val="000000"/>
                </a:solidFill>
                <a:ea typeface="+mn-lt"/>
                <a:cs typeface="+mn-lt"/>
                <a:hlinkClick r:id="rId4"/>
              </a:rPr>
              <a:t>Mitä yhdenvertaisuus on | Yhdenvertaisuus.fi</a:t>
            </a:r>
          </a:p>
          <a:p>
            <a:r>
              <a:rPr lang="fi-FI">
                <a:solidFill>
                  <a:srgbClr val="000000"/>
                </a:solidFill>
                <a:ea typeface="+mn-lt"/>
                <a:cs typeface="+mn-lt"/>
              </a:rPr>
              <a:t>Yhdenvertaisuus ja syrjimättömyys: </a:t>
            </a:r>
            <a:r>
              <a:rPr lang="fi-FI">
                <a:solidFill>
                  <a:srgbClr val="000000"/>
                </a:solidFill>
                <a:ea typeface="+mn-lt"/>
                <a:cs typeface="+mn-lt"/>
                <a:hlinkClick r:id="rId5"/>
              </a:rPr>
              <a:t>Yhdenvertaisuus ja syrjimättömyys | Kotoutuminen</a:t>
            </a:r>
            <a:endParaRPr lang="fi-FI">
              <a:solidFill>
                <a:srgbClr val="000000"/>
              </a:solidFill>
              <a:ea typeface="+mn-lt"/>
              <a:cs typeface="+mn-lt"/>
            </a:endParaRPr>
          </a:p>
          <a:p>
            <a:r>
              <a:rPr lang="fi-FI">
                <a:solidFill>
                  <a:srgbClr val="000000"/>
                </a:solidFill>
                <a:ea typeface="+mn-lt"/>
                <a:cs typeface="+mn-lt"/>
              </a:rPr>
              <a:t>Tasa-arvo pähkinäkuoressa: </a:t>
            </a:r>
            <a:r>
              <a:rPr lang="fi-FI">
                <a:solidFill>
                  <a:srgbClr val="000000"/>
                </a:solidFill>
                <a:ea typeface="+mn-lt"/>
                <a:cs typeface="+mn-lt"/>
                <a:hlinkClick r:id="rId6"/>
              </a:rPr>
              <a:t>Tasa-arvolaki pähkinänkuoressa | Tasa-arvovaltuutettu</a:t>
            </a:r>
            <a:endParaRPr lang="fi-FI">
              <a:solidFill>
                <a:srgbClr val="000000"/>
              </a:solidFill>
              <a:ea typeface="+mn-lt"/>
              <a:cs typeface="+mn-lt"/>
            </a:endParaRPr>
          </a:p>
        </p:txBody>
      </p:sp>
    </p:spTree>
    <p:extLst>
      <p:ext uri="{BB962C8B-B14F-4D97-AF65-F5344CB8AC3E}">
        <p14:creationId xmlns:p14="http://schemas.microsoft.com/office/powerpoint/2010/main" val="690736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B9200-48B0-1818-20D4-4E94CEBCCFF4}"/>
            </a:ext>
          </a:extLst>
        </p:cNvPr>
        <p:cNvGrpSpPr/>
        <p:nvPr/>
      </p:nvGrpSpPr>
      <p:grpSpPr>
        <a:xfrm>
          <a:off x="0" y="0"/>
          <a:ext cx="0" cy="0"/>
          <a:chOff x="0" y="0"/>
          <a:chExt cx="0" cy="0"/>
        </a:xfrm>
      </p:grpSpPr>
      <p:pic>
        <p:nvPicPr>
          <p:cNvPr id="4" name="Kuva 3">
            <a:extLst>
              <a:ext uri="{FF2B5EF4-FFF2-40B4-BE49-F238E27FC236}">
                <a16:creationId xmlns:a16="http://schemas.microsoft.com/office/drawing/2014/main" id="{99CDF5F2-8590-BC28-C6A6-BE44BDEC0C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68295" t="10751" r="6793" b="21515"/>
          <a:stretch/>
        </p:blipFill>
        <p:spPr>
          <a:xfrm>
            <a:off x="1" y="1"/>
            <a:ext cx="2354094" cy="6400800"/>
          </a:xfrm>
          <a:prstGeom prst="rect">
            <a:avLst/>
          </a:prstGeom>
        </p:spPr>
      </p:pic>
      <p:sp>
        <p:nvSpPr>
          <p:cNvPr id="3" name="Otsikko 1">
            <a:extLst>
              <a:ext uri="{FF2B5EF4-FFF2-40B4-BE49-F238E27FC236}">
                <a16:creationId xmlns:a16="http://schemas.microsoft.com/office/drawing/2014/main" id="{885D775C-F37E-20F6-E89E-465E7C1FE53E}"/>
              </a:ext>
            </a:extLst>
          </p:cNvPr>
          <p:cNvSpPr>
            <a:spLocks noGrp="1"/>
          </p:cNvSpPr>
          <p:nvPr>
            <p:ph type="title"/>
          </p:nvPr>
        </p:nvSpPr>
        <p:spPr>
          <a:xfrm>
            <a:off x="2236573" y="2396569"/>
            <a:ext cx="9588843" cy="1125062"/>
          </a:xfrm>
        </p:spPr>
        <p:txBody>
          <a:bodyPr>
            <a:noAutofit/>
          </a:bodyPr>
          <a:lstStyle/>
          <a:p>
            <a:r>
              <a:rPr lang="fi-FI" b="1">
                <a:solidFill>
                  <a:srgbClr val="3494BA"/>
                </a:solidFill>
                <a:latin typeface="ADLaM Display"/>
                <a:ea typeface="ADLaM Display"/>
                <a:cs typeface="ADLaM Display"/>
              </a:rPr>
              <a:t>3. Psykologinen turvallisuus ja luottamus </a:t>
            </a:r>
            <a:endParaRPr lang="fi-FI" b="1">
              <a:solidFill>
                <a:srgbClr val="3494BA"/>
              </a:solidFill>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449441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1161-4EC1-BD8D-B0FE-E1721A0C471C}"/>
              </a:ext>
            </a:extLst>
          </p:cNvPr>
          <p:cNvSpPr>
            <a:spLocks noGrp="1"/>
          </p:cNvSpPr>
          <p:nvPr>
            <p:ph type="title"/>
          </p:nvPr>
        </p:nvSpPr>
        <p:spPr/>
        <p:txBody>
          <a:bodyPr/>
          <a:lstStyle/>
          <a:p>
            <a:r>
              <a:rPr lang="en-US" sz="4000" err="1">
                <a:latin typeface="Aptos Display"/>
              </a:rPr>
              <a:t>Mitä</a:t>
            </a:r>
            <a:r>
              <a:rPr lang="en-US" sz="4000">
                <a:latin typeface="Aptos Display"/>
              </a:rPr>
              <a:t> </a:t>
            </a:r>
            <a:r>
              <a:rPr lang="en-US" sz="4000" err="1">
                <a:latin typeface="Aptos Display"/>
              </a:rPr>
              <a:t>psykologinen</a:t>
            </a:r>
            <a:r>
              <a:rPr lang="en-US" sz="4000">
                <a:latin typeface="Aptos Display"/>
              </a:rPr>
              <a:t> </a:t>
            </a:r>
            <a:r>
              <a:rPr lang="en-US" sz="4000" err="1">
                <a:latin typeface="Aptos Display"/>
              </a:rPr>
              <a:t>turvallisuus</a:t>
            </a:r>
            <a:r>
              <a:rPr lang="en-US" sz="4000">
                <a:latin typeface="Aptos Display"/>
              </a:rPr>
              <a:t> tarkoittaa? </a:t>
            </a:r>
          </a:p>
        </p:txBody>
      </p:sp>
      <p:sp>
        <p:nvSpPr>
          <p:cNvPr id="3" name="Content Placeholder 2">
            <a:extLst>
              <a:ext uri="{FF2B5EF4-FFF2-40B4-BE49-F238E27FC236}">
                <a16:creationId xmlns:a16="http://schemas.microsoft.com/office/drawing/2014/main" id="{E68495BD-4826-DEA4-399B-979CF13E9264}"/>
              </a:ext>
            </a:extLst>
          </p:cNvPr>
          <p:cNvSpPr>
            <a:spLocks noGrp="1"/>
          </p:cNvSpPr>
          <p:nvPr>
            <p:ph idx="1"/>
          </p:nvPr>
        </p:nvSpPr>
        <p:spPr/>
        <p:txBody>
          <a:bodyPr vert="horz" lIns="91440" tIns="45720" rIns="91440" bIns="45720" rtlCol="0" anchor="t">
            <a:noAutofit/>
          </a:bodyPr>
          <a:lstStyle/>
          <a:p>
            <a:pPr>
              <a:lnSpc>
                <a:spcPct val="110000"/>
              </a:lnSpc>
            </a:pPr>
            <a:r>
              <a:rPr lang="en-US" sz="2400" err="1">
                <a:latin typeface="Aptos Display"/>
                <a:ea typeface="+mn-lt"/>
                <a:cs typeface="Arial"/>
              </a:rPr>
              <a:t>Psykologinen</a:t>
            </a:r>
            <a:r>
              <a:rPr lang="en-US" sz="2400">
                <a:latin typeface="Aptos Display"/>
                <a:ea typeface="+mn-lt"/>
                <a:cs typeface="Arial"/>
              </a:rPr>
              <a:t> </a:t>
            </a:r>
            <a:r>
              <a:rPr lang="en-US" sz="2400" err="1">
                <a:latin typeface="Aptos Display"/>
                <a:ea typeface="+mn-lt"/>
                <a:cs typeface="Arial"/>
              </a:rPr>
              <a:t>turvallisuus</a:t>
            </a:r>
            <a:r>
              <a:rPr lang="en-US" sz="2400">
                <a:latin typeface="Aptos Display"/>
                <a:ea typeface="+mn-lt"/>
                <a:cs typeface="Arial"/>
              </a:rPr>
              <a:t> on </a:t>
            </a:r>
            <a:r>
              <a:rPr lang="en-US" sz="2400" err="1">
                <a:latin typeface="Aptos Display"/>
                <a:ea typeface="+mn-lt"/>
                <a:cs typeface="Arial"/>
              </a:rPr>
              <a:t>kokemus</a:t>
            </a:r>
            <a:r>
              <a:rPr lang="en-US" sz="2400">
                <a:latin typeface="Aptos Display"/>
                <a:ea typeface="+mn-lt"/>
                <a:cs typeface="Arial"/>
              </a:rPr>
              <a:t> </a:t>
            </a:r>
            <a:r>
              <a:rPr lang="en-US" sz="2400" err="1">
                <a:latin typeface="Aptos Display"/>
                <a:ea typeface="+mn-lt"/>
                <a:cs typeface="Arial"/>
              </a:rPr>
              <a:t>siitä</a:t>
            </a:r>
            <a:r>
              <a:rPr lang="en-US" sz="2400">
                <a:latin typeface="Aptos Display"/>
                <a:ea typeface="+mn-lt"/>
                <a:cs typeface="Arial"/>
              </a:rPr>
              <a:t>, </a:t>
            </a:r>
            <a:r>
              <a:rPr lang="en-US" sz="2400" err="1">
                <a:latin typeface="Aptos Display"/>
                <a:ea typeface="+mn-lt"/>
                <a:cs typeface="Arial"/>
              </a:rPr>
              <a:t>ettei</a:t>
            </a:r>
            <a:r>
              <a:rPr lang="en-US" sz="2400">
                <a:latin typeface="Aptos Display"/>
                <a:ea typeface="+mn-lt"/>
                <a:cs typeface="Arial"/>
              </a:rPr>
              <a:t> </a:t>
            </a:r>
            <a:r>
              <a:rPr lang="en-US" sz="2400" err="1">
                <a:latin typeface="Aptos Display"/>
                <a:ea typeface="+mn-lt"/>
                <a:cs typeface="Arial"/>
              </a:rPr>
              <a:t>ideoiden</a:t>
            </a:r>
            <a:r>
              <a:rPr lang="en-US" sz="2400">
                <a:latin typeface="Aptos Display"/>
                <a:ea typeface="+mn-lt"/>
                <a:cs typeface="Arial"/>
              </a:rPr>
              <a:t>, </a:t>
            </a:r>
            <a:r>
              <a:rPr lang="en-US" sz="2400" err="1">
                <a:latin typeface="Aptos Display"/>
                <a:ea typeface="+mn-lt"/>
                <a:cs typeface="Arial"/>
              </a:rPr>
              <a:t>kysymysten</a:t>
            </a:r>
            <a:r>
              <a:rPr lang="en-US" sz="2400">
                <a:latin typeface="Aptos Display"/>
                <a:ea typeface="+mn-lt"/>
                <a:cs typeface="Arial"/>
              </a:rPr>
              <a:t>, </a:t>
            </a:r>
            <a:r>
              <a:rPr lang="en-US" sz="2400" err="1">
                <a:latin typeface="Aptos Display"/>
                <a:ea typeface="+mn-lt"/>
                <a:cs typeface="Arial"/>
              </a:rPr>
              <a:t>huolenaiheiden</a:t>
            </a:r>
            <a:r>
              <a:rPr lang="en-US" sz="2400">
                <a:latin typeface="Aptos Display"/>
                <a:ea typeface="+mn-lt"/>
                <a:cs typeface="Arial"/>
              </a:rPr>
              <a:t> tai </a:t>
            </a:r>
            <a:r>
              <a:rPr lang="en-US" sz="2400" err="1">
                <a:latin typeface="Aptos Display"/>
                <a:ea typeface="+mn-lt"/>
                <a:cs typeface="Arial"/>
              </a:rPr>
              <a:t>virheiden</a:t>
            </a:r>
            <a:r>
              <a:rPr lang="en-US" sz="2400">
                <a:latin typeface="Aptos Display"/>
                <a:ea typeface="+mn-lt"/>
                <a:cs typeface="Arial"/>
              </a:rPr>
              <a:t> </a:t>
            </a:r>
            <a:r>
              <a:rPr lang="en-US" sz="2400" err="1">
                <a:latin typeface="Aptos Display"/>
                <a:ea typeface="+mn-lt"/>
                <a:cs typeface="Arial"/>
              </a:rPr>
              <a:t>esiintuominen</a:t>
            </a:r>
            <a:r>
              <a:rPr lang="en-US" sz="2400">
                <a:latin typeface="Aptos Display"/>
                <a:ea typeface="+mn-lt"/>
                <a:cs typeface="Arial"/>
              </a:rPr>
              <a:t> </a:t>
            </a:r>
            <a:r>
              <a:rPr lang="en-US" sz="2400" err="1">
                <a:latin typeface="Aptos Display"/>
                <a:ea typeface="+mn-lt"/>
                <a:cs typeface="Arial"/>
              </a:rPr>
              <a:t>johda</a:t>
            </a:r>
            <a:r>
              <a:rPr lang="en-US" sz="2400">
                <a:latin typeface="Aptos Display"/>
                <a:ea typeface="+mn-lt"/>
                <a:cs typeface="Arial"/>
              </a:rPr>
              <a:t> </a:t>
            </a:r>
            <a:r>
              <a:rPr lang="en-US" sz="2400" err="1">
                <a:latin typeface="Aptos Display"/>
                <a:ea typeface="+mn-lt"/>
                <a:cs typeface="Arial"/>
              </a:rPr>
              <a:t>eristämiseen</a:t>
            </a:r>
            <a:r>
              <a:rPr lang="en-US" sz="2400">
                <a:latin typeface="Aptos Display"/>
                <a:ea typeface="+mn-lt"/>
                <a:cs typeface="Arial"/>
              </a:rPr>
              <a:t>, </a:t>
            </a:r>
            <a:r>
              <a:rPr lang="en-US" sz="2400" err="1">
                <a:latin typeface="Aptos Display"/>
                <a:ea typeface="+mn-lt"/>
                <a:cs typeface="Arial"/>
              </a:rPr>
              <a:t>rankaisemiseen</a:t>
            </a:r>
            <a:r>
              <a:rPr lang="en-US" sz="2400">
                <a:latin typeface="Aptos Display"/>
                <a:ea typeface="+mn-lt"/>
                <a:cs typeface="Arial"/>
              </a:rPr>
              <a:t> tai </a:t>
            </a:r>
            <a:r>
              <a:rPr lang="en-US" sz="2400" err="1">
                <a:latin typeface="Aptos Display"/>
                <a:ea typeface="+mn-lt"/>
                <a:cs typeface="Arial"/>
              </a:rPr>
              <a:t>nolaamiseen</a:t>
            </a:r>
            <a:r>
              <a:rPr lang="en-US" sz="2400">
                <a:latin typeface="Aptos Display"/>
                <a:ea typeface="+mn-lt"/>
                <a:cs typeface="Arial"/>
              </a:rPr>
              <a:t> </a:t>
            </a:r>
            <a:r>
              <a:rPr lang="en-US" sz="2400" err="1">
                <a:latin typeface="Aptos Display"/>
                <a:ea typeface="+mn-lt"/>
                <a:cs typeface="Arial"/>
              </a:rPr>
              <a:t>työyhteisössä</a:t>
            </a:r>
            <a:r>
              <a:rPr lang="en-US" sz="2400">
                <a:latin typeface="Aptos Display"/>
                <a:ea typeface="+mn-lt"/>
                <a:cs typeface="Arial"/>
              </a:rPr>
              <a:t>.</a:t>
            </a:r>
          </a:p>
          <a:p>
            <a:pPr>
              <a:lnSpc>
                <a:spcPct val="110000"/>
              </a:lnSpc>
            </a:pPr>
            <a:r>
              <a:rPr lang="en-US" sz="2400" err="1">
                <a:latin typeface="Aptos Display"/>
                <a:ea typeface="+mn-lt"/>
                <a:cs typeface="Arial"/>
              </a:rPr>
              <a:t>Psykologinen</a:t>
            </a:r>
            <a:r>
              <a:rPr lang="en-US" sz="2400">
                <a:latin typeface="Aptos Display"/>
                <a:ea typeface="+mn-lt"/>
                <a:cs typeface="Arial"/>
              </a:rPr>
              <a:t> </a:t>
            </a:r>
            <a:r>
              <a:rPr lang="en-US" sz="2400" err="1">
                <a:latin typeface="Aptos Display"/>
                <a:ea typeface="+mn-lt"/>
                <a:cs typeface="Arial"/>
              </a:rPr>
              <a:t>turvallisuus</a:t>
            </a:r>
            <a:r>
              <a:rPr lang="en-US" sz="2400">
                <a:latin typeface="Aptos Display"/>
                <a:ea typeface="+mn-lt"/>
                <a:cs typeface="Arial"/>
              </a:rPr>
              <a:t> </a:t>
            </a:r>
            <a:r>
              <a:rPr lang="en-US" sz="2400" err="1">
                <a:latin typeface="Aptos Display"/>
                <a:ea typeface="+mn-lt"/>
                <a:cs typeface="Arial"/>
              </a:rPr>
              <a:t>näyttäytyy</a:t>
            </a:r>
            <a:r>
              <a:rPr lang="en-US" sz="2400">
                <a:latin typeface="Aptos Display"/>
                <a:ea typeface="+mn-lt"/>
                <a:cs typeface="Arial"/>
              </a:rPr>
              <a:t> </a:t>
            </a:r>
            <a:r>
              <a:rPr lang="en-US" sz="2400" err="1">
                <a:latin typeface="Aptos Display"/>
                <a:ea typeface="+mn-lt"/>
                <a:cs typeface="Arial"/>
              </a:rPr>
              <a:t>mahdollisuutena</a:t>
            </a:r>
            <a:r>
              <a:rPr lang="en-US" sz="2400">
                <a:latin typeface="Aptos Display"/>
                <a:ea typeface="+mn-lt"/>
                <a:cs typeface="Arial"/>
              </a:rPr>
              <a:t> </a:t>
            </a:r>
            <a:r>
              <a:rPr lang="en-US" sz="2400" err="1">
                <a:latin typeface="Aptos Display"/>
                <a:ea typeface="+mn-lt"/>
                <a:cs typeface="Arial"/>
              </a:rPr>
              <a:t>kehittää</a:t>
            </a:r>
            <a:r>
              <a:rPr lang="en-US" sz="2400">
                <a:latin typeface="Aptos Display"/>
                <a:ea typeface="+mn-lt"/>
                <a:cs typeface="Arial"/>
              </a:rPr>
              <a:t> </a:t>
            </a:r>
            <a:r>
              <a:rPr lang="en-US" sz="2400" err="1">
                <a:latin typeface="Aptos Display"/>
                <a:ea typeface="+mn-lt"/>
                <a:cs typeface="Arial"/>
              </a:rPr>
              <a:t>toimintaa</a:t>
            </a:r>
            <a:r>
              <a:rPr lang="en-US" sz="2400">
                <a:latin typeface="Aptos Display"/>
                <a:ea typeface="+mn-lt"/>
                <a:cs typeface="Arial"/>
              </a:rPr>
              <a:t>, </a:t>
            </a:r>
            <a:r>
              <a:rPr lang="en-US" sz="2400" err="1">
                <a:latin typeface="Aptos Display"/>
                <a:ea typeface="+mn-lt"/>
                <a:cs typeface="Arial"/>
              </a:rPr>
              <a:t>tuoda</a:t>
            </a:r>
            <a:r>
              <a:rPr lang="en-US" sz="2400">
                <a:latin typeface="Aptos Display"/>
                <a:ea typeface="+mn-lt"/>
                <a:cs typeface="Arial"/>
              </a:rPr>
              <a:t> </a:t>
            </a:r>
            <a:r>
              <a:rPr lang="en-US" sz="2400" err="1">
                <a:latin typeface="Aptos Display"/>
                <a:ea typeface="+mn-lt"/>
                <a:cs typeface="Arial"/>
              </a:rPr>
              <a:t>esiin</a:t>
            </a:r>
            <a:r>
              <a:rPr lang="en-US" sz="2400">
                <a:latin typeface="Aptos Display"/>
                <a:ea typeface="+mn-lt"/>
                <a:cs typeface="Arial"/>
              </a:rPr>
              <a:t> </a:t>
            </a:r>
            <a:r>
              <a:rPr lang="en-US" sz="2400" err="1">
                <a:latin typeface="Aptos Display"/>
                <a:ea typeface="+mn-lt"/>
                <a:cs typeface="Arial"/>
              </a:rPr>
              <a:t>epäkohtia</a:t>
            </a:r>
            <a:r>
              <a:rPr lang="en-US" sz="2400">
                <a:latin typeface="Aptos Display"/>
                <a:ea typeface="+mn-lt"/>
                <a:cs typeface="Arial"/>
              </a:rPr>
              <a:t> ja </a:t>
            </a:r>
            <a:r>
              <a:rPr lang="en-US" sz="2400" err="1">
                <a:latin typeface="Aptos Display"/>
                <a:ea typeface="+mn-lt"/>
                <a:cs typeface="Arial"/>
              </a:rPr>
              <a:t>esittää</a:t>
            </a:r>
            <a:r>
              <a:rPr lang="en-US" sz="2400">
                <a:latin typeface="Aptos Display"/>
                <a:ea typeface="+mn-lt"/>
                <a:cs typeface="Arial"/>
              </a:rPr>
              <a:t> </a:t>
            </a:r>
            <a:r>
              <a:rPr lang="en-US" sz="2400" err="1">
                <a:latin typeface="Aptos Display"/>
                <a:ea typeface="+mn-lt"/>
                <a:cs typeface="Arial"/>
              </a:rPr>
              <a:t>muutosideoita</a:t>
            </a:r>
            <a:r>
              <a:rPr lang="en-US" sz="2400">
                <a:latin typeface="Aptos Display"/>
                <a:ea typeface="+mn-lt"/>
                <a:cs typeface="Arial"/>
              </a:rPr>
              <a:t>. </a:t>
            </a:r>
          </a:p>
          <a:p>
            <a:pPr>
              <a:lnSpc>
                <a:spcPct val="110000"/>
              </a:lnSpc>
            </a:pPr>
            <a:r>
              <a:rPr lang="en-US" sz="2400" err="1">
                <a:latin typeface="Aptos Display"/>
                <a:ea typeface="+mn-lt"/>
                <a:cs typeface="Arial"/>
              </a:rPr>
              <a:t>Psykologisen</a:t>
            </a:r>
            <a:r>
              <a:rPr lang="en-US" sz="2400">
                <a:latin typeface="Aptos Display"/>
                <a:ea typeface="+mn-lt"/>
                <a:cs typeface="Arial"/>
              </a:rPr>
              <a:t> </a:t>
            </a:r>
            <a:r>
              <a:rPr lang="en-US" sz="2400" err="1">
                <a:latin typeface="Aptos Display"/>
                <a:ea typeface="+mn-lt"/>
                <a:cs typeface="Arial"/>
              </a:rPr>
              <a:t>turvallisuuden</a:t>
            </a:r>
            <a:r>
              <a:rPr lang="en-US" sz="2400">
                <a:latin typeface="Aptos Display"/>
                <a:ea typeface="+mn-lt"/>
                <a:cs typeface="Arial"/>
              </a:rPr>
              <a:t> </a:t>
            </a:r>
            <a:r>
              <a:rPr lang="en-US" sz="2400" err="1">
                <a:latin typeface="Aptos Display"/>
                <a:ea typeface="+mn-lt"/>
                <a:cs typeface="Arial"/>
              </a:rPr>
              <a:t>kokemuksella</a:t>
            </a:r>
            <a:r>
              <a:rPr lang="en-US" sz="2400">
                <a:latin typeface="Aptos Display"/>
                <a:ea typeface="+mn-lt"/>
                <a:cs typeface="Arial"/>
              </a:rPr>
              <a:t> on </a:t>
            </a:r>
            <a:r>
              <a:rPr lang="en-US" sz="2400" err="1">
                <a:latin typeface="Aptos Display"/>
                <a:ea typeface="+mn-lt"/>
                <a:cs typeface="Arial"/>
              </a:rPr>
              <a:t>yhteys</a:t>
            </a:r>
            <a:r>
              <a:rPr lang="en-US" sz="2400">
                <a:latin typeface="Aptos Display"/>
                <a:ea typeface="+mn-lt"/>
                <a:cs typeface="Arial"/>
              </a:rPr>
              <a:t> </a:t>
            </a:r>
            <a:r>
              <a:rPr lang="en-US" sz="2400" err="1">
                <a:latin typeface="Aptos Display"/>
                <a:ea typeface="+mn-lt"/>
                <a:cs typeface="Arial"/>
              </a:rPr>
              <a:t>stressin</a:t>
            </a:r>
            <a:r>
              <a:rPr lang="en-US" sz="2400">
                <a:latin typeface="Aptos Display"/>
                <a:ea typeface="+mn-lt"/>
                <a:cs typeface="Arial"/>
              </a:rPr>
              <a:t> </a:t>
            </a:r>
            <a:r>
              <a:rPr lang="en-US" sz="2400" err="1">
                <a:latin typeface="Aptos Display"/>
                <a:ea typeface="+mn-lt"/>
                <a:cs typeface="Arial"/>
              </a:rPr>
              <a:t>vähentymiseen</a:t>
            </a:r>
            <a:r>
              <a:rPr lang="en-US" sz="2400">
                <a:latin typeface="Aptos Display"/>
                <a:ea typeface="+mn-lt"/>
                <a:cs typeface="Arial"/>
              </a:rPr>
              <a:t>, </a:t>
            </a:r>
            <a:r>
              <a:rPr lang="en-US" sz="2400" err="1">
                <a:latin typeface="Aptos Display"/>
                <a:ea typeface="+mn-lt"/>
                <a:cs typeface="Arial"/>
              </a:rPr>
              <a:t>työtyytyväisyyden</a:t>
            </a:r>
            <a:r>
              <a:rPr lang="en-US" sz="2400">
                <a:latin typeface="Aptos Display"/>
                <a:ea typeface="+mn-lt"/>
                <a:cs typeface="Arial"/>
              </a:rPr>
              <a:t> </a:t>
            </a:r>
            <a:r>
              <a:rPr lang="en-US" sz="2400" err="1">
                <a:latin typeface="Aptos Display"/>
                <a:ea typeface="+mn-lt"/>
                <a:cs typeface="Arial"/>
              </a:rPr>
              <a:t>lisääntymiseen</a:t>
            </a:r>
            <a:r>
              <a:rPr lang="en-US" sz="2400">
                <a:latin typeface="Aptos Display"/>
                <a:ea typeface="+mn-lt"/>
                <a:cs typeface="Arial"/>
              </a:rPr>
              <a:t> ja </a:t>
            </a:r>
            <a:r>
              <a:rPr lang="en-US" sz="2400" err="1">
                <a:latin typeface="Aptos Display"/>
                <a:ea typeface="+mn-lt"/>
                <a:cs typeface="Arial"/>
              </a:rPr>
              <a:t>vahvistuneeseen</a:t>
            </a:r>
            <a:r>
              <a:rPr lang="en-US" sz="2400">
                <a:latin typeface="Aptos Display"/>
                <a:ea typeface="+mn-lt"/>
                <a:cs typeface="Arial"/>
              </a:rPr>
              <a:t> </a:t>
            </a:r>
            <a:r>
              <a:rPr lang="en-US" sz="2400" err="1">
                <a:latin typeface="Aptos Display"/>
                <a:ea typeface="+mn-lt"/>
                <a:cs typeface="Arial"/>
              </a:rPr>
              <a:t>itseluottamukseen</a:t>
            </a:r>
            <a:r>
              <a:rPr lang="en-US" sz="2400">
                <a:latin typeface="Aptos Display"/>
                <a:ea typeface="+mn-lt"/>
                <a:cs typeface="Arial"/>
              </a:rPr>
              <a:t>.</a:t>
            </a:r>
          </a:p>
          <a:p>
            <a:pPr marL="0" indent="0">
              <a:lnSpc>
                <a:spcPct val="110000"/>
              </a:lnSpc>
              <a:buNone/>
            </a:pPr>
            <a:endParaRPr lang="en-US" sz="2000">
              <a:latin typeface="Arial"/>
              <a:ea typeface="+mn-lt"/>
              <a:cs typeface="Arial"/>
            </a:endParaRPr>
          </a:p>
          <a:p>
            <a:pPr>
              <a:lnSpc>
                <a:spcPct val="110000"/>
              </a:lnSpc>
            </a:pPr>
            <a:endParaRPr lang="en-US" sz="1800">
              <a:latin typeface="Arial"/>
              <a:ea typeface="Calibri"/>
              <a:cs typeface="Arial"/>
            </a:endParaRPr>
          </a:p>
          <a:p>
            <a:pPr>
              <a:lnSpc>
                <a:spcPct val="110000"/>
              </a:lnSpc>
            </a:pPr>
            <a:endParaRPr lang="en-US" sz="3300">
              <a:latin typeface="Arial"/>
              <a:ea typeface="Aptos Display"/>
              <a:cs typeface="Arial"/>
            </a:endParaRPr>
          </a:p>
          <a:p>
            <a:pPr>
              <a:lnSpc>
                <a:spcPct val="110000"/>
              </a:lnSpc>
            </a:pPr>
            <a:endParaRPr lang="en-US" sz="3300">
              <a:latin typeface="Arial"/>
              <a:ea typeface="Aptos Display"/>
              <a:cs typeface="Arial"/>
            </a:endParaRPr>
          </a:p>
          <a:p>
            <a:pPr marL="0" indent="0">
              <a:lnSpc>
                <a:spcPct val="110000"/>
              </a:lnSpc>
              <a:buNone/>
            </a:pPr>
            <a:endParaRPr lang="en-US" sz="3300">
              <a:latin typeface="Arial"/>
              <a:ea typeface="Aptos Display"/>
              <a:cs typeface="Arial"/>
            </a:endParaRPr>
          </a:p>
          <a:p>
            <a:endParaRPr lang="en-US" sz="4000">
              <a:latin typeface="Aptos Display"/>
            </a:endParaRPr>
          </a:p>
        </p:txBody>
      </p:sp>
    </p:spTree>
    <p:extLst>
      <p:ext uri="{BB962C8B-B14F-4D97-AF65-F5344CB8AC3E}">
        <p14:creationId xmlns:p14="http://schemas.microsoft.com/office/powerpoint/2010/main" val="3667220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677E49-F2B8-2D64-391C-11783D2E5A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D13049-203A-78B6-53A5-A90465142A45}"/>
              </a:ext>
            </a:extLst>
          </p:cNvPr>
          <p:cNvSpPr>
            <a:spLocks noGrp="1"/>
          </p:cNvSpPr>
          <p:nvPr>
            <p:ph type="title"/>
          </p:nvPr>
        </p:nvSpPr>
        <p:spPr/>
        <p:txBody>
          <a:bodyPr/>
          <a:lstStyle/>
          <a:p>
            <a:r>
              <a:rPr lang="en-US" sz="4000" err="1">
                <a:latin typeface="Aptos Display"/>
              </a:rPr>
              <a:t>Mitä</a:t>
            </a:r>
            <a:r>
              <a:rPr lang="en-US" sz="4000">
                <a:latin typeface="Aptos Display"/>
              </a:rPr>
              <a:t> </a:t>
            </a:r>
            <a:r>
              <a:rPr lang="en-US" sz="4000" err="1">
                <a:latin typeface="Aptos Display"/>
              </a:rPr>
              <a:t>psykologinen</a:t>
            </a:r>
            <a:r>
              <a:rPr lang="en-US" sz="4000">
                <a:latin typeface="Aptos Display"/>
              </a:rPr>
              <a:t> </a:t>
            </a:r>
            <a:r>
              <a:rPr lang="en-US" sz="4000" err="1">
                <a:latin typeface="Aptos Display"/>
              </a:rPr>
              <a:t>turvallisuus</a:t>
            </a:r>
            <a:r>
              <a:rPr lang="en-US" sz="4000">
                <a:latin typeface="Aptos Display"/>
              </a:rPr>
              <a:t> tarkoittaa? </a:t>
            </a:r>
          </a:p>
        </p:txBody>
      </p:sp>
      <p:sp>
        <p:nvSpPr>
          <p:cNvPr id="3" name="Content Placeholder 2">
            <a:extLst>
              <a:ext uri="{FF2B5EF4-FFF2-40B4-BE49-F238E27FC236}">
                <a16:creationId xmlns:a16="http://schemas.microsoft.com/office/drawing/2014/main" id="{8A5FD44D-73D8-2816-169D-0B1279E3CD40}"/>
              </a:ext>
            </a:extLst>
          </p:cNvPr>
          <p:cNvSpPr>
            <a:spLocks noGrp="1"/>
          </p:cNvSpPr>
          <p:nvPr>
            <p:ph idx="1"/>
          </p:nvPr>
        </p:nvSpPr>
        <p:spPr/>
        <p:txBody>
          <a:bodyPr vert="horz" lIns="91440" tIns="45720" rIns="91440" bIns="45720" rtlCol="0" anchor="t">
            <a:noAutofit/>
          </a:bodyPr>
          <a:lstStyle/>
          <a:p>
            <a:pPr>
              <a:lnSpc>
                <a:spcPct val="110000"/>
              </a:lnSpc>
            </a:pPr>
            <a:r>
              <a:rPr lang="en-US" sz="2400" err="1">
                <a:latin typeface="Aptos Display"/>
                <a:ea typeface="Calibri"/>
                <a:cs typeface="Arial"/>
              </a:rPr>
              <a:t>Psykologinen</a:t>
            </a:r>
            <a:r>
              <a:rPr lang="en-US" sz="2400">
                <a:latin typeface="Aptos Display"/>
                <a:ea typeface="Calibri"/>
                <a:cs typeface="Arial"/>
              </a:rPr>
              <a:t> </a:t>
            </a:r>
            <a:r>
              <a:rPr lang="en-US" sz="2400" err="1">
                <a:latin typeface="Aptos Display"/>
                <a:ea typeface="Calibri"/>
                <a:cs typeface="Arial"/>
              </a:rPr>
              <a:t>turvallisuus</a:t>
            </a:r>
            <a:r>
              <a:rPr lang="en-US" sz="2400">
                <a:latin typeface="Aptos Display"/>
                <a:ea typeface="Calibri"/>
                <a:cs typeface="Arial"/>
              </a:rPr>
              <a:t> ja </a:t>
            </a:r>
            <a:r>
              <a:rPr lang="en-US" sz="2400" err="1">
                <a:latin typeface="Aptos Display"/>
                <a:ea typeface="Calibri"/>
                <a:cs typeface="Arial"/>
              </a:rPr>
              <a:t>luottamus</a:t>
            </a:r>
            <a:r>
              <a:rPr lang="en-US" sz="2400">
                <a:latin typeface="Aptos Display"/>
                <a:ea typeface="Calibri"/>
                <a:cs typeface="Arial"/>
              </a:rPr>
              <a:t> </a:t>
            </a:r>
            <a:r>
              <a:rPr lang="en-US" sz="2400" err="1">
                <a:latin typeface="Aptos Display"/>
                <a:ea typeface="Calibri"/>
                <a:cs typeface="Arial"/>
              </a:rPr>
              <a:t>lisää</a:t>
            </a:r>
            <a:r>
              <a:rPr lang="en-US" sz="2400">
                <a:latin typeface="Aptos Display"/>
                <a:ea typeface="Calibri"/>
                <a:cs typeface="Arial"/>
              </a:rPr>
              <a:t> </a:t>
            </a:r>
            <a:r>
              <a:rPr lang="en-US" sz="2400" err="1">
                <a:latin typeface="Aptos Display"/>
                <a:ea typeface="Calibri"/>
                <a:cs typeface="Arial"/>
              </a:rPr>
              <a:t>koko</a:t>
            </a:r>
            <a:r>
              <a:rPr lang="en-US" sz="2400">
                <a:latin typeface="Aptos Display"/>
                <a:ea typeface="Calibri"/>
                <a:cs typeface="Arial"/>
              </a:rPr>
              <a:t> </a:t>
            </a:r>
            <a:r>
              <a:rPr lang="en-US" sz="2400" err="1">
                <a:latin typeface="Aptos Display"/>
                <a:ea typeface="Calibri"/>
                <a:cs typeface="Arial"/>
              </a:rPr>
              <a:t>työyhteisön</a:t>
            </a:r>
            <a:r>
              <a:rPr lang="en-US" sz="2400">
                <a:latin typeface="Aptos Display"/>
                <a:ea typeface="Calibri"/>
                <a:cs typeface="Arial"/>
              </a:rPr>
              <a:t> </a:t>
            </a:r>
            <a:r>
              <a:rPr lang="en-US" sz="2400" err="1">
                <a:latin typeface="Aptos Display"/>
                <a:ea typeface="Calibri"/>
                <a:cs typeface="Arial"/>
              </a:rPr>
              <a:t>hyvinvointia</a:t>
            </a:r>
            <a:r>
              <a:rPr lang="en-US" sz="2400">
                <a:latin typeface="Aptos Display"/>
                <a:ea typeface="Calibri"/>
                <a:cs typeface="Arial"/>
              </a:rPr>
              <a:t> ja </a:t>
            </a:r>
            <a:r>
              <a:rPr lang="en-US" sz="2400" err="1">
                <a:latin typeface="Aptos Display"/>
                <a:ea typeface="Calibri"/>
                <a:cs typeface="Arial"/>
              </a:rPr>
              <a:t>tuottavuutta</a:t>
            </a:r>
            <a:r>
              <a:rPr lang="en-US" sz="2400">
                <a:latin typeface="Aptos Display"/>
                <a:ea typeface="Calibri"/>
                <a:cs typeface="Arial"/>
              </a:rPr>
              <a:t>. </a:t>
            </a:r>
            <a:endParaRPr lang="en-US" sz="2400">
              <a:latin typeface="Aptos Display"/>
              <a:ea typeface="Calibri" panose="020F0502020204030204"/>
              <a:cs typeface="Calibri" panose="020F0502020204030204"/>
            </a:endParaRPr>
          </a:p>
          <a:p>
            <a:pPr>
              <a:lnSpc>
                <a:spcPct val="110000"/>
              </a:lnSpc>
            </a:pPr>
            <a:r>
              <a:rPr lang="en-US" sz="2400" err="1">
                <a:latin typeface="Aptos Display"/>
                <a:ea typeface="+mn-lt"/>
                <a:cs typeface="Arial"/>
              </a:rPr>
              <a:t>Psykologinen</a:t>
            </a:r>
            <a:r>
              <a:rPr lang="en-US" sz="2400">
                <a:latin typeface="Aptos Display"/>
                <a:ea typeface="+mn-lt"/>
                <a:cs typeface="Arial"/>
              </a:rPr>
              <a:t> </a:t>
            </a:r>
            <a:r>
              <a:rPr lang="en-US" sz="2400" err="1">
                <a:latin typeface="Aptos Display"/>
                <a:ea typeface="+mn-lt"/>
                <a:cs typeface="Arial"/>
              </a:rPr>
              <a:t>turvallisuus</a:t>
            </a:r>
            <a:r>
              <a:rPr lang="en-US" sz="2400">
                <a:latin typeface="Aptos Display"/>
                <a:ea typeface="+mn-lt"/>
                <a:cs typeface="Arial"/>
              </a:rPr>
              <a:t> on </a:t>
            </a:r>
            <a:r>
              <a:rPr lang="en-US" sz="2400" err="1">
                <a:latin typeface="Aptos Display"/>
                <a:ea typeface="+mn-lt"/>
                <a:cs typeface="Arial"/>
              </a:rPr>
              <a:t>jaettu</a:t>
            </a:r>
            <a:r>
              <a:rPr lang="en-US" sz="2400">
                <a:latin typeface="Aptos Display"/>
                <a:ea typeface="+mn-lt"/>
                <a:cs typeface="Arial"/>
              </a:rPr>
              <a:t> </a:t>
            </a:r>
            <a:r>
              <a:rPr lang="en-US" sz="2400" err="1">
                <a:latin typeface="Aptos Display"/>
                <a:ea typeface="+mn-lt"/>
                <a:cs typeface="Arial"/>
              </a:rPr>
              <a:t>uskomus</a:t>
            </a:r>
            <a:r>
              <a:rPr lang="en-US" sz="2400">
                <a:latin typeface="Aptos Display"/>
                <a:ea typeface="+mn-lt"/>
                <a:cs typeface="Arial"/>
              </a:rPr>
              <a:t> </a:t>
            </a:r>
            <a:r>
              <a:rPr lang="en-US" sz="2400" err="1">
                <a:latin typeface="Aptos Display"/>
                <a:ea typeface="+mn-lt"/>
                <a:cs typeface="Arial"/>
              </a:rPr>
              <a:t>siitä</a:t>
            </a:r>
            <a:r>
              <a:rPr lang="en-US" sz="2400">
                <a:latin typeface="Aptos Display"/>
                <a:ea typeface="+mn-lt"/>
                <a:cs typeface="Arial"/>
              </a:rPr>
              <a:t>, </a:t>
            </a:r>
            <a:r>
              <a:rPr lang="en-US" sz="2400" err="1">
                <a:latin typeface="Aptos Display"/>
                <a:ea typeface="+mn-lt"/>
                <a:cs typeface="Arial"/>
              </a:rPr>
              <a:t>että</a:t>
            </a:r>
            <a:r>
              <a:rPr lang="en-US" sz="2400">
                <a:latin typeface="Aptos Display"/>
                <a:ea typeface="+mn-lt"/>
                <a:cs typeface="Arial"/>
              </a:rPr>
              <a:t> </a:t>
            </a:r>
            <a:r>
              <a:rPr lang="en-US" sz="2400" err="1">
                <a:latin typeface="Aptos Display"/>
                <a:ea typeface="+mn-lt"/>
                <a:cs typeface="Arial"/>
              </a:rPr>
              <a:t>ryhmässä</a:t>
            </a:r>
            <a:r>
              <a:rPr lang="en-US" sz="2400">
                <a:latin typeface="Aptos Display"/>
                <a:ea typeface="+mn-lt"/>
                <a:cs typeface="Arial"/>
              </a:rPr>
              <a:t> </a:t>
            </a:r>
            <a:r>
              <a:rPr lang="en-US" sz="2400" err="1">
                <a:latin typeface="Aptos Display"/>
                <a:ea typeface="+mn-lt"/>
                <a:cs typeface="Arial"/>
              </a:rPr>
              <a:t>voi</a:t>
            </a:r>
            <a:r>
              <a:rPr lang="en-US" sz="2400">
                <a:latin typeface="Aptos Display"/>
                <a:ea typeface="+mn-lt"/>
                <a:cs typeface="Arial"/>
              </a:rPr>
              <a:t> </a:t>
            </a:r>
            <a:r>
              <a:rPr lang="en-US" sz="2400" err="1">
                <a:latin typeface="Aptos Display"/>
                <a:ea typeface="+mn-lt"/>
                <a:cs typeface="Arial"/>
              </a:rPr>
              <a:t>ottaa</a:t>
            </a:r>
            <a:r>
              <a:rPr lang="en-US" sz="2400">
                <a:latin typeface="Aptos Display"/>
                <a:ea typeface="+mn-lt"/>
                <a:cs typeface="Arial"/>
              </a:rPr>
              <a:t> </a:t>
            </a:r>
            <a:r>
              <a:rPr lang="en-US" sz="2400" err="1">
                <a:latin typeface="Aptos Display"/>
                <a:ea typeface="+mn-lt"/>
                <a:cs typeface="Arial"/>
              </a:rPr>
              <a:t>riskejä</a:t>
            </a:r>
            <a:r>
              <a:rPr lang="en-US" sz="2400">
                <a:latin typeface="Aptos Display"/>
                <a:ea typeface="+mn-lt"/>
                <a:cs typeface="Arial"/>
              </a:rPr>
              <a:t> ja olla </a:t>
            </a:r>
            <a:r>
              <a:rPr lang="en-US" sz="2400" err="1">
                <a:latin typeface="Aptos Display"/>
                <a:ea typeface="+mn-lt"/>
                <a:cs typeface="Arial"/>
              </a:rPr>
              <a:t>oma</a:t>
            </a:r>
            <a:r>
              <a:rPr lang="en-US" sz="2400">
                <a:latin typeface="Aptos Display"/>
                <a:ea typeface="+mn-lt"/>
                <a:cs typeface="Arial"/>
              </a:rPr>
              <a:t> </a:t>
            </a:r>
            <a:r>
              <a:rPr lang="en-US" sz="2400" err="1">
                <a:latin typeface="Aptos Display"/>
                <a:ea typeface="+mn-lt"/>
                <a:cs typeface="Arial"/>
              </a:rPr>
              <a:t>itsensä</a:t>
            </a:r>
            <a:r>
              <a:rPr lang="en-US" sz="2400">
                <a:latin typeface="Aptos Display"/>
                <a:ea typeface="+mn-lt"/>
                <a:cs typeface="Arial"/>
              </a:rPr>
              <a:t>. </a:t>
            </a:r>
          </a:p>
          <a:p>
            <a:pPr>
              <a:lnSpc>
                <a:spcPct val="110000"/>
              </a:lnSpc>
            </a:pPr>
            <a:r>
              <a:rPr lang="en-US" sz="2400" err="1">
                <a:latin typeface="Aptos Display"/>
                <a:ea typeface="Aptos Display"/>
                <a:cs typeface="Arial"/>
              </a:rPr>
              <a:t>Mitä</a:t>
            </a:r>
            <a:r>
              <a:rPr lang="en-US" sz="2400">
                <a:latin typeface="Aptos Display"/>
                <a:ea typeface="Aptos Display"/>
                <a:cs typeface="Arial"/>
              </a:rPr>
              <a:t> </a:t>
            </a:r>
            <a:r>
              <a:rPr lang="en-US" sz="2400" err="1">
                <a:latin typeface="Aptos Display"/>
                <a:ea typeface="Aptos Display"/>
                <a:cs typeface="Arial"/>
              </a:rPr>
              <a:t>psykologinen</a:t>
            </a:r>
            <a:r>
              <a:rPr lang="en-US" sz="2400">
                <a:latin typeface="Aptos Display"/>
                <a:ea typeface="Aptos Display"/>
                <a:cs typeface="Arial"/>
              </a:rPr>
              <a:t> </a:t>
            </a:r>
            <a:r>
              <a:rPr lang="en-US" sz="2400" err="1">
                <a:latin typeface="Aptos Display"/>
                <a:ea typeface="Aptos Display"/>
                <a:cs typeface="Arial"/>
              </a:rPr>
              <a:t>turvallisuus</a:t>
            </a:r>
            <a:r>
              <a:rPr lang="en-US" sz="2400">
                <a:latin typeface="Aptos Display"/>
                <a:ea typeface="Aptos Display"/>
                <a:cs typeface="Arial"/>
              </a:rPr>
              <a:t> </a:t>
            </a:r>
            <a:r>
              <a:rPr lang="en-US" sz="2400" err="1">
                <a:latin typeface="Aptos Display"/>
                <a:ea typeface="Aptos Display"/>
                <a:cs typeface="Arial"/>
              </a:rPr>
              <a:t>ei</a:t>
            </a:r>
            <a:r>
              <a:rPr lang="en-US" sz="2400">
                <a:latin typeface="Aptos Display"/>
                <a:ea typeface="Aptos Display"/>
                <a:cs typeface="Arial"/>
              </a:rPr>
              <a:t> </a:t>
            </a:r>
            <a:r>
              <a:rPr lang="en-US" sz="2400" err="1">
                <a:latin typeface="Aptos Display"/>
                <a:ea typeface="Aptos Display"/>
                <a:cs typeface="Arial"/>
              </a:rPr>
              <a:t>tarkoita</a:t>
            </a:r>
            <a:r>
              <a:rPr lang="en-US" sz="2400">
                <a:latin typeface="Aptos Display"/>
                <a:ea typeface="Aptos Display"/>
                <a:cs typeface="Arial"/>
              </a:rPr>
              <a:t>? </a:t>
            </a:r>
            <a:r>
              <a:rPr lang="en-US" sz="2400" err="1">
                <a:latin typeface="Aptos Display"/>
                <a:ea typeface="Aptos Display"/>
                <a:cs typeface="Arial"/>
              </a:rPr>
              <a:t>Että</a:t>
            </a:r>
            <a:r>
              <a:rPr lang="en-US" sz="2400">
                <a:latin typeface="Aptos Display"/>
                <a:ea typeface="Aptos Display"/>
                <a:cs typeface="Arial"/>
              </a:rPr>
              <a:t> </a:t>
            </a:r>
            <a:r>
              <a:rPr lang="en-US" sz="2400" err="1">
                <a:latin typeface="Aptos Display"/>
                <a:ea typeface="Aptos Display"/>
                <a:cs typeface="Arial"/>
              </a:rPr>
              <a:t>oltaisiin</a:t>
            </a:r>
            <a:r>
              <a:rPr lang="en-US" sz="2400">
                <a:latin typeface="Aptos Display"/>
                <a:ea typeface="Aptos Display"/>
                <a:cs typeface="Arial"/>
              </a:rPr>
              <a:t> </a:t>
            </a:r>
            <a:r>
              <a:rPr lang="en-US" sz="2400" err="1">
                <a:latin typeface="Aptos Display"/>
                <a:ea typeface="Aptos Display"/>
                <a:cs typeface="Arial"/>
              </a:rPr>
              <a:t>kaikki</a:t>
            </a:r>
            <a:r>
              <a:rPr lang="en-US" sz="2400">
                <a:latin typeface="Aptos Display"/>
                <a:ea typeface="Aptos Display"/>
                <a:cs typeface="Arial"/>
              </a:rPr>
              <a:t> </a:t>
            </a:r>
            <a:r>
              <a:rPr lang="en-US" sz="2400" err="1">
                <a:latin typeface="Aptos Display"/>
                <a:ea typeface="Aptos Display"/>
                <a:cs typeface="Arial"/>
              </a:rPr>
              <a:t>samaa</a:t>
            </a:r>
            <a:r>
              <a:rPr lang="en-US" sz="2400">
                <a:latin typeface="Aptos Display"/>
                <a:ea typeface="Aptos Display"/>
                <a:cs typeface="Arial"/>
              </a:rPr>
              <a:t> </a:t>
            </a:r>
            <a:r>
              <a:rPr lang="en-US" sz="2400" err="1">
                <a:latin typeface="Aptos Display"/>
                <a:ea typeface="Aptos Display"/>
                <a:cs typeface="Arial"/>
              </a:rPr>
              <a:t>mieltä</a:t>
            </a:r>
            <a:r>
              <a:rPr lang="en-US" sz="2400">
                <a:latin typeface="Aptos Display"/>
                <a:ea typeface="Aptos Display"/>
                <a:cs typeface="Arial"/>
              </a:rPr>
              <a:t>, </a:t>
            </a:r>
            <a:r>
              <a:rPr lang="en-US" sz="2400" err="1">
                <a:latin typeface="Aptos Display"/>
                <a:ea typeface="Aptos Display"/>
                <a:cs typeface="Arial"/>
              </a:rPr>
              <a:t>tavoitteiden</a:t>
            </a:r>
            <a:r>
              <a:rPr lang="en-US" sz="2400">
                <a:latin typeface="Aptos Display"/>
                <a:ea typeface="Aptos Display"/>
                <a:cs typeface="Arial"/>
              </a:rPr>
              <a:t> </a:t>
            </a:r>
            <a:r>
              <a:rPr lang="en-US" sz="2400" err="1">
                <a:latin typeface="Aptos Display"/>
                <a:ea typeface="Aptos Display"/>
                <a:cs typeface="Arial"/>
              </a:rPr>
              <a:t>madaltamista</a:t>
            </a:r>
            <a:r>
              <a:rPr lang="en-US" sz="2400">
                <a:latin typeface="Aptos Display"/>
                <a:ea typeface="Aptos Display"/>
                <a:cs typeface="Arial"/>
              </a:rPr>
              <a:t> tai </a:t>
            </a:r>
            <a:r>
              <a:rPr lang="en-US" sz="2400" err="1">
                <a:latin typeface="Aptos Display"/>
                <a:ea typeface="Aptos Display"/>
                <a:cs typeface="Arial"/>
              </a:rPr>
              <a:t>sitä</a:t>
            </a:r>
            <a:r>
              <a:rPr lang="en-US" sz="2400">
                <a:latin typeface="Aptos Display"/>
                <a:ea typeface="Aptos Display"/>
                <a:cs typeface="Arial"/>
              </a:rPr>
              <a:t>, </a:t>
            </a:r>
            <a:r>
              <a:rPr lang="en-US" sz="2400" err="1">
                <a:latin typeface="Aptos Display"/>
                <a:ea typeface="Aptos Display"/>
                <a:cs typeface="Arial"/>
              </a:rPr>
              <a:t>että</a:t>
            </a:r>
            <a:r>
              <a:rPr lang="en-US" sz="2400">
                <a:latin typeface="Aptos Display"/>
                <a:ea typeface="Aptos Display"/>
                <a:cs typeface="Arial"/>
              </a:rPr>
              <a:t> </a:t>
            </a:r>
            <a:r>
              <a:rPr lang="en-US" sz="2400" err="1">
                <a:latin typeface="Aptos Display"/>
                <a:ea typeface="Aptos Display"/>
                <a:cs typeface="Arial"/>
              </a:rPr>
              <a:t>työsuorituksia</a:t>
            </a:r>
            <a:r>
              <a:rPr lang="en-US" sz="2400">
                <a:latin typeface="Aptos Display"/>
                <a:ea typeface="Aptos Display"/>
                <a:cs typeface="Arial"/>
              </a:rPr>
              <a:t> </a:t>
            </a:r>
            <a:r>
              <a:rPr lang="en-US" sz="2400" err="1">
                <a:latin typeface="Aptos Display"/>
                <a:ea typeface="Aptos Display"/>
                <a:cs typeface="Arial"/>
              </a:rPr>
              <a:t>ei</a:t>
            </a:r>
            <a:r>
              <a:rPr lang="en-US" sz="2400">
                <a:latin typeface="Aptos Display"/>
                <a:ea typeface="Aptos Display"/>
                <a:cs typeface="Arial"/>
              </a:rPr>
              <a:t> </a:t>
            </a:r>
            <a:r>
              <a:rPr lang="en-US" sz="2400" err="1">
                <a:latin typeface="Aptos Display"/>
                <a:ea typeface="Aptos Display"/>
                <a:cs typeface="Arial"/>
              </a:rPr>
              <a:t>saisi</a:t>
            </a:r>
            <a:r>
              <a:rPr lang="en-US" sz="2400">
                <a:latin typeface="Aptos Display"/>
                <a:ea typeface="Aptos Display"/>
                <a:cs typeface="Arial"/>
              </a:rPr>
              <a:t> </a:t>
            </a:r>
            <a:r>
              <a:rPr lang="en-US" sz="2400" err="1">
                <a:latin typeface="Aptos Display"/>
                <a:ea typeface="Aptos Display"/>
                <a:cs typeface="Arial"/>
              </a:rPr>
              <a:t>johtaa</a:t>
            </a:r>
            <a:r>
              <a:rPr lang="en-US" sz="2400">
                <a:latin typeface="Aptos Display"/>
                <a:ea typeface="Aptos Display"/>
                <a:cs typeface="Arial"/>
              </a:rPr>
              <a:t>. </a:t>
            </a:r>
          </a:p>
          <a:p>
            <a:pPr>
              <a:lnSpc>
                <a:spcPct val="110000"/>
              </a:lnSpc>
            </a:pPr>
            <a:endParaRPr lang="en-US" sz="3300">
              <a:latin typeface="Arial"/>
              <a:ea typeface="Aptos Display"/>
              <a:cs typeface="Arial"/>
            </a:endParaRPr>
          </a:p>
          <a:p>
            <a:pPr>
              <a:lnSpc>
                <a:spcPct val="110000"/>
              </a:lnSpc>
            </a:pPr>
            <a:endParaRPr lang="en-US" sz="3300">
              <a:latin typeface="Arial"/>
              <a:ea typeface="Aptos Display"/>
              <a:cs typeface="Arial"/>
            </a:endParaRPr>
          </a:p>
          <a:p>
            <a:pPr marL="0" indent="0">
              <a:lnSpc>
                <a:spcPct val="110000"/>
              </a:lnSpc>
              <a:buNone/>
            </a:pPr>
            <a:endParaRPr lang="en-US" sz="3300">
              <a:latin typeface="Arial"/>
              <a:ea typeface="Aptos Display"/>
              <a:cs typeface="Arial"/>
            </a:endParaRPr>
          </a:p>
          <a:p>
            <a:endParaRPr lang="en-US" sz="4000">
              <a:latin typeface="Aptos Display"/>
            </a:endParaRPr>
          </a:p>
        </p:txBody>
      </p:sp>
    </p:spTree>
    <p:extLst>
      <p:ext uri="{BB962C8B-B14F-4D97-AF65-F5344CB8AC3E}">
        <p14:creationId xmlns:p14="http://schemas.microsoft.com/office/powerpoint/2010/main" val="3561829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91365-D10A-5E07-63D1-FAC958A7CAED}"/>
              </a:ext>
            </a:extLst>
          </p:cNvPr>
          <p:cNvSpPr>
            <a:spLocks noGrp="1"/>
          </p:cNvSpPr>
          <p:nvPr>
            <p:ph type="title"/>
          </p:nvPr>
        </p:nvSpPr>
        <p:spPr/>
        <p:txBody>
          <a:bodyPr/>
          <a:lstStyle/>
          <a:p>
            <a:r>
              <a:rPr lang="en-US" sz="4000" err="1">
                <a:latin typeface="Aptos Display"/>
              </a:rPr>
              <a:t>Mistä</a:t>
            </a:r>
            <a:r>
              <a:rPr lang="en-US" sz="4000">
                <a:latin typeface="Aptos Display"/>
              </a:rPr>
              <a:t> </a:t>
            </a:r>
            <a:r>
              <a:rPr lang="en-US" sz="4000" err="1">
                <a:latin typeface="Aptos Display"/>
              </a:rPr>
              <a:t>tunnistaa</a:t>
            </a:r>
            <a:r>
              <a:rPr lang="en-US" sz="4000">
                <a:latin typeface="Aptos Display"/>
              </a:rPr>
              <a:t> </a:t>
            </a:r>
            <a:r>
              <a:rPr lang="en-US" sz="4000" err="1">
                <a:latin typeface="Aptos Display"/>
              </a:rPr>
              <a:t>psykologisen</a:t>
            </a:r>
            <a:r>
              <a:rPr lang="en-US" sz="4000">
                <a:latin typeface="Aptos Display"/>
              </a:rPr>
              <a:t> </a:t>
            </a:r>
            <a:r>
              <a:rPr lang="en-US" sz="4000" err="1">
                <a:latin typeface="Aptos Display"/>
              </a:rPr>
              <a:t>turvallisuuden</a:t>
            </a:r>
            <a:r>
              <a:rPr lang="en-US" sz="4000">
                <a:latin typeface="Aptos Display"/>
              </a:rPr>
              <a:t>? 1/2</a:t>
            </a:r>
          </a:p>
        </p:txBody>
      </p:sp>
      <p:sp>
        <p:nvSpPr>
          <p:cNvPr id="3" name="Content Placeholder 2">
            <a:extLst>
              <a:ext uri="{FF2B5EF4-FFF2-40B4-BE49-F238E27FC236}">
                <a16:creationId xmlns:a16="http://schemas.microsoft.com/office/drawing/2014/main" id="{D9830D0D-27E0-3FC8-BADC-A4BD23B461BA}"/>
              </a:ext>
            </a:extLst>
          </p:cNvPr>
          <p:cNvSpPr>
            <a:spLocks noGrp="1"/>
          </p:cNvSpPr>
          <p:nvPr>
            <p:ph idx="1"/>
          </p:nvPr>
        </p:nvSpPr>
        <p:spPr/>
        <p:txBody>
          <a:bodyPr vert="horz" lIns="91440" tIns="45720" rIns="91440" bIns="45720" rtlCol="0" anchor="t">
            <a:normAutofit/>
          </a:bodyPr>
          <a:lstStyle/>
          <a:p>
            <a:r>
              <a:rPr lang="en-US" sz="2400" err="1">
                <a:latin typeface="Aptos Display"/>
                <a:ea typeface="+mn-lt"/>
                <a:cs typeface="+mn-lt"/>
              </a:rPr>
              <a:t>Psykologinen</a:t>
            </a:r>
            <a:r>
              <a:rPr lang="en-US" sz="2400">
                <a:latin typeface="Aptos Display"/>
                <a:ea typeface="+mn-lt"/>
                <a:cs typeface="+mn-lt"/>
              </a:rPr>
              <a:t> </a:t>
            </a:r>
            <a:r>
              <a:rPr lang="en-US" sz="2400" err="1">
                <a:latin typeface="Aptos Display"/>
                <a:ea typeface="+mn-lt"/>
                <a:cs typeface="+mn-lt"/>
              </a:rPr>
              <a:t>turvallisuus</a:t>
            </a:r>
            <a:r>
              <a:rPr lang="en-US" sz="2400">
                <a:latin typeface="Aptos Display"/>
                <a:ea typeface="+mn-lt"/>
                <a:cs typeface="+mn-lt"/>
              </a:rPr>
              <a:t> on </a:t>
            </a:r>
            <a:r>
              <a:rPr lang="en-US" sz="2400" err="1">
                <a:latin typeface="Aptos Display"/>
                <a:ea typeface="+mn-lt"/>
                <a:cs typeface="+mn-lt"/>
              </a:rPr>
              <a:t>tila</a:t>
            </a:r>
            <a:r>
              <a:rPr lang="en-US" sz="2400">
                <a:latin typeface="Aptos Display"/>
                <a:ea typeface="+mn-lt"/>
                <a:cs typeface="+mn-lt"/>
              </a:rPr>
              <a:t>, </a:t>
            </a:r>
            <a:r>
              <a:rPr lang="en-US" sz="2400" err="1">
                <a:latin typeface="Aptos Display"/>
                <a:ea typeface="+mn-lt"/>
                <a:cs typeface="+mn-lt"/>
              </a:rPr>
              <a:t>jossa</a:t>
            </a:r>
            <a:r>
              <a:rPr lang="en-US" sz="2400">
                <a:latin typeface="Aptos Display"/>
                <a:ea typeface="+mn-lt"/>
                <a:cs typeface="+mn-lt"/>
              </a:rPr>
              <a:t> </a:t>
            </a:r>
            <a:r>
              <a:rPr lang="en-US" sz="2400" err="1">
                <a:latin typeface="Aptos Display"/>
                <a:ea typeface="+mn-lt"/>
                <a:cs typeface="+mn-lt"/>
              </a:rPr>
              <a:t>niin</a:t>
            </a:r>
            <a:r>
              <a:rPr lang="en-US" sz="2400">
                <a:latin typeface="Aptos Display"/>
                <a:ea typeface="+mn-lt"/>
                <a:cs typeface="+mn-lt"/>
              </a:rPr>
              <a:t> </a:t>
            </a:r>
            <a:r>
              <a:rPr lang="en-US" sz="2400" err="1">
                <a:latin typeface="Aptos Display"/>
                <a:ea typeface="+mn-lt"/>
                <a:cs typeface="+mn-lt"/>
              </a:rPr>
              <a:t>onnistumiset</a:t>
            </a:r>
            <a:r>
              <a:rPr lang="en-US" sz="2400">
                <a:latin typeface="Aptos Display"/>
                <a:ea typeface="+mn-lt"/>
                <a:cs typeface="+mn-lt"/>
              </a:rPr>
              <a:t>, </a:t>
            </a:r>
            <a:r>
              <a:rPr lang="en-US" sz="2400" err="1">
                <a:latin typeface="Aptos Display"/>
                <a:ea typeface="+mn-lt"/>
                <a:cs typeface="+mn-lt"/>
              </a:rPr>
              <a:t>vastoinkäymiset</a:t>
            </a:r>
            <a:r>
              <a:rPr lang="en-US" sz="2400">
                <a:latin typeface="Aptos Display"/>
                <a:ea typeface="+mn-lt"/>
                <a:cs typeface="+mn-lt"/>
              </a:rPr>
              <a:t> </a:t>
            </a:r>
            <a:r>
              <a:rPr lang="en-US" sz="2400" err="1">
                <a:latin typeface="Aptos Display"/>
                <a:ea typeface="+mn-lt"/>
                <a:cs typeface="+mn-lt"/>
              </a:rPr>
              <a:t>kuin</a:t>
            </a:r>
            <a:r>
              <a:rPr lang="en-US" sz="2400">
                <a:latin typeface="Aptos Display"/>
                <a:ea typeface="+mn-lt"/>
                <a:cs typeface="+mn-lt"/>
              </a:rPr>
              <a:t> </a:t>
            </a:r>
            <a:r>
              <a:rPr lang="en-US" sz="2400" err="1">
                <a:latin typeface="Aptos Display"/>
                <a:ea typeface="+mn-lt"/>
                <a:cs typeface="+mn-lt"/>
              </a:rPr>
              <a:t>vaikeudetkin</a:t>
            </a:r>
            <a:r>
              <a:rPr lang="en-US" sz="2400">
                <a:latin typeface="Aptos Display"/>
                <a:ea typeface="+mn-lt"/>
                <a:cs typeface="+mn-lt"/>
              </a:rPr>
              <a:t> </a:t>
            </a:r>
            <a:r>
              <a:rPr lang="en-US" sz="2400" err="1">
                <a:latin typeface="Aptos Display"/>
                <a:ea typeface="+mn-lt"/>
                <a:cs typeface="+mn-lt"/>
              </a:rPr>
              <a:t>ovat</a:t>
            </a:r>
            <a:r>
              <a:rPr lang="en-US" sz="2400">
                <a:latin typeface="Aptos Display"/>
                <a:ea typeface="+mn-lt"/>
                <a:cs typeface="+mn-lt"/>
              </a:rPr>
              <a:t> </a:t>
            </a:r>
            <a:r>
              <a:rPr lang="en-US" sz="2400" err="1">
                <a:latin typeface="Aptos Display"/>
                <a:ea typeface="+mn-lt"/>
                <a:cs typeface="+mn-lt"/>
              </a:rPr>
              <a:t>sallittuja</a:t>
            </a:r>
            <a:r>
              <a:rPr lang="en-US" sz="2400">
                <a:latin typeface="Aptos Display"/>
                <a:ea typeface="+mn-lt"/>
                <a:cs typeface="+mn-lt"/>
              </a:rPr>
              <a:t>. </a:t>
            </a:r>
          </a:p>
          <a:p>
            <a:r>
              <a:rPr lang="en-US" sz="2400" err="1">
                <a:latin typeface="Aptos Display"/>
                <a:ea typeface="+mn-lt"/>
                <a:cs typeface="+mn-lt"/>
              </a:rPr>
              <a:t>Turvallisessa</a:t>
            </a:r>
            <a:r>
              <a:rPr lang="en-US" sz="2400">
                <a:latin typeface="Aptos Display"/>
                <a:ea typeface="+mn-lt"/>
                <a:cs typeface="+mn-lt"/>
              </a:rPr>
              <a:t> </a:t>
            </a:r>
            <a:r>
              <a:rPr lang="en-US" sz="2400" err="1">
                <a:latin typeface="Aptos Display"/>
                <a:ea typeface="+mn-lt"/>
                <a:cs typeface="+mn-lt"/>
              </a:rPr>
              <a:t>työ</a:t>
            </a:r>
            <a:r>
              <a:rPr lang="en-US" sz="2400">
                <a:latin typeface="Aptos Display"/>
                <a:ea typeface="+mn-lt"/>
                <a:cs typeface="+mn-lt"/>
              </a:rPr>
              <a:t>- ja </a:t>
            </a:r>
            <a:r>
              <a:rPr lang="en-US" sz="2400" err="1">
                <a:latin typeface="Aptos Display"/>
                <a:ea typeface="+mn-lt"/>
                <a:cs typeface="+mn-lt"/>
              </a:rPr>
              <a:t>opiskeluyhteisössä</a:t>
            </a:r>
            <a:r>
              <a:rPr lang="en-US" sz="2400">
                <a:latin typeface="Aptos Display"/>
                <a:ea typeface="+mn-lt"/>
                <a:cs typeface="+mn-lt"/>
              </a:rPr>
              <a:t> </a:t>
            </a:r>
            <a:r>
              <a:rPr lang="en-US" sz="2400" err="1">
                <a:latin typeface="Aptos Display"/>
                <a:ea typeface="+mn-lt"/>
                <a:cs typeface="+mn-lt"/>
              </a:rPr>
              <a:t>omien</a:t>
            </a:r>
            <a:r>
              <a:rPr lang="en-US" sz="2400">
                <a:latin typeface="Aptos Display"/>
                <a:ea typeface="+mn-lt"/>
                <a:cs typeface="+mn-lt"/>
              </a:rPr>
              <a:t> </a:t>
            </a:r>
            <a:r>
              <a:rPr lang="en-US" sz="2400" err="1">
                <a:latin typeface="Aptos Display"/>
                <a:ea typeface="+mn-lt"/>
                <a:cs typeface="+mn-lt"/>
              </a:rPr>
              <a:t>mielipiteiden</a:t>
            </a:r>
            <a:r>
              <a:rPr lang="en-US" sz="2400">
                <a:latin typeface="Aptos Display"/>
                <a:ea typeface="+mn-lt"/>
                <a:cs typeface="+mn-lt"/>
              </a:rPr>
              <a:t> </a:t>
            </a:r>
            <a:r>
              <a:rPr lang="en-US" sz="2400" err="1">
                <a:latin typeface="Aptos Display"/>
                <a:ea typeface="+mn-lt"/>
                <a:cs typeface="+mn-lt"/>
              </a:rPr>
              <a:t>esille</a:t>
            </a:r>
            <a:r>
              <a:rPr lang="en-US" sz="2400">
                <a:latin typeface="Aptos Display"/>
                <a:ea typeface="+mn-lt"/>
                <a:cs typeface="+mn-lt"/>
              </a:rPr>
              <a:t> </a:t>
            </a:r>
            <a:r>
              <a:rPr lang="en-US" sz="2400" err="1">
                <a:latin typeface="Aptos Display"/>
                <a:ea typeface="+mn-lt"/>
                <a:cs typeface="+mn-lt"/>
              </a:rPr>
              <a:t>tuominen</a:t>
            </a:r>
            <a:r>
              <a:rPr lang="en-US" sz="2400">
                <a:latin typeface="Aptos Display"/>
                <a:ea typeface="+mn-lt"/>
                <a:cs typeface="+mn-lt"/>
              </a:rPr>
              <a:t> ja </a:t>
            </a:r>
            <a:r>
              <a:rPr lang="en-US" sz="2400" err="1">
                <a:latin typeface="Aptos Display"/>
                <a:ea typeface="+mn-lt"/>
                <a:cs typeface="+mn-lt"/>
              </a:rPr>
              <a:t>muiden</a:t>
            </a:r>
            <a:r>
              <a:rPr lang="en-US" sz="2400">
                <a:latin typeface="Aptos Display"/>
                <a:ea typeface="+mn-lt"/>
                <a:cs typeface="+mn-lt"/>
              </a:rPr>
              <a:t> </a:t>
            </a:r>
            <a:r>
              <a:rPr lang="en-US" sz="2400" err="1">
                <a:latin typeface="Aptos Display"/>
                <a:ea typeface="+mn-lt"/>
                <a:cs typeface="+mn-lt"/>
              </a:rPr>
              <a:t>mielipiteiden</a:t>
            </a:r>
            <a:r>
              <a:rPr lang="en-US" sz="2400">
                <a:latin typeface="Aptos Display"/>
                <a:ea typeface="+mn-lt"/>
                <a:cs typeface="+mn-lt"/>
              </a:rPr>
              <a:t> </a:t>
            </a:r>
            <a:r>
              <a:rPr lang="en-US" sz="2400" err="1">
                <a:latin typeface="Aptos Display"/>
                <a:ea typeface="+mn-lt"/>
                <a:cs typeface="+mn-lt"/>
              </a:rPr>
              <a:t>rakentava</a:t>
            </a:r>
            <a:r>
              <a:rPr lang="en-US" sz="2400">
                <a:latin typeface="Aptos Display"/>
                <a:ea typeface="+mn-lt"/>
                <a:cs typeface="+mn-lt"/>
              </a:rPr>
              <a:t> </a:t>
            </a:r>
            <a:r>
              <a:rPr lang="en-US" sz="2400" err="1">
                <a:latin typeface="Aptos Display"/>
                <a:ea typeface="+mn-lt"/>
                <a:cs typeface="+mn-lt"/>
              </a:rPr>
              <a:t>haastaminen</a:t>
            </a:r>
            <a:r>
              <a:rPr lang="en-US" sz="2400">
                <a:latin typeface="Aptos Display"/>
                <a:ea typeface="+mn-lt"/>
                <a:cs typeface="+mn-lt"/>
              </a:rPr>
              <a:t> on </a:t>
            </a:r>
            <a:r>
              <a:rPr lang="en-US" sz="2400" err="1">
                <a:latin typeface="Aptos Display"/>
                <a:ea typeface="+mn-lt"/>
                <a:cs typeface="+mn-lt"/>
              </a:rPr>
              <a:t>itsestäänselvyys</a:t>
            </a:r>
            <a:r>
              <a:rPr lang="en-US" sz="2400">
                <a:latin typeface="Aptos Display"/>
                <a:ea typeface="+mn-lt"/>
                <a:cs typeface="+mn-lt"/>
              </a:rPr>
              <a:t>, </a:t>
            </a:r>
            <a:r>
              <a:rPr lang="en-US" sz="2400" err="1">
                <a:latin typeface="Aptos Display"/>
                <a:ea typeface="+mn-lt"/>
                <a:cs typeface="+mn-lt"/>
              </a:rPr>
              <a:t>jopa</a:t>
            </a:r>
            <a:r>
              <a:rPr lang="en-US" sz="2400">
                <a:latin typeface="Aptos Display"/>
                <a:ea typeface="+mn-lt"/>
                <a:cs typeface="+mn-lt"/>
              </a:rPr>
              <a:t> </a:t>
            </a:r>
            <a:r>
              <a:rPr lang="en-US" sz="2400" err="1">
                <a:latin typeface="Aptos Display"/>
                <a:ea typeface="+mn-lt"/>
                <a:cs typeface="+mn-lt"/>
              </a:rPr>
              <a:t>velvollisuus</a:t>
            </a:r>
            <a:r>
              <a:rPr lang="en-US" sz="2400">
                <a:latin typeface="Aptos Display"/>
                <a:ea typeface="+mn-lt"/>
                <a:cs typeface="+mn-lt"/>
              </a:rPr>
              <a:t>.</a:t>
            </a:r>
            <a:endParaRPr lang="en-US" sz="2400">
              <a:latin typeface="Aptos Display"/>
              <a:ea typeface="Calibri"/>
              <a:cs typeface="Calibri"/>
            </a:endParaRPr>
          </a:p>
          <a:p>
            <a:r>
              <a:rPr lang="en-US" sz="2400" err="1">
                <a:latin typeface="Aptos Display"/>
                <a:ea typeface="+mn-lt"/>
                <a:cs typeface="+mn-lt"/>
              </a:rPr>
              <a:t>Psykologisesti</a:t>
            </a:r>
            <a:r>
              <a:rPr lang="en-US" sz="2400">
                <a:latin typeface="Aptos Display"/>
                <a:ea typeface="+mn-lt"/>
                <a:cs typeface="+mn-lt"/>
              </a:rPr>
              <a:t> </a:t>
            </a:r>
            <a:r>
              <a:rPr lang="en-US" sz="2400" err="1">
                <a:latin typeface="Aptos Display"/>
                <a:ea typeface="+mn-lt"/>
                <a:cs typeface="+mn-lt"/>
              </a:rPr>
              <a:t>turvallisessa</a:t>
            </a:r>
            <a:r>
              <a:rPr lang="en-US" sz="2400">
                <a:latin typeface="Aptos Display"/>
                <a:ea typeface="+mn-lt"/>
                <a:cs typeface="+mn-lt"/>
              </a:rPr>
              <a:t> </a:t>
            </a:r>
            <a:r>
              <a:rPr lang="en-US" sz="2400" err="1">
                <a:latin typeface="Aptos Display"/>
                <a:ea typeface="+mn-lt"/>
                <a:cs typeface="+mn-lt"/>
              </a:rPr>
              <a:t>toimintakulttuurissa</a:t>
            </a:r>
            <a:r>
              <a:rPr lang="en-US" sz="2400">
                <a:latin typeface="Aptos Display"/>
                <a:ea typeface="+mn-lt"/>
                <a:cs typeface="+mn-lt"/>
              </a:rPr>
              <a:t> </a:t>
            </a:r>
            <a:r>
              <a:rPr lang="en-US" sz="2400" err="1">
                <a:latin typeface="Aptos Display"/>
                <a:ea typeface="+mn-lt"/>
                <a:cs typeface="+mn-lt"/>
              </a:rPr>
              <a:t>sekä</a:t>
            </a:r>
            <a:r>
              <a:rPr lang="en-US" sz="2400">
                <a:latin typeface="Aptos Display"/>
                <a:ea typeface="+mn-lt"/>
                <a:cs typeface="+mn-lt"/>
              </a:rPr>
              <a:t> </a:t>
            </a:r>
            <a:r>
              <a:rPr lang="en-US" sz="2400" err="1">
                <a:latin typeface="Aptos Display"/>
                <a:ea typeface="+mn-lt"/>
                <a:cs typeface="+mn-lt"/>
              </a:rPr>
              <a:t>työ</a:t>
            </a:r>
            <a:r>
              <a:rPr lang="en-US" sz="2400">
                <a:latin typeface="Aptos Display"/>
                <a:ea typeface="+mn-lt"/>
                <a:cs typeface="+mn-lt"/>
              </a:rPr>
              <a:t> </a:t>
            </a:r>
            <a:r>
              <a:rPr lang="en-US" sz="2400" err="1">
                <a:latin typeface="Aptos Display"/>
                <a:ea typeface="+mn-lt"/>
                <a:cs typeface="+mn-lt"/>
              </a:rPr>
              <a:t>että</a:t>
            </a:r>
            <a:r>
              <a:rPr lang="en-US" sz="2400">
                <a:latin typeface="Aptos Display"/>
                <a:ea typeface="+mn-lt"/>
                <a:cs typeface="+mn-lt"/>
              </a:rPr>
              <a:t> </a:t>
            </a:r>
            <a:r>
              <a:rPr lang="en-US" sz="2400" err="1">
                <a:latin typeface="Aptos Display"/>
                <a:ea typeface="+mn-lt"/>
                <a:cs typeface="+mn-lt"/>
              </a:rPr>
              <a:t>työpaikan</a:t>
            </a:r>
            <a:r>
              <a:rPr lang="en-US" sz="2400">
                <a:latin typeface="Aptos Display"/>
                <a:ea typeface="+mn-lt"/>
                <a:cs typeface="+mn-lt"/>
              </a:rPr>
              <a:t> </a:t>
            </a:r>
            <a:r>
              <a:rPr lang="en-US" sz="2400" err="1">
                <a:latin typeface="Aptos Display"/>
                <a:ea typeface="+mn-lt"/>
                <a:cs typeface="+mn-lt"/>
              </a:rPr>
              <a:t>pelisäännöt</a:t>
            </a:r>
            <a:r>
              <a:rPr lang="en-US" sz="2400">
                <a:latin typeface="Aptos Display"/>
                <a:ea typeface="+mn-lt"/>
                <a:cs typeface="+mn-lt"/>
              </a:rPr>
              <a:t> </a:t>
            </a:r>
            <a:r>
              <a:rPr lang="en-US" sz="2400" err="1">
                <a:latin typeface="Aptos Display"/>
                <a:ea typeface="+mn-lt"/>
                <a:cs typeface="+mn-lt"/>
              </a:rPr>
              <a:t>ovat</a:t>
            </a:r>
            <a:r>
              <a:rPr lang="en-US" sz="2400">
                <a:latin typeface="Aptos Display"/>
                <a:ea typeface="+mn-lt"/>
                <a:cs typeface="+mn-lt"/>
              </a:rPr>
              <a:t> </a:t>
            </a:r>
            <a:r>
              <a:rPr lang="en-US" sz="2400" err="1">
                <a:latin typeface="Aptos Display"/>
                <a:ea typeface="+mn-lt"/>
                <a:cs typeface="+mn-lt"/>
              </a:rPr>
              <a:t>aina</a:t>
            </a:r>
            <a:r>
              <a:rPr lang="en-US" sz="2400">
                <a:latin typeface="Aptos Display"/>
                <a:ea typeface="+mn-lt"/>
                <a:cs typeface="+mn-lt"/>
              </a:rPr>
              <a:t> </a:t>
            </a:r>
            <a:r>
              <a:rPr lang="en-US" sz="2400" err="1">
                <a:latin typeface="Aptos Display"/>
                <a:ea typeface="+mn-lt"/>
                <a:cs typeface="+mn-lt"/>
              </a:rPr>
              <a:t>sallittu</a:t>
            </a:r>
            <a:r>
              <a:rPr lang="en-US" sz="2400">
                <a:latin typeface="Aptos Display"/>
                <a:ea typeface="+mn-lt"/>
                <a:cs typeface="+mn-lt"/>
              </a:rPr>
              <a:t> </a:t>
            </a:r>
            <a:r>
              <a:rPr lang="en-US" sz="2400" err="1">
                <a:latin typeface="Aptos Display"/>
                <a:ea typeface="+mn-lt"/>
                <a:cs typeface="+mn-lt"/>
              </a:rPr>
              <a:t>keskustelunaihe</a:t>
            </a:r>
            <a:r>
              <a:rPr lang="en-US" sz="2400">
                <a:latin typeface="Aptos Display"/>
                <a:ea typeface="+mn-lt"/>
                <a:cs typeface="+mn-lt"/>
              </a:rPr>
              <a:t>.</a:t>
            </a:r>
            <a:endParaRPr lang="en-US" sz="2400">
              <a:latin typeface="Aptos Display"/>
              <a:ea typeface="Calibri"/>
              <a:cs typeface="Calibri"/>
            </a:endParaRPr>
          </a:p>
          <a:p>
            <a:r>
              <a:rPr lang="en-US" sz="2400">
                <a:latin typeface="Aptos Display"/>
                <a:ea typeface="+mn-lt"/>
                <a:cs typeface="+mn-lt"/>
              </a:rPr>
              <a:t>Kyse </a:t>
            </a:r>
            <a:r>
              <a:rPr lang="en-US" sz="2400" err="1">
                <a:latin typeface="Aptos Display"/>
                <a:ea typeface="+mn-lt"/>
                <a:cs typeface="+mn-lt"/>
              </a:rPr>
              <a:t>ei</a:t>
            </a:r>
            <a:r>
              <a:rPr lang="en-US" sz="2400">
                <a:latin typeface="Aptos Display"/>
                <a:ea typeface="+mn-lt"/>
                <a:cs typeface="+mn-lt"/>
              </a:rPr>
              <a:t> </a:t>
            </a:r>
            <a:r>
              <a:rPr lang="en-US" sz="2400" err="1">
                <a:latin typeface="Aptos Display"/>
                <a:ea typeface="+mn-lt"/>
                <a:cs typeface="+mn-lt"/>
              </a:rPr>
              <a:t>siis</a:t>
            </a:r>
            <a:r>
              <a:rPr lang="en-US" sz="2400">
                <a:latin typeface="Aptos Display"/>
                <a:ea typeface="+mn-lt"/>
                <a:cs typeface="+mn-lt"/>
              </a:rPr>
              <a:t> ole </a:t>
            </a:r>
            <a:r>
              <a:rPr lang="en-US" sz="2400" err="1">
                <a:latin typeface="Aptos Display"/>
                <a:ea typeface="+mn-lt"/>
                <a:cs typeface="+mn-lt"/>
              </a:rPr>
              <a:t>yksittäisen</a:t>
            </a:r>
            <a:r>
              <a:rPr lang="en-US" sz="2400">
                <a:latin typeface="Aptos Display"/>
                <a:ea typeface="+mn-lt"/>
                <a:cs typeface="+mn-lt"/>
              </a:rPr>
              <a:t> </a:t>
            </a:r>
            <a:r>
              <a:rPr lang="en-US" sz="2400" err="1">
                <a:latin typeface="Aptos Display"/>
                <a:ea typeface="+mn-lt"/>
                <a:cs typeface="+mn-lt"/>
              </a:rPr>
              <a:t>työntekijän</a:t>
            </a:r>
            <a:r>
              <a:rPr lang="en-US" sz="2400">
                <a:latin typeface="Aptos Display"/>
                <a:ea typeface="+mn-lt"/>
                <a:cs typeface="+mn-lt"/>
              </a:rPr>
              <a:t> </a:t>
            </a:r>
            <a:r>
              <a:rPr lang="en-US" sz="2400" err="1">
                <a:latin typeface="Aptos Display"/>
                <a:ea typeface="+mn-lt"/>
                <a:cs typeface="+mn-lt"/>
              </a:rPr>
              <a:t>rohkeudesta</a:t>
            </a:r>
            <a:r>
              <a:rPr lang="en-US" sz="2400">
                <a:latin typeface="Aptos Display"/>
                <a:ea typeface="+mn-lt"/>
                <a:cs typeface="+mn-lt"/>
              </a:rPr>
              <a:t>, </a:t>
            </a:r>
            <a:r>
              <a:rPr lang="en-US" sz="2400" err="1">
                <a:latin typeface="Aptos Display"/>
                <a:ea typeface="+mn-lt"/>
                <a:cs typeface="+mn-lt"/>
              </a:rPr>
              <a:t>vaan</a:t>
            </a:r>
            <a:r>
              <a:rPr lang="en-US" sz="2400">
                <a:latin typeface="Aptos Display"/>
                <a:ea typeface="+mn-lt"/>
                <a:cs typeface="+mn-lt"/>
              </a:rPr>
              <a:t> </a:t>
            </a:r>
            <a:r>
              <a:rPr lang="en-US" sz="2400" err="1">
                <a:latin typeface="Aptos Display"/>
                <a:ea typeface="+mn-lt"/>
                <a:cs typeface="+mn-lt"/>
              </a:rPr>
              <a:t>ryhmätasolla</a:t>
            </a:r>
            <a:r>
              <a:rPr lang="en-US" sz="2400">
                <a:latin typeface="Aptos Display"/>
                <a:ea typeface="+mn-lt"/>
                <a:cs typeface="+mn-lt"/>
              </a:rPr>
              <a:t> </a:t>
            </a:r>
            <a:r>
              <a:rPr lang="en-US" sz="2400" err="1">
                <a:latin typeface="Aptos Display"/>
                <a:ea typeface="+mn-lt"/>
                <a:cs typeface="+mn-lt"/>
              </a:rPr>
              <a:t>vallitsevasta</a:t>
            </a:r>
            <a:r>
              <a:rPr lang="en-US" sz="2400">
                <a:latin typeface="Aptos Display"/>
                <a:ea typeface="+mn-lt"/>
                <a:cs typeface="+mn-lt"/>
              </a:rPr>
              <a:t> </a:t>
            </a:r>
            <a:r>
              <a:rPr lang="en-US" sz="2400" err="1">
                <a:latin typeface="Aptos Display"/>
                <a:ea typeface="+mn-lt"/>
                <a:cs typeface="+mn-lt"/>
              </a:rPr>
              <a:t>luottamuksesta</a:t>
            </a:r>
            <a:r>
              <a:rPr lang="en-US" sz="2400">
                <a:latin typeface="Aptos Display"/>
                <a:ea typeface="+mn-lt"/>
                <a:cs typeface="+mn-lt"/>
              </a:rPr>
              <a:t> ja </a:t>
            </a:r>
            <a:r>
              <a:rPr lang="en-US" sz="2400" err="1">
                <a:latin typeface="Aptos Display"/>
                <a:ea typeface="+mn-lt"/>
                <a:cs typeface="+mn-lt"/>
              </a:rPr>
              <a:t>arvostuksesta</a:t>
            </a:r>
            <a:r>
              <a:rPr lang="en-US" sz="2400">
                <a:latin typeface="Aptos Display"/>
                <a:ea typeface="+mn-lt"/>
                <a:cs typeface="+mn-lt"/>
              </a:rPr>
              <a:t>. </a:t>
            </a:r>
          </a:p>
        </p:txBody>
      </p:sp>
    </p:spTree>
    <p:extLst>
      <p:ext uri="{BB962C8B-B14F-4D97-AF65-F5344CB8AC3E}">
        <p14:creationId xmlns:p14="http://schemas.microsoft.com/office/powerpoint/2010/main" val="1002161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AE6C6-42CE-CA36-A1E5-7272AB48F8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194A78-D1FF-BC6A-D33D-174B75BBFD50}"/>
              </a:ext>
            </a:extLst>
          </p:cNvPr>
          <p:cNvSpPr>
            <a:spLocks noGrp="1"/>
          </p:cNvSpPr>
          <p:nvPr>
            <p:ph type="title"/>
          </p:nvPr>
        </p:nvSpPr>
        <p:spPr/>
        <p:txBody>
          <a:bodyPr/>
          <a:lstStyle/>
          <a:p>
            <a:r>
              <a:rPr lang="en-US" sz="4000" err="1">
                <a:latin typeface="Aptos Display"/>
              </a:rPr>
              <a:t>Mistä</a:t>
            </a:r>
            <a:r>
              <a:rPr lang="en-US" sz="4000">
                <a:latin typeface="Aptos Display"/>
              </a:rPr>
              <a:t> </a:t>
            </a:r>
            <a:r>
              <a:rPr lang="en-US" sz="4000" err="1">
                <a:latin typeface="Aptos Display"/>
              </a:rPr>
              <a:t>tunnistaa</a:t>
            </a:r>
            <a:r>
              <a:rPr lang="en-US" sz="4000">
                <a:latin typeface="Aptos Display"/>
              </a:rPr>
              <a:t> </a:t>
            </a:r>
            <a:r>
              <a:rPr lang="en-US" sz="4000" err="1">
                <a:latin typeface="Aptos Display"/>
              </a:rPr>
              <a:t>psykologisen</a:t>
            </a:r>
            <a:r>
              <a:rPr lang="en-US" sz="4000">
                <a:latin typeface="Aptos Display"/>
              </a:rPr>
              <a:t> </a:t>
            </a:r>
            <a:r>
              <a:rPr lang="en-US" sz="4000" err="1">
                <a:latin typeface="Aptos Display"/>
              </a:rPr>
              <a:t>turvallisuuden</a:t>
            </a:r>
            <a:r>
              <a:rPr lang="en-US" sz="4000">
                <a:latin typeface="Aptos Display"/>
              </a:rPr>
              <a:t>? 2/2</a:t>
            </a:r>
          </a:p>
        </p:txBody>
      </p:sp>
      <p:sp>
        <p:nvSpPr>
          <p:cNvPr id="3" name="Content Placeholder 2">
            <a:extLst>
              <a:ext uri="{FF2B5EF4-FFF2-40B4-BE49-F238E27FC236}">
                <a16:creationId xmlns:a16="http://schemas.microsoft.com/office/drawing/2014/main" id="{45BAFC32-1881-B722-6B56-AA58488FD04A}"/>
              </a:ext>
            </a:extLst>
          </p:cNvPr>
          <p:cNvSpPr>
            <a:spLocks noGrp="1"/>
          </p:cNvSpPr>
          <p:nvPr>
            <p:ph idx="1"/>
          </p:nvPr>
        </p:nvSpPr>
        <p:spPr/>
        <p:txBody>
          <a:bodyPr vert="horz" lIns="91440" tIns="45720" rIns="91440" bIns="45720" rtlCol="0" anchor="t">
            <a:normAutofit/>
          </a:bodyPr>
          <a:lstStyle/>
          <a:p>
            <a:r>
              <a:rPr lang="en-US" sz="2400" err="1">
                <a:latin typeface="Aptos Display"/>
                <a:ea typeface="Calibri"/>
                <a:cs typeface="Calibri"/>
              </a:rPr>
              <a:t>Virheitä</a:t>
            </a:r>
            <a:r>
              <a:rPr lang="en-US" sz="2400">
                <a:latin typeface="Aptos Display"/>
                <a:ea typeface="Calibri"/>
                <a:cs typeface="Calibri"/>
              </a:rPr>
              <a:t> </a:t>
            </a:r>
            <a:r>
              <a:rPr lang="en-US" sz="2400" err="1">
                <a:latin typeface="Aptos Display"/>
                <a:ea typeface="Calibri"/>
                <a:cs typeface="Calibri"/>
              </a:rPr>
              <a:t>ei</a:t>
            </a:r>
            <a:r>
              <a:rPr lang="en-US" sz="2400">
                <a:latin typeface="Aptos Display"/>
                <a:ea typeface="Calibri"/>
                <a:cs typeface="Calibri"/>
              </a:rPr>
              <a:t> </a:t>
            </a:r>
            <a:r>
              <a:rPr lang="en-US" sz="2400" err="1">
                <a:latin typeface="Aptos Display"/>
                <a:ea typeface="Calibri"/>
                <a:cs typeface="Calibri"/>
              </a:rPr>
              <a:t>käytetä</a:t>
            </a:r>
            <a:r>
              <a:rPr lang="en-US" sz="2400">
                <a:latin typeface="Aptos Display"/>
                <a:ea typeface="Calibri"/>
                <a:cs typeface="Calibri"/>
              </a:rPr>
              <a:t> </a:t>
            </a:r>
            <a:r>
              <a:rPr lang="en-US" sz="2400" err="1">
                <a:latin typeface="Aptos Display"/>
                <a:ea typeface="Calibri"/>
                <a:cs typeface="Calibri"/>
              </a:rPr>
              <a:t>työ</a:t>
            </a:r>
            <a:r>
              <a:rPr lang="en-US" sz="2400">
                <a:latin typeface="Aptos Display"/>
                <a:ea typeface="Calibri"/>
                <a:cs typeface="Calibri"/>
              </a:rPr>
              <a:t>- tai </a:t>
            </a:r>
            <a:r>
              <a:rPr lang="en-US" sz="2400" err="1">
                <a:latin typeface="Aptos Display"/>
                <a:ea typeface="Calibri"/>
                <a:cs typeface="Calibri"/>
              </a:rPr>
              <a:t>opiskeluyhteisössä</a:t>
            </a:r>
            <a:r>
              <a:rPr lang="en-US" sz="2400">
                <a:latin typeface="Aptos Display"/>
                <a:ea typeface="Calibri"/>
                <a:cs typeface="Calibri"/>
              </a:rPr>
              <a:t> </a:t>
            </a:r>
            <a:r>
              <a:rPr lang="en-US" sz="2400" err="1">
                <a:latin typeface="Aptos Display"/>
                <a:ea typeface="Calibri"/>
                <a:cs typeface="Calibri"/>
              </a:rPr>
              <a:t>niiden</a:t>
            </a:r>
            <a:r>
              <a:rPr lang="en-US" sz="2400">
                <a:latin typeface="Aptos Display"/>
                <a:ea typeface="Calibri"/>
                <a:cs typeface="Calibri"/>
              </a:rPr>
              <a:t> </a:t>
            </a:r>
            <a:r>
              <a:rPr lang="en-US" sz="2400" err="1">
                <a:latin typeface="Aptos Display"/>
                <a:ea typeface="Calibri"/>
                <a:cs typeface="Calibri"/>
              </a:rPr>
              <a:t>tekijää</a:t>
            </a:r>
            <a:r>
              <a:rPr lang="en-US" sz="2400">
                <a:latin typeface="Aptos Display"/>
                <a:ea typeface="Calibri"/>
                <a:cs typeface="Calibri"/>
              </a:rPr>
              <a:t> </a:t>
            </a:r>
            <a:r>
              <a:rPr lang="en-US" sz="2400" err="1">
                <a:latin typeface="Aptos Display"/>
                <a:ea typeface="Calibri"/>
                <a:cs typeface="Calibri"/>
              </a:rPr>
              <a:t>vastaan</a:t>
            </a:r>
            <a:r>
              <a:rPr lang="en-US" sz="2400">
                <a:latin typeface="Aptos Display"/>
                <a:ea typeface="Calibri"/>
                <a:cs typeface="Calibri"/>
              </a:rPr>
              <a:t>.</a:t>
            </a:r>
          </a:p>
          <a:p>
            <a:r>
              <a:rPr lang="en-US" sz="2400" err="1">
                <a:latin typeface="Aptos Display"/>
                <a:ea typeface="Calibri"/>
                <a:cs typeface="Calibri"/>
              </a:rPr>
              <a:t>Yhteisön</a:t>
            </a:r>
            <a:r>
              <a:rPr lang="en-US" sz="2400">
                <a:latin typeface="Aptos Display"/>
                <a:ea typeface="Calibri"/>
                <a:cs typeface="Calibri"/>
              </a:rPr>
              <a:t> </a:t>
            </a:r>
            <a:r>
              <a:rPr lang="en-US" sz="2400" err="1">
                <a:latin typeface="Aptos Display"/>
                <a:ea typeface="Calibri"/>
                <a:cs typeface="Calibri"/>
              </a:rPr>
              <a:t>jäsenet</a:t>
            </a:r>
            <a:r>
              <a:rPr lang="en-US" sz="2400">
                <a:latin typeface="Aptos Display"/>
                <a:ea typeface="Calibri"/>
                <a:cs typeface="Calibri"/>
              </a:rPr>
              <a:t> </a:t>
            </a:r>
            <a:r>
              <a:rPr lang="en-US" sz="2400" err="1">
                <a:latin typeface="Aptos Display"/>
                <a:ea typeface="Calibri"/>
                <a:cs typeface="Calibri"/>
              </a:rPr>
              <a:t>tuovat</a:t>
            </a:r>
            <a:r>
              <a:rPr lang="en-US" sz="2400">
                <a:latin typeface="Aptos Display"/>
                <a:ea typeface="Calibri"/>
                <a:cs typeface="Calibri"/>
              </a:rPr>
              <a:t> </a:t>
            </a:r>
            <a:r>
              <a:rPr lang="en-US" sz="2400" err="1">
                <a:latin typeface="Aptos Display"/>
                <a:ea typeface="Calibri"/>
                <a:cs typeface="Calibri"/>
              </a:rPr>
              <a:t>esille</a:t>
            </a:r>
            <a:r>
              <a:rPr lang="en-US" sz="2400">
                <a:latin typeface="Aptos Display"/>
                <a:ea typeface="Calibri"/>
                <a:cs typeface="Calibri"/>
              </a:rPr>
              <a:t> </a:t>
            </a:r>
            <a:r>
              <a:rPr lang="en-US" sz="2400" err="1">
                <a:latin typeface="Aptos Display"/>
                <a:ea typeface="Calibri"/>
                <a:cs typeface="Calibri"/>
              </a:rPr>
              <a:t>ongelmia</a:t>
            </a:r>
            <a:r>
              <a:rPr lang="en-US" sz="2400">
                <a:latin typeface="Aptos Display"/>
                <a:ea typeface="Calibri"/>
                <a:cs typeface="Calibri"/>
              </a:rPr>
              <a:t> ja </a:t>
            </a:r>
            <a:r>
              <a:rPr lang="en-US" sz="2400" err="1">
                <a:latin typeface="Aptos Display"/>
                <a:ea typeface="Calibri"/>
                <a:cs typeface="Calibri"/>
              </a:rPr>
              <a:t>vaikeitakin</a:t>
            </a:r>
            <a:r>
              <a:rPr lang="en-US" sz="2400">
                <a:latin typeface="Aptos Display"/>
                <a:ea typeface="Calibri"/>
                <a:cs typeface="Calibri"/>
              </a:rPr>
              <a:t> </a:t>
            </a:r>
            <a:r>
              <a:rPr lang="en-US" sz="2400" err="1">
                <a:latin typeface="Aptos Display"/>
                <a:ea typeface="Calibri"/>
                <a:cs typeface="Calibri"/>
              </a:rPr>
              <a:t>asioita</a:t>
            </a:r>
            <a:r>
              <a:rPr lang="en-US" sz="2400">
                <a:latin typeface="Aptos Display"/>
                <a:ea typeface="Calibri"/>
                <a:cs typeface="Calibri"/>
              </a:rPr>
              <a:t>. </a:t>
            </a:r>
          </a:p>
          <a:p>
            <a:r>
              <a:rPr lang="en-US" sz="2400" err="1">
                <a:latin typeface="Aptos Display"/>
                <a:ea typeface="Calibri"/>
                <a:cs typeface="Calibri"/>
              </a:rPr>
              <a:t>Yhteisössä</a:t>
            </a:r>
            <a:r>
              <a:rPr lang="en-US" sz="2400">
                <a:latin typeface="Aptos Display"/>
                <a:ea typeface="Calibri"/>
                <a:cs typeface="Calibri"/>
              </a:rPr>
              <a:t> </a:t>
            </a:r>
            <a:r>
              <a:rPr lang="en-US" sz="2400" err="1">
                <a:latin typeface="Aptos Display"/>
                <a:ea typeface="Calibri"/>
                <a:cs typeface="Calibri"/>
              </a:rPr>
              <a:t>kunnioitetaan</a:t>
            </a:r>
            <a:r>
              <a:rPr lang="en-US" sz="2400">
                <a:latin typeface="Aptos Display"/>
                <a:ea typeface="Calibri"/>
                <a:cs typeface="Calibri"/>
              </a:rPr>
              <a:t> </a:t>
            </a:r>
            <a:r>
              <a:rPr lang="en-US" sz="2400" err="1">
                <a:latin typeface="Aptos Display"/>
                <a:ea typeface="Calibri"/>
                <a:cs typeface="Calibri"/>
              </a:rPr>
              <a:t>erilaisuutta</a:t>
            </a:r>
            <a:r>
              <a:rPr lang="en-US" sz="2400">
                <a:latin typeface="Aptos Display"/>
                <a:ea typeface="Calibri"/>
                <a:cs typeface="Calibri"/>
              </a:rPr>
              <a:t>. </a:t>
            </a:r>
          </a:p>
          <a:p>
            <a:r>
              <a:rPr lang="en-US" sz="2400">
                <a:latin typeface="Aptos Display"/>
                <a:ea typeface="Calibri"/>
                <a:cs typeface="Calibri"/>
              </a:rPr>
              <a:t>On </a:t>
            </a:r>
            <a:r>
              <a:rPr lang="en-US" sz="2400" err="1">
                <a:latin typeface="Aptos Display"/>
                <a:ea typeface="Calibri"/>
                <a:cs typeface="Calibri"/>
              </a:rPr>
              <a:t>turvallista</a:t>
            </a:r>
            <a:r>
              <a:rPr lang="en-US" sz="2400">
                <a:latin typeface="Aptos Display"/>
                <a:ea typeface="Calibri"/>
                <a:cs typeface="Calibri"/>
              </a:rPr>
              <a:t> </a:t>
            </a:r>
            <a:r>
              <a:rPr lang="en-US" sz="2400" err="1">
                <a:latin typeface="Aptos Display"/>
                <a:ea typeface="Calibri"/>
                <a:cs typeface="Calibri"/>
              </a:rPr>
              <a:t>ottaa</a:t>
            </a:r>
            <a:r>
              <a:rPr lang="en-US" sz="2400">
                <a:latin typeface="Aptos Display"/>
                <a:ea typeface="Calibri"/>
                <a:cs typeface="Calibri"/>
              </a:rPr>
              <a:t> </a:t>
            </a:r>
            <a:r>
              <a:rPr lang="en-US" sz="2400" err="1">
                <a:latin typeface="Aptos Display"/>
                <a:ea typeface="Calibri"/>
                <a:cs typeface="Calibri"/>
              </a:rPr>
              <a:t>riskejä</a:t>
            </a:r>
            <a:r>
              <a:rPr lang="en-US" sz="2400">
                <a:latin typeface="Aptos Display"/>
                <a:ea typeface="Calibri"/>
                <a:cs typeface="Calibri"/>
              </a:rPr>
              <a:t>.</a:t>
            </a:r>
          </a:p>
          <a:p>
            <a:r>
              <a:rPr lang="en-US" sz="2400" err="1">
                <a:latin typeface="Aptos Display"/>
                <a:ea typeface="Calibri"/>
                <a:cs typeface="Calibri"/>
              </a:rPr>
              <a:t>Yhteisön</a:t>
            </a:r>
            <a:r>
              <a:rPr lang="en-US" sz="2400">
                <a:latin typeface="Aptos Display"/>
                <a:ea typeface="Calibri"/>
                <a:cs typeface="Calibri"/>
              </a:rPr>
              <a:t> </a:t>
            </a:r>
            <a:r>
              <a:rPr lang="en-US" sz="2400" err="1">
                <a:latin typeface="Aptos Display"/>
                <a:ea typeface="Calibri"/>
                <a:cs typeface="Calibri"/>
              </a:rPr>
              <a:t>jäseniltä</a:t>
            </a:r>
            <a:r>
              <a:rPr lang="en-US" sz="2400">
                <a:latin typeface="Aptos Display"/>
                <a:ea typeface="Calibri"/>
                <a:cs typeface="Calibri"/>
              </a:rPr>
              <a:t> on </a:t>
            </a:r>
            <a:r>
              <a:rPr lang="en-US" sz="2400" err="1">
                <a:latin typeface="Aptos Display"/>
                <a:ea typeface="Calibri"/>
                <a:cs typeface="Calibri"/>
              </a:rPr>
              <a:t>helppo</a:t>
            </a:r>
            <a:r>
              <a:rPr lang="en-US" sz="2400">
                <a:latin typeface="Aptos Display"/>
                <a:ea typeface="Calibri"/>
                <a:cs typeface="Calibri"/>
              </a:rPr>
              <a:t> </a:t>
            </a:r>
            <a:r>
              <a:rPr lang="en-US" sz="2400" err="1">
                <a:latin typeface="Aptos Display"/>
                <a:ea typeface="Calibri"/>
                <a:cs typeface="Calibri"/>
              </a:rPr>
              <a:t>pyytää</a:t>
            </a:r>
            <a:r>
              <a:rPr lang="en-US" sz="2400">
                <a:latin typeface="Aptos Display"/>
                <a:ea typeface="Calibri"/>
                <a:cs typeface="Calibri"/>
              </a:rPr>
              <a:t> </a:t>
            </a:r>
            <a:r>
              <a:rPr lang="en-US" sz="2400" err="1">
                <a:latin typeface="Aptos Display"/>
                <a:ea typeface="Calibri"/>
                <a:cs typeface="Calibri"/>
              </a:rPr>
              <a:t>apua</a:t>
            </a:r>
            <a:r>
              <a:rPr lang="en-US" sz="2400">
                <a:latin typeface="Aptos Display"/>
                <a:ea typeface="Calibri"/>
                <a:cs typeface="Calibri"/>
              </a:rPr>
              <a:t>. </a:t>
            </a:r>
          </a:p>
          <a:p>
            <a:r>
              <a:rPr lang="en-US" sz="2400" err="1">
                <a:latin typeface="Aptos Display"/>
                <a:ea typeface="Calibri"/>
                <a:cs typeface="Calibri"/>
              </a:rPr>
              <a:t>Yhteisön</a:t>
            </a:r>
            <a:r>
              <a:rPr lang="en-US" sz="2400">
                <a:latin typeface="Aptos Display"/>
                <a:ea typeface="Calibri"/>
                <a:cs typeface="Calibri"/>
              </a:rPr>
              <a:t> </a:t>
            </a:r>
            <a:r>
              <a:rPr lang="en-US" sz="2400" err="1">
                <a:latin typeface="Aptos Display"/>
                <a:ea typeface="Calibri"/>
                <a:cs typeface="Calibri"/>
              </a:rPr>
              <a:t>jäsenillä</a:t>
            </a:r>
            <a:r>
              <a:rPr lang="en-US" sz="2400">
                <a:latin typeface="Aptos Display"/>
                <a:ea typeface="Calibri"/>
                <a:cs typeface="Calibri"/>
              </a:rPr>
              <a:t> on </a:t>
            </a:r>
            <a:r>
              <a:rPr lang="en-US" sz="2400" err="1">
                <a:latin typeface="Aptos Display"/>
                <a:ea typeface="Calibri"/>
                <a:cs typeface="Calibri"/>
              </a:rPr>
              <a:t>kokemus</a:t>
            </a:r>
            <a:r>
              <a:rPr lang="en-US" sz="2400">
                <a:latin typeface="Aptos Display"/>
                <a:ea typeface="Calibri"/>
                <a:cs typeface="Calibri"/>
              </a:rPr>
              <a:t> </a:t>
            </a:r>
            <a:r>
              <a:rPr lang="en-US" sz="2400" err="1">
                <a:latin typeface="Aptos Display"/>
                <a:ea typeface="Calibri"/>
                <a:cs typeface="Calibri"/>
              </a:rPr>
              <a:t>tasa-arvoisesta</a:t>
            </a:r>
            <a:r>
              <a:rPr lang="en-US" sz="2400">
                <a:latin typeface="Aptos Display"/>
                <a:ea typeface="Calibri"/>
                <a:cs typeface="Calibri"/>
              </a:rPr>
              <a:t>, </a:t>
            </a:r>
            <a:r>
              <a:rPr lang="en-US" sz="2400" err="1">
                <a:latin typeface="Aptos Display"/>
                <a:ea typeface="Calibri"/>
                <a:cs typeface="Calibri"/>
              </a:rPr>
              <a:t>yhdenvertaisesta</a:t>
            </a:r>
            <a:r>
              <a:rPr lang="en-US" sz="2400">
                <a:latin typeface="Aptos Display"/>
                <a:ea typeface="Calibri"/>
                <a:cs typeface="Calibri"/>
              </a:rPr>
              <a:t> ja </a:t>
            </a:r>
            <a:r>
              <a:rPr lang="en-US" sz="2400" err="1">
                <a:latin typeface="Aptos Display"/>
                <a:ea typeface="Calibri"/>
                <a:cs typeface="Calibri"/>
              </a:rPr>
              <a:t>oikeudenmukaisesta</a:t>
            </a:r>
            <a:r>
              <a:rPr lang="en-US" sz="2400">
                <a:latin typeface="Aptos Display"/>
                <a:ea typeface="Calibri"/>
                <a:cs typeface="Calibri"/>
              </a:rPr>
              <a:t> </a:t>
            </a:r>
            <a:r>
              <a:rPr lang="en-US" sz="2400" err="1">
                <a:latin typeface="Aptos Display"/>
                <a:ea typeface="Calibri"/>
                <a:cs typeface="Calibri"/>
              </a:rPr>
              <a:t>kohtelusta</a:t>
            </a:r>
            <a:r>
              <a:rPr lang="en-US" sz="2400">
                <a:latin typeface="Aptos Display"/>
                <a:ea typeface="Calibri"/>
                <a:cs typeface="Calibri"/>
              </a:rPr>
              <a:t>. </a:t>
            </a:r>
          </a:p>
          <a:p>
            <a:endParaRPr lang="en-US">
              <a:ea typeface="Calibri"/>
              <a:cs typeface="Calibri"/>
            </a:endParaRPr>
          </a:p>
        </p:txBody>
      </p:sp>
    </p:spTree>
    <p:extLst>
      <p:ext uri="{BB962C8B-B14F-4D97-AF65-F5344CB8AC3E}">
        <p14:creationId xmlns:p14="http://schemas.microsoft.com/office/powerpoint/2010/main" val="2351097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8320A-DCE0-CF26-D6BE-40C62D1C31E6}"/>
              </a:ext>
            </a:extLst>
          </p:cNvPr>
          <p:cNvSpPr>
            <a:spLocks noGrp="1"/>
          </p:cNvSpPr>
          <p:nvPr>
            <p:ph type="title"/>
          </p:nvPr>
        </p:nvSpPr>
        <p:spPr/>
        <p:txBody>
          <a:bodyPr/>
          <a:lstStyle/>
          <a:p>
            <a:r>
              <a:rPr lang="en-US" sz="4000">
                <a:latin typeface="Aptos Display"/>
              </a:rPr>
              <a:t>Miten </a:t>
            </a:r>
            <a:r>
              <a:rPr lang="en-US" sz="4000" err="1">
                <a:latin typeface="Aptos Display"/>
              </a:rPr>
              <a:t>edistää</a:t>
            </a:r>
            <a:r>
              <a:rPr lang="en-US" sz="4000">
                <a:latin typeface="Aptos Display"/>
              </a:rPr>
              <a:t> </a:t>
            </a:r>
            <a:r>
              <a:rPr lang="en-US" sz="4000" err="1">
                <a:latin typeface="Aptos Display"/>
              </a:rPr>
              <a:t>psykologista</a:t>
            </a:r>
            <a:r>
              <a:rPr lang="en-US" sz="4000">
                <a:latin typeface="Aptos Display"/>
              </a:rPr>
              <a:t> </a:t>
            </a:r>
            <a:r>
              <a:rPr lang="en-US" sz="4000" err="1">
                <a:latin typeface="Aptos Display"/>
              </a:rPr>
              <a:t>turvallisuutta</a:t>
            </a:r>
            <a:r>
              <a:rPr lang="en-US" sz="4000">
                <a:latin typeface="Aptos Display"/>
              </a:rPr>
              <a:t>?</a:t>
            </a:r>
            <a:endParaRPr lang="en-US"/>
          </a:p>
        </p:txBody>
      </p:sp>
      <p:sp>
        <p:nvSpPr>
          <p:cNvPr id="3" name="Content Placeholder 2">
            <a:extLst>
              <a:ext uri="{FF2B5EF4-FFF2-40B4-BE49-F238E27FC236}">
                <a16:creationId xmlns:a16="http://schemas.microsoft.com/office/drawing/2014/main" id="{C5CE4B2D-4AB3-E5BF-2D53-D60F5F263E88}"/>
              </a:ext>
            </a:extLst>
          </p:cNvPr>
          <p:cNvSpPr>
            <a:spLocks noGrp="1"/>
          </p:cNvSpPr>
          <p:nvPr>
            <p:ph idx="1"/>
          </p:nvPr>
        </p:nvSpPr>
        <p:spPr/>
        <p:txBody>
          <a:bodyPr vert="horz" lIns="91440" tIns="45720" rIns="91440" bIns="45720" rtlCol="0" anchor="t">
            <a:normAutofit/>
          </a:bodyPr>
          <a:lstStyle/>
          <a:p>
            <a:r>
              <a:rPr lang="en-US" sz="2400" err="1">
                <a:latin typeface="Aptos Display"/>
                <a:cs typeface="Arial"/>
              </a:rPr>
              <a:t>Hyväksytään</a:t>
            </a:r>
            <a:r>
              <a:rPr lang="en-US" sz="2400">
                <a:latin typeface="Aptos Display"/>
                <a:cs typeface="Arial"/>
              </a:rPr>
              <a:t> </a:t>
            </a:r>
            <a:r>
              <a:rPr lang="en-US" sz="2400" err="1">
                <a:latin typeface="Aptos Display"/>
                <a:cs typeface="Arial"/>
              </a:rPr>
              <a:t>monikielisyys</a:t>
            </a:r>
            <a:r>
              <a:rPr lang="en-US" sz="2400">
                <a:latin typeface="Aptos Display"/>
                <a:cs typeface="Arial"/>
              </a:rPr>
              <a:t> ja </a:t>
            </a:r>
            <a:r>
              <a:rPr lang="en-US" sz="2400" err="1">
                <a:latin typeface="Aptos Display"/>
                <a:cs typeface="Arial"/>
              </a:rPr>
              <a:t>huomioidaan</a:t>
            </a:r>
            <a:r>
              <a:rPr lang="en-US" sz="2400">
                <a:latin typeface="Aptos Display"/>
                <a:cs typeface="Arial"/>
              </a:rPr>
              <a:t> se </a:t>
            </a:r>
            <a:r>
              <a:rPr lang="en-US" sz="2400" err="1">
                <a:latin typeface="Aptos Display"/>
                <a:cs typeface="Arial"/>
              </a:rPr>
              <a:t>viestinnässä</a:t>
            </a:r>
            <a:r>
              <a:rPr lang="en-US" sz="2400">
                <a:latin typeface="Aptos Display"/>
                <a:cs typeface="Arial"/>
              </a:rPr>
              <a:t>, </a:t>
            </a:r>
            <a:r>
              <a:rPr lang="en-US" sz="2400" err="1">
                <a:latin typeface="Aptos Display"/>
                <a:cs typeface="Arial"/>
              </a:rPr>
              <a:t>havainnolistetaan</a:t>
            </a:r>
            <a:r>
              <a:rPr lang="en-US" sz="2400">
                <a:latin typeface="Aptos Display"/>
                <a:cs typeface="Arial"/>
              </a:rPr>
              <a:t> ja </a:t>
            </a:r>
            <a:r>
              <a:rPr lang="en-US" sz="2400" err="1">
                <a:latin typeface="Aptos Display"/>
                <a:cs typeface="Arial"/>
              </a:rPr>
              <a:t>käytetään</a:t>
            </a:r>
            <a:r>
              <a:rPr lang="en-US" sz="2400">
                <a:latin typeface="Aptos Display"/>
                <a:cs typeface="Arial"/>
              </a:rPr>
              <a:t> </a:t>
            </a:r>
            <a:r>
              <a:rPr lang="en-US" sz="2400" err="1">
                <a:latin typeface="Aptos Display"/>
                <a:cs typeface="Arial"/>
              </a:rPr>
              <a:t>tarvittaessa</a:t>
            </a:r>
            <a:r>
              <a:rPr lang="en-US" sz="2400">
                <a:latin typeface="Aptos Display"/>
                <a:cs typeface="Arial"/>
              </a:rPr>
              <a:t> </a:t>
            </a:r>
            <a:r>
              <a:rPr lang="en-US" sz="2400" err="1">
                <a:latin typeface="Aptos Display"/>
                <a:cs typeface="Arial"/>
              </a:rPr>
              <a:t>selkokieltä</a:t>
            </a:r>
            <a:r>
              <a:rPr lang="en-US" sz="2400">
                <a:latin typeface="Aptos Display"/>
                <a:cs typeface="Arial"/>
              </a:rPr>
              <a:t>. </a:t>
            </a:r>
          </a:p>
          <a:p>
            <a:pPr marL="0" indent="0">
              <a:buNone/>
            </a:pPr>
            <a:endParaRPr lang="en-US" sz="2400">
              <a:latin typeface="Aptos Display"/>
              <a:cs typeface="Arial"/>
            </a:endParaRPr>
          </a:p>
          <a:p>
            <a:r>
              <a:rPr lang="en-US" sz="2400" err="1">
                <a:latin typeface="Aptos Display"/>
                <a:cs typeface="Arial"/>
              </a:rPr>
              <a:t>Voidaan</a:t>
            </a:r>
            <a:r>
              <a:rPr lang="en-US" sz="2400">
                <a:latin typeface="Aptos Display"/>
                <a:cs typeface="Arial"/>
              </a:rPr>
              <a:t> </a:t>
            </a:r>
            <a:r>
              <a:rPr lang="en-US" sz="2400" err="1">
                <a:latin typeface="Aptos Display"/>
                <a:cs typeface="Arial"/>
              </a:rPr>
              <a:t>tuoda</a:t>
            </a:r>
            <a:r>
              <a:rPr lang="en-US" sz="2400">
                <a:latin typeface="Aptos Display"/>
                <a:cs typeface="Arial"/>
              </a:rPr>
              <a:t> </a:t>
            </a:r>
            <a:r>
              <a:rPr lang="en-US" sz="2400" err="1">
                <a:latin typeface="Aptos Display"/>
                <a:cs typeface="Arial"/>
              </a:rPr>
              <a:t>esille</a:t>
            </a:r>
            <a:r>
              <a:rPr lang="en-US" sz="2400">
                <a:latin typeface="Aptos Display"/>
                <a:cs typeface="Arial"/>
              </a:rPr>
              <a:t> </a:t>
            </a:r>
            <a:r>
              <a:rPr lang="en-US" sz="2400" err="1">
                <a:latin typeface="Aptos Display"/>
                <a:cs typeface="Arial"/>
              </a:rPr>
              <a:t>ongelmia</a:t>
            </a:r>
            <a:r>
              <a:rPr lang="en-US" sz="2400">
                <a:latin typeface="Aptos Display"/>
                <a:cs typeface="Arial"/>
              </a:rPr>
              <a:t> ja </a:t>
            </a:r>
            <a:r>
              <a:rPr lang="en-US" sz="2400" err="1">
                <a:latin typeface="Aptos Display"/>
                <a:cs typeface="Arial"/>
              </a:rPr>
              <a:t>vaikeitakin</a:t>
            </a:r>
            <a:r>
              <a:rPr lang="en-US" sz="2400">
                <a:latin typeface="Aptos Display"/>
                <a:cs typeface="Arial"/>
              </a:rPr>
              <a:t> </a:t>
            </a:r>
            <a:r>
              <a:rPr lang="en-US" sz="2400" err="1">
                <a:latin typeface="Aptos Display"/>
                <a:cs typeface="Arial"/>
              </a:rPr>
              <a:t>asioita</a:t>
            </a:r>
            <a:r>
              <a:rPr lang="en-US" sz="2400">
                <a:latin typeface="Aptos Display"/>
                <a:cs typeface="Arial"/>
              </a:rPr>
              <a:t>. </a:t>
            </a:r>
          </a:p>
          <a:p>
            <a:pPr marL="0" indent="0">
              <a:buNone/>
            </a:pPr>
            <a:endParaRPr lang="en-US" sz="2400">
              <a:latin typeface="Aptos Display"/>
              <a:cs typeface="Arial"/>
            </a:endParaRPr>
          </a:p>
          <a:p>
            <a:r>
              <a:rPr lang="en-US" sz="2400" err="1">
                <a:latin typeface="Aptos Display"/>
                <a:cs typeface="Arial"/>
              </a:rPr>
              <a:t>Keskustellaan</a:t>
            </a:r>
            <a:r>
              <a:rPr lang="en-US" sz="2400">
                <a:latin typeface="Aptos Display"/>
                <a:cs typeface="Arial"/>
              </a:rPr>
              <a:t> </a:t>
            </a:r>
            <a:r>
              <a:rPr lang="en-US" sz="2400" err="1">
                <a:latin typeface="Aptos Display"/>
                <a:cs typeface="Arial"/>
              </a:rPr>
              <a:t>kunnioittavasti</a:t>
            </a:r>
            <a:r>
              <a:rPr lang="en-US" sz="2400">
                <a:latin typeface="Aptos Display"/>
                <a:cs typeface="Arial"/>
              </a:rPr>
              <a:t> ja </a:t>
            </a:r>
            <a:r>
              <a:rPr lang="en-US" sz="2400" err="1">
                <a:latin typeface="Aptos Display"/>
                <a:cs typeface="Arial"/>
              </a:rPr>
              <a:t>ratkaistaan</a:t>
            </a:r>
            <a:r>
              <a:rPr lang="en-US" sz="2400">
                <a:latin typeface="Aptos Display"/>
                <a:cs typeface="Arial"/>
              </a:rPr>
              <a:t> </a:t>
            </a:r>
            <a:r>
              <a:rPr lang="en-US" sz="2400" err="1">
                <a:latin typeface="Aptos Display"/>
                <a:cs typeface="Arial"/>
              </a:rPr>
              <a:t>epäkohdat</a:t>
            </a:r>
            <a:r>
              <a:rPr lang="en-US" sz="2400">
                <a:latin typeface="Aptos Display"/>
                <a:cs typeface="Arial"/>
              </a:rPr>
              <a:t>. </a:t>
            </a:r>
            <a:r>
              <a:rPr lang="en-US" sz="2400" err="1">
                <a:latin typeface="Aptos Display"/>
                <a:cs typeface="Arial"/>
              </a:rPr>
              <a:t>Pidetään</a:t>
            </a:r>
            <a:r>
              <a:rPr lang="en-US" sz="2400">
                <a:latin typeface="Aptos Display"/>
                <a:cs typeface="Arial"/>
              </a:rPr>
              <a:t> </a:t>
            </a:r>
            <a:r>
              <a:rPr lang="en-US" sz="2400" err="1">
                <a:latin typeface="Aptos Display"/>
                <a:cs typeface="Arial"/>
              </a:rPr>
              <a:t>asiat</a:t>
            </a:r>
            <a:r>
              <a:rPr lang="en-US" sz="2400">
                <a:latin typeface="Aptos Display"/>
                <a:cs typeface="Arial"/>
              </a:rPr>
              <a:t> </a:t>
            </a:r>
            <a:r>
              <a:rPr lang="en-US" sz="2400" err="1">
                <a:latin typeface="Aptos Display"/>
                <a:cs typeface="Arial"/>
              </a:rPr>
              <a:t>asioina</a:t>
            </a:r>
            <a:r>
              <a:rPr lang="en-US" sz="2400">
                <a:latin typeface="Aptos Display"/>
                <a:cs typeface="Arial"/>
              </a:rPr>
              <a:t>.</a:t>
            </a:r>
          </a:p>
          <a:p>
            <a:pPr marL="0" indent="0">
              <a:buNone/>
            </a:pPr>
            <a:endParaRPr lang="en-US" sz="2400">
              <a:latin typeface="Aptos Display"/>
              <a:cs typeface="Arial"/>
            </a:endParaRPr>
          </a:p>
          <a:p>
            <a:r>
              <a:rPr lang="en-US" sz="2400" err="1">
                <a:latin typeface="Aptos Display"/>
                <a:cs typeface="Arial"/>
              </a:rPr>
              <a:t>Monimuotoisuuden</a:t>
            </a:r>
            <a:r>
              <a:rPr lang="en-US" sz="2400">
                <a:latin typeface="Aptos Display"/>
                <a:cs typeface="Arial"/>
              </a:rPr>
              <a:t> ja </a:t>
            </a:r>
            <a:r>
              <a:rPr lang="en-US" sz="2400" err="1">
                <a:latin typeface="Aptos Display"/>
                <a:cs typeface="Arial"/>
              </a:rPr>
              <a:t>erilaisuuden</a:t>
            </a:r>
            <a:r>
              <a:rPr lang="en-US" sz="2400">
                <a:latin typeface="Aptos Display"/>
                <a:cs typeface="Arial"/>
              </a:rPr>
              <a:t> </a:t>
            </a:r>
            <a:r>
              <a:rPr lang="en-US" sz="2400" err="1">
                <a:latin typeface="Aptos Display"/>
                <a:cs typeface="Arial"/>
              </a:rPr>
              <a:t>kunnioittaminen</a:t>
            </a:r>
            <a:r>
              <a:rPr lang="en-US" sz="2400">
                <a:latin typeface="Aptos Display"/>
                <a:cs typeface="Arial"/>
              </a:rPr>
              <a:t>. </a:t>
            </a:r>
            <a:r>
              <a:rPr lang="en-US" sz="2400" err="1">
                <a:latin typeface="Aptos Display"/>
                <a:cs typeface="Arial"/>
              </a:rPr>
              <a:t>Rohkaistaan</a:t>
            </a:r>
            <a:r>
              <a:rPr lang="en-US" sz="2400">
                <a:latin typeface="Aptos Display"/>
                <a:cs typeface="Arial"/>
              </a:rPr>
              <a:t> </a:t>
            </a:r>
            <a:r>
              <a:rPr lang="en-US" sz="2400" err="1">
                <a:latin typeface="Aptos Display"/>
                <a:cs typeface="Arial"/>
              </a:rPr>
              <a:t>kokeilemaan</a:t>
            </a:r>
            <a:r>
              <a:rPr lang="en-US" sz="2400">
                <a:latin typeface="Aptos Display"/>
                <a:cs typeface="Arial"/>
              </a:rPr>
              <a:t>, </a:t>
            </a:r>
            <a:r>
              <a:rPr lang="en-US" sz="2400" err="1">
                <a:latin typeface="Aptos Display"/>
                <a:cs typeface="Arial"/>
              </a:rPr>
              <a:t>osoitetaan</a:t>
            </a:r>
            <a:r>
              <a:rPr lang="en-US" sz="2400">
                <a:latin typeface="Aptos Display"/>
                <a:cs typeface="Arial"/>
              </a:rPr>
              <a:t> </a:t>
            </a:r>
            <a:r>
              <a:rPr lang="en-US" sz="2400" err="1">
                <a:latin typeface="Aptos Display"/>
                <a:cs typeface="Arial"/>
              </a:rPr>
              <a:t>myös</a:t>
            </a:r>
            <a:r>
              <a:rPr lang="en-US" sz="2400">
                <a:latin typeface="Aptos Display"/>
                <a:cs typeface="Arial"/>
              </a:rPr>
              <a:t> </a:t>
            </a:r>
            <a:r>
              <a:rPr lang="en-US" sz="2400" err="1">
                <a:latin typeface="Aptos Display"/>
                <a:cs typeface="Arial"/>
              </a:rPr>
              <a:t>oma</a:t>
            </a:r>
            <a:r>
              <a:rPr lang="en-US" sz="2400">
                <a:latin typeface="Aptos Display"/>
                <a:cs typeface="Arial"/>
              </a:rPr>
              <a:t> </a:t>
            </a:r>
            <a:r>
              <a:rPr lang="en-US" sz="2400" err="1">
                <a:latin typeface="Aptos Display"/>
                <a:cs typeface="Arial"/>
              </a:rPr>
              <a:t>erehtyväisyys</a:t>
            </a:r>
            <a:r>
              <a:rPr lang="en-US" sz="2400">
                <a:latin typeface="Aptos Display"/>
                <a:cs typeface="Arial"/>
              </a:rPr>
              <a:t> ja haavoittuvaisuus.na. Ei </a:t>
            </a:r>
            <a:r>
              <a:rPr lang="en-US" sz="2400" err="1">
                <a:latin typeface="Aptos Display"/>
                <a:cs typeface="Arial"/>
              </a:rPr>
              <a:t>syyllistetä</a:t>
            </a:r>
            <a:r>
              <a:rPr lang="en-US" sz="2400">
                <a:latin typeface="Aptos Display"/>
                <a:cs typeface="Arial"/>
              </a:rPr>
              <a:t> </a:t>
            </a:r>
            <a:r>
              <a:rPr lang="en-US" sz="2400" err="1">
                <a:latin typeface="Aptos Display"/>
                <a:cs typeface="Arial"/>
              </a:rPr>
              <a:t>virheistä</a:t>
            </a:r>
            <a:r>
              <a:rPr lang="en-US" sz="2400">
                <a:latin typeface="Aptos Display"/>
                <a:cs typeface="Arial"/>
              </a:rPr>
              <a:t>. </a:t>
            </a:r>
            <a:endParaRPr lang="en-US">
              <a:latin typeface="Aptos Display"/>
            </a:endParaRPr>
          </a:p>
          <a:p>
            <a:endParaRPr lang="en-US" sz="2400">
              <a:solidFill>
                <a:srgbClr val="000000"/>
              </a:solidFill>
              <a:latin typeface="Arial"/>
              <a:ea typeface="Calibri"/>
              <a:cs typeface="Arial"/>
            </a:endParaRPr>
          </a:p>
          <a:p>
            <a:endParaRPr lang="en-US" sz="2000">
              <a:solidFill>
                <a:srgbClr val="7030A0"/>
              </a:solidFill>
              <a:latin typeface="Aptos"/>
              <a:ea typeface="Calibri"/>
              <a:cs typeface="Calibri"/>
            </a:endParaRPr>
          </a:p>
          <a:p>
            <a:endParaRPr lang="en-US" sz="2000">
              <a:solidFill>
                <a:srgbClr val="7030A0"/>
              </a:solidFill>
              <a:latin typeface="Aptos"/>
              <a:ea typeface="Calibri"/>
              <a:cs typeface="Calibri"/>
            </a:endParaRPr>
          </a:p>
        </p:txBody>
      </p:sp>
    </p:spTree>
    <p:extLst>
      <p:ext uri="{BB962C8B-B14F-4D97-AF65-F5344CB8AC3E}">
        <p14:creationId xmlns:p14="http://schemas.microsoft.com/office/powerpoint/2010/main" val="2243742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14ED1-2A63-7B8E-1C43-795B9B1E19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A63EDA-D19A-9D27-9320-182949E9A516}"/>
              </a:ext>
            </a:extLst>
          </p:cNvPr>
          <p:cNvSpPr>
            <a:spLocks noGrp="1"/>
          </p:cNvSpPr>
          <p:nvPr>
            <p:ph type="title"/>
          </p:nvPr>
        </p:nvSpPr>
        <p:spPr/>
        <p:txBody>
          <a:bodyPr/>
          <a:lstStyle/>
          <a:p>
            <a:r>
              <a:rPr lang="en-US" sz="4000">
                <a:latin typeface="Aptos Display"/>
              </a:rPr>
              <a:t>Miten </a:t>
            </a:r>
            <a:r>
              <a:rPr lang="en-US" sz="4000" err="1">
                <a:latin typeface="Aptos Display"/>
              </a:rPr>
              <a:t>edistää</a:t>
            </a:r>
            <a:r>
              <a:rPr lang="en-US" sz="4000">
                <a:latin typeface="Aptos Display"/>
              </a:rPr>
              <a:t> </a:t>
            </a:r>
            <a:r>
              <a:rPr lang="en-US" sz="4000" err="1">
                <a:latin typeface="Aptos Display"/>
              </a:rPr>
              <a:t>psykologista</a:t>
            </a:r>
            <a:r>
              <a:rPr lang="en-US" sz="4000">
                <a:latin typeface="Aptos Display"/>
              </a:rPr>
              <a:t> </a:t>
            </a:r>
            <a:r>
              <a:rPr lang="en-US" sz="4000" err="1">
                <a:latin typeface="Aptos Display"/>
              </a:rPr>
              <a:t>turvallisuutta</a:t>
            </a:r>
            <a:r>
              <a:rPr lang="en-US" sz="4000">
                <a:latin typeface="Aptos Display"/>
              </a:rPr>
              <a:t>?</a:t>
            </a:r>
            <a:endParaRPr lang="en-US"/>
          </a:p>
        </p:txBody>
      </p:sp>
      <p:sp>
        <p:nvSpPr>
          <p:cNvPr id="3" name="Content Placeholder 2">
            <a:extLst>
              <a:ext uri="{FF2B5EF4-FFF2-40B4-BE49-F238E27FC236}">
                <a16:creationId xmlns:a16="http://schemas.microsoft.com/office/drawing/2014/main" id="{DCE69CA8-0E12-86E2-6717-C9DEF5C14C7C}"/>
              </a:ext>
            </a:extLst>
          </p:cNvPr>
          <p:cNvSpPr>
            <a:spLocks noGrp="1"/>
          </p:cNvSpPr>
          <p:nvPr>
            <p:ph idx="1"/>
          </p:nvPr>
        </p:nvSpPr>
        <p:spPr/>
        <p:txBody>
          <a:bodyPr vert="horz" lIns="91440" tIns="45720" rIns="91440" bIns="45720" rtlCol="0" anchor="t">
            <a:normAutofit/>
          </a:bodyPr>
          <a:lstStyle/>
          <a:p>
            <a:r>
              <a:rPr lang="en-US" sz="2400" err="1">
                <a:latin typeface="Aptos Display"/>
                <a:cs typeface="Arial"/>
              </a:rPr>
              <a:t>Avun</a:t>
            </a:r>
            <a:r>
              <a:rPr lang="en-US" sz="2400">
                <a:latin typeface="Aptos Display"/>
                <a:cs typeface="Arial"/>
              </a:rPr>
              <a:t> ja </a:t>
            </a:r>
            <a:r>
              <a:rPr lang="en-US" sz="2400" err="1">
                <a:latin typeface="Aptos Display"/>
                <a:cs typeface="Arial"/>
              </a:rPr>
              <a:t>tuen</a:t>
            </a:r>
            <a:r>
              <a:rPr lang="en-US" sz="2400">
                <a:latin typeface="Aptos Display"/>
                <a:cs typeface="Arial"/>
              </a:rPr>
              <a:t> </a:t>
            </a:r>
            <a:r>
              <a:rPr lang="en-US" sz="2400" err="1">
                <a:latin typeface="Aptos Display"/>
                <a:cs typeface="Arial"/>
              </a:rPr>
              <a:t>pyytäminen</a:t>
            </a:r>
            <a:r>
              <a:rPr lang="en-US" sz="2400">
                <a:latin typeface="Aptos Display"/>
                <a:cs typeface="Arial"/>
              </a:rPr>
              <a:t> on </a:t>
            </a:r>
            <a:r>
              <a:rPr lang="en-US" sz="2400" err="1">
                <a:latin typeface="Aptos Display"/>
                <a:cs typeface="Arial"/>
              </a:rPr>
              <a:t>helppoa</a:t>
            </a:r>
            <a:r>
              <a:rPr lang="en-US" sz="2400">
                <a:latin typeface="Aptos Display"/>
                <a:cs typeface="Arial"/>
              </a:rPr>
              <a:t>. Apua </a:t>
            </a:r>
            <a:r>
              <a:rPr lang="en-US" sz="2400" err="1">
                <a:latin typeface="Aptos Display"/>
                <a:cs typeface="Arial"/>
              </a:rPr>
              <a:t>saa</a:t>
            </a:r>
            <a:r>
              <a:rPr lang="en-US" sz="2400">
                <a:latin typeface="Aptos Display"/>
                <a:cs typeface="Arial"/>
              </a:rPr>
              <a:t> </a:t>
            </a:r>
            <a:r>
              <a:rPr lang="en-US" sz="2400" err="1">
                <a:latin typeface="Aptos Display"/>
                <a:cs typeface="Arial"/>
              </a:rPr>
              <a:t>tarvitessaan</a:t>
            </a:r>
            <a:r>
              <a:rPr lang="en-US" sz="2400">
                <a:latin typeface="Aptos Display"/>
                <a:cs typeface="Arial"/>
              </a:rPr>
              <a:t>. </a:t>
            </a:r>
          </a:p>
          <a:p>
            <a:pPr marL="0" indent="0">
              <a:buNone/>
            </a:pPr>
            <a:endParaRPr lang="en-US" sz="2400">
              <a:latin typeface="Aptos Display"/>
              <a:cs typeface="Arial"/>
            </a:endParaRPr>
          </a:p>
          <a:p>
            <a:r>
              <a:rPr lang="en-US" sz="2400" err="1">
                <a:latin typeface="Aptos Display"/>
                <a:cs typeface="Arial"/>
              </a:rPr>
              <a:t>Uskomusten</a:t>
            </a:r>
            <a:r>
              <a:rPr lang="en-US" sz="2400">
                <a:latin typeface="Aptos Display"/>
                <a:cs typeface="Arial"/>
              </a:rPr>
              <a:t> </a:t>
            </a:r>
            <a:r>
              <a:rPr lang="en-US" sz="2400" err="1">
                <a:latin typeface="Aptos Display"/>
                <a:cs typeface="Arial"/>
              </a:rPr>
              <a:t>tunnistaminen</a:t>
            </a:r>
            <a:r>
              <a:rPr lang="en-US" sz="2400">
                <a:latin typeface="Aptos Display"/>
                <a:cs typeface="Arial"/>
              </a:rPr>
              <a:t>, </a:t>
            </a:r>
            <a:r>
              <a:rPr lang="en-US" sz="2400" err="1">
                <a:latin typeface="Aptos Display"/>
                <a:cs typeface="Arial"/>
              </a:rPr>
              <a:t>yleistysten</a:t>
            </a:r>
            <a:r>
              <a:rPr lang="en-US" sz="2400">
                <a:latin typeface="Aptos Display"/>
                <a:cs typeface="Arial"/>
              </a:rPr>
              <a:t> </a:t>
            </a:r>
            <a:r>
              <a:rPr lang="en-US" sz="2400" err="1">
                <a:latin typeface="Aptos Display"/>
                <a:cs typeface="Arial"/>
              </a:rPr>
              <a:t>välttäminen</a:t>
            </a:r>
            <a:r>
              <a:rPr lang="en-US" sz="2400">
                <a:latin typeface="Aptos Display"/>
                <a:cs typeface="Arial"/>
              </a:rPr>
              <a:t>. </a:t>
            </a:r>
          </a:p>
          <a:p>
            <a:pPr marL="0" indent="0">
              <a:buNone/>
            </a:pPr>
            <a:endParaRPr lang="en-US" sz="2400">
              <a:latin typeface="Aptos Display"/>
              <a:cs typeface="Arial"/>
            </a:endParaRPr>
          </a:p>
          <a:p>
            <a:r>
              <a:rPr lang="en-US" sz="2400" err="1">
                <a:latin typeface="Aptos Display"/>
                <a:cs typeface="Arial"/>
              </a:rPr>
              <a:t>Ymmärretään</a:t>
            </a:r>
            <a:r>
              <a:rPr lang="en-US" sz="2400">
                <a:latin typeface="Aptos Display"/>
                <a:cs typeface="Arial"/>
              </a:rPr>
              <a:t>, </a:t>
            </a:r>
            <a:r>
              <a:rPr lang="en-US" sz="2400" err="1">
                <a:latin typeface="Aptos Display"/>
                <a:cs typeface="Arial"/>
              </a:rPr>
              <a:t>että</a:t>
            </a:r>
            <a:r>
              <a:rPr lang="en-US" sz="2400">
                <a:latin typeface="Aptos Display"/>
                <a:cs typeface="Arial"/>
              </a:rPr>
              <a:t> </a:t>
            </a:r>
            <a:r>
              <a:rPr lang="en-US" sz="2400" err="1">
                <a:latin typeface="Aptos Display"/>
                <a:cs typeface="Arial"/>
              </a:rPr>
              <a:t>kaikki</a:t>
            </a:r>
            <a:r>
              <a:rPr lang="en-US" sz="2400">
                <a:latin typeface="Aptos Display"/>
                <a:cs typeface="Arial"/>
              </a:rPr>
              <a:t> </a:t>
            </a:r>
            <a:r>
              <a:rPr lang="en-US" sz="2400" err="1">
                <a:latin typeface="Aptos Display"/>
                <a:cs typeface="Arial"/>
              </a:rPr>
              <a:t>samasta</a:t>
            </a:r>
            <a:r>
              <a:rPr lang="en-US" sz="2400">
                <a:latin typeface="Aptos Display"/>
                <a:cs typeface="Arial"/>
              </a:rPr>
              <a:t> </a:t>
            </a:r>
            <a:r>
              <a:rPr lang="en-US" sz="2400" err="1">
                <a:latin typeface="Aptos Display"/>
                <a:cs typeface="Arial"/>
              </a:rPr>
              <a:t>maasta</a:t>
            </a:r>
            <a:r>
              <a:rPr lang="en-US" sz="2400">
                <a:latin typeface="Aptos Display"/>
                <a:cs typeface="Arial"/>
              </a:rPr>
              <a:t> </a:t>
            </a:r>
            <a:r>
              <a:rPr lang="en-US" sz="2400" err="1">
                <a:latin typeface="Aptos Display"/>
                <a:cs typeface="Arial"/>
              </a:rPr>
              <a:t>tulevat</a:t>
            </a:r>
            <a:r>
              <a:rPr lang="en-US" sz="2400">
                <a:latin typeface="Aptos Display"/>
                <a:cs typeface="Arial"/>
              </a:rPr>
              <a:t> </a:t>
            </a:r>
            <a:r>
              <a:rPr lang="en-US" sz="2400" err="1">
                <a:latin typeface="Aptos Display"/>
                <a:cs typeface="Arial"/>
              </a:rPr>
              <a:t>eivät</a:t>
            </a:r>
            <a:r>
              <a:rPr lang="en-US" sz="2400">
                <a:latin typeface="Aptos Display"/>
                <a:cs typeface="Arial"/>
              </a:rPr>
              <a:t> tule </a:t>
            </a:r>
            <a:r>
              <a:rPr lang="en-US" sz="2400" err="1">
                <a:latin typeface="Aptos Display"/>
                <a:cs typeface="Arial"/>
              </a:rPr>
              <a:t>samasta</a:t>
            </a:r>
            <a:r>
              <a:rPr lang="en-US" sz="2400">
                <a:latin typeface="Aptos Display"/>
                <a:cs typeface="Arial"/>
              </a:rPr>
              <a:t> </a:t>
            </a:r>
            <a:r>
              <a:rPr lang="en-US" sz="2400" err="1">
                <a:latin typeface="Aptos Display"/>
                <a:cs typeface="Arial"/>
              </a:rPr>
              <a:t>kulttuurista</a:t>
            </a:r>
            <a:r>
              <a:rPr lang="en-US" sz="2400">
                <a:latin typeface="Aptos Display"/>
                <a:cs typeface="Arial"/>
              </a:rPr>
              <a:t>. </a:t>
            </a:r>
          </a:p>
          <a:p>
            <a:pPr marL="0" indent="0">
              <a:buNone/>
            </a:pPr>
            <a:endParaRPr lang="en-US" sz="2400">
              <a:latin typeface="Aptos Display"/>
              <a:cs typeface="Arial"/>
            </a:endParaRPr>
          </a:p>
          <a:p>
            <a:r>
              <a:rPr lang="en-US" sz="2400" err="1">
                <a:latin typeface="Aptos Display"/>
                <a:cs typeface="Arial"/>
              </a:rPr>
              <a:t>Uskallusta</a:t>
            </a:r>
            <a:r>
              <a:rPr lang="en-US" sz="2400">
                <a:latin typeface="Aptos Display"/>
                <a:cs typeface="Arial"/>
              </a:rPr>
              <a:t> </a:t>
            </a:r>
            <a:r>
              <a:rPr lang="en-US" sz="2400" err="1">
                <a:latin typeface="Aptos Display"/>
                <a:cs typeface="Arial"/>
              </a:rPr>
              <a:t>kysyä</a:t>
            </a:r>
            <a:r>
              <a:rPr lang="en-US" sz="2400">
                <a:latin typeface="Aptos Display"/>
                <a:cs typeface="Arial"/>
              </a:rPr>
              <a:t>: Onko </a:t>
            </a:r>
            <a:r>
              <a:rPr lang="en-US" sz="2400" err="1">
                <a:latin typeface="Aptos Display"/>
                <a:cs typeface="Arial"/>
              </a:rPr>
              <a:t>jotain</a:t>
            </a:r>
            <a:r>
              <a:rPr lang="en-US" sz="2400">
                <a:latin typeface="Aptos Display"/>
                <a:cs typeface="Arial"/>
              </a:rPr>
              <a:t>, </a:t>
            </a:r>
            <a:r>
              <a:rPr lang="en-US" sz="2400" err="1">
                <a:latin typeface="Aptos Display"/>
                <a:cs typeface="Arial"/>
              </a:rPr>
              <a:t>mitä</a:t>
            </a:r>
            <a:r>
              <a:rPr lang="en-US" sz="2400">
                <a:latin typeface="Aptos Display"/>
                <a:cs typeface="Arial"/>
              </a:rPr>
              <a:t> </a:t>
            </a:r>
            <a:r>
              <a:rPr lang="en-US" sz="2400" err="1">
                <a:latin typeface="Aptos Display"/>
                <a:cs typeface="Arial"/>
              </a:rPr>
              <a:t>pitäisi</a:t>
            </a:r>
            <a:r>
              <a:rPr lang="en-US" sz="2400">
                <a:latin typeface="Aptos Display"/>
                <a:cs typeface="Arial"/>
              </a:rPr>
              <a:t> </a:t>
            </a:r>
            <a:r>
              <a:rPr lang="en-US" sz="2400" err="1">
                <a:latin typeface="Aptos Display"/>
                <a:cs typeface="Arial"/>
              </a:rPr>
              <a:t>tietää</a:t>
            </a:r>
            <a:r>
              <a:rPr lang="en-US" sz="2400">
                <a:latin typeface="Aptos Display"/>
                <a:cs typeface="Arial"/>
              </a:rPr>
              <a:t> </a:t>
            </a:r>
            <a:r>
              <a:rPr lang="en-US" sz="2400" err="1">
                <a:latin typeface="Aptos Display"/>
                <a:cs typeface="Arial"/>
              </a:rPr>
              <a:t>sinun</a:t>
            </a:r>
            <a:r>
              <a:rPr lang="en-US" sz="2400">
                <a:latin typeface="Aptos Display"/>
                <a:cs typeface="Arial"/>
              </a:rPr>
              <a:t> </a:t>
            </a:r>
            <a:r>
              <a:rPr lang="en-US" sz="2400" err="1">
                <a:latin typeface="Aptos Display"/>
                <a:cs typeface="Arial"/>
              </a:rPr>
              <a:t>kulttuuristasi</a:t>
            </a:r>
            <a:r>
              <a:rPr lang="en-US" sz="2400">
                <a:latin typeface="Aptos Display"/>
                <a:cs typeface="Arial"/>
              </a:rPr>
              <a:t>, </a:t>
            </a:r>
            <a:r>
              <a:rPr lang="en-US" sz="2400" err="1">
                <a:latin typeface="Aptos Display"/>
                <a:cs typeface="Arial"/>
              </a:rPr>
              <a:t>mikä</a:t>
            </a:r>
            <a:r>
              <a:rPr lang="en-US" sz="2400">
                <a:latin typeface="Aptos Display"/>
                <a:cs typeface="Arial"/>
              </a:rPr>
              <a:t> </a:t>
            </a:r>
            <a:r>
              <a:rPr lang="en-US" sz="2400" err="1">
                <a:latin typeface="Aptos Display"/>
                <a:cs typeface="Arial"/>
              </a:rPr>
              <a:t>voi</a:t>
            </a:r>
            <a:r>
              <a:rPr lang="en-US" sz="2400">
                <a:latin typeface="Aptos Display"/>
                <a:cs typeface="Arial"/>
              </a:rPr>
              <a:t> </a:t>
            </a:r>
            <a:r>
              <a:rPr lang="en-US" sz="2400" err="1">
                <a:latin typeface="Aptos Display"/>
                <a:cs typeface="Arial"/>
              </a:rPr>
              <a:t>vaikuttaa</a:t>
            </a:r>
            <a:r>
              <a:rPr lang="en-US" sz="2400">
                <a:latin typeface="Aptos Display"/>
                <a:cs typeface="Arial"/>
              </a:rPr>
              <a:t> </a:t>
            </a:r>
            <a:r>
              <a:rPr lang="en-US" sz="2400" err="1">
                <a:latin typeface="Aptos Display"/>
                <a:cs typeface="Arial"/>
              </a:rPr>
              <a:t>työn</a:t>
            </a:r>
            <a:r>
              <a:rPr lang="en-US" sz="2400">
                <a:latin typeface="Aptos Display"/>
                <a:cs typeface="Arial"/>
              </a:rPr>
              <a:t> </a:t>
            </a:r>
            <a:r>
              <a:rPr lang="en-US" sz="2400" err="1">
                <a:latin typeface="Aptos Display"/>
                <a:cs typeface="Arial"/>
              </a:rPr>
              <a:t>tekoon</a:t>
            </a:r>
            <a:r>
              <a:rPr lang="en-US" sz="2400">
                <a:latin typeface="Aptos Display"/>
                <a:cs typeface="Arial"/>
              </a:rPr>
              <a:t>? Miten </a:t>
            </a:r>
            <a:r>
              <a:rPr lang="en-US" sz="2400" err="1">
                <a:latin typeface="Aptos Display"/>
                <a:cs typeface="Arial"/>
              </a:rPr>
              <a:t>sinun</a:t>
            </a:r>
            <a:r>
              <a:rPr lang="en-US" sz="2400">
                <a:latin typeface="Aptos Display"/>
                <a:cs typeface="Arial"/>
              </a:rPr>
              <a:t> </a:t>
            </a:r>
            <a:r>
              <a:rPr lang="en-US" sz="2400" err="1">
                <a:latin typeface="Aptos Display"/>
                <a:cs typeface="Arial"/>
              </a:rPr>
              <a:t>maassasi</a:t>
            </a:r>
            <a:r>
              <a:rPr lang="en-US" sz="2400">
                <a:latin typeface="Aptos Display"/>
                <a:cs typeface="Arial"/>
              </a:rPr>
              <a:t> </a:t>
            </a:r>
            <a:r>
              <a:rPr lang="en-US" sz="2400" err="1">
                <a:latin typeface="Aptos Display"/>
                <a:cs typeface="Arial"/>
              </a:rPr>
              <a:t>suhtaudutaan</a:t>
            </a:r>
            <a:r>
              <a:rPr lang="en-US" sz="2400">
                <a:latin typeface="Aptos Display"/>
                <a:cs typeface="Arial"/>
              </a:rPr>
              <a:t> …?</a:t>
            </a:r>
          </a:p>
          <a:p>
            <a:endParaRPr lang="en-US" sz="2000">
              <a:solidFill>
                <a:srgbClr val="7030A0"/>
              </a:solidFill>
              <a:latin typeface="Aptos"/>
              <a:ea typeface="Calibri"/>
              <a:cs typeface="Calibri"/>
            </a:endParaRPr>
          </a:p>
          <a:p>
            <a:endParaRPr lang="en-US" sz="2000">
              <a:solidFill>
                <a:srgbClr val="7030A0"/>
              </a:solidFill>
              <a:latin typeface="Aptos"/>
              <a:ea typeface="Calibri"/>
              <a:cs typeface="Calibri"/>
            </a:endParaRPr>
          </a:p>
        </p:txBody>
      </p:sp>
    </p:spTree>
    <p:extLst>
      <p:ext uri="{BB962C8B-B14F-4D97-AF65-F5344CB8AC3E}">
        <p14:creationId xmlns:p14="http://schemas.microsoft.com/office/powerpoint/2010/main" val="1329040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6B1CD-B182-6B14-BFF3-E4C25017953F}"/>
              </a:ext>
            </a:extLst>
          </p:cNvPr>
          <p:cNvSpPr>
            <a:spLocks noGrp="1"/>
          </p:cNvSpPr>
          <p:nvPr>
            <p:ph type="title"/>
          </p:nvPr>
        </p:nvSpPr>
        <p:spPr/>
        <p:txBody>
          <a:bodyPr/>
          <a:lstStyle/>
          <a:p>
            <a:r>
              <a:rPr lang="en-US" sz="4000" err="1">
                <a:latin typeface="Aptos Display"/>
              </a:rPr>
              <a:t>Miksi</a:t>
            </a:r>
            <a:r>
              <a:rPr lang="en-US" sz="4000">
                <a:latin typeface="Aptos Display"/>
              </a:rPr>
              <a:t> </a:t>
            </a:r>
            <a:r>
              <a:rPr lang="en-US" sz="4000" err="1">
                <a:latin typeface="Aptos Display"/>
              </a:rPr>
              <a:t>psykologista</a:t>
            </a:r>
            <a:r>
              <a:rPr lang="en-US" sz="4000">
                <a:latin typeface="Aptos Display"/>
              </a:rPr>
              <a:t> </a:t>
            </a:r>
            <a:r>
              <a:rPr lang="en-US" sz="4000" err="1">
                <a:latin typeface="Aptos Display"/>
              </a:rPr>
              <a:t>turvallisuutta</a:t>
            </a:r>
            <a:r>
              <a:rPr lang="en-US" sz="4000">
                <a:latin typeface="Aptos Display"/>
              </a:rPr>
              <a:t> on </a:t>
            </a:r>
            <a:r>
              <a:rPr lang="en-US" sz="4000" err="1">
                <a:latin typeface="Aptos Display"/>
              </a:rPr>
              <a:t>tärkeä</a:t>
            </a:r>
            <a:r>
              <a:rPr lang="en-US" sz="4000">
                <a:latin typeface="Aptos Display"/>
              </a:rPr>
              <a:t> edistää?</a:t>
            </a:r>
          </a:p>
        </p:txBody>
      </p:sp>
      <p:sp>
        <p:nvSpPr>
          <p:cNvPr id="3" name="Content Placeholder 2">
            <a:extLst>
              <a:ext uri="{FF2B5EF4-FFF2-40B4-BE49-F238E27FC236}">
                <a16:creationId xmlns:a16="http://schemas.microsoft.com/office/drawing/2014/main" id="{7AAC796F-6715-8688-8C2A-26B02959AE4D}"/>
              </a:ext>
            </a:extLst>
          </p:cNvPr>
          <p:cNvSpPr>
            <a:spLocks noGrp="1"/>
          </p:cNvSpPr>
          <p:nvPr>
            <p:ph idx="1"/>
          </p:nvPr>
        </p:nvSpPr>
        <p:spPr/>
        <p:txBody>
          <a:bodyPr vert="horz" lIns="91440" tIns="45720" rIns="91440" bIns="45720" rtlCol="0" anchor="t">
            <a:normAutofit fontScale="85000" lnSpcReduction="10000"/>
          </a:bodyPr>
          <a:lstStyle/>
          <a:p>
            <a:pPr>
              <a:lnSpc>
                <a:spcPct val="100000"/>
              </a:lnSpc>
            </a:pPr>
            <a:r>
              <a:rPr lang="en-US" sz="2600" err="1">
                <a:latin typeface="Arial"/>
                <a:cs typeface="Arial"/>
              </a:rPr>
              <a:t>Ympäröivän</a:t>
            </a:r>
            <a:r>
              <a:rPr lang="en-US" sz="2600">
                <a:latin typeface="Arial"/>
                <a:cs typeface="Arial"/>
              </a:rPr>
              <a:t> </a:t>
            </a:r>
            <a:r>
              <a:rPr lang="en-US" sz="2600" err="1">
                <a:latin typeface="Arial"/>
                <a:cs typeface="Arial"/>
              </a:rPr>
              <a:t>maailman</a:t>
            </a:r>
            <a:r>
              <a:rPr lang="en-US" sz="2600">
                <a:latin typeface="Arial"/>
                <a:cs typeface="Arial"/>
              </a:rPr>
              <a:t> </a:t>
            </a:r>
            <a:r>
              <a:rPr lang="en-US" sz="2600" err="1">
                <a:latin typeface="Arial"/>
                <a:cs typeface="Arial"/>
              </a:rPr>
              <a:t>monimutkaisuus</a:t>
            </a:r>
            <a:r>
              <a:rPr lang="en-US" sz="2600">
                <a:latin typeface="Arial"/>
                <a:cs typeface="Arial"/>
              </a:rPr>
              <a:t> </a:t>
            </a:r>
            <a:r>
              <a:rPr lang="en-US" sz="2600" err="1">
                <a:latin typeface="Arial"/>
                <a:cs typeface="Arial"/>
              </a:rPr>
              <a:t>haastaa</a:t>
            </a:r>
            <a:r>
              <a:rPr lang="en-US" sz="2600">
                <a:latin typeface="Arial"/>
                <a:cs typeface="Arial"/>
              </a:rPr>
              <a:t> </a:t>
            </a:r>
            <a:r>
              <a:rPr lang="en-US" sz="2600" err="1">
                <a:latin typeface="Arial"/>
                <a:cs typeface="Arial"/>
              </a:rPr>
              <a:t>meitä</a:t>
            </a:r>
            <a:r>
              <a:rPr lang="en-US" sz="2600">
                <a:latin typeface="Arial"/>
                <a:cs typeface="Arial"/>
              </a:rPr>
              <a:t> </a:t>
            </a:r>
            <a:r>
              <a:rPr lang="en-US" sz="2600" err="1">
                <a:latin typeface="Arial"/>
                <a:cs typeface="Arial"/>
              </a:rPr>
              <a:t>kaikkia</a:t>
            </a:r>
            <a:r>
              <a:rPr lang="en-US" sz="2600">
                <a:latin typeface="Arial"/>
                <a:cs typeface="Arial"/>
              </a:rPr>
              <a:t>.</a:t>
            </a:r>
          </a:p>
          <a:p>
            <a:pPr>
              <a:lnSpc>
                <a:spcPct val="100000"/>
              </a:lnSpc>
            </a:pPr>
            <a:r>
              <a:rPr lang="en-US" sz="2600">
                <a:latin typeface="Arial"/>
                <a:cs typeface="Arial"/>
              </a:rPr>
              <a:t>Sen </a:t>
            </a:r>
            <a:r>
              <a:rPr lang="en-US" sz="2600" err="1">
                <a:latin typeface="Arial"/>
                <a:cs typeface="Arial"/>
              </a:rPr>
              <a:t>avulla</a:t>
            </a:r>
            <a:r>
              <a:rPr lang="en-US" sz="2600">
                <a:latin typeface="Arial"/>
                <a:cs typeface="Arial"/>
              </a:rPr>
              <a:t> </a:t>
            </a:r>
            <a:r>
              <a:rPr lang="en-US" sz="2600" err="1">
                <a:latin typeface="Arial"/>
                <a:cs typeface="Arial"/>
              </a:rPr>
              <a:t>saa</a:t>
            </a:r>
            <a:r>
              <a:rPr lang="en-US" sz="2600">
                <a:latin typeface="Arial"/>
                <a:cs typeface="Arial"/>
              </a:rPr>
              <a:t> </a:t>
            </a:r>
            <a:r>
              <a:rPr lang="en-US" sz="2600" err="1">
                <a:latin typeface="Arial"/>
                <a:cs typeface="Arial"/>
              </a:rPr>
              <a:t>turvaa</a:t>
            </a:r>
            <a:r>
              <a:rPr lang="en-US" sz="2600">
                <a:latin typeface="Arial"/>
                <a:cs typeface="Arial"/>
              </a:rPr>
              <a:t> </a:t>
            </a:r>
            <a:r>
              <a:rPr lang="en-US" sz="2600" err="1">
                <a:latin typeface="Arial"/>
                <a:cs typeface="Arial"/>
              </a:rPr>
              <a:t>siitä</a:t>
            </a:r>
            <a:r>
              <a:rPr lang="en-US" sz="2600">
                <a:latin typeface="Arial"/>
                <a:cs typeface="Arial"/>
              </a:rPr>
              <a:t>, </a:t>
            </a:r>
            <a:r>
              <a:rPr lang="en-US" sz="2600" err="1">
                <a:latin typeface="Arial"/>
                <a:cs typeface="Arial"/>
              </a:rPr>
              <a:t>että</a:t>
            </a:r>
            <a:r>
              <a:rPr lang="en-US" sz="2600">
                <a:latin typeface="Arial"/>
                <a:cs typeface="Arial"/>
              </a:rPr>
              <a:t> on </a:t>
            </a:r>
            <a:r>
              <a:rPr lang="en-US" sz="2600" err="1">
                <a:latin typeface="Arial"/>
                <a:cs typeface="Arial"/>
              </a:rPr>
              <a:t>lupa</a:t>
            </a:r>
            <a:r>
              <a:rPr lang="en-US" sz="2600">
                <a:latin typeface="Arial"/>
                <a:cs typeface="Arial"/>
              </a:rPr>
              <a:t> </a:t>
            </a:r>
            <a:r>
              <a:rPr lang="en-US" sz="2600" err="1">
                <a:latin typeface="Arial"/>
                <a:cs typeface="Arial"/>
              </a:rPr>
              <a:t>epäonnistua</a:t>
            </a:r>
            <a:r>
              <a:rPr lang="en-US" sz="2600">
                <a:latin typeface="Arial"/>
                <a:cs typeface="Arial"/>
              </a:rPr>
              <a:t> ja </a:t>
            </a:r>
            <a:r>
              <a:rPr lang="en-US" sz="2600" err="1">
                <a:latin typeface="Arial"/>
                <a:cs typeface="Arial"/>
              </a:rPr>
              <a:t>tehdä</a:t>
            </a:r>
            <a:r>
              <a:rPr lang="en-US" sz="2600">
                <a:latin typeface="Arial"/>
                <a:cs typeface="Arial"/>
              </a:rPr>
              <a:t> </a:t>
            </a:r>
            <a:r>
              <a:rPr lang="en-US" sz="2600" err="1">
                <a:latin typeface="Arial"/>
                <a:cs typeface="Arial"/>
              </a:rPr>
              <a:t>virheitä</a:t>
            </a:r>
            <a:r>
              <a:rPr lang="en-US" sz="2600">
                <a:latin typeface="Arial"/>
                <a:cs typeface="Arial"/>
              </a:rPr>
              <a:t>.</a:t>
            </a:r>
          </a:p>
          <a:p>
            <a:pPr>
              <a:lnSpc>
                <a:spcPct val="100000"/>
              </a:lnSpc>
            </a:pPr>
            <a:r>
              <a:rPr lang="en-US" sz="2600" err="1">
                <a:latin typeface="Arial"/>
                <a:cs typeface="Arial"/>
              </a:rPr>
              <a:t>Paljon</a:t>
            </a:r>
            <a:r>
              <a:rPr lang="en-US" sz="2600">
                <a:latin typeface="Arial"/>
                <a:cs typeface="Arial"/>
              </a:rPr>
              <a:t> </a:t>
            </a:r>
            <a:r>
              <a:rPr lang="en-US" sz="2600" err="1">
                <a:latin typeface="Arial"/>
                <a:cs typeface="Arial"/>
              </a:rPr>
              <a:t>voimavaroja</a:t>
            </a:r>
            <a:r>
              <a:rPr lang="en-US" sz="2600">
                <a:latin typeface="Arial"/>
                <a:cs typeface="Arial"/>
              </a:rPr>
              <a:t>, </a:t>
            </a:r>
            <a:r>
              <a:rPr lang="en-US" sz="2600" err="1">
                <a:latin typeface="Arial"/>
                <a:cs typeface="Arial"/>
              </a:rPr>
              <a:t>oppimista</a:t>
            </a:r>
            <a:r>
              <a:rPr lang="en-US" sz="2600">
                <a:latin typeface="Arial"/>
                <a:cs typeface="Arial"/>
              </a:rPr>
              <a:t>, </a:t>
            </a:r>
            <a:r>
              <a:rPr lang="en-US" sz="2600" err="1">
                <a:latin typeface="Arial"/>
                <a:cs typeface="Arial"/>
              </a:rPr>
              <a:t>potentiaalia</a:t>
            </a:r>
            <a:r>
              <a:rPr lang="en-US" sz="2600">
                <a:latin typeface="Arial"/>
                <a:cs typeface="Arial"/>
              </a:rPr>
              <a:t> </a:t>
            </a:r>
            <a:r>
              <a:rPr lang="en-US" sz="2600" err="1">
                <a:latin typeface="Arial"/>
                <a:cs typeface="Arial"/>
              </a:rPr>
              <a:t>menee</a:t>
            </a:r>
            <a:r>
              <a:rPr lang="en-US" sz="2600">
                <a:latin typeface="Arial"/>
                <a:cs typeface="Arial"/>
              </a:rPr>
              <a:t> </a:t>
            </a:r>
            <a:r>
              <a:rPr lang="en-US" sz="2600" err="1">
                <a:latin typeface="Arial"/>
                <a:cs typeface="Arial"/>
              </a:rPr>
              <a:t>hukkaan</a:t>
            </a:r>
            <a:r>
              <a:rPr lang="en-US" sz="2600">
                <a:latin typeface="Arial"/>
                <a:cs typeface="Arial"/>
              </a:rPr>
              <a:t>, </a:t>
            </a:r>
            <a:r>
              <a:rPr lang="en-US" sz="2600" err="1">
                <a:latin typeface="Arial"/>
                <a:cs typeface="Arial"/>
              </a:rPr>
              <a:t>jos</a:t>
            </a:r>
            <a:r>
              <a:rPr lang="en-US" sz="2600">
                <a:latin typeface="Arial"/>
                <a:cs typeface="Arial"/>
              </a:rPr>
              <a:t> </a:t>
            </a:r>
            <a:r>
              <a:rPr lang="en-US" sz="2600" err="1">
                <a:latin typeface="Arial"/>
                <a:cs typeface="Arial"/>
              </a:rPr>
              <a:t>ei</a:t>
            </a:r>
            <a:r>
              <a:rPr lang="en-US" sz="2600">
                <a:latin typeface="Arial"/>
                <a:cs typeface="Arial"/>
              </a:rPr>
              <a:t> </a:t>
            </a:r>
            <a:r>
              <a:rPr lang="en-US" sz="2600" err="1">
                <a:latin typeface="Arial"/>
                <a:cs typeface="Arial"/>
              </a:rPr>
              <a:t>uskalleta</a:t>
            </a:r>
            <a:r>
              <a:rPr lang="en-US" sz="2600">
                <a:latin typeface="Arial"/>
                <a:cs typeface="Arial"/>
              </a:rPr>
              <a:t> </a:t>
            </a:r>
            <a:r>
              <a:rPr lang="en-US" sz="2600" err="1">
                <a:latin typeface="Arial"/>
                <a:cs typeface="Arial"/>
              </a:rPr>
              <a:t>ideoida</a:t>
            </a:r>
            <a:r>
              <a:rPr lang="en-US" sz="2600">
                <a:latin typeface="Arial"/>
                <a:cs typeface="Arial"/>
              </a:rPr>
              <a:t>, </a:t>
            </a:r>
            <a:r>
              <a:rPr lang="en-US" sz="2600" err="1">
                <a:latin typeface="Arial"/>
                <a:cs typeface="Arial"/>
              </a:rPr>
              <a:t>kokeilla</a:t>
            </a:r>
            <a:r>
              <a:rPr lang="en-US" sz="2600">
                <a:latin typeface="Arial"/>
                <a:cs typeface="Arial"/>
              </a:rPr>
              <a:t>, </a:t>
            </a:r>
            <a:r>
              <a:rPr lang="en-US" sz="2600" err="1">
                <a:latin typeface="Arial"/>
                <a:cs typeface="Arial"/>
              </a:rPr>
              <a:t>ottaa</a:t>
            </a:r>
            <a:r>
              <a:rPr lang="en-US" sz="2600">
                <a:latin typeface="Arial"/>
                <a:cs typeface="Arial"/>
              </a:rPr>
              <a:t> </a:t>
            </a:r>
            <a:r>
              <a:rPr lang="en-US" sz="2600" err="1">
                <a:latin typeface="Arial"/>
                <a:cs typeface="Arial"/>
              </a:rPr>
              <a:t>riskejä</a:t>
            </a:r>
            <a:r>
              <a:rPr lang="en-US" sz="2600">
                <a:latin typeface="Arial"/>
                <a:cs typeface="Arial"/>
              </a:rPr>
              <a:t> ja olla </a:t>
            </a:r>
            <a:r>
              <a:rPr lang="en-US" sz="2600" err="1">
                <a:latin typeface="Arial"/>
                <a:cs typeface="Arial"/>
              </a:rPr>
              <a:t>yhteisössä</a:t>
            </a:r>
            <a:r>
              <a:rPr lang="en-US" sz="2600">
                <a:latin typeface="Arial"/>
                <a:cs typeface="Arial"/>
              </a:rPr>
              <a:t> </a:t>
            </a:r>
            <a:r>
              <a:rPr lang="en-US" sz="2600" err="1">
                <a:latin typeface="Arial"/>
                <a:cs typeface="Arial"/>
              </a:rPr>
              <a:t>omana</a:t>
            </a:r>
            <a:r>
              <a:rPr lang="en-US" sz="2600">
                <a:latin typeface="Arial"/>
                <a:cs typeface="Arial"/>
              </a:rPr>
              <a:t> </a:t>
            </a:r>
            <a:r>
              <a:rPr lang="en-US" sz="2600" err="1">
                <a:latin typeface="Arial"/>
                <a:cs typeface="Arial"/>
              </a:rPr>
              <a:t>itsenään</a:t>
            </a:r>
            <a:r>
              <a:rPr lang="en-US" sz="2600">
                <a:latin typeface="Arial"/>
                <a:cs typeface="Arial"/>
              </a:rPr>
              <a:t>. </a:t>
            </a:r>
          </a:p>
          <a:p>
            <a:pPr>
              <a:lnSpc>
                <a:spcPct val="100000"/>
              </a:lnSpc>
            </a:pPr>
            <a:endParaRPr lang="en-US" sz="2600">
              <a:latin typeface="Arial"/>
              <a:cs typeface="Arial"/>
            </a:endParaRPr>
          </a:p>
          <a:p>
            <a:pPr>
              <a:lnSpc>
                <a:spcPct val="100000"/>
              </a:lnSpc>
            </a:pPr>
            <a:r>
              <a:rPr lang="en-US" sz="2600" err="1">
                <a:latin typeface="Arial"/>
                <a:cs typeface="Arial"/>
              </a:rPr>
              <a:t>Lähteet</a:t>
            </a:r>
            <a:r>
              <a:rPr lang="en-US" sz="2600">
                <a:latin typeface="Arial"/>
                <a:cs typeface="Arial"/>
              </a:rPr>
              <a:t>: </a:t>
            </a:r>
          </a:p>
          <a:p>
            <a:pPr>
              <a:lnSpc>
                <a:spcPct val="100000"/>
              </a:lnSpc>
            </a:pPr>
            <a:r>
              <a:rPr lang="en-US" sz="2600" err="1">
                <a:latin typeface="Arial"/>
                <a:cs typeface="Arial"/>
              </a:rPr>
              <a:t>Pelotta</a:t>
            </a:r>
            <a:r>
              <a:rPr lang="en-US" sz="2600">
                <a:latin typeface="Arial"/>
                <a:cs typeface="Arial"/>
              </a:rPr>
              <a:t> </a:t>
            </a:r>
            <a:r>
              <a:rPr lang="en-US" sz="2600" err="1">
                <a:latin typeface="Arial"/>
                <a:cs typeface="Arial"/>
              </a:rPr>
              <a:t>töissä</a:t>
            </a:r>
            <a:r>
              <a:rPr lang="en-US" sz="2600">
                <a:latin typeface="Arial"/>
                <a:cs typeface="Arial"/>
              </a:rPr>
              <a:t> -</a:t>
            </a:r>
            <a:r>
              <a:rPr lang="en-US" sz="2600" err="1">
                <a:latin typeface="Arial"/>
                <a:cs typeface="Arial"/>
              </a:rPr>
              <a:t>psykologinen</a:t>
            </a:r>
            <a:r>
              <a:rPr lang="en-US" sz="2600">
                <a:latin typeface="Arial"/>
                <a:cs typeface="Arial"/>
              </a:rPr>
              <a:t> </a:t>
            </a:r>
            <a:r>
              <a:rPr lang="en-US" sz="2600" err="1">
                <a:latin typeface="Arial"/>
                <a:cs typeface="Arial"/>
              </a:rPr>
              <a:t>turvallisuus</a:t>
            </a:r>
            <a:r>
              <a:rPr lang="en-US" sz="2600">
                <a:latin typeface="Arial"/>
                <a:cs typeface="Arial"/>
              </a:rPr>
              <a:t> </a:t>
            </a:r>
            <a:r>
              <a:rPr lang="en-US" sz="2600" err="1">
                <a:latin typeface="Arial"/>
                <a:cs typeface="Arial"/>
              </a:rPr>
              <a:t>työyhteisössä</a:t>
            </a:r>
            <a:r>
              <a:rPr lang="en-US" sz="2600">
                <a:latin typeface="Arial"/>
                <a:cs typeface="Arial"/>
              </a:rPr>
              <a:t>, </a:t>
            </a:r>
            <a:r>
              <a:rPr lang="en-US" sz="2600" err="1">
                <a:latin typeface="Arial"/>
                <a:cs typeface="Arial"/>
              </a:rPr>
              <a:t>Työterveyslaitos</a:t>
            </a:r>
            <a:r>
              <a:rPr lang="en-US" sz="2600">
                <a:latin typeface="Arial"/>
                <a:cs typeface="Arial"/>
              </a:rPr>
              <a:t> 2021 </a:t>
            </a:r>
            <a:r>
              <a:rPr lang="en-US" sz="2600">
                <a:latin typeface="Arial"/>
                <a:cs typeface="Arial"/>
                <a:hlinkClick r:id="rId2">
                  <a:extLst>
                    <a:ext uri="{A12FA001-AC4F-418D-AE19-62706E023703}">
                      <ahyp:hlinkClr xmlns:ahyp="http://schemas.microsoft.com/office/drawing/2018/hyperlinkcolor" val="tx"/>
                    </a:ext>
                  </a:extLst>
                </a:hlinkClick>
              </a:rPr>
              <a:t>https://www.ttl.fi/oppimateriaalit/pelotta-toissa-psykologinen-turvallisuus-tyoyhteisossa</a:t>
            </a:r>
            <a:r>
              <a:rPr lang="en-US" sz="2600">
                <a:latin typeface="Arial"/>
                <a:cs typeface="Arial"/>
              </a:rPr>
              <a:t> </a:t>
            </a:r>
          </a:p>
          <a:p>
            <a:pPr>
              <a:lnSpc>
                <a:spcPct val="100000"/>
              </a:lnSpc>
            </a:pPr>
            <a:r>
              <a:rPr lang="en-US" sz="2600">
                <a:latin typeface="Arial"/>
                <a:cs typeface="Arial"/>
              </a:rPr>
              <a:t>Ilmarinen: https://www.ilmarinen.fi/ajankohtaista/blogit-ja-artikkelit/2022/psykologinen-turvallisuus/</a:t>
            </a:r>
          </a:p>
          <a:p>
            <a:endParaRPr lang="en-US">
              <a:latin typeface="Calibri" panose="020F0502020204030204"/>
              <a:ea typeface="Calibri" panose="020F0502020204030204"/>
              <a:cs typeface="Calibri"/>
            </a:endParaRPr>
          </a:p>
          <a:p>
            <a:endParaRPr lang="en-US">
              <a:latin typeface="Calibri" panose="020F0502020204030204"/>
              <a:ea typeface="Calibri" panose="020F0502020204030204"/>
              <a:cs typeface="Calibri"/>
            </a:endParaRPr>
          </a:p>
          <a:p>
            <a:endParaRPr lang="en-US" sz="1800">
              <a:latin typeface="Arial"/>
              <a:ea typeface="Calibri" panose="020F0502020204030204"/>
              <a:cs typeface="Arial"/>
            </a:endParaRPr>
          </a:p>
          <a:p>
            <a:endParaRPr lang="en-US" sz="1800">
              <a:latin typeface="Arial"/>
              <a:ea typeface="Calibri" panose="020F0502020204030204"/>
              <a:cs typeface="Arial"/>
            </a:endParaRPr>
          </a:p>
          <a:p>
            <a:endParaRPr lang="en-US" sz="1800">
              <a:latin typeface="Arial"/>
              <a:ea typeface="Calibri" panose="020F0502020204030204"/>
              <a:cs typeface="Arial"/>
            </a:endParaRPr>
          </a:p>
          <a:p>
            <a:endParaRPr lang="en-US" sz="2000">
              <a:latin typeface="Aptos"/>
              <a:ea typeface="Calibri"/>
              <a:cs typeface="Calibri"/>
            </a:endParaRPr>
          </a:p>
          <a:p>
            <a:endParaRPr lang="en-US" sz="2000">
              <a:latin typeface="Aptos"/>
              <a:ea typeface="Calibri"/>
              <a:cs typeface="Calibri"/>
            </a:endParaRPr>
          </a:p>
          <a:p>
            <a:endParaRPr lang="en-US" sz="2000">
              <a:latin typeface="Aptos"/>
              <a:ea typeface="Calibri"/>
              <a:cs typeface="Calibri"/>
            </a:endParaRPr>
          </a:p>
          <a:p>
            <a:endParaRPr lang="en-US">
              <a:latin typeface="Calibri" panose="020F0502020204030204"/>
              <a:ea typeface="Calibri"/>
              <a:cs typeface="Calibri"/>
            </a:endParaRPr>
          </a:p>
        </p:txBody>
      </p:sp>
    </p:spTree>
    <p:extLst>
      <p:ext uri="{BB962C8B-B14F-4D97-AF65-F5344CB8AC3E}">
        <p14:creationId xmlns:p14="http://schemas.microsoft.com/office/powerpoint/2010/main" val="3316191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Kuva 3">
            <a:extLst>
              <a:ext uri="{FF2B5EF4-FFF2-40B4-BE49-F238E27FC236}">
                <a16:creationId xmlns:a16="http://schemas.microsoft.com/office/drawing/2014/main" id="{05E6F0B4-3255-DCEC-6C50-60E3A159A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68295" t="10751" r="6793" b="21515"/>
          <a:stretch/>
        </p:blipFill>
        <p:spPr>
          <a:xfrm>
            <a:off x="1" y="1"/>
            <a:ext cx="2354094" cy="6400800"/>
          </a:xfrm>
          <a:prstGeom prst="rect">
            <a:avLst/>
          </a:prstGeom>
        </p:spPr>
      </p:pic>
      <p:sp>
        <p:nvSpPr>
          <p:cNvPr id="3" name="Otsikko 1">
            <a:extLst>
              <a:ext uri="{FF2B5EF4-FFF2-40B4-BE49-F238E27FC236}">
                <a16:creationId xmlns:a16="http://schemas.microsoft.com/office/drawing/2014/main" id="{B80A72CD-5F53-80D7-D208-528EF6C7F4CC}"/>
              </a:ext>
            </a:extLst>
          </p:cNvPr>
          <p:cNvSpPr>
            <a:spLocks noGrp="1"/>
          </p:cNvSpPr>
          <p:nvPr>
            <p:ph type="title"/>
          </p:nvPr>
        </p:nvSpPr>
        <p:spPr>
          <a:xfrm>
            <a:off x="2236573" y="2396569"/>
            <a:ext cx="9588843" cy="2447778"/>
          </a:xfrm>
        </p:spPr>
        <p:txBody>
          <a:bodyPr>
            <a:noAutofit/>
          </a:bodyPr>
          <a:lstStyle/>
          <a:p>
            <a:r>
              <a:rPr lang="fi-FI" b="1">
                <a:solidFill>
                  <a:srgbClr val="3494BA"/>
                </a:solidFill>
                <a:latin typeface="ADLaM Display"/>
                <a:ea typeface="ADLaM Display"/>
                <a:cs typeface="ADLaM Display"/>
              </a:rPr>
              <a:t>4. Monikulttuurisuus työelämässä / Työelämän moninaisuus</a:t>
            </a:r>
            <a:endParaRPr lang="fi-FI" b="1">
              <a:solidFill>
                <a:srgbClr val="3494BA"/>
              </a:solidFill>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3488378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F71519A-BD48-E812-B6ED-ED8CC4B5D82E}"/>
              </a:ext>
            </a:extLst>
          </p:cNvPr>
          <p:cNvSpPr>
            <a:spLocks noGrp="1"/>
          </p:cNvSpPr>
          <p:nvPr>
            <p:ph type="title"/>
          </p:nvPr>
        </p:nvSpPr>
        <p:spPr/>
        <p:txBody>
          <a:bodyPr/>
          <a:lstStyle/>
          <a:p>
            <a:r>
              <a:rPr lang="fi-FI">
                <a:latin typeface="Arial" panose="020B0604020202020204" pitchFamily="34" charset="0"/>
                <a:cs typeface="Arial" panose="020B0604020202020204" pitchFamily="34" charset="0"/>
              </a:rPr>
              <a:t>Mitä tarkoittaa monikulttuurinen työyhteisö?</a:t>
            </a:r>
          </a:p>
        </p:txBody>
      </p:sp>
      <p:sp>
        <p:nvSpPr>
          <p:cNvPr id="3" name="Sisällön paikkamerkki 2">
            <a:extLst>
              <a:ext uri="{FF2B5EF4-FFF2-40B4-BE49-F238E27FC236}">
                <a16:creationId xmlns:a16="http://schemas.microsoft.com/office/drawing/2014/main" id="{68E6D6D3-B9D6-8D95-758A-AA5AA1FB4E75}"/>
              </a:ext>
            </a:extLst>
          </p:cNvPr>
          <p:cNvSpPr>
            <a:spLocks noGrp="1"/>
          </p:cNvSpPr>
          <p:nvPr>
            <p:ph idx="1"/>
          </p:nvPr>
        </p:nvSpPr>
        <p:spPr>
          <a:xfrm>
            <a:off x="838200" y="1810430"/>
            <a:ext cx="10515600" cy="4105275"/>
          </a:xfrm>
        </p:spPr>
        <p:txBody>
          <a:bodyPr>
            <a:normAutofit/>
          </a:bodyPr>
          <a:lstStyle/>
          <a:p>
            <a:pPr marL="0" indent="0">
              <a:buNone/>
            </a:pPr>
            <a:endParaRPr lang="fi-FI" b="1"/>
          </a:p>
          <a:p>
            <a:r>
              <a:rPr lang="fi-FI">
                <a:latin typeface="Arial" panose="020B0604020202020204" pitchFamily="34" charset="0"/>
                <a:cs typeface="Arial" panose="020B0604020202020204" pitchFamily="34" charset="0"/>
              </a:rPr>
              <a:t>Työyhteisö, jossa eri kulttuuritaustat kohtaavat</a:t>
            </a:r>
          </a:p>
          <a:p>
            <a:r>
              <a:rPr lang="fi-FI">
                <a:latin typeface="Arial" panose="020B0604020202020204" pitchFamily="34" charset="0"/>
                <a:cs typeface="Arial" panose="020B0604020202020204" pitchFamily="34" charset="0"/>
              </a:rPr>
              <a:t>Monikulttuurisuus voi näkyä kielessä, arvoissa, tavoissa ja uskonnossa</a:t>
            </a:r>
          </a:p>
          <a:p>
            <a:r>
              <a:rPr lang="fi-FI">
                <a:latin typeface="Arial" panose="020B0604020202020204" pitchFamily="34" charset="0"/>
                <a:cs typeface="Arial" panose="020B0604020202020204" pitchFamily="34" charset="0"/>
              </a:rPr>
              <a:t>Tavoitteena yhdenvertaisuus ja kulttuurinen sensitiivisyys</a:t>
            </a:r>
          </a:p>
          <a:p>
            <a:pPr marL="0" indent="0">
              <a:buNone/>
            </a:pPr>
            <a:endParaRPr lang="fi-FI">
              <a:latin typeface="Arial" panose="020B0604020202020204" pitchFamily="34" charset="0"/>
              <a:cs typeface="Arial" panose="020B0604020202020204" pitchFamily="34" charset="0"/>
            </a:endParaRPr>
          </a:p>
          <a:p>
            <a:pPr marL="0" indent="0">
              <a:buNone/>
            </a:pPr>
            <a:endParaRPr lang="fi-FI"/>
          </a:p>
          <a:p>
            <a:pPr marL="0" indent="0">
              <a:buNone/>
            </a:pPr>
            <a:r>
              <a:rPr lang="fi-FI" sz="200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Monikulttuurinen työyhteisö – Pikaopas monimuotoisen työyhteisön rakentamiseen</a:t>
            </a:r>
            <a:endParaRPr lang="fi-FI" sz="2000">
              <a:solidFill>
                <a:schemeClr val="accent1"/>
              </a:solidFill>
              <a:latin typeface="Arial" panose="020B0604020202020204" pitchFamily="34" charset="0"/>
              <a:cs typeface="Arial" panose="020B0604020202020204" pitchFamily="34" charset="0"/>
            </a:endParaRPr>
          </a:p>
          <a:p>
            <a:pPr marL="0" indent="0">
              <a:buNone/>
            </a:pPr>
            <a:endParaRPr lang="fi-FI"/>
          </a:p>
        </p:txBody>
      </p:sp>
    </p:spTree>
    <p:extLst>
      <p:ext uri="{BB962C8B-B14F-4D97-AF65-F5344CB8AC3E}">
        <p14:creationId xmlns:p14="http://schemas.microsoft.com/office/powerpoint/2010/main" val="3371421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87A53A60-E634-1118-ACD1-FBA1F6AD2C59}"/>
              </a:ext>
            </a:extLst>
          </p:cNvPr>
          <p:cNvSpPr>
            <a:spLocks noGrp="1"/>
          </p:cNvSpPr>
          <p:nvPr>
            <p:ph type="title"/>
          </p:nvPr>
        </p:nvSpPr>
        <p:spPr>
          <a:xfrm>
            <a:off x="936171" y="278040"/>
            <a:ext cx="10515600" cy="1325563"/>
          </a:xfrm>
        </p:spPr>
        <p:txBody>
          <a:bodyPr>
            <a:normAutofit fontScale="90000"/>
          </a:bodyPr>
          <a:lstStyle/>
          <a:p>
            <a:br>
              <a:rPr lang="fi-FI" b="1"/>
            </a:br>
            <a:r>
              <a:rPr lang="fi-FI" sz="4900">
                <a:latin typeface="Arial" panose="020B0604020202020204" pitchFamily="34" charset="0"/>
                <a:cs typeface="Arial" panose="020B0604020202020204" pitchFamily="34" charset="0"/>
              </a:rPr>
              <a:t>Monikulttuurisuus on työelämän supervoima</a:t>
            </a:r>
            <a:br>
              <a:rPr lang="fi-FI" sz="4900">
                <a:latin typeface="Arial" panose="020B0604020202020204" pitchFamily="34" charset="0"/>
                <a:cs typeface="Arial" panose="020B0604020202020204" pitchFamily="34" charset="0"/>
              </a:rPr>
            </a:br>
            <a:endParaRPr lang="fi-FI" sz="4900">
              <a:latin typeface="Arial" panose="020B0604020202020204" pitchFamily="34" charset="0"/>
              <a:cs typeface="Arial" panose="020B0604020202020204" pitchFamily="34" charset="0"/>
            </a:endParaRPr>
          </a:p>
        </p:txBody>
      </p:sp>
      <p:sp>
        <p:nvSpPr>
          <p:cNvPr id="3" name="Sisällön paikkamerkki 2">
            <a:extLst>
              <a:ext uri="{FF2B5EF4-FFF2-40B4-BE49-F238E27FC236}">
                <a16:creationId xmlns:a16="http://schemas.microsoft.com/office/drawing/2014/main" id="{F9BFBC76-5EA9-9A19-8D5D-07C580D5198D}"/>
              </a:ext>
            </a:extLst>
          </p:cNvPr>
          <p:cNvSpPr>
            <a:spLocks noGrp="1"/>
          </p:cNvSpPr>
          <p:nvPr>
            <p:ph idx="1"/>
          </p:nvPr>
        </p:nvSpPr>
        <p:spPr>
          <a:xfrm>
            <a:off x="838200" y="1919288"/>
            <a:ext cx="10613571" cy="4525055"/>
          </a:xfrm>
        </p:spPr>
        <p:txBody>
          <a:bodyPr>
            <a:normAutofit lnSpcReduction="10000"/>
          </a:bodyPr>
          <a:lstStyle/>
          <a:p>
            <a:r>
              <a:rPr lang="fi-FI" b="1">
                <a:latin typeface="Arial" panose="020B0604020202020204" pitchFamily="34" charset="0"/>
                <a:cs typeface="Arial" panose="020B0604020202020204" pitchFamily="34" charset="0"/>
              </a:rPr>
              <a:t>Innovatiivisuus ja luovuus lisääntyvät </a:t>
            </a:r>
            <a:r>
              <a:rPr lang="fi-FI">
                <a:latin typeface="Arial" panose="020B0604020202020204" pitchFamily="34" charset="0"/>
                <a:cs typeface="Arial" panose="020B0604020202020204" pitchFamily="34" charset="0"/>
                <a:sym typeface="Wingdings" panose="05000000000000000000" pitchFamily="2" charset="2"/>
              </a:rPr>
              <a:t> </a:t>
            </a:r>
            <a:r>
              <a:rPr lang="fi-FI" altLang="fi-FI">
                <a:latin typeface="Arial" panose="020B0604020202020204" pitchFamily="34" charset="0"/>
                <a:cs typeface="Arial" panose="020B0604020202020204" pitchFamily="34" charset="0"/>
              </a:rPr>
              <a:t>Eri kulttuuritaustat tuovat uusia näkökulmia ja ratkaisuja.</a:t>
            </a:r>
          </a:p>
          <a:p>
            <a:pPr marL="0" indent="0">
              <a:buNone/>
            </a:pPr>
            <a:endParaRPr lang="fi-FI">
              <a:latin typeface="Arial" panose="020B0604020202020204" pitchFamily="34" charset="0"/>
              <a:cs typeface="Arial" panose="020B0604020202020204" pitchFamily="34" charset="0"/>
            </a:endParaRPr>
          </a:p>
          <a:p>
            <a:r>
              <a:rPr lang="fi-FI" b="1">
                <a:latin typeface="Arial" panose="020B0604020202020204" pitchFamily="34" charset="0"/>
                <a:cs typeface="Arial" panose="020B0604020202020204" pitchFamily="34" charset="0"/>
              </a:rPr>
              <a:t>Tiimillä laajempi osaaminen ja kielitaito </a:t>
            </a:r>
            <a:r>
              <a:rPr lang="fi-FI">
                <a:latin typeface="Arial" panose="020B0604020202020204" pitchFamily="34" charset="0"/>
                <a:cs typeface="Arial" panose="020B0604020202020204" pitchFamily="34" charset="0"/>
                <a:sym typeface="Wingdings" panose="05000000000000000000" pitchFamily="2" charset="2"/>
              </a:rPr>
              <a:t> </a:t>
            </a:r>
            <a:r>
              <a:rPr lang="fi-FI" altLang="fi-FI">
                <a:latin typeface="Arial" panose="020B0604020202020204" pitchFamily="34" charset="0"/>
                <a:cs typeface="Arial" panose="020B0604020202020204" pitchFamily="34" charset="0"/>
              </a:rPr>
              <a:t>Monipuolinen tiimi voi palvella kansainvälisiä asiakkaita paremmin.</a:t>
            </a:r>
          </a:p>
          <a:p>
            <a:endParaRPr lang="fi-FI">
              <a:latin typeface="Arial" panose="020B0604020202020204" pitchFamily="34" charset="0"/>
              <a:cs typeface="Arial" panose="020B0604020202020204" pitchFamily="34" charset="0"/>
            </a:endParaRPr>
          </a:p>
          <a:p>
            <a:pPr lvl="0" eaLnBrk="0" fontAlgn="base" hangingPunct="0">
              <a:lnSpc>
                <a:spcPct val="100000"/>
              </a:lnSpc>
              <a:spcBef>
                <a:spcPct val="0"/>
              </a:spcBef>
              <a:spcAft>
                <a:spcPct val="0"/>
              </a:spcAft>
            </a:pPr>
            <a:r>
              <a:rPr lang="fi-FI" altLang="fi-FI" b="1">
                <a:latin typeface="Arial" panose="020B0604020202020204" pitchFamily="34" charset="0"/>
                <a:cs typeface="Arial" panose="020B0604020202020204" pitchFamily="34" charset="0"/>
              </a:rPr>
              <a:t>Tiimin ongelmanratkaisutaidot paranevat </a:t>
            </a:r>
            <a:r>
              <a:rPr lang="fi-FI" altLang="fi-FI" b="1">
                <a:latin typeface="Arial" panose="020B0604020202020204" pitchFamily="34" charset="0"/>
                <a:cs typeface="Arial" panose="020B0604020202020204" pitchFamily="34" charset="0"/>
                <a:sym typeface="Wingdings" panose="05000000000000000000" pitchFamily="2" charset="2"/>
              </a:rPr>
              <a:t> </a:t>
            </a:r>
            <a:r>
              <a:rPr lang="fi-FI" altLang="fi-FI">
                <a:latin typeface="Arial" panose="020B0604020202020204" pitchFamily="34" charset="0"/>
                <a:cs typeface="Arial" panose="020B0604020202020204" pitchFamily="34" charset="0"/>
              </a:rPr>
              <a:t>Monimuotoisuus lisää vaihtoehtoja ja näkökulmia päätöksenteossa. </a:t>
            </a:r>
          </a:p>
          <a:p>
            <a:endParaRPr lang="fi-FI">
              <a:latin typeface="Arial" panose="020B0604020202020204" pitchFamily="34" charset="0"/>
              <a:cs typeface="Arial" panose="020B0604020202020204" pitchFamily="34" charset="0"/>
            </a:endParaRPr>
          </a:p>
          <a:p>
            <a:pPr marL="0" indent="0">
              <a:buNone/>
            </a:pPr>
            <a:r>
              <a:rPr lang="fi-FI" sz="200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Miten työnantaja voi hyötyä monimuotoisesta työyhteisöstä? - Ami-säätiö</a:t>
            </a:r>
            <a:endParaRPr lang="fi-FI" sz="2000">
              <a:solidFill>
                <a:schemeClr val="accent1"/>
              </a:solidFill>
              <a:latin typeface="Arial" panose="020B0604020202020204" pitchFamily="34" charset="0"/>
              <a:cs typeface="Arial" panose="020B0604020202020204" pitchFamily="34" charset="0"/>
            </a:endParaRPr>
          </a:p>
          <a:p>
            <a:pPr marL="0" indent="0">
              <a:buNone/>
            </a:pPr>
            <a:endParaRPr lang="fi-FI" sz="2000">
              <a:solidFill>
                <a:schemeClr val="accent1"/>
              </a:solidFill>
            </a:endParaRPr>
          </a:p>
          <a:p>
            <a:endParaRPr lang="fi-FI"/>
          </a:p>
        </p:txBody>
      </p:sp>
    </p:spTree>
    <p:extLst>
      <p:ext uri="{BB962C8B-B14F-4D97-AF65-F5344CB8AC3E}">
        <p14:creationId xmlns:p14="http://schemas.microsoft.com/office/powerpoint/2010/main" val="13909576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084823D-8F45-1345-68CF-426D63EFCFA1}"/>
              </a:ext>
            </a:extLst>
          </p:cNvPr>
          <p:cNvSpPr>
            <a:spLocks noGrp="1"/>
          </p:cNvSpPr>
          <p:nvPr>
            <p:ph type="title"/>
          </p:nvPr>
        </p:nvSpPr>
        <p:spPr/>
        <p:txBody>
          <a:bodyPr/>
          <a:lstStyle/>
          <a:p>
            <a:r>
              <a:rPr lang="fi-FI">
                <a:latin typeface="Arial"/>
                <a:cs typeface="Arial"/>
              </a:rPr>
              <a:t>Monikulttuurisuus on työelämän supervoima</a:t>
            </a:r>
            <a:endParaRPr lang="fi-FI">
              <a:latin typeface="Arial" panose="020B0604020202020204" pitchFamily="34" charset="0"/>
              <a:cs typeface="Arial" panose="020B0604020202020204" pitchFamily="34" charset="0"/>
            </a:endParaRPr>
          </a:p>
        </p:txBody>
      </p:sp>
      <p:sp>
        <p:nvSpPr>
          <p:cNvPr id="3" name="Sisällön paikkamerkki 2">
            <a:extLst>
              <a:ext uri="{FF2B5EF4-FFF2-40B4-BE49-F238E27FC236}">
                <a16:creationId xmlns:a16="http://schemas.microsoft.com/office/drawing/2014/main" id="{444E9636-AE67-9F7C-A999-AEF427AA7010}"/>
              </a:ext>
            </a:extLst>
          </p:cNvPr>
          <p:cNvSpPr>
            <a:spLocks noGrp="1"/>
          </p:cNvSpPr>
          <p:nvPr>
            <p:ph idx="1"/>
          </p:nvPr>
        </p:nvSpPr>
        <p:spPr>
          <a:xfrm>
            <a:off x="838200" y="1999796"/>
            <a:ext cx="10515600" cy="4351338"/>
          </a:xfrm>
        </p:spPr>
        <p:txBody>
          <a:bodyPr>
            <a:normAutofit fontScale="85000" lnSpcReduction="20000"/>
          </a:bodyPr>
          <a:lstStyle/>
          <a:p>
            <a:r>
              <a:rPr lang="fi-FI" sz="3300" b="1">
                <a:latin typeface="Arial" panose="020B0604020202020204" pitchFamily="34" charset="0"/>
                <a:cs typeface="Arial" panose="020B0604020202020204" pitchFamily="34" charset="0"/>
              </a:rPr>
              <a:t>Työyhteisö oppii ja kehittyy </a:t>
            </a:r>
            <a:r>
              <a:rPr lang="fi-FI" sz="3300">
                <a:latin typeface="Arial" panose="020B0604020202020204" pitchFamily="34" charset="0"/>
                <a:cs typeface="Arial" panose="020B0604020202020204" pitchFamily="34" charset="0"/>
                <a:sym typeface="Wingdings" panose="05000000000000000000" pitchFamily="2" charset="2"/>
              </a:rPr>
              <a:t> </a:t>
            </a:r>
            <a:r>
              <a:rPr lang="fi-FI" altLang="fi-FI" sz="3300">
                <a:latin typeface="Arial" panose="020B0604020202020204" pitchFamily="34" charset="0"/>
                <a:cs typeface="Arial" panose="020B0604020202020204" pitchFamily="34" charset="0"/>
              </a:rPr>
              <a:t>Työntekijät oppivat toisiltaan uusia tapoja ja kulttuurisia käytäntöjä. </a:t>
            </a:r>
          </a:p>
          <a:p>
            <a:pPr marL="0" indent="0">
              <a:buNone/>
            </a:pPr>
            <a:endParaRPr lang="fi-FI" altLang="fi-FI" sz="3300">
              <a:latin typeface="Arial" panose="020B0604020202020204" pitchFamily="34" charset="0"/>
              <a:cs typeface="Arial" panose="020B0604020202020204" pitchFamily="34" charset="0"/>
            </a:endParaRPr>
          </a:p>
          <a:p>
            <a:pPr lvl="0" eaLnBrk="0" fontAlgn="base" hangingPunct="0">
              <a:lnSpc>
                <a:spcPct val="100000"/>
              </a:lnSpc>
              <a:spcBef>
                <a:spcPct val="0"/>
              </a:spcBef>
              <a:spcAft>
                <a:spcPct val="0"/>
              </a:spcAft>
            </a:pPr>
            <a:r>
              <a:rPr lang="fi-FI" altLang="fi-FI" sz="3300" b="1">
                <a:latin typeface="Arial" panose="020B0604020202020204" pitchFamily="34" charset="0"/>
              </a:rPr>
              <a:t>Vaikutus kilpailukykyyn ja maineeseen </a:t>
            </a:r>
            <a:r>
              <a:rPr lang="fi-FI" altLang="fi-FI" sz="3300">
                <a:latin typeface="Arial" panose="020B0604020202020204" pitchFamily="34" charset="0"/>
                <a:sym typeface="Wingdings" panose="05000000000000000000" pitchFamily="2" charset="2"/>
              </a:rPr>
              <a:t> </a:t>
            </a:r>
            <a:r>
              <a:rPr lang="fi-FI" altLang="fi-FI" sz="3300">
                <a:latin typeface="Arial" panose="020B0604020202020204" pitchFamily="34" charset="0"/>
              </a:rPr>
              <a:t>Yritys voi profiloitua avoimena ja kansainvälisenä toimijana.</a:t>
            </a:r>
          </a:p>
          <a:p>
            <a:pPr marL="0" lvl="0" indent="0" eaLnBrk="0" fontAlgn="base" hangingPunct="0">
              <a:lnSpc>
                <a:spcPct val="100000"/>
              </a:lnSpc>
              <a:spcBef>
                <a:spcPct val="0"/>
              </a:spcBef>
              <a:spcAft>
                <a:spcPct val="0"/>
              </a:spcAft>
              <a:buNone/>
            </a:pPr>
            <a:endParaRPr lang="fi-FI" altLang="fi-FI">
              <a:latin typeface="Arial" panose="020B0604020202020204" pitchFamily="34" charset="0"/>
            </a:endParaRPr>
          </a:p>
          <a:p>
            <a:endParaRPr lang="fi-FI">
              <a:latin typeface="Arial" panose="020B0604020202020204" pitchFamily="34" charset="0"/>
              <a:cs typeface="Arial" panose="020B0604020202020204" pitchFamily="34" charset="0"/>
            </a:endParaRPr>
          </a:p>
          <a:p>
            <a:pPr marL="0" indent="0">
              <a:buNone/>
            </a:pPr>
            <a:r>
              <a:rPr lang="fi-FI" sz="240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Monimuotoisuus lisää työyhteisön luovuutta ja innovatiivisuutta – Näin ajattelevat etenkin alle 35-vuotiaat työntekijät - Suomalainen työ</a:t>
            </a:r>
            <a:endParaRPr lang="fi-FI" sz="2400">
              <a:solidFill>
                <a:schemeClr val="accent1"/>
              </a:solidFill>
              <a:latin typeface="Arial" panose="020B0604020202020204" pitchFamily="34" charset="0"/>
              <a:cs typeface="Arial" panose="020B0604020202020204" pitchFamily="34" charset="0"/>
            </a:endParaRPr>
          </a:p>
          <a:p>
            <a:pPr marL="0" indent="0">
              <a:buNone/>
            </a:pPr>
            <a:endParaRPr lang="fi-FI" sz="2400">
              <a:solidFill>
                <a:schemeClr val="accent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fi-FI" sz="2400">
                <a:solidFill>
                  <a:schemeClr val="accent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Monikulttuuriset työyhteisöt - </a:t>
            </a:r>
            <a:r>
              <a:rPr lang="fi-FI" sz="2400" err="1">
                <a:solidFill>
                  <a:schemeClr val="accent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Työnantajuus</a:t>
            </a:r>
            <a:r>
              <a:rPr lang="fi-FI" sz="2400">
                <a:solidFill>
                  <a:schemeClr val="accent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 Suomi.fi</a:t>
            </a:r>
            <a:endParaRPr lang="fi-FI" sz="2400">
              <a:solidFill>
                <a:schemeClr val="accent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fi-FI" sz="2400">
              <a:solidFill>
                <a:schemeClr val="accent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fi-FI" sz="2400">
                <a:solidFill>
                  <a:schemeClr val="accent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Monikulttuurisuus työyhteisössä: Miksi monikulttuurisuuden huomioiminen työyhteisössä kannattaa?</a:t>
            </a:r>
            <a:endParaRPr lang="fi-FI" altLang="fi-FI" sz="2400">
              <a:solidFill>
                <a:schemeClr val="accent1"/>
              </a:solidFill>
              <a:latin typeface="Arial" panose="020B0604020202020204" pitchFamily="34" charset="0"/>
              <a:cs typeface="Arial" panose="020B0604020202020204" pitchFamily="34" charset="0"/>
            </a:endParaRPr>
          </a:p>
          <a:p>
            <a:endParaRPr lang="fi-FI" sz="2400">
              <a:latin typeface="Arial" panose="020B0604020202020204" pitchFamily="34" charset="0"/>
              <a:cs typeface="Arial" panose="020B0604020202020204" pitchFamily="34" charset="0"/>
            </a:endParaRPr>
          </a:p>
          <a:p>
            <a:endParaRPr lang="fi-FI"/>
          </a:p>
        </p:txBody>
      </p:sp>
    </p:spTree>
    <p:extLst>
      <p:ext uri="{BB962C8B-B14F-4D97-AF65-F5344CB8AC3E}">
        <p14:creationId xmlns:p14="http://schemas.microsoft.com/office/powerpoint/2010/main" val="3387783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A3E949F-47CE-EB41-23C8-A1BB449F84DA}"/>
              </a:ext>
            </a:extLst>
          </p:cNvPr>
          <p:cNvSpPr>
            <a:spLocks noGrp="1"/>
          </p:cNvSpPr>
          <p:nvPr>
            <p:ph type="title"/>
          </p:nvPr>
        </p:nvSpPr>
        <p:spPr>
          <a:xfrm>
            <a:off x="838200" y="365125"/>
            <a:ext cx="10515600" cy="1325563"/>
          </a:xfrm>
        </p:spPr>
        <p:txBody>
          <a:bodyPr/>
          <a:lstStyle/>
          <a:p>
            <a:r>
              <a:rPr lang="en-US"/>
              <a:t>Video</a:t>
            </a:r>
          </a:p>
        </p:txBody>
      </p:sp>
      <p:pic>
        <p:nvPicPr>
          <p:cNvPr id="4" name="Monikulttuurisuus_Supervoimana (2)">
            <a:hlinkClick r:id="" action="ppaction://media"/>
            <a:extLst>
              <a:ext uri="{FF2B5EF4-FFF2-40B4-BE49-F238E27FC236}">
                <a16:creationId xmlns:a16="http://schemas.microsoft.com/office/drawing/2014/main" id="{C9C2B35E-0F95-8B45-5F1F-51DAD51E59B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228144" y="1825625"/>
            <a:ext cx="7735712" cy="4351338"/>
          </a:xfrm>
          <a:noFill/>
        </p:spPr>
      </p:pic>
    </p:spTree>
    <p:extLst>
      <p:ext uri="{BB962C8B-B14F-4D97-AF65-F5344CB8AC3E}">
        <p14:creationId xmlns:p14="http://schemas.microsoft.com/office/powerpoint/2010/main" val="3851153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10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6866DAA9-09AE-868C-CB66-C96765339F31}"/>
              </a:ext>
            </a:extLst>
          </p:cNvPr>
          <p:cNvSpPr>
            <a:spLocks noGrp="1"/>
          </p:cNvSpPr>
          <p:nvPr>
            <p:ph type="title"/>
          </p:nvPr>
        </p:nvSpPr>
        <p:spPr/>
        <p:txBody>
          <a:bodyPr/>
          <a:lstStyle/>
          <a:p>
            <a:r>
              <a:rPr lang="fi-FI">
                <a:latin typeface="Arial" panose="020B0604020202020204" pitchFamily="34" charset="0"/>
                <a:cs typeface="Arial" panose="020B0604020202020204" pitchFamily="34" charset="0"/>
              </a:rPr>
              <a:t>Monikulttuurisuuden haasteita työelämässä</a:t>
            </a:r>
          </a:p>
        </p:txBody>
      </p:sp>
      <p:sp>
        <p:nvSpPr>
          <p:cNvPr id="3" name="Sisällön paikkamerkki 2">
            <a:extLst>
              <a:ext uri="{FF2B5EF4-FFF2-40B4-BE49-F238E27FC236}">
                <a16:creationId xmlns:a16="http://schemas.microsoft.com/office/drawing/2014/main" id="{5485B4D9-E263-BC32-9DC4-99ED385A34C7}"/>
              </a:ext>
            </a:extLst>
          </p:cNvPr>
          <p:cNvSpPr>
            <a:spLocks noGrp="1"/>
          </p:cNvSpPr>
          <p:nvPr>
            <p:ph idx="1"/>
          </p:nvPr>
        </p:nvSpPr>
        <p:spPr/>
        <p:txBody>
          <a:bodyPr>
            <a:normAutofit/>
          </a:bodyPr>
          <a:lstStyle/>
          <a:p>
            <a:pPr marL="0" indent="0">
              <a:buNone/>
            </a:pPr>
            <a:endParaRPr lang="fi-FI"/>
          </a:p>
          <a:p>
            <a:endParaRPr lang="fi-FI"/>
          </a:p>
        </p:txBody>
      </p:sp>
      <p:sp>
        <p:nvSpPr>
          <p:cNvPr id="9" name="Tekstiruutu 8">
            <a:extLst>
              <a:ext uri="{FF2B5EF4-FFF2-40B4-BE49-F238E27FC236}">
                <a16:creationId xmlns:a16="http://schemas.microsoft.com/office/drawing/2014/main" id="{F7DE731C-D8C1-DAD3-BBEC-E8E088F0E546}"/>
              </a:ext>
            </a:extLst>
          </p:cNvPr>
          <p:cNvSpPr txBox="1"/>
          <p:nvPr/>
        </p:nvSpPr>
        <p:spPr>
          <a:xfrm>
            <a:off x="740230" y="1595021"/>
            <a:ext cx="8806542" cy="5693866"/>
          </a:xfrm>
          <a:prstGeom prst="rect">
            <a:avLst/>
          </a:prstGeom>
          <a:noFill/>
        </p:spPr>
        <p:txBody>
          <a:bodyPr wrap="square">
            <a:spAutoFit/>
          </a:bodyPr>
          <a:lstStyle/>
          <a:p>
            <a:pPr marL="0" lvl="0" indent="0" eaLnBrk="0" fontAlgn="base" hangingPunct="0">
              <a:lnSpc>
                <a:spcPct val="100000"/>
              </a:lnSpc>
              <a:spcBef>
                <a:spcPct val="0"/>
              </a:spcBef>
              <a:spcAft>
                <a:spcPct val="0"/>
              </a:spcAft>
              <a:buNone/>
            </a:pPr>
            <a:endParaRPr lang="fi-FI" altLang="fi-FI" sz="2800" b="1">
              <a:latin typeface="Arial" panose="020B0604020202020204" pitchFamily="34" charset="0"/>
            </a:endParaRPr>
          </a:p>
          <a:p>
            <a:pPr marL="457200" lvl="0" indent="-457200" eaLnBrk="0" fontAlgn="base" hangingPunct="0">
              <a:lnSpc>
                <a:spcPct val="100000"/>
              </a:lnSpc>
              <a:spcBef>
                <a:spcPct val="0"/>
              </a:spcBef>
              <a:spcAft>
                <a:spcPct val="0"/>
              </a:spcAft>
              <a:buFont typeface="Arial" panose="020B0604020202020204" pitchFamily="34" charset="0"/>
              <a:buChar char="•"/>
            </a:pPr>
            <a:r>
              <a:rPr lang="fi-FI" altLang="fi-FI" sz="2800" b="1">
                <a:latin typeface="Arial" panose="020B0604020202020204" pitchFamily="34" charset="0"/>
              </a:rPr>
              <a:t>Viestintä</a:t>
            </a:r>
            <a:r>
              <a:rPr lang="fi-FI" altLang="fi-FI" sz="2800">
                <a:latin typeface="Arial" panose="020B0604020202020204" pitchFamily="34" charset="0"/>
              </a:rPr>
              <a:t> </a:t>
            </a:r>
            <a:r>
              <a:rPr lang="fi-FI" altLang="fi-FI" sz="2800">
                <a:latin typeface="Arial" panose="020B0604020202020204" pitchFamily="34" charset="0"/>
                <a:sym typeface="Wingdings" panose="05000000000000000000" pitchFamily="2" charset="2"/>
              </a:rPr>
              <a:t> </a:t>
            </a:r>
            <a:r>
              <a:rPr lang="fi-FI" altLang="fi-FI" sz="2800">
                <a:latin typeface="Arial" panose="020B0604020202020204" pitchFamily="34" charset="0"/>
              </a:rPr>
              <a:t>Kielimuuri ja erilaiset viestintätyylit voivat aiheuttaa väärinymmärryksiä. </a:t>
            </a:r>
          </a:p>
          <a:p>
            <a:pPr marL="0" lvl="0" indent="0" eaLnBrk="0" fontAlgn="base" hangingPunct="0">
              <a:lnSpc>
                <a:spcPct val="100000"/>
              </a:lnSpc>
              <a:spcBef>
                <a:spcPct val="0"/>
              </a:spcBef>
              <a:spcAft>
                <a:spcPct val="0"/>
              </a:spcAft>
            </a:pPr>
            <a:endParaRPr lang="fi-FI" altLang="fi-FI" sz="2800">
              <a:latin typeface="Arial" panose="020B0604020202020204" pitchFamily="34" charset="0"/>
            </a:endParaRPr>
          </a:p>
          <a:p>
            <a:pPr marL="457200" lvl="0" indent="-457200" eaLnBrk="0" fontAlgn="base" hangingPunct="0">
              <a:lnSpc>
                <a:spcPct val="100000"/>
              </a:lnSpc>
              <a:spcBef>
                <a:spcPct val="0"/>
              </a:spcBef>
              <a:spcAft>
                <a:spcPct val="0"/>
              </a:spcAft>
              <a:buFont typeface="Arial" panose="020B0604020202020204" pitchFamily="34" charset="0"/>
              <a:buChar char="•"/>
            </a:pPr>
            <a:r>
              <a:rPr lang="fi-FI" altLang="fi-FI" sz="2800" b="1">
                <a:latin typeface="Arial" panose="020B0604020202020204" pitchFamily="34" charset="0"/>
              </a:rPr>
              <a:t>Kulttuurierot työskentelytavoissa </a:t>
            </a:r>
            <a:r>
              <a:rPr lang="fi-FI" altLang="fi-FI" sz="2800" b="1">
                <a:latin typeface="Arial" panose="020B0604020202020204" pitchFamily="34" charset="0"/>
                <a:sym typeface="Wingdings" panose="05000000000000000000" pitchFamily="2" charset="2"/>
              </a:rPr>
              <a:t> </a:t>
            </a:r>
            <a:r>
              <a:rPr lang="fi-FI" altLang="fi-FI" sz="2800">
                <a:latin typeface="Arial" panose="020B0604020202020204" pitchFamily="34" charset="0"/>
              </a:rPr>
              <a:t>Eri käsitykset ajasta, hierarkiasta ja työnjaosta voivat aiheuttaa konflikteja. </a:t>
            </a:r>
          </a:p>
          <a:p>
            <a:pPr marL="457200" lvl="0" indent="-457200" eaLnBrk="0" fontAlgn="base" hangingPunct="0">
              <a:lnSpc>
                <a:spcPct val="100000"/>
              </a:lnSpc>
              <a:spcBef>
                <a:spcPct val="0"/>
              </a:spcBef>
              <a:spcAft>
                <a:spcPct val="0"/>
              </a:spcAft>
              <a:buFont typeface="Arial" panose="020B0604020202020204" pitchFamily="34" charset="0"/>
              <a:buChar char="•"/>
            </a:pPr>
            <a:endParaRPr lang="fi-FI" altLang="fi-FI" sz="2800">
              <a:latin typeface="Arial" panose="020B0604020202020204" pitchFamily="34" charset="0"/>
            </a:endParaRPr>
          </a:p>
          <a:p>
            <a:pPr marL="0" lvl="0" indent="0" eaLnBrk="0" fontAlgn="base" hangingPunct="0">
              <a:lnSpc>
                <a:spcPct val="100000"/>
              </a:lnSpc>
              <a:spcBef>
                <a:spcPct val="0"/>
              </a:spcBef>
              <a:spcAft>
                <a:spcPct val="0"/>
              </a:spcAft>
              <a:buNone/>
            </a:pPr>
            <a:endParaRPr lang="fi-FI" altLang="fi-FI" sz="2800">
              <a:latin typeface="Arial" panose="020B0604020202020204" pitchFamily="34" charset="0"/>
            </a:endParaRPr>
          </a:p>
          <a:p>
            <a:pPr eaLnBrk="0" fontAlgn="base" hangingPunct="0">
              <a:spcBef>
                <a:spcPct val="0"/>
              </a:spcBef>
              <a:spcAft>
                <a:spcPct val="0"/>
              </a:spcAft>
            </a:pPr>
            <a:r>
              <a:rPr lang="fi-FI" altLang="fi-FI" sz="2400">
                <a:latin typeface="Arial" panose="020B0604020202020204" pitchFamily="34" charset="0"/>
              </a:rPr>
              <a:t>    </a:t>
            </a:r>
            <a:r>
              <a:rPr lang="fi-FI" sz="2000">
                <a:latin typeface="Arial" panose="020B0604020202020204" pitchFamily="34" charset="0"/>
                <a:cs typeface="Arial" panose="020B0604020202020204" pitchFamily="34" charset="0"/>
                <a:hlinkClick r:id="rId2"/>
              </a:rPr>
              <a:t>Kulttuurierojen esiintulo työpaikalla | Ohjaan.fi</a:t>
            </a:r>
            <a:endParaRPr lang="fi-FI" altLang="fi-FI" sz="200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fi-FI" altLang="fi-FI" sz="200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fi-FI" altLang="fi-FI" sz="2800">
              <a:latin typeface="Arial" panose="020B0604020202020204" pitchFamily="34" charset="0"/>
            </a:endParaRPr>
          </a:p>
          <a:p>
            <a:pPr marL="0" lvl="0" indent="0" eaLnBrk="0" fontAlgn="base" hangingPunct="0">
              <a:lnSpc>
                <a:spcPct val="100000"/>
              </a:lnSpc>
              <a:spcBef>
                <a:spcPct val="0"/>
              </a:spcBef>
              <a:spcAft>
                <a:spcPct val="0"/>
              </a:spcAft>
              <a:buNone/>
            </a:pPr>
            <a:endParaRPr lang="fi-FI" altLang="fi-FI" sz="2800">
              <a:latin typeface="Arial" panose="020B0604020202020204" pitchFamily="34" charset="0"/>
            </a:endParaRPr>
          </a:p>
        </p:txBody>
      </p:sp>
    </p:spTree>
    <p:extLst>
      <p:ext uri="{BB962C8B-B14F-4D97-AF65-F5344CB8AC3E}">
        <p14:creationId xmlns:p14="http://schemas.microsoft.com/office/powerpoint/2010/main" val="714144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47E194D-4B7A-D1A2-225F-12AEAC113402}"/>
              </a:ext>
            </a:extLst>
          </p:cNvPr>
          <p:cNvSpPr>
            <a:spLocks noGrp="1"/>
          </p:cNvSpPr>
          <p:nvPr>
            <p:ph type="title"/>
          </p:nvPr>
        </p:nvSpPr>
        <p:spPr/>
        <p:txBody>
          <a:bodyPr/>
          <a:lstStyle/>
          <a:p>
            <a:r>
              <a:rPr lang="fi-FI">
                <a:latin typeface="Arial" panose="020B0604020202020204" pitchFamily="34" charset="0"/>
                <a:cs typeface="Arial" panose="020B0604020202020204" pitchFamily="34" charset="0"/>
              </a:rPr>
              <a:t>Monikulttuurisuuden haasteita työelämässä</a:t>
            </a:r>
          </a:p>
        </p:txBody>
      </p:sp>
      <p:sp>
        <p:nvSpPr>
          <p:cNvPr id="3" name="Sisällön paikkamerkki 2">
            <a:extLst>
              <a:ext uri="{FF2B5EF4-FFF2-40B4-BE49-F238E27FC236}">
                <a16:creationId xmlns:a16="http://schemas.microsoft.com/office/drawing/2014/main" id="{25BC9603-685D-C58E-EE35-4A4593E75088}"/>
              </a:ext>
            </a:extLst>
          </p:cNvPr>
          <p:cNvSpPr>
            <a:spLocks noGrp="1"/>
          </p:cNvSpPr>
          <p:nvPr>
            <p:ph idx="1"/>
          </p:nvPr>
        </p:nvSpPr>
        <p:spPr/>
        <p:txBody>
          <a:bodyPr vert="horz" lIns="91440" tIns="45720" rIns="91440" bIns="45720" rtlCol="0" anchor="t">
            <a:normAutofit fontScale="92500"/>
          </a:bodyPr>
          <a:lstStyle/>
          <a:p>
            <a:pPr marL="0" lvl="0" indent="0" eaLnBrk="0" fontAlgn="base" hangingPunct="0">
              <a:lnSpc>
                <a:spcPct val="100000"/>
              </a:lnSpc>
              <a:spcBef>
                <a:spcPct val="0"/>
              </a:spcBef>
              <a:spcAft>
                <a:spcPct val="0"/>
              </a:spcAft>
              <a:buNone/>
            </a:pPr>
            <a:endParaRPr lang="fi-FI" altLang="fi-FI" b="1">
              <a:latin typeface="Arial" panose="020B0604020202020204" pitchFamily="34" charset="0"/>
              <a:cs typeface="Arial" panose="020B0604020202020204" pitchFamily="34" charset="0"/>
            </a:endParaRPr>
          </a:p>
          <a:p>
            <a:pPr lvl="0" eaLnBrk="0" fontAlgn="base" hangingPunct="0">
              <a:lnSpc>
                <a:spcPct val="100000"/>
              </a:lnSpc>
              <a:spcBef>
                <a:spcPct val="0"/>
              </a:spcBef>
              <a:spcAft>
                <a:spcPct val="0"/>
              </a:spcAft>
            </a:pPr>
            <a:r>
              <a:rPr lang="fi-FI" altLang="fi-FI" b="1">
                <a:latin typeface="Arial"/>
                <a:cs typeface="Arial"/>
              </a:rPr>
              <a:t>Ennakkoluulot ja syrjintä</a:t>
            </a:r>
            <a:r>
              <a:rPr lang="fi-FI" altLang="fi-FI">
                <a:latin typeface="Arial"/>
                <a:cs typeface="Arial"/>
              </a:rPr>
              <a:t> </a:t>
            </a:r>
            <a:r>
              <a:rPr lang="fi-FI" altLang="fi-FI">
                <a:latin typeface="Arial"/>
                <a:cs typeface="Arial"/>
                <a:sym typeface="Wingdings" panose="05000000000000000000" pitchFamily="2" charset="2"/>
              </a:rPr>
              <a:t> </a:t>
            </a:r>
            <a:r>
              <a:rPr lang="fi-FI" altLang="fi-FI">
                <a:latin typeface="Arial"/>
                <a:cs typeface="Arial"/>
              </a:rPr>
              <a:t>Jos monimuotoisuutta ei johdeta oikein, voi syntyä eriarvoisuutta. </a:t>
            </a:r>
          </a:p>
          <a:p>
            <a:pPr lvl="0" eaLnBrk="0" fontAlgn="base" hangingPunct="0">
              <a:lnSpc>
                <a:spcPct val="100000"/>
              </a:lnSpc>
              <a:spcBef>
                <a:spcPct val="0"/>
              </a:spcBef>
              <a:spcAft>
                <a:spcPct val="0"/>
              </a:spcAft>
            </a:pPr>
            <a:endParaRPr lang="fi-FI" altLang="fi-FI" b="1">
              <a:latin typeface="Arial" panose="020B0604020202020204" pitchFamily="34" charset="0"/>
              <a:cs typeface="Arial" panose="020B0604020202020204" pitchFamily="34" charset="0"/>
            </a:endParaRPr>
          </a:p>
          <a:p>
            <a:pPr lvl="0" eaLnBrk="0" fontAlgn="base" hangingPunct="0">
              <a:lnSpc>
                <a:spcPct val="100000"/>
              </a:lnSpc>
              <a:spcBef>
                <a:spcPct val="0"/>
              </a:spcBef>
              <a:spcAft>
                <a:spcPct val="0"/>
              </a:spcAft>
            </a:pPr>
            <a:r>
              <a:rPr lang="fi-FI" altLang="fi-FI" b="1">
                <a:latin typeface="Arial"/>
                <a:cs typeface="Arial"/>
              </a:rPr>
              <a:t>Pidempi sopeutumisaika </a:t>
            </a:r>
            <a:r>
              <a:rPr lang="fi-FI" altLang="fi-FI" b="1">
                <a:latin typeface="Arial"/>
                <a:cs typeface="Arial"/>
                <a:sym typeface="Wingdings" panose="05000000000000000000" pitchFamily="2" charset="2"/>
              </a:rPr>
              <a:t> </a:t>
            </a:r>
            <a:r>
              <a:rPr lang="fi-FI" altLang="fi-FI">
                <a:latin typeface="Arial"/>
                <a:cs typeface="Arial"/>
              </a:rPr>
              <a:t>Tiimin yhteishengen rakentaminen voi viedä enemmän aikaa. </a:t>
            </a:r>
          </a:p>
          <a:p>
            <a:pPr lvl="0" eaLnBrk="0" fontAlgn="base" hangingPunct="0">
              <a:lnSpc>
                <a:spcPct val="100000"/>
              </a:lnSpc>
              <a:spcBef>
                <a:spcPct val="0"/>
              </a:spcBef>
              <a:spcAft>
                <a:spcPct val="0"/>
              </a:spcAft>
            </a:pPr>
            <a:endParaRPr lang="fi-FI" altLang="fi-FI">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fi-FI" altLang="fi-FI">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fi-FI" sz="2200">
                <a:latin typeface="Arial"/>
                <a:cs typeface="Arial"/>
                <a:hlinkClick r:id="rId2"/>
              </a:rPr>
              <a:t>Monimuotoisuus, yhdenvertaisuus ja tasa-arvo työyhteisössä - Työturvallisuuskeskus 2023</a:t>
            </a:r>
            <a:endParaRPr lang="fi-FI" sz="2200">
              <a:latin typeface="Arial"/>
              <a:cs typeface="Arial"/>
            </a:endParaRPr>
          </a:p>
          <a:p>
            <a:pPr marL="0" lvl="0" indent="0" eaLnBrk="0" fontAlgn="base" hangingPunct="0">
              <a:lnSpc>
                <a:spcPct val="100000"/>
              </a:lnSpc>
              <a:spcBef>
                <a:spcPct val="0"/>
              </a:spcBef>
              <a:spcAft>
                <a:spcPct val="0"/>
              </a:spcAft>
              <a:buNone/>
            </a:pPr>
            <a:r>
              <a:rPr lang="fi-FI" sz="2200">
                <a:latin typeface="Arial"/>
                <a:cs typeface="Arial"/>
                <a:hlinkClick r:id="rId3"/>
              </a:rPr>
              <a:t>Kuusi keinoa rakentaa yhteisöllisyyttä monimuotoisella työpaikalla | Työterveyslaitos</a:t>
            </a:r>
            <a:endParaRPr lang="fi-FI" altLang="fi-FI" sz="2200">
              <a:latin typeface="Arial"/>
              <a:cs typeface="Arial"/>
            </a:endParaRPr>
          </a:p>
          <a:p>
            <a:pPr marL="0" indent="0" eaLnBrk="0" fontAlgn="base" hangingPunct="0">
              <a:lnSpc>
                <a:spcPct val="100000"/>
              </a:lnSpc>
              <a:spcBef>
                <a:spcPct val="0"/>
              </a:spcBef>
              <a:spcAft>
                <a:spcPct val="0"/>
              </a:spcAft>
              <a:buNone/>
            </a:pPr>
            <a:endParaRPr lang="fi-FI">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fi-FI" altLang="fi-FI">
              <a:latin typeface="Arial" panose="020B0604020202020204" pitchFamily="34" charset="0"/>
            </a:endParaRPr>
          </a:p>
          <a:p>
            <a:pPr marL="0" indent="0">
              <a:buNone/>
            </a:pPr>
            <a:endParaRPr lang="fi-FI"/>
          </a:p>
        </p:txBody>
      </p:sp>
    </p:spTree>
    <p:extLst>
      <p:ext uri="{BB962C8B-B14F-4D97-AF65-F5344CB8AC3E}">
        <p14:creationId xmlns:p14="http://schemas.microsoft.com/office/powerpoint/2010/main" val="40467131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5E78909E-FF09-9736-C7AC-68062C3366B7}"/>
              </a:ext>
            </a:extLst>
          </p:cNvPr>
          <p:cNvSpPr>
            <a:spLocks noGrp="1"/>
          </p:cNvSpPr>
          <p:nvPr>
            <p:ph type="title"/>
          </p:nvPr>
        </p:nvSpPr>
        <p:spPr/>
        <p:txBody>
          <a:bodyPr/>
          <a:lstStyle/>
          <a:p>
            <a:r>
              <a:rPr lang="fi-FI">
                <a:latin typeface="Arial" panose="020B0604020202020204" pitchFamily="34" charset="0"/>
                <a:cs typeface="Arial" panose="020B0604020202020204" pitchFamily="34" charset="0"/>
              </a:rPr>
              <a:t>Monikulttuurisuuden haasteita työelämässä</a:t>
            </a:r>
          </a:p>
        </p:txBody>
      </p:sp>
      <p:sp>
        <p:nvSpPr>
          <p:cNvPr id="3" name="Sisällön paikkamerkki 2">
            <a:extLst>
              <a:ext uri="{FF2B5EF4-FFF2-40B4-BE49-F238E27FC236}">
                <a16:creationId xmlns:a16="http://schemas.microsoft.com/office/drawing/2014/main" id="{B4224773-FF3C-0632-3FDB-650B6ADE9983}"/>
              </a:ext>
            </a:extLst>
          </p:cNvPr>
          <p:cNvSpPr>
            <a:spLocks noGrp="1"/>
          </p:cNvSpPr>
          <p:nvPr>
            <p:ph idx="1"/>
          </p:nvPr>
        </p:nvSpPr>
        <p:spPr>
          <a:xfrm>
            <a:off x="762000" y="1894341"/>
            <a:ext cx="10515600" cy="4598534"/>
          </a:xfrm>
        </p:spPr>
        <p:txBody>
          <a:bodyPr vert="horz" lIns="91440" tIns="45720" rIns="91440" bIns="45720" rtlCol="0" anchor="t">
            <a:normAutofit/>
          </a:bodyPr>
          <a:lstStyle/>
          <a:p>
            <a:pPr lvl="0" eaLnBrk="0" fontAlgn="base" hangingPunct="0">
              <a:lnSpc>
                <a:spcPct val="100000"/>
              </a:lnSpc>
              <a:spcBef>
                <a:spcPct val="0"/>
              </a:spcBef>
              <a:spcAft>
                <a:spcPct val="0"/>
              </a:spcAft>
            </a:pPr>
            <a:r>
              <a:rPr lang="fi-FI" altLang="fi-FI" b="1">
                <a:latin typeface="Arial"/>
                <a:cs typeface="Arial"/>
              </a:rPr>
              <a:t>Mahdolliset kustannukset </a:t>
            </a:r>
            <a:r>
              <a:rPr lang="fi-FI" altLang="fi-FI" b="1">
                <a:latin typeface="Arial"/>
                <a:cs typeface="Arial"/>
                <a:sym typeface="Wingdings" panose="05000000000000000000" pitchFamily="2" charset="2"/>
              </a:rPr>
              <a:t> </a:t>
            </a:r>
            <a:r>
              <a:rPr lang="fi-FI" altLang="fi-FI">
                <a:latin typeface="Arial"/>
                <a:cs typeface="Arial"/>
              </a:rPr>
              <a:t>Tarve kielikoulutukselle, kulttuurikoulutukselle ja monimuotoisuuden hallinnalle.</a:t>
            </a:r>
          </a:p>
          <a:p>
            <a:pPr lvl="0" eaLnBrk="0" fontAlgn="base" hangingPunct="0">
              <a:lnSpc>
                <a:spcPct val="100000"/>
              </a:lnSpc>
              <a:spcBef>
                <a:spcPct val="0"/>
              </a:spcBef>
              <a:spcAft>
                <a:spcPct val="0"/>
              </a:spcAft>
            </a:pPr>
            <a:endParaRPr lang="fi-FI" altLang="fi-FI">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r>
              <a:rPr lang="fi-FI" b="1">
                <a:latin typeface="Arial"/>
                <a:cs typeface="Arial"/>
              </a:rPr>
              <a:t>Työpaikan käytännöt </a:t>
            </a:r>
            <a:r>
              <a:rPr lang="fi-FI" b="1">
                <a:latin typeface="Arial"/>
                <a:cs typeface="Arial"/>
                <a:sym typeface="Wingdings" panose="05000000000000000000" pitchFamily="2" charset="2"/>
              </a:rPr>
              <a:t> </a:t>
            </a:r>
            <a:r>
              <a:rPr lang="fi-FI">
                <a:latin typeface="Arial"/>
                <a:cs typeface="Arial"/>
              </a:rPr>
              <a:t>Uskonnolliset juhlapäivät, ruokailutottumukset ja pukeutumiskäytännöt voivat vaatia joustavuutta.</a:t>
            </a:r>
          </a:p>
          <a:p>
            <a:pPr eaLnBrk="0" fontAlgn="base" hangingPunct="0">
              <a:lnSpc>
                <a:spcPct val="100000"/>
              </a:lnSpc>
              <a:spcBef>
                <a:spcPct val="0"/>
              </a:spcBef>
              <a:spcAft>
                <a:spcPct val="0"/>
              </a:spcAft>
            </a:pPr>
            <a:endParaRPr lang="fi-FI">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r>
              <a:rPr lang="fi-FI">
                <a:latin typeface="Arial"/>
                <a:cs typeface="Arial"/>
              </a:rPr>
              <a:t>Muuta, mitä? Kokemuksia?</a:t>
            </a:r>
          </a:p>
          <a:p>
            <a:pPr marL="0" indent="0" eaLnBrk="0" fontAlgn="base" hangingPunct="0">
              <a:lnSpc>
                <a:spcPct val="100000"/>
              </a:lnSpc>
              <a:spcBef>
                <a:spcPct val="0"/>
              </a:spcBef>
              <a:spcAft>
                <a:spcPct val="0"/>
              </a:spcAft>
              <a:buNone/>
            </a:pPr>
            <a:endParaRPr lang="fi-FI">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r>
              <a:rPr lang="fi-FI" sz="2000">
                <a:latin typeface="Arial"/>
                <a:cs typeface="Arial"/>
                <a:hlinkClick r:id="rId2"/>
              </a:rPr>
              <a:t>Työpaikoilla tarvitaan uutta vaihdetta monimuotoisuuden johtamiseen | Työterveyslaitos</a:t>
            </a:r>
            <a:endParaRPr lang="fi-FI" sz="2000">
              <a:latin typeface="Arial"/>
              <a:cs typeface="Arial"/>
            </a:endParaRPr>
          </a:p>
          <a:p>
            <a:endParaRPr lang="fi-FI"/>
          </a:p>
        </p:txBody>
      </p:sp>
    </p:spTree>
    <p:extLst>
      <p:ext uri="{BB962C8B-B14F-4D97-AF65-F5344CB8AC3E}">
        <p14:creationId xmlns:p14="http://schemas.microsoft.com/office/powerpoint/2010/main" val="42504284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34C1776-8AD7-74CE-23B7-FB94333A335F}"/>
              </a:ext>
            </a:extLst>
          </p:cNvPr>
          <p:cNvSpPr>
            <a:spLocks noGrp="1"/>
          </p:cNvSpPr>
          <p:nvPr>
            <p:ph type="title"/>
          </p:nvPr>
        </p:nvSpPr>
        <p:spPr>
          <a:xfrm>
            <a:off x="838200" y="299811"/>
            <a:ext cx="10515600" cy="1325563"/>
          </a:xfrm>
        </p:spPr>
        <p:txBody>
          <a:bodyPr/>
          <a:lstStyle/>
          <a:p>
            <a:r>
              <a:rPr lang="fi-FI">
                <a:latin typeface="Arial" panose="020B0604020202020204" pitchFamily="34" charset="0"/>
                <a:cs typeface="Arial" panose="020B0604020202020204" pitchFamily="34" charset="0"/>
              </a:rPr>
              <a:t>Ratkaisuja monikulttuurisiin haasteisiin</a:t>
            </a:r>
          </a:p>
        </p:txBody>
      </p:sp>
      <p:sp>
        <p:nvSpPr>
          <p:cNvPr id="3" name="Sisällön paikkamerkki 2">
            <a:extLst>
              <a:ext uri="{FF2B5EF4-FFF2-40B4-BE49-F238E27FC236}">
                <a16:creationId xmlns:a16="http://schemas.microsoft.com/office/drawing/2014/main" id="{643606CF-C586-E163-7A89-499A0E51B8CA}"/>
              </a:ext>
            </a:extLst>
          </p:cNvPr>
          <p:cNvSpPr>
            <a:spLocks noGrp="1"/>
          </p:cNvSpPr>
          <p:nvPr>
            <p:ph idx="1"/>
          </p:nvPr>
        </p:nvSpPr>
        <p:spPr/>
        <p:txBody>
          <a:bodyPr/>
          <a:lstStyle/>
          <a:p>
            <a:r>
              <a:rPr lang="fi-FI" b="1">
                <a:latin typeface="Arial" panose="020B0604020202020204" pitchFamily="34" charset="0"/>
                <a:cs typeface="Arial" panose="020B0604020202020204" pitchFamily="34" charset="0"/>
              </a:rPr>
              <a:t>Kulttuurisensitiivinen johtaminen </a:t>
            </a:r>
            <a:r>
              <a:rPr lang="fi-FI" b="1">
                <a:latin typeface="Arial" panose="020B0604020202020204" pitchFamily="34" charset="0"/>
                <a:cs typeface="Arial" panose="020B0604020202020204" pitchFamily="34" charset="0"/>
                <a:sym typeface="Wingdings" panose="05000000000000000000" pitchFamily="2" charset="2"/>
              </a:rPr>
              <a:t> </a:t>
            </a:r>
            <a:r>
              <a:rPr lang="fi-FI">
                <a:latin typeface="Arial" panose="020B0604020202020204" pitchFamily="34" charset="0"/>
                <a:cs typeface="Arial" panose="020B0604020202020204" pitchFamily="34" charset="0"/>
              </a:rPr>
              <a:t>Tunnista erilaiset arvot ja toimintatavat, edistä luottamusta ja osallisuutta.</a:t>
            </a:r>
          </a:p>
          <a:p>
            <a:pPr marL="0" indent="0">
              <a:buNone/>
            </a:pPr>
            <a:endParaRPr lang="fi-FI">
              <a:latin typeface="Arial" panose="020B0604020202020204" pitchFamily="34" charset="0"/>
              <a:cs typeface="Arial" panose="020B0604020202020204" pitchFamily="34" charset="0"/>
            </a:endParaRPr>
          </a:p>
          <a:p>
            <a:r>
              <a:rPr lang="fi-FI" b="1">
                <a:latin typeface="Arial" panose="020B0604020202020204" pitchFamily="34" charset="0"/>
                <a:cs typeface="Arial" panose="020B0604020202020204" pitchFamily="34" charset="0"/>
              </a:rPr>
              <a:t>Vuorovaikutus ja yhteistyö </a:t>
            </a:r>
            <a:r>
              <a:rPr lang="fi-FI" b="1">
                <a:latin typeface="Arial" panose="020B0604020202020204" pitchFamily="34" charset="0"/>
                <a:cs typeface="Arial" panose="020B0604020202020204" pitchFamily="34" charset="0"/>
                <a:sym typeface="Wingdings" panose="05000000000000000000" pitchFamily="2" charset="2"/>
              </a:rPr>
              <a:t> </a:t>
            </a:r>
            <a:r>
              <a:rPr lang="fi-FI">
                <a:latin typeface="Arial" panose="020B0604020202020204" pitchFamily="34" charset="0"/>
                <a:cs typeface="Arial" panose="020B0604020202020204" pitchFamily="34" charset="0"/>
              </a:rPr>
              <a:t>Luo tilaa avoimelle keskustelulle ja yhteisille pelisäännöille.</a:t>
            </a:r>
          </a:p>
          <a:p>
            <a:pPr marL="0" indent="0">
              <a:buNone/>
            </a:pPr>
            <a:endParaRPr lang="fi-FI">
              <a:latin typeface="Arial" panose="020B0604020202020204" pitchFamily="34" charset="0"/>
              <a:cs typeface="Arial" panose="020B0604020202020204" pitchFamily="34" charset="0"/>
            </a:endParaRPr>
          </a:p>
          <a:p>
            <a:pPr marL="0" indent="0">
              <a:buNone/>
            </a:pPr>
            <a:endParaRPr lang="fi-FI"/>
          </a:p>
          <a:p>
            <a:pPr marL="0" indent="0">
              <a:buNone/>
            </a:pPr>
            <a:r>
              <a:rPr lang="fi-FI" sz="200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Kulttuurinen monimuotoisuus työpaikalla - Osaamisen paikka</a:t>
            </a:r>
            <a:endParaRPr lang="fi-FI" sz="2000">
              <a:solidFill>
                <a:schemeClr val="accent1"/>
              </a:solidFill>
              <a:latin typeface="Arial" panose="020B0604020202020204" pitchFamily="34" charset="0"/>
              <a:cs typeface="Arial" panose="020B0604020202020204" pitchFamily="34" charset="0"/>
            </a:endParaRPr>
          </a:p>
          <a:p>
            <a:pPr marL="0" indent="0">
              <a:buNone/>
            </a:pPr>
            <a:r>
              <a:rPr lang="fi-FI" sz="2000">
                <a:solidFill>
                  <a:srgbClr val="0563C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Monikulttuurinen </a:t>
            </a:r>
            <a:r>
              <a:rPr lang="fi-FI" sz="2000">
                <a:solidFill>
                  <a:schemeClr val="accent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työyhteisö haasteesta voimavaraksi - LAB Focus</a:t>
            </a:r>
            <a:endParaRPr lang="fi-FI" altLang="fi-FI" sz="2000">
              <a:solidFill>
                <a:schemeClr val="accent1"/>
              </a:solidFill>
              <a:latin typeface="Arial" panose="020B0604020202020204" pitchFamily="34" charset="0"/>
              <a:cs typeface="Arial" panose="020B0604020202020204" pitchFamily="34" charset="0"/>
            </a:endParaRPr>
          </a:p>
          <a:p>
            <a:endParaRPr lang="fi-FI" sz="2000">
              <a:solidFill>
                <a:schemeClr val="accent1"/>
              </a:solidFill>
              <a:latin typeface="Arial" panose="020B0604020202020204" pitchFamily="34" charset="0"/>
              <a:cs typeface="Arial" panose="020B0604020202020204" pitchFamily="34" charset="0"/>
            </a:endParaRPr>
          </a:p>
          <a:p>
            <a:endParaRPr lang="fi-FI"/>
          </a:p>
        </p:txBody>
      </p:sp>
    </p:spTree>
    <p:extLst>
      <p:ext uri="{BB962C8B-B14F-4D97-AF65-F5344CB8AC3E}">
        <p14:creationId xmlns:p14="http://schemas.microsoft.com/office/powerpoint/2010/main" val="38067674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4B11085F-AA23-F98B-875D-408303971438}"/>
              </a:ext>
            </a:extLst>
          </p:cNvPr>
          <p:cNvSpPr>
            <a:spLocks noGrp="1"/>
          </p:cNvSpPr>
          <p:nvPr>
            <p:ph type="title"/>
          </p:nvPr>
        </p:nvSpPr>
        <p:spPr/>
        <p:txBody>
          <a:bodyPr/>
          <a:lstStyle/>
          <a:p>
            <a:r>
              <a:rPr lang="fi-FI">
                <a:latin typeface="Arial" panose="020B0604020202020204" pitchFamily="34" charset="0"/>
                <a:cs typeface="Arial" panose="020B0604020202020204" pitchFamily="34" charset="0"/>
              </a:rPr>
              <a:t>Ratkaisuja työelämän monikulttuurisiin haasteisiin</a:t>
            </a:r>
          </a:p>
        </p:txBody>
      </p:sp>
      <p:sp>
        <p:nvSpPr>
          <p:cNvPr id="3" name="Sisällön paikkamerkki 2">
            <a:extLst>
              <a:ext uri="{FF2B5EF4-FFF2-40B4-BE49-F238E27FC236}">
                <a16:creationId xmlns:a16="http://schemas.microsoft.com/office/drawing/2014/main" id="{17437085-CECE-790A-9F52-D07BBB6BC715}"/>
              </a:ext>
            </a:extLst>
          </p:cNvPr>
          <p:cNvSpPr>
            <a:spLocks noGrp="1"/>
          </p:cNvSpPr>
          <p:nvPr>
            <p:ph idx="1"/>
          </p:nvPr>
        </p:nvSpPr>
        <p:spPr>
          <a:xfrm>
            <a:off x="838200" y="2068739"/>
            <a:ext cx="10515600" cy="4351338"/>
          </a:xfrm>
        </p:spPr>
        <p:txBody>
          <a:bodyPr>
            <a:normAutofit/>
          </a:bodyPr>
          <a:lstStyle/>
          <a:p>
            <a:r>
              <a:rPr lang="fi-FI" b="1">
                <a:latin typeface="Arial" panose="020B0604020202020204" pitchFamily="34" charset="0"/>
                <a:cs typeface="Arial" panose="020B0604020202020204" pitchFamily="34" charset="0"/>
              </a:rPr>
              <a:t>Selkeä perehdytys ja ohjaus </a:t>
            </a:r>
            <a:r>
              <a:rPr lang="fi-FI" b="1">
                <a:latin typeface="Arial" panose="020B0604020202020204" pitchFamily="34" charset="0"/>
                <a:cs typeface="Arial" panose="020B0604020202020204" pitchFamily="34" charset="0"/>
                <a:sym typeface="Wingdings" panose="05000000000000000000" pitchFamily="2" charset="2"/>
              </a:rPr>
              <a:t> </a:t>
            </a:r>
            <a:r>
              <a:rPr lang="fi-FI">
                <a:latin typeface="Arial" panose="020B0604020202020204" pitchFamily="34" charset="0"/>
                <a:cs typeface="Arial" panose="020B0604020202020204" pitchFamily="34" charset="0"/>
              </a:rPr>
              <a:t>Käytä visuaalisia ohjeita, selkokieltä ja vaiheittaista opastusta.</a:t>
            </a:r>
          </a:p>
          <a:p>
            <a:pPr marL="0" indent="0">
              <a:buNone/>
            </a:pPr>
            <a:endParaRPr lang="fi-FI">
              <a:latin typeface="Arial" panose="020B0604020202020204" pitchFamily="34" charset="0"/>
              <a:cs typeface="Arial" panose="020B0604020202020204" pitchFamily="34" charset="0"/>
            </a:endParaRPr>
          </a:p>
          <a:p>
            <a:r>
              <a:rPr lang="fi-FI" b="1">
                <a:latin typeface="Arial" panose="020B0604020202020204" pitchFamily="34" charset="0"/>
                <a:cs typeface="Arial" panose="020B0604020202020204" pitchFamily="34" charset="0"/>
              </a:rPr>
              <a:t>Kielitietoinen työyhteisö </a:t>
            </a:r>
            <a:r>
              <a:rPr lang="fi-FI" b="1">
                <a:latin typeface="Arial" panose="020B0604020202020204" pitchFamily="34" charset="0"/>
                <a:cs typeface="Arial" panose="020B0604020202020204" pitchFamily="34" charset="0"/>
                <a:sym typeface="Wingdings" panose="05000000000000000000" pitchFamily="2" charset="2"/>
              </a:rPr>
              <a:t> </a:t>
            </a:r>
            <a:r>
              <a:rPr lang="fi-FI">
                <a:latin typeface="Arial" panose="020B0604020202020204" pitchFamily="34" charset="0"/>
                <a:cs typeface="Arial" panose="020B0604020202020204" pitchFamily="34" charset="0"/>
              </a:rPr>
              <a:t>Hyödynnä useita kieliä rinnakkain, rohkaise dialogiin ja yhteiseen oppimiseen.</a:t>
            </a:r>
          </a:p>
          <a:p>
            <a:pPr marL="0" indent="0">
              <a:buNone/>
            </a:pPr>
            <a:br>
              <a:rPr lang="fi-FI"/>
            </a:br>
            <a:endParaRPr lang="fi-FI" b="1"/>
          </a:p>
          <a:p>
            <a:pPr marL="0" indent="0">
              <a:buNone/>
            </a:pPr>
            <a:r>
              <a:rPr lang="fi-FI" sz="2000">
                <a:latin typeface="Arial" panose="020B0604020202020204" pitchFamily="34" charset="0"/>
                <a:cs typeface="Arial" panose="020B0604020202020204" pitchFamily="34" charset="0"/>
                <a:hlinkClick r:id="rId2"/>
              </a:rPr>
              <a:t>Työnantajille ja työpaikkaohjaajille - Osaamisen paikka</a:t>
            </a:r>
            <a:endParaRPr lang="fi-FI" sz="2000">
              <a:latin typeface="Arial" panose="020B0604020202020204" pitchFamily="34" charset="0"/>
              <a:cs typeface="Arial" panose="020B0604020202020204" pitchFamily="34" charset="0"/>
              <a:hlinkClick r:id="rId3"/>
            </a:endParaRPr>
          </a:p>
          <a:p>
            <a:pPr marL="0" indent="0">
              <a:buNone/>
            </a:pPr>
            <a:r>
              <a:rPr lang="fi-FI" sz="2000">
                <a:latin typeface="Arial" panose="020B0604020202020204" pitchFamily="34" charset="0"/>
                <a:cs typeface="Arial" panose="020B0604020202020204" pitchFamily="34" charset="0"/>
                <a:hlinkClick r:id="rId3"/>
              </a:rPr>
              <a:t>Monikielisen työyhteisön haasteet - Elävää työelämää</a:t>
            </a:r>
            <a:endParaRPr lang="fi-FI" sz="2000">
              <a:latin typeface="Arial" panose="020B0604020202020204" pitchFamily="34" charset="0"/>
              <a:cs typeface="Arial" panose="020B0604020202020204" pitchFamily="34" charset="0"/>
            </a:endParaRPr>
          </a:p>
          <a:p>
            <a:endParaRPr lang="fi-FI"/>
          </a:p>
        </p:txBody>
      </p:sp>
    </p:spTree>
    <p:extLst>
      <p:ext uri="{BB962C8B-B14F-4D97-AF65-F5344CB8AC3E}">
        <p14:creationId xmlns:p14="http://schemas.microsoft.com/office/powerpoint/2010/main" val="4748766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D216EA9-C436-8738-D062-CB8EB8DA2BBE}"/>
              </a:ext>
            </a:extLst>
          </p:cNvPr>
          <p:cNvSpPr>
            <a:spLocks noGrp="1"/>
          </p:cNvSpPr>
          <p:nvPr>
            <p:ph type="title"/>
          </p:nvPr>
        </p:nvSpPr>
        <p:spPr>
          <a:xfrm>
            <a:off x="598713" y="76200"/>
            <a:ext cx="10515600" cy="881743"/>
          </a:xfrm>
        </p:spPr>
        <p:txBody>
          <a:bodyPr>
            <a:normAutofit/>
          </a:bodyPr>
          <a:lstStyle/>
          <a:p>
            <a:r>
              <a:rPr lang="fi-FI" sz="4800"/>
              <a:t>Lähteet</a:t>
            </a:r>
          </a:p>
        </p:txBody>
      </p:sp>
      <p:sp>
        <p:nvSpPr>
          <p:cNvPr id="3" name="Sisällön paikkamerkki 2">
            <a:extLst>
              <a:ext uri="{FF2B5EF4-FFF2-40B4-BE49-F238E27FC236}">
                <a16:creationId xmlns:a16="http://schemas.microsoft.com/office/drawing/2014/main" id="{40EF3419-476D-5567-9D0B-50A1E0C72A7D}"/>
              </a:ext>
            </a:extLst>
          </p:cNvPr>
          <p:cNvSpPr>
            <a:spLocks noGrp="1"/>
          </p:cNvSpPr>
          <p:nvPr>
            <p:ph idx="1"/>
          </p:nvPr>
        </p:nvSpPr>
        <p:spPr>
          <a:xfrm>
            <a:off x="598713" y="957943"/>
            <a:ext cx="11593287" cy="5584371"/>
          </a:xfrm>
        </p:spPr>
        <p:txBody>
          <a:bodyPr>
            <a:normAutofit fontScale="85000" lnSpcReduction="10000"/>
          </a:bodyPr>
          <a:lstStyle/>
          <a:p>
            <a:pPr marL="0" indent="0">
              <a:lnSpc>
                <a:spcPct val="120000"/>
              </a:lnSpc>
              <a:buNone/>
            </a:pPr>
            <a:r>
              <a:rPr lang="fi-FI" sz="2400">
                <a:latin typeface="Arial" panose="020B0604020202020204" pitchFamily="34" charset="0"/>
                <a:cs typeface="Arial" panose="020B0604020202020204" pitchFamily="34" charset="0"/>
                <a:hlinkClick r:id="rId2"/>
              </a:rPr>
              <a:t>Monikulttuurinen työyhteisö – Pikaopas monimuotoisen työyhteisön rakentamiseen</a:t>
            </a:r>
            <a:endParaRPr lang="fi-FI" sz="2400">
              <a:latin typeface="Arial" panose="020B0604020202020204" pitchFamily="34" charset="0"/>
              <a:cs typeface="Arial" panose="020B0604020202020204" pitchFamily="34" charset="0"/>
            </a:endParaRPr>
          </a:p>
          <a:p>
            <a:pPr marL="0" indent="0">
              <a:lnSpc>
                <a:spcPct val="120000"/>
              </a:lnSpc>
              <a:buNone/>
            </a:pPr>
            <a:r>
              <a:rPr lang="fi-FI" sz="2400">
                <a:latin typeface="Arial" panose="020B0604020202020204" pitchFamily="34" charset="0"/>
                <a:cs typeface="Arial" panose="020B0604020202020204" pitchFamily="34" charset="0"/>
                <a:hlinkClick r:id="rId3"/>
              </a:rPr>
              <a:t>Miten työnantaja voi hyötyä monimuotoisesta työyhteisöstä? - Ami-säätiö</a:t>
            </a:r>
            <a:endParaRPr lang="fi-FI" sz="2400">
              <a:latin typeface="Arial" panose="020B0604020202020204" pitchFamily="34" charset="0"/>
              <a:cs typeface="Arial" panose="020B0604020202020204" pitchFamily="34" charset="0"/>
            </a:endParaRPr>
          </a:p>
          <a:p>
            <a:pPr marL="0" indent="0">
              <a:lnSpc>
                <a:spcPct val="120000"/>
              </a:lnSpc>
              <a:buNone/>
            </a:pPr>
            <a:r>
              <a:rPr lang="fi-FI" sz="2400">
                <a:latin typeface="Arial" panose="020B0604020202020204" pitchFamily="34" charset="0"/>
                <a:cs typeface="Arial" panose="020B0604020202020204" pitchFamily="34" charset="0"/>
                <a:hlinkClick r:id="rId4"/>
              </a:rPr>
              <a:t>Monimuotoisuus lisää työyhteisön luovuutta ja innovatiivisuutta – Näin ajattelevat etenkin alle 35-vuotiaat työntekijät - Suomalainen työ</a:t>
            </a:r>
            <a:endParaRPr lang="fi-FI" sz="2400">
              <a:latin typeface="Arial" panose="020B0604020202020204" pitchFamily="34" charset="0"/>
              <a:cs typeface="Arial" panose="020B0604020202020204" pitchFamily="34" charset="0"/>
            </a:endParaRPr>
          </a:p>
          <a:p>
            <a:pPr marL="0" lvl="0" indent="0" eaLnBrk="0" fontAlgn="base" hangingPunct="0">
              <a:lnSpc>
                <a:spcPct val="120000"/>
              </a:lnSpc>
              <a:spcBef>
                <a:spcPct val="0"/>
              </a:spcBef>
              <a:spcAft>
                <a:spcPct val="0"/>
              </a:spcAft>
              <a:buNone/>
            </a:pPr>
            <a:r>
              <a:rPr lang="fi-FI" sz="2400">
                <a:latin typeface="Arial" panose="020B0604020202020204" pitchFamily="34" charset="0"/>
                <a:cs typeface="Arial" panose="020B0604020202020204" pitchFamily="34" charset="0"/>
                <a:hlinkClick r:id="rId5"/>
              </a:rPr>
              <a:t>Monikulttuuriset työyhteisöt - </a:t>
            </a:r>
            <a:r>
              <a:rPr lang="fi-FI" sz="2400" err="1">
                <a:latin typeface="Arial" panose="020B0604020202020204" pitchFamily="34" charset="0"/>
                <a:cs typeface="Arial" panose="020B0604020202020204" pitchFamily="34" charset="0"/>
                <a:hlinkClick r:id="rId5"/>
              </a:rPr>
              <a:t>Työnantajuus</a:t>
            </a:r>
            <a:r>
              <a:rPr lang="fi-FI" sz="2400">
                <a:latin typeface="Arial" panose="020B0604020202020204" pitchFamily="34" charset="0"/>
                <a:cs typeface="Arial" panose="020B0604020202020204" pitchFamily="34" charset="0"/>
                <a:hlinkClick r:id="rId5"/>
              </a:rPr>
              <a:t> - Suomi.fi</a:t>
            </a:r>
            <a:endParaRPr lang="fi-FI" sz="2400">
              <a:latin typeface="Arial" panose="020B0604020202020204" pitchFamily="34" charset="0"/>
              <a:cs typeface="Arial" panose="020B0604020202020204" pitchFamily="34" charset="0"/>
            </a:endParaRPr>
          </a:p>
          <a:p>
            <a:pPr marL="0" lvl="0" indent="0" eaLnBrk="0" fontAlgn="base" hangingPunct="0">
              <a:lnSpc>
                <a:spcPct val="120000"/>
              </a:lnSpc>
              <a:spcBef>
                <a:spcPct val="0"/>
              </a:spcBef>
              <a:spcAft>
                <a:spcPct val="0"/>
              </a:spcAft>
              <a:buNone/>
            </a:pPr>
            <a:r>
              <a:rPr lang="fi-FI" sz="2400">
                <a:latin typeface="Arial" panose="020B0604020202020204" pitchFamily="34" charset="0"/>
                <a:cs typeface="Arial" panose="020B0604020202020204" pitchFamily="34" charset="0"/>
                <a:hlinkClick r:id="rId6"/>
              </a:rPr>
              <a:t>Monikulttuurisuus työyhteisössä: Miksi monikulttuurisuuden huomioiminen työyhteisössä kannattaa?</a:t>
            </a:r>
            <a:endParaRPr lang="fi-FI" sz="2400">
              <a:latin typeface="Arial" panose="020B0604020202020204" pitchFamily="34" charset="0"/>
              <a:cs typeface="Arial" panose="020B0604020202020204" pitchFamily="34" charset="0"/>
            </a:endParaRPr>
          </a:p>
          <a:p>
            <a:pPr marL="0" indent="0" eaLnBrk="0" fontAlgn="base" hangingPunct="0">
              <a:lnSpc>
                <a:spcPct val="120000"/>
              </a:lnSpc>
              <a:spcBef>
                <a:spcPct val="0"/>
              </a:spcBef>
              <a:spcAft>
                <a:spcPct val="0"/>
              </a:spcAft>
              <a:buNone/>
            </a:pPr>
            <a:r>
              <a:rPr lang="fi-FI" sz="2400">
                <a:latin typeface="Arial" panose="020B0604020202020204" pitchFamily="34" charset="0"/>
                <a:cs typeface="Arial" panose="020B0604020202020204" pitchFamily="34" charset="0"/>
                <a:hlinkClick r:id="rId7"/>
              </a:rPr>
              <a:t>Kuusi keinoa rakentaa yhteisöllisyyttä monimuotoisella työpaikalla | Työterveyslaitos</a:t>
            </a:r>
            <a:endParaRPr lang="fi-FI" sz="240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r>
              <a:rPr lang="fi-FI" sz="2400">
                <a:latin typeface="Arial" panose="020B0604020202020204" pitchFamily="34" charset="0"/>
                <a:cs typeface="Arial" panose="020B0604020202020204" pitchFamily="34" charset="0"/>
                <a:hlinkClick r:id="rId8"/>
              </a:rPr>
              <a:t>Kulttuurierojen esiintulo työpaikalla | Ohjaan.fi</a:t>
            </a:r>
            <a:endParaRPr lang="fi-FI" altLang="fi-FI" sz="2400">
              <a:latin typeface="Arial" panose="020B0604020202020204" pitchFamily="34" charset="0"/>
              <a:cs typeface="Arial" panose="020B0604020202020204" pitchFamily="34" charset="0"/>
            </a:endParaRPr>
          </a:p>
          <a:p>
            <a:pPr marL="0" indent="0" eaLnBrk="0" fontAlgn="base" hangingPunct="0">
              <a:lnSpc>
                <a:spcPct val="120000"/>
              </a:lnSpc>
              <a:spcBef>
                <a:spcPct val="0"/>
              </a:spcBef>
              <a:spcAft>
                <a:spcPct val="0"/>
              </a:spcAft>
              <a:buNone/>
            </a:pPr>
            <a:r>
              <a:rPr lang="fi-FI" sz="2400">
                <a:latin typeface="Arial" panose="020B0604020202020204" pitchFamily="34" charset="0"/>
                <a:cs typeface="Arial" panose="020B0604020202020204" pitchFamily="34" charset="0"/>
                <a:hlinkClick r:id="rId9"/>
              </a:rPr>
              <a:t>Monimuotoisuus, yhdenvertaisuus ja tasa-arvo työyhteisössä - Työturvallisuuskeskus 2023</a:t>
            </a:r>
            <a:endParaRPr lang="fi-FI" altLang="fi-FI" sz="2400">
              <a:latin typeface="Arial" panose="020B0604020202020204" pitchFamily="34" charset="0"/>
              <a:cs typeface="Arial" panose="020B0604020202020204" pitchFamily="34" charset="0"/>
            </a:endParaRPr>
          </a:p>
          <a:p>
            <a:pPr marL="0" indent="0">
              <a:lnSpc>
                <a:spcPct val="120000"/>
              </a:lnSpc>
              <a:buNone/>
            </a:pPr>
            <a:r>
              <a:rPr lang="fi-FI" sz="2400">
                <a:solidFill>
                  <a:schemeClr val="accent1"/>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Kulttuurinen monimuotoisuus työpaikalla - Osaamisen paikka</a:t>
            </a:r>
            <a:endParaRPr lang="fi-FI" sz="2400">
              <a:solidFill>
                <a:schemeClr val="accent1"/>
              </a:solidFill>
              <a:latin typeface="Arial" panose="020B0604020202020204" pitchFamily="34" charset="0"/>
              <a:cs typeface="Arial" panose="020B0604020202020204" pitchFamily="34" charset="0"/>
            </a:endParaRPr>
          </a:p>
          <a:p>
            <a:pPr marL="0" indent="0">
              <a:lnSpc>
                <a:spcPct val="120000"/>
              </a:lnSpc>
              <a:buNone/>
            </a:pPr>
            <a:r>
              <a:rPr lang="fi-FI" sz="2400">
                <a:solidFill>
                  <a:srgbClr val="0563C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Monikulttuurinen </a:t>
            </a:r>
            <a:r>
              <a:rPr lang="fi-FI" sz="2400">
                <a:solidFill>
                  <a:schemeClr val="accent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työyhteisö haasteesta voimavaraksi - LAB Focus</a:t>
            </a:r>
            <a:endParaRPr lang="fi-FI" sz="2400">
              <a:solidFill>
                <a:schemeClr val="accent1"/>
              </a:solidFill>
              <a:latin typeface="Arial" panose="020B0604020202020204" pitchFamily="34" charset="0"/>
              <a:cs typeface="Arial" panose="020B0604020202020204" pitchFamily="34" charset="0"/>
            </a:endParaRPr>
          </a:p>
          <a:p>
            <a:pPr marL="0" indent="0">
              <a:lnSpc>
                <a:spcPct val="120000"/>
              </a:lnSpc>
              <a:buNone/>
            </a:pPr>
            <a:r>
              <a:rPr lang="fi-FI" sz="2400">
                <a:latin typeface="Arial" panose="020B0604020202020204" pitchFamily="34" charset="0"/>
                <a:cs typeface="Arial" panose="020B0604020202020204" pitchFamily="34" charset="0"/>
                <a:hlinkClick r:id="rId12"/>
              </a:rPr>
              <a:t>Työpaikoilla tarvitaan uutta vaihdetta monimuotoisuuden johtamiseen | Työterveyslaitos</a:t>
            </a:r>
            <a:endParaRPr lang="fi-FI" sz="2400">
              <a:solidFill>
                <a:schemeClr val="accent1"/>
              </a:solidFill>
              <a:latin typeface="Arial" panose="020B0604020202020204" pitchFamily="34" charset="0"/>
              <a:cs typeface="Arial" panose="020B0604020202020204" pitchFamily="34" charset="0"/>
            </a:endParaRPr>
          </a:p>
          <a:p>
            <a:pPr marL="0" indent="0">
              <a:lnSpc>
                <a:spcPct val="120000"/>
              </a:lnSpc>
              <a:buNone/>
            </a:pPr>
            <a:r>
              <a:rPr lang="fi-FI" sz="2400">
                <a:latin typeface="Arial" panose="020B0604020202020204" pitchFamily="34" charset="0"/>
                <a:cs typeface="Arial" panose="020B0604020202020204" pitchFamily="34" charset="0"/>
                <a:hlinkClick r:id="rId13"/>
              </a:rPr>
              <a:t>Työnantajille ja työpaikkaohjaajille - Osaamisen paikka</a:t>
            </a:r>
            <a:endParaRPr lang="fi-FI" sz="2400">
              <a:latin typeface="Arial" panose="020B0604020202020204" pitchFamily="34" charset="0"/>
              <a:cs typeface="Arial" panose="020B0604020202020204" pitchFamily="34" charset="0"/>
              <a:hlinkClick r:id="rId14"/>
            </a:endParaRPr>
          </a:p>
          <a:p>
            <a:pPr marL="0" indent="0">
              <a:lnSpc>
                <a:spcPct val="120000"/>
              </a:lnSpc>
              <a:buNone/>
            </a:pPr>
            <a:r>
              <a:rPr lang="fi-FI" sz="2400">
                <a:latin typeface="Arial" panose="020B0604020202020204" pitchFamily="34" charset="0"/>
                <a:cs typeface="Arial" panose="020B0604020202020204" pitchFamily="34" charset="0"/>
                <a:hlinkClick r:id="rId14"/>
              </a:rPr>
              <a:t>Monikielisen työyhteisön haasteet - Elävää työelämää</a:t>
            </a:r>
            <a:endParaRPr lang="fi-FI" sz="2400">
              <a:latin typeface="Arial" panose="020B0604020202020204" pitchFamily="34" charset="0"/>
              <a:cs typeface="Arial" panose="020B0604020202020204" pitchFamily="34" charset="0"/>
            </a:endParaRPr>
          </a:p>
          <a:p>
            <a:pPr marL="0" indent="0">
              <a:buNone/>
            </a:pPr>
            <a:endParaRPr lang="fi-FI" altLang="fi-FI">
              <a:solidFill>
                <a:schemeClr val="accent1"/>
              </a:solidFill>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endParaRPr lang="fi-FI" altLang="fi-FI">
              <a:latin typeface="Arial" panose="020B0604020202020204" pitchFamily="34" charset="0"/>
            </a:endParaRPr>
          </a:p>
          <a:p>
            <a:pPr marL="0" indent="0" eaLnBrk="0" fontAlgn="base" hangingPunct="0">
              <a:lnSpc>
                <a:spcPct val="100000"/>
              </a:lnSpc>
              <a:spcBef>
                <a:spcPct val="0"/>
              </a:spcBef>
              <a:spcAft>
                <a:spcPct val="0"/>
              </a:spcAft>
              <a:buNone/>
            </a:pPr>
            <a:endParaRPr lang="fi-FI" altLang="fi-FI">
              <a:latin typeface="Arial" panose="020B0604020202020204" pitchFamily="34" charset="0"/>
            </a:endParaRPr>
          </a:p>
          <a:p>
            <a:pPr marL="0" indent="0" eaLnBrk="0" fontAlgn="base" hangingPunct="0">
              <a:lnSpc>
                <a:spcPct val="100000"/>
              </a:lnSpc>
              <a:spcBef>
                <a:spcPct val="0"/>
              </a:spcBef>
              <a:spcAft>
                <a:spcPct val="0"/>
              </a:spcAft>
              <a:buNone/>
            </a:pPr>
            <a:endParaRPr lang="fi-FI" altLang="fi-FI">
              <a:latin typeface="Arial" panose="020B0604020202020204" pitchFamily="34" charset="0"/>
            </a:endParaRPr>
          </a:p>
          <a:p>
            <a:pPr marL="0" lvl="0" indent="0" eaLnBrk="0" fontAlgn="base" hangingPunct="0">
              <a:lnSpc>
                <a:spcPct val="100000"/>
              </a:lnSpc>
              <a:spcBef>
                <a:spcPct val="0"/>
              </a:spcBef>
              <a:spcAft>
                <a:spcPct val="0"/>
              </a:spcAft>
              <a:buNone/>
            </a:pPr>
            <a:endParaRPr lang="fi-FI" altLang="fi-FI">
              <a:latin typeface="Arial" panose="020B0604020202020204" pitchFamily="34" charset="0"/>
              <a:cs typeface="Arial" panose="020B0604020202020204" pitchFamily="34" charset="0"/>
            </a:endParaRPr>
          </a:p>
          <a:p>
            <a:pPr marL="0" indent="0">
              <a:buNone/>
            </a:pPr>
            <a:endParaRPr lang="fi-FI"/>
          </a:p>
          <a:p>
            <a:pPr marL="0" indent="0">
              <a:buNone/>
            </a:pPr>
            <a:endParaRPr lang="fi-FI">
              <a:latin typeface="Arial" panose="020B0604020202020204" pitchFamily="34" charset="0"/>
              <a:cs typeface="Arial" panose="020B0604020202020204" pitchFamily="34" charset="0"/>
            </a:endParaRPr>
          </a:p>
          <a:p>
            <a:pPr marL="0" indent="0">
              <a:buNone/>
            </a:pPr>
            <a:endParaRPr lang="fi-FI"/>
          </a:p>
        </p:txBody>
      </p:sp>
    </p:spTree>
    <p:extLst>
      <p:ext uri="{BB962C8B-B14F-4D97-AF65-F5344CB8AC3E}">
        <p14:creationId xmlns:p14="http://schemas.microsoft.com/office/powerpoint/2010/main" val="147166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7205D-5FEA-F5A4-CA31-2C7DA3B58B32}"/>
              </a:ext>
            </a:extLst>
          </p:cNvPr>
          <p:cNvSpPr>
            <a:spLocks noGrp="1"/>
          </p:cNvSpPr>
          <p:nvPr>
            <p:ph type="ctrTitle"/>
          </p:nvPr>
        </p:nvSpPr>
        <p:spPr/>
        <p:txBody>
          <a:bodyPr/>
          <a:lstStyle/>
          <a:p>
            <a:r>
              <a:rPr lang="fi-FI" sz="4400" b="1">
                <a:solidFill>
                  <a:srgbClr val="3494BA"/>
                </a:solidFill>
                <a:latin typeface="ADLaM Display"/>
                <a:ea typeface="ADLaM Display"/>
                <a:cs typeface="ADLaM Display"/>
              </a:rPr>
              <a:t>5. Monikielinen työyhteisö</a:t>
            </a:r>
            <a:endParaRPr lang="en-US"/>
          </a:p>
        </p:txBody>
      </p:sp>
      <p:sp>
        <p:nvSpPr>
          <p:cNvPr id="3" name="Subtitle 2">
            <a:extLst>
              <a:ext uri="{FF2B5EF4-FFF2-40B4-BE49-F238E27FC236}">
                <a16:creationId xmlns:a16="http://schemas.microsoft.com/office/drawing/2014/main" id="{7F3DA2E8-1C3B-6AB6-D7A8-97159C779035}"/>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41359770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2A812932-BA9A-5574-2F6E-E68E74A2149C}"/>
              </a:ext>
            </a:extLst>
          </p:cNvPr>
          <p:cNvSpPr>
            <a:spLocks noGrp="1"/>
          </p:cNvSpPr>
          <p:nvPr>
            <p:ph type="title"/>
          </p:nvPr>
        </p:nvSpPr>
        <p:spPr/>
        <p:txBody>
          <a:bodyPr/>
          <a:lstStyle/>
          <a:p>
            <a:r>
              <a:rPr lang="fi-FI" b="1"/>
              <a:t>Monikielinen työyhteisö</a:t>
            </a:r>
          </a:p>
        </p:txBody>
      </p:sp>
      <p:sp>
        <p:nvSpPr>
          <p:cNvPr id="3" name="Sisällön paikkamerkki 2">
            <a:extLst>
              <a:ext uri="{FF2B5EF4-FFF2-40B4-BE49-F238E27FC236}">
                <a16:creationId xmlns:a16="http://schemas.microsoft.com/office/drawing/2014/main" id="{4C6B4D44-BB43-E45A-E838-520B36D3726C}"/>
              </a:ext>
            </a:extLst>
          </p:cNvPr>
          <p:cNvSpPr>
            <a:spLocks noGrp="1"/>
          </p:cNvSpPr>
          <p:nvPr>
            <p:ph idx="1"/>
          </p:nvPr>
        </p:nvSpPr>
        <p:spPr/>
        <p:txBody>
          <a:bodyPr vert="horz" lIns="91440" tIns="45720" rIns="91440" bIns="45720" rtlCol="0" anchor="t">
            <a:noAutofit/>
          </a:bodyPr>
          <a:lstStyle/>
          <a:p>
            <a:pPr>
              <a:buFont typeface="Calibri" panose="020B0604020202020204" pitchFamily="34" charset="0"/>
              <a:buChar char="-"/>
            </a:pPr>
            <a:endParaRPr lang="fi-FI">
              <a:ea typeface="+mn-lt"/>
              <a:cs typeface="+mn-lt"/>
            </a:endParaRPr>
          </a:p>
          <a:p>
            <a:pPr>
              <a:buFont typeface="Calibri" panose="020B0604020202020204" pitchFamily="34" charset="0"/>
              <a:buChar char="-"/>
            </a:pPr>
            <a:r>
              <a:rPr lang="fi-FI">
                <a:ea typeface="+mn-lt"/>
                <a:cs typeface="+mn-lt"/>
              </a:rPr>
              <a:t>Monikielisessä työyhteisössä työntekijöillä on eri äidinkieliä. </a:t>
            </a:r>
            <a:endParaRPr lang="fi-FI">
              <a:ea typeface="Calibri" panose="020F0502020204030204"/>
              <a:cs typeface="Calibri" panose="020F0502020204030204"/>
            </a:endParaRPr>
          </a:p>
          <a:p>
            <a:pPr>
              <a:buFont typeface="Calibri" panose="020B0604020202020204" pitchFamily="34" charset="0"/>
              <a:buChar char="-"/>
            </a:pPr>
            <a:r>
              <a:rPr lang="fi-FI">
                <a:ea typeface="Calibri" panose="020F0502020204030204"/>
                <a:cs typeface="Calibri" panose="020F0502020204030204"/>
              </a:rPr>
              <a:t>Suomalaisissa työyhteisöissä on käytössä erilaisia monikielisen työyhteisön kieliratkaisuja.</a:t>
            </a:r>
            <a:endParaRPr lang="fi-FI">
              <a:solidFill>
                <a:srgbClr val="000000"/>
              </a:solidFill>
              <a:ea typeface="+mn-lt"/>
              <a:cs typeface="+mn-lt"/>
            </a:endParaRPr>
          </a:p>
          <a:p>
            <a:pPr>
              <a:buFont typeface="Calibri" panose="020B0604020202020204" pitchFamily="34" charset="0"/>
              <a:buChar char="-"/>
            </a:pPr>
            <a:r>
              <a:rPr lang="fi-FI">
                <a:solidFill>
                  <a:srgbClr val="000000"/>
                </a:solidFill>
                <a:ea typeface="+mn-lt"/>
                <a:cs typeface="+mn-lt"/>
              </a:rPr>
              <a:t>Joissakin työyhteisöissä puhutaan ja opitaan suomea, toisissa kaikki puhuvat englantia ja joissakin työskennellään monikielisesti. Kaikissa näissä on omat vahvuutensa ja heikkoutensa.</a:t>
            </a:r>
          </a:p>
          <a:p>
            <a:pPr>
              <a:buFont typeface="Calibri" panose="020B0604020202020204" pitchFamily="34" charset="0"/>
              <a:buChar char="-"/>
            </a:pPr>
            <a:r>
              <a:rPr lang="fi-FI">
                <a:ea typeface="+mn-lt"/>
                <a:cs typeface="+mn-lt"/>
              </a:rPr>
              <a:t>Kielistrategiat luovat pelisäännöt eri kielten käytölle työpaikoilla. </a:t>
            </a:r>
          </a:p>
          <a:p>
            <a:pPr marL="0" indent="0">
              <a:buNone/>
            </a:pPr>
            <a:endParaRPr lang="fi-FI" sz="2200">
              <a:ea typeface="+mn-lt"/>
              <a:cs typeface="+mn-lt"/>
            </a:endParaRPr>
          </a:p>
          <a:p>
            <a:pPr marL="0" indent="0">
              <a:buNone/>
            </a:pPr>
            <a:r>
              <a:rPr lang="fi-FI" sz="2400">
                <a:ea typeface="+mn-lt"/>
                <a:cs typeface="+mn-lt"/>
                <a:hlinkClick r:id="rId2"/>
              </a:rPr>
              <a:t>Monikielinen työpaikka, Kielibuusti</a:t>
            </a:r>
            <a:endParaRPr lang="fi-FI" sz="2400">
              <a:ea typeface="+mn-lt"/>
              <a:cs typeface="+mn-lt"/>
            </a:endParaRPr>
          </a:p>
          <a:p>
            <a:pPr marL="0" indent="0">
              <a:buNone/>
            </a:pPr>
            <a:endParaRPr lang="fi-FI">
              <a:ea typeface="+mn-lt"/>
              <a:cs typeface="+mn-lt"/>
            </a:endParaRPr>
          </a:p>
          <a:p>
            <a:pPr>
              <a:buFont typeface="Calibri" panose="020B0604020202020204" pitchFamily="34" charset="0"/>
              <a:buChar char="-"/>
            </a:pPr>
            <a:endParaRPr lang="fi-FI">
              <a:ea typeface="Calibri" panose="020F0502020204030204"/>
              <a:cs typeface="Calibri" panose="020F0502020204030204"/>
            </a:endParaRPr>
          </a:p>
          <a:p>
            <a:pPr>
              <a:buFont typeface="Calibri" panose="020B0604020202020204" pitchFamily="34" charset="0"/>
              <a:buChar char="-"/>
            </a:pPr>
            <a:endParaRPr lang="fi-FI">
              <a:ea typeface="Calibri" panose="020F0502020204030204"/>
              <a:cs typeface="Calibri" panose="020F0502020204030204"/>
            </a:endParaRPr>
          </a:p>
          <a:p>
            <a:pPr>
              <a:buFont typeface="Calibri" panose="020B0604020202020204" pitchFamily="34" charset="0"/>
              <a:buChar char="-"/>
            </a:pPr>
            <a:endParaRPr lang="fi-FI">
              <a:ea typeface="Calibri" panose="020F0502020204030204"/>
              <a:cs typeface="Calibri" panose="020F0502020204030204"/>
            </a:endParaRPr>
          </a:p>
          <a:p>
            <a:pPr>
              <a:buFont typeface="Calibri" panose="020B0604020202020204" pitchFamily="34" charset="0"/>
              <a:buChar char="-"/>
            </a:pPr>
            <a:endParaRPr lang="fi-FI">
              <a:ea typeface="Calibri" panose="020F0502020204030204"/>
              <a:cs typeface="Calibri" panose="020F0502020204030204"/>
            </a:endParaRPr>
          </a:p>
          <a:p>
            <a:pPr>
              <a:buFont typeface="Calibri" panose="020B0604020202020204" pitchFamily="34" charset="0"/>
              <a:buChar char="-"/>
            </a:pPr>
            <a:endParaRPr lang="fi-FI">
              <a:ea typeface="Calibri" panose="020F0502020204030204"/>
              <a:cs typeface="Calibri" panose="020F0502020204030204"/>
            </a:endParaRPr>
          </a:p>
          <a:p>
            <a:pPr>
              <a:buFont typeface="Calibri" panose="020B0604020202020204" pitchFamily="34" charset="0"/>
              <a:buChar char="-"/>
            </a:pPr>
            <a:endParaRPr lang="fi-FI">
              <a:ea typeface="Calibri" panose="020F0502020204030204"/>
              <a:cs typeface="Calibri" panose="020F0502020204030204"/>
            </a:endParaRPr>
          </a:p>
          <a:p>
            <a:pPr>
              <a:buFont typeface="Calibri" panose="020B0604020202020204" pitchFamily="34" charset="0"/>
              <a:buChar char="-"/>
            </a:pPr>
            <a:endParaRPr lang="fi-FI">
              <a:ea typeface="Calibri" panose="020F0502020204030204"/>
              <a:cs typeface="Calibri" panose="020F0502020204030204"/>
            </a:endParaRPr>
          </a:p>
        </p:txBody>
      </p:sp>
    </p:spTree>
    <p:extLst>
      <p:ext uri="{BB962C8B-B14F-4D97-AF65-F5344CB8AC3E}">
        <p14:creationId xmlns:p14="http://schemas.microsoft.com/office/powerpoint/2010/main" val="28264949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FEF5B-E2E7-56A4-E6D0-51EAFD215EBF}"/>
              </a:ext>
            </a:extLst>
          </p:cNvPr>
          <p:cNvSpPr>
            <a:spLocks noGrp="1"/>
          </p:cNvSpPr>
          <p:nvPr>
            <p:ph type="title"/>
          </p:nvPr>
        </p:nvSpPr>
        <p:spPr/>
        <p:txBody>
          <a:bodyPr/>
          <a:lstStyle/>
          <a:p>
            <a:r>
              <a:rPr lang="en-US" b="1" err="1">
                <a:ea typeface="Calibri Light"/>
                <a:cs typeface="Calibri Light"/>
              </a:rPr>
              <a:t>Monikielinen</a:t>
            </a:r>
            <a:r>
              <a:rPr lang="en-US" b="1">
                <a:ea typeface="Calibri Light"/>
                <a:cs typeface="Calibri Light"/>
              </a:rPr>
              <a:t> </a:t>
            </a:r>
            <a:r>
              <a:rPr lang="en-US" b="1" err="1">
                <a:ea typeface="Calibri Light"/>
                <a:cs typeface="Calibri Light"/>
              </a:rPr>
              <a:t>työyhteisö</a:t>
            </a:r>
            <a:endParaRPr lang="en-US" b="1" err="1"/>
          </a:p>
        </p:txBody>
      </p:sp>
      <p:sp>
        <p:nvSpPr>
          <p:cNvPr id="3" name="Content Placeholder 2">
            <a:extLst>
              <a:ext uri="{FF2B5EF4-FFF2-40B4-BE49-F238E27FC236}">
                <a16:creationId xmlns:a16="http://schemas.microsoft.com/office/drawing/2014/main" id="{446246DD-78DD-FBC1-6003-83A31A9201FB}"/>
              </a:ext>
            </a:extLst>
          </p:cNvPr>
          <p:cNvSpPr>
            <a:spLocks noGrp="1"/>
          </p:cNvSpPr>
          <p:nvPr>
            <p:ph idx="1"/>
          </p:nvPr>
        </p:nvSpPr>
        <p:spPr/>
        <p:txBody>
          <a:bodyPr vert="horz" lIns="91440" tIns="45720" rIns="91440" bIns="45720" rtlCol="0" anchor="t">
            <a:normAutofit/>
          </a:bodyPr>
          <a:lstStyle/>
          <a:p>
            <a:pPr>
              <a:buFont typeface="Calibri,Sans-Serif" panose="020B0604020202020204" pitchFamily="34" charset="0"/>
              <a:buChar char="-"/>
            </a:pPr>
            <a:endParaRPr lang="fi-FI" sz="1800">
              <a:ea typeface="Calibri"/>
              <a:cs typeface="Calibri"/>
            </a:endParaRPr>
          </a:p>
          <a:p>
            <a:pPr>
              <a:buFont typeface="Calibri,Sans-Serif" panose="020B0604020202020204" pitchFamily="34" charset="0"/>
              <a:buChar char="-"/>
            </a:pPr>
            <a:r>
              <a:rPr lang="fi-FI">
                <a:ea typeface="Calibri"/>
                <a:cs typeface="Calibri"/>
              </a:rPr>
              <a:t>Työssä on hyvä mahdollisuus oppia myös suomea toisena kielenä, mikä voi auttaa oppijaa pääsemään eteenpäin omalla urallaan. </a:t>
            </a:r>
          </a:p>
          <a:p>
            <a:pPr marL="0" indent="0">
              <a:buNone/>
            </a:pPr>
            <a:endParaRPr lang="fi-FI">
              <a:ea typeface="Calibri"/>
              <a:cs typeface="Calibri"/>
            </a:endParaRPr>
          </a:p>
          <a:p>
            <a:pPr>
              <a:buFont typeface="Calibri,Sans-Serif" panose="020B0604020202020204" pitchFamily="34" charset="0"/>
              <a:buChar char="-"/>
            </a:pPr>
            <a:r>
              <a:rPr lang="fi-FI">
                <a:ea typeface="Calibri"/>
                <a:cs typeface="Calibri"/>
              </a:rPr>
              <a:t>Rohkaise käyttämään suomen kieltä. </a:t>
            </a:r>
            <a:r>
              <a:rPr lang="fi-FI">
                <a:ea typeface="Calibri"/>
                <a:cs typeface="Calibri"/>
                <a:hlinkClick r:id="rId2"/>
              </a:rPr>
              <a:t>https://www.youtube.com/watch?v=lsl9QiTvuus&amp;list=PLOxiVffhawMfr27EK67vd0tofhJfSu1gG&amp;index=10</a:t>
            </a:r>
            <a:r>
              <a:rPr lang="fi-FI">
                <a:ea typeface="Calibri"/>
                <a:cs typeface="Calibri"/>
              </a:rPr>
              <a:t> </a:t>
            </a:r>
          </a:p>
          <a:p>
            <a:pPr>
              <a:buFont typeface="Calibri,Sans-Serif" panose="020B0604020202020204" pitchFamily="34" charset="0"/>
              <a:buChar char="-"/>
            </a:pPr>
            <a:r>
              <a:rPr lang="fi-FI">
                <a:ea typeface="Calibri"/>
                <a:cs typeface="Calibri"/>
              </a:rPr>
              <a:t>Varmista ymmärtäminen </a:t>
            </a:r>
            <a:r>
              <a:rPr lang="fi-FI">
                <a:ea typeface="Calibri"/>
                <a:cs typeface="Calibri"/>
                <a:hlinkClick r:id="rId3"/>
              </a:rPr>
              <a:t>https://www.youtube.com/watch?v=-icQe8O7ig8&amp;list=PLOxiVffhawMfr27EK67vd0tofhJfSu1gG&amp;index=11</a:t>
            </a:r>
            <a:r>
              <a:rPr lang="fi-FI">
                <a:ea typeface="Calibri"/>
                <a:cs typeface="Calibri"/>
              </a:rPr>
              <a:t> </a:t>
            </a:r>
            <a:endParaRPr lang="en-US"/>
          </a:p>
        </p:txBody>
      </p:sp>
    </p:spTree>
    <p:extLst>
      <p:ext uri="{BB962C8B-B14F-4D97-AF65-F5344CB8AC3E}">
        <p14:creationId xmlns:p14="http://schemas.microsoft.com/office/powerpoint/2010/main" val="32505548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30BCF-5816-CE3D-60FA-043F43B41B48}"/>
              </a:ext>
            </a:extLst>
          </p:cNvPr>
          <p:cNvSpPr>
            <a:spLocks noGrp="1"/>
          </p:cNvSpPr>
          <p:nvPr>
            <p:ph type="title"/>
          </p:nvPr>
        </p:nvSpPr>
        <p:spPr/>
        <p:txBody>
          <a:bodyPr/>
          <a:lstStyle/>
          <a:p>
            <a:r>
              <a:rPr lang="en-US" b="1" err="1">
                <a:ea typeface="Calibri Light"/>
                <a:cs typeface="Calibri Light"/>
              </a:rPr>
              <a:t>Lähteet</a:t>
            </a:r>
            <a:endParaRPr lang="en-US" b="1" err="1"/>
          </a:p>
        </p:txBody>
      </p:sp>
      <p:sp>
        <p:nvSpPr>
          <p:cNvPr id="3" name="Content Placeholder 2">
            <a:extLst>
              <a:ext uri="{FF2B5EF4-FFF2-40B4-BE49-F238E27FC236}">
                <a16:creationId xmlns:a16="http://schemas.microsoft.com/office/drawing/2014/main" id="{4FCB868E-C641-4BFE-BB25-833FF6DEC353}"/>
              </a:ext>
            </a:extLst>
          </p:cNvPr>
          <p:cNvSpPr>
            <a:spLocks noGrp="1"/>
          </p:cNvSpPr>
          <p:nvPr>
            <p:ph idx="1"/>
          </p:nvPr>
        </p:nvSpPr>
        <p:spPr/>
        <p:txBody>
          <a:bodyPr vert="horz" lIns="91440" tIns="45720" rIns="91440" bIns="45720" rtlCol="0" anchor="t">
            <a:normAutofit/>
          </a:bodyPr>
          <a:lstStyle/>
          <a:p>
            <a:endParaRPr lang="en-US">
              <a:latin typeface="Calibri"/>
              <a:ea typeface="Calibri"/>
              <a:cs typeface="Calibri"/>
            </a:endParaRPr>
          </a:p>
          <a:p>
            <a:r>
              <a:rPr lang="en-US">
                <a:latin typeface="Cambria"/>
                <a:ea typeface="Cambria"/>
                <a:hlinkClick r:id="rId2"/>
              </a:rPr>
              <a:t>Monikielinen työpaikka, Kielibuusti</a:t>
            </a:r>
            <a:endParaRPr lang="en-US"/>
          </a:p>
          <a:p>
            <a:r>
              <a:rPr lang="en-US">
                <a:latin typeface="Calibri"/>
                <a:ea typeface="Calibri"/>
                <a:cs typeface="Calibri"/>
              </a:rPr>
              <a:t>TOKASA. </a:t>
            </a:r>
            <a:r>
              <a:rPr lang="en-US" err="1">
                <a:latin typeface="Calibri"/>
                <a:ea typeface="Calibri"/>
                <a:cs typeface="Calibri"/>
              </a:rPr>
              <a:t>Rohkaise</a:t>
            </a:r>
            <a:r>
              <a:rPr lang="en-US">
                <a:latin typeface="Calibri"/>
                <a:ea typeface="Calibri"/>
                <a:cs typeface="Calibri"/>
              </a:rPr>
              <a:t> </a:t>
            </a:r>
            <a:r>
              <a:rPr lang="en-US" err="1">
                <a:latin typeface="Calibri"/>
                <a:ea typeface="Calibri"/>
                <a:cs typeface="Calibri"/>
              </a:rPr>
              <a:t>opiskelijaa</a:t>
            </a:r>
            <a:r>
              <a:rPr lang="en-US">
                <a:latin typeface="Calibri"/>
                <a:ea typeface="Calibri"/>
                <a:cs typeface="Calibri"/>
              </a:rPr>
              <a:t> </a:t>
            </a:r>
            <a:r>
              <a:rPr lang="en-US" err="1">
                <a:latin typeface="Calibri"/>
                <a:ea typeface="Calibri"/>
                <a:cs typeface="Calibri"/>
              </a:rPr>
              <a:t>käyttämään</a:t>
            </a:r>
            <a:r>
              <a:rPr lang="en-US">
                <a:latin typeface="Calibri"/>
                <a:ea typeface="Calibri"/>
                <a:cs typeface="Calibri"/>
              </a:rPr>
              <a:t> </a:t>
            </a:r>
            <a:r>
              <a:rPr lang="en-US" err="1">
                <a:latin typeface="Calibri"/>
                <a:ea typeface="Calibri"/>
                <a:cs typeface="Calibri"/>
              </a:rPr>
              <a:t>suomen</a:t>
            </a:r>
            <a:r>
              <a:rPr lang="en-US">
                <a:latin typeface="Calibri"/>
                <a:ea typeface="Calibri"/>
                <a:cs typeface="Calibri"/>
              </a:rPr>
              <a:t> </a:t>
            </a:r>
            <a:r>
              <a:rPr lang="en-US" err="1">
                <a:latin typeface="Calibri"/>
                <a:ea typeface="Calibri"/>
                <a:cs typeface="Calibri"/>
              </a:rPr>
              <a:t>kieltä</a:t>
            </a:r>
            <a:r>
              <a:rPr lang="en-US">
                <a:latin typeface="Calibri"/>
                <a:ea typeface="Calibri"/>
                <a:cs typeface="Calibri"/>
              </a:rPr>
              <a:t>. </a:t>
            </a:r>
            <a:r>
              <a:rPr lang="fi-FI" sz="2200">
                <a:latin typeface="Calibri"/>
                <a:ea typeface="Calibri"/>
                <a:cs typeface="Calibri"/>
                <a:hlinkClick r:id="rId3"/>
              </a:rPr>
              <a:t>https://www.youtube.com/watch?v=lsl9QiTvuus&amp;list=PLOxiVffhawMfr27EK67vd0tofhJfSu1gG&amp;index=10</a:t>
            </a:r>
            <a:r>
              <a:rPr lang="fi-FI" sz="2200">
                <a:latin typeface="Calibri"/>
                <a:ea typeface="Calibri"/>
                <a:cs typeface="Calibri"/>
              </a:rPr>
              <a:t> </a:t>
            </a:r>
            <a:endParaRPr lang="en-US" sz="2200">
              <a:latin typeface="Calibri"/>
              <a:ea typeface="Calibri"/>
              <a:cs typeface="Calibri"/>
            </a:endParaRPr>
          </a:p>
          <a:p>
            <a:r>
              <a:rPr lang="en-US">
                <a:latin typeface="Calibri"/>
                <a:ea typeface="Calibri"/>
                <a:cs typeface="Calibri"/>
              </a:rPr>
              <a:t>TOKASA. </a:t>
            </a:r>
            <a:r>
              <a:rPr lang="en-US" err="1">
                <a:latin typeface="Calibri"/>
                <a:ea typeface="Calibri"/>
                <a:cs typeface="Calibri"/>
              </a:rPr>
              <a:t>Ymmärryksen</a:t>
            </a:r>
            <a:r>
              <a:rPr lang="en-US">
                <a:latin typeface="Calibri"/>
                <a:ea typeface="Calibri"/>
                <a:cs typeface="Calibri"/>
              </a:rPr>
              <a:t> </a:t>
            </a:r>
            <a:r>
              <a:rPr lang="en-US" err="1">
                <a:latin typeface="Calibri"/>
                <a:ea typeface="Calibri"/>
                <a:cs typeface="Calibri"/>
              </a:rPr>
              <a:t>varmistaminen</a:t>
            </a:r>
            <a:r>
              <a:rPr lang="en-US">
                <a:latin typeface="Calibri"/>
                <a:ea typeface="Calibri"/>
                <a:cs typeface="Calibri"/>
              </a:rPr>
              <a:t>. </a:t>
            </a:r>
            <a:r>
              <a:rPr lang="fi-FI" sz="2200">
                <a:latin typeface="Calibri"/>
                <a:ea typeface="Calibri"/>
                <a:cs typeface="Calibri"/>
                <a:hlinkClick r:id="rId4"/>
              </a:rPr>
              <a:t>https://www.youtube.com/watch?v=-icQe8O7ig8&amp;list=PLOxiVffhawMfr27EK67vd0tofhJfSu1gG&amp;index=11</a:t>
            </a:r>
            <a:r>
              <a:rPr lang="fi-FI" sz="2200">
                <a:latin typeface="Calibri"/>
                <a:ea typeface="Calibri"/>
                <a:cs typeface="Calibri"/>
              </a:rPr>
              <a:t> </a:t>
            </a:r>
            <a:endParaRPr lang="en-US" sz="2200">
              <a:latin typeface="Calibri"/>
              <a:ea typeface="Calibri"/>
              <a:cs typeface="Calibri"/>
            </a:endParaRPr>
          </a:p>
          <a:p>
            <a:endParaRPr lang="fi-FI" sz="2200">
              <a:latin typeface="Calibri"/>
              <a:ea typeface="Calibri"/>
              <a:cs typeface="Calibri"/>
            </a:endParaRPr>
          </a:p>
          <a:p>
            <a:endParaRPr lang="fi-FI" sz="2200">
              <a:latin typeface="Calibri"/>
              <a:ea typeface="Calibri"/>
              <a:cs typeface="Calibri"/>
            </a:endParaRPr>
          </a:p>
          <a:p>
            <a:endParaRPr lang="en-US">
              <a:latin typeface="Calibri"/>
              <a:ea typeface="Calibri"/>
              <a:cs typeface="Calibri"/>
            </a:endParaRPr>
          </a:p>
        </p:txBody>
      </p:sp>
    </p:spTree>
    <p:extLst>
      <p:ext uri="{BB962C8B-B14F-4D97-AF65-F5344CB8AC3E}">
        <p14:creationId xmlns:p14="http://schemas.microsoft.com/office/powerpoint/2010/main" val="41940220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B179-BC4F-5244-40AD-D2D808643132}"/>
              </a:ext>
            </a:extLst>
          </p:cNvPr>
          <p:cNvSpPr>
            <a:spLocks noGrp="1"/>
          </p:cNvSpPr>
          <p:nvPr>
            <p:ph type="title"/>
          </p:nvPr>
        </p:nvSpPr>
        <p:spPr/>
        <p:txBody>
          <a:bodyPr/>
          <a:lstStyle/>
          <a:p>
            <a:r>
              <a:rPr lang="en-US" err="1">
                <a:ea typeface="Calibri Light"/>
                <a:cs typeface="Calibri Light"/>
              </a:rPr>
              <a:t>Linkkejä</a:t>
            </a:r>
          </a:p>
        </p:txBody>
      </p:sp>
      <p:sp>
        <p:nvSpPr>
          <p:cNvPr id="3" name="Content Placeholder 2">
            <a:extLst>
              <a:ext uri="{FF2B5EF4-FFF2-40B4-BE49-F238E27FC236}">
                <a16:creationId xmlns:a16="http://schemas.microsoft.com/office/drawing/2014/main" id="{3F7DBB09-3DE0-645C-F587-BF8D1053807C}"/>
              </a:ext>
            </a:extLst>
          </p:cNvPr>
          <p:cNvSpPr>
            <a:spLocks noGrp="1"/>
          </p:cNvSpPr>
          <p:nvPr>
            <p:ph idx="1"/>
          </p:nvPr>
        </p:nvSpPr>
        <p:spPr/>
        <p:txBody>
          <a:bodyPr vert="horz" lIns="91440" tIns="45720" rIns="91440" bIns="45720" rtlCol="0" anchor="t">
            <a:normAutofit/>
          </a:bodyPr>
          <a:lstStyle/>
          <a:p>
            <a:pPr marL="0" indent="0">
              <a:buNone/>
            </a:pPr>
            <a:endParaRPr lang="fi-FI" sz="2200">
              <a:ea typeface="Calibri"/>
              <a:cs typeface="Calibri"/>
            </a:endParaRPr>
          </a:p>
          <a:p>
            <a:endParaRPr lang="fi-FI" sz="2200">
              <a:ea typeface="Calibri"/>
              <a:cs typeface="Calibri"/>
            </a:endParaRPr>
          </a:p>
          <a:p>
            <a:r>
              <a:rPr lang="en-US">
                <a:ea typeface="Calibri"/>
                <a:cs typeface="Calibri"/>
                <a:hlinkClick r:id="rId2"/>
              </a:rPr>
              <a:t>Kielitietoinen työskentely - THL</a:t>
            </a:r>
            <a:endParaRPr lang="en-US"/>
          </a:p>
          <a:p>
            <a:r>
              <a:rPr lang="en-US">
                <a:ea typeface="Calibri"/>
                <a:cs typeface="Calibri"/>
                <a:hlinkClick r:id="rId3"/>
              </a:rPr>
              <a:t>Monikielinen työpaikka - Kielikello</a:t>
            </a:r>
            <a:endParaRPr lang="en-US">
              <a:ea typeface="Calibri"/>
              <a:cs typeface="Calibri"/>
            </a:endParaRPr>
          </a:p>
          <a:p>
            <a:r>
              <a:rPr lang="en-US">
                <a:ea typeface="Calibri"/>
                <a:cs typeface="Calibri"/>
                <a:hlinkClick r:id="rId4"/>
              </a:rPr>
              <a:t>Monikielinen työyhteisö – Tekoihin.fi</a:t>
            </a:r>
            <a:endParaRPr lang="en-US">
              <a:ea typeface="Calibri"/>
              <a:cs typeface="Calibri"/>
            </a:endParaRPr>
          </a:p>
          <a:p>
            <a:r>
              <a:rPr lang="en-US">
                <a:ea typeface="Calibri"/>
                <a:cs typeface="Calibri"/>
                <a:hlinkClick r:id="rId5"/>
              </a:rPr>
              <a:t>Monikielisyyden haasteet työyhteisössä</a:t>
            </a:r>
            <a:endParaRPr lang="en-US"/>
          </a:p>
          <a:p>
            <a:endParaRPr lang="en-US">
              <a:ea typeface="Calibri"/>
              <a:cs typeface="Calibri"/>
            </a:endParaRPr>
          </a:p>
        </p:txBody>
      </p:sp>
    </p:spTree>
    <p:extLst>
      <p:ext uri="{BB962C8B-B14F-4D97-AF65-F5344CB8AC3E}">
        <p14:creationId xmlns:p14="http://schemas.microsoft.com/office/powerpoint/2010/main" val="3234463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D27239-DB7A-159E-010F-085396D618CD}"/>
            </a:ext>
          </a:extLst>
        </p:cNvPr>
        <p:cNvGrpSpPr/>
        <p:nvPr/>
      </p:nvGrpSpPr>
      <p:grpSpPr>
        <a:xfrm>
          <a:off x="0" y="0"/>
          <a:ext cx="0" cy="0"/>
          <a:chOff x="0" y="0"/>
          <a:chExt cx="0" cy="0"/>
        </a:xfrm>
      </p:grpSpPr>
      <p:pic>
        <p:nvPicPr>
          <p:cNvPr id="4" name="Kuva 3">
            <a:extLst>
              <a:ext uri="{FF2B5EF4-FFF2-40B4-BE49-F238E27FC236}">
                <a16:creationId xmlns:a16="http://schemas.microsoft.com/office/drawing/2014/main" id="{4EBC04D4-52F5-138A-0E1F-11647BA7CE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68295" t="10751" r="6793" b="21515"/>
          <a:stretch/>
        </p:blipFill>
        <p:spPr>
          <a:xfrm>
            <a:off x="1" y="1"/>
            <a:ext cx="2354094" cy="6400800"/>
          </a:xfrm>
          <a:prstGeom prst="rect">
            <a:avLst/>
          </a:prstGeom>
        </p:spPr>
      </p:pic>
      <p:sp>
        <p:nvSpPr>
          <p:cNvPr id="3" name="Otsikko 1">
            <a:extLst>
              <a:ext uri="{FF2B5EF4-FFF2-40B4-BE49-F238E27FC236}">
                <a16:creationId xmlns:a16="http://schemas.microsoft.com/office/drawing/2014/main" id="{A0E3D282-81E9-AC56-1D57-D301093BF734}"/>
              </a:ext>
            </a:extLst>
          </p:cNvPr>
          <p:cNvSpPr>
            <a:spLocks noGrp="1"/>
          </p:cNvSpPr>
          <p:nvPr>
            <p:ph type="title"/>
          </p:nvPr>
        </p:nvSpPr>
        <p:spPr>
          <a:xfrm>
            <a:off x="2454117" y="2384534"/>
            <a:ext cx="9240578" cy="1631734"/>
          </a:xfrm>
        </p:spPr>
        <p:txBody>
          <a:bodyPr>
            <a:noAutofit/>
          </a:bodyPr>
          <a:lstStyle/>
          <a:p>
            <a:r>
              <a:rPr lang="fi-FI" b="1">
                <a:solidFill>
                  <a:srgbClr val="3494BA"/>
                </a:solidFill>
                <a:latin typeface="ADLaM Display"/>
                <a:ea typeface="ADLaM Display"/>
                <a:cs typeface="ADLaM Display"/>
              </a:rPr>
              <a:t>6. Monikulttuurisuusosaaminen ohjauksessa</a:t>
            </a:r>
            <a:br>
              <a:rPr lang="fi-FI" b="1">
                <a:latin typeface="ADLaM Display"/>
                <a:ea typeface="ADLaM Display"/>
                <a:cs typeface="ADLaM Display"/>
              </a:rPr>
            </a:br>
            <a:endParaRPr lang="fi-FI" b="1">
              <a:solidFill>
                <a:srgbClr val="3494BA"/>
              </a:solidFill>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36889769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241D8BAD-1C6D-F194-6F9D-E88C92CEF96D}"/>
              </a:ext>
            </a:extLst>
          </p:cNvPr>
          <p:cNvSpPr>
            <a:spLocks noGrp="1"/>
          </p:cNvSpPr>
          <p:nvPr>
            <p:ph type="title"/>
          </p:nvPr>
        </p:nvSpPr>
        <p:spPr/>
        <p:txBody>
          <a:bodyPr/>
          <a:lstStyle/>
          <a:p>
            <a:r>
              <a:rPr lang="fi-FI" b="1">
                <a:ea typeface="Calibri Light"/>
                <a:cs typeface="Calibri Light"/>
              </a:rPr>
              <a:t>Monikulttuurinen osaaminen ohjauksessa esimerkki 1</a:t>
            </a:r>
            <a:endParaRPr lang="fi-FI" b="1"/>
          </a:p>
        </p:txBody>
      </p:sp>
      <p:sp>
        <p:nvSpPr>
          <p:cNvPr id="3" name="Sisällön paikkamerkki 2">
            <a:extLst>
              <a:ext uri="{FF2B5EF4-FFF2-40B4-BE49-F238E27FC236}">
                <a16:creationId xmlns:a16="http://schemas.microsoft.com/office/drawing/2014/main" id="{19173B14-BF65-1D5E-F363-E5816022C9C1}"/>
              </a:ext>
            </a:extLst>
          </p:cNvPr>
          <p:cNvSpPr>
            <a:spLocks noGrp="1"/>
          </p:cNvSpPr>
          <p:nvPr>
            <p:ph idx="1"/>
          </p:nvPr>
        </p:nvSpPr>
        <p:spPr/>
        <p:txBody>
          <a:bodyPr vert="horz" lIns="91440" tIns="45720" rIns="91440" bIns="45720" rtlCol="0" anchor="t">
            <a:normAutofit/>
          </a:bodyPr>
          <a:lstStyle/>
          <a:p>
            <a:pPr marL="0" indent="0">
              <a:buNone/>
            </a:pPr>
            <a:r>
              <a:rPr lang="fi-FI" b="1"/>
              <a:t>Oman kulttuuritaustan tiedostaminen: </a:t>
            </a:r>
            <a:r>
              <a:rPr lang="fi-FI"/>
              <a:t>Tunnista omat ajattelumallit ja asenteet, vältä ennakkoluuloja – edistä tasapuolisuutta</a:t>
            </a:r>
            <a:endParaRPr lang="en-US">
              <a:ea typeface="Calibri" panose="020F0502020204030204"/>
              <a:cs typeface="Calibri" panose="020F0502020204030204"/>
            </a:endParaRPr>
          </a:p>
          <a:p>
            <a:pPr marL="0" indent="0">
              <a:buNone/>
            </a:pPr>
            <a:br>
              <a:rPr lang="fi-FI"/>
            </a:br>
            <a:r>
              <a:rPr lang="fi-FI" b="1"/>
              <a:t>Esimerkki:</a:t>
            </a:r>
            <a:br>
              <a:rPr lang="fi-FI"/>
            </a:br>
            <a:r>
              <a:rPr lang="fi-FI" i="1"/>
              <a:t>Ohjaaja huomaa, että omassa kulttuurissa suora katsekontakti on normaalia, mutta ohjattava välttelee sitä. Ohjaaja ei tulkitse tätä epäkohteliaisuudeksi, vaan ymmärtää sen kulttuuriseksi eroksi.</a:t>
            </a:r>
            <a:endParaRPr lang="fi-FI">
              <a:ea typeface="Calibri" panose="020F0502020204030204"/>
              <a:cs typeface="Calibri" panose="020F0502020204030204"/>
            </a:endParaRPr>
          </a:p>
          <a:p>
            <a:pPr marL="0" indent="0">
              <a:buNone/>
            </a:pPr>
            <a:endParaRPr lang="fi-FI" i="1">
              <a:ea typeface="Calibri"/>
              <a:cs typeface="Calibri"/>
            </a:endParaRPr>
          </a:p>
          <a:p>
            <a:endParaRPr lang="fi-FI"/>
          </a:p>
          <a:p>
            <a:pPr marL="0" indent="0">
              <a:buNone/>
            </a:pPr>
            <a:endParaRPr lang="fi-FI"/>
          </a:p>
        </p:txBody>
      </p:sp>
    </p:spTree>
    <p:extLst>
      <p:ext uri="{BB962C8B-B14F-4D97-AF65-F5344CB8AC3E}">
        <p14:creationId xmlns:p14="http://schemas.microsoft.com/office/powerpoint/2010/main" val="31555687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599E1-0DC3-F553-A4F7-E502DAB46E9F}"/>
            </a:ext>
          </a:extLst>
        </p:cNvPr>
        <p:cNvGrpSpPr/>
        <p:nvPr/>
      </p:nvGrpSpPr>
      <p:grpSpPr>
        <a:xfrm>
          <a:off x="0" y="0"/>
          <a:ext cx="0" cy="0"/>
          <a:chOff x="0" y="0"/>
          <a:chExt cx="0" cy="0"/>
        </a:xfrm>
      </p:grpSpPr>
      <p:sp>
        <p:nvSpPr>
          <p:cNvPr id="2" name="Otsikko 1">
            <a:extLst>
              <a:ext uri="{FF2B5EF4-FFF2-40B4-BE49-F238E27FC236}">
                <a16:creationId xmlns:a16="http://schemas.microsoft.com/office/drawing/2014/main" id="{705A6753-5FCC-E60A-902A-47F5F88C1228}"/>
              </a:ext>
            </a:extLst>
          </p:cNvPr>
          <p:cNvSpPr>
            <a:spLocks noGrp="1"/>
          </p:cNvSpPr>
          <p:nvPr>
            <p:ph type="title"/>
          </p:nvPr>
        </p:nvSpPr>
        <p:spPr/>
        <p:txBody>
          <a:bodyPr/>
          <a:lstStyle/>
          <a:p>
            <a:r>
              <a:rPr lang="fi-FI" b="1">
                <a:ea typeface="Calibri Light"/>
                <a:cs typeface="Calibri Light"/>
              </a:rPr>
              <a:t>Monikulttuurinen osaaminen ohjauksessa esimerkki 2</a:t>
            </a:r>
            <a:endParaRPr lang="fi-FI" b="1"/>
          </a:p>
        </p:txBody>
      </p:sp>
      <p:sp>
        <p:nvSpPr>
          <p:cNvPr id="3" name="Sisällön paikkamerkki 2">
            <a:extLst>
              <a:ext uri="{FF2B5EF4-FFF2-40B4-BE49-F238E27FC236}">
                <a16:creationId xmlns:a16="http://schemas.microsoft.com/office/drawing/2014/main" id="{79F6A7AD-BB53-82CF-F4D1-73C8E5A07FAA}"/>
              </a:ext>
            </a:extLst>
          </p:cNvPr>
          <p:cNvSpPr>
            <a:spLocks noGrp="1"/>
          </p:cNvSpPr>
          <p:nvPr>
            <p:ph idx="1"/>
          </p:nvPr>
        </p:nvSpPr>
        <p:spPr/>
        <p:txBody>
          <a:bodyPr vert="horz" lIns="91440" tIns="45720" rIns="91440" bIns="45720" rtlCol="0" anchor="t">
            <a:normAutofit/>
          </a:bodyPr>
          <a:lstStyle/>
          <a:p>
            <a:pPr marL="0" indent="0">
              <a:buNone/>
            </a:pPr>
            <a:r>
              <a:rPr lang="fi-FI" b="1"/>
              <a:t>Kulttuurien vaikutus oppimiseen: </a:t>
            </a:r>
            <a:r>
              <a:rPr lang="fi-FI"/>
              <a:t>Ymmärrä arvojen ja normien merkitys - huomioi, miten kulttuurit vaikuttavat oppimiseen ja vuorovaikutukseen</a:t>
            </a:r>
          </a:p>
          <a:p>
            <a:pPr marL="0" indent="0">
              <a:buNone/>
            </a:pPr>
            <a:br>
              <a:rPr lang="fi-FI"/>
            </a:br>
            <a:r>
              <a:rPr lang="fi-FI" b="1"/>
              <a:t>Esimerkki:</a:t>
            </a:r>
            <a:br>
              <a:rPr lang="fi-FI"/>
            </a:br>
            <a:r>
              <a:rPr lang="fi-FI" i="1"/>
              <a:t>Ammatillinen opettaja huomaa, että ryhmässä osa opiskelijoista arvostaa opettajan auktoriteettia ja odottaa ohjeita, kun taas toiset haluavat itseohjautuvuutta. Opettaja sovittaa ohjaustyylin molempiin tarpeisiin.</a:t>
            </a:r>
            <a:endParaRPr lang="fi-FI">
              <a:ea typeface="Calibri" panose="020F0502020204030204"/>
              <a:cs typeface="Calibri" panose="020F0502020204030204"/>
            </a:endParaRPr>
          </a:p>
          <a:p>
            <a:endParaRPr lang="fi-FI"/>
          </a:p>
          <a:p>
            <a:pPr marL="0" indent="0">
              <a:buNone/>
            </a:pPr>
            <a:endParaRPr lang="fi-FI"/>
          </a:p>
        </p:txBody>
      </p:sp>
    </p:spTree>
    <p:extLst>
      <p:ext uri="{BB962C8B-B14F-4D97-AF65-F5344CB8AC3E}">
        <p14:creationId xmlns:p14="http://schemas.microsoft.com/office/powerpoint/2010/main" val="38715711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813548C-C87A-D2DF-0D49-8C29E539C417}"/>
              </a:ext>
            </a:extLst>
          </p:cNvPr>
          <p:cNvSpPr>
            <a:spLocks noGrp="1"/>
          </p:cNvSpPr>
          <p:nvPr>
            <p:ph type="title"/>
          </p:nvPr>
        </p:nvSpPr>
        <p:spPr/>
        <p:txBody>
          <a:bodyPr/>
          <a:lstStyle/>
          <a:p>
            <a:r>
              <a:rPr lang="fi-FI" b="1">
                <a:ea typeface="Calibri Light"/>
                <a:cs typeface="Calibri Light"/>
              </a:rPr>
              <a:t>Monikulttuurinen osaaminen ohjauksessa esimerkki 3</a:t>
            </a:r>
            <a:endParaRPr lang="fi-FI" b="1"/>
          </a:p>
        </p:txBody>
      </p:sp>
      <p:sp>
        <p:nvSpPr>
          <p:cNvPr id="3" name="Sisällön paikkamerkki 2">
            <a:extLst>
              <a:ext uri="{FF2B5EF4-FFF2-40B4-BE49-F238E27FC236}">
                <a16:creationId xmlns:a16="http://schemas.microsoft.com/office/drawing/2014/main" id="{791C1DB6-1962-AFC0-356B-0A8424B094DD}"/>
              </a:ext>
            </a:extLst>
          </p:cNvPr>
          <p:cNvSpPr>
            <a:spLocks noGrp="1"/>
          </p:cNvSpPr>
          <p:nvPr>
            <p:ph idx="1"/>
          </p:nvPr>
        </p:nvSpPr>
        <p:spPr/>
        <p:txBody>
          <a:bodyPr vert="horz" lIns="91440" tIns="45720" rIns="91440" bIns="45720" rtlCol="0" anchor="t">
            <a:normAutofit/>
          </a:bodyPr>
          <a:lstStyle/>
          <a:p>
            <a:pPr marL="0" indent="0">
              <a:buNone/>
            </a:pPr>
            <a:r>
              <a:rPr lang="fi-FI" b="1"/>
              <a:t>Kulttuurinen sensitiivisyys käytännössä: </a:t>
            </a:r>
            <a:r>
              <a:rPr lang="fi-FI"/>
              <a:t>Käytä selkeää kieltä ja visuaalisia apuvälineitä - valitse neutraalit esimerkit viestinnässä</a:t>
            </a:r>
            <a:endParaRPr lang="en-US"/>
          </a:p>
          <a:p>
            <a:pPr marL="0" indent="0">
              <a:buNone/>
            </a:pPr>
            <a:br>
              <a:rPr lang="fi-FI"/>
            </a:br>
            <a:r>
              <a:rPr lang="fi-FI" b="1"/>
              <a:t>Esimerkki:</a:t>
            </a:r>
            <a:br>
              <a:rPr lang="fi-FI"/>
            </a:br>
            <a:r>
              <a:rPr lang="fi-FI" i="1"/>
              <a:t>Ohjaaja selittää työvaiheen yksinkertaisilla lauseilla ja näyttää kuvia koneen osista sen sijaan, että käyttäisi monimutkaista ammattisanastoa.</a:t>
            </a:r>
            <a:endParaRPr lang="fi-FI">
              <a:ea typeface="Calibri"/>
              <a:cs typeface="Calibri"/>
            </a:endParaRPr>
          </a:p>
          <a:p>
            <a:pPr marL="0" indent="0">
              <a:buNone/>
            </a:pPr>
            <a:endParaRPr lang="fi-FI" i="1">
              <a:ea typeface="Calibri"/>
              <a:cs typeface="Calibri"/>
            </a:endParaRPr>
          </a:p>
          <a:p>
            <a:endParaRPr lang="fi-FI"/>
          </a:p>
        </p:txBody>
      </p:sp>
    </p:spTree>
    <p:extLst>
      <p:ext uri="{BB962C8B-B14F-4D97-AF65-F5344CB8AC3E}">
        <p14:creationId xmlns:p14="http://schemas.microsoft.com/office/powerpoint/2010/main" val="11663558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129CBB-9717-AEAB-CCA4-4AAABC069F8C}"/>
            </a:ext>
          </a:extLst>
        </p:cNvPr>
        <p:cNvGrpSpPr/>
        <p:nvPr/>
      </p:nvGrpSpPr>
      <p:grpSpPr>
        <a:xfrm>
          <a:off x="0" y="0"/>
          <a:ext cx="0" cy="0"/>
          <a:chOff x="0" y="0"/>
          <a:chExt cx="0" cy="0"/>
        </a:xfrm>
      </p:grpSpPr>
      <p:sp>
        <p:nvSpPr>
          <p:cNvPr id="2" name="Otsikko 1">
            <a:extLst>
              <a:ext uri="{FF2B5EF4-FFF2-40B4-BE49-F238E27FC236}">
                <a16:creationId xmlns:a16="http://schemas.microsoft.com/office/drawing/2014/main" id="{B3A136BA-E052-DC4D-1A9C-07F8AFF1F40A}"/>
              </a:ext>
            </a:extLst>
          </p:cNvPr>
          <p:cNvSpPr>
            <a:spLocks noGrp="1"/>
          </p:cNvSpPr>
          <p:nvPr>
            <p:ph type="title"/>
          </p:nvPr>
        </p:nvSpPr>
        <p:spPr/>
        <p:txBody>
          <a:bodyPr/>
          <a:lstStyle/>
          <a:p>
            <a:r>
              <a:rPr lang="fi-FI" b="1">
                <a:ea typeface="Calibri Light"/>
                <a:cs typeface="Calibri Light"/>
              </a:rPr>
              <a:t>Monikulttuurinen osaaminen ohjauksessa esimerkki 4</a:t>
            </a:r>
            <a:endParaRPr lang="fi-FI" b="1"/>
          </a:p>
        </p:txBody>
      </p:sp>
      <p:sp>
        <p:nvSpPr>
          <p:cNvPr id="3" name="Sisällön paikkamerkki 2">
            <a:extLst>
              <a:ext uri="{FF2B5EF4-FFF2-40B4-BE49-F238E27FC236}">
                <a16:creationId xmlns:a16="http://schemas.microsoft.com/office/drawing/2014/main" id="{6DC64DB1-3F2D-220F-3BB8-763D7B429FE9}"/>
              </a:ext>
            </a:extLst>
          </p:cNvPr>
          <p:cNvSpPr>
            <a:spLocks noGrp="1"/>
          </p:cNvSpPr>
          <p:nvPr>
            <p:ph idx="1"/>
          </p:nvPr>
        </p:nvSpPr>
        <p:spPr/>
        <p:txBody>
          <a:bodyPr vert="horz" lIns="91440" tIns="45720" rIns="91440" bIns="45720" rtlCol="0" anchor="t">
            <a:normAutofit/>
          </a:bodyPr>
          <a:lstStyle/>
          <a:p>
            <a:pPr marL="0" indent="0">
              <a:buNone/>
            </a:pPr>
            <a:r>
              <a:rPr lang="fi-FI" b="1"/>
              <a:t>Haasteiden rakentava ratkaisu: </a:t>
            </a:r>
            <a:r>
              <a:rPr lang="fi-FI"/>
              <a:t>Hyödynnä monikulttuurista osaamista väärinymmärrysten ja konfliktien ratkaisemisessa - toimi rauhallisesti ja tasa-arvoisesti</a:t>
            </a:r>
          </a:p>
          <a:p>
            <a:pPr marL="0" indent="0">
              <a:buNone/>
            </a:pPr>
            <a:br>
              <a:rPr lang="fi-FI"/>
            </a:br>
            <a:r>
              <a:rPr lang="fi-FI" b="1"/>
              <a:t>Esimerkki:</a:t>
            </a:r>
            <a:br>
              <a:rPr lang="fi-FI"/>
            </a:br>
            <a:r>
              <a:rPr lang="fi-FI" i="1"/>
              <a:t>Opettaja huomaa, että opiskelijat riitelevät työvuorojen jaosta. Hän ottaa tilanteen puheeksi, kuuntelee kaikkien näkökulmat ja ehdottaa ratkaisua, joka huomioi kulttuuriset tavat (esim. uskonnolliset pyhäpäivät).</a:t>
            </a:r>
            <a:endParaRPr lang="fi-FI">
              <a:ea typeface="Calibri" panose="020F0502020204030204"/>
              <a:cs typeface="Calibri" panose="020F0502020204030204"/>
            </a:endParaRPr>
          </a:p>
          <a:p>
            <a:endParaRPr lang="fi-FI"/>
          </a:p>
        </p:txBody>
      </p:sp>
    </p:spTree>
    <p:extLst>
      <p:ext uri="{BB962C8B-B14F-4D97-AF65-F5344CB8AC3E}">
        <p14:creationId xmlns:p14="http://schemas.microsoft.com/office/powerpoint/2010/main" val="1061844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454371BB-0714-8CCC-5E54-5D4B0BB617AA}"/>
              </a:ext>
            </a:extLst>
          </p:cNvPr>
          <p:cNvSpPr>
            <a:spLocks noGrp="1"/>
          </p:cNvSpPr>
          <p:nvPr>
            <p:ph type="title"/>
          </p:nvPr>
        </p:nvSpPr>
        <p:spPr/>
        <p:txBody>
          <a:bodyPr/>
          <a:lstStyle/>
          <a:p>
            <a:r>
              <a:rPr lang="fi-FI" b="1">
                <a:ea typeface="Calibri Light"/>
                <a:cs typeface="Calibri Light"/>
              </a:rPr>
              <a:t>Monikulttuurinen osaaminen ohjauksessa esimerkki 5</a:t>
            </a:r>
            <a:endParaRPr lang="fi-FI" b="1"/>
          </a:p>
        </p:txBody>
      </p:sp>
      <p:sp>
        <p:nvSpPr>
          <p:cNvPr id="3" name="Sisällön paikkamerkki 2">
            <a:extLst>
              <a:ext uri="{FF2B5EF4-FFF2-40B4-BE49-F238E27FC236}">
                <a16:creationId xmlns:a16="http://schemas.microsoft.com/office/drawing/2014/main" id="{C36DBAE8-7B55-AF27-EA17-B5D27C4B6865}"/>
              </a:ext>
            </a:extLst>
          </p:cNvPr>
          <p:cNvSpPr>
            <a:spLocks noGrp="1"/>
          </p:cNvSpPr>
          <p:nvPr>
            <p:ph idx="1"/>
          </p:nvPr>
        </p:nvSpPr>
        <p:spPr/>
        <p:txBody>
          <a:bodyPr vert="horz" lIns="91440" tIns="45720" rIns="91440" bIns="45720" rtlCol="0" anchor="t">
            <a:normAutofit/>
          </a:bodyPr>
          <a:lstStyle/>
          <a:p>
            <a:pPr marL="0" indent="0">
              <a:buNone/>
            </a:pPr>
            <a:r>
              <a:rPr lang="fi-FI" b="1"/>
              <a:t>Ohjaajan tavoite kaikissa tilanteissa: </a:t>
            </a:r>
            <a:r>
              <a:rPr lang="fi-FI"/>
              <a:t>Luo turvallinen, arvostava ja oppimista tukeva ilmapiiri kaikille</a:t>
            </a:r>
            <a:endParaRPr lang="en-US"/>
          </a:p>
          <a:p>
            <a:pPr marL="0" indent="0">
              <a:buNone/>
            </a:pPr>
            <a:br>
              <a:rPr lang="fi-FI"/>
            </a:br>
            <a:r>
              <a:rPr lang="fi-FI" b="1"/>
              <a:t>Esimerkki:</a:t>
            </a:r>
            <a:br>
              <a:rPr lang="fi-FI"/>
            </a:br>
            <a:r>
              <a:rPr lang="fi-FI" i="1"/>
              <a:t>Ohjaaja varmistaa, että jokainen saa puheenvuoron tiimipalaverissa ja kiittää kaikkia panoksesta, jotta kukaan ei tunne itseään ulkopuoliseksi.</a:t>
            </a:r>
            <a:endParaRPr lang="fi-FI">
              <a:ea typeface="Calibri"/>
              <a:cs typeface="Calibri"/>
            </a:endParaRPr>
          </a:p>
          <a:p>
            <a:endParaRPr lang="fi-FI"/>
          </a:p>
        </p:txBody>
      </p:sp>
    </p:spTree>
    <p:extLst>
      <p:ext uri="{BB962C8B-B14F-4D97-AF65-F5344CB8AC3E}">
        <p14:creationId xmlns:p14="http://schemas.microsoft.com/office/powerpoint/2010/main" val="31693704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39659-564A-8292-904F-C1E48DD80245}"/>
            </a:ext>
          </a:extLst>
        </p:cNvPr>
        <p:cNvGrpSpPr/>
        <p:nvPr/>
      </p:nvGrpSpPr>
      <p:grpSpPr>
        <a:xfrm>
          <a:off x="0" y="0"/>
          <a:ext cx="0" cy="0"/>
          <a:chOff x="0" y="0"/>
          <a:chExt cx="0" cy="0"/>
        </a:xfrm>
      </p:grpSpPr>
      <p:sp>
        <p:nvSpPr>
          <p:cNvPr id="2" name="Otsikko 1">
            <a:extLst>
              <a:ext uri="{FF2B5EF4-FFF2-40B4-BE49-F238E27FC236}">
                <a16:creationId xmlns:a16="http://schemas.microsoft.com/office/drawing/2014/main" id="{A59C16C9-2707-A4F6-839B-3BA2799BCF59}"/>
              </a:ext>
            </a:extLst>
          </p:cNvPr>
          <p:cNvSpPr>
            <a:spLocks noGrp="1"/>
          </p:cNvSpPr>
          <p:nvPr>
            <p:ph type="title"/>
          </p:nvPr>
        </p:nvSpPr>
        <p:spPr/>
        <p:txBody>
          <a:bodyPr/>
          <a:lstStyle/>
          <a:p>
            <a:r>
              <a:rPr lang="fi-FI"/>
              <a:t>Monikulttuurinen osaaminen -luettavaa</a:t>
            </a:r>
          </a:p>
        </p:txBody>
      </p:sp>
      <p:sp>
        <p:nvSpPr>
          <p:cNvPr id="3" name="Sisällön paikkamerkki 2">
            <a:extLst>
              <a:ext uri="{FF2B5EF4-FFF2-40B4-BE49-F238E27FC236}">
                <a16:creationId xmlns:a16="http://schemas.microsoft.com/office/drawing/2014/main" id="{EF4F5403-3FD9-7AAB-F040-2B7E0C96B763}"/>
              </a:ext>
            </a:extLst>
          </p:cNvPr>
          <p:cNvSpPr>
            <a:spLocks noGrp="1"/>
          </p:cNvSpPr>
          <p:nvPr>
            <p:ph idx="1"/>
          </p:nvPr>
        </p:nvSpPr>
        <p:spPr/>
        <p:txBody>
          <a:bodyPr vert="horz" lIns="91440" tIns="45720" rIns="91440" bIns="45720" rtlCol="0" anchor="t">
            <a:normAutofit/>
          </a:bodyPr>
          <a:lstStyle/>
          <a:p>
            <a:r>
              <a:rPr lang="fi-FI" b="1"/>
              <a:t>Kulttuurisensitiivinen työote</a:t>
            </a:r>
            <a:r>
              <a:rPr lang="fi-FI"/>
              <a:t>: Ammattilaisten kulttuurinen kompetenssi muodostuu kulttuurisesta tiedostamisesta, tuntemuksesta, taidoista, kohtaamisesta ja motivaatiosta, jossa omia kulttuurisia tottumuksia ja arvoja peilataan toisten kulttuurien tottumuksiin ja arvoihin. </a:t>
            </a:r>
            <a:br>
              <a:rPr lang="fi-FI"/>
            </a:br>
            <a:r>
              <a:rPr lang="fi-FI">
                <a:hlinkClick r:id="rId2"/>
              </a:rPr>
              <a:t>Kulttuurisensitiivinen työote – THL</a:t>
            </a:r>
            <a:endParaRPr lang="fi-FI"/>
          </a:p>
          <a:p>
            <a:r>
              <a:rPr lang="fi-FI" b="1"/>
              <a:t>Kulttuurinen osaaminen</a:t>
            </a:r>
            <a:r>
              <a:rPr lang="fi-FI"/>
              <a:t>: Kulttuuritaustalla voi olla iso merkitys siihen, kuinka yllä esitetyt asiat koetaan. Miten vältän olettamukset ja stereotypiat? </a:t>
            </a:r>
            <a:br>
              <a:rPr lang="fi-FI"/>
            </a:br>
            <a:r>
              <a:rPr lang="fi-FI">
                <a:hlinkClick r:id="rId3"/>
              </a:rPr>
              <a:t>Kulttuurinen </a:t>
            </a:r>
            <a:r>
              <a:rPr lang="fi-FI" err="1">
                <a:hlinkClick r:id="rId3"/>
              </a:rPr>
              <a:t>osamminen</a:t>
            </a:r>
            <a:r>
              <a:rPr lang="fi-FI">
                <a:hlinkClick r:id="rId3"/>
              </a:rPr>
              <a:t> - Monikulttuurinen.fi</a:t>
            </a:r>
            <a:endParaRPr lang="fi-FI"/>
          </a:p>
          <a:p>
            <a:endParaRPr lang="fi-FI">
              <a:ea typeface="Calibri"/>
              <a:cs typeface="Calibri"/>
            </a:endParaRPr>
          </a:p>
        </p:txBody>
      </p:sp>
    </p:spTree>
    <p:extLst>
      <p:ext uri="{BB962C8B-B14F-4D97-AF65-F5344CB8AC3E}">
        <p14:creationId xmlns:p14="http://schemas.microsoft.com/office/powerpoint/2010/main" val="12143370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4266E4C-5599-769D-657B-5B0D18A58D61}"/>
              </a:ext>
            </a:extLst>
          </p:cNvPr>
          <p:cNvSpPr>
            <a:spLocks noGrp="1"/>
          </p:cNvSpPr>
          <p:nvPr>
            <p:ph type="title"/>
          </p:nvPr>
        </p:nvSpPr>
        <p:spPr/>
        <p:txBody>
          <a:bodyPr/>
          <a:lstStyle/>
          <a:p>
            <a:r>
              <a:rPr lang="fi-FI" b="1"/>
              <a:t>Monikulttuurinen osaaminen -luettavaa</a:t>
            </a:r>
          </a:p>
        </p:txBody>
      </p:sp>
      <p:sp>
        <p:nvSpPr>
          <p:cNvPr id="3" name="Sisällön paikkamerkki 2">
            <a:extLst>
              <a:ext uri="{FF2B5EF4-FFF2-40B4-BE49-F238E27FC236}">
                <a16:creationId xmlns:a16="http://schemas.microsoft.com/office/drawing/2014/main" id="{1BE4ED33-CC12-EC70-0C22-C2C41ABFD181}"/>
              </a:ext>
            </a:extLst>
          </p:cNvPr>
          <p:cNvSpPr>
            <a:spLocks noGrp="1"/>
          </p:cNvSpPr>
          <p:nvPr>
            <p:ph idx="1"/>
          </p:nvPr>
        </p:nvSpPr>
        <p:spPr/>
        <p:txBody>
          <a:bodyPr vert="horz" lIns="91440" tIns="45720" rIns="91440" bIns="45720" rtlCol="0" anchor="t">
            <a:normAutofit/>
          </a:bodyPr>
          <a:lstStyle/>
          <a:p>
            <a:pPr marL="0" indent="0">
              <a:buNone/>
            </a:pPr>
            <a:endParaRPr lang="fi-FI">
              <a:ea typeface="Calibri"/>
              <a:cs typeface="Calibri"/>
            </a:endParaRPr>
          </a:p>
          <a:p>
            <a:r>
              <a:rPr lang="fi-FI" b="1"/>
              <a:t>Monikulttuurinen vuorovaikutus ja kohtaaminen</a:t>
            </a:r>
            <a:r>
              <a:rPr lang="fi-FI"/>
              <a:t>: 12 erittäin mielenkiintoista asiaa jokaisen oman kulttuurisen ajatushatun sisälle pohdittavaksi.</a:t>
            </a:r>
            <a:br>
              <a:rPr lang="fi-FI"/>
            </a:br>
            <a:r>
              <a:rPr lang="fi-FI">
                <a:hlinkClick r:id="rId2"/>
              </a:rPr>
              <a:t>Monikulttuurinen kohtaaminen ja vuorovaikutus | Jamk</a:t>
            </a:r>
            <a:endParaRPr lang="fi-FI"/>
          </a:p>
        </p:txBody>
      </p:sp>
    </p:spTree>
    <p:extLst>
      <p:ext uri="{BB962C8B-B14F-4D97-AF65-F5344CB8AC3E}">
        <p14:creationId xmlns:p14="http://schemas.microsoft.com/office/powerpoint/2010/main" val="11578498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206CF322-C976-47FD-95ED-744D8E997353}"/>
              </a:ext>
            </a:extLst>
          </p:cNvPr>
          <p:cNvSpPr>
            <a:spLocks noGrp="1"/>
          </p:cNvSpPr>
          <p:nvPr>
            <p:ph type="title"/>
          </p:nvPr>
        </p:nvSpPr>
        <p:spPr/>
        <p:txBody>
          <a:bodyPr/>
          <a:lstStyle/>
          <a:p>
            <a:r>
              <a:rPr lang="fi-FI" b="1"/>
              <a:t>Monikulttuurinen osaaminen -luettavaa</a:t>
            </a:r>
          </a:p>
        </p:txBody>
      </p:sp>
      <p:sp>
        <p:nvSpPr>
          <p:cNvPr id="3" name="Sisällön paikkamerkki 2">
            <a:extLst>
              <a:ext uri="{FF2B5EF4-FFF2-40B4-BE49-F238E27FC236}">
                <a16:creationId xmlns:a16="http://schemas.microsoft.com/office/drawing/2014/main" id="{3681A6B4-1DC3-19C9-81A8-91CFE5395EBE}"/>
              </a:ext>
            </a:extLst>
          </p:cNvPr>
          <p:cNvSpPr>
            <a:spLocks noGrp="1"/>
          </p:cNvSpPr>
          <p:nvPr>
            <p:ph idx="1"/>
          </p:nvPr>
        </p:nvSpPr>
        <p:spPr>
          <a:xfrm>
            <a:off x="838200" y="1637409"/>
            <a:ext cx="10515600" cy="4351338"/>
          </a:xfrm>
        </p:spPr>
        <p:txBody>
          <a:bodyPr vert="horz" lIns="91440" tIns="45720" rIns="91440" bIns="45720" rtlCol="0" anchor="t">
            <a:normAutofit/>
          </a:bodyPr>
          <a:lstStyle/>
          <a:p>
            <a:r>
              <a:rPr lang="fi-FI" b="1"/>
              <a:t>Kulttuurienvälinen kompetenssi</a:t>
            </a:r>
            <a:r>
              <a:rPr lang="fi-FI"/>
              <a:t>: Asenteet, arvot, herkkyys ja valmius oppia avointa toisen kohtaamista sekä yhteisöllinen oppiminen ovat </a:t>
            </a:r>
            <a:r>
              <a:rPr lang="fi-FI" err="1"/>
              <a:t>interkulttuurisen</a:t>
            </a:r>
            <a:r>
              <a:rPr lang="fi-FI"/>
              <a:t> kompetenssin perusta. Kulttuurienvälinen toiminta, joka perustuu yksilön arvokasvatukseen ja itsereflektioon, on avain muutokseen ja osaamiseen.</a:t>
            </a:r>
            <a:br>
              <a:rPr lang="fi-FI"/>
            </a:br>
            <a:r>
              <a:rPr lang="fi-FI">
                <a:hlinkClick r:id="rId2"/>
              </a:rPr>
              <a:t>Taito ja rohkeus toimia vuorovaikutuksessa eri kulttuurien välillä</a:t>
            </a:r>
          </a:p>
          <a:p>
            <a:endParaRPr lang="fi-FI" sz="2600">
              <a:ea typeface="Calibri"/>
              <a:cs typeface="Calibri"/>
            </a:endParaRPr>
          </a:p>
          <a:p>
            <a:endParaRPr lang="fi-FI" u="sng">
              <a:ea typeface="Calibri"/>
              <a:cs typeface="Calibri"/>
            </a:endParaRPr>
          </a:p>
          <a:p>
            <a:endParaRPr lang="fi-FI">
              <a:ea typeface="Calibri"/>
              <a:cs typeface="Calibri"/>
            </a:endParaRPr>
          </a:p>
        </p:txBody>
      </p:sp>
    </p:spTree>
    <p:extLst>
      <p:ext uri="{BB962C8B-B14F-4D97-AF65-F5344CB8AC3E}">
        <p14:creationId xmlns:p14="http://schemas.microsoft.com/office/powerpoint/2010/main" val="23408648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F73509-37C7-C31B-981D-AC8C0775A823}"/>
            </a:ext>
          </a:extLst>
        </p:cNvPr>
        <p:cNvGrpSpPr/>
        <p:nvPr/>
      </p:nvGrpSpPr>
      <p:grpSpPr>
        <a:xfrm>
          <a:off x="0" y="0"/>
          <a:ext cx="0" cy="0"/>
          <a:chOff x="0" y="0"/>
          <a:chExt cx="0" cy="0"/>
        </a:xfrm>
      </p:grpSpPr>
      <p:sp>
        <p:nvSpPr>
          <p:cNvPr id="2" name="Otsikko 1">
            <a:extLst>
              <a:ext uri="{FF2B5EF4-FFF2-40B4-BE49-F238E27FC236}">
                <a16:creationId xmlns:a16="http://schemas.microsoft.com/office/drawing/2014/main" id="{E01390D3-8C4C-AA61-7FE1-F76DA30D2F7E}"/>
              </a:ext>
            </a:extLst>
          </p:cNvPr>
          <p:cNvSpPr>
            <a:spLocks noGrp="1"/>
          </p:cNvSpPr>
          <p:nvPr>
            <p:ph type="title"/>
          </p:nvPr>
        </p:nvSpPr>
        <p:spPr/>
        <p:txBody>
          <a:bodyPr/>
          <a:lstStyle/>
          <a:p>
            <a:r>
              <a:rPr lang="fi-FI" b="1"/>
              <a:t>Monikulttuurinen osaaminen -luettavaa</a:t>
            </a:r>
          </a:p>
        </p:txBody>
      </p:sp>
      <p:sp>
        <p:nvSpPr>
          <p:cNvPr id="3" name="Sisällön paikkamerkki 2">
            <a:extLst>
              <a:ext uri="{FF2B5EF4-FFF2-40B4-BE49-F238E27FC236}">
                <a16:creationId xmlns:a16="http://schemas.microsoft.com/office/drawing/2014/main" id="{131967BB-796A-2FF1-95DC-62BB9ED98C88}"/>
              </a:ext>
            </a:extLst>
          </p:cNvPr>
          <p:cNvSpPr>
            <a:spLocks noGrp="1"/>
          </p:cNvSpPr>
          <p:nvPr>
            <p:ph idx="1"/>
          </p:nvPr>
        </p:nvSpPr>
        <p:spPr>
          <a:xfrm>
            <a:off x="838200" y="1637409"/>
            <a:ext cx="10515600" cy="4351338"/>
          </a:xfrm>
        </p:spPr>
        <p:txBody>
          <a:bodyPr vert="horz" lIns="91440" tIns="45720" rIns="91440" bIns="45720" rtlCol="0" anchor="t">
            <a:normAutofit/>
          </a:bodyPr>
          <a:lstStyle/>
          <a:p>
            <a:r>
              <a:rPr lang="fi-FI" sz="2600" b="1">
                <a:ea typeface="Calibri"/>
                <a:cs typeface="Calibri"/>
              </a:rPr>
              <a:t>Kielitietoinen ja monikulttuurinen ohjaus</a:t>
            </a:r>
            <a:r>
              <a:rPr lang="fi-FI" sz="2600">
                <a:ea typeface="Calibri"/>
                <a:cs typeface="Calibri"/>
              </a:rPr>
              <a:t>: Sivusto keskittyy ohjaajan kulttuurienvälisen osaamisen vahvistamiseen.</a:t>
            </a:r>
            <a:br>
              <a:rPr lang="fi-FI" sz="2600">
                <a:ea typeface="Calibri"/>
                <a:cs typeface="Calibri"/>
              </a:rPr>
            </a:br>
            <a:r>
              <a:rPr lang="fi-FI" sz="2600">
                <a:ea typeface="Calibri"/>
                <a:cs typeface="Calibri"/>
                <a:hlinkClick r:id="rId2"/>
              </a:rPr>
              <a:t>Kielitietoinen ja monikulttuurinen ohjaus | Ohjaan.fi</a:t>
            </a:r>
            <a:endParaRPr lang="fi-FI" sz="2600">
              <a:ea typeface="Calibri"/>
              <a:cs typeface="Calibri"/>
            </a:endParaRPr>
          </a:p>
          <a:p>
            <a:r>
              <a:rPr lang="fi-FI"/>
              <a:t>Osaaminen koostuu arvoista, asenteista, taidoista, tiedosta ja ymmärryksestä. Erilaisista kulttuureista tulevien arvostamista ja kunnioitusta, johon kuuluu oleellisesti syrjimättömän ilmapiirin luominen. </a:t>
            </a:r>
            <a:r>
              <a:rPr lang="fi-FI" u="sng">
                <a:hlinkClick r:id="rId3"/>
              </a:rPr>
              <a:t>Antirasistinen sanasto - Monikulttuurinen.fi</a:t>
            </a:r>
            <a:endParaRPr lang="fi-FI" u="sng">
              <a:ea typeface="Calibri"/>
              <a:cs typeface="Calibri"/>
            </a:endParaRPr>
          </a:p>
          <a:p>
            <a:endParaRPr lang="fi-FI">
              <a:ea typeface="Calibri"/>
              <a:cs typeface="Calibri"/>
            </a:endParaRPr>
          </a:p>
        </p:txBody>
      </p:sp>
    </p:spTree>
    <p:extLst>
      <p:ext uri="{BB962C8B-B14F-4D97-AF65-F5344CB8AC3E}">
        <p14:creationId xmlns:p14="http://schemas.microsoft.com/office/powerpoint/2010/main" val="34512912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810C336-E280-5B37-7AB6-EB2217B075AE}"/>
              </a:ext>
            </a:extLst>
          </p:cNvPr>
          <p:cNvSpPr>
            <a:spLocks noGrp="1"/>
          </p:cNvSpPr>
          <p:nvPr>
            <p:ph type="title"/>
          </p:nvPr>
        </p:nvSpPr>
        <p:spPr/>
        <p:txBody>
          <a:bodyPr/>
          <a:lstStyle/>
          <a:p>
            <a:r>
              <a:rPr lang="fi-FI" b="1">
                <a:ea typeface="Calibri Light"/>
                <a:cs typeface="Calibri Light"/>
              </a:rPr>
              <a:t>Monikulttuurinen osaaminen: yhteenveto 1/2</a:t>
            </a:r>
            <a:endParaRPr lang="fi-FI" b="1"/>
          </a:p>
        </p:txBody>
      </p:sp>
      <p:sp>
        <p:nvSpPr>
          <p:cNvPr id="3" name="Sisällön paikkamerkki 2">
            <a:extLst>
              <a:ext uri="{FF2B5EF4-FFF2-40B4-BE49-F238E27FC236}">
                <a16:creationId xmlns:a16="http://schemas.microsoft.com/office/drawing/2014/main" id="{E78DECC5-14EE-CDB3-9632-6B22125C87E1}"/>
              </a:ext>
            </a:extLst>
          </p:cNvPr>
          <p:cNvSpPr>
            <a:spLocks noGrp="1"/>
          </p:cNvSpPr>
          <p:nvPr>
            <p:ph idx="1"/>
          </p:nvPr>
        </p:nvSpPr>
        <p:spPr/>
        <p:txBody>
          <a:bodyPr vert="horz" lIns="91440" tIns="45720" rIns="91440" bIns="45720" rtlCol="0" anchor="t">
            <a:normAutofit fontScale="92500" lnSpcReduction="10000"/>
          </a:bodyPr>
          <a:lstStyle/>
          <a:p>
            <a:r>
              <a:rPr lang="fi-FI" b="1"/>
              <a:t>Mitä se tarkoittaa?</a:t>
            </a:r>
            <a:r>
              <a:rPr lang="fi-FI"/>
              <a:t> Kyky toimia kulttuurisesti sensitiivisesti ohjaus- ja koulutustilanteissa, joissa opitaan ja työskennellään eri kieli- ja kulttuuritaustoista tulevien kanssa.</a:t>
            </a:r>
          </a:p>
          <a:p>
            <a:r>
              <a:rPr lang="fi-FI" b="1"/>
              <a:t>Oman kulttuuritaustan tiedostaminen</a:t>
            </a:r>
            <a:br>
              <a:rPr lang="fi-FI"/>
            </a:br>
            <a:r>
              <a:rPr lang="fi-FI"/>
              <a:t>→ Vältä ennakkoluuloja ja stereotypioita, ole itsereflektiivinen.</a:t>
            </a:r>
            <a:endParaRPr lang="fi-FI">
              <a:ea typeface="Calibri"/>
              <a:cs typeface="Calibri"/>
            </a:endParaRPr>
          </a:p>
          <a:p>
            <a:r>
              <a:rPr lang="fi-FI" b="1"/>
              <a:t>Kulttuurien vaikutus oppimiseen</a:t>
            </a:r>
            <a:br>
              <a:rPr lang="fi-FI"/>
            </a:br>
            <a:r>
              <a:rPr lang="fi-FI"/>
              <a:t>→ Tunnista arvot, normit ja odotukset: tunnista ne omassa kulttuuritaustassa ja ymmärrä, että myös muissa kulttuureissa on omansa.</a:t>
            </a:r>
          </a:p>
          <a:p>
            <a:r>
              <a:rPr lang="fi-FI" b="1"/>
              <a:t>Kielellinen sensitiivisyys käytännössä</a:t>
            </a:r>
            <a:br>
              <a:rPr lang="fi-FI"/>
            </a:br>
            <a:r>
              <a:rPr lang="fi-FI"/>
              <a:t>→ Selkeä kieli, visuaaliset apuvälineet, neutraalit esimerkit. Kieli on myös tunnetta!</a:t>
            </a:r>
          </a:p>
          <a:p>
            <a:endParaRPr lang="fi-FI">
              <a:ea typeface="Calibri"/>
              <a:cs typeface="Calibri"/>
            </a:endParaRPr>
          </a:p>
          <a:p>
            <a:endParaRPr lang="fi-FI"/>
          </a:p>
        </p:txBody>
      </p:sp>
    </p:spTree>
    <p:extLst>
      <p:ext uri="{BB962C8B-B14F-4D97-AF65-F5344CB8AC3E}">
        <p14:creationId xmlns:p14="http://schemas.microsoft.com/office/powerpoint/2010/main" val="34839387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56C7C-4CD4-DE93-68CB-B95A458A8AD1}"/>
            </a:ext>
          </a:extLst>
        </p:cNvPr>
        <p:cNvGrpSpPr/>
        <p:nvPr/>
      </p:nvGrpSpPr>
      <p:grpSpPr>
        <a:xfrm>
          <a:off x="0" y="0"/>
          <a:ext cx="0" cy="0"/>
          <a:chOff x="0" y="0"/>
          <a:chExt cx="0" cy="0"/>
        </a:xfrm>
      </p:grpSpPr>
      <p:sp>
        <p:nvSpPr>
          <p:cNvPr id="2" name="Otsikko 1">
            <a:extLst>
              <a:ext uri="{FF2B5EF4-FFF2-40B4-BE49-F238E27FC236}">
                <a16:creationId xmlns:a16="http://schemas.microsoft.com/office/drawing/2014/main" id="{973DCE8A-6367-F880-1D60-C716585F5F53}"/>
              </a:ext>
            </a:extLst>
          </p:cNvPr>
          <p:cNvSpPr>
            <a:spLocks noGrp="1"/>
          </p:cNvSpPr>
          <p:nvPr>
            <p:ph type="title"/>
          </p:nvPr>
        </p:nvSpPr>
        <p:spPr/>
        <p:txBody>
          <a:bodyPr/>
          <a:lstStyle/>
          <a:p>
            <a:r>
              <a:rPr lang="fi-FI" b="1">
                <a:ea typeface="Calibri Light"/>
                <a:cs typeface="Calibri Light"/>
              </a:rPr>
              <a:t>Monikulttuurinen osaaminen: yhteenveto 2/2</a:t>
            </a:r>
            <a:endParaRPr lang="fi-FI" b="1"/>
          </a:p>
        </p:txBody>
      </p:sp>
      <p:sp>
        <p:nvSpPr>
          <p:cNvPr id="3" name="Sisällön paikkamerkki 2">
            <a:extLst>
              <a:ext uri="{FF2B5EF4-FFF2-40B4-BE49-F238E27FC236}">
                <a16:creationId xmlns:a16="http://schemas.microsoft.com/office/drawing/2014/main" id="{208C7613-9EBB-65C5-5608-4E5807168784}"/>
              </a:ext>
            </a:extLst>
          </p:cNvPr>
          <p:cNvSpPr>
            <a:spLocks noGrp="1"/>
          </p:cNvSpPr>
          <p:nvPr>
            <p:ph idx="1"/>
          </p:nvPr>
        </p:nvSpPr>
        <p:spPr/>
        <p:txBody>
          <a:bodyPr vert="horz" lIns="91440" tIns="45720" rIns="91440" bIns="45720" rtlCol="0" anchor="t">
            <a:normAutofit/>
          </a:bodyPr>
          <a:lstStyle/>
          <a:p>
            <a:r>
              <a:rPr lang="fi-FI" b="1"/>
              <a:t>Haasteiden rakentava ratkaisu ja kulttuurinen sensitiivisyys</a:t>
            </a:r>
            <a:br>
              <a:rPr lang="fi-FI"/>
            </a:br>
            <a:r>
              <a:rPr lang="fi-FI"/>
              <a:t>→ Rauhallinen ja tasa-arvoinen vuorovaikutus. Väärinymmärrysten välttäminen kysymällä ja kuuntelemalla.</a:t>
            </a:r>
            <a:endParaRPr lang="en-US"/>
          </a:p>
          <a:p>
            <a:r>
              <a:rPr lang="fi-FI" b="1"/>
              <a:t>Tavoite:</a:t>
            </a:r>
            <a:r>
              <a:rPr lang="fi-FI"/>
              <a:t> Turvallinen, arvostava ja oppimista tukeva ilmapiiri: psykologinen turvallisuus.</a:t>
            </a:r>
          </a:p>
          <a:p>
            <a:r>
              <a:rPr lang="fi-FI" b="1"/>
              <a:t>Perusta</a:t>
            </a:r>
            <a:br>
              <a:rPr lang="fi-FI"/>
            </a:br>
            <a:r>
              <a:rPr lang="fi-FI"/>
              <a:t>Arvot, asenteet, taidot, tieto ja ymmärrys → kulttuurinen kompetenssi/osaaminen.</a:t>
            </a:r>
          </a:p>
          <a:p>
            <a:endParaRPr lang="fi-FI"/>
          </a:p>
        </p:txBody>
      </p:sp>
    </p:spTree>
    <p:extLst>
      <p:ext uri="{BB962C8B-B14F-4D97-AF65-F5344CB8AC3E}">
        <p14:creationId xmlns:p14="http://schemas.microsoft.com/office/powerpoint/2010/main" val="15318661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5F5D9-28BE-C49A-FE3F-696FFAB3E627}"/>
            </a:ext>
          </a:extLst>
        </p:cNvPr>
        <p:cNvGrpSpPr/>
        <p:nvPr/>
      </p:nvGrpSpPr>
      <p:grpSpPr>
        <a:xfrm>
          <a:off x="0" y="0"/>
          <a:ext cx="0" cy="0"/>
          <a:chOff x="0" y="0"/>
          <a:chExt cx="0" cy="0"/>
        </a:xfrm>
      </p:grpSpPr>
      <p:pic>
        <p:nvPicPr>
          <p:cNvPr id="4" name="Kuva 3">
            <a:extLst>
              <a:ext uri="{FF2B5EF4-FFF2-40B4-BE49-F238E27FC236}">
                <a16:creationId xmlns:a16="http://schemas.microsoft.com/office/drawing/2014/main" id="{FBFF5F82-667E-2C47-B053-76025D0DB9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68295" t="10751" r="6793" b="21515"/>
          <a:stretch/>
        </p:blipFill>
        <p:spPr>
          <a:xfrm>
            <a:off x="1" y="1"/>
            <a:ext cx="2354094" cy="6400800"/>
          </a:xfrm>
          <a:prstGeom prst="rect">
            <a:avLst/>
          </a:prstGeom>
        </p:spPr>
      </p:pic>
      <p:sp>
        <p:nvSpPr>
          <p:cNvPr id="3" name="Otsikko 1">
            <a:extLst>
              <a:ext uri="{FF2B5EF4-FFF2-40B4-BE49-F238E27FC236}">
                <a16:creationId xmlns:a16="http://schemas.microsoft.com/office/drawing/2014/main" id="{0A429F56-2473-F413-D9E9-7DD9D1F19BF0}"/>
              </a:ext>
            </a:extLst>
          </p:cNvPr>
          <p:cNvSpPr>
            <a:spLocks noGrp="1"/>
          </p:cNvSpPr>
          <p:nvPr>
            <p:ph type="title"/>
          </p:nvPr>
        </p:nvSpPr>
        <p:spPr>
          <a:xfrm>
            <a:off x="2236573" y="2396569"/>
            <a:ext cx="9588843" cy="1125062"/>
          </a:xfrm>
        </p:spPr>
        <p:txBody>
          <a:bodyPr>
            <a:noAutofit/>
          </a:bodyPr>
          <a:lstStyle/>
          <a:p>
            <a:r>
              <a:rPr lang="fi-FI" b="1">
                <a:solidFill>
                  <a:srgbClr val="3494BA"/>
                </a:solidFill>
                <a:latin typeface="ADLaM Display"/>
                <a:ea typeface="ADLaM Display"/>
                <a:cs typeface="ADLaM Display"/>
              </a:rPr>
              <a:t>7. Kulttuurien välinen ohjaus ja vuorovaikutus </a:t>
            </a:r>
          </a:p>
        </p:txBody>
      </p:sp>
    </p:spTree>
    <p:extLst>
      <p:ext uri="{BB962C8B-B14F-4D97-AF65-F5344CB8AC3E}">
        <p14:creationId xmlns:p14="http://schemas.microsoft.com/office/powerpoint/2010/main" val="33715949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27733-807F-E1F9-5C83-93ECA3917D2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B83D761-FEBF-D503-666C-93D4CB2C947E}"/>
              </a:ext>
            </a:extLst>
          </p:cNvPr>
          <p:cNvSpPr>
            <a:spLocks noGrp="1"/>
          </p:cNvSpPr>
          <p:nvPr>
            <p:ph idx="1"/>
          </p:nvPr>
        </p:nvSpPr>
        <p:spPr>
          <a:xfrm>
            <a:off x="838200" y="5913653"/>
            <a:ext cx="10515600" cy="458958"/>
          </a:xfrm>
        </p:spPr>
        <p:txBody>
          <a:bodyPr vert="horz" lIns="91440" tIns="45720" rIns="91440" bIns="45720" rtlCol="0" anchor="t">
            <a:normAutofit lnSpcReduction="10000"/>
          </a:bodyPr>
          <a:lstStyle/>
          <a:p>
            <a:pPr marL="0" indent="0">
              <a:buNone/>
            </a:pPr>
            <a:r>
              <a:rPr lang="en-US">
                <a:ea typeface="Calibri"/>
                <a:cs typeface="Calibri"/>
              </a:rPr>
              <a:t>    Google </a:t>
            </a:r>
            <a:r>
              <a:rPr lang="en-US" err="1">
                <a:ea typeface="Calibri"/>
                <a:cs typeface="Calibri"/>
              </a:rPr>
              <a:t>NotebookLM</a:t>
            </a:r>
            <a:r>
              <a:rPr lang="en-US">
                <a:ea typeface="Calibri"/>
                <a:cs typeface="Calibri"/>
              </a:rPr>
              <a:t>.</a:t>
            </a:r>
          </a:p>
        </p:txBody>
      </p:sp>
      <p:pic>
        <p:nvPicPr>
          <p:cNvPr id="4" name="Graphic 3">
            <a:extLst>
              <a:ext uri="{FF2B5EF4-FFF2-40B4-BE49-F238E27FC236}">
                <a16:creationId xmlns:a16="http://schemas.microsoft.com/office/drawing/2014/main" id="{2BE9735C-62B5-F1E9-F83A-00ED30398C04}"/>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pic>
        <p:nvPicPr>
          <p:cNvPr id="5" name="Yksi_maailma,_eri_tavat">
            <a:hlinkClick r:id="" action="ppaction://media"/>
            <a:extLst>
              <a:ext uri="{FF2B5EF4-FFF2-40B4-BE49-F238E27FC236}">
                <a16:creationId xmlns:a16="http://schemas.microsoft.com/office/drawing/2014/main" id="{80A20574-1D44-C322-A21E-03F6D5E33178}"/>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219200" y="685800"/>
            <a:ext cx="9290222" cy="5228968"/>
          </a:xfrm>
          <a:prstGeom prst="rect">
            <a:avLst/>
          </a:prstGeom>
        </p:spPr>
      </p:pic>
    </p:spTree>
    <p:extLst>
      <p:ext uri="{BB962C8B-B14F-4D97-AF65-F5344CB8AC3E}">
        <p14:creationId xmlns:p14="http://schemas.microsoft.com/office/powerpoint/2010/main" val="3690678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05505-0CF0-9885-E2DF-0868AD94A6A9}"/>
              </a:ext>
            </a:extLst>
          </p:cNvPr>
          <p:cNvSpPr>
            <a:spLocks noGrp="1"/>
          </p:cNvSpPr>
          <p:nvPr>
            <p:ph type="title"/>
          </p:nvPr>
        </p:nvSpPr>
        <p:spPr/>
        <p:txBody>
          <a:bodyPr/>
          <a:lstStyle/>
          <a:p>
            <a:r>
              <a:rPr lang="en-US" b="1">
                <a:ea typeface="Calibri Light"/>
                <a:cs typeface="Calibri Light"/>
              </a:rPr>
              <a:t>7.1 Ja </a:t>
            </a:r>
            <a:r>
              <a:rPr lang="en-US" b="1" err="1">
                <a:ea typeface="Calibri Light"/>
                <a:cs typeface="Calibri Light"/>
              </a:rPr>
              <a:t>edellinen</a:t>
            </a:r>
            <a:r>
              <a:rPr lang="en-US" b="1">
                <a:ea typeface="Calibri Light"/>
                <a:cs typeface="Calibri Light"/>
              </a:rPr>
              <a:t> pähkinänkuoressa...</a:t>
            </a:r>
            <a:endParaRPr lang="en-US" b="1" err="1"/>
          </a:p>
        </p:txBody>
      </p:sp>
      <p:sp>
        <p:nvSpPr>
          <p:cNvPr id="3" name="Content Placeholder 2">
            <a:extLst>
              <a:ext uri="{FF2B5EF4-FFF2-40B4-BE49-F238E27FC236}">
                <a16:creationId xmlns:a16="http://schemas.microsoft.com/office/drawing/2014/main" id="{7F96FC64-7CF0-DE22-772D-96176430D15B}"/>
              </a:ext>
            </a:extLst>
          </p:cNvPr>
          <p:cNvSpPr>
            <a:spLocks noGrp="1"/>
          </p:cNvSpPr>
          <p:nvPr>
            <p:ph idx="1"/>
          </p:nvPr>
        </p:nvSpPr>
        <p:spPr/>
        <p:txBody>
          <a:bodyPr vert="horz" lIns="91440" tIns="45720" rIns="91440" bIns="45720" rtlCol="0" anchor="t">
            <a:normAutofit/>
          </a:bodyPr>
          <a:lstStyle/>
          <a:p>
            <a:pPr marL="0" indent="0">
              <a:buNone/>
            </a:pPr>
            <a:r>
              <a:rPr lang="en-US" sz="3200" b="1">
                <a:ea typeface="+mn-lt"/>
                <a:cs typeface="+mn-lt"/>
              </a:rPr>
              <a:t>Kulttuurienvälinen </a:t>
            </a:r>
            <a:r>
              <a:rPr lang="en-US" sz="3200" b="1" err="1">
                <a:ea typeface="+mn-lt"/>
                <a:cs typeface="+mn-lt"/>
              </a:rPr>
              <a:t>ohjaus</a:t>
            </a:r>
            <a:r>
              <a:rPr lang="en-US" sz="3200">
                <a:ea typeface="+mn-lt"/>
                <a:cs typeface="+mn-lt"/>
              </a:rPr>
              <a:t> </a:t>
            </a:r>
            <a:r>
              <a:rPr lang="en-US" sz="3200" err="1">
                <a:ea typeface="+mn-lt"/>
                <a:cs typeface="+mn-lt"/>
              </a:rPr>
              <a:t>tarkoittaa</a:t>
            </a:r>
            <a:r>
              <a:rPr lang="en-US" sz="3200">
                <a:ea typeface="+mn-lt"/>
                <a:cs typeface="+mn-lt"/>
              </a:rPr>
              <a:t> </a:t>
            </a:r>
            <a:r>
              <a:rPr lang="en-US" sz="3200" err="1">
                <a:ea typeface="+mn-lt"/>
                <a:cs typeface="+mn-lt"/>
              </a:rPr>
              <a:t>sitä</a:t>
            </a:r>
            <a:r>
              <a:rPr lang="en-US" sz="3200">
                <a:ea typeface="+mn-lt"/>
                <a:cs typeface="+mn-lt"/>
              </a:rPr>
              <a:t>, </a:t>
            </a:r>
            <a:r>
              <a:rPr lang="en-US" sz="3200" err="1">
                <a:ea typeface="+mn-lt"/>
                <a:cs typeface="+mn-lt"/>
              </a:rPr>
              <a:t>että</a:t>
            </a:r>
            <a:r>
              <a:rPr lang="en-US" sz="3200">
                <a:ea typeface="+mn-lt"/>
                <a:cs typeface="+mn-lt"/>
              </a:rPr>
              <a:t> </a:t>
            </a:r>
            <a:r>
              <a:rPr lang="en-US" sz="3200" err="1">
                <a:ea typeface="+mn-lt"/>
                <a:cs typeface="+mn-lt"/>
              </a:rPr>
              <a:t>ohjaaja</a:t>
            </a:r>
            <a:r>
              <a:rPr lang="en-US" sz="3200">
                <a:ea typeface="+mn-lt"/>
                <a:cs typeface="+mn-lt"/>
              </a:rPr>
              <a:t> (</a:t>
            </a:r>
            <a:r>
              <a:rPr lang="en-US" sz="3200" err="1">
                <a:ea typeface="+mn-lt"/>
                <a:cs typeface="+mn-lt"/>
              </a:rPr>
              <a:t>esimerkiksi</a:t>
            </a:r>
            <a:r>
              <a:rPr lang="en-US" sz="3200">
                <a:ea typeface="+mn-lt"/>
                <a:cs typeface="+mn-lt"/>
              </a:rPr>
              <a:t> </a:t>
            </a:r>
            <a:r>
              <a:rPr lang="en-US" sz="3200" err="1">
                <a:ea typeface="+mn-lt"/>
                <a:cs typeface="+mn-lt"/>
              </a:rPr>
              <a:t>opettaja</a:t>
            </a:r>
            <a:r>
              <a:rPr lang="en-US" sz="3200">
                <a:ea typeface="+mn-lt"/>
                <a:cs typeface="+mn-lt"/>
              </a:rPr>
              <a:t>, </a:t>
            </a:r>
            <a:r>
              <a:rPr lang="en-US" sz="3200" err="1">
                <a:ea typeface="+mn-lt"/>
                <a:cs typeface="+mn-lt"/>
              </a:rPr>
              <a:t>neuvoja</a:t>
            </a:r>
            <a:r>
              <a:rPr lang="en-US" sz="3200">
                <a:ea typeface="+mn-lt"/>
                <a:cs typeface="+mn-lt"/>
              </a:rPr>
              <a:t> tai </a:t>
            </a:r>
            <a:r>
              <a:rPr lang="en-US" sz="3200" err="1">
                <a:ea typeface="+mn-lt"/>
                <a:cs typeface="+mn-lt"/>
              </a:rPr>
              <a:t>kouluttaja</a:t>
            </a:r>
            <a:r>
              <a:rPr lang="en-US" sz="3200">
                <a:ea typeface="+mn-lt"/>
                <a:cs typeface="+mn-lt"/>
              </a:rPr>
              <a:t>) </a:t>
            </a:r>
            <a:r>
              <a:rPr lang="en-US" sz="3200" err="1">
                <a:ea typeface="+mn-lt"/>
                <a:cs typeface="+mn-lt"/>
              </a:rPr>
              <a:t>ottaa</a:t>
            </a:r>
            <a:r>
              <a:rPr lang="en-US" sz="3200">
                <a:ea typeface="+mn-lt"/>
                <a:cs typeface="+mn-lt"/>
              </a:rPr>
              <a:t> </a:t>
            </a:r>
            <a:r>
              <a:rPr lang="en-US" sz="3200" err="1">
                <a:ea typeface="+mn-lt"/>
                <a:cs typeface="+mn-lt"/>
              </a:rPr>
              <a:t>huomioon</a:t>
            </a:r>
            <a:r>
              <a:rPr lang="en-US" sz="3200">
                <a:ea typeface="+mn-lt"/>
                <a:cs typeface="+mn-lt"/>
              </a:rPr>
              <a:t> </a:t>
            </a:r>
            <a:r>
              <a:rPr lang="en-US" sz="3200" err="1">
                <a:ea typeface="+mn-lt"/>
                <a:cs typeface="+mn-lt"/>
              </a:rPr>
              <a:t>ohjattavan</a:t>
            </a:r>
            <a:r>
              <a:rPr lang="en-US" sz="3200">
                <a:ea typeface="+mn-lt"/>
                <a:cs typeface="+mn-lt"/>
              </a:rPr>
              <a:t> </a:t>
            </a:r>
            <a:r>
              <a:rPr lang="en-US" sz="3200" err="1">
                <a:ea typeface="+mn-lt"/>
                <a:cs typeface="+mn-lt"/>
              </a:rPr>
              <a:t>henkilön</a:t>
            </a:r>
            <a:r>
              <a:rPr lang="en-US" sz="3200">
                <a:ea typeface="+mn-lt"/>
                <a:cs typeface="+mn-lt"/>
              </a:rPr>
              <a:t> </a:t>
            </a:r>
            <a:r>
              <a:rPr lang="en-US" sz="3200" b="1" err="1">
                <a:ea typeface="+mn-lt"/>
                <a:cs typeface="+mn-lt"/>
              </a:rPr>
              <a:t>kulttuuritaustan</a:t>
            </a:r>
            <a:r>
              <a:rPr lang="en-US" sz="3200">
                <a:ea typeface="+mn-lt"/>
                <a:cs typeface="+mn-lt"/>
              </a:rPr>
              <a:t>. </a:t>
            </a:r>
            <a:r>
              <a:rPr lang="en-US" sz="3200" err="1">
                <a:ea typeface="+mn-lt"/>
                <a:cs typeface="+mn-lt"/>
              </a:rPr>
              <a:t>Ohjaaja</a:t>
            </a:r>
            <a:r>
              <a:rPr lang="en-US" sz="3200">
                <a:ea typeface="+mn-lt"/>
                <a:cs typeface="+mn-lt"/>
              </a:rPr>
              <a:t> </a:t>
            </a:r>
            <a:r>
              <a:rPr lang="en-US" sz="3200" err="1">
                <a:ea typeface="+mn-lt"/>
                <a:cs typeface="+mn-lt"/>
              </a:rPr>
              <a:t>ymmärtää</a:t>
            </a:r>
            <a:r>
              <a:rPr lang="en-US" sz="3200">
                <a:ea typeface="+mn-lt"/>
                <a:cs typeface="+mn-lt"/>
              </a:rPr>
              <a:t>, </a:t>
            </a:r>
            <a:r>
              <a:rPr lang="en-US" sz="3200" err="1">
                <a:ea typeface="+mn-lt"/>
                <a:cs typeface="+mn-lt"/>
              </a:rPr>
              <a:t>että</a:t>
            </a:r>
            <a:r>
              <a:rPr lang="en-US" sz="3200">
                <a:ea typeface="+mn-lt"/>
                <a:cs typeface="+mn-lt"/>
              </a:rPr>
              <a:t> </a:t>
            </a:r>
            <a:r>
              <a:rPr lang="en-US" sz="3200" err="1">
                <a:ea typeface="+mn-lt"/>
                <a:cs typeface="+mn-lt"/>
              </a:rPr>
              <a:t>ihmiset</a:t>
            </a:r>
            <a:r>
              <a:rPr lang="en-US" sz="3200">
                <a:ea typeface="+mn-lt"/>
                <a:cs typeface="+mn-lt"/>
              </a:rPr>
              <a:t> </a:t>
            </a:r>
            <a:r>
              <a:rPr lang="en-US" sz="3200" err="1">
                <a:ea typeface="+mn-lt"/>
                <a:cs typeface="+mn-lt"/>
              </a:rPr>
              <a:t>voivat</a:t>
            </a:r>
            <a:r>
              <a:rPr lang="en-US" sz="3200">
                <a:ea typeface="+mn-lt"/>
                <a:cs typeface="+mn-lt"/>
              </a:rPr>
              <a:t> </a:t>
            </a:r>
            <a:r>
              <a:rPr lang="en-US" sz="3200" err="1">
                <a:ea typeface="+mn-lt"/>
                <a:cs typeface="+mn-lt"/>
              </a:rPr>
              <a:t>ajatella</a:t>
            </a:r>
            <a:r>
              <a:rPr lang="en-US" sz="3200">
                <a:ea typeface="+mn-lt"/>
                <a:cs typeface="+mn-lt"/>
              </a:rPr>
              <a:t>, </a:t>
            </a:r>
            <a:r>
              <a:rPr lang="en-US" sz="3200" err="1">
                <a:ea typeface="+mn-lt"/>
                <a:cs typeface="+mn-lt"/>
              </a:rPr>
              <a:t>toimia</a:t>
            </a:r>
            <a:r>
              <a:rPr lang="en-US" sz="3200">
                <a:ea typeface="+mn-lt"/>
                <a:cs typeface="+mn-lt"/>
              </a:rPr>
              <a:t> ja </a:t>
            </a:r>
            <a:r>
              <a:rPr lang="en-US" sz="3200" err="1">
                <a:ea typeface="+mn-lt"/>
                <a:cs typeface="+mn-lt"/>
              </a:rPr>
              <a:t>kommunikoida</a:t>
            </a:r>
            <a:r>
              <a:rPr lang="en-US" sz="3200">
                <a:ea typeface="+mn-lt"/>
                <a:cs typeface="+mn-lt"/>
              </a:rPr>
              <a:t> </a:t>
            </a:r>
            <a:r>
              <a:rPr lang="en-US" sz="3200" err="1">
                <a:ea typeface="+mn-lt"/>
                <a:cs typeface="+mn-lt"/>
              </a:rPr>
              <a:t>eri</a:t>
            </a:r>
            <a:r>
              <a:rPr lang="en-US" sz="3200">
                <a:ea typeface="+mn-lt"/>
                <a:cs typeface="+mn-lt"/>
              </a:rPr>
              <a:t> </a:t>
            </a:r>
            <a:r>
              <a:rPr lang="en-US" sz="3200" err="1">
                <a:ea typeface="+mn-lt"/>
                <a:cs typeface="+mn-lt"/>
              </a:rPr>
              <a:t>tavoin</a:t>
            </a:r>
            <a:r>
              <a:rPr lang="en-US" sz="3200">
                <a:ea typeface="+mn-lt"/>
                <a:cs typeface="+mn-lt"/>
              </a:rPr>
              <a:t> </a:t>
            </a:r>
            <a:r>
              <a:rPr lang="en-US" sz="3200" err="1">
                <a:ea typeface="+mn-lt"/>
                <a:cs typeface="+mn-lt"/>
              </a:rPr>
              <a:t>riippuen</a:t>
            </a:r>
            <a:r>
              <a:rPr lang="en-US" sz="3200">
                <a:ea typeface="+mn-lt"/>
                <a:cs typeface="+mn-lt"/>
              </a:rPr>
              <a:t> </a:t>
            </a:r>
            <a:r>
              <a:rPr lang="en-US" sz="3200" err="1">
                <a:ea typeface="+mn-lt"/>
                <a:cs typeface="+mn-lt"/>
              </a:rPr>
              <a:t>siitä</a:t>
            </a:r>
            <a:r>
              <a:rPr lang="en-US" sz="3200">
                <a:ea typeface="+mn-lt"/>
                <a:cs typeface="+mn-lt"/>
              </a:rPr>
              <a:t>, </a:t>
            </a:r>
            <a:r>
              <a:rPr lang="en-US" sz="3200" err="1">
                <a:ea typeface="+mn-lt"/>
                <a:cs typeface="+mn-lt"/>
              </a:rPr>
              <a:t>mistä</a:t>
            </a:r>
            <a:r>
              <a:rPr lang="en-US" sz="3200">
                <a:ea typeface="+mn-lt"/>
                <a:cs typeface="+mn-lt"/>
              </a:rPr>
              <a:t> </a:t>
            </a:r>
            <a:r>
              <a:rPr lang="en-US" sz="3200" err="1">
                <a:ea typeface="+mn-lt"/>
                <a:cs typeface="+mn-lt"/>
              </a:rPr>
              <a:t>kulttuurista</a:t>
            </a:r>
            <a:r>
              <a:rPr lang="en-US" sz="3200">
                <a:ea typeface="+mn-lt"/>
                <a:cs typeface="+mn-lt"/>
              </a:rPr>
              <a:t> he </a:t>
            </a:r>
            <a:r>
              <a:rPr lang="en-US" sz="3200" err="1">
                <a:ea typeface="+mn-lt"/>
                <a:cs typeface="+mn-lt"/>
              </a:rPr>
              <a:t>tulevat</a:t>
            </a:r>
            <a:r>
              <a:rPr lang="en-US" sz="3200">
                <a:ea typeface="+mn-lt"/>
                <a:cs typeface="+mn-lt"/>
              </a:rPr>
              <a:t>.</a:t>
            </a:r>
            <a:endParaRPr lang="en-US" sz="3200">
              <a:ea typeface="Calibri" panose="020F0502020204030204"/>
              <a:cs typeface="Calibri" panose="020F0502020204030204"/>
            </a:endParaRPr>
          </a:p>
          <a:p>
            <a:endParaRPr lang="en-US">
              <a:ea typeface="+mn-lt"/>
              <a:cs typeface="+mn-lt"/>
            </a:endParaRPr>
          </a:p>
          <a:p>
            <a:pPr marL="0" indent="0">
              <a:buNone/>
            </a:pPr>
            <a:r>
              <a:rPr lang="en-US" sz="1200">
                <a:latin typeface="Aptos"/>
                <a:ea typeface="Calibri"/>
                <a:cs typeface="Calibri"/>
              </a:rPr>
              <a:t>   (</a:t>
            </a:r>
            <a:r>
              <a:rPr lang="en-US" sz="1200" err="1">
                <a:latin typeface="Aptos"/>
                <a:ea typeface="Calibri"/>
                <a:cs typeface="Calibri"/>
              </a:rPr>
              <a:t>Luotu</a:t>
            </a:r>
            <a:r>
              <a:rPr lang="en-US" sz="1200">
                <a:latin typeface="Aptos"/>
                <a:ea typeface="Calibri"/>
                <a:cs typeface="Calibri"/>
              </a:rPr>
              <a:t> </a:t>
            </a:r>
            <a:r>
              <a:rPr lang="en-US" sz="1200" err="1">
                <a:latin typeface="Aptos"/>
                <a:ea typeface="Calibri"/>
                <a:cs typeface="Calibri"/>
              </a:rPr>
              <a:t>Copilotin</a:t>
            </a:r>
            <a:r>
              <a:rPr lang="en-US" sz="1200">
                <a:latin typeface="Aptos"/>
                <a:ea typeface="Calibri"/>
                <a:cs typeface="Calibri"/>
              </a:rPr>
              <a:t> </a:t>
            </a:r>
            <a:r>
              <a:rPr lang="en-US" sz="1200" err="1">
                <a:latin typeface="Aptos"/>
                <a:ea typeface="Calibri"/>
                <a:cs typeface="Calibri"/>
              </a:rPr>
              <a:t>avulla</a:t>
            </a:r>
            <a:r>
              <a:rPr lang="en-US" sz="1200">
                <a:latin typeface="Aptos"/>
                <a:ea typeface="Calibri"/>
                <a:cs typeface="Calibri"/>
              </a:rPr>
              <a:t> 29.9.2025)</a:t>
            </a:r>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9437963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21BC4-E029-706F-44D1-DFB851E8B3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6FF88A-3410-A71E-C0E1-773D3D6C3EA0}"/>
              </a:ext>
            </a:extLst>
          </p:cNvPr>
          <p:cNvSpPr>
            <a:spLocks noGrp="1"/>
          </p:cNvSpPr>
          <p:nvPr>
            <p:ph type="title"/>
          </p:nvPr>
        </p:nvSpPr>
        <p:spPr/>
        <p:txBody>
          <a:bodyPr/>
          <a:lstStyle/>
          <a:p>
            <a:r>
              <a:rPr lang="en-US" b="1">
                <a:ea typeface="Calibri Light"/>
                <a:cs typeface="Calibri Light"/>
              </a:rPr>
              <a:t>...ja edellinen </a:t>
            </a:r>
            <a:r>
              <a:rPr lang="en-US" b="1" err="1">
                <a:ea typeface="Calibri Light"/>
                <a:cs typeface="Calibri Light"/>
              </a:rPr>
              <a:t>pähkinänkuoressa</a:t>
            </a:r>
            <a:endParaRPr lang="en-US" b="1" err="1"/>
          </a:p>
        </p:txBody>
      </p:sp>
      <p:sp>
        <p:nvSpPr>
          <p:cNvPr id="3" name="Content Placeholder 2">
            <a:extLst>
              <a:ext uri="{FF2B5EF4-FFF2-40B4-BE49-F238E27FC236}">
                <a16:creationId xmlns:a16="http://schemas.microsoft.com/office/drawing/2014/main" id="{27537A45-E65A-EF09-60DA-1D90553C2AEE}"/>
              </a:ext>
            </a:extLst>
          </p:cNvPr>
          <p:cNvSpPr>
            <a:spLocks noGrp="1"/>
          </p:cNvSpPr>
          <p:nvPr>
            <p:ph idx="1"/>
          </p:nvPr>
        </p:nvSpPr>
        <p:spPr/>
        <p:txBody>
          <a:bodyPr vert="horz" lIns="91440" tIns="45720" rIns="91440" bIns="45720" rtlCol="0" anchor="t">
            <a:normAutofit/>
          </a:bodyPr>
          <a:lstStyle/>
          <a:p>
            <a:pPr marL="0" indent="0">
              <a:buNone/>
            </a:pPr>
            <a:endParaRPr lang="en-US" sz="3200">
              <a:ea typeface="Calibri" panose="020F0502020204030204"/>
              <a:cs typeface="Calibri" panose="020F0502020204030204"/>
            </a:endParaRPr>
          </a:p>
          <a:p>
            <a:pPr marL="0" indent="0">
              <a:buNone/>
            </a:pPr>
            <a:r>
              <a:rPr lang="en-US" sz="3200" b="1" err="1">
                <a:ea typeface="+mn-lt"/>
                <a:cs typeface="+mn-lt"/>
              </a:rPr>
              <a:t>Kulttuurienvälinen</a:t>
            </a:r>
            <a:r>
              <a:rPr lang="en-US" sz="3200" b="1">
                <a:ea typeface="+mn-lt"/>
                <a:cs typeface="+mn-lt"/>
              </a:rPr>
              <a:t> </a:t>
            </a:r>
            <a:r>
              <a:rPr lang="en-US" sz="3200" b="1" err="1">
                <a:ea typeface="+mn-lt"/>
                <a:cs typeface="+mn-lt"/>
              </a:rPr>
              <a:t>vuorovaikutus</a:t>
            </a:r>
            <a:r>
              <a:rPr lang="en-US" sz="3200">
                <a:ea typeface="+mn-lt"/>
                <a:cs typeface="+mn-lt"/>
              </a:rPr>
              <a:t> </a:t>
            </a:r>
            <a:r>
              <a:rPr lang="en-US" sz="3200" err="1">
                <a:ea typeface="+mn-lt"/>
                <a:cs typeface="+mn-lt"/>
              </a:rPr>
              <a:t>tarkoittaa</a:t>
            </a:r>
            <a:r>
              <a:rPr lang="en-US" sz="3200">
                <a:ea typeface="+mn-lt"/>
                <a:cs typeface="+mn-lt"/>
              </a:rPr>
              <a:t> </a:t>
            </a:r>
            <a:r>
              <a:rPr lang="en-US" sz="3200" err="1">
                <a:ea typeface="+mn-lt"/>
                <a:cs typeface="+mn-lt"/>
              </a:rPr>
              <a:t>ihmisten</a:t>
            </a:r>
            <a:r>
              <a:rPr lang="en-US" sz="3200">
                <a:ea typeface="+mn-lt"/>
                <a:cs typeface="+mn-lt"/>
              </a:rPr>
              <a:t> </a:t>
            </a:r>
            <a:r>
              <a:rPr lang="en-US" sz="3200" err="1">
                <a:ea typeface="+mn-lt"/>
                <a:cs typeface="+mn-lt"/>
              </a:rPr>
              <a:t>välistä</a:t>
            </a:r>
            <a:r>
              <a:rPr lang="en-US" sz="3200">
                <a:ea typeface="+mn-lt"/>
                <a:cs typeface="+mn-lt"/>
              </a:rPr>
              <a:t> </a:t>
            </a:r>
            <a:r>
              <a:rPr lang="en-US" sz="3200" b="1" err="1">
                <a:ea typeface="+mn-lt"/>
                <a:cs typeface="+mn-lt"/>
              </a:rPr>
              <a:t>kommunikointia</a:t>
            </a:r>
            <a:r>
              <a:rPr lang="en-US" sz="3200">
                <a:ea typeface="+mn-lt"/>
                <a:cs typeface="+mn-lt"/>
              </a:rPr>
              <a:t>, </a:t>
            </a:r>
            <a:r>
              <a:rPr lang="en-US" sz="3200" err="1">
                <a:ea typeface="+mn-lt"/>
                <a:cs typeface="+mn-lt"/>
              </a:rPr>
              <a:t>kun</a:t>
            </a:r>
            <a:r>
              <a:rPr lang="en-US" sz="3200">
                <a:ea typeface="+mn-lt"/>
                <a:cs typeface="+mn-lt"/>
              </a:rPr>
              <a:t> he </a:t>
            </a:r>
            <a:r>
              <a:rPr lang="en-US" sz="3200" err="1">
                <a:ea typeface="+mn-lt"/>
                <a:cs typeface="+mn-lt"/>
              </a:rPr>
              <a:t>tulevat</a:t>
            </a:r>
            <a:r>
              <a:rPr lang="en-US" sz="3200">
                <a:ea typeface="+mn-lt"/>
                <a:cs typeface="+mn-lt"/>
              </a:rPr>
              <a:t> </a:t>
            </a:r>
            <a:r>
              <a:rPr lang="en-US" sz="3200" err="1">
                <a:ea typeface="+mn-lt"/>
                <a:cs typeface="+mn-lt"/>
              </a:rPr>
              <a:t>eri</a:t>
            </a:r>
            <a:r>
              <a:rPr lang="en-US" sz="3200">
                <a:ea typeface="+mn-lt"/>
                <a:cs typeface="+mn-lt"/>
              </a:rPr>
              <a:t> </a:t>
            </a:r>
            <a:r>
              <a:rPr lang="en-US" sz="3200" err="1">
                <a:ea typeface="+mn-lt"/>
                <a:cs typeface="+mn-lt"/>
              </a:rPr>
              <a:t>kulttuureista</a:t>
            </a:r>
            <a:r>
              <a:rPr lang="en-US" sz="3200">
                <a:ea typeface="+mn-lt"/>
                <a:cs typeface="+mn-lt"/>
              </a:rPr>
              <a:t>. Se </a:t>
            </a:r>
            <a:r>
              <a:rPr lang="en-US" sz="3200" err="1">
                <a:ea typeface="+mn-lt"/>
                <a:cs typeface="+mn-lt"/>
              </a:rPr>
              <a:t>voi</a:t>
            </a:r>
            <a:r>
              <a:rPr lang="en-US" sz="3200">
                <a:ea typeface="+mn-lt"/>
                <a:cs typeface="+mn-lt"/>
              </a:rPr>
              <a:t> olla </a:t>
            </a:r>
            <a:r>
              <a:rPr lang="en-US" sz="3200" err="1">
                <a:ea typeface="+mn-lt"/>
                <a:cs typeface="+mn-lt"/>
              </a:rPr>
              <a:t>puhumista</a:t>
            </a:r>
            <a:r>
              <a:rPr lang="en-US" sz="3200">
                <a:ea typeface="+mn-lt"/>
                <a:cs typeface="+mn-lt"/>
              </a:rPr>
              <a:t>, </a:t>
            </a:r>
            <a:r>
              <a:rPr lang="en-US" sz="3200" err="1">
                <a:ea typeface="+mn-lt"/>
                <a:cs typeface="+mn-lt"/>
              </a:rPr>
              <a:t>kuuntelemista</a:t>
            </a:r>
            <a:r>
              <a:rPr lang="en-US" sz="3200">
                <a:ea typeface="+mn-lt"/>
                <a:cs typeface="+mn-lt"/>
              </a:rPr>
              <a:t>, </a:t>
            </a:r>
            <a:r>
              <a:rPr lang="en-US" sz="3200" err="1">
                <a:ea typeface="+mn-lt"/>
                <a:cs typeface="+mn-lt"/>
              </a:rPr>
              <a:t>eleitä</a:t>
            </a:r>
            <a:r>
              <a:rPr lang="en-US" sz="3200">
                <a:ea typeface="+mn-lt"/>
                <a:cs typeface="+mn-lt"/>
              </a:rPr>
              <a:t>, </a:t>
            </a:r>
            <a:r>
              <a:rPr lang="en-US" sz="3200" err="1">
                <a:ea typeface="+mn-lt"/>
                <a:cs typeface="+mn-lt"/>
              </a:rPr>
              <a:t>ilmeitä</a:t>
            </a:r>
            <a:r>
              <a:rPr lang="en-US" sz="3200">
                <a:ea typeface="+mn-lt"/>
                <a:cs typeface="+mn-lt"/>
              </a:rPr>
              <a:t> tai </a:t>
            </a:r>
            <a:r>
              <a:rPr lang="en-US" sz="3200" err="1">
                <a:ea typeface="+mn-lt"/>
                <a:cs typeface="+mn-lt"/>
              </a:rPr>
              <a:t>kirjoittamista</a:t>
            </a:r>
            <a:r>
              <a:rPr lang="en-US" sz="3200">
                <a:ea typeface="+mn-lt"/>
                <a:cs typeface="+mn-lt"/>
              </a:rPr>
              <a:t>. </a:t>
            </a:r>
            <a:r>
              <a:rPr lang="en-US" sz="3200" err="1">
                <a:ea typeface="+mn-lt"/>
                <a:cs typeface="+mn-lt"/>
              </a:rPr>
              <a:t>Tärkeää</a:t>
            </a:r>
            <a:r>
              <a:rPr lang="en-US" sz="3200">
                <a:ea typeface="+mn-lt"/>
                <a:cs typeface="+mn-lt"/>
              </a:rPr>
              <a:t> on </a:t>
            </a:r>
            <a:r>
              <a:rPr lang="en-US" sz="3200" b="1" err="1">
                <a:ea typeface="+mn-lt"/>
                <a:cs typeface="+mn-lt"/>
              </a:rPr>
              <a:t>ymmärtää</a:t>
            </a:r>
            <a:r>
              <a:rPr lang="en-US" sz="3200" b="1">
                <a:ea typeface="+mn-lt"/>
                <a:cs typeface="+mn-lt"/>
              </a:rPr>
              <a:t> </a:t>
            </a:r>
            <a:r>
              <a:rPr lang="en-US" sz="3200" b="1" err="1">
                <a:ea typeface="+mn-lt"/>
                <a:cs typeface="+mn-lt"/>
              </a:rPr>
              <a:t>toista</a:t>
            </a:r>
            <a:r>
              <a:rPr lang="en-US" sz="3200">
                <a:ea typeface="+mn-lt"/>
                <a:cs typeface="+mn-lt"/>
              </a:rPr>
              <a:t> ja </a:t>
            </a:r>
            <a:r>
              <a:rPr lang="en-US" sz="3200" b="1" err="1">
                <a:ea typeface="+mn-lt"/>
                <a:cs typeface="+mn-lt"/>
              </a:rPr>
              <a:t>välttää</a:t>
            </a:r>
            <a:r>
              <a:rPr lang="en-US" sz="3200" b="1">
                <a:ea typeface="+mn-lt"/>
                <a:cs typeface="+mn-lt"/>
              </a:rPr>
              <a:t> </a:t>
            </a:r>
            <a:r>
              <a:rPr lang="en-US" sz="3200" b="1" err="1">
                <a:ea typeface="+mn-lt"/>
                <a:cs typeface="+mn-lt"/>
              </a:rPr>
              <a:t>väärinkäsityksiä</a:t>
            </a:r>
            <a:r>
              <a:rPr lang="en-US" sz="3200">
                <a:ea typeface="+mn-lt"/>
                <a:cs typeface="+mn-lt"/>
              </a:rPr>
              <a:t>.</a:t>
            </a:r>
          </a:p>
          <a:p>
            <a:pPr marL="0" indent="0">
              <a:buNone/>
            </a:pPr>
            <a:r>
              <a:rPr lang="en-US" sz="1200">
                <a:latin typeface="Aptos"/>
                <a:ea typeface="Calibri"/>
                <a:cs typeface="Calibri"/>
              </a:rPr>
              <a:t>   (</a:t>
            </a:r>
            <a:r>
              <a:rPr lang="en-US" sz="1200" err="1">
                <a:latin typeface="Aptos"/>
                <a:ea typeface="Calibri"/>
                <a:cs typeface="Calibri"/>
              </a:rPr>
              <a:t>Luotu</a:t>
            </a:r>
            <a:r>
              <a:rPr lang="en-US" sz="1200">
                <a:latin typeface="Aptos"/>
                <a:ea typeface="Calibri"/>
                <a:cs typeface="Calibri"/>
              </a:rPr>
              <a:t> </a:t>
            </a:r>
            <a:r>
              <a:rPr lang="en-US" sz="1200" err="1">
                <a:latin typeface="Aptos"/>
                <a:ea typeface="Calibri"/>
                <a:cs typeface="Calibri"/>
              </a:rPr>
              <a:t>Copilotin</a:t>
            </a:r>
            <a:r>
              <a:rPr lang="en-US" sz="1200">
                <a:latin typeface="Aptos"/>
                <a:ea typeface="Calibri"/>
                <a:cs typeface="Calibri"/>
              </a:rPr>
              <a:t> </a:t>
            </a:r>
            <a:r>
              <a:rPr lang="en-US" sz="1200" err="1">
                <a:latin typeface="Aptos"/>
                <a:ea typeface="Calibri"/>
                <a:cs typeface="Calibri"/>
              </a:rPr>
              <a:t>avulla</a:t>
            </a:r>
            <a:r>
              <a:rPr lang="en-US" sz="1200">
                <a:latin typeface="Aptos"/>
                <a:ea typeface="Calibri"/>
                <a:cs typeface="Calibri"/>
              </a:rPr>
              <a:t> 29.9.2025)</a:t>
            </a:r>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13822496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3069A-FF62-7D6F-3CCB-0162FF0B2305}"/>
              </a:ext>
            </a:extLst>
          </p:cNvPr>
          <p:cNvSpPr>
            <a:spLocks noGrp="1"/>
          </p:cNvSpPr>
          <p:nvPr>
            <p:ph type="title"/>
          </p:nvPr>
        </p:nvSpPr>
        <p:spPr/>
        <p:txBody>
          <a:bodyPr/>
          <a:lstStyle/>
          <a:p>
            <a:r>
              <a:rPr lang="en-US" err="1">
                <a:ea typeface="Calibri Light"/>
                <a:cs typeface="Calibri Light"/>
              </a:rPr>
              <a:t>Ymmärsitkö</a:t>
            </a:r>
            <a:r>
              <a:rPr lang="en-US">
                <a:ea typeface="Calibri Light"/>
                <a:cs typeface="Calibri Light"/>
              </a:rPr>
              <a:t> </a:t>
            </a:r>
            <a:r>
              <a:rPr lang="en-US" err="1">
                <a:ea typeface="Calibri Light"/>
                <a:cs typeface="Calibri Light"/>
              </a:rPr>
              <a:t>varmasti</a:t>
            </a:r>
            <a:r>
              <a:rPr lang="en-US">
                <a:ea typeface="Calibri Light"/>
                <a:cs typeface="Calibri Light"/>
              </a:rPr>
              <a:t>?</a:t>
            </a:r>
            <a:endParaRPr lang="en-US" err="1"/>
          </a:p>
        </p:txBody>
      </p:sp>
      <p:sp>
        <p:nvSpPr>
          <p:cNvPr id="3" name="Content Placeholder 2">
            <a:extLst>
              <a:ext uri="{FF2B5EF4-FFF2-40B4-BE49-F238E27FC236}">
                <a16:creationId xmlns:a16="http://schemas.microsoft.com/office/drawing/2014/main" id="{0F35B527-69B7-BC6D-38BE-244AACCB8FBC}"/>
              </a:ext>
            </a:extLst>
          </p:cNvPr>
          <p:cNvSpPr>
            <a:spLocks noGrp="1"/>
          </p:cNvSpPr>
          <p:nvPr>
            <p:ph idx="1"/>
          </p:nvPr>
        </p:nvSpPr>
        <p:spPr/>
        <p:txBody>
          <a:bodyPr vert="horz" lIns="91440" tIns="45720" rIns="91440" bIns="45720" rtlCol="0" anchor="t">
            <a:normAutofit/>
          </a:bodyPr>
          <a:lstStyle/>
          <a:p>
            <a:endParaRPr lang="en-US" sz="1800">
              <a:solidFill>
                <a:srgbClr val="FFFFFF"/>
              </a:solidFill>
              <a:ea typeface="+mn-lt"/>
              <a:cs typeface="+mn-lt"/>
            </a:endParaRPr>
          </a:p>
          <a:p>
            <a:endParaRPr lang="en-US" sz="1800">
              <a:solidFill>
                <a:srgbClr val="FFFFFF"/>
              </a:solidFill>
              <a:ea typeface="Calibri"/>
              <a:cs typeface="Calibri"/>
            </a:endParaRPr>
          </a:p>
          <a:p>
            <a:pPr marL="0" indent="0">
              <a:buNone/>
            </a:pPr>
            <a:endParaRPr lang="en-US" sz="1800">
              <a:solidFill>
                <a:srgbClr val="FFFFFF"/>
              </a:solidFill>
              <a:ea typeface="Calibri"/>
              <a:cs typeface="Calibri"/>
            </a:endParaRPr>
          </a:p>
        </p:txBody>
      </p:sp>
      <p:pic>
        <p:nvPicPr>
          <p:cNvPr id="5" name="Online Media 4" title="11. Ymmärryksen varmistaminen">
            <a:hlinkClick r:id="" action="ppaction://noaction"/>
            <a:extLst>
              <a:ext uri="{FF2B5EF4-FFF2-40B4-BE49-F238E27FC236}">
                <a16:creationId xmlns:a16="http://schemas.microsoft.com/office/drawing/2014/main" id="{B4C0453F-8366-32A0-24B6-0FC03BAA81D0}"/>
              </a:ext>
            </a:extLst>
          </p:cNvPr>
          <p:cNvPicPr>
            <a:picLocks noRot="1" noChangeAspect="1"/>
          </p:cNvPicPr>
          <p:nvPr>
            <a:videoFile r:link="rId1"/>
          </p:nvPr>
        </p:nvPicPr>
        <p:blipFill>
          <a:blip r:embed="rId3"/>
          <a:stretch>
            <a:fillRect/>
          </a:stretch>
        </p:blipFill>
        <p:spPr>
          <a:xfrm>
            <a:off x="953099" y="1231555"/>
            <a:ext cx="8845766" cy="4961239"/>
          </a:xfrm>
          <a:prstGeom prst="rect">
            <a:avLst/>
          </a:prstGeom>
        </p:spPr>
      </p:pic>
    </p:spTree>
    <p:extLst>
      <p:ext uri="{BB962C8B-B14F-4D97-AF65-F5344CB8AC3E}">
        <p14:creationId xmlns:p14="http://schemas.microsoft.com/office/powerpoint/2010/main" val="14606174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76F37-2357-0329-D5D6-7A8EA3D2B502}"/>
              </a:ext>
            </a:extLst>
          </p:cNvPr>
          <p:cNvSpPr>
            <a:spLocks noGrp="1"/>
          </p:cNvSpPr>
          <p:nvPr>
            <p:ph type="title"/>
          </p:nvPr>
        </p:nvSpPr>
        <p:spPr/>
        <p:txBody>
          <a:bodyPr/>
          <a:lstStyle/>
          <a:p>
            <a:r>
              <a:rPr lang="en-US" b="1">
                <a:ea typeface="Calibri Light"/>
                <a:cs typeface="Calibri Light"/>
              </a:rPr>
              <a:t>7.2 </a:t>
            </a:r>
            <a:r>
              <a:rPr lang="en-US" b="1" err="1">
                <a:ea typeface="Calibri Light"/>
                <a:cs typeface="Calibri Light"/>
              </a:rPr>
              <a:t>Ohjaus</a:t>
            </a:r>
            <a:r>
              <a:rPr lang="en-US" b="1">
                <a:ea typeface="Calibri Light"/>
                <a:cs typeface="Calibri Light"/>
              </a:rPr>
              <a:t> ja </a:t>
            </a:r>
            <a:r>
              <a:rPr lang="en-US" b="1" err="1">
                <a:ea typeface="Calibri Light"/>
                <a:cs typeface="Calibri Light"/>
              </a:rPr>
              <a:t>vuorovaikutus</a:t>
            </a:r>
            <a:endParaRPr lang="en-US" b="1" err="1"/>
          </a:p>
        </p:txBody>
      </p:sp>
      <p:sp>
        <p:nvSpPr>
          <p:cNvPr id="3" name="Content Placeholder 2">
            <a:extLst>
              <a:ext uri="{FF2B5EF4-FFF2-40B4-BE49-F238E27FC236}">
                <a16:creationId xmlns:a16="http://schemas.microsoft.com/office/drawing/2014/main" id="{16C0A5BC-6E92-C609-038A-247A0B7DF1C2}"/>
              </a:ext>
            </a:extLst>
          </p:cNvPr>
          <p:cNvSpPr>
            <a:spLocks noGrp="1"/>
          </p:cNvSpPr>
          <p:nvPr>
            <p:ph idx="1"/>
          </p:nvPr>
        </p:nvSpPr>
        <p:spPr/>
        <p:txBody>
          <a:bodyPr vert="horz" lIns="91440" tIns="45720" rIns="91440" bIns="45720" rtlCol="0" anchor="t">
            <a:normAutofit lnSpcReduction="10000"/>
          </a:bodyPr>
          <a:lstStyle/>
          <a:p>
            <a:r>
              <a:rPr lang="en-US">
                <a:ea typeface="Calibri"/>
                <a:cs typeface="Calibri"/>
              </a:rPr>
              <a:t>Miten </a:t>
            </a:r>
            <a:r>
              <a:rPr lang="en-US" err="1">
                <a:ea typeface="Calibri"/>
                <a:cs typeface="Calibri"/>
              </a:rPr>
              <a:t>voimme</a:t>
            </a:r>
            <a:r>
              <a:rPr lang="en-US">
                <a:ea typeface="Calibri"/>
                <a:cs typeface="Calibri"/>
              </a:rPr>
              <a:t> </a:t>
            </a:r>
            <a:r>
              <a:rPr lang="en-US" err="1">
                <a:ea typeface="Calibri"/>
                <a:cs typeface="Calibri"/>
              </a:rPr>
              <a:t>varmistaa</a:t>
            </a:r>
            <a:r>
              <a:rPr lang="en-US">
                <a:ea typeface="Calibri"/>
                <a:cs typeface="Calibri"/>
              </a:rPr>
              <a:t>, </a:t>
            </a:r>
            <a:r>
              <a:rPr lang="en-US" err="1">
                <a:ea typeface="Calibri"/>
                <a:cs typeface="Calibri"/>
              </a:rPr>
              <a:t>että</a:t>
            </a:r>
            <a:r>
              <a:rPr lang="en-US">
                <a:ea typeface="Calibri"/>
                <a:cs typeface="Calibri"/>
              </a:rPr>
              <a:t> </a:t>
            </a:r>
            <a:r>
              <a:rPr lang="en-US" err="1">
                <a:ea typeface="Calibri"/>
                <a:cs typeface="Calibri"/>
              </a:rPr>
              <a:t>toinen</a:t>
            </a:r>
            <a:r>
              <a:rPr lang="en-US">
                <a:ea typeface="Calibri"/>
                <a:cs typeface="Calibri"/>
              </a:rPr>
              <a:t> </a:t>
            </a:r>
            <a:r>
              <a:rPr lang="en-US" err="1">
                <a:ea typeface="Calibri"/>
                <a:cs typeface="Calibri"/>
              </a:rPr>
              <a:t>ymmärtää</a:t>
            </a:r>
            <a:r>
              <a:rPr lang="en-US">
                <a:ea typeface="Calibri"/>
                <a:cs typeface="Calibri"/>
              </a:rPr>
              <a:t> </a:t>
            </a:r>
            <a:r>
              <a:rPr lang="en-US" err="1">
                <a:ea typeface="Calibri"/>
                <a:cs typeface="Calibri"/>
              </a:rPr>
              <a:t>meitä</a:t>
            </a:r>
            <a:r>
              <a:rPr lang="en-US">
                <a:ea typeface="Calibri"/>
                <a:cs typeface="Calibri"/>
              </a:rPr>
              <a:t> </a:t>
            </a:r>
            <a:r>
              <a:rPr lang="en-US" err="1">
                <a:ea typeface="Calibri"/>
                <a:cs typeface="Calibri"/>
              </a:rPr>
              <a:t>oikein</a:t>
            </a:r>
            <a:r>
              <a:rPr lang="en-US">
                <a:ea typeface="Calibri"/>
                <a:cs typeface="Calibri"/>
              </a:rPr>
              <a:t>?</a:t>
            </a:r>
          </a:p>
          <a:p>
            <a:pPr lvl="2">
              <a:buFont typeface="Wingdings" panose="020B0604020202020204" pitchFamily="34" charset="0"/>
              <a:buChar char="§"/>
            </a:pPr>
            <a:endParaRPr lang="en-US">
              <a:ea typeface="Calibri"/>
              <a:cs typeface="Calibri"/>
            </a:endParaRPr>
          </a:p>
          <a:p>
            <a:pPr lvl="2">
              <a:buFont typeface="Wingdings" panose="020B0604020202020204" pitchFamily="34" charset="0"/>
              <a:buChar char="§"/>
            </a:pPr>
            <a:r>
              <a:rPr lang="en-US" err="1">
                <a:ea typeface="Calibri"/>
                <a:cs typeface="Calibri"/>
              </a:rPr>
              <a:t>Puhu</a:t>
            </a:r>
            <a:r>
              <a:rPr lang="en-US">
                <a:ea typeface="Calibri"/>
                <a:cs typeface="Calibri"/>
              </a:rPr>
              <a:t> </a:t>
            </a:r>
            <a:r>
              <a:rPr lang="en-US" err="1">
                <a:ea typeface="Calibri"/>
                <a:cs typeface="Calibri"/>
              </a:rPr>
              <a:t>hitaasti</a:t>
            </a:r>
            <a:r>
              <a:rPr lang="en-US">
                <a:ea typeface="Calibri"/>
                <a:cs typeface="Calibri"/>
              </a:rPr>
              <a:t> </a:t>
            </a:r>
            <a:r>
              <a:rPr lang="en-US" err="1">
                <a:ea typeface="Calibri"/>
                <a:cs typeface="Calibri"/>
              </a:rPr>
              <a:t>helppoa</a:t>
            </a:r>
            <a:r>
              <a:rPr lang="en-US">
                <a:ea typeface="Calibri"/>
                <a:cs typeface="Calibri"/>
              </a:rPr>
              <a:t> </a:t>
            </a:r>
            <a:r>
              <a:rPr lang="en-US" err="1">
                <a:ea typeface="Calibri"/>
                <a:cs typeface="Calibri"/>
              </a:rPr>
              <a:t>kieltä</a:t>
            </a:r>
            <a:r>
              <a:rPr lang="en-US">
                <a:ea typeface="Calibri"/>
                <a:cs typeface="Calibri"/>
              </a:rPr>
              <a:t> ja </a:t>
            </a:r>
            <a:r>
              <a:rPr lang="en-US" err="1">
                <a:ea typeface="Calibri"/>
                <a:cs typeface="Calibri"/>
              </a:rPr>
              <a:t>toista</a:t>
            </a:r>
            <a:r>
              <a:rPr lang="en-US">
                <a:ea typeface="Calibri"/>
                <a:cs typeface="Calibri"/>
              </a:rPr>
              <a:t> </a:t>
            </a:r>
            <a:r>
              <a:rPr lang="en-US" err="1">
                <a:ea typeface="Calibri"/>
                <a:cs typeface="Calibri"/>
              </a:rPr>
              <a:t>asioita</a:t>
            </a:r>
            <a:endParaRPr lang="en-US">
              <a:ea typeface="Calibri"/>
              <a:cs typeface="Calibri"/>
            </a:endParaRPr>
          </a:p>
          <a:p>
            <a:pPr lvl="2">
              <a:buFont typeface="Wingdings" panose="020B0604020202020204" pitchFamily="34" charset="0"/>
              <a:buChar char="§"/>
            </a:pPr>
            <a:r>
              <a:rPr lang="en-US">
                <a:ea typeface="Calibri"/>
                <a:cs typeface="Calibri"/>
              </a:rPr>
              <a:t>Äännä </a:t>
            </a:r>
            <a:r>
              <a:rPr lang="en-US" err="1">
                <a:ea typeface="Calibri"/>
                <a:cs typeface="Calibri"/>
              </a:rPr>
              <a:t>sanat</a:t>
            </a:r>
            <a:r>
              <a:rPr lang="en-US">
                <a:ea typeface="Calibri"/>
                <a:cs typeface="Calibri"/>
              </a:rPr>
              <a:t> </a:t>
            </a:r>
            <a:r>
              <a:rPr lang="en-US" err="1">
                <a:ea typeface="Calibri"/>
                <a:cs typeface="Calibri"/>
              </a:rPr>
              <a:t>selvästi</a:t>
            </a:r>
            <a:endParaRPr lang="en-US">
              <a:ea typeface="Calibri"/>
              <a:cs typeface="Calibri"/>
            </a:endParaRPr>
          </a:p>
          <a:p>
            <a:pPr lvl="2">
              <a:buFont typeface="Wingdings" panose="020B0604020202020204" pitchFamily="34" charset="0"/>
              <a:buChar char="§"/>
            </a:pPr>
            <a:r>
              <a:rPr lang="en-US" err="1">
                <a:ea typeface="Calibri"/>
                <a:cs typeface="Calibri"/>
              </a:rPr>
              <a:t>Käytä</a:t>
            </a:r>
            <a:r>
              <a:rPr lang="en-US">
                <a:ea typeface="Calibri"/>
                <a:cs typeface="Calibri"/>
              </a:rPr>
              <a:t> </a:t>
            </a:r>
            <a:r>
              <a:rPr lang="en-US" err="1">
                <a:ea typeface="Calibri"/>
                <a:cs typeface="Calibri"/>
              </a:rPr>
              <a:t>apuvälineitä</a:t>
            </a:r>
            <a:r>
              <a:rPr lang="en-US">
                <a:ea typeface="Calibri"/>
                <a:cs typeface="Calibri"/>
              </a:rPr>
              <a:t> </a:t>
            </a:r>
            <a:r>
              <a:rPr lang="en-US" err="1">
                <a:ea typeface="Calibri"/>
                <a:cs typeface="Calibri"/>
              </a:rPr>
              <a:t>tekstin</a:t>
            </a:r>
            <a:r>
              <a:rPr lang="en-US">
                <a:ea typeface="Calibri"/>
                <a:cs typeface="Calibri"/>
              </a:rPr>
              <a:t> </a:t>
            </a:r>
            <a:r>
              <a:rPr lang="en-US" err="1">
                <a:ea typeface="Calibri"/>
                <a:cs typeface="Calibri"/>
              </a:rPr>
              <a:t>ymmärtämiseen</a:t>
            </a:r>
            <a:r>
              <a:rPr lang="en-US">
                <a:ea typeface="Calibri"/>
                <a:cs typeface="Calibri"/>
              </a:rPr>
              <a:t> (</a:t>
            </a:r>
            <a:r>
              <a:rPr lang="en-US" err="1">
                <a:ea typeface="Calibri"/>
                <a:cs typeface="Calibri"/>
              </a:rPr>
              <a:t>kuvat</a:t>
            </a:r>
            <a:r>
              <a:rPr lang="en-US">
                <a:ea typeface="Calibri"/>
                <a:cs typeface="Calibri"/>
              </a:rPr>
              <a:t>, </a:t>
            </a:r>
            <a:r>
              <a:rPr lang="en-US" err="1">
                <a:ea typeface="Calibri"/>
                <a:cs typeface="Calibri"/>
              </a:rPr>
              <a:t>piirtäminen</a:t>
            </a:r>
            <a:r>
              <a:rPr lang="en-US">
                <a:ea typeface="Calibri"/>
                <a:cs typeface="Calibri"/>
              </a:rPr>
              <a:t>, </a:t>
            </a:r>
            <a:r>
              <a:rPr lang="en-US" err="1">
                <a:ea typeface="Calibri"/>
                <a:cs typeface="Calibri"/>
              </a:rPr>
              <a:t>eleet</a:t>
            </a:r>
            <a:r>
              <a:rPr lang="en-US">
                <a:ea typeface="Calibri"/>
                <a:cs typeface="Calibri"/>
              </a:rPr>
              <a:t> ja </a:t>
            </a:r>
            <a:r>
              <a:rPr lang="en-US" err="1">
                <a:ea typeface="Calibri"/>
                <a:cs typeface="Calibri"/>
              </a:rPr>
              <a:t>ilmeet</a:t>
            </a:r>
            <a:r>
              <a:rPr lang="en-US">
                <a:ea typeface="Calibri"/>
                <a:cs typeface="Calibri"/>
              </a:rPr>
              <a:t>)</a:t>
            </a:r>
          </a:p>
          <a:p>
            <a:pPr lvl="2">
              <a:buFont typeface="Wingdings" panose="020B0604020202020204" pitchFamily="34" charset="0"/>
              <a:buChar char="§"/>
            </a:pPr>
            <a:r>
              <a:rPr lang="en-US" err="1">
                <a:ea typeface="Calibri"/>
                <a:cs typeface="Calibri"/>
              </a:rPr>
              <a:t>Selitä</a:t>
            </a:r>
            <a:r>
              <a:rPr lang="en-US">
                <a:ea typeface="Calibri"/>
                <a:cs typeface="Calibri"/>
              </a:rPr>
              <a:t> </a:t>
            </a:r>
            <a:r>
              <a:rPr lang="en-US" err="1">
                <a:ea typeface="Calibri"/>
                <a:cs typeface="Calibri"/>
              </a:rPr>
              <a:t>vaikeat</a:t>
            </a:r>
            <a:r>
              <a:rPr lang="en-US">
                <a:ea typeface="Calibri"/>
                <a:cs typeface="Calibri"/>
              </a:rPr>
              <a:t> </a:t>
            </a:r>
            <a:r>
              <a:rPr lang="en-US" err="1">
                <a:ea typeface="Calibri"/>
                <a:cs typeface="Calibri"/>
              </a:rPr>
              <a:t>sanat</a:t>
            </a:r>
            <a:endParaRPr lang="en-US">
              <a:ea typeface="Calibri"/>
              <a:cs typeface="Calibri"/>
            </a:endParaRPr>
          </a:p>
          <a:p>
            <a:pPr lvl="2">
              <a:buFont typeface="Wingdings" panose="020B0604020202020204" pitchFamily="34" charset="0"/>
              <a:buChar char="§"/>
            </a:pPr>
            <a:r>
              <a:rPr lang="en-US" b="1">
                <a:ea typeface="Calibri"/>
                <a:cs typeface="Calibri"/>
              </a:rPr>
              <a:t>EI </a:t>
            </a:r>
            <a:r>
              <a:rPr lang="en-US" err="1">
                <a:ea typeface="Calibri"/>
                <a:cs typeface="Calibri"/>
              </a:rPr>
              <a:t>murretta</a:t>
            </a:r>
            <a:r>
              <a:rPr lang="en-US">
                <a:ea typeface="Calibri"/>
                <a:cs typeface="Calibri"/>
              </a:rPr>
              <a:t> tai </a:t>
            </a:r>
            <a:r>
              <a:rPr lang="en-US" err="1">
                <a:ea typeface="Calibri"/>
                <a:cs typeface="Calibri"/>
              </a:rPr>
              <a:t>slangia</a:t>
            </a:r>
            <a:endParaRPr lang="en-US">
              <a:ea typeface="Calibri"/>
              <a:cs typeface="Calibri"/>
            </a:endParaRPr>
          </a:p>
          <a:p>
            <a:pPr lvl="2">
              <a:buFont typeface="Wingdings" panose="020B0604020202020204" pitchFamily="34" charset="0"/>
              <a:buChar char="§"/>
            </a:pPr>
            <a:r>
              <a:rPr lang="en-US" b="1">
                <a:ea typeface="Calibri"/>
                <a:cs typeface="Calibri"/>
              </a:rPr>
              <a:t>EI</a:t>
            </a:r>
            <a:r>
              <a:rPr lang="en-US">
                <a:ea typeface="Calibri"/>
                <a:cs typeface="Calibri"/>
              </a:rPr>
              <a:t> </a:t>
            </a:r>
            <a:r>
              <a:rPr lang="en-US" err="1">
                <a:ea typeface="Calibri"/>
                <a:cs typeface="Calibri"/>
              </a:rPr>
              <a:t>sanontoja</a:t>
            </a:r>
            <a:r>
              <a:rPr lang="en-US">
                <a:ea typeface="Calibri"/>
                <a:cs typeface="Calibri"/>
              </a:rPr>
              <a:t> tai </a:t>
            </a:r>
            <a:r>
              <a:rPr lang="en-US" err="1">
                <a:ea typeface="Calibri"/>
                <a:cs typeface="Calibri"/>
              </a:rPr>
              <a:t>sananlaskuja</a:t>
            </a:r>
            <a:endParaRPr lang="en-US">
              <a:ea typeface="Calibri"/>
              <a:cs typeface="Calibri"/>
            </a:endParaRPr>
          </a:p>
          <a:p>
            <a:pPr lvl="2">
              <a:buFont typeface="Wingdings" panose="020B0604020202020204" pitchFamily="34" charset="0"/>
              <a:buChar char="§"/>
            </a:pPr>
            <a:r>
              <a:rPr lang="en-US">
                <a:ea typeface="Calibri"/>
                <a:cs typeface="Calibri"/>
              </a:rPr>
              <a:t>"</a:t>
            </a:r>
            <a:r>
              <a:rPr lang="en-US" err="1">
                <a:ea typeface="Calibri"/>
                <a:cs typeface="Calibri"/>
              </a:rPr>
              <a:t>Ymmärsitkö</a:t>
            </a:r>
            <a:r>
              <a:rPr lang="en-US">
                <a:ea typeface="Calibri"/>
                <a:cs typeface="Calibri"/>
              </a:rPr>
              <a:t>?" </a:t>
            </a:r>
            <a:r>
              <a:rPr lang="en-US" err="1">
                <a:ea typeface="Calibri"/>
                <a:cs typeface="Calibri"/>
              </a:rPr>
              <a:t>Sijaan</a:t>
            </a:r>
            <a:r>
              <a:rPr lang="en-US">
                <a:ea typeface="Calibri"/>
                <a:cs typeface="Calibri"/>
              </a:rPr>
              <a:t> "</a:t>
            </a:r>
            <a:r>
              <a:rPr lang="en-US" err="1">
                <a:ea typeface="Calibri"/>
                <a:cs typeface="Calibri"/>
              </a:rPr>
              <a:t>Kerro</a:t>
            </a:r>
            <a:r>
              <a:rPr lang="en-US">
                <a:ea typeface="Calibri"/>
                <a:cs typeface="Calibri"/>
              </a:rPr>
              <a:t> </a:t>
            </a:r>
            <a:r>
              <a:rPr lang="en-US" err="1">
                <a:ea typeface="Calibri"/>
                <a:cs typeface="Calibri"/>
              </a:rPr>
              <a:t>minulle</a:t>
            </a:r>
            <a:r>
              <a:rPr lang="en-US">
                <a:ea typeface="Calibri"/>
                <a:cs typeface="Calibri"/>
              </a:rPr>
              <a:t> </a:t>
            </a:r>
            <a:r>
              <a:rPr lang="en-US" err="1">
                <a:ea typeface="Calibri"/>
                <a:cs typeface="Calibri"/>
              </a:rPr>
              <a:t>mitä</a:t>
            </a:r>
            <a:r>
              <a:rPr lang="en-US">
                <a:ea typeface="Calibri"/>
                <a:cs typeface="Calibri"/>
              </a:rPr>
              <a:t> </a:t>
            </a:r>
            <a:r>
              <a:rPr lang="en-US" err="1">
                <a:ea typeface="Calibri"/>
                <a:cs typeface="Calibri"/>
              </a:rPr>
              <a:t>teet</a:t>
            </a:r>
            <a:r>
              <a:rPr lang="en-US">
                <a:ea typeface="Calibri"/>
                <a:cs typeface="Calibri"/>
              </a:rPr>
              <a:t> </a:t>
            </a:r>
            <a:r>
              <a:rPr lang="en-US" err="1">
                <a:ea typeface="Calibri"/>
                <a:cs typeface="Calibri"/>
              </a:rPr>
              <a:t>seuraavaksi</a:t>
            </a:r>
            <a:r>
              <a:rPr lang="en-US">
                <a:ea typeface="Calibri"/>
                <a:cs typeface="Calibri"/>
              </a:rPr>
              <a:t>." </a:t>
            </a:r>
          </a:p>
          <a:p>
            <a:pPr lvl="2">
              <a:buFont typeface="Wingdings" panose="020B0604020202020204" pitchFamily="34" charset="0"/>
              <a:buChar char="§"/>
            </a:pPr>
            <a:r>
              <a:rPr lang="en-US">
                <a:ea typeface="Calibri"/>
                <a:cs typeface="Calibri"/>
              </a:rPr>
              <a:t>tai "</a:t>
            </a:r>
            <a:r>
              <a:rPr lang="en-US" err="1">
                <a:ea typeface="Calibri"/>
                <a:cs typeface="Calibri"/>
              </a:rPr>
              <a:t>Näytä</a:t>
            </a:r>
            <a:r>
              <a:rPr lang="en-US">
                <a:ea typeface="Calibri"/>
                <a:cs typeface="Calibri"/>
              </a:rPr>
              <a:t> </a:t>
            </a:r>
            <a:r>
              <a:rPr lang="en-US" err="1">
                <a:ea typeface="Calibri"/>
                <a:cs typeface="Calibri"/>
              </a:rPr>
              <a:t>minulle</a:t>
            </a:r>
            <a:r>
              <a:rPr lang="en-US">
                <a:ea typeface="Calibri"/>
                <a:cs typeface="Calibri"/>
              </a:rPr>
              <a:t> </a:t>
            </a:r>
            <a:r>
              <a:rPr lang="en-US" err="1">
                <a:ea typeface="Calibri"/>
                <a:cs typeface="Calibri"/>
              </a:rPr>
              <a:t>mitä</a:t>
            </a:r>
            <a:r>
              <a:rPr lang="en-US">
                <a:ea typeface="Calibri"/>
                <a:cs typeface="Calibri"/>
              </a:rPr>
              <a:t> </a:t>
            </a:r>
            <a:r>
              <a:rPr lang="en-US" err="1">
                <a:ea typeface="Calibri"/>
                <a:cs typeface="Calibri"/>
              </a:rPr>
              <a:t>teet</a:t>
            </a:r>
            <a:r>
              <a:rPr lang="en-US">
                <a:ea typeface="Calibri"/>
                <a:cs typeface="Calibri"/>
              </a:rPr>
              <a:t> </a:t>
            </a:r>
            <a:r>
              <a:rPr lang="en-US" err="1">
                <a:ea typeface="Calibri"/>
                <a:cs typeface="Calibri"/>
              </a:rPr>
              <a:t>seuraavaksi</a:t>
            </a:r>
            <a:r>
              <a:rPr lang="en-US">
                <a:ea typeface="Calibri"/>
                <a:cs typeface="Calibri"/>
              </a:rPr>
              <a:t>."</a:t>
            </a:r>
            <a:endParaRPr lang="en-US"/>
          </a:p>
          <a:p>
            <a:pPr lvl="2">
              <a:buFont typeface="Wingdings" panose="020B0604020202020204" pitchFamily="34" charset="0"/>
              <a:buChar char="§"/>
            </a:pPr>
            <a:r>
              <a:rPr lang="en-US">
                <a:ea typeface="Calibri"/>
                <a:cs typeface="Calibri"/>
              </a:rPr>
              <a:t>Anna </a:t>
            </a:r>
            <a:r>
              <a:rPr lang="en-US" err="1">
                <a:ea typeface="Calibri"/>
                <a:cs typeface="Calibri"/>
              </a:rPr>
              <a:t>opiskelijalle</a:t>
            </a:r>
            <a:r>
              <a:rPr lang="en-US">
                <a:ea typeface="Calibri"/>
                <a:cs typeface="Calibri"/>
              </a:rPr>
              <a:t> </a:t>
            </a:r>
            <a:r>
              <a:rPr lang="en-US" err="1">
                <a:ea typeface="Calibri"/>
                <a:cs typeface="Calibri"/>
              </a:rPr>
              <a:t>etukäteen</a:t>
            </a:r>
            <a:r>
              <a:rPr lang="en-US">
                <a:ea typeface="Calibri"/>
                <a:cs typeface="Calibri"/>
              </a:rPr>
              <a:t> </a:t>
            </a:r>
            <a:r>
              <a:rPr lang="en-US" err="1">
                <a:ea typeface="Calibri"/>
                <a:cs typeface="Calibri"/>
              </a:rPr>
              <a:t>materiaalia</a:t>
            </a:r>
            <a:r>
              <a:rPr lang="en-US">
                <a:ea typeface="Calibri"/>
                <a:cs typeface="Calibri"/>
              </a:rPr>
              <a:t> (</a:t>
            </a:r>
            <a:r>
              <a:rPr lang="en-US" err="1">
                <a:ea typeface="Calibri"/>
                <a:cs typeface="Calibri"/>
              </a:rPr>
              <a:t>työohjeet</a:t>
            </a:r>
            <a:r>
              <a:rPr lang="en-US">
                <a:ea typeface="Calibri"/>
                <a:cs typeface="Calibri"/>
              </a:rPr>
              <a:t>, </a:t>
            </a:r>
            <a:r>
              <a:rPr lang="en-US" err="1">
                <a:ea typeface="Calibri"/>
                <a:cs typeface="Calibri"/>
              </a:rPr>
              <a:t>käyttöohjeet</a:t>
            </a:r>
            <a:r>
              <a:rPr lang="en-US">
                <a:ea typeface="Calibri"/>
                <a:cs typeface="Calibri"/>
              </a:rPr>
              <a:t>, </a:t>
            </a:r>
            <a:r>
              <a:rPr lang="en-US" err="1">
                <a:ea typeface="Calibri"/>
                <a:cs typeface="Calibri"/>
              </a:rPr>
              <a:t>jne</a:t>
            </a:r>
            <a:r>
              <a:rPr lang="en-US">
                <a:ea typeface="Calibri"/>
                <a:cs typeface="Calibri"/>
              </a:rPr>
              <a:t>.)</a:t>
            </a:r>
          </a:p>
          <a:p>
            <a:pPr lvl="2">
              <a:buFont typeface="Wingdings" panose="020B0604020202020204" pitchFamily="34" charset="0"/>
              <a:buChar char="§"/>
            </a:pPr>
            <a:r>
              <a:rPr lang="en-US" err="1">
                <a:ea typeface="Calibri"/>
                <a:cs typeface="Calibri"/>
              </a:rPr>
              <a:t>Kuuntele</a:t>
            </a:r>
            <a:r>
              <a:rPr lang="en-US">
                <a:ea typeface="Calibri"/>
                <a:cs typeface="Calibri"/>
              </a:rPr>
              <a:t> </a:t>
            </a:r>
            <a:r>
              <a:rPr lang="en-US" err="1">
                <a:ea typeface="Calibri"/>
                <a:cs typeface="Calibri"/>
              </a:rPr>
              <a:t>opiskelijaa</a:t>
            </a:r>
          </a:p>
          <a:p>
            <a:pPr marL="0" indent="0">
              <a:buNone/>
            </a:pPr>
            <a:r>
              <a:rPr lang="fi-FI" sz="1600" err="1">
                <a:latin typeface="Arial"/>
                <a:ea typeface="Calibri"/>
                <a:cs typeface="Arial"/>
              </a:rPr>
              <a:t>Vierkon</a:t>
            </a:r>
            <a:r>
              <a:rPr lang="fi-FI" sz="1600">
                <a:latin typeface="Arial"/>
                <a:ea typeface="Calibri"/>
                <a:cs typeface="Arial"/>
              </a:rPr>
              <a:t> kielitietoisuuskoulutus osa 3: Kielitietoinen ohjaus työpaikoilla. </a:t>
            </a:r>
            <a:r>
              <a:rPr lang="fi-FI" sz="1600">
                <a:ea typeface="Calibri"/>
                <a:cs typeface="Calibri"/>
                <a:hlinkClick r:id="rId2"/>
              </a:rPr>
              <a:t>https://www.youtube.com/watch?v=t5F2uA0Accc</a:t>
            </a:r>
            <a:r>
              <a:rPr lang="fi-FI" sz="1600">
                <a:ea typeface="Calibri"/>
                <a:cs typeface="Calibri"/>
              </a:rPr>
              <a:t>.</a:t>
            </a:r>
            <a:endParaRPr lang="en-US" sz="1600">
              <a:ea typeface="Calibri"/>
              <a:cs typeface="Calibri"/>
            </a:endParaRPr>
          </a:p>
        </p:txBody>
      </p:sp>
    </p:spTree>
    <p:extLst>
      <p:ext uri="{BB962C8B-B14F-4D97-AF65-F5344CB8AC3E}">
        <p14:creationId xmlns:p14="http://schemas.microsoft.com/office/powerpoint/2010/main" val="3494621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240C4-F2A0-4FAD-4F96-89EAB9ED5B24}"/>
              </a:ext>
            </a:extLst>
          </p:cNvPr>
          <p:cNvSpPr>
            <a:spLocks noGrp="1"/>
          </p:cNvSpPr>
          <p:nvPr>
            <p:ph type="title"/>
          </p:nvPr>
        </p:nvSpPr>
        <p:spPr/>
        <p:txBody>
          <a:bodyPr/>
          <a:lstStyle/>
          <a:p>
            <a:r>
              <a:rPr lang="en-US" b="1">
                <a:ea typeface="Calibri Light"/>
                <a:cs typeface="Calibri Light"/>
              </a:rPr>
              <a:t>7.3 </a:t>
            </a:r>
            <a:r>
              <a:rPr lang="en-US" b="1" err="1">
                <a:ea typeface="Calibri Light"/>
                <a:cs typeface="Calibri Light"/>
              </a:rPr>
              <a:t>Keskustelunaiheita</a:t>
            </a:r>
            <a:endParaRPr lang="en-US" b="1" err="1"/>
          </a:p>
        </p:txBody>
      </p:sp>
      <p:sp>
        <p:nvSpPr>
          <p:cNvPr id="3" name="Content Placeholder 2">
            <a:extLst>
              <a:ext uri="{FF2B5EF4-FFF2-40B4-BE49-F238E27FC236}">
                <a16:creationId xmlns:a16="http://schemas.microsoft.com/office/drawing/2014/main" id="{3F6CA6A3-8CB7-D6C2-915F-3E29C66F0B27}"/>
              </a:ext>
            </a:extLst>
          </p:cNvPr>
          <p:cNvSpPr>
            <a:spLocks noGrp="1"/>
          </p:cNvSpPr>
          <p:nvPr>
            <p:ph idx="1"/>
          </p:nvPr>
        </p:nvSpPr>
        <p:spPr>
          <a:xfrm>
            <a:off x="838200" y="1825625"/>
            <a:ext cx="6224338" cy="4351338"/>
          </a:xfrm>
        </p:spPr>
        <p:txBody>
          <a:bodyPr vert="horz" lIns="91440" tIns="45720" rIns="91440" bIns="45720" rtlCol="0" anchor="t">
            <a:normAutofit/>
          </a:bodyPr>
          <a:lstStyle/>
          <a:p>
            <a:r>
              <a:rPr lang="en-US">
                <a:ea typeface="Calibri"/>
                <a:cs typeface="Calibri"/>
              </a:rPr>
              <a:t>Miten ohjaaja voi huomioida eri </a:t>
            </a:r>
            <a:br>
              <a:rPr lang="en-US">
                <a:ea typeface="Calibri"/>
                <a:cs typeface="Calibri"/>
              </a:rPr>
            </a:br>
            <a:r>
              <a:rPr lang="en-US">
                <a:ea typeface="Calibri"/>
                <a:cs typeface="Calibri"/>
              </a:rPr>
              <a:t>kulttuuritaustat ohjaustilanteissa?</a:t>
            </a:r>
          </a:p>
          <a:p>
            <a:r>
              <a:rPr lang="en-US">
                <a:ea typeface="Calibri"/>
                <a:cs typeface="Calibri"/>
              </a:rPr>
              <a:t>Oletko joskus saanut ohjausta, jossa </a:t>
            </a:r>
            <a:br>
              <a:rPr lang="en-US">
                <a:ea typeface="Calibri"/>
                <a:cs typeface="Calibri"/>
              </a:rPr>
            </a:br>
            <a:r>
              <a:rPr lang="en-US">
                <a:ea typeface="Calibri"/>
                <a:cs typeface="Calibri"/>
              </a:rPr>
              <a:t>kulttuurisi otettiin hyvin </a:t>
            </a:r>
            <a:r>
              <a:rPr lang="en-US" err="1">
                <a:ea typeface="Calibri"/>
                <a:cs typeface="Calibri"/>
              </a:rPr>
              <a:t>huomioon</a:t>
            </a:r>
            <a:r>
              <a:rPr lang="en-US">
                <a:ea typeface="Calibri"/>
                <a:cs typeface="Calibri"/>
              </a:rPr>
              <a:t>?</a:t>
            </a:r>
          </a:p>
          <a:p>
            <a:r>
              <a:rPr lang="en-US" err="1">
                <a:ea typeface="Calibri"/>
                <a:cs typeface="Calibri"/>
              </a:rPr>
              <a:t>Millaisia</a:t>
            </a:r>
            <a:r>
              <a:rPr lang="en-US">
                <a:ea typeface="Calibri"/>
                <a:cs typeface="Calibri"/>
              </a:rPr>
              <a:t> </a:t>
            </a:r>
            <a:r>
              <a:rPr lang="en-US" err="1">
                <a:ea typeface="Calibri"/>
                <a:cs typeface="Calibri"/>
              </a:rPr>
              <a:t>haasteita</a:t>
            </a:r>
            <a:r>
              <a:rPr lang="en-US">
                <a:ea typeface="Calibri"/>
                <a:cs typeface="Calibri"/>
              </a:rPr>
              <a:t> </a:t>
            </a:r>
            <a:r>
              <a:rPr lang="en-US" err="1">
                <a:ea typeface="Calibri"/>
                <a:cs typeface="Calibri"/>
              </a:rPr>
              <a:t>voi</a:t>
            </a:r>
            <a:r>
              <a:rPr lang="en-US">
                <a:ea typeface="Calibri"/>
                <a:cs typeface="Calibri"/>
              </a:rPr>
              <a:t> </a:t>
            </a:r>
            <a:r>
              <a:rPr lang="en-US" err="1">
                <a:ea typeface="Calibri"/>
                <a:cs typeface="Calibri"/>
              </a:rPr>
              <a:t>tulla</a:t>
            </a:r>
            <a:r>
              <a:rPr lang="en-US">
                <a:ea typeface="Calibri"/>
                <a:cs typeface="Calibri"/>
              </a:rPr>
              <a:t>, </a:t>
            </a:r>
            <a:r>
              <a:rPr lang="en-US" err="1">
                <a:ea typeface="Calibri"/>
                <a:cs typeface="Calibri"/>
              </a:rPr>
              <a:t>kun</a:t>
            </a:r>
            <a:r>
              <a:rPr lang="en-US">
                <a:ea typeface="Calibri"/>
                <a:cs typeface="Calibri"/>
              </a:rPr>
              <a:t> </a:t>
            </a:r>
            <a:r>
              <a:rPr lang="en-US" err="1">
                <a:ea typeface="Calibri"/>
                <a:cs typeface="Calibri"/>
              </a:rPr>
              <a:t>ihmiset</a:t>
            </a:r>
            <a:r>
              <a:rPr lang="en-US">
                <a:ea typeface="Calibri"/>
                <a:cs typeface="Calibri"/>
              </a:rPr>
              <a:t> </a:t>
            </a:r>
            <a:r>
              <a:rPr lang="en-US" err="1">
                <a:ea typeface="Calibri"/>
                <a:cs typeface="Calibri"/>
              </a:rPr>
              <a:t>eri</a:t>
            </a:r>
            <a:r>
              <a:rPr lang="en-US">
                <a:ea typeface="Calibri"/>
                <a:cs typeface="Calibri"/>
              </a:rPr>
              <a:t> </a:t>
            </a:r>
            <a:r>
              <a:rPr lang="en-US" err="1">
                <a:ea typeface="Calibri"/>
                <a:cs typeface="Calibri"/>
              </a:rPr>
              <a:t>kulttuureista</a:t>
            </a:r>
            <a:r>
              <a:rPr lang="en-US">
                <a:ea typeface="Calibri"/>
                <a:cs typeface="Calibri"/>
              </a:rPr>
              <a:t> </a:t>
            </a:r>
            <a:r>
              <a:rPr lang="en-US" err="1">
                <a:ea typeface="Calibri"/>
                <a:cs typeface="Calibri"/>
              </a:rPr>
              <a:t>keskustelevat</a:t>
            </a:r>
            <a:r>
              <a:rPr lang="en-US">
                <a:ea typeface="Calibri"/>
                <a:cs typeface="Calibri"/>
              </a:rPr>
              <a:t>?</a:t>
            </a:r>
            <a:endParaRPr lang="en-US"/>
          </a:p>
        </p:txBody>
      </p:sp>
      <p:pic>
        <p:nvPicPr>
          <p:cNvPr id="4" name="Vierko1.4">
            <a:hlinkClick r:id="" action="ppaction://media"/>
            <a:extLst>
              <a:ext uri="{FF2B5EF4-FFF2-40B4-BE49-F238E27FC236}">
                <a16:creationId xmlns:a16="http://schemas.microsoft.com/office/drawing/2014/main" id="{A9848F98-0836-1E45-D207-42B1DDD3899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132888" y="605589"/>
            <a:ext cx="3078163" cy="5486400"/>
          </a:xfrm>
          <a:prstGeom prst="rect">
            <a:avLst/>
          </a:prstGeom>
        </p:spPr>
      </p:pic>
    </p:spTree>
    <p:extLst>
      <p:ext uri="{BB962C8B-B14F-4D97-AF65-F5344CB8AC3E}">
        <p14:creationId xmlns:p14="http://schemas.microsoft.com/office/powerpoint/2010/main" val="2594625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13E61F0-D9FC-5317-DF99-FC6B2344B54E}"/>
              </a:ext>
            </a:extLst>
          </p:cNvPr>
          <p:cNvSpPr>
            <a:spLocks noGrp="1"/>
          </p:cNvSpPr>
          <p:nvPr>
            <p:ph type="title"/>
          </p:nvPr>
        </p:nvSpPr>
        <p:spPr/>
        <p:txBody>
          <a:bodyPr/>
          <a:lstStyle/>
          <a:p>
            <a:r>
              <a:rPr lang="fi-FI" b="1">
                <a:ea typeface="Calibri Light"/>
                <a:cs typeface="Calibri Light"/>
              </a:rPr>
              <a:t>7.4 Kulttuurinen tietoisuus, ennakkoluulot ja stereotypiat</a:t>
            </a:r>
            <a:endParaRPr lang="fi-FI" b="1"/>
          </a:p>
        </p:txBody>
      </p:sp>
      <p:sp>
        <p:nvSpPr>
          <p:cNvPr id="3" name="Sisällön paikkamerkki 2">
            <a:extLst>
              <a:ext uri="{FF2B5EF4-FFF2-40B4-BE49-F238E27FC236}">
                <a16:creationId xmlns:a16="http://schemas.microsoft.com/office/drawing/2014/main" id="{DC0A5AB1-2D94-6260-6FC4-954A3D45F8C1}"/>
              </a:ext>
            </a:extLst>
          </p:cNvPr>
          <p:cNvSpPr>
            <a:spLocks noGrp="1"/>
          </p:cNvSpPr>
          <p:nvPr>
            <p:ph idx="1"/>
          </p:nvPr>
        </p:nvSpPr>
        <p:spPr>
          <a:xfrm>
            <a:off x="838200" y="1825625"/>
            <a:ext cx="6083969" cy="4351338"/>
          </a:xfrm>
        </p:spPr>
        <p:txBody>
          <a:bodyPr vert="horz" lIns="91440" tIns="45720" rIns="91440" bIns="45720" rtlCol="0" anchor="t">
            <a:normAutofit/>
          </a:bodyPr>
          <a:lstStyle/>
          <a:p>
            <a:r>
              <a:rPr lang="fi-FI">
                <a:ea typeface="Calibri"/>
                <a:cs typeface="Calibri"/>
              </a:rPr>
              <a:t>Mitä olet oppinut omasta kulttuuristasi?</a:t>
            </a:r>
          </a:p>
          <a:p>
            <a:r>
              <a:rPr lang="fi-FI">
                <a:ea typeface="Calibri"/>
                <a:cs typeface="Calibri"/>
              </a:rPr>
              <a:t>Oletko huomannut, että jokin tapa ei ole yleinen toisessa kulttuurissa?</a:t>
            </a:r>
          </a:p>
          <a:p>
            <a:r>
              <a:rPr lang="fi-FI">
                <a:ea typeface="Calibri"/>
                <a:cs typeface="Calibri"/>
              </a:rPr>
              <a:t>Oletko joskus kohdannut ennakkoluuloja? Miltä se tuntui?</a:t>
            </a:r>
          </a:p>
          <a:p>
            <a:endParaRPr lang="fi-FI">
              <a:ea typeface="Calibri"/>
              <a:cs typeface="Calibri"/>
            </a:endParaRPr>
          </a:p>
        </p:txBody>
      </p:sp>
      <p:pic>
        <p:nvPicPr>
          <p:cNvPr id="4" name="Vierko2.4">
            <a:hlinkClick r:id="" action="ppaction://media"/>
            <a:extLst>
              <a:ext uri="{FF2B5EF4-FFF2-40B4-BE49-F238E27FC236}">
                <a16:creationId xmlns:a16="http://schemas.microsoft.com/office/drawing/2014/main" id="{0723F379-1C04-3E19-4790-B970E0B107A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393572" y="1036721"/>
            <a:ext cx="2857585" cy="5065296"/>
          </a:xfrm>
          <a:prstGeom prst="rect">
            <a:avLst/>
          </a:prstGeom>
        </p:spPr>
      </p:pic>
    </p:spTree>
    <p:extLst>
      <p:ext uri="{BB962C8B-B14F-4D97-AF65-F5344CB8AC3E}">
        <p14:creationId xmlns:p14="http://schemas.microsoft.com/office/powerpoint/2010/main" val="215975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1954B-1CCB-43DF-CCEE-54D71F8C2AC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F9A2C39-D364-9904-C755-E2BBDB44E1F0}"/>
              </a:ext>
            </a:extLst>
          </p:cNvPr>
          <p:cNvSpPr>
            <a:spLocks noGrp="1"/>
          </p:cNvSpPr>
          <p:nvPr>
            <p:ph idx="1"/>
          </p:nvPr>
        </p:nvSpPr>
        <p:spPr>
          <a:xfrm>
            <a:off x="838200" y="1825625"/>
            <a:ext cx="5352048" cy="4351338"/>
          </a:xfrm>
        </p:spPr>
        <p:txBody>
          <a:bodyPr vert="horz" lIns="91440" tIns="45720" rIns="91440" bIns="45720" rtlCol="0" anchor="t">
            <a:normAutofit/>
          </a:bodyPr>
          <a:lstStyle/>
          <a:p>
            <a:r>
              <a:rPr lang="fi-FI">
                <a:ea typeface="Calibri"/>
                <a:cs typeface="Calibri"/>
              </a:rPr>
              <a:t>Miten voimme vähentää stereotypioita työpaikalla tai koulussa?</a:t>
            </a:r>
            <a:endParaRPr lang="en-US"/>
          </a:p>
        </p:txBody>
      </p:sp>
      <p:pic>
        <p:nvPicPr>
          <p:cNvPr id="5" name="Vierko3.4">
            <a:hlinkClick r:id="" action="ppaction://media"/>
            <a:extLst>
              <a:ext uri="{FF2B5EF4-FFF2-40B4-BE49-F238E27FC236}">
                <a16:creationId xmlns:a16="http://schemas.microsoft.com/office/drawing/2014/main" id="{347E4BEE-91A1-819C-8CB5-BA769F883BE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100177" y="505326"/>
            <a:ext cx="3128294" cy="5596689"/>
          </a:xfrm>
          <a:prstGeom prst="rect">
            <a:avLst/>
          </a:prstGeom>
        </p:spPr>
      </p:pic>
    </p:spTree>
    <p:extLst>
      <p:ext uri="{BB962C8B-B14F-4D97-AF65-F5344CB8AC3E}">
        <p14:creationId xmlns:p14="http://schemas.microsoft.com/office/powerpoint/2010/main" val="216095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02FAB-8776-E876-286B-DAF093A3F349}"/>
              </a:ext>
            </a:extLst>
          </p:cNvPr>
          <p:cNvSpPr>
            <a:spLocks noGrp="1"/>
          </p:cNvSpPr>
          <p:nvPr>
            <p:ph type="title"/>
          </p:nvPr>
        </p:nvSpPr>
        <p:spPr/>
        <p:txBody>
          <a:bodyPr/>
          <a:lstStyle/>
          <a:p>
            <a:r>
              <a:rPr lang="en-US" b="1">
                <a:ea typeface="Calibri Light"/>
                <a:cs typeface="Calibri Light"/>
              </a:rPr>
              <a:t>7.5 Kieli ja </a:t>
            </a:r>
            <a:r>
              <a:rPr lang="en-US" b="1" err="1">
                <a:ea typeface="Calibri Light"/>
                <a:cs typeface="Calibri Light"/>
              </a:rPr>
              <a:t>kommunikaatio</a:t>
            </a:r>
            <a:r>
              <a:rPr lang="en-US" b="1">
                <a:ea typeface="Calibri Light"/>
                <a:cs typeface="Calibri Light"/>
              </a:rPr>
              <a:t>, </a:t>
            </a:r>
            <a:r>
              <a:rPr lang="en-US" b="1" err="1">
                <a:ea typeface="Calibri Light"/>
                <a:cs typeface="Calibri Light"/>
              </a:rPr>
              <a:t>kulttuurien</a:t>
            </a:r>
            <a:r>
              <a:rPr lang="en-US" b="1">
                <a:ea typeface="Calibri Light"/>
                <a:cs typeface="Calibri Light"/>
              </a:rPr>
              <a:t> </a:t>
            </a:r>
            <a:r>
              <a:rPr lang="en-US" b="1" err="1">
                <a:ea typeface="Calibri Light"/>
                <a:cs typeface="Calibri Light"/>
              </a:rPr>
              <a:t>välinen</a:t>
            </a:r>
            <a:r>
              <a:rPr lang="en-US" b="1">
                <a:ea typeface="Calibri Light"/>
                <a:cs typeface="Calibri Light"/>
              </a:rPr>
              <a:t> </a:t>
            </a:r>
            <a:r>
              <a:rPr lang="en-US" b="1" err="1">
                <a:ea typeface="Calibri Light"/>
                <a:cs typeface="Calibri Light"/>
              </a:rPr>
              <a:t>yhteistyö</a:t>
            </a:r>
            <a:endParaRPr lang="en-US" b="1" err="1"/>
          </a:p>
        </p:txBody>
      </p:sp>
      <p:sp>
        <p:nvSpPr>
          <p:cNvPr id="3" name="Content Placeholder 2">
            <a:extLst>
              <a:ext uri="{FF2B5EF4-FFF2-40B4-BE49-F238E27FC236}">
                <a16:creationId xmlns:a16="http://schemas.microsoft.com/office/drawing/2014/main" id="{59E0FED9-ADEC-8325-229A-B18269A0830C}"/>
              </a:ext>
            </a:extLst>
          </p:cNvPr>
          <p:cNvSpPr>
            <a:spLocks noGrp="1"/>
          </p:cNvSpPr>
          <p:nvPr>
            <p:ph idx="1"/>
          </p:nvPr>
        </p:nvSpPr>
        <p:spPr>
          <a:xfrm>
            <a:off x="838200" y="1825625"/>
            <a:ext cx="10515601" cy="4351338"/>
          </a:xfrm>
        </p:spPr>
        <p:txBody>
          <a:bodyPr vert="horz" lIns="91440" tIns="45720" rIns="91440" bIns="45720" rtlCol="0" anchor="t">
            <a:normAutofit/>
          </a:bodyPr>
          <a:lstStyle/>
          <a:p>
            <a:r>
              <a:rPr lang="en-US" err="1">
                <a:ea typeface="+mn-lt"/>
                <a:cs typeface="+mn-lt"/>
              </a:rPr>
              <a:t>Korkean</a:t>
            </a:r>
            <a:r>
              <a:rPr lang="en-US">
                <a:ea typeface="+mn-lt"/>
                <a:cs typeface="+mn-lt"/>
              </a:rPr>
              <a:t> </a:t>
            </a:r>
            <a:r>
              <a:rPr lang="en-US" err="1">
                <a:ea typeface="+mn-lt"/>
                <a:cs typeface="+mn-lt"/>
              </a:rPr>
              <a:t>kontekstin</a:t>
            </a:r>
            <a:r>
              <a:rPr lang="en-US">
                <a:ea typeface="+mn-lt"/>
                <a:cs typeface="+mn-lt"/>
              </a:rPr>
              <a:t> </a:t>
            </a:r>
            <a:r>
              <a:rPr lang="en-US" err="1">
                <a:ea typeface="+mn-lt"/>
                <a:cs typeface="+mn-lt"/>
              </a:rPr>
              <a:t>kulttuureissa</a:t>
            </a:r>
            <a:r>
              <a:rPr lang="en-US">
                <a:ea typeface="+mn-lt"/>
                <a:cs typeface="+mn-lt"/>
              </a:rPr>
              <a:t> (</a:t>
            </a:r>
            <a:r>
              <a:rPr lang="en-US" err="1">
                <a:ea typeface="+mn-lt"/>
                <a:cs typeface="+mn-lt"/>
              </a:rPr>
              <a:t>esim</a:t>
            </a:r>
            <a:r>
              <a:rPr lang="en-US">
                <a:ea typeface="+mn-lt"/>
                <a:cs typeface="+mn-lt"/>
              </a:rPr>
              <a:t>. </a:t>
            </a:r>
            <a:r>
              <a:rPr lang="en-US" err="1">
                <a:ea typeface="+mn-lt"/>
                <a:cs typeface="+mn-lt"/>
              </a:rPr>
              <a:t>välimeren</a:t>
            </a:r>
            <a:r>
              <a:rPr lang="en-US">
                <a:ea typeface="+mn-lt"/>
                <a:cs typeface="+mn-lt"/>
              </a:rPr>
              <a:t> </a:t>
            </a:r>
            <a:r>
              <a:rPr lang="en-US" err="1">
                <a:ea typeface="+mn-lt"/>
                <a:cs typeface="+mn-lt"/>
              </a:rPr>
              <a:t>maat</a:t>
            </a:r>
            <a:r>
              <a:rPr lang="en-US">
                <a:ea typeface="+mn-lt"/>
                <a:cs typeface="+mn-lt"/>
              </a:rPr>
              <a:t> ja </a:t>
            </a:r>
            <a:r>
              <a:rPr lang="en-US" err="1">
                <a:ea typeface="+mn-lt"/>
                <a:cs typeface="+mn-lt"/>
              </a:rPr>
              <a:t>Arabimaat</a:t>
            </a:r>
            <a:r>
              <a:rPr lang="en-US">
                <a:ea typeface="+mn-lt"/>
                <a:cs typeface="+mn-lt"/>
              </a:rPr>
              <a:t>) </a:t>
            </a:r>
            <a:r>
              <a:rPr lang="en-US" err="1">
                <a:ea typeface="+mn-lt"/>
                <a:cs typeface="+mn-lt"/>
              </a:rPr>
              <a:t>korostuvat</a:t>
            </a:r>
            <a:r>
              <a:rPr lang="en-US">
                <a:ea typeface="+mn-lt"/>
                <a:cs typeface="+mn-lt"/>
              </a:rPr>
              <a:t> </a:t>
            </a:r>
            <a:r>
              <a:rPr lang="en-US" err="1">
                <a:ea typeface="+mn-lt"/>
                <a:cs typeface="+mn-lt"/>
              </a:rPr>
              <a:t>ei-kielellinen</a:t>
            </a:r>
            <a:r>
              <a:rPr lang="en-US">
                <a:ea typeface="+mn-lt"/>
                <a:cs typeface="+mn-lt"/>
              </a:rPr>
              <a:t> </a:t>
            </a:r>
            <a:r>
              <a:rPr lang="en-US" err="1">
                <a:ea typeface="+mn-lt"/>
                <a:cs typeface="+mn-lt"/>
              </a:rPr>
              <a:t>viestintä</a:t>
            </a:r>
            <a:r>
              <a:rPr lang="en-US">
                <a:ea typeface="+mn-lt"/>
                <a:cs typeface="+mn-lt"/>
              </a:rPr>
              <a:t> (</a:t>
            </a:r>
            <a:r>
              <a:rPr lang="en-US" err="1">
                <a:ea typeface="+mn-lt"/>
                <a:cs typeface="+mn-lt"/>
              </a:rPr>
              <a:t>eleet</a:t>
            </a:r>
            <a:r>
              <a:rPr lang="en-US">
                <a:ea typeface="+mn-lt"/>
                <a:cs typeface="+mn-lt"/>
              </a:rPr>
              <a:t>, </a:t>
            </a:r>
            <a:r>
              <a:rPr lang="en-US" err="1">
                <a:ea typeface="+mn-lt"/>
                <a:cs typeface="+mn-lt"/>
              </a:rPr>
              <a:t>ilmeet</a:t>
            </a:r>
            <a:r>
              <a:rPr lang="en-US">
                <a:ea typeface="+mn-lt"/>
                <a:cs typeface="+mn-lt"/>
              </a:rPr>
              <a:t> ja </a:t>
            </a:r>
            <a:r>
              <a:rPr lang="en-US" err="1">
                <a:ea typeface="+mn-lt"/>
                <a:cs typeface="+mn-lt"/>
              </a:rPr>
              <a:t>kosketus</a:t>
            </a:r>
            <a:r>
              <a:rPr lang="en-US">
                <a:ea typeface="+mn-lt"/>
                <a:cs typeface="+mn-lt"/>
              </a:rPr>
              <a:t>) ja </a:t>
            </a:r>
            <a:r>
              <a:rPr lang="en-US" err="1">
                <a:ea typeface="+mn-lt"/>
                <a:cs typeface="+mn-lt"/>
              </a:rPr>
              <a:t>oletuksena</a:t>
            </a:r>
            <a:r>
              <a:rPr lang="en-US">
                <a:ea typeface="+mn-lt"/>
                <a:cs typeface="+mn-lt"/>
              </a:rPr>
              <a:t> on </a:t>
            </a:r>
            <a:r>
              <a:rPr lang="en-US" b="1">
                <a:ea typeface="+mn-lt"/>
                <a:cs typeface="+mn-lt"/>
              </a:rPr>
              <a:t>”</a:t>
            </a:r>
            <a:r>
              <a:rPr lang="en-US" b="1" err="1">
                <a:ea typeface="+mn-lt"/>
                <a:cs typeface="+mn-lt"/>
              </a:rPr>
              <a:t>rivien</a:t>
            </a:r>
            <a:r>
              <a:rPr lang="en-US" b="1">
                <a:ea typeface="+mn-lt"/>
                <a:cs typeface="+mn-lt"/>
              </a:rPr>
              <a:t> </a:t>
            </a:r>
            <a:r>
              <a:rPr lang="en-US" b="1" err="1">
                <a:ea typeface="+mn-lt"/>
                <a:cs typeface="+mn-lt"/>
              </a:rPr>
              <a:t>välistä</a:t>
            </a:r>
            <a:r>
              <a:rPr lang="en-US" b="1">
                <a:ea typeface="+mn-lt"/>
                <a:cs typeface="+mn-lt"/>
              </a:rPr>
              <a:t> </a:t>
            </a:r>
            <a:r>
              <a:rPr lang="en-US" b="1" err="1">
                <a:ea typeface="+mn-lt"/>
                <a:cs typeface="+mn-lt"/>
              </a:rPr>
              <a:t>lukeminen</a:t>
            </a:r>
            <a:r>
              <a:rPr lang="en-US" b="1">
                <a:ea typeface="+mn-lt"/>
                <a:cs typeface="+mn-lt"/>
              </a:rPr>
              <a:t>”</a:t>
            </a:r>
            <a:r>
              <a:rPr lang="en-US">
                <a:ea typeface="+mn-lt"/>
                <a:cs typeface="+mn-lt"/>
              </a:rPr>
              <a:t>.</a:t>
            </a:r>
            <a:endParaRPr lang="en-US">
              <a:ea typeface="Calibri" panose="020F0502020204030204"/>
              <a:cs typeface="Calibri" panose="020F0502020204030204"/>
            </a:endParaRPr>
          </a:p>
          <a:p>
            <a:r>
              <a:rPr lang="en-US" err="1">
                <a:ea typeface="+mn-lt"/>
                <a:cs typeface="+mn-lt"/>
              </a:rPr>
              <a:t>Kyllä</a:t>
            </a:r>
            <a:r>
              <a:rPr lang="en-US">
                <a:ea typeface="+mn-lt"/>
                <a:cs typeface="+mn-lt"/>
              </a:rPr>
              <a:t> </a:t>
            </a:r>
            <a:r>
              <a:rPr lang="en-US" err="1">
                <a:ea typeface="+mn-lt"/>
                <a:cs typeface="+mn-lt"/>
              </a:rPr>
              <a:t>saattaa</a:t>
            </a:r>
            <a:r>
              <a:rPr lang="en-US">
                <a:ea typeface="+mn-lt"/>
                <a:cs typeface="+mn-lt"/>
              </a:rPr>
              <a:t> </a:t>
            </a:r>
            <a:r>
              <a:rPr lang="en-US" err="1">
                <a:ea typeface="+mn-lt"/>
                <a:cs typeface="+mn-lt"/>
              </a:rPr>
              <a:t>siis</a:t>
            </a:r>
            <a:r>
              <a:rPr lang="en-US">
                <a:ea typeface="+mn-lt"/>
                <a:cs typeface="+mn-lt"/>
              </a:rPr>
              <a:t> </a:t>
            </a:r>
            <a:r>
              <a:rPr lang="en-US" err="1">
                <a:ea typeface="+mn-lt"/>
                <a:cs typeface="+mn-lt"/>
              </a:rPr>
              <a:t>välillä</a:t>
            </a:r>
            <a:r>
              <a:rPr lang="en-US">
                <a:ea typeface="+mn-lt"/>
                <a:cs typeface="+mn-lt"/>
              </a:rPr>
              <a:t> olla </a:t>
            </a:r>
            <a:r>
              <a:rPr lang="en-US" err="1">
                <a:ea typeface="+mn-lt"/>
                <a:cs typeface="+mn-lt"/>
              </a:rPr>
              <a:t>ei</a:t>
            </a:r>
            <a:r>
              <a:rPr lang="en-US">
                <a:ea typeface="+mn-lt"/>
                <a:cs typeface="+mn-lt"/>
              </a:rPr>
              <a:t>.</a:t>
            </a:r>
          </a:p>
          <a:p>
            <a:r>
              <a:rPr lang="en-US">
                <a:ea typeface="+mn-lt"/>
                <a:cs typeface="+mn-lt"/>
              </a:rPr>
              <a:t>Matalan </a:t>
            </a:r>
            <a:r>
              <a:rPr lang="en-US" err="1">
                <a:ea typeface="+mn-lt"/>
                <a:cs typeface="+mn-lt"/>
              </a:rPr>
              <a:t>kontekstin</a:t>
            </a:r>
            <a:r>
              <a:rPr lang="en-US">
                <a:ea typeface="+mn-lt"/>
                <a:cs typeface="+mn-lt"/>
              </a:rPr>
              <a:t> </a:t>
            </a:r>
            <a:r>
              <a:rPr lang="en-US" err="1">
                <a:ea typeface="+mn-lt"/>
                <a:cs typeface="+mn-lt"/>
              </a:rPr>
              <a:t>kulttuureissa</a:t>
            </a:r>
            <a:r>
              <a:rPr lang="en-US">
                <a:ea typeface="+mn-lt"/>
                <a:cs typeface="+mn-lt"/>
              </a:rPr>
              <a:t> (</a:t>
            </a:r>
            <a:r>
              <a:rPr lang="en-US" err="1">
                <a:ea typeface="+mn-lt"/>
                <a:cs typeface="+mn-lt"/>
              </a:rPr>
              <a:t>esim</a:t>
            </a:r>
            <a:r>
              <a:rPr lang="en-US">
                <a:ea typeface="+mn-lt"/>
                <a:cs typeface="+mn-lt"/>
              </a:rPr>
              <a:t>. </a:t>
            </a:r>
            <a:r>
              <a:rPr lang="en-US" err="1">
                <a:ea typeface="+mn-lt"/>
                <a:cs typeface="+mn-lt"/>
              </a:rPr>
              <a:t>Pohjoismaat</a:t>
            </a:r>
            <a:r>
              <a:rPr lang="en-US">
                <a:ea typeface="+mn-lt"/>
                <a:cs typeface="+mn-lt"/>
              </a:rPr>
              <a:t> ja </a:t>
            </a:r>
            <a:r>
              <a:rPr lang="en-US" err="1">
                <a:ea typeface="+mn-lt"/>
                <a:cs typeface="+mn-lt"/>
              </a:rPr>
              <a:t>Yhdysvallat</a:t>
            </a:r>
            <a:r>
              <a:rPr lang="en-US">
                <a:ea typeface="+mn-lt"/>
                <a:cs typeface="+mn-lt"/>
              </a:rPr>
              <a:t>) </a:t>
            </a:r>
            <a:r>
              <a:rPr lang="en-US" err="1">
                <a:ea typeface="+mn-lt"/>
                <a:cs typeface="+mn-lt"/>
              </a:rPr>
              <a:t>puhuttu</a:t>
            </a:r>
            <a:r>
              <a:rPr lang="en-US">
                <a:ea typeface="+mn-lt"/>
                <a:cs typeface="+mn-lt"/>
              </a:rPr>
              <a:t> </a:t>
            </a:r>
            <a:r>
              <a:rPr lang="en-US" err="1">
                <a:ea typeface="+mn-lt"/>
                <a:cs typeface="+mn-lt"/>
              </a:rPr>
              <a:t>kieli</a:t>
            </a:r>
            <a:r>
              <a:rPr lang="en-US">
                <a:ea typeface="+mn-lt"/>
                <a:cs typeface="+mn-lt"/>
              </a:rPr>
              <a:t> on </a:t>
            </a:r>
            <a:r>
              <a:rPr lang="en-US" err="1">
                <a:ea typeface="+mn-lt"/>
                <a:cs typeface="+mn-lt"/>
              </a:rPr>
              <a:t>ensisijainen</a:t>
            </a:r>
            <a:r>
              <a:rPr lang="en-US">
                <a:ea typeface="+mn-lt"/>
                <a:cs typeface="+mn-lt"/>
              </a:rPr>
              <a:t> </a:t>
            </a:r>
            <a:r>
              <a:rPr lang="en-US" err="1">
                <a:ea typeface="+mn-lt"/>
                <a:cs typeface="+mn-lt"/>
              </a:rPr>
              <a:t>vuorovaikutuskeino</a:t>
            </a:r>
            <a:r>
              <a:rPr lang="en-US">
                <a:ea typeface="+mn-lt"/>
                <a:cs typeface="+mn-lt"/>
              </a:rPr>
              <a:t>. Ei-</a:t>
            </a:r>
            <a:r>
              <a:rPr lang="en-US" err="1">
                <a:ea typeface="+mn-lt"/>
                <a:cs typeface="+mn-lt"/>
              </a:rPr>
              <a:t>kielellisen</a:t>
            </a:r>
            <a:r>
              <a:rPr lang="en-US">
                <a:ea typeface="+mn-lt"/>
                <a:cs typeface="+mn-lt"/>
              </a:rPr>
              <a:t> </a:t>
            </a:r>
            <a:r>
              <a:rPr lang="en-US" err="1">
                <a:ea typeface="+mn-lt"/>
                <a:cs typeface="+mn-lt"/>
              </a:rPr>
              <a:t>viestinnän</a:t>
            </a:r>
            <a:r>
              <a:rPr lang="en-US">
                <a:ea typeface="+mn-lt"/>
                <a:cs typeface="+mn-lt"/>
              </a:rPr>
              <a:t> </a:t>
            </a:r>
            <a:r>
              <a:rPr lang="en-US" err="1">
                <a:ea typeface="+mn-lt"/>
                <a:cs typeface="+mn-lt"/>
              </a:rPr>
              <a:t>merkitys</a:t>
            </a:r>
            <a:r>
              <a:rPr lang="en-US">
                <a:ea typeface="+mn-lt"/>
                <a:cs typeface="+mn-lt"/>
              </a:rPr>
              <a:t> on </a:t>
            </a:r>
            <a:r>
              <a:rPr lang="en-US" err="1">
                <a:ea typeface="+mn-lt"/>
                <a:cs typeface="+mn-lt"/>
              </a:rPr>
              <a:t>vähäisempi</a:t>
            </a:r>
            <a:r>
              <a:rPr lang="en-US">
                <a:ea typeface="+mn-lt"/>
                <a:cs typeface="+mn-lt"/>
              </a:rPr>
              <a:t>.</a:t>
            </a:r>
            <a:endParaRPr lang="en-US">
              <a:ea typeface="Calibri"/>
              <a:cs typeface="Calibri"/>
            </a:endParaRPr>
          </a:p>
          <a:p>
            <a:endParaRPr lang="en-US">
              <a:ea typeface="Calibri"/>
              <a:cs typeface="Calibri"/>
            </a:endParaRPr>
          </a:p>
          <a:p>
            <a:r>
              <a:rPr lang="en-US" sz="2000">
                <a:latin typeface="Arial"/>
                <a:ea typeface="Calibri"/>
                <a:cs typeface="Calibri"/>
              </a:rPr>
              <a:t>Noora </a:t>
            </a:r>
            <a:r>
              <a:rPr lang="en-US" sz="2000" err="1">
                <a:latin typeface="Arial"/>
                <a:ea typeface="Calibri"/>
                <a:cs typeface="Calibri"/>
              </a:rPr>
              <a:t>Galab</a:t>
            </a:r>
            <a:r>
              <a:rPr lang="en-US" sz="2000">
                <a:ea typeface="Calibri"/>
                <a:cs typeface="Calibri"/>
              </a:rPr>
              <a:t>-</a:t>
            </a:r>
            <a:r>
              <a:rPr lang="fi-FI" sz="2000">
                <a:latin typeface="Arial"/>
                <a:ea typeface="Calibri"/>
                <a:cs typeface="Arial"/>
              </a:rPr>
              <a:t>Monikielisyys ammatillisessa koulutuksessa-koulutus 21.10.2025</a:t>
            </a:r>
          </a:p>
          <a:p>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146307961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341074-7360-6B3F-AE72-6883E9012AED}"/>
              </a:ext>
            </a:extLst>
          </p:cNvPr>
          <p:cNvSpPr>
            <a:spLocks noGrp="1"/>
          </p:cNvSpPr>
          <p:nvPr>
            <p:ph idx="1"/>
          </p:nvPr>
        </p:nvSpPr>
        <p:spPr>
          <a:xfrm>
            <a:off x="838200" y="439336"/>
            <a:ext cx="10882829" cy="5737627"/>
          </a:xfrm>
        </p:spPr>
        <p:txBody>
          <a:bodyPr vert="horz" lIns="91440" tIns="45720" rIns="91440" bIns="45720" rtlCol="0" anchor="t">
            <a:normAutofit/>
          </a:bodyPr>
          <a:lstStyle/>
          <a:p>
            <a:r>
              <a:rPr lang="en-US" err="1">
                <a:ea typeface="Calibri"/>
                <a:cs typeface="Calibri"/>
              </a:rPr>
              <a:t>Mitä</a:t>
            </a:r>
            <a:r>
              <a:rPr lang="en-US">
                <a:ea typeface="Calibri"/>
                <a:cs typeface="Calibri"/>
              </a:rPr>
              <a:t> </a:t>
            </a:r>
            <a:r>
              <a:rPr lang="en-US" err="1">
                <a:ea typeface="Calibri"/>
                <a:cs typeface="Calibri"/>
              </a:rPr>
              <a:t>keinoja</a:t>
            </a:r>
            <a:r>
              <a:rPr lang="en-US">
                <a:ea typeface="Calibri"/>
                <a:cs typeface="Calibri"/>
              </a:rPr>
              <a:t> </a:t>
            </a:r>
            <a:r>
              <a:rPr lang="en-US" err="1">
                <a:ea typeface="Calibri"/>
                <a:cs typeface="Calibri"/>
              </a:rPr>
              <a:t>voimme</a:t>
            </a:r>
            <a:r>
              <a:rPr lang="en-US">
                <a:ea typeface="Calibri"/>
                <a:cs typeface="Calibri"/>
              </a:rPr>
              <a:t> </a:t>
            </a:r>
            <a:r>
              <a:rPr lang="en-US" err="1">
                <a:ea typeface="Calibri"/>
                <a:cs typeface="Calibri"/>
              </a:rPr>
              <a:t>käyttää</a:t>
            </a:r>
            <a:r>
              <a:rPr lang="en-US">
                <a:ea typeface="Calibri"/>
                <a:cs typeface="Calibri"/>
              </a:rPr>
              <a:t>, </a:t>
            </a:r>
            <a:r>
              <a:rPr lang="en-US" err="1">
                <a:ea typeface="Calibri"/>
                <a:cs typeface="Calibri"/>
              </a:rPr>
              <a:t>jos</a:t>
            </a:r>
            <a:r>
              <a:rPr lang="en-US">
                <a:ea typeface="Calibri"/>
                <a:cs typeface="Calibri"/>
              </a:rPr>
              <a:t> </a:t>
            </a:r>
            <a:r>
              <a:rPr lang="en-US" err="1">
                <a:ea typeface="Calibri"/>
                <a:cs typeface="Calibri"/>
              </a:rPr>
              <a:t>yhteinen</a:t>
            </a:r>
            <a:r>
              <a:rPr lang="en-US">
                <a:ea typeface="Calibri"/>
                <a:cs typeface="Calibri"/>
              </a:rPr>
              <a:t> </a:t>
            </a:r>
            <a:r>
              <a:rPr lang="en-US" err="1">
                <a:ea typeface="Calibri"/>
                <a:cs typeface="Calibri"/>
              </a:rPr>
              <a:t>kieli</a:t>
            </a:r>
            <a:r>
              <a:rPr lang="en-US">
                <a:ea typeface="Calibri"/>
                <a:cs typeface="Calibri"/>
              </a:rPr>
              <a:t> </a:t>
            </a:r>
            <a:r>
              <a:rPr lang="en-US" err="1">
                <a:ea typeface="Calibri"/>
                <a:cs typeface="Calibri"/>
              </a:rPr>
              <a:t>ei</a:t>
            </a:r>
            <a:r>
              <a:rPr lang="en-US">
                <a:ea typeface="Calibri"/>
                <a:cs typeface="Calibri"/>
              </a:rPr>
              <a:t> ole </a:t>
            </a:r>
            <a:r>
              <a:rPr lang="en-US" err="1">
                <a:ea typeface="Calibri"/>
                <a:cs typeface="Calibri"/>
              </a:rPr>
              <a:t>vahva</a:t>
            </a:r>
            <a:r>
              <a:rPr lang="en-US">
                <a:ea typeface="Calibri"/>
                <a:cs typeface="Calibri"/>
              </a:rPr>
              <a:t>?</a:t>
            </a:r>
          </a:p>
          <a:p>
            <a:r>
              <a:rPr lang="en-US" err="1">
                <a:ea typeface="Calibri"/>
                <a:cs typeface="Calibri"/>
              </a:rPr>
              <a:t>Oletko</a:t>
            </a:r>
            <a:r>
              <a:rPr lang="en-US">
                <a:ea typeface="Calibri"/>
                <a:cs typeface="Calibri"/>
              </a:rPr>
              <a:t> </a:t>
            </a:r>
            <a:r>
              <a:rPr lang="en-US" err="1">
                <a:ea typeface="Calibri"/>
                <a:cs typeface="Calibri"/>
              </a:rPr>
              <a:t>käyttänyt</a:t>
            </a:r>
            <a:r>
              <a:rPr lang="en-US">
                <a:ea typeface="Calibri"/>
                <a:cs typeface="Calibri"/>
              </a:rPr>
              <a:t> </a:t>
            </a:r>
            <a:r>
              <a:rPr lang="en-US" err="1">
                <a:ea typeface="Calibri"/>
                <a:cs typeface="Calibri"/>
              </a:rPr>
              <a:t>kuvia</a:t>
            </a:r>
            <a:r>
              <a:rPr lang="en-US">
                <a:ea typeface="Calibri"/>
                <a:cs typeface="Calibri"/>
              </a:rPr>
              <a:t>, </a:t>
            </a:r>
            <a:r>
              <a:rPr lang="en-US" err="1">
                <a:ea typeface="Calibri"/>
                <a:cs typeface="Calibri"/>
              </a:rPr>
              <a:t>eleitä</a:t>
            </a:r>
            <a:r>
              <a:rPr lang="en-US">
                <a:ea typeface="Calibri"/>
                <a:cs typeface="Calibri"/>
              </a:rPr>
              <a:t> tai </a:t>
            </a:r>
            <a:r>
              <a:rPr lang="en-US" err="1">
                <a:ea typeface="Calibri"/>
                <a:cs typeface="Calibri"/>
              </a:rPr>
              <a:t>muuta</a:t>
            </a:r>
            <a:r>
              <a:rPr lang="en-US">
                <a:ea typeface="Calibri"/>
                <a:cs typeface="Calibri"/>
              </a:rPr>
              <a:t> </a:t>
            </a:r>
            <a:r>
              <a:rPr lang="en-US" err="1">
                <a:ea typeface="Calibri"/>
                <a:cs typeface="Calibri"/>
              </a:rPr>
              <a:t>apua</a:t>
            </a:r>
            <a:r>
              <a:rPr lang="en-US">
                <a:ea typeface="Calibri"/>
                <a:cs typeface="Calibri"/>
              </a:rPr>
              <a:t> </a:t>
            </a:r>
            <a:r>
              <a:rPr lang="en-US" err="1">
                <a:ea typeface="Calibri"/>
                <a:cs typeface="Calibri"/>
              </a:rPr>
              <a:t>kommunikaatiossa</a:t>
            </a:r>
            <a:r>
              <a:rPr lang="en-US">
                <a:ea typeface="Calibri"/>
                <a:cs typeface="Calibri"/>
              </a:rPr>
              <a:t>?</a:t>
            </a:r>
          </a:p>
        </p:txBody>
      </p:sp>
      <p:pic>
        <p:nvPicPr>
          <p:cNvPr id="2" name="Vierko4.4">
            <a:hlinkClick r:id="" action="ppaction://media"/>
            <a:extLst>
              <a:ext uri="{FF2B5EF4-FFF2-40B4-BE49-F238E27FC236}">
                <a16:creationId xmlns:a16="http://schemas.microsoft.com/office/drawing/2014/main" id="{C5946A95-BAE8-CCC9-0AD5-A5780583740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60884" y="1718510"/>
            <a:ext cx="7507706" cy="4213059"/>
          </a:xfrm>
          <a:prstGeom prst="rect">
            <a:avLst/>
          </a:prstGeom>
        </p:spPr>
      </p:pic>
    </p:spTree>
    <p:extLst>
      <p:ext uri="{BB962C8B-B14F-4D97-AF65-F5344CB8AC3E}">
        <p14:creationId xmlns:p14="http://schemas.microsoft.com/office/powerpoint/2010/main" val="1129876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4EE605B4-CA7C-2A67-7B4E-1C83AC51B6DA}"/>
              </a:ext>
            </a:extLst>
          </p:cNvPr>
          <p:cNvSpPr>
            <a:spLocks noGrp="1"/>
          </p:cNvSpPr>
          <p:nvPr>
            <p:ph type="title"/>
          </p:nvPr>
        </p:nvSpPr>
        <p:spPr/>
        <p:txBody>
          <a:bodyPr/>
          <a:lstStyle/>
          <a:p>
            <a:r>
              <a:rPr lang="fi-FI" b="1"/>
              <a:t>7.6 Materiaalia – ohjaus 1/2</a:t>
            </a:r>
          </a:p>
        </p:txBody>
      </p:sp>
      <p:sp>
        <p:nvSpPr>
          <p:cNvPr id="3" name="Sisällön paikkamerkki 2">
            <a:extLst>
              <a:ext uri="{FF2B5EF4-FFF2-40B4-BE49-F238E27FC236}">
                <a16:creationId xmlns:a16="http://schemas.microsoft.com/office/drawing/2014/main" id="{A046CFE8-1A56-C8E1-39BC-C0248DCB2F50}"/>
              </a:ext>
            </a:extLst>
          </p:cNvPr>
          <p:cNvSpPr>
            <a:spLocks noGrp="1"/>
          </p:cNvSpPr>
          <p:nvPr>
            <p:ph idx="1"/>
          </p:nvPr>
        </p:nvSpPr>
        <p:spPr/>
        <p:txBody>
          <a:bodyPr vert="horz" lIns="91440" tIns="45720" rIns="91440" bIns="45720" rtlCol="0" anchor="t">
            <a:normAutofit/>
          </a:bodyPr>
          <a:lstStyle/>
          <a:p>
            <a:r>
              <a:rPr lang="fi-FI" b="1"/>
              <a:t>Monikulttuurisen ohjauksen työkalupakki</a:t>
            </a:r>
            <a:r>
              <a:rPr lang="fi-FI"/>
              <a:t>: Monikulttuurisen ohjauksen työkalupakin avulla voit tutustua aiheeseen eri näkökulmista sekä löytää työkaluja ja materiaalia osaamisesi kehittämiseen.</a:t>
            </a:r>
            <a:br>
              <a:rPr lang="fi-FI"/>
            </a:br>
            <a:r>
              <a:rPr lang="fi-FI">
                <a:hlinkClick r:id="rId2"/>
              </a:rPr>
              <a:t>Monikulttuurisen ohjauksen työkalupakki - Jamk - Avoimet oppimateriaalit</a:t>
            </a:r>
            <a:endParaRPr lang="fi-FI"/>
          </a:p>
          <a:p>
            <a:pPr marL="0" indent="0">
              <a:buNone/>
            </a:pPr>
            <a:endParaRPr lang="fi-FI">
              <a:ea typeface="Calibri"/>
              <a:cs typeface="Calibri"/>
            </a:endParaRPr>
          </a:p>
          <a:p>
            <a:r>
              <a:rPr lang="fi-FI" b="1">
                <a:ea typeface="Calibri" panose="020F0502020204030204"/>
                <a:cs typeface="Calibri" panose="020F0502020204030204"/>
              </a:rPr>
              <a:t>Kielitietoinen ja monikulttuurinen ohjaus</a:t>
            </a:r>
            <a:r>
              <a:rPr lang="fi-FI">
                <a:ea typeface="Calibri" panose="020F0502020204030204"/>
                <a:cs typeface="Calibri" panose="020F0502020204030204"/>
              </a:rPr>
              <a:t>: Sivusto keskittyy ohjaajan </a:t>
            </a:r>
            <a:r>
              <a:rPr lang="fi-FI" err="1">
                <a:ea typeface="Calibri" panose="020F0502020204030204"/>
                <a:cs typeface="Calibri" panose="020F0502020204030204"/>
              </a:rPr>
              <a:t>interkulttuurisen</a:t>
            </a:r>
            <a:r>
              <a:rPr lang="fi-FI"/>
              <a:t> osaamisen vahvistamiseen.</a:t>
            </a:r>
            <a:br>
              <a:rPr lang="fi-FI"/>
            </a:br>
            <a:r>
              <a:rPr lang="fi-FI">
                <a:hlinkClick r:id="rId3"/>
              </a:rPr>
              <a:t>Kielitietoinen ja monikulttuurinen ohjaus | Ohjaan.fi</a:t>
            </a:r>
            <a:endParaRPr lang="fi-FI">
              <a:ea typeface="Calibri" panose="020F0502020204030204"/>
              <a:cs typeface="Calibri" panose="020F0502020204030204"/>
            </a:endParaRPr>
          </a:p>
        </p:txBody>
      </p:sp>
    </p:spTree>
    <p:extLst>
      <p:ext uri="{BB962C8B-B14F-4D97-AF65-F5344CB8AC3E}">
        <p14:creationId xmlns:p14="http://schemas.microsoft.com/office/powerpoint/2010/main" val="14436028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A11C688D-E564-4E48-DE97-A68371CD3D36}"/>
              </a:ext>
            </a:extLst>
          </p:cNvPr>
          <p:cNvSpPr>
            <a:spLocks noGrp="1"/>
          </p:cNvSpPr>
          <p:nvPr>
            <p:ph type="title"/>
          </p:nvPr>
        </p:nvSpPr>
        <p:spPr/>
        <p:txBody>
          <a:bodyPr/>
          <a:lstStyle/>
          <a:p>
            <a:r>
              <a:rPr lang="fi-FI" b="1"/>
              <a:t>Monikulttuurinen ohjaus 2/2</a:t>
            </a:r>
          </a:p>
        </p:txBody>
      </p:sp>
      <p:sp>
        <p:nvSpPr>
          <p:cNvPr id="3" name="Sisällön paikkamerkki 2">
            <a:extLst>
              <a:ext uri="{FF2B5EF4-FFF2-40B4-BE49-F238E27FC236}">
                <a16:creationId xmlns:a16="http://schemas.microsoft.com/office/drawing/2014/main" id="{7A1E4BD4-AFA7-575B-5A61-5BA1DF3F4D83}"/>
              </a:ext>
            </a:extLst>
          </p:cNvPr>
          <p:cNvSpPr>
            <a:spLocks noGrp="1"/>
          </p:cNvSpPr>
          <p:nvPr>
            <p:ph idx="1"/>
          </p:nvPr>
        </p:nvSpPr>
        <p:spPr/>
        <p:txBody>
          <a:bodyPr vert="horz" lIns="91440" tIns="45720" rIns="91440" bIns="45720" rtlCol="0" anchor="t">
            <a:normAutofit/>
          </a:bodyPr>
          <a:lstStyle/>
          <a:p>
            <a:r>
              <a:rPr lang="fi-FI" sz="3200"/>
              <a:t>Monikulttuurisen työpaikkaohjauksen vihko – </a:t>
            </a:r>
            <a:r>
              <a:rPr lang="fi-FI" sz="3200" err="1"/>
              <a:t>Vierko</a:t>
            </a:r>
            <a:r>
              <a:rPr lang="fi-FI" sz="3200"/>
              <a:t>-hanke: Vihko auttaa ammatillisen koulutuksen opiskelijan työpaikkaohjaajaa työssään ohjaajana ja opastajana. Sen avulla saa näkökulmia ja ratkaisuja kysymyksiin ja haasteisiin, joita työssä voi kohdata.</a:t>
            </a:r>
            <a:endParaRPr lang="fi-FI"/>
          </a:p>
          <a:p>
            <a:pPr marL="0" indent="0">
              <a:buNone/>
            </a:pPr>
            <a:br>
              <a:rPr lang="fi-FI"/>
            </a:br>
            <a:r>
              <a:rPr lang="fi-FI">
                <a:hlinkClick r:id="rId2"/>
              </a:rPr>
              <a:t>Monikulttuurisen työpaikkaohjauksen vihko, VIERKO-hanke - Avointen oppimateriaalien kirjasto (aoe.fi)</a:t>
            </a:r>
            <a:endParaRPr lang="fi-FI">
              <a:ea typeface="Calibri"/>
              <a:cs typeface="Calibri"/>
            </a:endParaRPr>
          </a:p>
        </p:txBody>
      </p:sp>
    </p:spTree>
    <p:extLst>
      <p:ext uri="{BB962C8B-B14F-4D97-AF65-F5344CB8AC3E}">
        <p14:creationId xmlns:p14="http://schemas.microsoft.com/office/powerpoint/2010/main" val="39985916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66CEC2-F5A5-B05A-CC1E-20A87D6BC964}"/>
            </a:ext>
          </a:extLst>
        </p:cNvPr>
        <p:cNvGrpSpPr/>
        <p:nvPr/>
      </p:nvGrpSpPr>
      <p:grpSpPr>
        <a:xfrm>
          <a:off x="0" y="0"/>
          <a:ext cx="0" cy="0"/>
          <a:chOff x="0" y="0"/>
          <a:chExt cx="0" cy="0"/>
        </a:xfrm>
      </p:grpSpPr>
      <p:sp>
        <p:nvSpPr>
          <p:cNvPr id="2" name="Otsikko 1">
            <a:extLst>
              <a:ext uri="{FF2B5EF4-FFF2-40B4-BE49-F238E27FC236}">
                <a16:creationId xmlns:a16="http://schemas.microsoft.com/office/drawing/2014/main" id="{2F10A43A-3589-FBC0-0D74-F3AC18FDFAC4}"/>
              </a:ext>
            </a:extLst>
          </p:cNvPr>
          <p:cNvSpPr>
            <a:spLocks noGrp="1"/>
          </p:cNvSpPr>
          <p:nvPr>
            <p:ph type="title"/>
          </p:nvPr>
        </p:nvSpPr>
        <p:spPr/>
        <p:txBody>
          <a:bodyPr/>
          <a:lstStyle/>
          <a:p>
            <a:r>
              <a:rPr lang="fi-FI" b="1">
                <a:latin typeface="Arial"/>
                <a:cs typeface="Arial"/>
              </a:rPr>
              <a:t>Lähteet</a:t>
            </a:r>
            <a:endParaRPr lang="fi-FI" b="1">
              <a:latin typeface="Arial" panose="020B0604020202020204" pitchFamily="34" charset="0"/>
              <a:cs typeface="Arial" panose="020B0604020202020204" pitchFamily="34" charset="0"/>
            </a:endParaRPr>
          </a:p>
        </p:txBody>
      </p:sp>
      <p:sp>
        <p:nvSpPr>
          <p:cNvPr id="3" name="Sisällön paikkamerkki 2">
            <a:extLst>
              <a:ext uri="{FF2B5EF4-FFF2-40B4-BE49-F238E27FC236}">
                <a16:creationId xmlns:a16="http://schemas.microsoft.com/office/drawing/2014/main" id="{75E97A87-AB9F-EBCE-7937-D050AA212FB9}"/>
              </a:ext>
            </a:extLst>
          </p:cNvPr>
          <p:cNvSpPr>
            <a:spLocks noGrp="1"/>
          </p:cNvSpPr>
          <p:nvPr>
            <p:ph idx="1"/>
          </p:nvPr>
        </p:nvSpPr>
        <p:spPr>
          <a:xfrm>
            <a:off x="838200" y="1434599"/>
            <a:ext cx="10515600" cy="4742364"/>
          </a:xfrm>
        </p:spPr>
        <p:txBody>
          <a:bodyPr vert="horz" lIns="91440" tIns="45720" rIns="91440" bIns="45720" rtlCol="0" anchor="t">
            <a:normAutofit lnSpcReduction="10000"/>
          </a:bodyPr>
          <a:lstStyle/>
          <a:p>
            <a:pPr marL="342900" indent="-342900"/>
            <a:r>
              <a:rPr lang="fi-FI" sz="2000">
                <a:latin typeface="Arial"/>
                <a:cs typeface="Arial"/>
              </a:rPr>
              <a:t>Monikielisyys ammatillisessa koulutuksessa. Noora </a:t>
            </a:r>
            <a:r>
              <a:rPr lang="fi-FI" sz="2000" err="1">
                <a:latin typeface="Arial"/>
                <a:ea typeface="+mn-lt"/>
                <a:cs typeface="Arial"/>
              </a:rPr>
              <a:t>Galab</a:t>
            </a:r>
            <a:r>
              <a:rPr lang="fi-FI" sz="2000">
                <a:latin typeface="Arial"/>
                <a:ea typeface="+mn-lt"/>
                <a:cs typeface="Arial"/>
              </a:rPr>
              <a:t>. Luentomateriaali 21.10.2025.</a:t>
            </a:r>
            <a:endParaRPr lang="fi-FI" sz="2000">
              <a:latin typeface="Arial"/>
              <a:ea typeface="+mn-lt"/>
              <a:cs typeface="Calibri"/>
            </a:endParaRPr>
          </a:p>
          <a:p>
            <a:pPr marL="342900" indent="-342900"/>
            <a:r>
              <a:rPr lang="fi-FI" sz="2000" err="1">
                <a:latin typeface="Arial"/>
                <a:ea typeface="Calibri"/>
                <a:cs typeface="Arial"/>
              </a:rPr>
              <a:t>Youtube</a:t>
            </a:r>
            <a:r>
              <a:rPr lang="fi-FI" sz="2000">
                <a:latin typeface="Arial"/>
                <a:ea typeface="Calibri"/>
                <a:cs typeface="Arial"/>
              </a:rPr>
              <a:t>. </a:t>
            </a:r>
            <a:r>
              <a:rPr lang="fi-FI" sz="2000" err="1">
                <a:latin typeface="Arial"/>
                <a:ea typeface="Calibri"/>
                <a:cs typeface="Arial"/>
              </a:rPr>
              <a:t>Tokasa</a:t>
            </a:r>
            <a:r>
              <a:rPr lang="fi-FI" sz="2000">
                <a:latin typeface="Arial"/>
                <a:ea typeface="Calibri"/>
                <a:cs typeface="Arial"/>
              </a:rPr>
              <a:t>. </a:t>
            </a:r>
            <a:r>
              <a:rPr lang="fi-FI" sz="2000">
                <a:latin typeface="Arial"/>
                <a:ea typeface="Calibri"/>
                <a:cs typeface="Arial"/>
                <a:hlinkClick r:id="rId2"/>
              </a:rPr>
              <a:t>2025 Pampers Diapers FI Video Toolkit 20s 16x9 17092025HemingwayT2P Catch OLV</a:t>
            </a:r>
            <a:r>
              <a:rPr lang="fi-FI" sz="2000">
                <a:latin typeface="Arial"/>
                <a:ea typeface="Calibri"/>
                <a:cs typeface="Arial"/>
              </a:rPr>
              <a:t>.</a:t>
            </a:r>
            <a:endParaRPr lang="fi-FI" sz="2000">
              <a:latin typeface="Arial"/>
              <a:ea typeface="Calibri"/>
              <a:cs typeface="Calibri"/>
            </a:endParaRPr>
          </a:p>
          <a:p>
            <a:pPr marL="342900" indent="-342900"/>
            <a:r>
              <a:rPr lang="fi-FI" sz="2000" err="1">
                <a:latin typeface="Arial"/>
                <a:ea typeface="Calibri"/>
                <a:cs typeface="Arial"/>
              </a:rPr>
              <a:t>Youtube</a:t>
            </a:r>
            <a:r>
              <a:rPr lang="fi-FI" sz="2000">
                <a:latin typeface="Arial"/>
                <a:ea typeface="Calibri"/>
                <a:cs typeface="Arial"/>
              </a:rPr>
              <a:t>. </a:t>
            </a:r>
            <a:r>
              <a:rPr lang="fi-FI" sz="2000" err="1">
                <a:latin typeface="Arial"/>
                <a:ea typeface="Calibri"/>
                <a:cs typeface="Arial"/>
              </a:rPr>
              <a:t>Vierkon</a:t>
            </a:r>
            <a:r>
              <a:rPr lang="fi-FI" sz="2000">
                <a:latin typeface="Arial"/>
                <a:ea typeface="Calibri"/>
                <a:cs typeface="Arial"/>
              </a:rPr>
              <a:t> kielitietoisuuskoulutus osa 3: Kielitietoinen ohjaus työpaikoilla. </a:t>
            </a:r>
            <a:r>
              <a:rPr lang="fi-FI" sz="2000">
                <a:latin typeface="Calibri"/>
                <a:ea typeface="Calibri"/>
                <a:cs typeface="Calibri"/>
                <a:hlinkClick r:id="rId3"/>
              </a:rPr>
              <a:t>https://www.youtube.com/watch?v=t5F2uA0Accc</a:t>
            </a:r>
            <a:r>
              <a:rPr lang="fi-FI" sz="2000">
                <a:latin typeface="Calibri"/>
                <a:ea typeface="Calibri"/>
                <a:cs typeface="Calibri"/>
              </a:rPr>
              <a:t>.</a:t>
            </a:r>
          </a:p>
          <a:p>
            <a:r>
              <a:rPr lang="fi-FI" sz="2000" err="1">
                <a:latin typeface="Arial"/>
                <a:ea typeface="Calibri"/>
                <a:cs typeface="Calibri"/>
              </a:rPr>
              <a:t>Keuda</a:t>
            </a:r>
            <a:r>
              <a:rPr lang="fi-FI" sz="2000">
                <a:latin typeface="Arial"/>
                <a:ea typeface="Calibri"/>
                <a:cs typeface="Calibri"/>
              </a:rPr>
              <a:t>. VIERKO. </a:t>
            </a:r>
            <a:r>
              <a:rPr lang="fi-FI" sz="2000">
                <a:latin typeface="Arial"/>
                <a:ea typeface="+mn-lt"/>
                <a:cs typeface="+mn-lt"/>
                <a:hlinkClick r:id="rId4"/>
              </a:rPr>
              <a:t>https://aoe.fi/#/materiaali/4227/2025-03-25T07:29:34.761Z</a:t>
            </a:r>
            <a:r>
              <a:rPr lang="fi-FI" sz="2000">
                <a:latin typeface="Arial"/>
                <a:ea typeface="+mn-lt"/>
                <a:cs typeface="+mn-lt"/>
              </a:rPr>
              <a:t>.</a:t>
            </a:r>
          </a:p>
          <a:p>
            <a:r>
              <a:rPr lang="fi-FI" sz="2000">
                <a:latin typeface="Arial"/>
                <a:ea typeface="Calibri"/>
                <a:cs typeface="Calibri"/>
              </a:rPr>
              <a:t>Opiskelijat videoissa: Ahmed </a:t>
            </a:r>
            <a:r>
              <a:rPr lang="fi-FI" sz="2000" err="1">
                <a:latin typeface="Arial"/>
                <a:ea typeface="Calibri"/>
                <a:cs typeface="Calibri"/>
              </a:rPr>
              <a:t>Hamdu</a:t>
            </a:r>
            <a:r>
              <a:rPr lang="fi-FI" sz="2000">
                <a:latin typeface="Arial"/>
                <a:ea typeface="Calibri"/>
                <a:cs typeface="Calibri"/>
              </a:rPr>
              <a:t>, Mohammed </a:t>
            </a:r>
            <a:r>
              <a:rPr lang="fi-FI" sz="2000" err="1">
                <a:latin typeface="Arial"/>
                <a:ea typeface="Calibri"/>
                <a:cs typeface="Calibri"/>
              </a:rPr>
              <a:t>Hamdu</a:t>
            </a:r>
            <a:r>
              <a:rPr lang="fi-FI" sz="2000">
                <a:latin typeface="Arial"/>
                <a:ea typeface="Calibri"/>
                <a:cs typeface="Calibri"/>
              </a:rPr>
              <a:t> ja </a:t>
            </a:r>
            <a:r>
              <a:rPr lang="fi-FI" sz="2000" err="1">
                <a:latin typeface="Arial"/>
                <a:ea typeface="Calibri"/>
                <a:cs typeface="Calibri"/>
              </a:rPr>
              <a:t>Boushra</a:t>
            </a:r>
            <a:r>
              <a:rPr lang="fi-FI" sz="2000">
                <a:latin typeface="Arial"/>
                <a:ea typeface="Calibri"/>
                <a:cs typeface="Calibri"/>
              </a:rPr>
              <a:t> </a:t>
            </a:r>
            <a:r>
              <a:rPr lang="fi-FI" sz="2000" err="1">
                <a:latin typeface="Arial"/>
                <a:ea typeface="Calibri"/>
                <a:cs typeface="Calibri"/>
              </a:rPr>
              <a:t>Naous</a:t>
            </a:r>
            <a:r>
              <a:rPr lang="fi-FI" sz="2000">
                <a:latin typeface="Arial"/>
                <a:ea typeface="Calibri"/>
                <a:cs typeface="Calibri"/>
              </a:rPr>
              <a:t>. Peräpohjolan Opisto. 18.11.2025.</a:t>
            </a:r>
          </a:p>
          <a:p>
            <a:r>
              <a:rPr lang="fi-FI" sz="2000" err="1">
                <a:latin typeface="Arial"/>
                <a:ea typeface="Calibri"/>
                <a:cs typeface="Calibri"/>
              </a:rPr>
              <a:t>Vierko</a:t>
            </a:r>
            <a:r>
              <a:rPr lang="fi-FI" sz="2000">
                <a:latin typeface="Arial"/>
                <a:ea typeface="Calibri"/>
                <a:cs typeface="Calibri"/>
              </a:rPr>
              <a:t>. Monikulttuurisen työpaikkaohjauksen vihko. </a:t>
            </a:r>
            <a:r>
              <a:rPr lang="fi-FI" sz="2000">
                <a:latin typeface="Arial"/>
                <a:ea typeface="+mn-lt"/>
                <a:cs typeface="+mn-lt"/>
                <a:hlinkClick r:id="rId5"/>
              </a:rPr>
              <a:t>Monikulttuurisen työpaikkaohjauksen vihko, VIERKO-hanke - Avointen oppimateriaalien kirjasto (aoe.fi)</a:t>
            </a:r>
            <a:r>
              <a:rPr lang="fi-FI" sz="2000">
                <a:latin typeface="Arial"/>
                <a:ea typeface="+mn-lt"/>
                <a:cs typeface="+mn-lt"/>
              </a:rPr>
              <a:t>.</a:t>
            </a:r>
            <a:endParaRPr lang="fi-FI" sz="2000">
              <a:latin typeface="Arial"/>
              <a:ea typeface="Calibri"/>
              <a:cs typeface="Calibri"/>
            </a:endParaRPr>
          </a:p>
          <a:p>
            <a:r>
              <a:rPr lang="fi-FI" sz="2000">
                <a:latin typeface="Arial"/>
                <a:ea typeface="Calibri"/>
                <a:cs typeface="Calibri"/>
              </a:rPr>
              <a:t>JAMK. Monikulttuurisen ohjauksen työkalupakki. </a:t>
            </a:r>
            <a:r>
              <a:rPr lang="fi-FI" sz="2000">
                <a:latin typeface="Arial"/>
                <a:ea typeface="+mn-lt"/>
                <a:cs typeface="+mn-lt"/>
                <a:hlinkClick r:id="rId6"/>
              </a:rPr>
              <a:t>Monikulttuurisen ohjauksen työkalupakki - Jamk - Avoimet oppimateriaalit</a:t>
            </a:r>
            <a:r>
              <a:rPr lang="fi-FI" sz="2000">
                <a:latin typeface="Arial"/>
                <a:ea typeface="+mn-lt"/>
                <a:cs typeface="+mn-lt"/>
              </a:rPr>
              <a:t>.</a:t>
            </a:r>
            <a:endParaRPr lang="fi-FI" sz="2000">
              <a:latin typeface="Arial"/>
              <a:ea typeface="Calibri"/>
              <a:cs typeface="Calibri"/>
            </a:endParaRPr>
          </a:p>
          <a:p>
            <a:r>
              <a:rPr lang="fi-FI" sz="2000">
                <a:latin typeface="Arial"/>
                <a:ea typeface="Calibri"/>
                <a:cs typeface="Calibri"/>
              </a:rPr>
              <a:t>Ohjaan-hanke. Kielitietoinen ja monikulttuurinen ohjaus. </a:t>
            </a:r>
            <a:r>
              <a:rPr lang="fi-FI" sz="2000">
                <a:latin typeface="Arial"/>
                <a:ea typeface="+mn-lt"/>
                <a:cs typeface="+mn-lt"/>
                <a:hlinkClick r:id="rId7"/>
              </a:rPr>
              <a:t>Kielitietoinen ja monikulttuurinen ohjaus | Ohjaan.fi</a:t>
            </a:r>
            <a:r>
              <a:rPr lang="fi-FI" sz="2000">
                <a:latin typeface="Arial"/>
                <a:ea typeface="+mn-lt"/>
                <a:cs typeface="+mn-lt"/>
              </a:rPr>
              <a:t>.</a:t>
            </a:r>
            <a:endParaRPr lang="fi-FI" sz="2000">
              <a:latin typeface="Arial"/>
              <a:ea typeface="Calibri"/>
              <a:cs typeface="Calibri"/>
            </a:endParaRPr>
          </a:p>
          <a:p>
            <a:endParaRPr lang="fi-FI" sz="2000">
              <a:latin typeface="Arial"/>
              <a:ea typeface="Calibri"/>
              <a:cs typeface="Calibri"/>
            </a:endParaRPr>
          </a:p>
          <a:p>
            <a:endParaRPr lang="fi-FI" sz="2000">
              <a:latin typeface="Arial"/>
              <a:ea typeface="Calibri"/>
              <a:cs typeface="Calibri"/>
            </a:endParaRPr>
          </a:p>
          <a:p>
            <a:endParaRPr lang="fi-FI" sz="2000">
              <a:latin typeface="Calibri"/>
              <a:ea typeface="Calibri"/>
              <a:cs typeface="Calibri"/>
            </a:endParaRPr>
          </a:p>
        </p:txBody>
      </p:sp>
    </p:spTree>
    <p:extLst>
      <p:ext uri="{BB962C8B-B14F-4D97-AF65-F5344CB8AC3E}">
        <p14:creationId xmlns:p14="http://schemas.microsoft.com/office/powerpoint/2010/main" val="366154670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BC267F-D41C-2091-0049-753717A27C3F}"/>
            </a:ext>
          </a:extLst>
        </p:cNvPr>
        <p:cNvGrpSpPr/>
        <p:nvPr/>
      </p:nvGrpSpPr>
      <p:grpSpPr>
        <a:xfrm>
          <a:off x="0" y="0"/>
          <a:ext cx="0" cy="0"/>
          <a:chOff x="0" y="0"/>
          <a:chExt cx="0" cy="0"/>
        </a:xfrm>
      </p:grpSpPr>
      <p:pic>
        <p:nvPicPr>
          <p:cNvPr id="4" name="Kuva 3">
            <a:extLst>
              <a:ext uri="{FF2B5EF4-FFF2-40B4-BE49-F238E27FC236}">
                <a16:creationId xmlns:a16="http://schemas.microsoft.com/office/drawing/2014/main" id="{89C5C5E8-C7F2-F367-9857-896393F586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68295" t="10751" r="6793" b="21515"/>
          <a:stretch/>
        </p:blipFill>
        <p:spPr>
          <a:xfrm>
            <a:off x="1" y="1"/>
            <a:ext cx="2354094" cy="6400800"/>
          </a:xfrm>
          <a:prstGeom prst="rect">
            <a:avLst/>
          </a:prstGeom>
        </p:spPr>
      </p:pic>
      <p:sp>
        <p:nvSpPr>
          <p:cNvPr id="3" name="Otsikko 1">
            <a:extLst>
              <a:ext uri="{FF2B5EF4-FFF2-40B4-BE49-F238E27FC236}">
                <a16:creationId xmlns:a16="http://schemas.microsoft.com/office/drawing/2014/main" id="{28409F37-5C19-2EF3-B637-89D9E05DFBEB}"/>
              </a:ext>
            </a:extLst>
          </p:cNvPr>
          <p:cNvSpPr>
            <a:spLocks noGrp="1"/>
          </p:cNvSpPr>
          <p:nvPr>
            <p:ph type="title"/>
          </p:nvPr>
        </p:nvSpPr>
        <p:spPr>
          <a:xfrm>
            <a:off x="1940011" y="2396569"/>
            <a:ext cx="10132540" cy="1125062"/>
          </a:xfrm>
        </p:spPr>
        <p:txBody>
          <a:bodyPr>
            <a:noAutofit/>
          </a:bodyPr>
          <a:lstStyle/>
          <a:p>
            <a:r>
              <a:rPr lang="fi-FI" b="1">
                <a:solidFill>
                  <a:srgbClr val="3494BA"/>
                </a:solidFill>
                <a:latin typeface="ADLaM Display"/>
                <a:ea typeface="ADLaM Display"/>
                <a:cs typeface="ADLaM Display"/>
              </a:rPr>
              <a:t>8. Viestintä monikulttuurisessa työ-yhteisössä </a:t>
            </a:r>
            <a:endParaRPr lang="fi-FI" b="1">
              <a:solidFill>
                <a:srgbClr val="3494BA"/>
              </a:solidFill>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213383996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2A01E-A93D-E3AA-2788-D36318434D83}"/>
              </a:ext>
            </a:extLst>
          </p:cNvPr>
          <p:cNvSpPr>
            <a:spLocks noGrp="1"/>
          </p:cNvSpPr>
          <p:nvPr>
            <p:ph type="title"/>
          </p:nvPr>
        </p:nvSpPr>
        <p:spPr/>
        <p:txBody>
          <a:bodyPr/>
          <a:lstStyle/>
          <a:p>
            <a:r>
              <a:rPr lang="en-US" b="1" err="1">
                <a:ea typeface="Calibri Light"/>
                <a:cs typeface="Calibri Light"/>
              </a:rPr>
              <a:t>Kielellinen</a:t>
            </a:r>
            <a:r>
              <a:rPr lang="en-US" b="1">
                <a:ea typeface="Calibri Light"/>
                <a:cs typeface="Calibri Light"/>
              </a:rPr>
              <a:t> </a:t>
            </a:r>
            <a:r>
              <a:rPr lang="en-US" b="1" err="1">
                <a:ea typeface="Calibri Light"/>
                <a:cs typeface="Calibri Light"/>
              </a:rPr>
              <a:t>viestintä</a:t>
            </a:r>
            <a:endParaRPr lang="en-US" b="1">
              <a:ea typeface="Calibri Light"/>
              <a:cs typeface="Calibri Light"/>
            </a:endParaRPr>
          </a:p>
        </p:txBody>
      </p:sp>
      <p:sp>
        <p:nvSpPr>
          <p:cNvPr id="3" name="Content Placeholder 2">
            <a:extLst>
              <a:ext uri="{FF2B5EF4-FFF2-40B4-BE49-F238E27FC236}">
                <a16:creationId xmlns:a16="http://schemas.microsoft.com/office/drawing/2014/main" id="{A456C0AF-FF09-B2A7-0522-24E7DF2F0AAA}"/>
              </a:ext>
            </a:extLst>
          </p:cNvPr>
          <p:cNvSpPr>
            <a:spLocks noGrp="1"/>
          </p:cNvSpPr>
          <p:nvPr>
            <p:ph idx="1"/>
          </p:nvPr>
        </p:nvSpPr>
        <p:spPr/>
        <p:txBody>
          <a:bodyPr vert="horz" lIns="91440" tIns="45720" rIns="91440" bIns="45720" rtlCol="0" anchor="t">
            <a:normAutofit/>
          </a:bodyPr>
          <a:lstStyle/>
          <a:p>
            <a:r>
              <a:rPr lang="en-US" b="1" err="1">
                <a:ea typeface="+mn-lt"/>
                <a:cs typeface="+mn-lt"/>
              </a:rPr>
              <a:t>Mikä</a:t>
            </a:r>
            <a:r>
              <a:rPr lang="en-US" b="1">
                <a:ea typeface="+mn-lt"/>
                <a:cs typeface="+mn-lt"/>
              </a:rPr>
              <a:t> on </a:t>
            </a:r>
            <a:r>
              <a:rPr lang="en-US" b="1" err="1">
                <a:ea typeface="+mn-lt"/>
                <a:cs typeface="+mn-lt"/>
              </a:rPr>
              <a:t>vaikeaa</a:t>
            </a:r>
            <a:r>
              <a:rPr lang="en-US" b="1">
                <a:ea typeface="+mn-lt"/>
                <a:cs typeface="+mn-lt"/>
              </a:rPr>
              <a:t>?</a:t>
            </a:r>
            <a:r>
              <a:rPr lang="en-US">
                <a:ea typeface="+mn-lt"/>
                <a:cs typeface="+mn-lt"/>
              </a:rPr>
              <a:t> </a:t>
            </a:r>
            <a:endParaRPr lang="en-US">
              <a:ea typeface="Calibri" panose="020F0502020204030204"/>
              <a:cs typeface="Calibri" panose="020F0502020204030204"/>
            </a:endParaRPr>
          </a:p>
          <a:p>
            <a:endParaRPr lang="en-US"/>
          </a:p>
          <a:p>
            <a:r>
              <a:rPr lang="en-US" err="1">
                <a:ea typeface="+mn-lt"/>
                <a:cs typeface="+mn-lt"/>
              </a:rPr>
              <a:t>Suomea</a:t>
            </a:r>
            <a:r>
              <a:rPr lang="en-US">
                <a:ea typeface="+mn-lt"/>
                <a:cs typeface="+mn-lt"/>
              </a:rPr>
              <a:t> </a:t>
            </a:r>
            <a:r>
              <a:rPr lang="en-US" err="1">
                <a:ea typeface="+mn-lt"/>
                <a:cs typeface="+mn-lt"/>
              </a:rPr>
              <a:t>vieraana</a:t>
            </a:r>
            <a:r>
              <a:rPr lang="en-US">
                <a:ea typeface="+mn-lt"/>
                <a:cs typeface="+mn-lt"/>
              </a:rPr>
              <a:t> </a:t>
            </a:r>
            <a:r>
              <a:rPr lang="en-US" err="1">
                <a:ea typeface="+mn-lt"/>
                <a:cs typeface="+mn-lt"/>
              </a:rPr>
              <a:t>kielenä</a:t>
            </a:r>
            <a:r>
              <a:rPr lang="en-US">
                <a:ea typeface="+mn-lt"/>
                <a:cs typeface="+mn-lt"/>
              </a:rPr>
              <a:t> </a:t>
            </a:r>
            <a:r>
              <a:rPr lang="en-US" err="1">
                <a:ea typeface="+mn-lt"/>
                <a:cs typeface="+mn-lt"/>
              </a:rPr>
              <a:t>puhuva</a:t>
            </a:r>
            <a:r>
              <a:rPr lang="en-US">
                <a:ea typeface="+mn-lt"/>
                <a:cs typeface="+mn-lt"/>
              </a:rPr>
              <a:t> </a:t>
            </a:r>
            <a:r>
              <a:rPr lang="en-US" err="1">
                <a:ea typeface="+mn-lt"/>
                <a:cs typeface="+mn-lt"/>
              </a:rPr>
              <a:t>hyötyy</a:t>
            </a:r>
            <a:r>
              <a:rPr lang="en-US">
                <a:ea typeface="+mn-lt"/>
                <a:cs typeface="+mn-lt"/>
              </a:rPr>
              <a:t> </a:t>
            </a:r>
            <a:r>
              <a:rPr lang="en-US" err="1">
                <a:ea typeface="+mn-lt"/>
                <a:cs typeface="+mn-lt"/>
              </a:rPr>
              <a:t>hitaammasta</a:t>
            </a:r>
            <a:r>
              <a:rPr lang="en-US">
                <a:ea typeface="+mn-lt"/>
                <a:cs typeface="+mn-lt"/>
              </a:rPr>
              <a:t> </a:t>
            </a:r>
            <a:r>
              <a:rPr lang="en-US" err="1">
                <a:ea typeface="+mn-lt"/>
                <a:cs typeface="+mn-lt"/>
              </a:rPr>
              <a:t>puheesta</a:t>
            </a:r>
            <a:r>
              <a:rPr lang="en-US">
                <a:ea typeface="+mn-lt"/>
                <a:cs typeface="+mn-lt"/>
              </a:rPr>
              <a:t>, </a:t>
            </a:r>
            <a:r>
              <a:rPr lang="en-US" err="1">
                <a:ea typeface="+mn-lt"/>
                <a:cs typeface="+mn-lt"/>
              </a:rPr>
              <a:t>jossa</a:t>
            </a:r>
            <a:r>
              <a:rPr lang="en-US">
                <a:ea typeface="+mn-lt"/>
                <a:cs typeface="+mn-lt"/>
              </a:rPr>
              <a:t> </a:t>
            </a:r>
            <a:r>
              <a:rPr lang="en-US" err="1">
                <a:ea typeface="+mn-lt"/>
                <a:cs typeface="+mn-lt"/>
              </a:rPr>
              <a:t>ei</a:t>
            </a:r>
            <a:r>
              <a:rPr lang="en-US">
                <a:ea typeface="+mn-lt"/>
                <a:cs typeface="+mn-lt"/>
              </a:rPr>
              <a:t> ole </a:t>
            </a:r>
            <a:r>
              <a:rPr lang="en-US" err="1">
                <a:ea typeface="+mn-lt"/>
                <a:cs typeface="+mn-lt"/>
              </a:rPr>
              <a:t>liian</a:t>
            </a:r>
            <a:r>
              <a:rPr lang="en-US">
                <a:ea typeface="+mn-lt"/>
                <a:cs typeface="+mn-lt"/>
              </a:rPr>
              <a:t> </a:t>
            </a:r>
            <a:r>
              <a:rPr lang="en-US" err="1">
                <a:ea typeface="+mn-lt"/>
                <a:cs typeface="+mn-lt"/>
              </a:rPr>
              <a:t>vaikeita</a:t>
            </a:r>
            <a:r>
              <a:rPr lang="en-US">
                <a:ea typeface="+mn-lt"/>
                <a:cs typeface="+mn-lt"/>
              </a:rPr>
              <a:t> </a:t>
            </a:r>
            <a:r>
              <a:rPr lang="en-US" err="1">
                <a:ea typeface="+mn-lt"/>
                <a:cs typeface="+mn-lt"/>
              </a:rPr>
              <a:t>sanoja</a:t>
            </a:r>
            <a:r>
              <a:rPr lang="en-US">
                <a:ea typeface="+mn-lt"/>
                <a:cs typeface="+mn-lt"/>
              </a:rPr>
              <a:t> tai </a:t>
            </a:r>
            <a:r>
              <a:rPr lang="en-US" err="1">
                <a:ea typeface="+mn-lt"/>
                <a:cs typeface="+mn-lt"/>
              </a:rPr>
              <a:t>sanontoja</a:t>
            </a:r>
            <a:r>
              <a:rPr lang="en-US">
                <a:ea typeface="+mn-lt"/>
                <a:cs typeface="+mn-lt"/>
              </a:rPr>
              <a:t>. </a:t>
            </a:r>
            <a:endParaRPr lang="en-US"/>
          </a:p>
          <a:p>
            <a:r>
              <a:rPr lang="en-US" err="1">
                <a:ea typeface="+mn-lt"/>
                <a:cs typeface="+mn-lt"/>
              </a:rPr>
              <a:t>Selkokielen</a:t>
            </a:r>
            <a:r>
              <a:rPr lang="en-US">
                <a:ea typeface="+mn-lt"/>
                <a:cs typeface="+mn-lt"/>
              </a:rPr>
              <a:t> </a:t>
            </a:r>
            <a:r>
              <a:rPr lang="en-US" err="1">
                <a:ea typeface="+mn-lt"/>
                <a:cs typeface="+mn-lt"/>
              </a:rPr>
              <a:t>käyttäminen</a:t>
            </a:r>
            <a:r>
              <a:rPr lang="en-US">
                <a:ea typeface="+mn-lt"/>
                <a:cs typeface="+mn-lt"/>
              </a:rPr>
              <a:t>, </a:t>
            </a:r>
            <a:r>
              <a:rPr lang="en-US" err="1">
                <a:ea typeface="+mn-lt"/>
                <a:cs typeface="+mn-lt"/>
              </a:rPr>
              <a:t>selkeä</a:t>
            </a:r>
            <a:r>
              <a:rPr lang="en-US">
                <a:ea typeface="+mn-lt"/>
                <a:cs typeface="+mn-lt"/>
              </a:rPr>
              <a:t> </a:t>
            </a:r>
            <a:r>
              <a:rPr lang="en-US" err="1">
                <a:ea typeface="+mn-lt"/>
                <a:cs typeface="+mn-lt"/>
              </a:rPr>
              <a:t>ääntäminen</a:t>
            </a:r>
            <a:r>
              <a:rPr lang="en-US">
                <a:ea typeface="+mn-lt"/>
                <a:cs typeface="+mn-lt"/>
              </a:rPr>
              <a:t> ja </a:t>
            </a:r>
            <a:r>
              <a:rPr lang="en-US" err="1">
                <a:ea typeface="+mn-lt"/>
                <a:cs typeface="+mn-lt"/>
              </a:rPr>
              <a:t>viestin</a:t>
            </a:r>
            <a:r>
              <a:rPr lang="en-US">
                <a:ea typeface="+mn-lt"/>
                <a:cs typeface="+mn-lt"/>
              </a:rPr>
              <a:t> </a:t>
            </a:r>
            <a:r>
              <a:rPr lang="en-US" err="1">
                <a:ea typeface="+mn-lt"/>
                <a:cs typeface="+mn-lt"/>
              </a:rPr>
              <a:t>havainnollistaminen</a:t>
            </a:r>
            <a:r>
              <a:rPr lang="en-US">
                <a:ea typeface="+mn-lt"/>
                <a:cs typeface="+mn-lt"/>
              </a:rPr>
              <a:t> </a:t>
            </a:r>
            <a:r>
              <a:rPr lang="en-US" err="1">
                <a:ea typeface="+mn-lt"/>
                <a:cs typeface="+mn-lt"/>
              </a:rPr>
              <a:t>helpottavat</a:t>
            </a:r>
            <a:r>
              <a:rPr lang="en-US">
                <a:ea typeface="+mn-lt"/>
                <a:cs typeface="+mn-lt"/>
              </a:rPr>
              <a:t> </a:t>
            </a:r>
            <a:r>
              <a:rPr lang="en-US" err="1">
                <a:ea typeface="+mn-lt"/>
                <a:cs typeface="+mn-lt"/>
              </a:rPr>
              <a:t>asioiden</a:t>
            </a:r>
            <a:r>
              <a:rPr lang="en-US">
                <a:ea typeface="+mn-lt"/>
                <a:cs typeface="+mn-lt"/>
              </a:rPr>
              <a:t> </a:t>
            </a:r>
            <a:r>
              <a:rPr lang="en-US" err="1">
                <a:ea typeface="+mn-lt"/>
                <a:cs typeface="+mn-lt"/>
              </a:rPr>
              <a:t>ymmärtämistä</a:t>
            </a:r>
            <a:r>
              <a:rPr lang="en-US">
                <a:ea typeface="+mn-lt"/>
                <a:cs typeface="+mn-lt"/>
              </a:rPr>
              <a:t>. </a:t>
            </a:r>
            <a:endParaRPr lang="en-US"/>
          </a:p>
          <a:p>
            <a:r>
              <a:rPr lang="en-US" err="1">
                <a:ea typeface="+mn-lt"/>
                <a:cs typeface="+mn-lt"/>
              </a:rPr>
              <a:t>Esimerkit</a:t>
            </a:r>
            <a:r>
              <a:rPr lang="en-US">
                <a:ea typeface="+mn-lt"/>
                <a:cs typeface="+mn-lt"/>
              </a:rPr>
              <a:t>, </a:t>
            </a:r>
            <a:r>
              <a:rPr lang="en-US" err="1">
                <a:ea typeface="+mn-lt"/>
                <a:cs typeface="+mn-lt"/>
              </a:rPr>
              <a:t>kuvat</a:t>
            </a:r>
            <a:r>
              <a:rPr lang="en-US">
                <a:ea typeface="+mn-lt"/>
                <a:cs typeface="+mn-lt"/>
              </a:rPr>
              <a:t> ja </a:t>
            </a:r>
            <a:r>
              <a:rPr lang="en-US" err="1">
                <a:ea typeface="+mn-lt"/>
                <a:cs typeface="+mn-lt"/>
              </a:rPr>
              <a:t>käytännön</a:t>
            </a:r>
            <a:r>
              <a:rPr lang="en-US">
                <a:ea typeface="+mn-lt"/>
                <a:cs typeface="+mn-lt"/>
              </a:rPr>
              <a:t> </a:t>
            </a:r>
            <a:r>
              <a:rPr lang="en-US" err="1">
                <a:ea typeface="+mn-lt"/>
                <a:cs typeface="+mn-lt"/>
              </a:rPr>
              <a:t>näyttäminen</a:t>
            </a:r>
            <a:r>
              <a:rPr lang="en-US">
                <a:ea typeface="+mn-lt"/>
                <a:cs typeface="+mn-lt"/>
              </a:rPr>
              <a:t> </a:t>
            </a:r>
            <a:r>
              <a:rPr lang="en-US" err="1">
                <a:ea typeface="+mn-lt"/>
                <a:cs typeface="+mn-lt"/>
              </a:rPr>
              <a:t>auttavat</a:t>
            </a:r>
            <a:r>
              <a:rPr lang="en-US">
                <a:ea typeface="+mn-lt"/>
                <a:cs typeface="+mn-lt"/>
              </a:rPr>
              <a:t> </a:t>
            </a:r>
            <a:r>
              <a:rPr lang="en-US" err="1">
                <a:ea typeface="+mn-lt"/>
                <a:cs typeface="+mn-lt"/>
              </a:rPr>
              <a:t>ymmärtämään</a:t>
            </a:r>
            <a:r>
              <a:rPr lang="en-US">
                <a:ea typeface="+mn-lt"/>
                <a:cs typeface="+mn-lt"/>
              </a:rPr>
              <a:t>, </a:t>
            </a:r>
            <a:r>
              <a:rPr lang="en-US" err="1">
                <a:ea typeface="+mn-lt"/>
                <a:cs typeface="+mn-lt"/>
              </a:rPr>
              <a:t>mitä</a:t>
            </a:r>
            <a:r>
              <a:rPr lang="en-US">
                <a:ea typeface="+mn-lt"/>
                <a:cs typeface="+mn-lt"/>
              </a:rPr>
              <a:t> </a:t>
            </a:r>
            <a:r>
              <a:rPr lang="en-US" err="1">
                <a:ea typeface="+mn-lt"/>
                <a:cs typeface="+mn-lt"/>
              </a:rPr>
              <a:t>haluamme</a:t>
            </a:r>
            <a:r>
              <a:rPr lang="en-US">
                <a:ea typeface="+mn-lt"/>
                <a:cs typeface="+mn-lt"/>
              </a:rPr>
              <a:t> </a:t>
            </a:r>
            <a:r>
              <a:rPr lang="en-US" err="1">
                <a:ea typeface="+mn-lt"/>
                <a:cs typeface="+mn-lt"/>
              </a:rPr>
              <a:t>kertoa</a:t>
            </a:r>
            <a:r>
              <a:rPr lang="en-US">
                <a:ea typeface="+mn-lt"/>
                <a:cs typeface="+mn-lt"/>
              </a:rPr>
              <a:t>. </a:t>
            </a:r>
            <a:r>
              <a:rPr lang="en-US">
                <a:ea typeface="+mn-lt"/>
                <a:cs typeface="+mn-lt"/>
                <a:hlinkClick r:id="rId2"/>
              </a:rPr>
              <a:t>Verkkovaria: Mamut-opas</a:t>
            </a:r>
            <a:endParaRPr lang="en-US"/>
          </a:p>
          <a:p>
            <a:endParaRPr lang="en-US">
              <a:ea typeface="Calibri"/>
              <a:cs typeface="Calibri"/>
            </a:endParaRPr>
          </a:p>
        </p:txBody>
      </p:sp>
    </p:spTree>
    <p:extLst>
      <p:ext uri="{BB962C8B-B14F-4D97-AF65-F5344CB8AC3E}">
        <p14:creationId xmlns:p14="http://schemas.microsoft.com/office/powerpoint/2010/main" val="25113828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F625-C150-3DD2-0502-BBDC52810273}"/>
              </a:ext>
            </a:extLst>
          </p:cNvPr>
          <p:cNvSpPr>
            <a:spLocks noGrp="1"/>
          </p:cNvSpPr>
          <p:nvPr>
            <p:ph type="title"/>
          </p:nvPr>
        </p:nvSpPr>
        <p:spPr/>
        <p:txBody>
          <a:bodyPr/>
          <a:lstStyle/>
          <a:p>
            <a:r>
              <a:rPr lang="en-US" b="1" err="1">
                <a:ea typeface="Calibri Light"/>
                <a:cs typeface="Calibri Light"/>
              </a:rPr>
              <a:t>Sanaton</a:t>
            </a:r>
            <a:r>
              <a:rPr lang="en-US" b="1">
                <a:ea typeface="Calibri Light"/>
                <a:cs typeface="Calibri Light"/>
              </a:rPr>
              <a:t> </a:t>
            </a:r>
            <a:r>
              <a:rPr lang="en-US" b="1" err="1">
                <a:ea typeface="Calibri Light"/>
                <a:cs typeface="Calibri Light"/>
              </a:rPr>
              <a:t>viestintä</a:t>
            </a:r>
            <a:endParaRPr lang="en-US" b="1" err="1"/>
          </a:p>
        </p:txBody>
      </p:sp>
      <p:sp>
        <p:nvSpPr>
          <p:cNvPr id="3" name="Content Placeholder 2">
            <a:extLst>
              <a:ext uri="{FF2B5EF4-FFF2-40B4-BE49-F238E27FC236}">
                <a16:creationId xmlns:a16="http://schemas.microsoft.com/office/drawing/2014/main" id="{E8A2CDE8-8AAC-D320-2B94-A3D6D14D489F}"/>
              </a:ext>
            </a:extLst>
          </p:cNvPr>
          <p:cNvSpPr>
            <a:spLocks noGrp="1"/>
          </p:cNvSpPr>
          <p:nvPr>
            <p:ph idx="1"/>
          </p:nvPr>
        </p:nvSpPr>
        <p:spPr/>
        <p:txBody>
          <a:bodyPr vert="horz" lIns="91440" tIns="45720" rIns="91440" bIns="45720" rtlCol="0" anchor="t">
            <a:normAutofit/>
          </a:bodyPr>
          <a:lstStyle/>
          <a:p>
            <a:r>
              <a:rPr lang="en-US" err="1">
                <a:ea typeface="+mn-lt"/>
                <a:cs typeface="+mn-lt"/>
              </a:rPr>
              <a:t>Monikulttuurisessa</a:t>
            </a:r>
            <a:r>
              <a:rPr lang="en-US">
                <a:ea typeface="+mn-lt"/>
                <a:cs typeface="+mn-lt"/>
              </a:rPr>
              <a:t> </a:t>
            </a:r>
            <a:r>
              <a:rPr lang="en-US" err="1">
                <a:ea typeface="+mn-lt"/>
                <a:cs typeface="+mn-lt"/>
              </a:rPr>
              <a:t>viestinnässä</a:t>
            </a:r>
            <a:r>
              <a:rPr lang="en-US">
                <a:ea typeface="+mn-lt"/>
                <a:cs typeface="+mn-lt"/>
              </a:rPr>
              <a:t> on </a:t>
            </a:r>
            <a:r>
              <a:rPr lang="en-US" err="1">
                <a:ea typeface="+mn-lt"/>
                <a:cs typeface="+mn-lt"/>
              </a:rPr>
              <a:t>tärkeätä</a:t>
            </a:r>
            <a:r>
              <a:rPr lang="en-US">
                <a:ea typeface="+mn-lt"/>
                <a:cs typeface="+mn-lt"/>
              </a:rPr>
              <a:t> </a:t>
            </a:r>
            <a:r>
              <a:rPr lang="en-US" err="1">
                <a:ea typeface="+mn-lt"/>
                <a:cs typeface="+mn-lt"/>
              </a:rPr>
              <a:t>myös</a:t>
            </a:r>
            <a:r>
              <a:rPr lang="en-US">
                <a:ea typeface="+mn-lt"/>
                <a:cs typeface="+mn-lt"/>
              </a:rPr>
              <a:t> </a:t>
            </a:r>
            <a:r>
              <a:rPr lang="en-US" err="1">
                <a:ea typeface="+mn-lt"/>
                <a:cs typeface="+mn-lt"/>
              </a:rPr>
              <a:t>sanaton</a:t>
            </a:r>
            <a:r>
              <a:rPr lang="en-US">
                <a:ea typeface="+mn-lt"/>
                <a:cs typeface="+mn-lt"/>
              </a:rPr>
              <a:t> </a:t>
            </a:r>
            <a:r>
              <a:rPr lang="en-US" err="1">
                <a:ea typeface="+mn-lt"/>
                <a:cs typeface="+mn-lt"/>
              </a:rPr>
              <a:t>viestintä</a:t>
            </a:r>
            <a:r>
              <a:rPr lang="en-US">
                <a:ea typeface="+mn-lt"/>
                <a:cs typeface="+mn-lt"/>
              </a:rPr>
              <a:t>, </a:t>
            </a:r>
            <a:r>
              <a:rPr lang="en-US" err="1">
                <a:ea typeface="+mn-lt"/>
                <a:cs typeface="+mn-lt"/>
              </a:rPr>
              <a:t>ilmeet</a:t>
            </a:r>
            <a:r>
              <a:rPr lang="en-US">
                <a:ea typeface="+mn-lt"/>
                <a:cs typeface="+mn-lt"/>
              </a:rPr>
              <a:t>, </a:t>
            </a:r>
            <a:r>
              <a:rPr lang="en-US" err="1">
                <a:ea typeface="+mn-lt"/>
                <a:cs typeface="+mn-lt"/>
              </a:rPr>
              <a:t>eleet</a:t>
            </a:r>
            <a:r>
              <a:rPr lang="en-US">
                <a:ea typeface="+mn-lt"/>
                <a:cs typeface="+mn-lt"/>
              </a:rPr>
              <a:t> ja </a:t>
            </a:r>
            <a:r>
              <a:rPr lang="en-US" err="1">
                <a:ea typeface="+mn-lt"/>
                <a:cs typeface="+mn-lt"/>
              </a:rPr>
              <a:t>puhetapa</a:t>
            </a:r>
            <a:r>
              <a:rPr lang="en-US">
                <a:ea typeface="+mn-lt"/>
                <a:cs typeface="+mn-lt"/>
              </a:rPr>
              <a:t>.</a:t>
            </a:r>
            <a:endParaRPr lang="en-US">
              <a:ea typeface="Calibri" panose="020F0502020204030204"/>
              <a:cs typeface="Calibri" panose="020F0502020204030204"/>
            </a:endParaRPr>
          </a:p>
          <a:p>
            <a:r>
              <a:rPr lang="en-US" err="1">
                <a:ea typeface="+mn-lt"/>
                <a:cs typeface="+mn-lt"/>
              </a:rPr>
              <a:t>Äänenkäyttö</a:t>
            </a:r>
            <a:r>
              <a:rPr lang="en-US">
                <a:ea typeface="+mn-lt"/>
                <a:cs typeface="+mn-lt"/>
              </a:rPr>
              <a:t> ja -</a:t>
            </a:r>
            <a:r>
              <a:rPr lang="en-US" err="1">
                <a:ea typeface="+mn-lt"/>
                <a:cs typeface="+mn-lt"/>
              </a:rPr>
              <a:t>sävy</a:t>
            </a:r>
            <a:r>
              <a:rPr lang="en-US">
                <a:ea typeface="+mn-lt"/>
                <a:cs typeface="+mn-lt"/>
              </a:rPr>
              <a:t> </a:t>
            </a:r>
            <a:r>
              <a:rPr lang="en-US" err="1">
                <a:ea typeface="+mn-lt"/>
                <a:cs typeface="+mn-lt"/>
              </a:rPr>
              <a:t>sekä</a:t>
            </a:r>
            <a:r>
              <a:rPr lang="en-US">
                <a:ea typeface="+mn-lt"/>
                <a:cs typeface="+mn-lt"/>
              </a:rPr>
              <a:t> </a:t>
            </a:r>
            <a:r>
              <a:rPr lang="en-US" err="1">
                <a:ea typeface="+mn-lt"/>
                <a:cs typeface="+mn-lt"/>
              </a:rPr>
              <a:t>kosketus</a:t>
            </a:r>
            <a:r>
              <a:rPr lang="en-US">
                <a:ea typeface="+mn-lt"/>
                <a:cs typeface="+mn-lt"/>
              </a:rPr>
              <a:t> </a:t>
            </a:r>
            <a:r>
              <a:rPr lang="en-US" err="1">
                <a:ea typeface="+mn-lt"/>
                <a:cs typeface="+mn-lt"/>
              </a:rPr>
              <a:t>voivat</a:t>
            </a:r>
            <a:r>
              <a:rPr lang="en-US">
                <a:ea typeface="+mn-lt"/>
                <a:cs typeface="+mn-lt"/>
              </a:rPr>
              <a:t> </a:t>
            </a:r>
            <a:r>
              <a:rPr lang="en-US" err="1">
                <a:ea typeface="+mn-lt"/>
                <a:cs typeface="+mn-lt"/>
              </a:rPr>
              <a:t>vaihdella</a:t>
            </a:r>
            <a:r>
              <a:rPr lang="en-US">
                <a:ea typeface="+mn-lt"/>
                <a:cs typeface="+mn-lt"/>
              </a:rPr>
              <a:t> </a:t>
            </a:r>
            <a:r>
              <a:rPr lang="en-US" err="1">
                <a:ea typeface="+mn-lt"/>
                <a:cs typeface="+mn-lt"/>
              </a:rPr>
              <a:t>paljonkin</a:t>
            </a:r>
            <a:r>
              <a:rPr lang="en-US">
                <a:ea typeface="+mn-lt"/>
                <a:cs typeface="+mn-lt"/>
              </a:rPr>
              <a:t> </a:t>
            </a:r>
            <a:r>
              <a:rPr lang="en-US" err="1">
                <a:ea typeface="+mn-lt"/>
                <a:cs typeface="+mn-lt"/>
              </a:rPr>
              <a:t>eri</a:t>
            </a:r>
            <a:r>
              <a:rPr lang="en-US">
                <a:ea typeface="+mn-lt"/>
                <a:cs typeface="+mn-lt"/>
              </a:rPr>
              <a:t> </a:t>
            </a:r>
            <a:r>
              <a:rPr lang="en-US" err="1">
                <a:ea typeface="+mn-lt"/>
                <a:cs typeface="+mn-lt"/>
              </a:rPr>
              <a:t>kulttuureissa</a:t>
            </a:r>
            <a:r>
              <a:rPr lang="en-US">
                <a:ea typeface="+mn-lt"/>
                <a:cs typeface="+mn-lt"/>
              </a:rPr>
              <a:t>. </a:t>
            </a:r>
            <a:endParaRPr lang="en-US"/>
          </a:p>
          <a:p>
            <a:r>
              <a:rPr lang="en-US" err="1">
                <a:ea typeface="+mn-lt"/>
                <a:cs typeface="+mn-lt"/>
              </a:rPr>
              <a:t>Kulttuurisia</a:t>
            </a:r>
            <a:r>
              <a:rPr lang="en-US">
                <a:ea typeface="+mn-lt"/>
                <a:cs typeface="+mn-lt"/>
              </a:rPr>
              <a:t> </a:t>
            </a:r>
            <a:r>
              <a:rPr lang="en-US" err="1">
                <a:ea typeface="+mn-lt"/>
                <a:cs typeface="+mn-lt"/>
              </a:rPr>
              <a:t>piirteitä</a:t>
            </a:r>
            <a:r>
              <a:rPr lang="en-US">
                <a:ea typeface="+mn-lt"/>
                <a:cs typeface="+mn-lt"/>
              </a:rPr>
              <a:t> </a:t>
            </a:r>
            <a:r>
              <a:rPr lang="en-US" err="1">
                <a:ea typeface="+mn-lt"/>
                <a:cs typeface="+mn-lt"/>
              </a:rPr>
              <a:t>ovat</a:t>
            </a:r>
            <a:r>
              <a:rPr lang="en-US">
                <a:ea typeface="+mn-lt"/>
                <a:cs typeface="+mn-lt"/>
              </a:rPr>
              <a:t> </a:t>
            </a:r>
            <a:r>
              <a:rPr lang="en-US" err="1">
                <a:ea typeface="+mn-lt"/>
                <a:cs typeface="+mn-lt"/>
              </a:rPr>
              <a:t>myös</a:t>
            </a:r>
            <a:r>
              <a:rPr lang="en-US">
                <a:ea typeface="+mn-lt"/>
                <a:cs typeface="+mn-lt"/>
              </a:rPr>
              <a:t>, </a:t>
            </a:r>
            <a:r>
              <a:rPr lang="en-US" err="1">
                <a:ea typeface="+mn-lt"/>
                <a:cs typeface="+mn-lt"/>
              </a:rPr>
              <a:t>kuinka</a:t>
            </a:r>
            <a:r>
              <a:rPr lang="en-US">
                <a:ea typeface="+mn-lt"/>
                <a:cs typeface="+mn-lt"/>
              </a:rPr>
              <a:t> </a:t>
            </a:r>
            <a:r>
              <a:rPr lang="en-US" err="1">
                <a:ea typeface="+mn-lt"/>
                <a:cs typeface="+mn-lt"/>
              </a:rPr>
              <a:t>paljon</a:t>
            </a:r>
            <a:r>
              <a:rPr lang="en-US">
                <a:ea typeface="+mn-lt"/>
                <a:cs typeface="+mn-lt"/>
              </a:rPr>
              <a:t> </a:t>
            </a:r>
            <a:r>
              <a:rPr lang="en-US" err="1">
                <a:ea typeface="+mn-lt"/>
                <a:cs typeface="+mn-lt"/>
              </a:rPr>
              <a:t>puhutaan</a:t>
            </a:r>
            <a:r>
              <a:rPr lang="en-US">
                <a:ea typeface="+mn-lt"/>
                <a:cs typeface="+mn-lt"/>
              </a:rPr>
              <a:t> ja </a:t>
            </a:r>
            <a:r>
              <a:rPr lang="en-US" err="1">
                <a:ea typeface="+mn-lt"/>
                <a:cs typeface="+mn-lt"/>
              </a:rPr>
              <a:t>miten</a:t>
            </a:r>
            <a:r>
              <a:rPr lang="en-US">
                <a:ea typeface="+mn-lt"/>
                <a:cs typeface="+mn-lt"/>
              </a:rPr>
              <a:t> </a:t>
            </a:r>
            <a:r>
              <a:rPr lang="en-US" err="1">
                <a:ea typeface="+mn-lt"/>
                <a:cs typeface="+mn-lt"/>
              </a:rPr>
              <a:t>kestetään</a:t>
            </a:r>
            <a:r>
              <a:rPr lang="en-US">
                <a:ea typeface="+mn-lt"/>
                <a:cs typeface="+mn-lt"/>
              </a:rPr>
              <a:t> </a:t>
            </a:r>
            <a:r>
              <a:rPr lang="en-US" err="1">
                <a:ea typeface="+mn-lt"/>
                <a:cs typeface="+mn-lt"/>
              </a:rPr>
              <a:t>hiljaisuutta</a:t>
            </a:r>
            <a:r>
              <a:rPr lang="en-US">
                <a:ea typeface="+mn-lt"/>
                <a:cs typeface="+mn-lt"/>
              </a:rPr>
              <a:t> tai </a:t>
            </a:r>
            <a:r>
              <a:rPr lang="en-US" err="1">
                <a:ea typeface="+mn-lt"/>
                <a:cs typeface="+mn-lt"/>
              </a:rPr>
              <a:t>miten</a:t>
            </a:r>
            <a:r>
              <a:rPr lang="en-US">
                <a:ea typeface="+mn-lt"/>
                <a:cs typeface="+mn-lt"/>
              </a:rPr>
              <a:t> </a:t>
            </a:r>
            <a:r>
              <a:rPr lang="en-US" err="1">
                <a:ea typeface="+mn-lt"/>
                <a:cs typeface="+mn-lt"/>
              </a:rPr>
              <a:t>paljon</a:t>
            </a:r>
            <a:r>
              <a:rPr lang="en-US">
                <a:ea typeface="+mn-lt"/>
                <a:cs typeface="+mn-lt"/>
              </a:rPr>
              <a:t> </a:t>
            </a:r>
            <a:r>
              <a:rPr lang="en-US" err="1">
                <a:ea typeface="+mn-lt"/>
                <a:cs typeface="+mn-lt"/>
              </a:rPr>
              <a:t>päälle</a:t>
            </a:r>
            <a:r>
              <a:rPr lang="en-US">
                <a:ea typeface="+mn-lt"/>
                <a:cs typeface="+mn-lt"/>
              </a:rPr>
              <a:t> </a:t>
            </a:r>
            <a:r>
              <a:rPr lang="en-US" err="1">
                <a:ea typeface="+mn-lt"/>
                <a:cs typeface="+mn-lt"/>
              </a:rPr>
              <a:t>puhumista</a:t>
            </a:r>
            <a:r>
              <a:rPr lang="en-US">
                <a:ea typeface="+mn-lt"/>
                <a:cs typeface="+mn-lt"/>
              </a:rPr>
              <a:t> </a:t>
            </a:r>
            <a:r>
              <a:rPr lang="en-US" err="1">
                <a:ea typeface="+mn-lt"/>
                <a:cs typeface="+mn-lt"/>
              </a:rPr>
              <a:t>siedetään</a:t>
            </a:r>
            <a:r>
              <a:rPr lang="en-US">
                <a:ea typeface="+mn-lt"/>
                <a:cs typeface="+mn-lt"/>
              </a:rPr>
              <a:t>. </a:t>
            </a:r>
            <a:r>
              <a:rPr lang="en-US">
                <a:ea typeface="+mn-lt"/>
                <a:cs typeface="+mn-lt"/>
                <a:hlinkClick r:id="rId2"/>
              </a:rPr>
              <a:t>Verkkovaria: Mamut-opas</a:t>
            </a:r>
            <a:endParaRPr lang="en-US"/>
          </a:p>
          <a:p>
            <a:endParaRPr lang="en-US">
              <a:ea typeface="Calibri"/>
              <a:cs typeface="Calibri"/>
            </a:endParaRPr>
          </a:p>
        </p:txBody>
      </p:sp>
    </p:spTree>
    <p:extLst>
      <p:ext uri="{BB962C8B-B14F-4D97-AF65-F5344CB8AC3E}">
        <p14:creationId xmlns:p14="http://schemas.microsoft.com/office/powerpoint/2010/main" val="418863057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FD897-201F-EEA1-6228-073B9733CE96}"/>
              </a:ext>
            </a:extLst>
          </p:cNvPr>
          <p:cNvSpPr>
            <a:spLocks noGrp="1"/>
          </p:cNvSpPr>
          <p:nvPr>
            <p:ph type="title"/>
          </p:nvPr>
        </p:nvSpPr>
        <p:spPr/>
        <p:txBody>
          <a:bodyPr/>
          <a:lstStyle/>
          <a:p>
            <a:endParaRPr lang="en-US">
              <a:ea typeface="Calibri Light"/>
              <a:cs typeface="Calibri Light"/>
            </a:endParaRPr>
          </a:p>
        </p:txBody>
      </p:sp>
      <p:sp>
        <p:nvSpPr>
          <p:cNvPr id="3" name="Content Placeholder 2">
            <a:extLst>
              <a:ext uri="{FF2B5EF4-FFF2-40B4-BE49-F238E27FC236}">
                <a16:creationId xmlns:a16="http://schemas.microsoft.com/office/drawing/2014/main" id="{38C30532-98E7-59AA-75D1-9FF57E59FCC5}"/>
              </a:ext>
            </a:extLst>
          </p:cNvPr>
          <p:cNvSpPr>
            <a:spLocks noGrp="1"/>
          </p:cNvSpPr>
          <p:nvPr>
            <p:ph idx="1"/>
          </p:nvPr>
        </p:nvSpPr>
        <p:spPr>
          <a:xfrm>
            <a:off x="838200" y="1485656"/>
            <a:ext cx="10515600" cy="4691307"/>
          </a:xfrm>
        </p:spPr>
        <p:txBody>
          <a:bodyPr vert="horz" lIns="91440" tIns="45720" rIns="91440" bIns="45720" rtlCol="0" anchor="t">
            <a:normAutofit lnSpcReduction="10000"/>
          </a:bodyPr>
          <a:lstStyle/>
          <a:p>
            <a:r>
              <a:rPr lang="en-US" b="1" err="1">
                <a:ea typeface="+mn-lt"/>
                <a:cs typeface="+mn-lt"/>
              </a:rPr>
              <a:t>Sanojen</a:t>
            </a:r>
            <a:r>
              <a:rPr lang="en-US" b="1">
                <a:ea typeface="+mn-lt"/>
                <a:cs typeface="+mn-lt"/>
              </a:rPr>
              <a:t> ja </a:t>
            </a:r>
            <a:r>
              <a:rPr lang="en-US" b="1" err="1">
                <a:ea typeface="+mn-lt"/>
                <a:cs typeface="+mn-lt"/>
              </a:rPr>
              <a:t>käsitteiden</a:t>
            </a:r>
            <a:r>
              <a:rPr lang="en-US" b="1">
                <a:ea typeface="+mn-lt"/>
                <a:cs typeface="+mn-lt"/>
              </a:rPr>
              <a:t> </a:t>
            </a:r>
            <a:r>
              <a:rPr lang="en-US" b="1" err="1">
                <a:ea typeface="+mn-lt"/>
                <a:cs typeface="+mn-lt"/>
              </a:rPr>
              <a:t>ymmärtäminen</a:t>
            </a:r>
            <a:r>
              <a:rPr lang="en-US">
                <a:ea typeface="+mn-lt"/>
                <a:cs typeface="+mn-lt"/>
              </a:rPr>
              <a:t> </a:t>
            </a:r>
            <a:endParaRPr lang="en-US">
              <a:ea typeface="Calibri" panose="020F0502020204030204"/>
              <a:cs typeface="Calibri" panose="020F0502020204030204"/>
            </a:endParaRPr>
          </a:p>
          <a:p>
            <a:endParaRPr lang="en-US"/>
          </a:p>
          <a:p>
            <a:r>
              <a:rPr lang="en-US" err="1">
                <a:ea typeface="+mn-lt"/>
                <a:cs typeface="+mn-lt"/>
              </a:rPr>
              <a:t>Usein</a:t>
            </a:r>
            <a:r>
              <a:rPr lang="en-US">
                <a:ea typeface="+mn-lt"/>
                <a:cs typeface="+mn-lt"/>
              </a:rPr>
              <a:t> </a:t>
            </a:r>
            <a:r>
              <a:rPr lang="en-US" err="1">
                <a:ea typeface="+mn-lt"/>
                <a:cs typeface="+mn-lt"/>
              </a:rPr>
              <a:t>toisen</a:t>
            </a:r>
            <a:r>
              <a:rPr lang="en-US">
                <a:ea typeface="+mn-lt"/>
                <a:cs typeface="+mn-lt"/>
              </a:rPr>
              <a:t> </a:t>
            </a:r>
            <a:r>
              <a:rPr lang="en-US" err="1">
                <a:ea typeface="+mn-lt"/>
                <a:cs typeface="+mn-lt"/>
              </a:rPr>
              <a:t>kielen</a:t>
            </a:r>
            <a:r>
              <a:rPr lang="en-US">
                <a:ea typeface="+mn-lt"/>
                <a:cs typeface="+mn-lt"/>
              </a:rPr>
              <a:t> </a:t>
            </a:r>
            <a:r>
              <a:rPr lang="en-US" err="1">
                <a:ea typeface="+mn-lt"/>
                <a:cs typeface="+mn-lt"/>
              </a:rPr>
              <a:t>puhuja</a:t>
            </a:r>
            <a:r>
              <a:rPr lang="en-US">
                <a:ea typeface="+mn-lt"/>
                <a:cs typeface="+mn-lt"/>
              </a:rPr>
              <a:t> </a:t>
            </a:r>
            <a:r>
              <a:rPr lang="en-US" err="1">
                <a:ea typeface="+mn-lt"/>
                <a:cs typeface="+mn-lt"/>
              </a:rPr>
              <a:t>ymmärtää</a:t>
            </a:r>
            <a:r>
              <a:rPr lang="en-US">
                <a:ea typeface="+mn-lt"/>
                <a:cs typeface="+mn-lt"/>
              </a:rPr>
              <a:t> vain </a:t>
            </a:r>
            <a:r>
              <a:rPr lang="en-US" err="1">
                <a:ea typeface="+mn-lt"/>
                <a:cs typeface="+mn-lt"/>
              </a:rPr>
              <a:t>tavallisimmat</a:t>
            </a:r>
            <a:r>
              <a:rPr lang="en-US">
                <a:ea typeface="+mn-lt"/>
                <a:cs typeface="+mn-lt"/>
              </a:rPr>
              <a:t> </a:t>
            </a:r>
            <a:r>
              <a:rPr lang="en-US" err="1">
                <a:ea typeface="+mn-lt"/>
                <a:cs typeface="+mn-lt"/>
              </a:rPr>
              <a:t>arkielämän</a:t>
            </a:r>
            <a:r>
              <a:rPr lang="en-US">
                <a:ea typeface="+mn-lt"/>
                <a:cs typeface="+mn-lt"/>
              </a:rPr>
              <a:t> </a:t>
            </a:r>
            <a:r>
              <a:rPr lang="en-US" err="1">
                <a:ea typeface="+mn-lt"/>
                <a:cs typeface="+mn-lt"/>
              </a:rPr>
              <a:t>sanat</a:t>
            </a:r>
            <a:r>
              <a:rPr lang="en-US">
                <a:ea typeface="+mn-lt"/>
                <a:cs typeface="+mn-lt"/>
              </a:rPr>
              <a:t>. </a:t>
            </a:r>
            <a:endParaRPr lang="en-US"/>
          </a:p>
          <a:p>
            <a:r>
              <a:rPr lang="en-US" err="1">
                <a:ea typeface="+mn-lt"/>
                <a:cs typeface="+mn-lt"/>
              </a:rPr>
              <a:t>Konkreettisia</a:t>
            </a:r>
            <a:r>
              <a:rPr lang="en-US">
                <a:ea typeface="+mn-lt"/>
                <a:cs typeface="+mn-lt"/>
              </a:rPr>
              <a:t> </a:t>
            </a:r>
            <a:r>
              <a:rPr lang="en-US" err="1">
                <a:ea typeface="+mn-lt"/>
                <a:cs typeface="+mn-lt"/>
              </a:rPr>
              <a:t>ilmauksia</a:t>
            </a:r>
            <a:r>
              <a:rPr lang="en-US">
                <a:ea typeface="+mn-lt"/>
                <a:cs typeface="+mn-lt"/>
              </a:rPr>
              <a:t> on </a:t>
            </a:r>
            <a:r>
              <a:rPr lang="en-US" err="1">
                <a:ea typeface="+mn-lt"/>
                <a:cs typeface="+mn-lt"/>
              </a:rPr>
              <a:t>helpompaa</a:t>
            </a:r>
            <a:r>
              <a:rPr lang="en-US">
                <a:ea typeface="+mn-lt"/>
                <a:cs typeface="+mn-lt"/>
              </a:rPr>
              <a:t> </a:t>
            </a:r>
            <a:r>
              <a:rPr lang="en-US" err="1">
                <a:ea typeface="+mn-lt"/>
                <a:cs typeface="+mn-lt"/>
              </a:rPr>
              <a:t>ymmärtää</a:t>
            </a:r>
            <a:r>
              <a:rPr lang="en-US">
                <a:ea typeface="+mn-lt"/>
                <a:cs typeface="+mn-lt"/>
              </a:rPr>
              <a:t> </a:t>
            </a:r>
            <a:r>
              <a:rPr lang="en-US" err="1">
                <a:ea typeface="+mn-lt"/>
                <a:cs typeface="+mn-lt"/>
              </a:rPr>
              <a:t>kuin</a:t>
            </a:r>
            <a:r>
              <a:rPr lang="en-US">
                <a:ea typeface="+mn-lt"/>
                <a:cs typeface="+mn-lt"/>
              </a:rPr>
              <a:t> </a:t>
            </a:r>
            <a:r>
              <a:rPr lang="en-US" err="1">
                <a:ea typeface="+mn-lt"/>
                <a:cs typeface="+mn-lt"/>
              </a:rPr>
              <a:t>yleiskäsitteitä</a:t>
            </a:r>
            <a:r>
              <a:rPr lang="en-US">
                <a:ea typeface="+mn-lt"/>
                <a:cs typeface="+mn-lt"/>
              </a:rPr>
              <a:t> (</a:t>
            </a:r>
            <a:r>
              <a:rPr lang="en-US" err="1">
                <a:ea typeface="+mn-lt"/>
                <a:cs typeface="+mn-lt"/>
              </a:rPr>
              <a:t>palkkarahat</a:t>
            </a:r>
            <a:r>
              <a:rPr lang="en-US">
                <a:ea typeface="+mn-lt"/>
                <a:cs typeface="+mn-lt"/>
              </a:rPr>
              <a:t> – </a:t>
            </a:r>
            <a:r>
              <a:rPr lang="en-US" err="1">
                <a:ea typeface="+mn-lt"/>
                <a:cs typeface="+mn-lt"/>
              </a:rPr>
              <a:t>palkanmaksu</a:t>
            </a:r>
            <a:r>
              <a:rPr lang="en-US">
                <a:ea typeface="+mn-lt"/>
                <a:cs typeface="+mn-lt"/>
              </a:rPr>
              <a:t>). </a:t>
            </a:r>
            <a:endParaRPr lang="en-US"/>
          </a:p>
          <a:p>
            <a:r>
              <a:rPr lang="en-US" err="1">
                <a:ea typeface="+mn-lt"/>
                <a:cs typeface="+mn-lt"/>
              </a:rPr>
              <a:t>Kaikki</a:t>
            </a:r>
            <a:r>
              <a:rPr lang="en-US">
                <a:ea typeface="+mn-lt"/>
                <a:cs typeface="+mn-lt"/>
              </a:rPr>
              <a:t> </a:t>
            </a:r>
            <a:r>
              <a:rPr lang="en-US" err="1">
                <a:ea typeface="+mn-lt"/>
                <a:cs typeface="+mn-lt"/>
              </a:rPr>
              <a:t>työelämän</a:t>
            </a:r>
            <a:r>
              <a:rPr lang="en-US">
                <a:ea typeface="+mn-lt"/>
                <a:cs typeface="+mn-lt"/>
              </a:rPr>
              <a:t> </a:t>
            </a:r>
            <a:r>
              <a:rPr lang="en-US" err="1">
                <a:ea typeface="+mn-lt"/>
                <a:cs typeface="+mn-lt"/>
              </a:rPr>
              <a:t>käsitteet</a:t>
            </a:r>
            <a:r>
              <a:rPr lang="en-US">
                <a:ea typeface="+mn-lt"/>
                <a:cs typeface="+mn-lt"/>
              </a:rPr>
              <a:t> </a:t>
            </a:r>
            <a:r>
              <a:rPr lang="en-US" err="1">
                <a:ea typeface="+mn-lt"/>
                <a:cs typeface="+mn-lt"/>
              </a:rPr>
              <a:t>eivät</a:t>
            </a:r>
            <a:r>
              <a:rPr lang="en-US">
                <a:ea typeface="+mn-lt"/>
                <a:cs typeface="+mn-lt"/>
              </a:rPr>
              <a:t> ole </a:t>
            </a:r>
            <a:r>
              <a:rPr lang="en-US" err="1">
                <a:ea typeface="+mn-lt"/>
                <a:cs typeface="+mn-lt"/>
              </a:rPr>
              <a:t>toisen</a:t>
            </a:r>
            <a:r>
              <a:rPr lang="en-US">
                <a:ea typeface="+mn-lt"/>
                <a:cs typeface="+mn-lt"/>
              </a:rPr>
              <a:t> </a:t>
            </a:r>
            <a:r>
              <a:rPr lang="en-US" err="1">
                <a:ea typeface="+mn-lt"/>
                <a:cs typeface="+mn-lt"/>
              </a:rPr>
              <a:t>kielen</a:t>
            </a:r>
            <a:r>
              <a:rPr lang="en-US">
                <a:ea typeface="+mn-lt"/>
                <a:cs typeface="+mn-lt"/>
              </a:rPr>
              <a:t> </a:t>
            </a:r>
            <a:r>
              <a:rPr lang="en-US" err="1">
                <a:ea typeface="+mn-lt"/>
                <a:cs typeface="+mn-lt"/>
              </a:rPr>
              <a:t>puhujalle</a:t>
            </a:r>
            <a:r>
              <a:rPr lang="en-US">
                <a:ea typeface="+mn-lt"/>
                <a:cs typeface="+mn-lt"/>
              </a:rPr>
              <a:t> </a:t>
            </a:r>
            <a:r>
              <a:rPr lang="en-US" err="1">
                <a:ea typeface="+mn-lt"/>
                <a:cs typeface="+mn-lt"/>
              </a:rPr>
              <a:t>tuttuja</a:t>
            </a:r>
            <a:r>
              <a:rPr lang="en-US">
                <a:ea typeface="+mn-lt"/>
                <a:cs typeface="+mn-lt"/>
              </a:rPr>
              <a:t> </a:t>
            </a:r>
            <a:r>
              <a:rPr lang="en-US" err="1">
                <a:ea typeface="+mn-lt"/>
                <a:cs typeface="+mn-lt"/>
              </a:rPr>
              <a:t>kuten</a:t>
            </a:r>
            <a:r>
              <a:rPr lang="en-US">
                <a:ea typeface="+mn-lt"/>
                <a:cs typeface="+mn-lt"/>
              </a:rPr>
              <a:t> </a:t>
            </a:r>
            <a:r>
              <a:rPr lang="en-US" err="1">
                <a:ea typeface="+mn-lt"/>
                <a:cs typeface="+mn-lt"/>
              </a:rPr>
              <a:t>työturvallisuusmääräykset</a:t>
            </a:r>
            <a:r>
              <a:rPr lang="en-US">
                <a:ea typeface="+mn-lt"/>
                <a:cs typeface="+mn-lt"/>
              </a:rPr>
              <a:t>. </a:t>
            </a:r>
            <a:endParaRPr lang="en-US"/>
          </a:p>
          <a:p>
            <a:r>
              <a:rPr lang="en-US" err="1">
                <a:ea typeface="+mn-lt"/>
                <a:cs typeface="+mn-lt"/>
              </a:rPr>
              <a:t>Myös</a:t>
            </a:r>
            <a:r>
              <a:rPr lang="en-US">
                <a:ea typeface="+mn-lt"/>
                <a:cs typeface="+mn-lt"/>
              </a:rPr>
              <a:t> </a:t>
            </a:r>
            <a:r>
              <a:rPr lang="en-US" err="1">
                <a:ea typeface="+mn-lt"/>
                <a:cs typeface="+mn-lt"/>
              </a:rPr>
              <a:t>alalla</a:t>
            </a:r>
            <a:r>
              <a:rPr lang="en-US">
                <a:ea typeface="+mn-lt"/>
                <a:cs typeface="+mn-lt"/>
              </a:rPr>
              <a:t> </a:t>
            </a:r>
            <a:r>
              <a:rPr lang="en-US" err="1">
                <a:ea typeface="+mn-lt"/>
                <a:cs typeface="+mn-lt"/>
              </a:rPr>
              <a:t>käytettävät</a:t>
            </a:r>
            <a:r>
              <a:rPr lang="en-US">
                <a:ea typeface="+mn-lt"/>
                <a:cs typeface="+mn-lt"/>
              </a:rPr>
              <a:t> </a:t>
            </a:r>
            <a:r>
              <a:rPr lang="en-US" err="1">
                <a:ea typeface="+mn-lt"/>
                <a:cs typeface="+mn-lt"/>
              </a:rPr>
              <a:t>sanat</a:t>
            </a:r>
            <a:r>
              <a:rPr lang="en-US">
                <a:ea typeface="+mn-lt"/>
                <a:cs typeface="+mn-lt"/>
              </a:rPr>
              <a:t> </a:t>
            </a:r>
            <a:r>
              <a:rPr lang="en-US" err="1">
                <a:ea typeface="+mn-lt"/>
                <a:cs typeface="+mn-lt"/>
              </a:rPr>
              <a:t>voivat</a:t>
            </a:r>
            <a:r>
              <a:rPr lang="en-US">
                <a:ea typeface="+mn-lt"/>
                <a:cs typeface="+mn-lt"/>
              </a:rPr>
              <a:t> olla </a:t>
            </a:r>
            <a:r>
              <a:rPr lang="en-US" err="1">
                <a:ea typeface="+mn-lt"/>
                <a:cs typeface="+mn-lt"/>
              </a:rPr>
              <a:t>vieraita</a:t>
            </a:r>
            <a:r>
              <a:rPr lang="en-US">
                <a:ea typeface="+mn-lt"/>
                <a:cs typeface="+mn-lt"/>
              </a:rPr>
              <a:t> </a:t>
            </a:r>
            <a:r>
              <a:rPr lang="en-US" err="1">
                <a:ea typeface="+mn-lt"/>
                <a:cs typeface="+mn-lt"/>
              </a:rPr>
              <a:t>esimerkiksi</a:t>
            </a:r>
            <a:r>
              <a:rPr lang="en-US">
                <a:ea typeface="+mn-lt"/>
                <a:cs typeface="+mn-lt"/>
              </a:rPr>
              <a:t>  asiakaslähtöisyys.</a:t>
            </a:r>
          </a:p>
          <a:p>
            <a:r>
              <a:rPr lang="en-US">
                <a:ea typeface="+mn-lt"/>
                <a:cs typeface="+mn-lt"/>
              </a:rPr>
              <a:t> </a:t>
            </a:r>
            <a:r>
              <a:rPr lang="en-US">
                <a:ea typeface="+mn-lt"/>
                <a:cs typeface="+mn-lt"/>
                <a:hlinkClick r:id="rId2"/>
              </a:rPr>
              <a:t>Verkkovaria: Mamut-opas</a:t>
            </a:r>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197990109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7D75F-40AE-823F-2A09-2F072914D08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58696BD-7711-53FD-C680-C918845CC084}"/>
              </a:ext>
            </a:extLst>
          </p:cNvPr>
          <p:cNvSpPr>
            <a:spLocks noGrp="1"/>
          </p:cNvSpPr>
          <p:nvPr>
            <p:ph idx="1"/>
          </p:nvPr>
        </p:nvSpPr>
        <p:spPr/>
        <p:txBody>
          <a:bodyPr vert="horz" lIns="91440" tIns="45720" rIns="91440" bIns="45720" rtlCol="0" anchor="t">
            <a:normAutofit/>
          </a:bodyPr>
          <a:lstStyle/>
          <a:p>
            <a:r>
              <a:rPr lang="en-US" err="1">
                <a:ea typeface="+mn-lt"/>
                <a:cs typeface="+mn-lt"/>
              </a:rPr>
              <a:t>Sanaleikit</a:t>
            </a:r>
            <a:r>
              <a:rPr lang="en-US">
                <a:ea typeface="+mn-lt"/>
                <a:cs typeface="+mn-lt"/>
              </a:rPr>
              <a:t> ja </a:t>
            </a:r>
            <a:r>
              <a:rPr lang="en-US" err="1">
                <a:ea typeface="+mn-lt"/>
                <a:cs typeface="+mn-lt"/>
              </a:rPr>
              <a:t>slangisanoihin</a:t>
            </a:r>
            <a:r>
              <a:rPr lang="en-US">
                <a:ea typeface="+mn-lt"/>
                <a:cs typeface="+mn-lt"/>
              </a:rPr>
              <a:t> </a:t>
            </a:r>
            <a:r>
              <a:rPr lang="en-US" err="1">
                <a:ea typeface="+mn-lt"/>
                <a:cs typeface="+mn-lt"/>
              </a:rPr>
              <a:t>perustuvat</a:t>
            </a:r>
            <a:r>
              <a:rPr lang="en-US">
                <a:ea typeface="+mn-lt"/>
                <a:cs typeface="+mn-lt"/>
              </a:rPr>
              <a:t> </a:t>
            </a:r>
            <a:r>
              <a:rPr lang="en-US" err="1">
                <a:ea typeface="+mn-lt"/>
                <a:cs typeface="+mn-lt"/>
              </a:rPr>
              <a:t>vitsit</a:t>
            </a:r>
            <a:r>
              <a:rPr lang="en-US">
                <a:ea typeface="+mn-lt"/>
                <a:cs typeface="+mn-lt"/>
              </a:rPr>
              <a:t> </a:t>
            </a:r>
            <a:r>
              <a:rPr lang="en-US" err="1">
                <a:ea typeface="+mn-lt"/>
                <a:cs typeface="+mn-lt"/>
              </a:rPr>
              <a:t>voivat</a:t>
            </a:r>
            <a:r>
              <a:rPr lang="en-US">
                <a:ea typeface="+mn-lt"/>
                <a:cs typeface="+mn-lt"/>
              </a:rPr>
              <a:t> olla </a:t>
            </a:r>
            <a:r>
              <a:rPr lang="en-US" err="1">
                <a:ea typeface="+mn-lt"/>
                <a:cs typeface="+mn-lt"/>
              </a:rPr>
              <a:t>vieraita</a:t>
            </a:r>
            <a:r>
              <a:rPr lang="en-US">
                <a:ea typeface="+mn-lt"/>
                <a:cs typeface="+mn-lt"/>
              </a:rPr>
              <a:t>. </a:t>
            </a:r>
            <a:endParaRPr lang="en-US">
              <a:ea typeface="Calibri" panose="020F0502020204030204"/>
              <a:cs typeface="Calibri" panose="020F0502020204030204"/>
            </a:endParaRPr>
          </a:p>
          <a:p>
            <a:r>
              <a:rPr lang="en-US" err="1">
                <a:ea typeface="+mn-lt"/>
                <a:cs typeface="+mn-lt"/>
              </a:rPr>
              <a:t>Samoin</a:t>
            </a:r>
            <a:r>
              <a:rPr lang="en-US">
                <a:ea typeface="+mn-lt"/>
                <a:cs typeface="+mn-lt"/>
              </a:rPr>
              <a:t> </a:t>
            </a:r>
            <a:r>
              <a:rPr lang="en-US" err="1">
                <a:ea typeface="+mn-lt"/>
                <a:cs typeface="+mn-lt"/>
              </a:rPr>
              <a:t>eri</a:t>
            </a:r>
            <a:r>
              <a:rPr lang="en-US">
                <a:ea typeface="+mn-lt"/>
                <a:cs typeface="+mn-lt"/>
              </a:rPr>
              <a:t> </a:t>
            </a:r>
            <a:r>
              <a:rPr lang="en-US" err="1">
                <a:ea typeface="+mn-lt"/>
                <a:cs typeface="+mn-lt"/>
              </a:rPr>
              <a:t>puhetyylit</a:t>
            </a:r>
            <a:r>
              <a:rPr lang="en-US">
                <a:ea typeface="+mn-lt"/>
                <a:cs typeface="+mn-lt"/>
              </a:rPr>
              <a:t> </a:t>
            </a:r>
            <a:r>
              <a:rPr lang="en-US" err="1">
                <a:ea typeface="+mn-lt"/>
                <a:cs typeface="+mn-lt"/>
              </a:rPr>
              <a:t>eivät</a:t>
            </a:r>
            <a:r>
              <a:rPr lang="en-US">
                <a:ea typeface="+mn-lt"/>
                <a:cs typeface="+mn-lt"/>
              </a:rPr>
              <a:t> ole </a:t>
            </a:r>
            <a:r>
              <a:rPr lang="en-US" err="1">
                <a:ea typeface="+mn-lt"/>
                <a:cs typeface="+mn-lt"/>
              </a:rPr>
              <a:t>tuttuja</a:t>
            </a:r>
            <a:r>
              <a:rPr lang="en-US">
                <a:ea typeface="+mn-lt"/>
                <a:cs typeface="+mn-lt"/>
              </a:rPr>
              <a:t> </a:t>
            </a:r>
            <a:r>
              <a:rPr lang="en-US" err="1">
                <a:ea typeface="+mn-lt"/>
                <a:cs typeface="+mn-lt"/>
              </a:rPr>
              <a:t>kuten</a:t>
            </a:r>
            <a:r>
              <a:rPr lang="en-US">
                <a:ea typeface="+mn-lt"/>
                <a:cs typeface="+mn-lt"/>
              </a:rPr>
              <a:t> </a:t>
            </a:r>
            <a:r>
              <a:rPr lang="en-US" err="1">
                <a:ea typeface="+mn-lt"/>
                <a:cs typeface="+mn-lt"/>
              </a:rPr>
              <a:t>miten</a:t>
            </a:r>
            <a:r>
              <a:rPr lang="en-US">
                <a:ea typeface="+mn-lt"/>
                <a:cs typeface="+mn-lt"/>
              </a:rPr>
              <a:t> </a:t>
            </a:r>
            <a:r>
              <a:rPr lang="en-US" err="1">
                <a:ea typeface="+mn-lt"/>
                <a:cs typeface="+mn-lt"/>
              </a:rPr>
              <a:t>puhutaan</a:t>
            </a:r>
            <a:r>
              <a:rPr lang="en-US">
                <a:ea typeface="+mn-lt"/>
                <a:cs typeface="+mn-lt"/>
              </a:rPr>
              <a:t> </a:t>
            </a:r>
            <a:r>
              <a:rPr lang="en-US" err="1">
                <a:ea typeface="+mn-lt"/>
                <a:cs typeface="+mn-lt"/>
              </a:rPr>
              <a:t>työpaikkahaastattelussa</a:t>
            </a:r>
            <a:r>
              <a:rPr lang="en-US">
                <a:ea typeface="+mn-lt"/>
                <a:cs typeface="+mn-lt"/>
              </a:rPr>
              <a:t> tai  </a:t>
            </a:r>
            <a:r>
              <a:rPr lang="en-US" err="1">
                <a:ea typeface="+mn-lt"/>
                <a:cs typeface="+mn-lt"/>
              </a:rPr>
              <a:t>kavereiden</a:t>
            </a:r>
            <a:r>
              <a:rPr lang="en-US">
                <a:ea typeface="+mn-lt"/>
                <a:cs typeface="+mn-lt"/>
              </a:rPr>
              <a:t> </a:t>
            </a:r>
            <a:r>
              <a:rPr lang="en-US" err="1">
                <a:ea typeface="+mn-lt"/>
                <a:cs typeface="+mn-lt"/>
              </a:rPr>
              <a:t>kanssa</a:t>
            </a:r>
            <a:r>
              <a:rPr lang="en-US">
                <a:ea typeface="+mn-lt"/>
                <a:cs typeface="+mn-lt"/>
              </a:rPr>
              <a:t> </a:t>
            </a:r>
            <a:r>
              <a:rPr lang="en-US" err="1">
                <a:ea typeface="+mn-lt"/>
                <a:cs typeface="+mn-lt"/>
              </a:rPr>
              <a:t>kahvipöytäkeskustelussa</a:t>
            </a:r>
            <a:r>
              <a:rPr lang="en-US">
                <a:ea typeface="+mn-lt"/>
                <a:cs typeface="+mn-lt"/>
              </a:rPr>
              <a:t>. </a:t>
            </a:r>
            <a:endParaRPr lang="en-US"/>
          </a:p>
          <a:p>
            <a:r>
              <a:rPr lang="en-US" err="1">
                <a:ea typeface="+mn-lt"/>
                <a:cs typeface="+mn-lt"/>
              </a:rPr>
              <a:t>Suomea</a:t>
            </a:r>
            <a:r>
              <a:rPr lang="en-US">
                <a:ea typeface="+mn-lt"/>
                <a:cs typeface="+mn-lt"/>
              </a:rPr>
              <a:t> </a:t>
            </a:r>
            <a:r>
              <a:rPr lang="en-US" err="1">
                <a:ea typeface="+mn-lt"/>
                <a:cs typeface="+mn-lt"/>
              </a:rPr>
              <a:t>vieraana</a:t>
            </a:r>
            <a:r>
              <a:rPr lang="en-US">
                <a:ea typeface="+mn-lt"/>
                <a:cs typeface="+mn-lt"/>
              </a:rPr>
              <a:t> </a:t>
            </a:r>
            <a:r>
              <a:rPr lang="en-US" err="1">
                <a:ea typeface="+mn-lt"/>
                <a:cs typeface="+mn-lt"/>
              </a:rPr>
              <a:t>kielenä</a:t>
            </a:r>
            <a:r>
              <a:rPr lang="en-US">
                <a:ea typeface="+mn-lt"/>
                <a:cs typeface="+mn-lt"/>
              </a:rPr>
              <a:t> </a:t>
            </a:r>
            <a:r>
              <a:rPr lang="en-US" err="1">
                <a:ea typeface="+mn-lt"/>
                <a:cs typeface="+mn-lt"/>
              </a:rPr>
              <a:t>puhuvat</a:t>
            </a:r>
            <a:r>
              <a:rPr lang="en-US">
                <a:ea typeface="+mn-lt"/>
                <a:cs typeface="+mn-lt"/>
              </a:rPr>
              <a:t> </a:t>
            </a:r>
            <a:r>
              <a:rPr lang="en-US" err="1">
                <a:ea typeface="+mn-lt"/>
                <a:cs typeface="+mn-lt"/>
              </a:rPr>
              <a:t>ovat</a:t>
            </a:r>
            <a:r>
              <a:rPr lang="en-US">
                <a:ea typeface="+mn-lt"/>
                <a:cs typeface="+mn-lt"/>
              </a:rPr>
              <a:t> </a:t>
            </a:r>
            <a:r>
              <a:rPr lang="en-US" err="1">
                <a:ea typeface="+mn-lt"/>
                <a:cs typeface="+mn-lt"/>
              </a:rPr>
              <a:t>usein</a:t>
            </a:r>
            <a:r>
              <a:rPr lang="en-US">
                <a:ea typeface="+mn-lt"/>
                <a:cs typeface="+mn-lt"/>
              </a:rPr>
              <a:t> </a:t>
            </a:r>
            <a:r>
              <a:rPr lang="en-US" err="1">
                <a:ea typeface="+mn-lt"/>
                <a:cs typeface="+mn-lt"/>
              </a:rPr>
              <a:t>pidättyväisiä</a:t>
            </a:r>
            <a:r>
              <a:rPr lang="en-US">
                <a:ea typeface="+mn-lt"/>
                <a:cs typeface="+mn-lt"/>
              </a:rPr>
              <a:t> </a:t>
            </a:r>
            <a:r>
              <a:rPr lang="en-US" err="1">
                <a:ea typeface="+mn-lt"/>
                <a:cs typeface="+mn-lt"/>
              </a:rPr>
              <a:t>suomalaisten</a:t>
            </a:r>
            <a:r>
              <a:rPr lang="en-US">
                <a:ea typeface="+mn-lt"/>
                <a:cs typeface="+mn-lt"/>
              </a:rPr>
              <a:t> </a:t>
            </a:r>
            <a:r>
              <a:rPr lang="en-US" err="1">
                <a:ea typeface="+mn-lt"/>
                <a:cs typeface="+mn-lt"/>
              </a:rPr>
              <a:t>seurassa</a:t>
            </a:r>
            <a:r>
              <a:rPr lang="en-US">
                <a:ea typeface="+mn-lt"/>
                <a:cs typeface="+mn-lt"/>
              </a:rPr>
              <a:t>, </a:t>
            </a:r>
            <a:r>
              <a:rPr lang="en-US" err="1">
                <a:ea typeface="+mn-lt"/>
                <a:cs typeface="+mn-lt"/>
              </a:rPr>
              <a:t>koska</a:t>
            </a:r>
            <a:r>
              <a:rPr lang="en-US">
                <a:ea typeface="+mn-lt"/>
                <a:cs typeface="+mn-lt"/>
              </a:rPr>
              <a:t> </a:t>
            </a:r>
            <a:r>
              <a:rPr lang="en-US" err="1">
                <a:ea typeface="+mn-lt"/>
                <a:cs typeface="+mn-lt"/>
              </a:rPr>
              <a:t>heidän</a:t>
            </a:r>
            <a:r>
              <a:rPr lang="en-US">
                <a:ea typeface="+mn-lt"/>
                <a:cs typeface="+mn-lt"/>
              </a:rPr>
              <a:t> on </a:t>
            </a:r>
            <a:r>
              <a:rPr lang="en-US" err="1">
                <a:ea typeface="+mn-lt"/>
                <a:cs typeface="+mn-lt"/>
              </a:rPr>
              <a:t>vaikeata</a:t>
            </a:r>
            <a:r>
              <a:rPr lang="en-US">
                <a:ea typeface="+mn-lt"/>
                <a:cs typeface="+mn-lt"/>
              </a:rPr>
              <a:t> </a:t>
            </a:r>
            <a:r>
              <a:rPr lang="en-US" err="1">
                <a:ea typeface="+mn-lt"/>
                <a:cs typeface="+mn-lt"/>
              </a:rPr>
              <a:t>ymmärtää</a:t>
            </a:r>
            <a:r>
              <a:rPr lang="en-US">
                <a:ea typeface="+mn-lt"/>
                <a:cs typeface="+mn-lt"/>
              </a:rPr>
              <a:t> </a:t>
            </a:r>
            <a:r>
              <a:rPr lang="en-US" err="1">
                <a:ea typeface="+mn-lt"/>
                <a:cs typeface="+mn-lt"/>
              </a:rPr>
              <a:t>nopeaa</a:t>
            </a:r>
            <a:r>
              <a:rPr lang="en-US">
                <a:ea typeface="+mn-lt"/>
                <a:cs typeface="+mn-lt"/>
              </a:rPr>
              <a:t> puhetta. </a:t>
            </a:r>
            <a:endParaRPr lang="en-US" err="1">
              <a:ea typeface="+mn-lt"/>
              <a:cs typeface="+mn-lt"/>
            </a:endParaRPr>
          </a:p>
          <a:p>
            <a:pPr marL="0" indent="0">
              <a:buNone/>
            </a:pPr>
            <a:endParaRPr lang="en-US" sz="3000">
              <a:ea typeface="+mn-lt"/>
              <a:cs typeface="+mn-lt"/>
            </a:endParaRPr>
          </a:p>
          <a:p>
            <a:pPr marL="0" indent="0">
              <a:buNone/>
            </a:pPr>
            <a:r>
              <a:rPr lang="en-US" sz="3000">
                <a:ea typeface="+mn-lt"/>
                <a:cs typeface="+mn-lt"/>
                <a:hlinkClick r:id="rId2"/>
              </a:rPr>
              <a:t>Verkkovaria: Mamut-opas</a:t>
            </a:r>
            <a:endParaRPr lang="en-US">
              <a:ea typeface="Calibri" panose="020F0502020204030204"/>
              <a:cs typeface="Calibri" panose="020F0502020204030204"/>
            </a:endParaRPr>
          </a:p>
          <a:p>
            <a:endParaRPr lang="en-US"/>
          </a:p>
          <a:p>
            <a:pPr marL="0" indent="0">
              <a:buNone/>
            </a:pPr>
            <a:endParaRPr lang="en-US">
              <a:ea typeface="Calibri" panose="020F0502020204030204"/>
              <a:cs typeface="Calibri" panose="020F0502020204030204"/>
            </a:endParaRPr>
          </a:p>
        </p:txBody>
      </p:sp>
    </p:spTree>
    <p:extLst>
      <p:ext uri="{BB962C8B-B14F-4D97-AF65-F5344CB8AC3E}">
        <p14:creationId xmlns:p14="http://schemas.microsoft.com/office/powerpoint/2010/main" val="135700803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5C713-3F7C-383E-C7B9-CCA0593A0D3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107B340-88D3-9676-615A-40C361752B36}"/>
              </a:ext>
            </a:extLst>
          </p:cNvPr>
          <p:cNvSpPr>
            <a:spLocks noGrp="1"/>
          </p:cNvSpPr>
          <p:nvPr>
            <p:ph idx="1"/>
          </p:nvPr>
        </p:nvSpPr>
        <p:spPr/>
        <p:txBody>
          <a:bodyPr vert="horz" lIns="91440" tIns="45720" rIns="91440" bIns="45720" rtlCol="0" anchor="t">
            <a:normAutofit/>
          </a:bodyPr>
          <a:lstStyle/>
          <a:p>
            <a:r>
              <a:rPr lang="en-US">
                <a:ea typeface="Calibri"/>
                <a:cs typeface="Calibri"/>
              </a:rPr>
              <a:t>He </a:t>
            </a:r>
            <a:r>
              <a:rPr lang="en-US" err="1">
                <a:ea typeface="Calibri"/>
                <a:cs typeface="Calibri"/>
              </a:rPr>
              <a:t>eivät</a:t>
            </a:r>
            <a:r>
              <a:rPr lang="en-US">
                <a:ea typeface="Calibri"/>
                <a:cs typeface="Calibri"/>
              </a:rPr>
              <a:t> </a:t>
            </a:r>
            <a:r>
              <a:rPr lang="en-US" err="1">
                <a:ea typeface="Calibri"/>
                <a:cs typeface="Calibri"/>
              </a:rPr>
              <a:t>myöskään</a:t>
            </a:r>
            <a:r>
              <a:rPr lang="en-US">
                <a:ea typeface="Calibri"/>
                <a:cs typeface="Calibri"/>
              </a:rPr>
              <a:t> </a:t>
            </a:r>
            <a:r>
              <a:rPr lang="en-US" err="1">
                <a:ea typeface="Calibri"/>
                <a:cs typeface="Calibri"/>
              </a:rPr>
              <a:t>tunne</a:t>
            </a:r>
            <a:r>
              <a:rPr lang="en-US">
                <a:ea typeface="Calibri"/>
                <a:cs typeface="Calibri"/>
              </a:rPr>
              <a:t> </a:t>
            </a:r>
            <a:r>
              <a:rPr lang="en-US" err="1">
                <a:ea typeface="Calibri"/>
                <a:cs typeface="Calibri"/>
              </a:rPr>
              <a:t>puhekielen</a:t>
            </a:r>
            <a:r>
              <a:rPr lang="en-US">
                <a:ea typeface="Calibri"/>
                <a:cs typeface="Calibri"/>
              </a:rPr>
              <a:t> tai </a:t>
            </a:r>
            <a:r>
              <a:rPr lang="en-US" err="1">
                <a:ea typeface="Calibri"/>
                <a:cs typeface="Calibri"/>
              </a:rPr>
              <a:t>ammattislangin</a:t>
            </a:r>
            <a:r>
              <a:rPr lang="en-US">
                <a:ea typeface="Calibri"/>
                <a:cs typeface="Calibri"/>
              </a:rPr>
              <a:t> </a:t>
            </a:r>
            <a:r>
              <a:rPr lang="en-US" err="1">
                <a:ea typeface="Calibri"/>
                <a:cs typeface="Calibri"/>
              </a:rPr>
              <a:t>sanoja</a:t>
            </a:r>
            <a:r>
              <a:rPr lang="en-US">
                <a:ea typeface="Calibri"/>
                <a:cs typeface="Calibri"/>
              </a:rPr>
              <a:t> </a:t>
            </a:r>
            <a:r>
              <a:rPr lang="en-US" err="1">
                <a:ea typeface="Calibri"/>
                <a:cs typeface="Calibri"/>
              </a:rPr>
              <a:t>eikä</a:t>
            </a:r>
            <a:r>
              <a:rPr lang="en-US">
                <a:ea typeface="Calibri"/>
                <a:cs typeface="Calibri"/>
              </a:rPr>
              <a:t> </a:t>
            </a:r>
            <a:r>
              <a:rPr lang="en-US" err="1">
                <a:ea typeface="Calibri"/>
                <a:cs typeface="Calibri"/>
              </a:rPr>
              <a:t>sanontoja</a:t>
            </a:r>
            <a:r>
              <a:rPr lang="en-US">
                <a:ea typeface="Calibri"/>
                <a:cs typeface="Calibri"/>
              </a:rPr>
              <a:t> – </a:t>
            </a:r>
            <a:r>
              <a:rPr lang="en-US" err="1">
                <a:ea typeface="Calibri"/>
                <a:cs typeface="Calibri"/>
              </a:rPr>
              <a:t>esim</a:t>
            </a:r>
            <a:r>
              <a:rPr lang="en-US">
                <a:ea typeface="Calibri"/>
                <a:cs typeface="Calibri"/>
              </a:rPr>
              <a:t>. </a:t>
            </a:r>
            <a:r>
              <a:rPr lang="en-US" err="1">
                <a:ea typeface="Calibri"/>
                <a:cs typeface="Calibri"/>
              </a:rPr>
              <a:t>mikä</a:t>
            </a:r>
            <a:r>
              <a:rPr lang="en-US">
                <a:ea typeface="Calibri"/>
                <a:cs typeface="Calibri"/>
              </a:rPr>
              <a:t> on </a:t>
            </a:r>
            <a:r>
              <a:rPr lang="en-US" err="1">
                <a:ea typeface="Calibri"/>
                <a:cs typeface="Calibri"/>
              </a:rPr>
              <a:t>ruuvimeisseli</a:t>
            </a:r>
            <a:r>
              <a:rPr lang="en-US">
                <a:ea typeface="Calibri"/>
                <a:cs typeface="Calibri"/>
              </a:rPr>
              <a:t>, </a:t>
            </a:r>
            <a:r>
              <a:rPr lang="en-US" err="1">
                <a:ea typeface="Calibri"/>
                <a:cs typeface="Calibri"/>
              </a:rPr>
              <a:t>rukari</a:t>
            </a:r>
            <a:r>
              <a:rPr lang="en-US">
                <a:ea typeface="Calibri"/>
                <a:cs typeface="Calibri"/>
              </a:rPr>
              <a:t> </a:t>
            </a:r>
            <a:r>
              <a:rPr lang="en-US" err="1">
                <a:ea typeface="Calibri"/>
                <a:cs typeface="Calibri"/>
              </a:rPr>
              <a:t>jne</a:t>
            </a:r>
            <a:r>
              <a:rPr lang="en-US">
                <a:ea typeface="Calibri"/>
                <a:cs typeface="Calibri"/>
              </a:rPr>
              <a:t>. </a:t>
            </a:r>
          </a:p>
          <a:p>
            <a:r>
              <a:rPr lang="en-US" err="1">
                <a:ea typeface="Calibri"/>
                <a:cs typeface="Calibri"/>
              </a:rPr>
              <a:t>Suomea</a:t>
            </a:r>
            <a:r>
              <a:rPr lang="en-US">
                <a:ea typeface="Calibri"/>
                <a:cs typeface="Calibri"/>
              </a:rPr>
              <a:t> </a:t>
            </a:r>
            <a:r>
              <a:rPr lang="en-US" err="1">
                <a:ea typeface="Calibri"/>
                <a:cs typeface="Calibri"/>
              </a:rPr>
              <a:t>vieraana</a:t>
            </a:r>
            <a:r>
              <a:rPr lang="en-US">
                <a:ea typeface="Calibri"/>
                <a:cs typeface="Calibri"/>
              </a:rPr>
              <a:t> </a:t>
            </a:r>
            <a:r>
              <a:rPr lang="en-US" err="1">
                <a:ea typeface="Calibri"/>
                <a:cs typeface="Calibri"/>
              </a:rPr>
              <a:t>kielenä</a:t>
            </a:r>
            <a:r>
              <a:rPr lang="en-US">
                <a:ea typeface="Calibri"/>
                <a:cs typeface="Calibri"/>
              </a:rPr>
              <a:t> </a:t>
            </a:r>
            <a:r>
              <a:rPr lang="en-US" err="1">
                <a:ea typeface="Calibri"/>
                <a:cs typeface="Calibri"/>
              </a:rPr>
              <a:t>puhuva</a:t>
            </a:r>
            <a:r>
              <a:rPr lang="en-US">
                <a:ea typeface="Calibri"/>
                <a:cs typeface="Calibri"/>
              </a:rPr>
              <a:t> </a:t>
            </a:r>
            <a:r>
              <a:rPr lang="en-US" err="1">
                <a:ea typeface="Calibri"/>
                <a:cs typeface="Calibri"/>
              </a:rPr>
              <a:t>käsittelee</a:t>
            </a:r>
            <a:r>
              <a:rPr lang="en-US">
                <a:ea typeface="Calibri"/>
                <a:cs typeface="Calibri"/>
              </a:rPr>
              <a:t> </a:t>
            </a:r>
            <a:r>
              <a:rPr lang="en-US" err="1">
                <a:ea typeface="Calibri"/>
                <a:cs typeface="Calibri"/>
              </a:rPr>
              <a:t>sanoja</a:t>
            </a:r>
            <a:r>
              <a:rPr lang="en-US">
                <a:ea typeface="Calibri"/>
                <a:cs typeface="Calibri"/>
              </a:rPr>
              <a:t> </a:t>
            </a:r>
            <a:r>
              <a:rPr lang="en-US" err="1">
                <a:ea typeface="Calibri"/>
                <a:cs typeface="Calibri"/>
              </a:rPr>
              <a:t>hitaammin</a:t>
            </a:r>
            <a:r>
              <a:rPr lang="en-US">
                <a:ea typeface="Calibri"/>
                <a:cs typeface="Calibri"/>
              </a:rPr>
              <a:t> </a:t>
            </a:r>
            <a:r>
              <a:rPr lang="en-US" err="1">
                <a:ea typeface="Calibri"/>
                <a:cs typeface="Calibri"/>
              </a:rPr>
              <a:t>kuin</a:t>
            </a:r>
            <a:r>
              <a:rPr lang="en-US">
                <a:ea typeface="Calibri"/>
                <a:cs typeface="Calibri"/>
              </a:rPr>
              <a:t> </a:t>
            </a:r>
            <a:r>
              <a:rPr lang="en-US" err="1">
                <a:ea typeface="Calibri"/>
                <a:cs typeface="Calibri"/>
              </a:rPr>
              <a:t>suomalaiset</a:t>
            </a:r>
            <a:r>
              <a:rPr lang="en-US">
                <a:ea typeface="Calibri"/>
                <a:cs typeface="Calibri"/>
              </a:rPr>
              <a:t>. Hän </a:t>
            </a:r>
            <a:r>
              <a:rPr lang="en-US" err="1">
                <a:ea typeface="Calibri"/>
                <a:cs typeface="Calibri"/>
              </a:rPr>
              <a:t>ei</a:t>
            </a:r>
            <a:r>
              <a:rPr lang="en-US">
                <a:ea typeface="Calibri"/>
                <a:cs typeface="Calibri"/>
              </a:rPr>
              <a:t> </a:t>
            </a:r>
            <a:r>
              <a:rPr lang="en-US" err="1">
                <a:ea typeface="Calibri"/>
                <a:cs typeface="Calibri"/>
              </a:rPr>
              <a:t>myöskään</a:t>
            </a:r>
            <a:r>
              <a:rPr lang="en-US">
                <a:ea typeface="Calibri"/>
                <a:cs typeface="Calibri"/>
              </a:rPr>
              <a:t> </a:t>
            </a:r>
            <a:r>
              <a:rPr lang="en-US" err="1">
                <a:ea typeface="Calibri"/>
                <a:cs typeface="Calibri"/>
              </a:rPr>
              <a:t>hahmota</a:t>
            </a:r>
            <a:r>
              <a:rPr lang="en-US">
                <a:ea typeface="Calibri"/>
                <a:cs typeface="Calibri"/>
              </a:rPr>
              <a:t> </a:t>
            </a:r>
            <a:r>
              <a:rPr lang="en-US" err="1">
                <a:ea typeface="Calibri"/>
                <a:cs typeface="Calibri"/>
              </a:rPr>
              <a:t>kuulemaansa</a:t>
            </a:r>
            <a:r>
              <a:rPr lang="en-US">
                <a:ea typeface="Calibri"/>
                <a:cs typeface="Calibri"/>
              </a:rPr>
              <a:t> </a:t>
            </a:r>
            <a:r>
              <a:rPr lang="en-US" err="1">
                <a:ea typeface="Calibri"/>
                <a:cs typeface="Calibri"/>
              </a:rPr>
              <a:t>yhtä</a:t>
            </a:r>
            <a:r>
              <a:rPr lang="en-US">
                <a:ea typeface="Calibri"/>
                <a:cs typeface="Calibri"/>
              </a:rPr>
              <a:t> </a:t>
            </a:r>
            <a:r>
              <a:rPr lang="en-US" err="1">
                <a:ea typeface="Calibri"/>
                <a:cs typeface="Calibri"/>
              </a:rPr>
              <a:t>hyvin</a:t>
            </a:r>
            <a:r>
              <a:rPr lang="en-US">
                <a:ea typeface="Calibri"/>
                <a:cs typeface="Calibri"/>
              </a:rPr>
              <a:t> </a:t>
            </a:r>
            <a:r>
              <a:rPr lang="en-US" err="1">
                <a:ea typeface="Calibri"/>
                <a:cs typeface="Calibri"/>
              </a:rPr>
              <a:t>kuin</a:t>
            </a:r>
            <a:r>
              <a:rPr lang="en-US">
                <a:ea typeface="Calibri"/>
                <a:cs typeface="Calibri"/>
              </a:rPr>
              <a:t> </a:t>
            </a:r>
            <a:r>
              <a:rPr lang="en-US" err="1">
                <a:ea typeface="Calibri"/>
                <a:cs typeface="Calibri"/>
              </a:rPr>
              <a:t>suomalaiset</a:t>
            </a:r>
            <a:r>
              <a:rPr lang="en-US">
                <a:ea typeface="Calibri"/>
                <a:cs typeface="Calibri"/>
              </a:rPr>
              <a:t> - </a:t>
            </a:r>
            <a:r>
              <a:rPr lang="en-US" err="1">
                <a:ea typeface="Calibri"/>
                <a:cs typeface="Calibri"/>
              </a:rPr>
              <a:t>esimerkiksi</a:t>
            </a:r>
            <a:r>
              <a:rPr lang="en-US">
                <a:ea typeface="Calibri"/>
                <a:cs typeface="Calibri"/>
              </a:rPr>
              <a:t> </a:t>
            </a:r>
            <a:r>
              <a:rPr lang="en-US" err="1">
                <a:ea typeface="Calibri"/>
                <a:cs typeface="Calibri"/>
              </a:rPr>
              <a:t>tuli</a:t>
            </a:r>
            <a:r>
              <a:rPr lang="en-US">
                <a:ea typeface="Calibri"/>
                <a:cs typeface="Calibri"/>
              </a:rPr>
              <a:t> – </a:t>
            </a:r>
            <a:r>
              <a:rPr lang="en-US" err="1">
                <a:ea typeface="Calibri"/>
                <a:cs typeface="Calibri"/>
              </a:rPr>
              <a:t>tuuli</a:t>
            </a:r>
            <a:r>
              <a:rPr lang="en-US">
                <a:ea typeface="Calibri"/>
                <a:cs typeface="Calibri"/>
              </a:rPr>
              <a:t>, </a:t>
            </a:r>
            <a:r>
              <a:rPr lang="en-US" err="1">
                <a:ea typeface="Calibri"/>
                <a:cs typeface="Calibri"/>
              </a:rPr>
              <a:t>kisa</a:t>
            </a:r>
            <a:r>
              <a:rPr lang="en-US">
                <a:ea typeface="Calibri"/>
                <a:cs typeface="Calibri"/>
              </a:rPr>
              <a:t> – kissa.</a:t>
            </a:r>
          </a:p>
          <a:p>
            <a:pPr marL="0" indent="0">
              <a:buNone/>
            </a:pPr>
            <a:r>
              <a:rPr lang="en-US" sz="3200">
                <a:ea typeface="Calibri"/>
                <a:cs typeface="Calibri"/>
                <a:hlinkClick r:id="rId2"/>
              </a:rPr>
              <a:t>Verkkovaria: Mamut-opas</a:t>
            </a:r>
            <a:endParaRPr lang="en-US" sz="3200"/>
          </a:p>
          <a:p>
            <a:endParaRPr lang="en-US"/>
          </a:p>
        </p:txBody>
      </p:sp>
    </p:spTree>
    <p:extLst>
      <p:ext uri="{BB962C8B-B14F-4D97-AF65-F5344CB8AC3E}">
        <p14:creationId xmlns:p14="http://schemas.microsoft.com/office/powerpoint/2010/main" val="189961198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B9DD2-7D51-5544-E5AA-3980F4259E4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088E8A8-6320-1879-8E99-B1708B6D3F22}"/>
              </a:ext>
            </a:extLst>
          </p:cNvPr>
          <p:cNvSpPr>
            <a:spLocks noGrp="1"/>
          </p:cNvSpPr>
          <p:nvPr>
            <p:ph idx="1"/>
          </p:nvPr>
        </p:nvSpPr>
        <p:spPr/>
        <p:txBody>
          <a:bodyPr vert="horz" lIns="91440" tIns="45720" rIns="91440" bIns="45720" rtlCol="0" anchor="t">
            <a:normAutofit lnSpcReduction="10000"/>
          </a:bodyPr>
          <a:lstStyle/>
          <a:p>
            <a:r>
              <a:rPr lang="en-US" b="1" err="1">
                <a:ea typeface="+mn-lt"/>
                <a:cs typeface="+mn-lt"/>
              </a:rPr>
              <a:t>Ongelmia</a:t>
            </a:r>
            <a:r>
              <a:rPr lang="en-US" b="1">
                <a:ea typeface="+mn-lt"/>
                <a:cs typeface="+mn-lt"/>
              </a:rPr>
              <a:t> </a:t>
            </a:r>
            <a:r>
              <a:rPr lang="en-US" b="1" err="1">
                <a:ea typeface="+mn-lt"/>
                <a:cs typeface="+mn-lt"/>
              </a:rPr>
              <a:t>sanattomien</a:t>
            </a:r>
            <a:r>
              <a:rPr lang="en-US" b="1">
                <a:ea typeface="+mn-lt"/>
                <a:cs typeface="+mn-lt"/>
              </a:rPr>
              <a:t> </a:t>
            </a:r>
            <a:r>
              <a:rPr lang="en-US" b="1" err="1">
                <a:ea typeface="+mn-lt"/>
                <a:cs typeface="+mn-lt"/>
              </a:rPr>
              <a:t>viestien</a:t>
            </a:r>
            <a:r>
              <a:rPr lang="en-US" b="1">
                <a:ea typeface="+mn-lt"/>
                <a:cs typeface="+mn-lt"/>
              </a:rPr>
              <a:t> </a:t>
            </a:r>
            <a:r>
              <a:rPr lang="en-US" b="1" err="1">
                <a:ea typeface="+mn-lt"/>
                <a:cs typeface="+mn-lt"/>
              </a:rPr>
              <a:t>ymmärtämisessä</a:t>
            </a:r>
            <a:r>
              <a:rPr lang="en-US">
                <a:ea typeface="+mn-lt"/>
                <a:cs typeface="+mn-lt"/>
              </a:rPr>
              <a:t> </a:t>
            </a:r>
          </a:p>
          <a:p>
            <a:r>
              <a:rPr lang="en-US" err="1">
                <a:ea typeface="+mn-lt"/>
                <a:cs typeface="+mn-lt"/>
              </a:rPr>
              <a:t>Suomalaisten</a:t>
            </a:r>
            <a:r>
              <a:rPr lang="en-US">
                <a:ea typeface="+mn-lt"/>
                <a:cs typeface="+mn-lt"/>
              </a:rPr>
              <a:t> </a:t>
            </a:r>
            <a:r>
              <a:rPr lang="en-US" err="1">
                <a:ea typeface="+mn-lt"/>
                <a:cs typeface="+mn-lt"/>
              </a:rPr>
              <a:t>vähäeleisyys</a:t>
            </a:r>
            <a:r>
              <a:rPr lang="en-US">
                <a:ea typeface="+mn-lt"/>
                <a:cs typeface="+mn-lt"/>
              </a:rPr>
              <a:t> </a:t>
            </a:r>
            <a:r>
              <a:rPr lang="en-US" err="1">
                <a:ea typeface="+mn-lt"/>
                <a:cs typeface="+mn-lt"/>
              </a:rPr>
              <a:t>voidaan</a:t>
            </a:r>
            <a:r>
              <a:rPr lang="en-US">
                <a:ea typeface="+mn-lt"/>
                <a:cs typeface="+mn-lt"/>
              </a:rPr>
              <a:t> </a:t>
            </a:r>
            <a:r>
              <a:rPr lang="en-US" err="1">
                <a:ea typeface="+mn-lt"/>
                <a:cs typeface="+mn-lt"/>
              </a:rPr>
              <a:t>tulkita</a:t>
            </a:r>
            <a:r>
              <a:rPr lang="en-US">
                <a:ea typeface="+mn-lt"/>
                <a:cs typeface="+mn-lt"/>
              </a:rPr>
              <a:t> </a:t>
            </a:r>
            <a:r>
              <a:rPr lang="en-US" err="1">
                <a:ea typeface="+mn-lt"/>
                <a:cs typeface="+mn-lt"/>
              </a:rPr>
              <a:t>tunteettomaksi</a:t>
            </a:r>
            <a:r>
              <a:rPr lang="en-US">
                <a:ea typeface="+mn-lt"/>
                <a:cs typeface="+mn-lt"/>
              </a:rPr>
              <a:t>. </a:t>
            </a:r>
            <a:endParaRPr lang="en-US"/>
          </a:p>
          <a:p>
            <a:r>
              <a:rPr lang="en-US" err="1">
                <a:ea typeface="+mn-lt"/>
                <a:cs typeface="+mn-lt"/>
              </a:rPr>
              <a:t>Etelä-Euroopassa</a:t>
            </a:r>
            <a:r>
              <a:rPr lang="en-US">
                <a:ea typeface="+mn-lt"/>
                <a:cs typeface="+mn-lt"/>
              </a:rPr>
              <a:t> ja </a:t>
            </a:r>
            <a:r>
              <a:rPr lang="en-US" err="1">
                <a:ea typeface="+mn-lt"/>
                <a:cs typeface="+mn-lt"/>
              </a:rPr>
              <a:t>Latinalaisessa</a:t>
            </a:r>
            <a:r>
              <a:rPr lang="en-US">
                <a:ea typeface="+mn-lt"/>
                <a:cs typeface="+mn-lt"/>
              </a:rPr>
              <a:t> </a:t>
            </a:r>
            <a:r>
              <a:rPr lang="en-US" err="1">
                <a:ea typeface="+mn-lt"/>
                <a:cs typeface="+mn-lt"/>
              </a:rPr>
              <a:t>Amerikassa</a:t>
            </a:r>
            <a:r>
              <a:rPr lang="en-US">
                <a:ea typeface="+mn-lt"/>
                <a:cs typeface="+mn-lt"/>
              </a:rPr>
              <a:t> </a:t>
            </a:r>
            <a:r>
              <a:rPr lang="en-US" err="1">
                <a:ea typeface="+mn-lt"/>
                <a:cs typeface="+mn-lt"/>
              </a:rPr>
              <a:t>ilmaistaan</a:t>
            </a:r>
            <a:r>
              <a:rPr lang="en-US">
                <a:ea typeface="+mn-lt"/>
                <a:cs typeface="+mn-lt"/>
              </a:rPr>
              <a:t> </a:t>
            </a:r>
            <a:r>
              <a:rPr lang="en-US" err="1">
                <a:ea typeface="+mn-lt"/>
                <a:cs typeface="+mn-lt"/>
              </a:rPr>
              <a:t>voimakkaasti</a:t>
            </a:r>
            <a:r>
              <a:rPr lang="en-US">
                <a:ea typeface="+mn-lt"/>
                <a:cs typeface="+mn-lt"/>
              </a:rPr>
              <a:t> </a:t>
            </a:r>
            <a:r>
              <a:rPr lang="en-US" err="1">
                <a:ea typeface="+mn-lt"/>
                <a:cs typeface="+mn-lt"/>
              </a:rPr>
              <a:t>ilmeitä</a:t>
            </a:r>
            <a:r>
              <a:rPr lang="en-US">
                <a:ea typeface="+mn-lt"/>
                <a:cs typeface="+mn-lt"/>
              </a:rPr>
              <a:t> ja </a:t>
            </a:r>
            <a:r>
              <a:rPr lang="en-US" err="1">
                <a:ea typeface="+mn-lt"/>
                <a:cs typeface="+mn-lt"/>
              </a:rPr>
              <a:t>käsieleitä</a:t>
            </a:r>
            <a:r>
              <a:rPr lang="en-US">
                <a:ea typeface="+mn-lt"/>
                <a:cs typeface="+mn-lt"/>
              </a:rPr>
              <a:t>. </a:t>
            </a:r>
            <a:r>
              <a:rPr lang="en-US" err="1">
                <a:ea typeface="+mn-lt"/>
                <a:cs typeface="+mn-lt"/>
              </a:rPr>
              <a:t>Aasiassa</a:t>
            </a:r>
            <a:r>
              <a:rPr lang="en-US">
                <a:ea typeface="+mn-lt"/>
                <a:cs typeface="+mn-lt"/>
              </a:rPr>
              <a:t> </a:t>
            </a:r>
            <a:r>
              <a:rPr lang="en-US" err="1">
                <a:ea typeface="+mn-lt"/>
                <a:cs typeface="+mn-lt"/>
              </a:rPr>
              <a:t>taas</a:t>
            </a:r>
            <a:r>
              <a:rPr lang="en-US">
                <a:ea typeface="+mn-lt"/>
                <a:cs typeface="+mn-lt"/>
              </a:rPr>
              <a:t> </a:t>
            </a:r>
            <a:r>
              <a:rPr lang="en-US" err="1">
                <a:ea typeface="+mn-lt"/>
                <a:cs typeface="+mn-lt"/>
              </a:rPr>
              <a:t>ei</a:t>
            </a:r>
            <a:r>
              <a:rPr lang="en-US">
                <a:ea typeface="+mn-lt"/>
                <a:cs typeface="+mn-lt"/>
              </a:rPr>
              <a:t> ole </a:t>
            </a:r>
            <a:r>
              <a:rPr lang="en-US" err="1">
                <a:ea typeface="+mn-lt"/>
                <a:cs typeface="+mn-lt"/>
              </a:rPr>
              <a:t>soveliasta</a:t>
            </a:r>
            <a:r>
              <a:rPr lang="en-US">
                <a:ea typeface="+mn-lt"/>
                <a:cs typeface="+mn-lt"/>
              </a:rPr>
              <a:t> </a:t>
            </a:r>
            <a:r>
              <a:rPr lang="en-US" err="1">
                <a:ea typeface="+mn-lt"/>
                <a:cs typeface="+mn-lt"/>
              </a:rPr>
              <a:t>ilmaista</a:t>
            </a:r>
            <a:r>
              <a:rPr lang="en-US">
                <a:ea typeface="+mn-lt"/>
                <a:cs typeface="+mn-lt"/>
              </a:rPr>
              <a:t> </a:t>
            </a:r>
            <a:r>
              <a:rPr lang="en-US" err="1">
                <a:ea typeface="+mn-lt"/>
                <a:cs typeface="+mn-lt"/>
              </a:rPr>
              <a:t>kielteisiä</a:t>
            </a:r>
            <a:r>
              <a:rPr lang="en-US">
                <a:ea typeface="+mn-lt"/>
                <a:cs typeface="+mn-lt"/>
              </a:rPr>
              <a:t> </a:t>
            </a:r>
            <a:r>
              <a:rPr lang="en-US" err="1">
                <a:ea typeface="+mn-lt"/>
                <a:cs typeface="+mn-lt"/>
              </a:rPr>
              <a:t>tunteita</a:t>
            </a:r>
            <a:r>
              <a:rPr lang="en-US">
                <a:ea typeface="+mn-lt"/>
                <a:cs typeface="+mn-lt"/>
              </a:rPr>
              <a:t>. </a:t>
            </a:r>
            <a:endParaRPr lang="en-US"/>
          </a:p>
          <a:p>
            <a:r>
              <a:rPr lang="en-US" err="1">
                <a:ea typeface="+mn-lt"/>
                <a:cs typeface="+mn-lt"/>
              </a:rPr>
              <a:t>Suora</a:t>
            </a:r>
            <a:r>
              <a:rPr lang="en-US">
                <a:ea typeface="+mn-lt"/>
                <a:cs typeface="+mn-lt"/>
              </a:rPr>
              <a:t> </a:t>
            </a:r>
            <a:r>
              <a:rPr lang="en-US" err="1">
                <a:ea typeface="+mn-lt"/>
                <a:cs typeface="+mn-lt"/>
              </a:rPr>
              <a:t>katsekontakti</a:t>
            </a:r>
            <a:r>
              <a:rPr lang="en-US">
                <a:ea typeface="+mn-lt"/>
                <a:cs typeface="+mn-lt"/>
              </a:rPr>
              <a:t> on </a:t>
            </a:r>
            <a:r>
              <a:rPr lang="en-US" err="1">
                <a:ea typeface="+mn-lt"/>
                <a:cs typeface="+mn-lt"/>
              </a:rPr>
              <a:t>Suomessa</a:t>
            </a:r>
            <a:r>
              <a:rPr lang="en-US">
                <a:ea typeface="+mn-lt"/>
                <a:cs typeface="+mn-lt"/>
              </a:rPr>
              <a:t> </a:t>
            </a:r>
            <a:r>
              <a:rPr lang="en-US" err="1">
                <a:ea typeface="+mn-lt"/>
                <a:cs typeface="+mn-lt"/>
              </a:rPr>
              <a:t>merkki</a:t>
            </a:r>
            <a:r>
              <a:rPr lang="en-US">
                <a:ea typeface="+mn-lt"/>
                <a:cs typeface="+mn-lt"/>
              </a:rPr>
              <a:t> </a:t>
            </a:r>
            <a:r>
              <a:rPr lang="en-US" err="1">
                <a:ea typeface="+mn-lt"/>
                <a:cs typeface="+mn-lt"/>
              </a:rPr>
              <a:t>rehellisestä</a:t>
            </a:r>
            <a:r>
              <a:rPr lang="en-US">
                <a:ea typeface="+mn-lt"/>
                <a:cs typeface="+mn-lt"/>
              </a:rPr>
              <a:t> ja </a:t>
            </a:r>
            <a:r>
              <a:rPr lang="en-US" err="1">
                <a:ea typeface="+mn-lt"/>
                <a:cs typeface="+mn-lt"/>
              </a:rPr>
              <a:t>luotettavasta</a:t>
            </a:r>
            <a:r>
              <a:rPr lang="en-US">
                <a:ea typeface="+mn-lt"/>
                <a:cs typeface="+mn-lt"/>
              </a:rPr>
              <a:t> </a:t>
            </a:r>
            <a:r>
              <a:rPr lang="en-US" err="1">
                <a:ea typeface="+mn-lt"/>
                <a:cs typeface="+mn-lt"/>
              </a:rPr>
              <a:t>keskustelukumppanista</a:t>
            </a:r>
            <a:r>
              <a:rPr lang="en-US">
                <a:ea typeface="+mn-lt"/>
                <a:cs typeface="+mn-lt"/>
              </a:rPr>
              <a:t>. </a:t>
            </a:r>
            <a:r>
              <a:rPr lang="en-US" err="1">
                <a:ea typeface="+mn-lt"/>
                <a:cs typeface="+mn-lt"/>
              </a:rPr>
              <a:t>Joissakin</a:t>
            </a:r>
            <a:r>
              <a:rPr lang="en-US">
                <a:ea typeface="+mn-lt"/>
                <a:cs typeface="+mn-lt"/>
              </a:rPr>
              <a:t> </a:t>
            </a:r>
            <a:r>
              <a:rPr lang="en-US" err="1">
                <a:ea typeface="+mn-lt"/>
                <a:cs typeface="+mn-lt"/>
              </a:rPr>
              <a:t>muissa</a:t>
            </a:r>
            <a:r>
              <a:rPr lang="en-US">
                <a:ea typeface="+mn-lt"/>
                <a:cs typeface="+mn-lt"/>
              </a:rPr>
              <a:t> </a:t>
            </a:r>
            <a:r>
              <a:rPr lang="en-US" err="1">
                <a:ea typeface="+mn-lt"/>
                <a:cs typeface="+mn-lt"/>
              </a:rPr>
              <a:t>kulttuureissa</a:t>
            </a:r>
            <a:r>
              <a:rPr lang="en-US">
                <a:ea typeface="+mn-lt"/>
                <a:cs typeface="+mn-lt"/>
              </a:rPr>
              <a:t> </a:t>
            </a:r>
            <a:r>
              <a:rPr lang="en-US" err="1">
                <a:ea typeface="+mn-lt"/>
                <a:cs typeface="+mn-lt"/>
              </a:rPr>
              <a:t>katsekontakti</a:t>
            </a:r>
            <a:r>
              <a:rPr lang="en-US">
                <a:ea typeface="+mn-lt"/>
                <a:cs typeface="+mn-lt"/>
              </a:rPr>
              <a:t> </a:t>
            </a:r>
            <a:r>
              <a:rPr lang="en-US" err="1">
                <a:ea typeface="+mn-lt"/>
                <a:cs typeface="+mn-lt"/>
              </a:rPr>
              <a:t>voi</a:t>
            </a:r>
            <a:r>
              <a:rPr lang="en-US">
                <a:ea typeface="+mn-lt"/>
                <a:cs typeface="+mn-lt"/>
              </a:rPr>
              <a:t> olla </a:t>
            </a:r>
            <a:r>
              <a:rPr lang="en-US" err="1">
                <a:ea typeface="+mn-lt"/>
                <a:cs typeface="+mn-lt"/>
              </a:rPr>
              <a:t>vähäisempää</a:t>
            </a:r>
            <a:r>
              <a:rPr lang="en-US">
                <a:ea typeface="+mn-lt"/>
                <a:cs typeface="+mn-lt"/>
              </a:rPr>
              <a:t> tai </a:t>
            </a:r>
            <a:r>
              <a:rPr lang="en-US" err="1">
                <a:ea typeface="+mn-lt"/>
                <a:cs typeface="+mn-lt"/>
              </a:rPr>
              <a:t>sitä</a:t>
            </a:r>
            <a:r>
              <a:rPr lang="en-US">
                <a:ea typeface="+mn-lt"/>
                <a:cs typeface="+mn-lt"/>
              </a:rPr>
              <a:t> </a:t>
            </a:r>
            <a:r>
              <a:rPr lang="en-US" err="1">
                <a:ea typeface="+mn-lt"/>
                <a:cs typeface="+mn-lt"/>
              </a:rPr>
              <a:t>vältellään</a:t>
            </a:r>
            <a:r>
              <a:rPr lang="en-US">
                <a:ea typeface="+mn-lt"/>
                <a:cs typeface="+mn-lt"/>
              </a:rPr>
              <a:t>.      </a:t>
            </a:r>
          </a:p>
          <a:p>
            <a:pPr marL="0" indent="0">
              <a:buNone/>
            </a:pPr>
            <a:endParaRPr lang="en-US">
              <a:ea typeface="+mn-lt"/>
              <a:cs typeface="+mn-lt"/>
            </a:endParaRPr>
          </a:p>
          <a:p>
            <a:pPr marL="0" indent="0">
              <a:buNone/>
            </a:pPr>
            <a:r>
              <a:rPr lang="en-US">
                <a:ea typeface="+mn-lt"/>
                <a:cs typeface="+mn-lt"/>
                <a:hlinkClick r:id="rId2"/>
              </a:rPr>
              <a:t>   Verkkovaria: Mamut-opas</a:t>
            </a:r>
            <a:endParaRPr lang="en-US">
              <a:ea typeface="Calibri"/>
              <a:cs typeface="Calibri"/>
            </a:endParaRPr>
          </a:p>
          <a:p>
            <a:pPr marL="0" indent="0">
              <a:buNone/>
            </a:pPr>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311254315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251D2-D537-5551-734B-E87E81CB7EA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C9C8AD8-9BF2-3252-BE84-4A6FAD6FDDD2}"/>
              </a:ext>
            </a:extLst>
          </p:cNvPr>
          <p:cNvSpPr>
            <a:spLocks noGrp="1"/>
          </p:cNvSpPr>
          <p:nvPr>
            <p:ph idx="1"/>
          </p:nvPr>
        </p:nvSpPr>
        <p:spPr/>
        <p:txBody>
          <a:bodyPr vert="horz" lIns="91440" tIns="45720" rIns="91440" bIns="45720" rtlCol="0" anchor="t">
            <a:normAutofit lnSpcReduction="10000"/>
          </a:bodyPr>
          <a:lstStyle/>
          <a:p>
            <a:pPr lvl="0"/>
            <a:endParaRPr lang="fi-FI"/>
          </a:p>
          <a:p>
            <a:pPr lvl="0"/>
            <a:r>
              <a:rPr lang="fi-FI"/>
              <a:t>Aito kiinnostus ja ystävällinen suhtautumistapa auttavat alkuun, eikä väärinymmärryksiä kannata pelätä. </a:t>
            </a:r>
            <a:endParaRPr lang="fi-FI">
              <a:ea typeface="Calibri"/>
              <a:cs typeface="Calibri"/>
            </a:endParaRPr>
          </a:p>
          <a:p>
            <a:pPr lvl="0"/>
            <a:r>
              <a:rPr lang="fi-FI"/>
              <a:t> Pyrkimys avoimuuteen, halu kuunnella ja keskusteluun antautuminen ovat myös tärkeitä asioita, kun yritetään ymmärtää asioita ja tulkita niitä. </a:t>
            </a:r>
            <a:endParaRPr lang="fi-FI">
              <a:ea typeface="Calibri"/>
              <a:cs typeface="Calibri"/>
            </a:endParaRPr>
          </a:p>
          <a:p>
            <a:r>
              <a:rPr lang="fi-FI"/>
              <a:t>Kulttuurienvälisen vuorovaikutuksen taito on kyseiselle tilanteelle herkistymistä ja toisen kuuntelua. </a:t>
            </a:r>
          </a:p>
          <a:p>
            <a:endParaRPr lang="fi-FI"/>
          </a:p>
          <a:p>
            <a:pPr marL="0" indent="0">
              <a:buNone/>
            </a:pPr>
            <a:r>
              <a:rPr lang="fi-FI"/>
              <a:t>   </a:t>
            </a:r>
            <a:r>
              <a:rPr lang="fi-FI">
                <a:hlinkClick r:id="rId2"/>
              </a:rPr>
              <a:t>Verkkovaria: Mamut-opas</a:t>
            </a:r>
            <a:endParaRPr lang="fi-FI">
              <a:ea typeface="Calibri"/>
              <a:cs typeface="Calibri"/>
            </a:endParaRPr>
          </a:p>
          <a:p>
            <a:endParaRPr lang="en-US"/>
          </a:p>
        </p:txBody>
      </p:sp>
    </p:spTree>
    <p:extLst>
      <p:ext uri="{BB962C8B-B14F-4D97-AF65-F5344CB8AC3E}">
        <p14:creationId xmlns:p14="http://schemas.microsoft.com/office/powerpoint/2010/main" val="9041301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C5A2C-DA7E-CC94-5DB6-9E7663480392}"/>
              </a:ext>
            </a:extLst>
          </p:cNvPr>
          <p:cNvSpPr>
            <a:spLocks noGrp="1"/>
          </p:cNvSpPr>
          <p:nvPr>
            <p:ph type="title"/>
          </p:nvPr>
        </p:nvSpPr>
        <p:spPr/>
        <p:txBody>
          <a:bodyPr/>
          <a:lstStyle/>
          <a:p>
            <a:r>
              <a:rPr lang="en-US" b="1" err="1">
                <a:ea typeface="Calibri Light"/>
                <a:cs typeface="Calibri Light"/>
              </a:rPr>
              <a:t>Lähteitä</a:t>
            </a:r>
            <a:r>
              <a:rPr lang="en-US" b="1">
                <a:ea typeface="Calibri Light"/>
                <a:cs typeface="Calibri Light"/>
              </a:rPr>
              <a:t> ja </a:t>
            </a:r>
            <a:r>
              <a:rPr lang="en-US" b="1" err="1">
                <a:ea typeface="Calibri Light"/>
                <a:cs typeface="Calibri Light"/>
              </a:rPr>
              <a:t>muita</a:t>
            </a:r>
            <a:r>
              <a:rPr lang="en-US" b="1">
                <a:ea typeface="Calibri Light"/>
                <a:cs typeface="Calibri Light"/>
              </a:rPr>
              <a:t> linkkejä</a:t>
            </a:r>
            <a:endParaRPr lang="en-US" b="1" err="1"/>
          </a:p>
        </p:txBody>
      </p:sp>
      <p:sp>
        <p:nvSpPr>
          <p:cNvPr id="3" name="Content Placeholder 2">
            <a:extLst>
              <a:ext uri="{FF2B5EF4-FFF2-40B4-BE49-F238E27FC236}">
                <a16:creationId xmlns:a16="http://schemas.microsoft.com/office/drawing/2014/main" id="{05496949-8740-C1D6-92CE-B0EBFB1D4B7F}"/>
              </a:ext>
            </a:extLst>
          </p:cNvPr>
          <p:cNvSpPr>
            <a:spLocks noGrp="1"/>
          </p:cNvSpPr>
          <p:nvPr>
            <p:ph idx="1"/>
          </p:nvPr>
        </p:nvSpPr>
        <p:spPr/>
        <p:txBody>
          <a:bodyPr vert="horz" lIns="91440" tIns="45720" rIns="91440" bIns="45720" rtlCol="0" anchor="t">
            <a:normAutofit/>
          </a:bodyPr>
          <a:lstStyle/>
          <a:p>
            <a:endParaRPr lang="en-US">
              <a:latin typeface="Cambria"/>
              <a:ea typeface="Cambria"/>
            </a:endParaRPr>
          </a:p>
          <a:p>
            <a:r>
              <a:rPr lang="en-US">
                <a:latin typeface="Cambria"/>
                <a:ea typeface="Cambria"/>
                <a:hlinkClick r:id="rId2"/>
              </a:rPr>
              <a:t>Monikielinen työpaikka, Kielibuusti</a:t>
            </a:r>
            <a:endParaRPr lang="en-US">
              <a:latin typeface="Cambria"/>
              <a:ea typeface="Cambria"/>
            </a:endParaRPr>
          </a:p>
          <a:p>
            <a:r>
              <a:rPr lang="en-US">
                <a:latin typeface="Cambria"/>
                <a:ea typeface="Cambria"/>
                <a:hlinkClick r:id="rId3"/>
              </a:rPr>
              <a:t>Salpaus: Kielitukiopas</a:t>
            </a:r>
            <a:endParaRPr lang="en-US">
              <a:latin typeface="Cambria"/>
              <a:ea typeface="Cambria"/>
            </a:endParaRPr>
          </a:p>
          <a:p>
            <a:r>
              <a:rPr lang="en-US">
                <a:latin typeface="Cambria"/>
                <a:ea typeface="Cambria"/>
                <a:hlinkClick r:id="rId4"/>
              </a:rPr>
              <a:t>sydanliitto.kuvat.fi – kuvat eri kieliryhmien mukaan</a:t>
            </a:r>
            <a:endParaRPr lang="en-US">
              <a:latin typeface="Cambria"/>
              <a:ea typeface="Cambria"/>
            </a:endParaRPr>
          </a:p>
          <a:p>
            <a:r>
              <a:rPr lang="en-US">
                <a:latin typeface="Cambria"/>
                <a:ea typeface="Cambria"/>
                <a:hlinkClick r:id="rId5"/>
              </a:rPr>
              <a:t>Verkkovaria: Mamut-opas</a:t>
            </a:r>
            <a:endParaRPr lang="en-US">
              <a:latin typeface="Cambria"/>
              <a:ea typeface="Cambria"/>
            </a:endParaRPr>
          </a:p>
          <a:p>
            <a:r>
              <a:rPr lang="en-US" u="sng">
                <a:latin typeface="Cambria"/>
                <a:ea typeface="Cambria"/>
                <a:hlinkClick r:id="rId6"/>
              </a:rPr>
              <a:t>Laakeri – yhteistyö Varsinais-Suomessa</a:t>
            </a:r>
            <a:endParaRPr lang="en-US">
              <a:latin typeface="Cambria"/>
              <a:ea typeface="Cambria"/>
            </a:endParaRPr>
          </a:p>
          <a:p>
            <a:r>
              <a:rPr lang="en-US" u="sng">
                <a:latin typeface="Cambria"/>
                <a:ea typeface="Cambria"/>
                <a:hlinkClick r:id="rId7"/>
              </a:rPr>
              <a:t>Jamk: Kieli- ja kulttuuriosaaminen</a:t>
            </a:r>
            <a:endParaRPr lang="en-US">
              <a:latin typeface="Cambria"/>
              <a:ea typeface="Cambria"/>
            </a:endParaRPr>
          </a:p>
          <a:p>
            <a:endParaRPr lang="en-US" sz="1100" u="sng">
              <a:solidFill>
                <a:srgbClr val="000000"/>
              </a:solidFill>
              <a:latin typeface="Cambria"/>
              <a:ea typeface="Cambria"/>
            </a:endParaRPr>
          </a:p>
          <a:p>
            <a:endParaRPr lang="en-US">
              <a:latin typeface="Cambria"/>
              <a:ea typeface="Cambria"/>
            </a:endParaRPr>
          </a:p>
        </p:txBody>
      </p:sp>
    </p:spTree>
    <p:extLst>
      <p:ext uri="{BB962C8B-B14F-4D97-AF65-F5344CB8AC3E}">
        <p14:creationId xmlns:p14="http://schemas.microsoft.com/office/powerpoint/2010/main" val="334514715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D7B450-ACF0-42C1-3DBD-42E604BCE710}"/>
            </a:ext>
          </a:extLst>
        </p:cNvPr>
        <p:cNvGrpSpPr/>
        <p:nvPr/>
      </p:nvGrpSpPr>
      <p:grpSpPr>
        <a:xfrm>
          <a:off x="0" y="0"/>
          <a:ext cx="0" cy="0"/>
          <a:chOff x="0" y="0"/>
          <a:chExt cx="0" cy="0"/>
        </a:xfrm>
      </p:grpSpPr>
      <p:pic>
        <p:nvPicPr>
          <p:cNvPr id="4" name="Kuva 3">
            <a:extLst>
              <a:ext uri="{FF2B5EF4-FFF2-40B4-BE49-F238E27FC236}">
                <a16:creationId xmlns:a16="http://schemas.microsoft.com/office/drawing/2014/main" id="{ED287139-2602-BA28-23F9-B795EF1036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68295" t="10751" r="6793" b="21515"/>
          <a:stretch/>
        </p:blipFill>
        <p:spPr>
          <a:xfrm>
            <a:off x="1" y="1"/>
            <a:ext cx="2354094" cy="6400800"/>
          </a:xfrm>
          <a:prstGeom prst="rect">
            <a:avLst/>
          </a:prstGeom>
        </p:spPr>
      </p:pic>
      <p:sp>
        <p:nvSpPr>
          <p:cNvPr id="3" name="Otsikko 1">
            <a:extLst>
              <a:ext uri="{FF2B5EF4-FFF2-40B4-BE49-F238E27FC236}">
                <a16:creationId xmlns:a16="http://schemas.microsoft.com/office/drawing/2014/main" id="{BCDDF818-CFD2-2C3F-09DE-6D3BEA1BAA44}"/>
              </a:ext>
            </a:extLst>
          </p:cNvPr>
          <p:cNvSpPr>
            <a:spLocks noGrp="1"/>
          </p:cNvSpPr>
          <p:nvPr>
            <p:ph type="title"/>
          </p:nvPr>
        </p:nvSpPr>
        <p:spPr>
          <a:xfrm>
            <a:off x="2321239" y="1747458"/>
            <a:ext cx="9292511" cy="1703618"/>
          </a:xfrm>
        </p:spPr>
        <p:txBody>
          <a:bodyPr>
            <a:noAutofit/>
          </a:bodyPr>
          <a:lstStyle/>
          <a:p>
            <a:r>
              <a:rPr lang="fi-FI" b="1">
                <a:solidFill>
                  <a:srgbClr val="3494BA"/>
                </a:solidFill>
                <a:latin typeface="ADLaM Display"/>
                <a:ea typeface="ADLaM Display"/>
                <a:cs typeface="ADLaM Display"/>
              </a:rPr>
              <a:t>9. Monikulttuurinen työturvallisuus</a:t>
            </a:r>
            <a:br>
              <a:rPr lang="fi-FI" b="1">
                <a:latin typeface="ADLaM Display"/>
                <a:ea typeface="ADLaM Display"/>
                <a:cs typeface="ADLaM Display"/>
              </a:rPr>
            </a:br>
            <a:endParaRPr lang="fi-FI" b="1">
              <a:solidFill>
                <a:srgbClr val="3494BA"/>
              </a:solidFill>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266491004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C3306-F072-CFAE-5A25-BA3DB059E661}"/>
            </a:ext>
          </a:extLst>
        </p:cNvPr>
        <p:cNvGrpSpPr/>
        <p:nvPr/>
      </p:nvGrpSpPr>
      <p:grpSpPr>
        <a:xfrm>
          <a:off x="0" y="0"/>
          <a:ext cx="0" cy="0"/>
          <a:chOff x="0" y="0"/>
          <a:chExt cx="0" cy="0"/>
        </a:xfrm>
      </p:grpSpPr>
      <p:sp>
        <p:nvSpPr>
          <p:cNvPr id="2" name="Otsikko 1">
            <a:extLst>
              <a:ext uri="{FF2B5EF4-FFF2-40B4-BE49-F238E27FC236}">
                <a16:creationId xmlns:a16="http://schemas.microsoft.com/office/drawing/2014/main" id="{65142BC0-1700-36CE-BE9F-2A0F3590612D}"/>
              </a:ext>
            </a:extLst>
          </p:cNvPr>
          <p:cNvSpPr>
            <a:spLocks noGrp="1"/>
          </p:cNvSpPr>
          <p:nvPr>
            <p:ph type="title"/>
          </p:nvPr>
        </p:nvSpPr>
        <p:spPr/>
        <p:txBody>
          <a:bodyPr/>
          <a:lstStyle/>
          <a:p>
            <a:r>
              <a:rPr lang="fi-FI">
                <a:latin typeface="Arial"/>
                <a:ea typeface="Calibri Light"/>
                <a:cs typeface="Calibri Light"/>
              </a:rPr>
              <a:t>9.1.</a:t>
            </a:r>
            <a:r>
              <a:rPr lang="fi-FI" b="1">
                <a:latin typeface="Arial"/>
                <a:ea typeface="Calibri Light"/>
                <a:cs typeface="Calibri Light"/>
              </a:rPr>
              <a:t>Mitä on monikulttuurinen työturvallisuus?</a:t>
            </a:r>
          </a:p>
        </p:txBody>
      </p:sp>
      <p:sp>
        <p:nvSpPr>
          <p:cNvPr id="3" name="Sisällön paikkamerkki 2">
            <a:extLst>
              <a:ext uri="{FF2B5EF4-FFF2-40B4-BE49-F238E27FC236}">
                <a16:creationId xmlns:a16="http://schemas.microsoft.com/office/drawing/2014/main" id="{E4D936B2-B1BE-4F26-D1D3-DA4F47C16CC9}"/>
              </a:ext>
            </a:extLst>
          </p:cNvPr>
          <p:cNvSpPr>
            <a:spLocks noGrp="1"/>
          </p:cNvSpPr>
          <p:nvPr>
            <p:ph idx="1"/>
          </p:nvPr>
        </p:nvSpPr>
        <p:spPr/>
        <p:txBody>
          <a:bodyPr vert="horz" lIns="91440" tIns="45720" rIns="91440" bIns="45720" rtlCol="0" anchor="t">
            <a:normAutofit/>
          </a:bodyPr>
          <a:lstStyle/>
          <a:p>
            <a:r>
              <a:rPr lang="en-US" sz="2400" b="1" err="1">
                <a:solidFill>
                  <a:srgbClr val="424242"/>
                </a:solidFill>
                <a:latin typeface="Calibri"/>
                <a:ea typeface="Calibri"/>
                <a:cs typeface="Segoe UI"/>
              </a:rPr>
              <a:t>Monikulttuurinen</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työturvallisuus</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tarkoittaa</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työpaikan</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turvallisuuskäytäntöjä</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joissa</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otetaan</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huomioon</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työntekijöiden</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erilaiset</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kulttuuritaustat</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kielitaito</a:t>
            </a:r>
            <a:r>
              <a:rPr lang="en-US" sz="2400" b="1">
                <a:solidFill>
                  <a:srgbClr val="424242"/>
                </a:solidFill>
                <a:latin typeface="Calibri"/>
                <a:ea typeface="Calibri"/>
                <a:cs typeface="Segoe UI"/>
              </a:rPr>
              <a:t> ja </a:t>
            </a:r>
            <a:r>
              <a:rPr lang="en-US" sz="2400" b="1" err="1">
                <a:solidFill>
                  <a:srgbClr val="424242"/>
                </a:solidFill>
                <a:latin typeface="Calibri"/>
                <a:ea typeface="Calibri"/>
                <a:cs typeface="Segoe UI"/>
              </a:rPr>
              <a:t>yksilölliset</a:t>
            </a:r>
            <a:r>
              <a:rPr lang="en-US" sz="2400" b="1">
                <a:solidFill>
                  <a:srgbClr val="424242"/>
                </a:solidFill>
                <a:latin typeface="Calibri"/>
                <a:ea typeface="Calibri"/>
                <a:cs typeface="Segoe UI"/>
              </a:rPr>
              <a:t> </a:t>
            </a:r>
            <a:r>
              <a:rPr lang="en-US" sz="2400" b="1" err="1">
                <a:solidFill>
                  <a:srgbClr val="424242"/>
                </a:solidFill>
                <a:latin typeface="Calibri"/>
                <a:ea typeface="Calibri"/>
                <a:cs typeface="Segoe UI"/>
              </a:rPr>
              <a:t>tarpeet</a:t>
            </a:r>
            <a:r>
              <a:rPr lang="en-US" sz="2400" b="1">
                <a:solidFill>
                  <a:srgbClr val="424242"/>
                </a:solidFill>
                <a:latin typeface="Calibri"/>
                <a:ea typeface="Calibri"/>
                <a:cs typeface="Segoe UI"/>
              </a:rPr>
              <a:t>. </a:t>
            </a:r>
            <a:r>
              <a:rPr lang="en-US" sz="2400">
                <a:solidFill>
                  <a:srgbClr val="424242"/>
                </a:solidFill>
                <a:latin typeface="Calibri"/>
                <a:ea typeface="Calibri"/>
                <a:cs typeface="Segoe UI"/>
              </a:rPr>
              <a:t>Se </a:t>
            </a:r>
            <a:r>
              <a:rPr lang="en-US" sz="2400" err="1">
                <a:solidFill>
                  <a:srgbClr val="424242"/>
                </a:solidFill>
                <a:latin typeface="Calibri"/>
                <a:ea typeface="Calibri"/>
                <a:cs typeface="Segoe UI"/>
              </a:rPr>
              <a:t>sisältää</a:t>
            </a:r>
            <a:r>
              <a:rPr lang="en-US" sz="2400">
                <a:solidFill>
                  <a:srgbClr val="424242"/>
                </a:solidFill>
                <a:latin typeface="Calibri"/>
                <a:ea typeface="Calibri"/>
                <a:cs typeface="Segoe UI"/>
              </a:rPr>
              <a:t>:</a:t>
            </a:r>
            <a:endParaRPr lang="fi-FI" sz="2400">
              <a:solidFill>
                <a:srgbClr val="424242"/>
              </a:solidFill>
              <a:latin typeface="Calibri"/>
              <a:ea typeface="Calibri"/>
              <a:cs typeface="Segoe UI"/>
            </a:endParaRPr>
          </a:p>
          <a:p>
            <a:r>
              <a:rPr lang="en-US" sz="2400" err="1">
                <a:solidFill>
                  <a:srgbClr val="424242"/>
                </a:solidFill>
                <a:latin typeface="Calibri"/>
                <a:ea typeface="Calibri"/>
                <a:cs typeface="Segoe UI"/>
              </a:rPr>
              <a:t>Yhdenvertaisen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kohtelun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kaikille</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työntekijöille</a:t>
            </a:r>
            <a:endParaRPr lang="fi-FI" sz="2400">
              <a:solidFill>
                <a:srgbClr val="424242"/>
              </a:solidFill>
              <a:latin typeface="Calibri"/>
              <a:ea typeface="Calibri"/>
              <a:cs typeface="Segoe UI"/>
            </a:endParaRPr>
          </a:p>
          <a:p>
            <a:r>
              <a:rPr lang="en-US" sz="2400" err="1">
                <a:solidFill>
                  <a:srgbClr val="424242"/>
                </a:solidFill>
                <a:latin typeface="Calibri"/>
                <a:ea typeface="Calibri"/>
                <a:cs typeface="Segoe UI"/>
              </a:rPr>
              <a:t>Selkokielisen</a:t>
            </a:r>
            <a:r>
              <a:rPr lang="en-US" sz="2400">
                <a:solidFill>
                  <a:srgbClr val="424242"/>
                </a:solidFill>
                <a:latin typeface="Calibri"/>
                <a:ea typeface="Calibri"/>
                <a:cs typeface="Segoe UI"/>
              </a:rPr>
              <a:t> ja </a:t>
            </a:r>
            <a:r>
              <a:rPr lang="en-US" sz="2400" err="1">
                <a:solidFill>
                  <a:srgbClr val="424242"/>
                </a:solidFill>
                <a:latin typeface="Calibri"/>
                <a:ea typeface="Calibri"/>
                <a:cs typeface="Segoe UI"/>
              </a:rPr>
              <a:t>kulttuurisensitiivisen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perehdytyksen</a:t>
            </a:r>
            <a:endParaRPr lang="fi-FI" sz="2400">
              <a:solidFill>
                <a:srgbClr val="424242"/>
              </a:solidFill>
              <a:latin typeface="Calibri"/>
              <a:ea typeface="Calibri"/>
              <a:cs typeface="Segoe UI"/>
            </a:endParaRPr>
          </a:p>
          <a:p>
            <a:r>
              <a:rPr lang="en-US" sz="2400" err="1">
                <a:solidFill>
                  <a:srgbClr val="424242"/>
                </a:solidFill>
                <a:latin typeface="Calibri"/>
                <a:ea typeface="Calibri"/>
                <a:cs typeface="Segoe UI"/>
              </a:rPr>
              <a:t>Riskien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arvioinnin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jossa</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huomioidaan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esimerkiksi</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kielitaidon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puutteet</a:t>
            </a:r>
            <a:endParaRPr lang="fi-FI" sz="2400">
              <a:solidFill>
                <a:srgbClr val="424242"/>
              </a:solidFill>
              <a:latin typeface="Calibri"/>
              <a:ea typeface="Calibri"/>
              <a:cs typeface="Segoe UI"/>
            </a:endParaRPr>
          </a:p>
          <a:p>
            <a:r>
              <a:rPr lang="en-US" sz="2400" err="1">
                <a:solidFill>
                  <a:srgbClr val="424242"/>
                </a:solidFill>
                <a:latin typeface="Calibri"/>
                <a:ea typeface="Calibri"/>
                <a:cs typeface="Segoe UI"/>
              </a:rPr>
              <a:t>Työturvallisuusohjeiden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ymmärrettävyyden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kaikille</a:t>
            </a:r>
          </a:p>
          <a:p>
            <a:endParaRPr lang="en-US" sz="1100">
              <a:solidFill>
                <a:srgbClr val="424242"/>
              </a:solidFill>
              <a:latin typeface="Segoe UI"/>
              <a:ea typeface="Calibri"/>
              <a:cs typeface="Segoe UI"/>
            </a:endParaRPr>
          </a:p>
          <a:p>
            <a:r>
              <a:rPr lang="en-US" sz="1100">
                <a:solidFill>
                  <a:srgbClr val="424242"/>
                </a:solidFill>
                <a:latin typeface="Segoe UI"/>
                <a:cs typeface="Segoe UI"/>
              </a:rPr>
              <a:t> Lähde</a:t>
            </a:r>
            <a:r>
              <a:rPr lang="en-US" sz="1100" b="1">
                <a:solidFill>
                  <a:srgbClr val="424242"/>
                </a:solidFill>
                <a:latin typeface="Segoe UI"/>
                <a:cs typeface="Segoe UI"/>
              </a:rPr>
              <a:t>: </a:t>
            </a:r>
            <a:r>
              <a:rPr lang="en-US" sz="1100" u="sng">
                <a:latin typeface="Segoe UI"/>
                <a:cs typeface="Segoe UI"/>
                <a:hlinkClick r:id="rId2"/>
              </a:rPr>
              <a:t>Työturvallisuuskeskus – Monimuotoisuus työyhteisössä</a:t>
            </a:r>
            <a:endParaRPr lang="fi-FI" sz="1100">
              <a:latin typeface="Cambria"/>
              <a:ea typeface="Cambria"/>
            </a:endParaRPr>
          </a:p>
          <a:p>
            <a:r>
              <a:rPr lang="en-US" sz="1100">
                <a:solidFill>
                  <a:srgbClr val="424242"/>
                </a:solidFill>
                <a:latin typeface="Segoe UI"/>
                <a:cs typeface="Segoe UI"/>
              </a:rPr>
              <a:t> Lähde</a:t>
            </a:r>
            <a:r>
              <a:rPr lang="en-US" sz="1100" b="1">
                <a:solidFill>
                  <a:srgbClr val="424242"/>
                </a:solidFill>
                <a:latin typeface="Segoe UI"/>
                <a:cs typeface="Segoe UI"/>
              </a:rPr>
              <a:t>:</a:t>
            </a:r>
            <a:r>
              <a:rPr lang="en-US" sz="1100">
                <a:solidFill>
                  <a:srgbClr val="424242"/>
                </a:solidFill>
                <a:latin typeface="Segoe UI"/>
                <a:cs typeface="Segoe UI"/>
              </a:rPr>
              <a:t> </a:t>
            </a:r>
            <a:r>
              <a:rPr lang="en-US" sz="1100" u="sng">
                <a:latin typeface="Segoe UI"/>
                <a:cs typeface="Segoe UI"/>
                <a:hlinkClick r:id="rId3"/>
              </a:rPr>
              <a:t>Työterveyslaitos – Monimuotoinen työelämä</a:t>
            </a:r>
            <a:endParaRPr lang="fi-FI" sz="1100">
              <a:latin typeface="Cambria"/>
              <a:ea typeface="Cambria"/>
            </a:endParaRPr>
          </a:p>
          <a:p>
            <a:r>
              <a:rPr lang="en-US" sz="1100">
                <a:solidFill>
                  <a:srgbClr val="424242"/>
                </a:solidFill>
                <a:latin typeface="Segoe UI"/>
                <a:cs typeface="Segoe UI"/>
              </a:rPr>
              <a:t> Lähde</a:t>
            </a:r>
            <a:r>
              <a:rPr lang="en-US" sz="1100" b="1">
                <a:solidFill>
                  <a:srgbClr val="424242"/>
                </a:solidFill>
                <a:latin typeface="Segoe UI"/>
                <a:cs typeface="Segoe UI"/>
              </a:rPr>
              <a:t>:</a:t>
            </a:r>
            <a:r>
              <a:rPr lang="en-US" sz="1100">
                <a:solidFill>
                  <a:srgbClr val="424242"/>
                </a:solidFill>
                <a:latin typeface="Segoe UI"/>
                <a:cs typeface="Segoe UI"/>
              </a:rPr>
              <a:t> </a:t>
            </a:r>
            <a:r>
              <a:rPr lang="en-US" sz="1100" u="sng">
                <a:latin typeface="Segoe UI"/>
                <a:cs typeface="Segoe UI"/>
                <a:hlinkClick r:id="rId4"/>
              </a:rPr>
              <a:t>Suomi.fi – Monikulttuuriset työyhteisöt</a:t>
            </a:r>
            <a:endParaRPr lang="fi-FI" sz="1100">
              <a:latin typeface="Cambria"/>
              <a:ea typeface="Cambria"/>
            </a:endParaRPr>
          </a:p>
          <a:p>
            <a:endParaRPr lang="fi-FI">
              <a:ea typeface="Calibri"/>
              <a:cs typeface="Calibri"/>
            </a:endParaRPr>
          </a:p>
        </p:txBody>
      </p:sp>
    </p:spTree>
    <p:extLst>
      <p:ext uri="{BB962C8B-B14F-4D97-AF65-F5344CB8AC3E}">
        <p14:creationId xmlns:p14="http://schemas.microsoft.com/office/powerpoint/2010/main" val="421610807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C010D-2B27-966D-BDBF-DF73B9C2D850}"/>
              </a:ext>
            </a:extLst>
          </p:cNvPr>
          <p:cNvSpPr>
            <a:spLocks noGrp="1"/>
          </p:cNvSpPr>
          <p:nvPr>
            <p:ph type="title"/>
          </p:nvPr>
        </p:nvSpPr>
        <p:spPr/>
        <p:txBody>
          <a:bodyPr/>
          <a:lstStyle/>
          <a:p>
            <a:r>
              <a:rPr lang="en-US">
                <a:latin typeface="Arial"/>
                <a:ea typeface="Calibri Light"/>
                <a:cs typeface="Calibri Light"/>
              </a:rPr>
              <a:t>9.2.</a:t>
            </a:r>
            <a:r>
              <a:rPr lang="en-US" b="1">
                <a:latin typeface="Arial"/>
                <a:ea typeface="Calibri Light"/>
                <a:cs typeface="Calibri Light"/>
              </a:rPr>
              <a:t>Monikulttuurinen </a:t>
            </a:r>
            <a:r>
              <a:rPr lang="en-US" b="1" err="1">
                <a:latin typeface="Arial"/>
                <a:ea typeface="Calibri Light"/>
                <a:cs typeface="Calibri Light"/>
              </a:rPr>
              <a:t>työturvallisuus</a:t>
            </a:r>
            <a:r>
              <a:rPr lang="en-US" b="1">
                <a:latin typeface="Arial"/>
                <a:ea typeface="Calibri Light"/>
                <a:cs typeface="Calibri Light"/>
              </a:rPr>
              <a:t> </a:t>
            </a:r>
            <a:r>
              <a:rPr lang="en-US" b="1" err="1">
                <a:latin typeface="Arial"/>
                <a:ea typeface="Calibri Light"/>
                <a:cs typeface="Calibri Light"/>
              </a:rPr>
              <a:t>selkeäkielisesti</a:t>
            </a:r>
            <a:endParaRPr lang="en-US" b="1" err="1">
              <a:latin typeface="Arial"/>
            </a:endParaRPr>
          </a:p>
        </p:txBody>
      </p:sp>
      <p:sp>
        <p:nvSpPr>
          <p:cNvPr id="3" name="Content Placeholder 2">
            <a:extLst>
              <a:ext uri="{FF2B5EF4-FFF2-40B4-BE49-F238E27FC236}">
                <a16:creationId xmlns:a16="http://schemas.microsoft.com/office/drawing/2014/main" id="{0EB1D8F1-5E94-5E18-A896-F35D36F35620}"/>
              </a:ext>
            </a:extLst>
          </p:cNvPr>
          <p:cNvSpPr>
            <a:spLocks noGrp="1"/>
          </p:cNvSpPr>
          <p:nvPr>
            <p:ph idx="1"/>
          </p:nvPr>
        </p:nvSpPr>
        <p:spPr/>
        <p:txBody>
          <a:bodyPr vert="horz" lIns="91440" tIns="45720" rIns="91440" bIns="45720" rtlCol="0" anchor="t">
            <a:normAutofit/>
          </a:bodyPr>
          <a:lstStyle/>
          <a:p>
            <a:pPr marL="0" indent="0">
              <a:buNone/>
            </a:pPr>
            <a:r>
              <a:rPr lang="en-US" sz="3200" err="1">
                <a:solidFill>
                  <a:srgbClr val="424242"/>
                </a:solidFill>
                <a:latin typeface="Segoe UI"/>
                <a:cs typeface="Segoe UI"/>
              </a:rPr>
              <a:t>Monikulttuurinen</a:t>
            </a:r>
            <a:r>
              <a:rPr lang="en-US" sz="3200">
                <a:solidFill>
                  <a:srgbClr val="424242"/>
                </a:solidFill>
                <a:latin typeface="Segoe UI"/>
                <a:cs typeface="Segoe UI"/>
              </a:rPr>
              <a:t> </a:t>
            </a:r>
            <a:r>
              <a:rPr lang="en-US" sz="3200" err="1">
                <a:solidFill>
                  <a:srgbClr val="424242"/>
                </a:solidFill>
                <a:latin typeface="Segoe UI"/>
                <a:cs typeface="Segoe UI"/>
              </a:rPr>
              <a:t>työturvallisuus</a:t>
            </a:r>
            <a:r>
              <a:rPr lang="en-US" sz="3200">
                <a:solidFill>
                  <a:srgbClr val="424242"/>
                </a:solidFill>
                <a:latin typeface="Segoe UI"/>
                <a:cs typeface="Segoe UI"/>
              </a:rPr>
              <a:t> </a:t>
            </a:r>
            <a:r>
              <a:rPr lang="en-US" sz="3200" err="1">
                <a:solidFill>
                  <a:srgbClr val="424242"/>
                </a:solidFill>
                <a:latin typeface="Segoe UI"/>
                <a:cs typeface="Segoe UI"/>
              </a:rPr>
              <a:t>tarkoittaa</a:t>
            </a:r>
            <a:r>
              <a:rPr lang="en-US" sz="3200">
                <a:solidFill>
                  <a:srgbClr val="424242"/>
                </a:solidFill>
                <a:latin typeface="Segoe UI"/>
                <a:cs typeface="Segoe UI"/>
              </a:rPr>
              <a:t> </a:t>
            </a:r>
            <a:r>
              <a:rPr lang="en-US" sz="3200" err="1">
                <a:solidFill>
                  <a:srgbClr val="424242"/>
                </a:solidFill>
                <a:latin typeface="Segoe UI"/>
                <a:cs typeface="Segoe UI"/>
              </a:rPr>
              <a:t>sitä</a:t>
            </a:r>
            <a:r>
              <a:rPr lang="en-US" sz="3200">
                <a:solidFill>
                  <a:srgbClr val="424242"/>
                </a:solidFill>
                <a:latin typeface="Segoe UI"/>
                <a:cs typeface="Segoe UI"/>
              </a:rPr>
              <a:t>, </a:t>
            </a:r>
            <a:r>
              <a:rPr lang="en-US" sz="3200" err="1">
                <a:solidFill>
                  <a:srgbClr val="424242"/>
                </a:solidFill>
                <a:latin typeface="Segoe UI"/>
                <a:cs typeface="Segoe UI"/>
              </a:rPr>
              <a:t>että</a:t>
            </a:r>
            <a:r>
              <a:rPr lang="en-US" sz="3200">
                <a:solidFill>
                  <a:srgbClr val="424242"/>
                </a:solidFill>
                <a:latin typeface="Segoe UI"/>
                <a:cs typeface="Segoe UI"/>
              </a:rPr>
              <a:t> </a:t>
            </a:r>
            <a:r>
              <a:rPr lang="en-US" sz="3200" err="1">
                <a:solidFill>
                  <a:srgbClr val="424242"/>
                </a:solidFill>
                <a:latin typeface="Segoe UI"/>
                <a:cs typeface="Segoe UI"/>
              </a:rPr>
              <a:t>työpaikalla</a:t>
            </a:r>
            <a:r>
              <a:rPr lang="en-US" sz="3200">
                <a:solidFill>
                  <a:srgbClr val="424242"/>
                </a:solidFill>
                <a:latin typeface="Segoe UI"/>
                <a:cs typeface="Segoe UI"/>
              </a:rPr>
              <a:t> </a:t>
            </a:r>
            <a:r>
              <a:rPr lang="en-US" sz="3200" err="1">
                <a:solidFill>
                  <a:srgbClr val="424242"/>
                </a:solidFill>
                <a:latin typeface="Segoe UI"/>
                <a:cs typeface="Segoe UI"/>
              </a:rPr>
              <a:t>otetaan</a:t>
            </a:r>
            <a:r>
              <a:rPr lang="en-US" sz="3200">
                <a:solidFill>
                  <a:srgbClr val="424242"/>
                </a:solidFill>
                <a:latin typeface="Segoe UI"/>
                <a:cs typeface="Segoe UI"/>
              </a:rPr>
              <a:t> </a:t>
            </a:r>
            <a:r>
              <a:rPr lang="en-US" sz="3200" err="1">
                <a:solidFill>
                  <a:srgbClr val="424242"/>
                </a:solidFill>
                <a:latin typeface="Segoe UI"/>
                <a:cs typeface="Segoe UI"/>
              </a:rPr>
              <a:t>huomioon</a:t>
            </a:r>
            <a:r>
              <a:rPr lang="en-US" sz="3200">
                <a:solidFill>
                  <a:srgbClr val="424242"/>
                </a:solidFill>
                <a:latin typeface="Segoe UI"/>
                <a:cs typeface="Segoe UI"/>
              </a:rPr>
              <a:t> </a:t>
            </a:r>
            <a:r>
              <a:rPr lang="en-US" sz="3200" err="1">
                <a:solidFill>
                  <a:srgbClr val="424242"/>
                </a:solidFill>
                <a:latin typeface="Segoe UI"/>
                <a:cs typeface="Segoe UI"/>
              </a:rPr>
              <a:t>eri</a:t>
            </a:r>
            <a:r>
              <a:rPr lang="en-US" sz="3200">
                <a:solidFill>
                  <a:srgbClr val="424242"/>
                </a:solidFill>
                <a:latin typeface="Segoe UI"/>
                <a:cs typeface="Segoe UI"/>
              </a:rPr>
              <a:t> </a:t>
            </a:r>
            <a:r>
              <a:rPr lang="en-US" sz="3200" err="1">
                <a:solidFill>
                  <a:srgbClr val="424242"/>
                </a:solidFill>
                <a:latin typeface="Segoe UI"/>
                <a:cs typeface="Segoe UI"/>
              </a:rPr>
              <a:t>kulttuureista</a:t>
            </a:r>
            <a:r>
              <a:rPr lang="en-US" sz="3200">
                <a:solidFill>
                  <a:srgbClr val="424242"/>
                </a:solidFill>
                <a:latin typeface="Segoe UI"/>
                <a:cs typeface="Segoe UI"/>
              </a:rPr>
              <a:t> </a:t>
            </a:r>
            <a:r>
              <a:rPr lang="en-US" sz="3200" err="1">
                <a:solidFill>
                  <a:srgbClr val="424242"/>
                </a:solidFill>
                <a:latin typeface="Segoe UI"/>
                <a:cs typeface="Segoe UI"/>
              </a:rPr>
              <a:t>tulevien</a:t>
            </a:r>
            <a:r>
              <a:rPr lang="en-US" sz="3200">
                <a:solidFill>
                  <a:srgbClr val="424242"/>
                </a:solidFill>
                <a:latin typeface="Segoe UI"/>
                <a:cs typeface="Segoe UI"/>
              </a:rPr>
              <a:t> </a:t>
            </a:r>
            <a:r>
              <a:rPr lang="en-US" sz="3200" err="1">
                <a:solidFill>
                  <a:srgbClr val="424242"/>
                </a:solidFill>
                <a:latin typeface="Segoe UI"/>
                <a:cs typeface="Segoe UI"/>
              </a:rPr>
              <a:t>työntekijöiden</a:t>
            </a:r>
            <a:r>
              <a:rPr lang="en-US" sz="3200">
                <a:solidFill>
                  <a:srgbClr val="424242"/>
                </a:solidFill>
                <a:latin typeface="Segoe UI"/>
                <a:cs typeface="Segoe UI"/>
              </a:rPr>
              <a:t> </a:t>
            </a:r>
            <a:r>
              <a:rPr lang="en-US" sz="3200" err="1">
                <a:solidFill>
                  <a:srgbClr val="424242"/>
                </a:solidFill>
                <a:latin typeface="Segoe UI"/>
                <a:cs typeface="Segoe UI"/>
              </a:rPr>
              <a:t>tarpeet</a:t>
            </a:r>
            <a:r>
              <a:rPr lang="en-US" sz="3200">
                <a:solidFill>
                  <a:srgbClr val="424242"/>
                </a:solidFill>
                <a:latin typeface="Segoe UI"/>
                <a:cs typeface="Segoe UI"/>
              </a:rPr>
              <a:t>, </a:t>
            </a:r>
            <a:r>
              <a:rPr lang="en-US" sz="3200" err="1">
                <a:solidFill>
                  <a:srgbClr val="424242"/>
                </a:solidFill>
                <a:latin typeface="Segoe UI"/>
                <a:cs typeface="Segoe UI"/>
              </a:rPr>
              <a:t>taustat</a:t>
            </a:r>
            <a:r>
              <a:rPr lang="en-US" sz="3200">
                <a:solidFill>
                  <a:srgbClr val="424242"/>
                </a:solidFill>
                <a:latin typeface="Segoe UI"/>
                <a:cs typeface="Segoe UI"/>
              </a:rPr>
              <a:t> ja </a:t>
            </a:r>
            <a:r>
              <a:rPr lang="en-US" sz="3200" err="1">
                <a:solidFill>
                  <a:srgbClr val="424242"/>
                </a:solidFill>
                <a:latin typeface="Segoe UI"/>
                <a:cs typeface="Segoe UI"/>
              </a:rPr>
              <a:t>kielitaito</a:t>
            </a:r>
            <a:r>
              <a:rPr lang="en-US" sz="3200">
                <a:solidFill>
                  <a:srgbClr val="424242"/>
                </a:solidFill>
                <a:latin typeface="Segoe UI"/>
                <a:cs typeface="Segoe UI"/>
              </a:rPr>
              <a:t>, </a:t>
            </a:r>
            <a:r>
              <a:rPr lang="en-US" sz="3200" err="1">
                <a:solidFill>
                  <a:srgbClr val="424242"/>
                </a:solidFill>
                <a:latin typeface="Segoe UI"/>
                <a:cs typeface="Segoe UI"/>
              </a:rPr>
              <a:t>jotta</a:t>
            </a:r>
            <a:r>
              <a:rPr lang="en-US" sz="3200">
                <a:solidFill>
                  <a:srgbClr val="424242"/>
                </a:solidFill>
                <a:latin typeface="Segoe UI"/>
                <a:cs typeface="Segoe UI"/>
              </a:rPr>
              <a:t> </a:t>
            </a:r>
            <a:r>
              <a:rPr lang="en-US" sz="3200" err="1">
                <a:solidFill>
                  <a:srgbClr val="424242"/>
                </a:solidFill>
                <a:latin typeface="Segoe UI"/>
                <a:cs typeface="Segoe UI"/>
              </a:rPr>
              <a:t>kaikki</a:t>
            </a:r>
            <a:r>
              <a:rPr lang="en-US" sz="3200">
                <a:solidFill>
                  <a:srgbClr val="424242"/>
                </a:solidFill>
                <a:latin typeface="Segoe UI"/>
                <a:cs typeface="Segoe UI"/>
              </a:rPr>
              <a:t> </a:t>
            </a:r>
            <a:r>
              <a:rPr lang="en-US" sz="3200" err="1">
                <a:solidFill>
                  <a:srgbClr val="424242"/>
                </a:solidFill>
                <a:latin typeface="Segoe UI"/>
                <a:cs typeface="Segoe UI"/>
              </a:rPr>
              <a:t>voivat</a:t>
            </a:r>
            <a:r>
              <a:rPr lang="en-US" sz="3200">
                <a:solidFill>
                  <a:srgbClr val="424242"/>
                </a:solidFill>
                <a:latin typeface="Segoe UI"/>
                <a:cs typeface="Segoe UI"/>
              </a:rPr>
              <a:t> </a:t>
            </a:r>
            <a:r>
              <a:rPr lang="en-US" sz="3200" err="1">
                <a:solidFill>
                  <a:srgbClr val="424242"/>
                </a:solidFill>
                <a:latin typeface="Segoe UI"/>
                <a:cs typeface="Segoe UI"/>
              </a:rPr>
              <a:t>työskennellä</a:t>
            </a:r>
            <a:r>
              <a:rPr lang="en-US" sz="3200">
                <a:solidFill>
                  <a:srgbClr val="424242"/>
                </a:solidFill>
                <a:latin typeface="Segoe UI"/>
                <a:cs typeface="Segoe UI"/>
              </a:rPr>
              <a:t> </a:t>
            </a:r>
            <a:r>
              <a:rPr lang="en-US" sz="3200" err="1">
                <a:solidFill>
                  <a:srgbClr val="424242"/>
                </a:solidFill>
                <a:latin typeface="Segoe UI"/>
                <a:cs typeface="Segoe UI"/>
              </a:rPr>
              <a:t>turvallisesti</a:t>
            </a:r>
            <a:r>
              <a:rPr lang="en-US" sz="3200">
                <a:solidFill>
                  <a:srgbClr val="424242"/>
                </a:solidFill>
                <a:latin typeface="Segoe UI"/>
                <a:cs typeface="Segoe UI"/>
              </a:rPr>
              <a:t>. </a:t>
            </a:r>
            <a:r>
              <a:rPr lang="en-US" sz="3200" err="1">
                <a:solidFill>
                  <a:srgbClr val="424242"/>
                </a:solidFill>
                <a:latin typeface="Segoe UI"/>
                <a:cs typeface="Segoe UI"/>
              </a:rPr>
              <a:t>Työntekijä</a:t>
            </a:r>
            <a:r>
              <a:rPr lang="en-US" sz="3200">
                <a:solidFill>
                  <a:srgbClr val="424242"/>
                </a:solidFill>
                <a:latin typeface="Segoe UI"/>
                <a:cs typeface="Segoe UI"/>
              </a:rPr>
              <a:t> </a:t>
            </a:r>
            <a:r>
              <a:rPr lang="en-US" sz="3200" err="1">
                <a:solidFill>
                  <a:srgbClr val="424242"/>
                </a:solidFill>
                <a:latin typeface="Segoe UI"/>
                <a:cs typeface="Segoe UI"/>
              </a:rPr>
              <a:t>perehdytetään</a:t>
            </a:r>
            <a:r>
              <a:rPr lang="en-US" sz="3200">
                <a:solidFill>
                  <a:srgbClr val="424242"/>
                </a:solidFill>
                <a:latin typeface="Segoe UI"/>
                <a:cs typeface="Segoe UI"/>
              </a:rPr>
              <a:t> </a:t>
            </a:r>
            <a:r>
              <a:rPr lang="en-US" sz="3200" err="1">
                <a:solidFill>
                  <a:srgbClr val="424242"/>
                </a:solidFill>
                <a:latin typeface="Segoe UI"/>
                <a:cs typeface="Segoe UI"/>
              </a:rPr>
              <a:t>työpaikan</a:t>
            </a:r>
            <a:r>
              <a:rPr lang="en-US" sz="3200">
                <a:solidFill>
                  <a:srgbClr val="424242"/>
                </a:solidFill>
                <a:latin typeface="Segoe UI"/>
                <a:cs typeface="Segoe UI"/>
              </a:rPr>
              <a:t> </a:t>
            </a:r>
            <a:r>
              <a:rPr lang="en-US" sz="3200" err="1">
                <a:solidFill>
                  <a:srgbClr val="424242"/>
                </a:solidFill>
                <a:latin typeface="Segoe UI"/>
                <a:cs typeface="Segoe UI"/>
              </a:rPr>
              <a:t>työturvallisuusohjeisiin</a:t>
            </a:r>
            <a:r>
              <a:rPr lang="en-US" sz="3200">
                <a:solidFill>
                  <a:srgbClr val="424242"/>
                </a:solidFill>
                <a:latin typeface="Segoe UI"/>
                <a:cs typeface="Segoe UI"/>
              </a:rPr>
              <a:t>, </a:t>
            </a:r>
            <a:r>
              <a:rPr lang="en-US" sz="3200" err="1">
                <a:solidFill>
                  <a:srgbClr val="424242"/>
                </a:solidFill>
                <a:latin typeface="Segoe UI"/>
                <a:cs typeface="Segoe UI"/>
              </a:rPr>
              <a:t>tuodaan</a:t>
            </a:r>
            <a:r>
              <a:rPr lang="en-US" sz="3200">
                <a:solidFill>
                  <a:srgbClr val="424242"/>
                </a:solidFill>
                <a:latin typeface="Segoe UI"/>
                <a:cs typeface="Segoe UI"/>
              </a:rPr>
              <a:t> </a:t>
            </a:r>
            <a:r>
              <a:rPr lang="en-US" sz="3200" err="1">
                <a:solidFill>
                  <a:srgbClr val="424242"/>
                </a:solidFill>
                <a:latin typeface="Segoe UI"/>
                <a:cs typeface="Segoe UI"/>
              </a:rPr>
              <a:t>esille</a:t>
            </a:r>
            <a:r>
              <a:rPr lang="en-US" sz="3200">
                <a:solidFill>
                  <a:srgbClr val="424242"/>
                </a:solidFill>
                <a:latin typeface="Segoe UI"/>
                <a:cs typeface="Segoe UI"/>
              </a:rPr>
              <a:t> </a:t>
            </a:r>
            <a:r>
              <a:rPr lang="en-US" sz="3200" err="1">
                <a:solidFill>
                  <a:srgbClr val="424242"/>
                </a:solidFill>
                <a:latin typeface="Segoe UI"/>
                <a:cs typeface="Segoe UI"/>
              </a:rPr>
              <a:t>työn</a:t>
            </a:r>
            <a:r>
              <a:rPr lang="en-US" sz="3200">
                <a:solidFill>
                  <a:srgbClr val="424242"/>
                </a:solidFill>
                <a:latin typeface="Segoe UI"/>
                <a:cs typeface="Segoe UI"/>
              </a:rPr>
              <a:t> </a:t>
            </a:r>
            <a:r>
              <a:rPr lang="en-US" sz="3200" err="1">
                <a:solidFill>
                  <a:srgbClr val="424242"/>
                </a:solidFill>
                <a:latin typeface="Segoe UI"/>
                <a:cs typeface="Segoe UI"/>
              </a:rPr>
              <a:t>riski</a:t>
            </a:r>
            <a:r>
              <a:rPr lang="en-US" sz="3200">
                <a:solidFill>
                  <a:srgbClr val="424242"/>
                </a:solidFill>
                <a:latin typeface="Segoe UI"/>
                <a:cs typeface="Segoe UI"/>
              </a:rPr>
              <a:t>-ja </a:t>
            </a:r>
            <a:r>
              <a:rPr lang="en-US" sz="3200" err="1">
                <a:solidFill>
                  <a:srgbClr val="424242"/>
                </a:solidFill>
                <a:latin typeface="Segoe UI"/>
                <a:cs typeface="Segoe UI"/>
              </a:rPr>
              <a:t>vaaratekijät</a:t>
            </a:r>
            <a:r>
              <a:rPr lang="en-US" sz="3200">
                <a:solidFill>
                  <a:srgbClr val="424242"/>
                </a:solidFill>
                <a:latin typeface="Segoe UI"/>
                <a:cs typeface="Segoe UI"/>
              </a:rPr>
              <a:t> </a:t>
            </a:r>
            <a:r>
              <a:rPr lang="en-US" sz="3200" err="1">
                <a:solidFill>
                  <a:srgbClr val="424242"/>
                </a:solidFill>
                <a:latin typeface="Segoe UI"/>
                <a:cs typeface="Segoe UI"/>
              </a:rPr>
              <a:t>sekä</a:t>
            </a:r>
            <a:r>
              <a:rPr lang="en-US" sz="3200">
                <a:solidFill>
                  <a:srgbClr val="424242"/>
                </a:solidFill>
                <a:latin typeface="Segoe UI"/>
                <a:cs typeface="Segoe UI"/>
              </a:rPr>
              <a:t> </a:t>
            </a:r>
            <a:r>
              <a:rPr lang="en-US" sz="3200" err="1">
                <a:solidFill>
                  <a:srgbClr val="424242"/>
                </a:solidFill>
                <a:latin typeface="Segoe UI"/>
                <a:cs typeface="Segoe UI"/>
              </a:rPr>
              <a:t>opastetaan</a:t>
            </a:r>
            <a:r>
              <a:rPr lang="en-US" sz="3200">
                <a:solidFill>
                  <a:srgbClr val="424242"/>
                </a:solidFill>
                <a:latin typeface="Segoe UI"/>
                <a:cs typeface="Segoe UI"/>
              </a:rPr>
              <a:t> </a:t>
            </a:r>
            <a:r>
              <a:rPr lang="en-US" sz="3200" err="1">
                <a:solidFill>
                  <a:srgbClr val="424242"/>
                </a:solidFill>
                <a:latin typeface="Segoe UI"/>
                <a:cs typeface="Segoe UI"/>
              </a:rPr>
              <a:t>suoja-asujen</a:t>
            </a:r>
            <a:r>
              <a:rPr lang="en-US" sz="3200">
                <a:solidFill>
                  <a:srgbClr val="424242"/>
                </a:solidFill>
                <a:latin typeface="Segoe UI"/>
                <a:cs typeface="Segoe UI"/>
              </a:rPr>
              <a:t> ja </a:t>
            </a:r>
            <a:r>
              <a:rPr lang="en-US" sz="3200" err="1">
                <a:solidFill>
                  <a:srgbClr val="424242"/>
                </a:solidFill>
                <a:latin typeface="Segoe UI"/>
                <a:cs typeface="Segoe UI"/>
              </a:rPr>
              <a:t>suojavarusteiden</a:t>
            </a:r>
            <a:r>
              <a:rPr lang="en-US" sz="3200">
                <a:solidFill>
                  <a:srgbClr val="424242"/>
                </a:solidFill>
                <a:latin typeface="Segoe UI"/>
                <a:cs typeface="Segoe UI"/>
              </a:rPr>
              <a:t> </a:t>
            </a:r>
            <a:r>
              <a:rPr lang="en-US" sz="3200" err="1">
                <a:solidFill>
                  <a:srgbClr val="424242"/>
                </a:solidFill>
                <a:latin typeface="Segoe UI"/>
                <a:cs typeface="Segoe UI"/>
              </a:rPr>
              <a:t>merkitys</a:t>
            </a:r>
            <a:r>
              <a:rPr lang="en-US" sz="3200">
                <a:solidFill>
                  <a:srgbClr val="424242"/>
                </a:solidFill>
                <a:latin typeface="Segoe UI"/>
                <a:cs typeface="Segoe UI"/>
              </a:rPr>
              <a:t> ja </a:t>
            </a:r>
            <a:r>
              <a:rPr lang="en-US" sz="3200" err="1">
                <a:solidFill>
                  <a:srgbClr val="424242"/>
                </a:solidFill>
                <a:latin typeface="Segoe UI"/>
                <a:cs typeface="Segoe UI"/>
              </a:rPr>
              <a:t>käyttö</a:t>
            </a:r>
            <a:r>
              <a:rPr lang="en-US" sz="3200">
                <a:solidFill>
                  <a:srgbClr val="424242"/>
                </a:solidFill>
                <a:latin typeface="Segoe UI"/>
                <a:cs typeface="Segoe UI"/>
              </a:rPr>
              <a:t>.</a:t>
            </a:r>
            <a:endParaRPr lang="en-US" sz="3200">
              <a:solidFill>
                <a:srgbClr val="000000"/>
              </a:solidFill>
              <a:latin typeface="Calibri" panose="020F0502020204030204"/>
              <a:ea typeface="Calibri" panose="020F0502020204030204"/>
              <a:cs typeface="Calibri" panose="020F0502020204030204"/>
            </a:endParaRPr>
          </a:p>
          <a:p>
            <a:pPr marL="0" indent="0">
              <a:buNone/>
            </a:pPr>
            <a:r>
              <a:rPr lang="en-US" sz="2400">
                <a:solidFill>
                  <a:srgbClr val="424242"/>
                </a:solidFill>
                <a:latin typeface="Segoe UI"/>
                <a:cs typeface="Segoe UI"/>
              </a:rPr>
              <a:t> ( </a:t>
            </a:r>
            <a:r>
              <a:rPr lang="en-US" sz="2400" err="1">
                <a:solidFill>
                  <a:srgbClr val="424242"/>
                </a:solidFill>
                <a:latin typeface="Segoe UI"/>
                <a:cs typeface="Segoe UI"/>
              </a:rPr>
              <a:t>Luotu</a:t>
            </a:r>
            <a:r>
              <a:rPr lang="en-US" sz="2400">
                <a:solidFill>
                  <a:srgbClr val="424242"/>
                </a:solidFill>
                <a:latin typeface="Segoe UI"/>
                <a:cs typeface="Segoe UI"/>
              </a:rPr>
              <a:t> Copilot </a:t>
            </a:r>
            <a:r>
              <a:rPr lang="en-US" sz="2400" err="1">
                <a:solidFill>
                  <a:srgbClr val="424242"/>
                </a:solidFill>
                <a:latin typeface="Segoe UI"/>
                <a:cs typeface="Segoe UI"/>
              </a:rPr>
              <a:t>avulla</a:t>
            </a:r>
            <a:r>
              <a:rPr lang="en-US" sz="2400">
                <a:solidFill>
                  <a:srgbClr val="424242"/>
                </a:solidFill>
                <a:latin typeface="Segoe UI"/>
                <a:cs typeface="Segoe UI"/>
              </a:rPr>
              <a:t> </a:t>
            </a:r>
            <a:r>
              <a:rPr lang="en-US" sz="2400" err="1">
                <a:solidFill>
                  <a:srgbClr val="424242"/>
                </a:solidFill>
                <a:latin typeface="Segoe UI"/>
                <a:cs typeface="Segoe UI"/>
              </a:rPr>
              <a:t>selkeäkielinen</a:t>
            </a:r>
            <a:r>
              <a:rPr lang="en-US" sz="2400">
                <a:solidFill>
                  <a:srgbClr val="424242"/>
                </a:solidFill>
                <a:latin typeface="Segoe UI"/>
                <a:cs typeface="Segoe UI"/>
              </a:rPr>
              <a:t> 10.9.2025)</a:t>
            </a:r>
            <a:endParaRPr lang="en-US" sz="2400">
              <a:ea typeface="Calibri"/>
              <a:cs typeface="Calibri"/>
            </a:endParaRPr>
          </a:p>
        </p:txBody>
      </p:sp>
    </p:spTree>
    <p:extLst>
      <p:ext uri="{BB962C8B-B14F-4D97-AF65-F5344CB8AC3E}">
        <p14:creationId xmlns:p14="http://schemas.microsoft.com/office/powerpoint/2010/main" val="338333069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19B6-B76A-5343-046C-EA5D48E85B80}"/>
              </a:ext>
            </a:extLst>
          </p:cNvPr>
          <p:cNvSpPr>
            <a:spLocks noGrp="1"/>
          </p:cNvSpPr>
          <p:nvPr>
            <p:ph type="title"/>
          </p:nvPr>
        </p:nvSpPr>
        <p:spPr/>
        <p:txBody>
          <a:bodyPr/>
          <a:lstStyle/>
          <a:p>
            <a:r>
              <a:rPr lang="en-US" b="1">
                <a:ea typeface="Calibri Light"/>
                <a:cs typeface="Calibri Light"/>
              </a:rPr>
              <a:t>9.3.Monikulttuurisen </a:t>
            </a:r>
            <a:r>
              <a:rPr lang="en-US" b="1" err="1">
                <a:ea typeface="Calibri Light"/>
                <a:cs typeface="Calibri Light"/>
              </a:rPr>
              <a:t>työturvallisuuden</a:t>
            </a:r>
            <a:r>
              <a:rPr lang="en-US" b="1">
                <a:ea typeface="Calibri Light"/>
                <a:cs typeface="Calibri Light"/>
              </a:rPr>
              <a:t> </a:t>
            </a:r>
            <a:r>
              <a:rPr lang="en-US" b="1" err="1">
                <a:ea typeface="Calibri Light"/>
                <a:cs typeface="Calibri Light"/>
              </a:rPr>
              <a:t>johtaminen</a:t>
            </a:r>
            <a:endParaRPr lang="en-US" b="1">
              <a:ea typeface="Calibri Light"/>
              <a:cs typeface="Calibri Light"/>
            </a:endParaRPr>
          </a:p>
        </p:txBody>
      </p:sp>
      <p:sp>
        <p:nvSpPr>
          <p:cNvPr id="3" name="Content Placeholder 2">
            <a:extLst>
              <a:ext uri="{FF2B5EF4-FFF2-40B4-BE49-F238E27FC236}">
                <a16:creationId xmlns:a16="http://schemas.microsoft.com/office/drawing/2014/main" id="{46330493-10E0-6A2F-F7E0-6DFE409077A8}"/>
              </a:ext>
            </a:extLst>
          </p:cNvPr>
          <p:cNvSpPr>
            <a:spLocks noGrp="1"/>
          </p:cNvSpPr>
          <p:nvPr>
            <p:ph idx="1"/>
          </p:nvPr>
        </p:nvSpPr>
        <p:spPr/>
        <p:txBody>
          <a:bodyPr vert="horz" lIns="91440" tIns="45720" rIns="91440" bIns="45720" rtlCol="0" anchor="t">
            <a:normAutofit fontScale="92500" lnSpcReduction="10000"/>
          </a:bodyPr>
          <a:lstStyle/>
          <a:p>
            <a:r>
              <a:rPr lang="en-US" err="1">
                <a:ea typeface="Calibri"/>
                <a:cs typeface="Calibri"/>
              </a:rPr>
              <a:t>esihenkilö</a:t>
            </a:r>
            <a:r>
              <a:rPr lang="en-US">
                <a:ea typeface="Calibri"/>
                <a:cs typeface="Calibri"/>
              </a:rPr>
              <a:t> </a:t>
            </a:r>
            <a:r>
              <a:rPr lang="en-US" err="1">
                <a:ea typeface="Calibri"/>
                <a:cs typeface="Calibri"/>
              </a:rPr>
              <a:t>johtaa</a:t>
            </a:r>
            <a:r>
              <a:rPr lang="en-US">
                <a:ea typeface="Calibri"/>
                <a:cs typeface="Calibri"/>
              </a:rPr>
              <a:t> ja </a:t>
            </a:r>
            <a:r>
              <a:rPr lang="en-US" err="1">
                <a:ea typeface="Calibri"/>
                <a:cs typeface="Calibri"/>
              </a:rPr>
              <a:t>valvoo</a:t>
            </a:r>
            <a:r>
              <a:rPr lang="en-US">
                <a:ea typeface="Calibri"/>
                <a:cs typeface="Calibri"/>
              </a:rPr>
              <a:t> ja on </a:t>
            </a:r>
            <a:r>
              <a:rPr lang="en-US" err="1">
                <a:ea typeface="Calibri"/>
                <a:cs typeface="Calibri"/>
              </a:rPr>
              <a:t>vastuussa</a:t>
            </a:r>
            <a:r>
              <a:rPr lang="en-US">
                <a:ea typeface="Calibri"/>
                <a:cs typeface="Calibri"/>
              </a:rPr>
              <a:t>  </a:t>
            </a:r>
            <a:r>
              <a:rPr lang="en-US" err="1">
                <a:ea typeface="Calibri"/>
                <a:cs typeface="Calibri"/>
              </a:rPr>
              <a:t>koko</a:t>
            </a:r>
            <a:r>
              <a:rPr lang="en-US">
                <a:ea typeface="Calibri"/>
                <a:cs typeface="Calibri"/>
              </a:rPr>
              <a:t> </a:t>
            </a:r>
            <a:r>
              <a:rPr lang="en-US" err="1">
                <a:ea typeface="Calibri"/>
                <a:cs typeface="Calibri"/>
              </a:rPr>
              <a:t>työyhteisön</a:t>
            </a:r>
            <a:r>
              <a:rPr lang="en-US">
                <a:ea typeface="Calibri"/>
                <a:cs typeface="Calibri"/>
              </a:rPr>
              <a:t> </a:t>
            </a:r>
            <a:r>
              <a:rPr lang="en-US" err="1">
                <a:ea typeface="Calibri"/>
                <a:cs typeface="Calibri"/>
              </a:rPr>
              <a:t>työturvallisuudesta</a:t>
            </a:r>
            <a:endParaRPr lang="en-US">
              <a:ea typeface="Calibri"/>
              <a:cs typeface="Calibri"/>
            </a:endParaRPr>
          </a:p>
          <a:p>
            <a:r>
              <a:rPr lang="en-US" err="1">
                <a:ea typeface="Calibri"/>
                <a:cs typeface="Calibri"/>
              </a:rPr>
              <a:t>Huolehtii</a:t>
            </a:r>
            <a:r>
              <a:rPr lang="en-US">
                <a:ea typeface="Calibri"/>
                <a:cs typeface="Calibri"/>
              </a:rPr>
              <a:t> </a:t>
            </a:r>
            <a:r>
              <a:rPr lang="en-US" err="1">
                <a:ea typeface="Calibri"/>
                <a:cs typeface="Calibri"/>
              </a:rPr>
              <a:t>työpaikan</a:t>
            </a:r>
            <a:r>
              <a:rPr lang="en-US">
                <a:ea typeface="Calibri"/>
                <a:cs typeface="Calibri"/>
              </a:rPr>
              <a:t> </a:t>
            </a:r>
            <a:r>
              <a:rPr lang="en-US" err="1">
                <a:ea typeface="Calibri"/>
                <a:cs typeface="Calibri"/>
              </a:rPr>
              <a:t>riskien</a:t>
            </a:r>
            <a:r>
              <a:rPr lang="en-US">
                <a:ea typeface="Calibri"/>
                <a:cs typeface="Calibri"/>
              </a:rPr>
              <a:t> ja </a:t>
            </a:r>
            <a:r>
              <a:rPr lang="en-US" err="1">
                <a:ea typeface="Calibri"/>
                <a:cs typeface="Calibri"/>
              </a:rPr>
              <a:t>vaarojen</a:t>
            </a:r>
            <a:r>
              <a:rPr lang="en-US">
                <a:ea typeface="Calibri"/>
                <a:cs typeface="Calibri"/>
              </a:rPr>
              <a:t> </a:t>
            </a:r>
            <a:r>
              <a:rPr lang="en-US" err="1">
                <a:ea typeface="Calibri"/>
                <a:cs typeface="Calibri"/>
              </a:rPr>
              <a:t>tunnistamisesta</a:t>
            </a:r>
            <a:r>
              <a:rPr lang="en-US">
                <a:ea typeface="Calibri"/>
                <a:cs typeface="Calibri"/>
              </a:rPr>
              <a:t> </a:t>
            </a:r>
            <a:r>
              <a:rPr lang="en-US" err="1">
                <a:ea typeface="Calibri"/>
                <a:cs typeface="Calibri"/>
              </a:rPr>
              <a:t>yhteistyössä</a:t>
            </a:r>
            <a:r>
              <a:rPr lang="en-US">
                <a:ea typeface="Calibri"/>
                <a:cs typeface="Calibri"/>
              </a:rPr>
              <a:t> </a:t>
            </a:r>
            <a:r>
              <a:rPr lang="en-US" err="1">
                <a:ea typeface="Calibri"/>
                <a:cs typeface="Calibri"/>
              </a:rPr>
              <a:t>työsuojelun</a:t>
            </a:r>
            <a:r>
              <a:rPr lang="en-US">
                <a:ea typeface="Calibri"/>
                <a:cs typeface="Calibri"/>
              </a:rPr>
              <a:t> ja </a:t>
            </a:r>
            <a:r>
              <a:rPr lang="en-US" err="1">
                <a:ea typeface="Calibri"/>
                <a:cs typeface="Calibri"/>
              </a:rPr>
              <a:t>työterveyshuollon</a:t>
            </a:r>
            <a:r>
              <a:rPr lang="en-US">
                <a:ea typeface="Calibri"/>
                <a:cs typeface="Calibri"/>
              </a:rPr>
              <a:t> </a:t>
            </a:r>
            <a:r>
              <a:rPr lang="en-US" err="1">
                <a:ea typeface="Calibri"/>
                <a:cs typeface="Calibri"/>
              </a:rPr>
              <a:t>kanssa</a:t>
            </a:r>
            <a:endParaRPr lang="en-US">
              <a:ea typeface="Calibri"/>
              <a:cs typeface="Calibri"/>
            </a:endParaRPr>
          </a:p>
          <a:p>
            <a:r>
              <a:rPr lang="en-US" err="1">
                <a:ea typeface="Calibri"/>
                <a:cs typeface="Calibri"/>
              </a:rPr>
              <a:t>Viestii</a:t>
            </a:r>
            <a:r>
              <a:rPr lang="en-US">
                <a:ea typeface="Calibri"/>
                <a:cs typeface="Calibri"/>
              </a:rPr>
              <a:t> </a:t>
            </a:r>
            <a:r>
              <a:rPr lang="en-US" err="1">
                <a:ea typeface="Calibri"/>
                <a:cs typeface="Calibri"/>
              </a:rPr>
              <a:t>ymmärrettävästi</a:t>
            </a:r>
            <a:r>
              <a:rPr lang="en-US">
                <a:ea typeface="Calibri"/>
                <a:cs typeface="Calibri"/>
              </a:rPr>
              <a:t> ja </a:t>
            </a:r>
            <a:r>
              <a:rPr lang="en-US" err="1">
                <a:ea typeface="Calibri"/>
                <a:cs typeface="Calibri"/>
              </a:rPr>
              <a:t>opastaa</a:t>
            </a:r>
            <a:r>
              <a:rPr lang="en-US">
                <a:ea typeface="Calibri"/>
                <a:cs typeface="Calibri"/>
              </a:rPr>
              <a:t> </a:t>
            </a:r>
            <a:r>
              <a:rPr lang="en-US" err="1">
                <a:ea typeface="Calibri"/>
                <a:cs typeface="Calibri"/>
              </a:rPr>
              <a:t>kaikkia</a:t>
            </a:r>
            <a:r>
              <a:rPr lang="en-US">
                <a:ea typeface="Calibri"/>
                <a:cs typeface="Calibri"/>
              </a:rPr>
              <a:t> </a:t>
            </a:r>
            <a:r>
              <a:rPr lang="en-US" err="1">
                <a:ea typeface="Calibri"/>
                <a:cs typeface="Calibri"/>
              </a:rPr>
              <a:t>työntekijöitä</a:t>
            </a:r>
            <a:r>
              <a:rPr lang="en-US">
                <a:ea typeface="Calibri"/>
                <a:cs typeface="Calibri"/>
              </a:rPr>
              <a:t> </a:t>
            </a:r>
            <a:r>
              <a:rPr lang="en-US" err="1">
                <a:ea typeface="Calibri"/>
                <a:cs typeface="Calibri"/>
              </a:rPr>
              <a:t>työturvalliseen</a:t>
            </a:r>
            <a:r>
              <a:rPr lang="en-US">
                <a:ea typeface="Calibri"/>
                <a:cs typeface="Calibri"/>
              </a:rPr>
              <a:t> </a:t>
            </a:r>
            <a:r>
              <a:rPr lang="en-US" err="1">
                <a:ea typeface="Calibri"/>
                <a:cs typeface="Calibri"/>
              </a:rPr>
              <a:t>toimintaan</a:t>
            </a:r>
            <a:endParaRPr lang="en-US">
              <a:ea typeface="Calibri"/>
              <a:cs typeface="Calibri"/>
            </a:endParaRPr>
          </a:p>
          <a:p>
            <a:r>
              <a:rPr lang="en-US" err="1">
                <a:ea typeface="Calibri"/>
                <a:cs typeface="Calibri"/>
              </a:rPr>
              <a:t>Kulttuurisensitiivinen</a:t>
            </a:r>
            <a:r>
              <a:rPr lang="en-US">
                <a:ea typeface="Calibri"/>
                <a:cs typeface="Calibri"/>
              </a:rPr>
              <a:t> </a:t>
            </a:r>
            <a:r>
              <a:rPr lang="en-US" err="1">
                <a:ea typeface="Calibri"/>
                <a:cs typeface="Calibri"/>
              </a:rPr>
              <a:t>työote</a:t>
            </a:r>
            <a:r>
              <a:rPr lang="en-US">
                <a:ea typeface="Calibri"/>
                <a:cs typeface="Calibri"/>
              </a:rPr>
              <a:t> </a:t>
            </a:r>
            <a:r>
              <a:rPr lang="en-US" err="1">
                <a:ea typeface="Calibri"/>
                <a:cs typeface="Calibri"/>
              </a:rPr>
              <a:t>tärkeää</a:t>
            </a:r>
            <a:endParaRPr lang="en-US">
              <a:ea typeface="Calibri"/>
              <a:cs typeface="Calibri"/>
            </a:endParaRPr>
          </a:p>
          <a:p>
            <a:r>
              <a:rPr lang="en-US" err="1">
                <a:ea typeface="Calibri"/>
                <a:cs typeface="Calibri"/>
              </a:rPr>
              <a:t>Omalla</a:t>
            </a:r>
            <a:r>
              <a:rPr lang="en-US">
                <a:ea typeface="Calibri"/>
                <a:cs typeface="Calibri"/>
              </a:rPr>
              <a:t> </a:t>
            </a:r>
            <a:r>
              <a:rPr lang="en-US" err="1">
                <a:ea typeface="Calibri"/>
                <a:cs typeface="Calibri"/>
              </a:rPr>
              <a:t>esimerkillään</a:t>
            </a:r>
            <a:r>
              <a:rPr lang="en-US">
                <a:ea typeface="Calibri"/>
                <a:cs typeface="Calibri"/>
              </a:rPr>
              <a:t> ja </a:t>
            </a:r>
            <a:r>
              <a:rPr lang="en-US" err="1">
                <a:ea typeface="Calibri"/>
                <a:cs typeface="Calibri"/>
              </a:rPr>
              <a:t>toiminnallaan</a:t>
            </a:r>
            <a:r>
              <a:rPr lang="en-US">
                <a:ea typeface="Calibri"/>
                <a:cs typeface="Calibri"/>
              </a:rPr>
              <a:t> </a:t>
            </a:r>
            <a:r>
              <a:rPr lang="en-US" err="1">
                <a:ea typeface="Calibri"/>
                <a:cs typeface="Calibri"/>
              </a:rPr>
              <a:t>luo</a:t>
            </a:r>
            <a:r>
              <a:rPr lang="en-US">
                <a:ea typeface="Calibri"/>
                <a:cs typeface="Calibri"/>
              </a:rPr>
              <a:t> </a:t>
            </a:r>
            <a:r>
              <a:rPr lang="en-US" err="1">
                <a:ea typeface="Calibri"/>
                <a:cs typeface="Calibri"/>
              </a:rPr>
              <a:t>työturvallisuuskulttuuria</a:t>
            </a:r>
            <a:endParaRPr lang="en-US">
              <a:ea typeface="Calibri"/>
              <a:cs typeface="Calibri"/>
            </a:endParaRPr>
          </a:p>
          <a:p>
            <a:r>
              <a:rPr lang="en-US" sz="1100" u="sng">
                <a:latin typeface="Segoe UI"/>
                <a:ea typeface="Calibri"/>
                <a:cs typeface="Segoe UI"/>
                <a:hlinkClick r:id="rId2"/>
              </a:rPr>
              <a:t>Monimuotoisuus, yhdenvertaisuus ja tasa-arvo työyhteisössä - Työturvallisuuskeskus 2023</a:t>
            </a:r>
            <a:endParaRPr lang="en-US" sz="1100">
              <a:latin typeface="Segoe UI"/>
              <a:ea typeface="Calibri"/>
              <a:cs typeface="Segoe UI"/>
            </a:endParaRPr>
          </a:p>
          <a:p>
            <a:r>
              <a:rPr lang="en-US" sz="1100" u="sng">
                <a:latin typeface="Segoe UI"/>
                <a:ea typeface="Calibri"/>
                <a:cs typeface="Segoe UI"/>
                <a:hlinkClick r:id="rId3"/>
              </a:rPr>
              <a:t>Siltala_Rask.pdf</a:t>
            </a:r>
            <a:r>
              <a:rPr lang="en-US" sz="1100">
                <a:latin typeface="Segoe UI"/>
                <a:ea typeface="Calibri"/>
                <a:cs typeface="Segoe UI"/>
              </a:rPr>
              <a:t> </a:t>
            </a:r>
            <a:r>
              <a:rPr lang="en-US" sz="1100" err="1">
                <a:latin typeface="Segoe UI"/>
                <a:ea typeface="Calibri"/>
                <a:cs typeface="Segoe UI"/>
              </a:rPr>
              <a:t>Monikulttuurisen</a:t>
            </a:r>
            <a:r>
              <a:rPr lang="en-US" sz="1100">
                <a:latin typeface="Segoe UI"/>
                <a:ea typeface="Calibri"/>
                <a:cs typeface="Segoe UI"/>
              </a:rPr>
              <a:t> </a:t>
            </a:r>
            <a:r>
              <a:rPr lang="en-US" sz="1100" err="1">
                <a:latin typeface="Segoe UI"/>
                <a:ea typeface="Calibri"/>
                <a:cs typeface="Segoe UI"/>
              </a:rPr>
              <a:t>työyhteisön</a:t>
            </a:r>
            <a:r>
              <a:rPr lang="en-US" sz="1100">
                <a:latin typeface="Segoe UI"/>
                <a:ea typeface="Calibri"/>
                <a:cs typeface="Segoe UI"/>
              </a:rPr>
              <a:t> </a:t>
            </a:r>
            <a:r>
              <a:rPr lang="en-US" sz="1100" err="1">
                <a:latin typeface="Segoe UI"/>
                <a:ea typeface="Calibri"/>
                <a:cs typeface="Segoe UI"/>
              </a:rPr>
              <a:t>johtaminen</a:t>
            </a:r>
            <a:endParaRPr lang="en-US" sz="1100">
              <a:latin typeface="Segoe UI"/>
              <a:ea typeface="Calibri"/>
              <a:cs typeface="Segoe UI"/>
            </a:endParaRPr>
          </a:p>
          <a:p>
            <a:r>
              <a:rPr lang="en-US" sz="1100" u="sng">
                <a:latin typeface="Segoe UI"/>
                <a:ea typeface="Calibri"/>
                <a:cs typeface="Segoe UI"/>
                <a:hlinkClick r:id="rId4"/>
              </a:rPr>
              <a:t>Monikulttuurinen työyhteisö haasteesta voimavaraksi - LAB Focus</a:t>
            </a:r>
            <a:endParaRPr lang="en-US" sz="1100">
              <a:latin typeface="Segoe UI"/>
              <a:ea typeface="Calibri"/>
              <a:cs typeface="Segoe UI"/>
            </a:endParaRPr>
          </a:p>
          <a:p>
            <a:r>
              <a:rPr lang="en-US" sz="1100" u="sng">
                <a:latin typeface="Segoe UI"/>
                <a:ea typeface="Calibri"/>
                <a:cs typeface="Segoe UI"/>
                <a:hlinkClick r:id="rId5"/>
              </a:rPr>
              <a:t>Karjalainen_Taina.pdf</a:t>
            </a:r>
            <a:r>
              <a:rPr lang="en-US" sz="1100">
                <a:latin typeface="Segoe UI"/>
                <a:ea typeface="Calibri"/>
                <a:cs typeface="Segoe UI"/>
              </a:rPr>
              <a:t> </a:t>
            </a:r>
            <a:r>
              <a:rPr lang="en-US" sz="1100" err="1">
                <a:latin typeface="Segoe UI"/>
                <a:ea typeface="Calibri"/>
                <a:cs typeface="Segoe UI"/>
              </a:rPr>
              <a:t>Esihenkilötyö</a:t>
            </a:r>
            <a:r>
              <a:rPr lang="en-US" sz="1100">
                <a:latin typeface="Segoe UI"/>
                <a:ea typeface="Calibri"/>
                <a:cs typeface="Segoe UI"/>
              </a:rPr>
              <a:t> </a:t>
            </a:r>
            <a:r>
              <a:rPr lang="en-US" sz="1100" err="1">
                <a:latin typeface="Segoe UI"/>
                <a:ea typeface="Calibri"/>
                <a:cs typeface="Segoe UI"/>
              </a:rPr>
              <a:t>monikulttuurisessa</a:t>
            </a:r>
            <a:r>
              <a:rPr lang="en-US" sz="1100">
                <a:latin typeface="Segoe UI"/>
                <a:ea typeface="Calibri"/>
                <a:cs typeface="Segoe UI"/>
              </a:rPr>
              <a:t> </a:t>
            </a:r>
            <a:r>
              <a:rPr lang="en-US" sz="1100" err="1">
                <a:latin typeface="Segoe UI"/>
                <a:ea typeface="Calibri"/>
                <a:cs typeface="Segoe UI"/>
              </a:rPr>
              <a:t>työyhteisössä</a:t>
            </a:r>
            <a:r>
              <a:rPr lang="en-US" sz="1100">
                <a:latin typeface="Segoe UI"/>
                <a:ea typeface="Calibri"/>
                <a:cs typeface="Segoe UI"/>
              </a:rPr>
              <a:t> –</a:t>
            </a:r>
            <a:r>
              <a:rPr lang="en-US" sz="1100" err="1">
                <a:latin typeface="Segoe UI"/>
                <a:ea typeface="Calibri"/>
                <a:cs typeface="Segoe UI"/>
              </a:rPr>
              <a:t>tietoperustasta</a:t>
            </a:r>
            <a:r>
              <a:rPr lang="en-US" sz="1100">
                <a:latin typeface="Segoe UI"/>
                <a:ea typeface="Calibri"/>
                <a:cs typeface="Segoe UI"/>
              </a:rPr>
              <a:t> </a:t>
            </a:r>
            <a:r>
              <a:rPr lang="en-US" sz="1100" err="1">
                <a:latin typeface="Segoe UI"/>
                <a:ea typeface="Calibri"/>
                <a:cs typeface="Segoe UI"/>
              </a:rPr>
              <a:t>käytäntöön</a:t>
            </a:r>
            <a:r>
              <a:rPr lang="en-US" sz="1100">
                <a:latin typeface="Segoe UI"/>
                <a:ea typeface="Calibri"/>
                <a:cs typeface="Segoe UI"/>
              </a:rPr>
              <a:t> Case </a:t>
            </a:r>
            <a:r>
              <a:rPr lang="en-US" sz="1100" err="1">
                <a:latin typeface="Segoe UI"/>
                <a:ea typeface="Calibri"/>
                <a:cs typeface="Segoe UI"/>
              </a:rPr>
              <a:t>Hesburger</a:t>
            </a:r>
            <a:endParaRPr lang="en-US" sz="1100">
              <a:latin typeface="Segoe UI"/>
              <a:ea typeface="Calibri"/>
              <a:cs typeface="Segoe UI"/>
            </a:endParaRPr>
          </a:p>
          <a:p>
            <a:endParaRPr lang="en-US">
              <a:ea typeface="Calibri"/>
              <a:cs typeface="Calibri"/>
            </a:endParaRPr>
          </a:p>
        </p:txBody>
      </p:sp>
    </p:spTree>
    <p:extLst>
      <p:ext uri="{BB962C8B-B14F-4D97-AF65-F5344CB8AC3E}">
        <p14:creationId xmlns:p14="http://schemas.microsoft.com/office/powerpoint/2010/main" val="65272725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75D7A-73AE-3D20-A4F6-F039FDEB19C7}"/>
              </a:ext>
            </a:extLst>
          </p:cNvPr>
          <p:cNvSpPr>
            <a:spLocks noGrp="1"/>
          </p:cNvSpPr>
          <p:nvPr>
            <p:ph type="title"/>
          </p:nvPr>
        </p:nvSpPr>
        <p:spPr/>
        <p:txBody>
          <a:bodyPr/>
          <a:lstStyle/>
          <a:p>
            <a:r>
              <a:rPr lang="en-US" b="1">
                <a:ea typeface="Calibri Light"/>
                <a:cs typeface="Calibri Light"/>
              </a:rPr>
              <a:t>9.4.Monikulttuurisen </a:t>
            </a:r>
            <a:r>
              <a:rPr lang="en-US" b="1" err="1">
                <a:ea typeface="Calibri Light"/>
                <a:cs typeface="Calibri Light"/>
              </a:rPr>
              <a:t>työturvallisuuden</a:t>
            </a:r>
            <a:r>
              <a:rPr lang="en-US" b="1">
                <a:ea typeface="Calibri Light"/>
                <a:cs typeface="Calibri Light"/>
              </a:rPr>
              <a:t> </a:t>
            </a:r>
            <a:r>
              <a:rPr lang="en-US" b="1" err="1">
                <a:ea typeface="Calibri Light"/>
                <a:cs typeface="Calibri Light"/>
              </a:rPr>
              <a:t>perehdytys</a:t>
            </a:r>
            <a:r>
              <a:rPr lang="en-US" b="1">
                <a:ea typeface="Calibri Light"/>
                <a:cs typeface="Calibri Light"/>
              </a:rPr>
              <a:t>, </a:t>
            </a:r>
            <a:r>
              <a:rPr lang="en-US" b="1" err="1">
                <a:ea typeface="Calibri Light"/>
                <a:cs typeface="Calibri Light"/>
              </a:rPr>
              <a:t>ohjaus</a:t>
            </a:r>
            <a:r>
              <a:rPr lang="en-US" b="1">
                <a:ea typeface="Calibri Light"/>
                <a:cs typeface="Calibri Light"/>
              </a:rPr>
              <a:t> ja </a:t>
            </a:r>
            <a:r>
              <a:rPr lang="en-US" b="1" err="1">
                <a:ea typeface="Calibri Light"/>
                <a:cs typeface="Calibri Light"/>
              </a:rPr>
              <a:t>opettaminen</a:t>
            </a:r>
            <a:endParaRPr lang="en-US" b="1">
              <a:ea typeface="Calibri Light"/>
              <a:cs typeface="Calibri Light"/>
            </a:endParaRPr>
          </a:p>
        </p:txBody>
      </p:sp>
      <p:sp>
        <p:nvSpPr>
          <p:cNvPr id="3" name="Content Placeholder 2">
            <a:extLst>
              <a:ext uri="{FF2B5EF4-FFF2-40B4-BE49-F238E27FC236}">
                <a16:creationId xmlns:a16="http://schemas.microsoft.com/office/drawing/2014/main" id="{87478664-8476-6308-1068-B4D1E39C1146}"/>
              </a:ext>
            </a:extLst>
          </p:cNvPr>
          <p:cNvSpPr>
            <a:spLocks noGrp="1"/>
          </p:cNvSpPr>
          <p:nvPr>
            <p:ph idx="1"/>
          </p:nvPr>
        </p:nvSpPr>
        <p:spPr/>
        <p:txBody>
          <a:bodyPr vert="horz" lIns="91440" tIns="45720" rIns="91440" bIns="45720" rtlCol="0" anchor="t">
            <a:normAutofit/>
          </a:bodyPr>
          <a:lstStyle/>
          <a:p>
            <a:r>
              <a:rPr lang="en-US" b="1" err="1">
                <a:ea typeface="Calibri"/>
                <a:cs typeface="Calibri"/>
              </a:rPr>
              <a:t>Vastuu</a:t>
            </a:r>
            <a:r>
              <a:rPr lang="en-US">
                <a:ea typeface="Calibri"/>
                <a:cs typeface="Calibri"/>
              </a:rPr>
              <a:t> </a:t>
            </a:r>
            <a:r>
              <a:rPr lang="en-US" err="1">
                <a:ea typeface="Calibri"/>
                <a:cs typeface="Calibri"/>
              </a:rPr>
              <a:t>perehdyttämisestä</a:t>
            </a:r>
            <a:r>
              <a:rPr lang="en-US">
                <a:ea typeface="Calibri"/>
                <a:cs typeface="Calibri"/>
              </a:rPr>
              <a:t> </a:t>
            </a:r>
            <a:r>
              <a:rPr lang="en-US" b="1" err="1">
                <a:ea typeface="Calibri"/>
                <a:cs typeface="Calibri"/>
              </a:rPr>
              <a:t>esihenkilöllä</a:t>
            </a:r>
            <a:endParaRPr lang="en-US" err="1"/>
          </a:p>
          <a:p>
            <a:r>
              <a:rPr lang="en-US" err="1">
                <a:ea typeface="Calibri"/>
                <a:cs typeface="Calibri"/>
              </a:rPr>
              <a:t>jokainen</a:t>
            </a:r>
            <a:r>
              <a:rPr lang="en-US">
                <a:ea typeface="Calibri"/>
                <a:cs typeface="Calibri"/>
              </a:rPr>
              <a:t> </a:t>
            </a:r>
            <a:r>
              <a:rPr lang="en-US" err="1">
                <a:ea typeface="Calibri"/>
                <a:cs typeface="Calibri"/>
              </a:rPr>
              <a:t>työntekijä</a:t>
            </a:r>
            <a:r>
              <a:rPr lang="en-US">
                <a:ea typeface="Calibri"/>
                <a:cs typeface="Calibri"/>
              </a:rPr>
              <a:t> ja </a:t>
            </a:r>
            <a:r>
              <a:rPr lang="en-US" err="1">
                <a:ea typeface="Calibri"/>
                <a:cs typeface="Calibri"/>
              </a:rPr>
              <a:t>opiskelija</a:t>
            </a:r>
            <a:r>
              <a:rPr lang="en-US">
                <a:ea typeface="Calibri"/>
                <a:cs typeface="Calibri"/>
              </a:rPr>
              <a:t> on </a:t>
            </a:r>
            <a:r>
              <a:rPr lang="en-US" err="1">
                <a:ea typeface="Calibri"/>
                <a:cs typeface="Calibri"/>
              </a:rPr>
              <a:t>myös</a:t>
            </a:r>
            <a:r>
              <a:rPr lang="en-US">
                <a:ea typeface="Calibri"/>
                <a:cs typeface="Calibri"/>
              </a:rPr>
              <a:t> </a:t>
            </a:r>
            <a:r>
              <a:rPr lang="en-US" err="1">
                <a:ea typeface="Calibri"/>
                <a:cs typeface="Calibri"/>
              </a:rPr>
              <a:t>vastuussa</a:t>
            </a:r>
            <a:r>
              <a:rPr lang="en-US">
                <a:ea typeface="Calibri"/>
                <a:cs typeface="Calibri"/>
              </a:rPr>
              <a:t> </a:t>
            </a:r>
            <a:r>
              <a:rPr lang="en-US" err="1">
                <a:ea typeface="Calibri"/>
                <a:cs typeface="Calibri"/>
              </a:rPr>
              <a:t>työturvallisesta</a:t>
            </a:r>
            <a:r>
              <a:rPr lang="en-US">
                <a:ea typeface="Calibri"/>
                <a:cs typeface="Calibri"/>
              </a:rPr>
              <a:t> </a:t>
            </a:r>
            <a:r>
              <a:rPr lang="en-US" err="1">
                <a:ea typeface="Calibri"/>
                <a:cs typeface="Calibri"/>
              </a:rPr>
              <a:t>toiminnasta</a:t>
            </a:r>
            <a:r>
              <a:rPr lang="en-US">
                <a:ea typeface="Calibri"/>
                <a:cs typeface="Calibri"/>
              </a:rPr>
              <a:t> </a:t>
            </a:r>
          </a:p>
          <a:p>
            <a:r>
              <a:rPr lang="en-US">
                <a:ea typeface="Calibri"/>
                <a:cs typeface="Calibri"/>
              </a:rPr>
              <a:t> </a:t>
            </a:r>
            <a:r>
              <a:rPr lang="en-US" err="1">
                <a:ea typeface="Calibri"/>
                <a:cs typeface="Calibri"/>
              </a:rPr>
              <a:t>Työpaikalla</a:t>
            </a:r>
            <a:r>
              <a:rPr lang="en-US">
                <a:ea typeface="Calibri"/>
                <a:cs typeface="Calibri"/>
              </a:rPr>
              <a:t> </a:t>
            </a:r>
            <a:r>
              <a:rPr lang="en-US" err="1">
                <a:ea typeface="Calibri"/>
                <a:cs typeface="Calibri"/>
              </a:rPr>
              <a:t>kaikilla</a:t>
            </a:r>
            <a:r>
              <a:rPr lang="en-US">
                <a:ea typeface="Calibri"/>
                <a:cs typeface="Calibri"/>
              </a:rPr>
              <a:t> </a:t>
            </a:r>
            <a:r>
              <a:rPr lang="en-US" err="1">
                <a:ea typeface="Calibri"/>
                <a:cs typeface="Calibri"/>
              </a:rPr>
              <a:t>velvollisuus</a:t>
            </a:r>
            <a:r>
              <a:rPr lang="en-US">
                <a:ea typeface="Calibri"/>
                <a:cs typeface="Calibri"/>
              </a:rPr>
              <a:t> </a:t>
            </a:r>
            <a:r>
              <a:rPr lang="en-US" err="1">
                <a:ea typeface="Calibri"/>
                <a:cs typeface="Calibri"/>
              </a:rPr>
              <a:t>tuoda</a:t>
            </a:r>
            <a:r>
              <a:rPr lang="en-US">
                <a:ea typeface="Calibri"/>
                <a:cs typeface="Calibri"/>
              </a:rPr>
              <a:t> </a:t>
            </a:r>
            <a:r>
              <a:rPr lang="en-US" err="1">
                <a:ea typeface="Calibri"/>
                <a:cs typeface="Calibri"/>
              </a:rPr>
              <a:t>esille</a:t>
            </a:r>
            <a:r>
              <a:rPr lang="en-US">
                <a:ea typeface="Calibri"/>
                <a:cs typeface="Calibri"/>
              </a:rPr>
              <a:t> </a:t>
            </a:r>
            <a:r>
              <a:rPr lang="en-US" err="1">
                <a:ea typeface="Calibri"/>
                <a:cs typeface="Calibri"/>
              </a:rPr>
              <a:t>työturvallisuutta</a:t>
            </a:r>
            <a:r>
              <a:rPr lang="en-US">
                <a:ea typeface="Calibri"/>
                <a:cs typeface="Calibri"/>
              </a:rPr>
              <a:t> </a:t>
            </a:r>
            <a:r>
              <a:rPr lang="en-US" err="1">
                <a:ea typeface="Calibri"/>
                <a:cs typeface="Calibri"/>
              </a:rPr>
              <a:t>vaarantavat</a:t>
            </a:r>
            <a:r>
              <a:rPr lang="en-US">
                <a:ea typeface="Calibri"/>
                <a:cs typeface="Calibri"/>
              </a:rPr>
              <a:t> </a:t>
            </a:r>
            <a:r>
              <a:rPr lang="en-US" err="1">
                <a:ea typeface="Calibri"/>
                <a:cs typeface="Calibri"/>
              </a:rPr>
              <a:t>epäkohdat</a:t>
            </a:r>
            <a:r>
              <a:rPr lang="en-US">
                <a:ea typeface="Calibri"/>
                <a:cs typeface="Calibri"/>
              </a:rPr>
              <a:t> ja </a:t>
            </a:r>
            <a:r>
              <a:rPr lang="en-US" err="1">
                <a:ea typeface="Calibri"/>
                <a:cs typeface="Calibri"/>
              </a:rPr>
              <a:t>puuttua</a:t>
            </a:r>
            <a:r>
              <a:rPr lang="en-US">
                <a:ea typeface="Calibri"/>
                <a:cs typeface="Calibri"/>
              </a:rPr>
              <a:t> </a:t>
            </a:r>
            <a:r>
              <a:rPr lang="en-US" err="1">
                <a:ea typeface="Calibri"/>
                <a:cs typeface="Calibri"/>
              </a:rPr>
              <a:t>työturvallisuutta</a:t>
            </a:r>
            <a:r>
              <a:rPr lang="en-US">
                <a:ea typeface="Calibri"/>
                <a:cs typeface="Calibri"/>
              </a:rPr>
              <a:t> </a:t>
            </a:r>
            <a:r>
              <a:rPr lang="en-US" err="1">
                <a:ea typeface="Calibri"/>
                <a:cs typeface="Calibri"/>
              </a:rPr>
              <a:t>vaarantavaan</a:t>
            </a:r>
            <a:r>
              <a:rPr lang="en-US">
                <a:ea typeface="Calibri"/>
                <a:cs typeface="Calibri"/>
              </a:rPr>
              <a:t> </a:t>
            </a:r>
            <a:r>
              <a:rPr lang="en-US" err="1">
                <a:ea typeface="Calibri"/>
                <a:cs typeface="Calibri"/>
              </a:rPr>
              <a:t>toimintaan</a:t>
            </a:r>
            <a:endParaRPr lang="en-US">
              <a:ea typeface="Calibri"/>
              <a:cs typeface="Calibri"/>
            </a:endParaRPr>
          </a:p>
          <a:p>
            <a:endParaRPr lang="en-US" b="1">
              <a:ea typeface="Calibri"/>
              <a:cs typeface="Calibri"/>
            </a:endParaRPr>
          </a:p>
        </p:txBody>
      </p:sp>
    </p:spTree>
    <p:extLst>
      <p:ext uri="{BB962C8B-B14F-4D97-AF65-F5344CB8AC3E}">
        <p14:creationId xmlns:p14="http://schemas.microsoft.com/office/powerpoint/2010/main" val="205038681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C9F27-E503-9B46-4070-B36C003A78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88758C-E297-099D-97F8-B176AC31D752}"/>
              </a:ext>
            </a:extLst>
          </p:cNvPr>
          <p:cNvSpPr>
            <a:spLocks noGrp="1"/>
          </p:cNvSpPr>
          <p:nvPr>
            <p:ph type="title"/>
          </p:nvPr>
        </p:nvSpPr>
        <p:spPr/>
        <p:txBody>
          <a:bodyPr/>
          <a:lstStyle/>
          <a:p>
            <a:endParaRPr lang="en-US" b="1">
              <a:ea typeface="Calibri Light"/>
              <a:cs typeface="Calibri Light"/>
            </a:endParaRPr>
          </a:p>
        </p:txBody>
      </p:sp>
      <p:sp>
        <p:nvSpPr>
          <p:cNvPr id="3" name="Content Placeholder 2">
            <a:extLst>
              <a:ext uri="{FF2B5EF4-FFF2-40B4-BE49-F238E27FC236}">
                <a16:creationId xmlns:a16="http://schemas.microsoft.com/office/drawing/2014/main" id="{59A49ECE-19F4-CBA3-A9A8-5E5C620B08B9}"/>
              </a:ext>
            </a:extLst>
          </p:cNvPr>
          <p:cNvSpPr>
            <a:spLocks noGrp="1"/>
          </p:cNvSpPr>
          <p:nvPr>
            <p:ph idx="1"/>
          </p:nvPr>
        </p:nvSpPr>
        <p:spPr/>
        <p:txBody>
          <a:bodyPr vert="horz" lIns="91440" tIns="45720" rIns="91440" bIns="45720" rtlCol="0" anchor="t">
            <a:normAutofit/>
          </a:bodyPr>
          <a:lstStyle/>
          <a:p>
            <a:endParaRPr lang="en-US" b="1">
              <a:ea typeface="Calibri"/>
              <a:cs typeface="Calibri"/>
            </a:endParaRPr>
          </a:p>
          <a:p>
            <a:r>
              <a:rPr lang="en-US" err="1">
                <a:ea typeface="Calibri"/>
                <a:cs typeface="Calibri"/>
              </a:rPr>
              <a:t>Työturvallisuus</a:t>
            </a:r>
            <a:r>
              <a:rPr lang="en-US">
                <a:ea typeface="Calibri"/>
                <a:cs typeface="Calibri"/>
              </a:rPr>
              <a:t> </a:t>
            </a:r>
            <a:r>
              <a:rPr lang="en-US" err="1">
                <a:ea typeface="Calibri"/>
                <a:cs typeface="Calibri"/>
              </a:rPr>
              <a:t>työpaikalla</a:t>
            </a:r>
            <a:r>
              <a:rPr lang="en-US">
                <a:ea typeface="Calibri"/>
                <a:cs typeface="Calibri"/>
              </a:rPr>
              <a:t> </a:t>
            </a:r>
            <a:r>
              <a:rPr lang="en-US" err="1">
                <a:ea typeface="Calibri"/>
                <a:cs typeface="Calibri"/>
              </a:rPr>
              <a:t>määräyksineen</a:t>
            </a:r>
            <a:r>
              <a:rPr lang="en-US">
                <a:ea typeface="Calibri"/>
                <a:cs typeface="Calibri"/>
              </a:rPr>
              <a:t> ja </a:t>
            </a:r>
            <a:r>
              <a:rPr lang="en-US" err="1">
                <a:ea typeface="Calibri"/>
                <a:cs typeface="Calibri"/>
              </a:rPr>
              <a:t>vastuineen</a:t>
            </a:r>
            <a:r>
              <a:rPr lang="en-US">
                <a:ea typeface="Calibri"/>
                <a:cs typeface="Calibri"/>
              </a:rPr>
              <a:t> on </a:t>
            </a:r>
            <a:r>
              <a:rPr lang="en-US" err="1">
                <a:ea typeface="Calibri"/>
                <a:cs typeface="Calibri"/>
              </a:rPr>
              <a:t>tärkeä</a:t>
            </a:r>
            <a:r>
              <a:rPr lang="en-US">
                <a:ea typeface="Calibri"/>
                <a:cs typeface="Calibri"/>
              </a:rPr>
              <a:t> </a:t>
            </a:r>
            <a:r>
              <a:rPr lang="en-US" b="1" err="1">
                <a:ea typeface="Calibri"/>
                <a:cs typeface="Calibri"/>
              </a:rPr>
              <a:t>opettaa</a:t>
            </a:r>
            <a:r>
              <a:rPr lang="en-US" b="1">
                <a:ea typeface="Calibri"/>
                <a:cs typeface="Calibri"/>
              </a:rPr>
              <a:t> ja </a:t>
            </a:r>
            <a:r>
              <a:rPr lang="en-US" b="1" err="1">
                <a:ea typeface="Calibri"/>
                <a:cs typeface="Calibri"/>
              </a:rPr>
              <a:t>ohjata</a:t>
            </a:r>
            <a:r>
              <a:rPr lang="en-US" b="1">
                <a:ea typeface="Calibri"/>
                <a:cs typeface="Calibri"/>
              </a:rPr>
              <a:t> </a:t>
            </a:r>
            <a:r>
              <a:rPr lang="en-US" b="1" err="1">
                <a:ea typeface="Calibri"/>
                <a:cs typeface="Calibri"/>
              </a:rPr>
              <a:t>opiskelijalle</a:t>
            </a:r>
            <a:r>
              <a:rPr lang="en-US" b="1">
                <a:ea typeface="Calibri"/>
                <a:cs typeface="Calibri"/>
              </a:rPr>
              <a:t> </a:t>
            </a:r>
            <a:r>
              <a:rPr lang="en-US" b="1" err="1">
                <a:ea typeface="Calibri"/>
                <a:cs typeface="Calibri"/>
              </a:rPr>
              <a:t>koulutuksessa</a:t>
            </a:r>
            <a:r>
              <a:rPr lang="en-US" b="1">
                <a:ea typeface="Calibri"/>
                <a:cs typeface="Calibri"/>
              </a:rPr>
              <a:t>, </a:t>
            </a:r>
            <a:r>
              <a:rPr lang="en-US" b="1" err="1">
                <a:ea typeface="Calibri"/>
                <a:cs typeface="Calibri"/>
              </a:rPr>
              <a:t>sekä</a:t>
            </a:r>
            <a:r>
              <a:rPr lang="en-US" b="1">
                <a:ea typeface="Calibri"/>
                <a:cs typeface="Calibri"/>
              </a:rPr>
              <a:t> </a:t>
            </a:r>
            <a:r>
              <a:rPr lang="en-US" b="1" err="1">
                <a:ea typeface="Calibri"/>
                <a:cs typeface="Calibri"/>
              </a:rPr>
              <a:t>kerrata</a:t>
            </a:r>
            <a:r>
              <a:rPr lang="en-US" b="1">
                <a:ea typeface="Calibri"/>
                <a:cs typeface="Calibri"/>
              </a:rPr>
              <a:t> ne </a:t>
            </a:r>
            <a:r>
              <a:rPr lang="en-US" b="1" err="1">
                <a:ea typeface="Calibri"/>
                <a:cs typeface="Calibri"/>
              </a:rPr>
              <a:t>työpaikalla</a:t>
            </a:r>
            <a:r>
              <a:rPr lang="en-US" b="1">
                <a:ea typeface="Calibri"/>
                <a:cs typeface="Calibri"/>
              </a:rPr>
              <a:t> </a:t>
            </a:r>
            <a:r>
              <a:rPr lang="en-US" b="1" err="1">
                <a:ea typeface="Calibri"/>
                <a:cs typeface="Calibri"/>
              </a:rPr>
              <a:t>opiskelun</a:t>
            </a:r>
            <a:r>
              <a:rPr lang="en-US" b="1">
                <a:ea typeface="Calibri"/>
                <a:cs typeface="Calibri"/>
              </a:rPr>
              <a:t> </a:t>
            </a:r>
            <a:r>
              <a:rPr lang="en-US" b="1" err="1">
                <a:ea typeface="Calibri"/>
                <a:cs typeface="Calibri"/>
              </a:rPr>
              <a:t>alussa</a:t>
            </a:r>
            <a:r>
              <a:rPr lang="en-US" b="1">
                <a:ea typeface="Calibri"/>
                <a:cs typeface="Calibri"/>
              </a:rPr>
              <a:t> </a:t>
            </a:r>
            <a:r>
              <a:rPr lang="en-US" b="1" err="1">
                <a:ea typeface="Calibri"/>
                <a:cs typeface="Calibri"/>
              </a:rPr>
              <a:t>työpaikkaohjaajan</a:t>
            </a:r>
            <a:r>
              <a:rPr lang="en-US" b="1">
                <a:ea typeface="Calibri"/>
                <a:cs typeface="Calibri"/>
              </a:rPr>
              <a:t> </a:t>
            </a:r>
            <a:r>
              <a:rPr lang="en-US" b="1" err="1">
                <a:ea typeface="Calibri"/>
                <a:cs typeface="Calibri"/>
              </a:rPr>
              <a:t>kanssa</a:t>
            </a:r>
            <a:r>
              <a:rPr lang="en-US" b="1">
                <a:ea typeface="Calibri"/>
                <a:cs typeface="Calibri"/>
              </a:rPr>
              <a:t> (mm. </a:t>
            </a:r>
            <a:r>
              <a:rPr lang="en-US" b="1" err="1">
                <a:ea typeface="Calibri"/>
                <a:cs typeface="Calibri"/>
              </a:rPr>
              <a:t>työturvallisuuskävely</a:t>
            </a:r>
            <a:r>
              <a:rPr lang="en-US" b="1">
                <a:ea typeface="Calibri"/>
                <a:cs typeface="Calibri"/>
              </a:rPr>
              <a:t>)</a:t>
            </a:r>
          </a:p>
          <a:p>
            <a:r>
              <a:rPr lang="en-US" err="1">
                <a:ea typeface="Calibri"/>
                <a:cs typeface="Calibri"/>
              </a:rPr>
              <a:t>Työturvallisuuteen</a:t>
            </a:r>
            <a:r>
              <a:rPr lang="en-US">
                <a:ea typeface="Calibri"/>
                <a:cs typeface="Calibri"/>
              </a:rPr>
              <a:t> </a:t>
            </a:r>
            <a:r>
              <a:rPr lang="en-US" err="1">
                <a:ea typeface="Calibri"/>
                <a:cs typeface="Calibri"/>
              </a:rPr>
              <a:t>liittyvät</a:t>
            </a:r>
            <a:r>
              <a:rPr lang="en-US">
                <a:ea typeface="Calibri"/>
                <a:cs typeface="Calibri"/>
              </a:rPr>
              <a:t> </a:t>
            </a:r>
            <a:r>
              <a:rPr lang="en-US" err="1">
                <a:ea typeface="Calibri"/>
                <a:cs typeface="Calibri"/>
              </a:rPr>
              <a:t>määräykset</a:t>
            </a:r>
            <a:r>
              <a:rPr lang="en-US">
                <a:ea typeface="Calibri"/>
                <a:cs typeface="Calibri"/>
              </a:rPr>
              <a:t> ja </a:t>
            </a:r>
            <a:r>
              <a:rPr lang="en-US" err="1">
                <a:ea typeface="Calibri"/>
                <a:cs typeface="Calibri"/>
              </a:rPr>
              <a:t>toiminta</a:t>
            </a:r>
            <a:r>
              <a:rPr lang="en-US">
                <a:ea typeface="Calibri"/>
                <a:cs typeface="Calibri"/>
              </a:rPr>
              <a:t> </a:t>
            </a:r>
            <a:r>
              <a:rPr lang="en-US" err="1">
                <a:ea typeface="Calibri"/>
                <a:cs typeface="Calibri"/>
              </a:rPr>
              <a:t>voivat</a:t>
            </a:r>
            <a:r>
              <a:rPr lang="en-US">
                <a:ea typeface="Calibri"/>
                <a:cs typeface="Calibri"/>
              </a:rPr>
              <a:t> olla </a:t>
            </a:r>
            <a:r>
              <a:rPr lang="en-US" err="1">
                <a:ea typeface="Calibri"/>
                <a:cs typeface="Calibri"/>
              </a:rPr>
              <a:t>täysin</a:t>
            </a:r>
            <a:r>
              <a:rPr lang="en-US">
                <a:ea typeface="Calibri"/>
                <a:cs typeface="Calibri"/>
              </a:rPr>
              <a:t> </a:t>
            </a:r>
            <a:r>
              <a:rPr lang="en-US" err="1">
                <a:ea typeface="Calibri"/>
                <a:cs typeface="Calibri"/>
              </a:rPr>
              <a:t>vieraita</a:t>
            </a:r>
            <a:r>
              <a:rPr lang="en-US">
                <a:ea typeface="Calibri"/>
                <a:cs typeface="Calibri"/>
              </a:rPr>
              <a:t> </a:t>
            </a:r>
            <a:r>
              <a:rPr lang="en-US" err="1">
                <a:ea typeface="Calibri"/>
                <a:cs typeface="Calibri"/>
              </a:rPr>
              <a:t>asioita</a:t>
            </a:r>
            <a:r>
              <a:rPr lang="en-US">
                <a:ea typeface="Calibri"/>
                <a:cs typeface="Calibri"/>
              </a:rPr>
              <a:t> </a:t>
            </a:r>
            <a:r>
              <a:rPr lang="en-US" err="1">
                <a:ea typeface="Calibri"/>
                <a:cs typeface="Calibri"/>
              </a:rPr>
              <a:t>eri</a:t>
            </a:r>
            <a:r>
              <a:rPr lang="en-US">
                <a:ea typeface="Calibri"/>
                <a:cs typeface="Calibri"/>
              </a:rPr>
              <a:t> </a:t>
            </a:r>
            <a:r>
              <a:rPr lang="en-US" err="1">
                <a:ea typeface="Calibri"/>
                <a:cs typeface="Calibri"/>
              </a:rPr>
              <a:t>kulttuurista</a:t>
            </a:r>
            <a:r>
              <a:rPr lang="en-US">
                <a:ea typeface="Calibri"/>
                <a:cs typeface="Calibri"/>
              </a:rPr>
              <a:t> </a:t>
            </a:r>
            <a:r>
              <a:rPr lang="en-US" err="1">
                <a:ea typeface="Calibri"/>
                <a:cs typeface="Calibri"/>
              </a:rPr>
              <a:t>tulevalle</a:t>
            </a:r>
            <a:r>
              <a:rPr lang="en-US">
                <a:ea typeface="Calibri"/>
                <a:cs typeface="Calibri"/>
              </a:rPr>
              <a:t> </a:t>
            </a:r>
            <a:r>
              <a:rPr lang="en-US" err="1">
                <a:ea typeface="Calibri"/>
                <a:cs typeface="Calibri"/>
              </a:rPr>
              <a:t>opiskelijalle</a:t>
            </a:r>
            <a:r>
              <a:rPr lang="en-US">
                <a:ea typeface="Calibri"/>
                <a:cs typeface="Calibri"/>
              </a:rPr>
              <a:t> ja </a:t>
            </a:r>
            <a:r>
              <a:rPr lang="en-US" err="1">
                <a:ea typeface="Calibri"/>
                <a:cs typeface="Calibri"/>
              </a:rPr>
              <a:t>työntekijälle</a:t>
            </a:r>
            <a:r>
              <a:rPr lang="en-US">
                <a:ea typeface="Calibri"/>
                <a:cs typeface="Calibri"/>
              </a:rPr>
              <a:t>, </a:t>
            </a:r>
            <a:r>
              <a:rPr lang="en-US" err="1">
                <a:ea typeface="Calibri"/>
                <a:cs typeface="Calibri"/>
              </a:rPr>
              <a:t>koska</a:t>
            </a:r>
            <a:r>
              <a:rPr lang="en-US">
                <a:ea typeface="Calibri"/>
                <a:cs typeface="Calibri"/>
              </a:rPr>
              <a:t> </a:t>
            </a:r>
            <a:r>
              <a:rPr lang="en-US" err="1">
                <a:ea typeface="Calibri"/>
                <a:cs typeface="Calibri"/>
              </a:rPr>
              <a:t>lähtömaassa</a:t>
            </a:r>
            <a:r>
              <a:rPr lang="en-US">
                <a:ea typeface="Calibri"/>
                <a:cs typeface="Calibri"/>
              </a:rPr>
              <a:t> </a:t>
            </a:r>
            <a:r>
              <a:rPr lang="en-US" err="1">
                <a:ea typeface="Calibri"/>
                <a:cs typeface="Calibri"/>
              </a:rPr>
              <a:t>ei</a:t>
            </a:r>
            <a:r>
              <a:rPr lang="en-US">
                <a:ea typeface="Calibri"/>
                <a:cs typeface="Calibri"/>
              </a:rPr>
              <a:t> ole </a:t>
            </a:r>
            <a:r>
              <a:rPr lang="en-US" err="1">
                <a:ea typeface="Calibri"/>
                <a:cs typeface="Calibri"/>
              </a:rPr>
              <a:t>määräyksiä</a:t>
            </a:r>
            <a:r>
              <a:rPr lang="en-US">
                <a:ea typeface="Calibri"/>
                <a:cs typeface="Calibri"/>
              </a:rPr>
              <a:t> </a:t>
            </a:r>
            <a:r>
              <a:rPr lang="en-US" err="1">
                <a:ea typeface="Calibri"/>
                <a:cs typeface="Calibri"/>
              </a:rPr>
              <a:t>työturvallisesta</a:t>
            </a:r>
            <a:r>
              <a:rPr lang="en-US">
                <a:ea typeface="Calibri"/>
                <a:cs typeface="Calibri"/>
              </a:rPr>
              <a:t> </a:t>
            </a:r>
            <a:r>
              <a:rPr lang="en-US" err="1">
                <a:ea typeface="Calibri"/>
                <a:cs typeface="Calibri"/>
              </a:rPr>
              <a:t>toiminnasta</a:t>
            </a:r>
            <a:r>
              <a:rPr lang="en-US">
                <a:ea typeface="Calibri"/>
                <a:cs typeface="Calibri"/>
              </a:rPr>
              <a:t>. </a:t>
            </a:r>
            <a:r>
              <a:rPr lang="en-US" err="1">
                <a:ea typeface="Calibri"/>
                <a:cs typeface="Calibri"/>
              </a:rPr>
              <a:t>Esim</a:t>
            </a:r>
            <a:r>
              <a:rPr lang="en-US">
                <a:ea typeface="Calibri"/>
                <a:cs typeface="Calibri"/>
              </a:rPr>
              <a:t>. </a:t>
            </a:r>
            <a:r>
              <a:rPr lang="en-US" err="1">
                <a:ea typeface="Calibri"/>
                <a:cs typeface="Calibri"/>
              </a:rPr>
              <a:t>Työterveyshuolto</a:t>
            </a:r>
            <a:r>
              <a:rPr lang="en-US">
                <a:ea typeface="Calibri"/>
                <a:cs typeface="Calibri"/>
              </a:rPr>
              <a:t> , </a:t>
            </a:r>
            <a:r>
              <a:rPr lang="en-US" err="1">
                <a:ea typeface="Calibri"/>
                <a:cs typeface="Calibri"/>
              </a:rPr>
              <a:t>työsuojelu</a:t>
            </a:r>
            <a:r>
              <a:rPr lang="en-US">
                <a:ea typeface="Calibri"/>
                <a:cs typeface="Calibri"/>
              </a:rPr>
              <a:t> </a:t>
            </a:r>
            <a:r>
              <a:rPr lang="en-US" err="1">
                <a:ea typeface="Calibri"/>
                <a:cs typeface="Calibri"/>
              </a:rPr>
              <a:t>puuttuu</a:t>
            </a:r>
            <a:endParaRPr lang="en-US">
              <a:ea typeface="Calibri"/>
              <a:cs typeface="Calibri"/>
            </a:endParaRPr>
          </a:p>
        </p:txBody>
      </p:sp>
    </p:spTree>
    <p:extLst>
      <p:ext uri="{BB962C8B-B14F-4D97-AF65-F5344CB8AC3E}">
        <p14:creationId xmlns:p14="http://schemas.microsoft.com/office/powerpoint/2010/main" val="365665231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äytä_ja_Varmista">
            <a:hlinkClick r:id="" action="ppaction://media"/>
            <a:extLst>
              <a:ext uri="{FF2B5EF4-FFF2-40B4-BE49-F238E27FC236}">
                <a16:creationId xmlns:a16="http://schemas.microsoft.com/office/drawing/2014/main" id="{D1BDB878-2C47-C6EF-1092-4B79A69A3A2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9200" y="1994"/>
            <a:ext cx="9753600" cy="6351815"/>
          </a:xfrm>
          <a:prstGeom prst="rect">
            <a:avLst/>
          </a:prstGeom>
        </p:spPr>
      </p:pic>
    </p:spTree>
    <p:extLst>
      <p:ext uri="{BB962C8B-B14F-4D97-AF65-F5344CB8AC3E}">
        <p14:creationId xmlns:p14="http://schemas.microsoft.com/office/powerpoint/2010/main" val="2197267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B0FC5-FA4F-4349-E1CF-069BE8A5ECFD}"/>
              </a:ext>
            </a:extLst>
          </p:cNvPr>
          <p:cNvSpPr>
            <a:spLocks noGrp="1"/>
          </p:cNvSpPr>
          <p:nvPr>
            <p:ph type="title"/>
          </p:nvPr>
        </p:nvSpPr>
        <p:spPr/>
        <p:txBody>
          <a:bodyPr/>
          <a:lstStyle/>
          <a:p>
            <a:r>
              <a:rPr lang="en-US" b="1">
                <a:ea typeface="Calibri Light"/>
                <a:cs typeface="Calibri Light"/>
              </a:rPr>
              <a:t>9.5.Lyhyet ohjeet opastukseen pähkinänkuoressa...</a:t>
            </a:r>
          </a:p>
        </p:txBody>
      </p:sp>
      <p:sp>
        <p:nvSpPr>
          <p:cNvPr id="3" name="Content Placeholder 2">
            <a:extLst>
              <a:ext uri="{FF2B5EF4-FFF2-40B4-BE49-F238E27FC236}">
                <a16:creationId xmlns:a16="http://schemas.microsoft.com/office/drawing/2014/main" id="{F293EF01-B8F3-A9D8-1E0A-13D336F872FF}"/>
              </a:ext>
            </a:extLst>
          </p:cNvPr>
          <p:cNvSpPr>
            <a:spLocks noGrp="1"/>
          </p:cNvSpPr>
          <p:nvPr>
            <p:ph idx="1"/>
          </p:nvPr>
        </p:nvSpPr>
        <p:spPr/>
        <p:txBody>
          <a:bodyPr vert="horz" lIns="91440" tIns="45720" rIns="91440" bIns="45720" rtlCol="0" anchor="t">
            <a:normAutofit lnSpcReduction="10000"/>
          </a:bodyPr>
          <a:lstStyle/>
          <a:p>
            <a:pPr marL="514350" indent="-514350">
              <a:buAutoNum type="arabicPeriod"/>
            </a:pPr>
            <a:r>
              <a:rPr lang="en-US" err="1">
                <a:ea typeface="Calibri"/>
                <a:cs typeface="Calibri"/>
              </a:rPr>
              <a:t>Käytä</a:t>
            </a:r>
            <a:r>
              <a:rPr lang="en-US">
                <a:ea typeface="Calibri"/>
                <a:cs typeface="Calibri"/>
              </a:rPr>
              <a:t> selkokieltä, konkreettisia </a:t>
            </a:r>
            <a:r>
              <a:rPr lang="en-US" err="1">
                <a:ea typeface="Calibri"/>
                <a:cs typeface="Calibri"/>
              </a:rPr>
              <a:t>sanoja</a:t>
            </a:r>
            <a:r>
              <a:rPr lang="en-US">
                <a:ea typeface="Calibri"/>
                <a:cs typeface="Calibri"/>
              </a:rPr>
              <a:t> "</a:t>
            </a:r>
            <a:r>
              <a:rPr lang="en-US" err="1">
                <a:ea typeface="Calibri"/>
                <a:cs typeface="Calibri"/>
              </a:rPr>
              <a:t>Käytä</a:t>
            </a:r>
            <a:r>
              <a:rPr lang="en-US">
                <a:ea typeface="Calibri"/>
                <a:cs typeface="Calibri"/>
              </a:rPr>
              <a:t> </a:t>
            </a:r>
            <a:r>
              <a:rPr lang="en-US" err="1">
                <a:ea typeface="Calibri"/>
                <a:cs typeface="Calibri"/>
              </a:rPr>
              <a:t>kypärää</a:t>
            </a:r>
            <a:r>
              <a:rPr lang="en-US">
                <a:ea typeface="Calibri"/>
                <a:cs typeface="Calibri"/>
              </a:rPr>
              <a:t>" </a:t>
            </a:r>
            <a:r>
              <a:rPr lang="en-US" err="1">
                <a:ea typeface="Calibri"/>
                <a:cs typeface="Calibri"/>
              </a:rPr>
              <a:t>mieluummin</a:t>
            </a:r>
            <a:r>
              <a:rPr lang="en-US">
                <a:ea typeface="Calibri"/>
                <a:cs typeface="Calibri"/>
              </a:rPr>
              <a:t> </a:t>
            </a:r>
            <a:r>
              <a:rPr lang="en-US" err="1">
                <a:ea typeface="Calibri"/>
                <a:cs typeface="Calibri"/>
              </a:rPr>
              <a:t>kuin</a:t>
            </a:r>
            <a:r>
              <a:rPr lang="en-US">
                <a:ea typeface="Calibri"/>
                <a:cs typeface="Calibri"/>
              </a:rPr>
              <a:t> "</a:t>
            </a:r>
            <a:r>
              <a:rPr lang="en-US" err="1">
                <a:ea typeface="Calibri"/>
                <a:cs typeface="Calibri"/>
              </a:rPr>
              <a:t>huolehdi</a:t>
            </a:r>
            <a:r>
              <a:rPr lang="en-US">
                <a:ea typeface="Calibri"/>
                <a:cs typeface="Calibri"/>
              </a:rPr>
              <a:t> </a:t>
            </a:r>
            <a:r>
              <a:rPr lang="en-US" err="1">
                <a:ea typeface="Calibri"/>
                <a:cs typeface="Calibri"/>
              </a:rPr>
              <a:t>asianmukaisesta</a:t>
            </a:r>
            <a:r>
              <a:rPr lang="en-US">
                <a:ea typeface="Calibri"/>
                <a:cs typeface="Calibri"/>
              </a:rPr>
              <a:t> </a:t>
            </a:r>
            <a:r>
              <a:rPr lang="en-US" err="1">
                <a:ea typeface="Calibri"/>
                <a:cs typeface="Calibri"/>
              </a:rPr>
              <a:t>suojavarusttuksesta</a:t>
            </a:r>
            <a:r>
              <a:rPr lang="en-US">
                <a:ea typeface="Calibri"/>
                <a:cs typeface="Calibri"/>
              </a:rPr>
              <a:t>". </a:t>
            </a:r>
            <a:r>
              <a:rPr lang="en-US" err="1">
                <a:ea typeface="Calibri"/>
                <a:cs typeface="Calibri"/>
              </a:rPr>
              <a:t>Puhu</a:t>
            </a:r>
            <a:r>
              <a:rPr lang="en-US">
                <a:ea typeface="Calibri"/>
                <a:cs typeface="Calibri"/>
              </a:rPr>
              <a:t> </a:t>
            </a:r>
            <a:r>
              <a:rPr lang="en-US" err="1">
                <a:ea typeface="Calibri"/>
                <a:cs typeface="Calibri"/>
              </a:rPr>
              <a:t>yksi</a:t>
            </a:r>
            <a:r>
              <a:rPr lang="en-US">
                <a:ea typeface="Calibri"/>
                <a:cs typeface="Calibri"/>
              </a:rPr>
              <a:t> </a:t>
            </a:r>
            <a:r>
              <a:rPr lang="en-US" err="1">
                <a:ea typeface="Calibri"/>
                <a:cs typeface="Calibri"/>
              </a:rPr>
              <a:t>asia</a:t>
            </a:r>
            <a:r>
              <a:rPr lang="en-US">
                <a:ea typeface="Calibri"/>
                <a:cs typeface="Calibri"/>
              </a:rPr>
              <a:t> </a:t>
            </a:r>
            <a:r>
              <a:rPr lang="en-US" err="1">
                <a:ea typeface="Calibri"/>
                <a:cs typeface="Calibri"/>
              </a:rPr>
              <a:t>kerrallaan</a:t>
            </a:r>
            <a:endParaRPr lang="en-US">
              <a:ea typeface="Calibri"/>
              <a:cs typeface="Calibri"/>
            </a:endParaRPr>
          </a:p>
          <a:p>
            <a:pPr marL="514350" indent="-514350">
              <a:buAutoNum type="arabicPeriod"/>
            </a:pPr>
            <a:r>
              <a:rPr lang="en-US" err="1">
                <a:ea typeface="Calibri"/>
                <a:cs typeface="Calibri"/>
              </a:rPr>
              <a:t>Näytä-älä</a:t>
            </a:r>
            <a:r>
              <a:rPr lang="en-US">
                <a:ea typeface="Calibri"/>
                <a:cs typeface="Calibri"/>
              </a:rPr>
              <a:t> </a:t>
            </a:r>
            <a:r>
              <a:rPr lang="en-US" err="1">
                <a:ea typeface="Calibri"/>
                <a:cs typeface="Calibri"/>
              </a:rPr>
              <a:t>pelkästään</a:t>
            </a:r>
            <a:r>
              <a:rPr lang="en-US">
                <a:ea typeface="Calibri"/>
                <a:cs typeface="Calibri"/>
              </a:rPr>
              <a:t> </a:t>
            </a:r>
            <a:r>
              <a:rPr lang="en-US" err="1">
                <a:ea typeface="Calibri"/>
                <a:cs typeface="Calibri"/>
              </a:rPr>
              <a:t>kerro</a:t>
            </a:r>
            <a:r>
              <a:rPr lang="en-US">
                <a:ea typeface="Calibri"/>
                <a:cs typeface="Calibri"/>
              </a:rPr>
              <a:t>, </a:t>
            </a:r>
            <a:r>
              <a:rPr lang="en-US" err="1">
                <a:ea typeface="Calibri"/>
                <a:cs typeface="Calibri"/>
              </a:rPr>
              <a:t>käytä</a:t>
            </a:r>
            <a:r>
              <a:rPr lang="en-US">
                <a:ea typeface="Calibri"/>
                <a:cs typeface="Calibri"/>
              </a:rPr>
              <a:t> </a:t>
            </a:r>
            <a:r>
              <a:rPr lang="en-US" err="1">
                <a:ea typeface="Calibri"/>
                <a:cs typeface="Calibri"/>
              </a:rPr>
              <a:t>kuvia</a:t>
            </a:r>
            <a:r>
              <a:rPr lang="en-US">
                <a:ea typeface="Calibri"/>
                <a:cs typeface="Calibri"/>
              </a:rPr>
              <a:t> ja </a:t>
            </a:r>
            <a:r>
              <a:rPr lang="en-US" err="1">
                <a:ea typeface="Calibri"/>
                <a:cs typeface="Calibri"/>
              </a:rPr>
              <a:t>symboleja</a:t>
            </a:r>
            <a:r>
              <a:rPr lang="en-US">
                <a:ea typeface="Calibri"/>
                <a:cs typeface="Calibri"/>
              </a:rPr>
              <a:t>, </a:t>
            </a:r>
            <a:r>
              <a:rPr lang="en-US" err="1">
                <a:ea typeface="Calibri"/>
                <a:cs typeface="Calibri"/>
              </a:rPr>
              <a:t>videot</a:t>
            </a:r>
            <a:r>
              <a:rPr lang="en-US">
                <a:ea typeface="Calibri"/>
                <a:cs typeface="Calibri"/>
              </a:rPr>
              <a:t> </a:t>
            </a:r>
            <a:r>
              <a:rPr lang="en-US" err="1">
                <a:ea typeface="Calibri"/>
                <a:cs typeface="Calibri"/>
              </a:rPr>
              <a:t>suojavarsuteista</a:t>
            </a:r>
            <a:r>
              <a:rPr lang="en-US">
                <a:ea typeface="Calibri"/>
                <a:cs typeface="Calibri"/>
              </a:rPr>
              <a:t> ja </a:t>
            </a:r>
            <a:r>
              <a:rPr lang="en-US" err="1">
                <a:ea typeface="Calibri"/>
                <a:cs typeface="Calibri"/>
              </a:rPr>
              <a:t>niiden</a:t>
            </a:r>
            <a:r>
              <a:rPr lang="en-US">
                <a:ea typeface="Calibri"/>
                <a:cs typeface="Calibri"/>
              </a:rPr>
              <a:t> </a:t>
            </a:r>
            <a:r>
              <a:rPr lang="en-US" err="1">
                <a:ea typeface="Calibri"/>
                <a:cs typeface="Calibri"/>
              </a:rPr>
              <a:t>pukemisesta</a:t>
            </a:r>
            <a:r>
              <a:rPr lang="en-US">
                <a:ea typeface="Calibri"/>
                <a:cs typeface="Calibri"/>
              </a:rPr>
              <a:t>, </a:t>
            </a:r>
            <a:r>
              <a:rPr lang="en-US" err="1">
                <a:ea typeface="Calibri"/>
                <a:cs typeface="Calibri"/>
              </a:rPr>
              <a:t>värikoodit</a:t>
            </a:r>
            <a:r>
              <a:rPr lang="en-US">
                <a:ea typeface="Calibri"/>
                <a:cs typeface="Calibri"/>
              </a:rPr>
              <a:t> </a:t>
            </a:r>
            <a:r>
              <a:rPr lang="en-US" err="1">
                <a:ea typeface="Calibri"/>
                <a:cs typeface="Calibri"/>
              </a:rPr>
              <a:t>punainen</a:t>
            </a:r>
            <a:r>
              <a:rPr lang="en-US">
                <a:ea typeface="Calibri"/>
                <a:cs typeface="Calibri"/>
              </a:rPr>
              <a:t>= </a:t>
            </a:r>
            <a:r>
              <a:rPr lang="en-US" err="1">
                <a:ea typeface="Calibri"/>
                <a:cs typeface="Calibri"/>
              </a:rPr>
              <a:t>vaara</a:t>
            </a:r>
            <a:r>
              <a:rPr lang="en-US">
                <a:ea typeface="Calibri"/>
                <a:cs typeface="Calibri"/>
              </a:rPr>
              <a:t>, </a:t>
            </a:r>
            <a:r>
              <a:rPr lang="en-US" err="1">
                <a:ea typeface="Calibri"/>
                <a:cs typeface="Calibri"/>
              </a:rPr>
              <a:t>vihreä</a:t>
            </a:r>
            <a:r>
              <a:rPr lang="en-US">
                <a:ea typeface="Calibri"/>
                <a:cs typeface="Calibri"/>
              </a:rPr>
              <a:t>= </a:t>
            </a:r>
            <a:r>
              <a:rPr lang="en-US" err="1">
                <a:ea typeface="Calibri"/>
                <a:cs typeface="Calibri"/>
              </a:rPr>
              <a:t>turvallinen</a:t>
            </a:r>
            <a:endParaRPr lang="en-US">
              <a:ea typeface="Calibri"/>
              <a:cs typeface="Calibri"/>
            </a:endParaRPr>
          </a:p>
          <a:p>
            <a:pPr marL="514350" indent="-514350">
              <a:buAutoNum type="arabicPeriod"/>
            </a:pPr>
            <a:r>
              <a:rPr lang="en-US" err="1">
                <a:ea typeface="Calibri"/>
                <a:cs typeface="Calibri"/>
              </a:rPr>
              <a:t>Käytännön</a:t>
            </a:r>
            <a:r>
              <a:rPr lang="en-US">
                <a:ea typeface="Calibri"/>
                <a:cs typeface="Calibri"/>
              </a:rPr>
              <a:t> </a:t>
            </a:r>
            <a:r>
              <a:rPr lang="en-US" err="1">
                <a:ea typeface="Calibri"/>
                <a:cs typeface="Calibri"/>
              </a:rPr>
              <a:t>esimerkit</a:t>
            </a:r>
            <a:r>
              <a:rPr lang="en-US">
                <a:ea typeface="Calibri"/>
                <a:cs typeface="Calibri"/>
              </a:rPr>
              <a:t>, vie </a:t>
            </a:r>
            <a:r>
              <a:rPr lang="en-US" err="1">
                <a:ea typeface="Calibri"/>
                <a:cs typeface="Calibri"/>
              </a:rPr>
              <a:t>opiskelija</a:t>
            </a:r>
            <a:r>
              <a:rPr lang="en-US">
                <a:ea typeface="Calibri"/>
                <a:cs typeface="Calibri"/>
              </a:rPr>
              <a:t> </a:t>
            </a:r>
            <a:r>
              <a:rPr lang="en-US" err="1">
                <a:ea typeface="Calibri"/>
                <a:cs typeface="Calibri"/>
              </a:rPr>
              <a:t>työpaikalle</a:t>
            </a:r>
            <a:r>
              <a:rPr lang="en-US">
                <a:ea typeface="Calibri"/>
                <a:cs typeface="Calibri"/>
              </a:rPr>
              <a:t> ja </a:t>
            </a:r>
            <a:r>
              <a:rPr lang="en-US" err="1">
                <a:ea typeface="Calibri"/>
                <a:cs typeface="Calibri"/>
              </a:rPr>
              <a:t>näytä</a:t>
            </a:r>
            <a:r>
              <a:rPr lang="en-US">
                <a:ea typeface="Calibri"/>
                <a:cs typeface="Calibri"/>
              </a:rPr>
              <a:t> </a:t>
            </a:r>
            <a:r>
              <a:rPr lang="en-US" err="1">
                <a:ea typeface="Calibri"/>
                <a:cs typeface="Calibri"/>
              </a:rPr>
              <a:t>paikat</a:t>
            </a:r>
            <a:r>
              <a:rPr lang="en-US">
                <a:ea typeface="Calibri"/>
                <a:cs typeface="Calibri"/>
              </a:rPr>
              <a:t>, </a:t>
            </a:r>
            <a:r>
              <a:rPr lang="en-US" err="1">
                <a:ea typeface="Calibri"/>
                <a:cs typeface="Calibri"/>
              </a:rPr>
              <a:t>jossa</a:t>
            </a:r>
            <a:r>
              <a:rPr lang="en-US">
                <a:ea typeface="Calibri"/>
                <a:cs typeface="Calibri"/>
              </a:rPr>
              <a:t> on </a:t>
            </a:r>
            <a:r>
              <a:rPr lang="en-US" err="1">
                <a:ea typeface="Calibri"/>
                <a:cs typeface="Calibri"/>
              </a:rPr>
              <a:t>riskejä</a:t>
            </a:r>
            <a:r>
              <a:rPr lang="en-US">
                <a:ea typeface="Calibri"/>
                <a:cs typeface="Calibri"/>
              </a:rPr>
              <a:t> " </a:t>
            </a:r>
            <a:r>
              <a:rPr lang="en-US" err="1">
                <a:ea typeface="Calibri"/>
                <a:cs typeface="Calibri"/>
              </a:rPr>
              <a:t>Tässä</a:t>
            </a:r>
            <a:r>
              <a:rPr lang="en-US">
                <a:ea typeface="Calibri"/>
                <a:cs typeface="Calibri"/>
              </a:rPr>
              <a:t> on </a:t>
            </a:r>
            <a:r>
              <a:rPr lang="en-US" err="1">
                <a:ea typeface="Calibri"/>
                <a:cs typeface="Calibri"/>
              </a:rPr>
              <a:t>kone</a:t>
            </a:r>
            <a:r>
              <a:rPr lang="en-US">
                <a:ea typeface="Calibri"/>
                <a:cs typeface="Calibri"/>
              </a:rPr>
              <a:t>, </a:t>
            </a:r>
            <a:r>
              <a:rPr lang="en-US" err="1">
                <a:ea typeface="Calibri"/>
                <a:cs typeface="Calibri"/>
              </a:rPr>
              <a:t>jossa</a:t>
            </a:r>
            <a:r>
              <a:rPr lang="en-US">
                <a:ea typeface="Calibri"/>
                <a:cs typeface="Calibri"/>
              </a:rPr>
              <a:t> on </a:t>
            </a:r>
            <a:r>
              <a:rPr lang="en-US" err="1">
                <a:ea typeface="Calibri"/>
                <a:cs typeface="Calibri"/>
              </a:rPr>
              <a:t>terävät</a:t>
            </a:r>
            <a:r>
              <a:rPr lang="en-US">
                <a:ea typeface="Calibri"/>
                <a:cs typeface="Calibri"/>
              </a:rPr>
              <a:t> </a:t>
            </a:r>
            <a:r>
              <a:rPr lang="en-US" err="1">
                <a:ea typeface="Calibri"/>
                <a:cs typeface="Calibri"/>
              </a:rPr>
              <a:t>terät</a:t>
            </a:r>
            <a:r>
              <a:rPr lang="en-US">
                <a:ea typeface="Calibri"/>
                <a:cs typeface="Calibri"/>
              </a:rPr>
              <a:t>. </a:t>
            </a:r>
            <a:r>
              <a:rPr lang="en-US" err="1">
                <a:ea typeface="Calibri"/>
                <a:cs typeface="Calibri"/>
              </a:rPr>
              <a:t>Älä</a:t>
            </a:r>
            <a:r>
              <a:rPr lang="en-US">
                <a:ea typeface="Calibri"/>
                <a:cs typeface="Calibri"/>
              </a:rPr>
              <a:t> </a:t>
            </a:r>
            <a:r>
              <a:rPr lang="en-US" err="1">
                <a:ea typeface="Calibri"/>
                <a:cs typeface="Calibri"/>
              </a:rPr>
              <a:t>koske</a:t>
            </a:r>
            <a:r>
              <a:rPr lang="en-US">
                <a:ea typeface="Calibri"/>
                <a:cs typeface="Calibri"/>
              </a:rPr>
              <a:t> </a:t>
            </a:r>
            <a:r>
              <a:rPr lang="en-US" err="1">
                <a:ea typeface="Calibri"/>
                <a:cs typeface="Calibri"/>
              </a:rPr>
              <a:t>teriin</a:t>
            </a:r>
            <a:r>
              <a:rPr lang="en-US">
                <a:ea typeface="Calibri"/>
                <a:cs typeface="Calibri"/>
              </a:rPr>
              <a:t>, </a:t>
            </a:r>
            <a:r>
              <a:rPr lang="en-US" err="1">
                <a:ea typeface="Calibri"/>
                <a:cs typeface="Calibri"/>
              </a:rPr>
              <a:t>kun</a:t>
            </a:r>
            <a:r>
              <a:rPr lang="en-US">
                <a:ea typeface="Calibri"/>
                <a:cs typeface="Calibri"/>
              </a:rPr>
              <a:t> </a:t>
            </a:r>
            <a:r>
              <a:rPr lang="en-US" err="1">
                <a:ea typeface="Calibri"/>
                <a:cs typeface="Calibri"/>
              </a:rPr>
              <a:t>kone</a:t>
            </a:r>
            <a:r>
              <a:rPr lang="en-US">
                <a:ea typeface="Calibri"/>
                <a:cs typeface="Calibri"/>
              </a:rPr>
              <a:t> on </a:t>
            </a:r>
            <a:r>
              <a:rPr lang="en-US" err="1">
                <a:ea typeface="Calibri"/>
                <a:cs typeface="Calibri"/>
              </a:rPr>
              <a:t>päällä</a:t>
            </a:r>
            <a:r>
              <a:rPr lang="en-US">
                <a:ea typeface="Calibri"/>
                <a:cs typeface="Calibri"/>
              </a:rPr>
              <a:t>." Tee </a:t>
            </a:r>
            <a:r>
              <a:rPr lang="en-US" err="1">
                <a:ea typeface="Calibri"/>
                <a:cs typeface="Calibri"/>
              </a:rPr>
              <a:t>mallisuorituksia</a:t>
            </a:r>
            <a:r>
              <a:rPr lang="en-US">
                <a:ea typeface="Calibri"/>
                <a:cs typeface="Calibri"/>
              </a:rPr>
              <a:t> ja </a:t>
            </a:r>
            <a:r>
              <a:rPr lang="en-US" err="1">
                <a:ea typeface="Calibri"/>
                <a:cs typeface="Calibri"/>
              </a:rPr>
              <a:t>pyydä</a:t>
            </a:r>
            <a:r>
              <a:rPr lang="en-US">
                <a:ea typeface="Calibri"/>
                <a:cs typeface="Calibri"/>
              </a:rPr>
              <a:t> </a:t>
            </a:r>
            <a:r>
              <a:rPr lang="en-US" err="1">
                <a:ea typeface="Calibri"/>
                <a:cs typeface="Calibri"/>
              </a:rPr>
              <a:t>opiskelijaa</a:t>
            </a:r>
            <a:r>
              <a:rPr lang="en-US">
                <a:ea typeface="Calibri"/>
                <a:cs typeface="Calibri"/>
              </a:rPr>
              <a:t> </a:t>
            </a:r>
            <a:r>
              <a:rPr lang="en-US" err="1">
                <a:ea typeface="Calibri"/>
                <a:cs typeface="Calibri"/>
              </a:rPr>
              <a:t>toistamaan</a:t>
            </a:r>
            <a:r>
              <a:rPr lang="en-US">
                <a:ea typeface="Calibri"/>
                <a:cs typeface="Calibri"/>
              </a:rPr>
              <a:t>.</a:t>
            </a:r>
          </a:p>
          <a:p>
            <a:pPr marL="514350" indent="-514350">
              <a:buAutoNum type="arabicPeriod"/>
            </a:pPr>
            <a:r>
              <a:rPr lang="en-US" err="1">
                <a:ea typeface="Calibri"/>
                <a:cs typeface="Calibri"/>
              </a:rPr>
              <a:t>Varmista</a:t>
            </a:r>
            <a:r>
              <a:rPr lang="en-US">
                <a:ea typeface="Calibri"/>
                <a:cs typeface="Calibri"/>
              </a:rPr>
              <a:t> </a:t>
            </a:r>
            <a:r>
              <a:rPr lang="en-US" err="1">
                <a:ea typeface="Calibri"/>
                <a:cs typeface="Calibri"/>
              </a:rPr>
              <a:t>ymärrys</a:t>
            </a:r>
            <a:r>
              <a:rPr lang="en-US">
                <a:ea typeface="Calibri"/>
                <a:cs typeface="Calibri"/>
              </a:rPr>
              <a:t> " </a:t>
            </a:r>
            <a:r>
              <a:rPr lang="en-US" err="1">
                <a:ea typeface="Calibri"/>
                <a:cs typeface="Calibri"/>
              </a:rPr>
              <a:t>Voitko</a:t>
            </a:r>
            <a:r>
              <a:rPr lang="en-US">
                <a:ea typeface="Calibri"/>
                <a:cs typeface="Calibri"/>
              </a:rPr>
              <a:t> </a:t>
            </a:r>
            <a:r>
              <a:rPr lang="en-US" err="1">
                <a:ea typeface="Calibri"/>
                <a:cs typeface="Calibri"/>
              </a:rPr>
              <a:t>näyttää</a:t>
            </a:r>
            <a:r>
              <a:rPr lang="en-US">
                <a:ea typeface="Calibri"/>
                <a:cs typeface="Calibri"/>
              </a:rPr>
              <a:t> </a:t>
            </a:r>
            <a:r>
              <a:rPr lang="en-US" err="1">
                <a:ea typeface="Calibri"/>
                <a:cs typeface="Calibri"/>
              </a:rPr>
              <a:t>miten</a:t>
            </a:r>
            <a:r>
              <a:rPr lang="en-US">
                <a:ea typeface="Calibri"/>
                <a:cs typeface="Calibri"/>
              </a:rPr>
              <a:t> </a:t>
            </a:r>
            <a:r>
              <a:rPr lang="en-US" err="1">
                <a:ea typeface="Calibri"/>
                <a:cs typeface="Calibri"/>
              </a:rPr>
              <a:t>laitat</a:t>
            </a:r>
            <a:r>
              <a:rPr lang="en-US">
                <a:ea typeface="Calibri"/>
                <a:cs typeface="Calibri"/>
              </a:rPr>
              <a:t> </a:t>
            </a:r>
            <a:r>
              <a:rPr lang="en-US" err="1">
                <a:ea typeface="Calibri"/>
                <a:cs typeface="Calibri"/>
              </a:rPr>
              <a:t>kypärän</a:t>
            </a:r>
            <a:r>
              <a:rPr lang="en-US">
                <a:ea typeface="Calibri"/>
                <a:cs typeface="Calibri"/>
              </a:rPr>
              <a:t>?"</a:t>
            </a:r>
          </a:p>
          <a:p>
            <a:pPr marL="514350" indent="-514350">
              <a:buAutoNum type="arabicPeriod"/>
            </a:pPr>
            <a:endParaRPr lang="en-US">
              <a:ea typeface="Calibri"/>
              <a:cs typeface="Calibri"/>
            </a:endParaRPr>
          </a:p>
          <a:p>
            <a:pPr marL="514350" indent="-514350">
              <a:buAutoNum type="arabicPeriod"/>
            </a:pPr>
            <a:endParaRPr lang="en-US">
              <a:ea typeface="Calibri"/>
              <a:cs typeface="Calibri"/>
            </a:endParaRPr>
          </a:p>
        </p:txBody>
      </p:sp>
    </p:spTree>
    <p:extLst>
      <p:ext uri="{BB962C8B-B14F-4D97-AF65-F5344CB8AC3E}">
        <p14:creationId xmlns:p14="http://schemas.microsoft.com/office/powerpoint/2010/main" val="24509046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D47FC-762B-7B08-3C83-64FD03997B98}"/>
              </a:ext>
            </a:extLst>
          </p:cNvPr>
          <p:cNvSpPr>
            <a:spLocks noGrp="1"/>
          </p:cNvSpPr>
          <p:nvPr>
            <p:ph type="title"/>
          </p:nvPr>
        </p:nvSpPr>
        <p:spPr/>
        <p:txBody>
          <a:bodyPr/>
          <a:lstStyle/>
          <a:p>
            <a:r>
              <a:rPr lang="en-US" b="1" err="1">
                <a:ea typeface="Calibri Light"/>
                <a:cs typeface="Calibri Light"/>
              </a:rPr>
              <a:t>Esimerkkejä</a:t>
            </a:r>
            <a:r>
              <a:rPr lang="en-US" b="1">
                <a:ea typeface="Calibri Light"/>
                <a:cs typeface="Calibri Light"/>
              </a:rPr>
              <a:t> </a:t>
            </a:r>
            <a:r>
              <a:rPr lang="en-US" b="1" err="1">
                <a:ea typeface="Calibri Light"/>
                <a:cs typeface="Calibri Light"/>
              </a:rPr>
              <a:t>selkokielisestä</a:t>
            </a:r>
            <a:r>
              <a:rPr lang="en-US" b="1">
                <a:ea typeface="Calibri Light"/>
                <a:cs typeface="Calibri Light"/>
              </a:rPr>
              <a:t> </a:t>
            </a:r>
            <a:r>
              <a:rPr lang="en-US" b="1" err="1">
                <a:ea typeface="Calibri Light"/>
                <a:cs typeface="Calibri Light"/>
              </a:rPr>
              <a:t>ohjeesta</a:t>
            </a:r>
            <a:endParaRPr lang="en-US" b="1">
              <a:ea typeface="Calibri Light"/>
              <a:cs typeface="Calibri Light"/>
            </a:endParaRPr>
          </a:p>
        </p:txBody>
      </p:sp>
      <p:sp>
        <p:nvSpPr>
          <p:cNvPr id="3" name="Content Placeholder 2">
            <a:extLst>
              <a:ext uri="{FF2B5EF4-FFF2-40B4-BE49-F238E27FC236}">
                <a16:creationId xmlns:a16="http://schemas.microsoft.com/office/drawing/2014/main" id="{B6BA0F6A-7B98-2094-0B8A-E8A8B25E89B7}"/>
              </a:ext>
            </a:extLst>
          </p:cNvPr>
          <p:cNvSpPr>
            <a:spLocks noGrp="1"/>
          </p:cNvSpPr>
          <p:nvPr>
            <p:ph idx="1"/>
          </p:nvPr>
        </p:nvSpPr>
        <p:spPr/>
        <p:txBody>
          <a:bodyPr vert="horz" lIns="91440" tIns="45720" rIns="91440" bIns="45720" rtlCol="0" anchor="t">
            <a:normAutofit/>
          </a:bodyPr>
          <a:lstStyle/>
          <a:p>
            <a:pPr marL="0" indent="0">
              <a:buNone/>
            </a:pPr>
            <a:endParaRPr lang="en-US" b="1">
              <a:ea typeface="Calibri" panose="020F0502020204030204"/>
              <a:cs typeface="Calibri" panose="020F0502020204030204"/>
            </a:endParaRPr>
          </a:p>
          <a:p>
            <a:r>
              <a:rPr lang="en-US" b="1">
                <a:ea typeface="+mn-lt"/>
                <a:cs typeface="+mn-lt"/>
              </a:rPr>
              <a:t>“</a:t>
            </a:r>
            <a:r>
              <a:rPr lang="en-US" b="1" err="1">
                <a:ea typeface="+mn-lt"/>
                <a:cs typeface="+mn-lt"/>
              </a:rPr>
              <a:t>Käytä</a:t>
            </a:r>
            <a:r>
              <a:rPr lang="en-US" b="1">
                <a:ea typeface="+mn-lt"/>
                <a:cs typeface="+mn-lt"/>
              </a:rPr>
              <a:t> </a:t>
            </a:r>
            <a:r>
              <a:rPr lang="en-US" b="1" err="1">
                <a:ea typeface="+mn-lt"/>
                <a:cs typeface="+mn-lt"/>
              </a:rPr>
              <a:t>kypärää</a:t>
            </a:r>
            <a:r>
              <a:rPr lang="en-US" b="1">
                <a:ea typeface="+mn-lt"/>
                <a:cs typeface="+mn-lt"/>
              </a:rPr>
              <a:t> </a:t>
            </a:r>
            <a:r>
              <a:rPr lang="en-US" b="1" err="1">
                <a:ea typeface="+mn-lt"/>
                <a:cs typeface="+mn-lt"/>
              </a:rPr>
              <a:t>aina</a:t>
            </a:r>
            <a:r>
              <a:rPr lang="en-US" b="1">
                <a:ea typeface="+mn-lt"/>
                <a:cs typeface="+mn-lt"/>
              </a:rPr>
              <a:t> </a:t>
            </a:r>
            <a:r>
              <a:rPr lang="en-US" b="1" err="1">
                <a:ea typeface="+mn-lt"/>
                <a:cs typeface="+mn-lt"/>
              </a:rPr>
              <a:t>työssä</a:t>
            </a:r>
            <a:r>
              <a:rPr lang="en-US" b="1">
                <a:ea typeface="+mn-lt"/>
                <a:cs typeface="+mn-lt"/>
              </a:rPr>
              <a:t>. </a:t>
            </a:r>
            <a:r>
              <a:rPr lang="en-US" b="1" err="1">
                <a:ea typeface="+mn-lt"/>
                <a:cs typeface="+mn-lt"/>
              </a:rPr>
              <a:t>Kypärä</a:t>
            </a:r>
            <a:r>
              <a:rPr lang="en-US" b="1">
                <a:ea typeface="+mn-lt"/>
                <a:cs typeface="+mn-lt"/>
              </a:rPr>
              <a:t> </a:t>
            </a:r>
            <a:r>
              <a:rPr lang="en-US" b="1" err="1">
                <a:ea typeface="+mn-lt"/>
                <a:cs typeface="+mn-lt"/>
              </a:rPr>
              <a:t>suojaa</a:t>
            </a:r>
            <a:r>
              <a:rPr lang="en-US" b="1">
                <a:ea typeface="+mn-lt"/>
                <a:cs typeface="+mn-lt"/>
              </a:rPr>
              <a:t> </a:t>
            </a:r>
            <a:r>
              <a:rPr lang="en-US" b="1" err="1">
                <a:ea typeface="+mn-lt"/>
                <a:cs typeface="+mn-lt"/>
              </a:rPr>
              <a:t>päätä</a:t>
            </a:r>
            <a:r>
              <a:rPr lang="en-US" b="1">
                <a:ea typeface="+mn-lt"/>
                <a:cs typeface="+mn-lt"/>
              </a:rPr>
              <a:t>. </a:t>
            </a:r>
            <a:r>
              <a:rPr lang="en-US" b="1" err="1">
                <a:ea typeface="+mn-lt"/>
                <a:cs typeface="+mn-lt"/>
              </a:rPr>
              <a:t>Ilman</a:t>
            </a:r>
            <a:r>
              <a:rPr lang="en-US" b="1">
                <a:ea typeface="+mn-lt"/>
                <a:cs typeface="+mn-lt"/>
              </a:rPr>
              <a:t> </a:t>
            </a:r>
            <a:r>
              <a:rPr lang="en-US" b="1" err="1">
                <a:ea typeface="+mn-lt"/>
                <a:cs typeface="+mn-lt"/>
              </a:rPr>
              <a:t>kypärää</a:t>
            </a:r>
            <a:r>
              <a:rPr lang="en-US" b="1">
                <a:ea typeface="+mn-lt"/>
                <a:cs typeface="+mn-lt"/>
              </a:rPr>
              <a:t> </a:t>
            </a:r>
            <a:r>
              <a:rPr lang="en-US" b="1" err="1">
                <a:ea typeface="+mn-lt"/>
                <a:cs typeface="+mn-lt"/>
              </a:rPr>
              <a:t>voi</a:t>
            </a:r>
            <a:r>
              <a:rPr lang="en-US" b="1">
                <a:ea typeface="+mn-lt"/>
                <a:cs typeface="+mn-lt"/>
              </a:rPr>
              <a:t> </a:t>
            </a:r>
            <a:r>
              <a:rPr lang="en-US" b="1" err="1">
                <a:ea typeface="+mn-lt"/>
                <a:cs typeface="+mn-lt"/>
              </a:rPr>
              <a:t>sattua</a:t>
            </a:r>
            <a:r>
              <a:rPr lang="en-US" b="1">
                <a:ea typeface="+mn-lt"/>
                <a:cs typeface="+mn-lt"/>
              </a:rPr>
              <a:t> </a:t>
            </a:r>
            <a:r>
              <a:rPr lang="en-US" b="1" err="1">
                <a:ea typeface="+mn-lt"/>
                <a:cs typeface="+mn-lt"/>
              </a:rPr>
              <a:t>vakava</a:t>
            </a:r>
            <a:r>
              <a:rPr lang="en-US" b="1">
                <a:ea typeface="+mn-lt"/>
                <a:cs typeface="+mn-lt"/>
              </a:rPr>
              <a:t> </a:t>
            </a:r>
            <a:r>
              <a:rPr lang="en-US" b="1" err="1">
                <a:ea typeface="+mn-lt"/>
                <a:cs typeface="+mn-lt"/>
              </a:rPr>
              <a:t>vahinko</a:t>
            </a:r>
            <a:r>
              <a:rPr lang="en-US" b="1">
                <a:ea typeface="+mn-lt"/>
                <a:cs typeface="+mn-lt"/>
              </a:rPr>
              <a:t>.”</a:t>
            </a:r>
            <a:endParaRPr lang="en-US"/>
          </a:p>
          <a:p>
            <a:endParaRPr lang="en-US" b="1">
              <a:ea typeface="Calibri"/>
              <a:cs typeface="Calibri"/>
            </a:endParaRPr>
          </a:p>
          <a:p>
            <a:pPr>
              <a:buFont typeface="Arial"/>
              <a:buChar char="•"/>
            </a:pPr>
            <a:r>
              <a:rPr lang="en-US" b="1">
                <a:ea typeface="+mn-lt"/>
                <a:cs typeface="+mn-lt"/>
              </a:rPr>
              <a:t>"</a:t>
            </a:r>
            <a:r>
              <a:rPr lang="en-US" b="1" err="1">
                <a:ea typeface="+mn-lt"/>
                <a:cs typeface="+mn-lt"/>
              </a:rPr>
              <a:t>Suomessa</a:t>
            </a:r>
            <a:r>
              <a:rPr lang="en-US" b="1">
                <a:ea typeface="+mn-lt"/>
                <a:cs typeface="+mn-lt"/>
              </a:rPr>
              <a:t> </a:t>
            </a:r>
            <a:r>
              <a:rPr lang="en-US" b="1" err="1">
                <a:ea typeface="+mn-lt"/>
                <a:cs typeface="+mn-lt"/>
              </a:rPr>
              <a:t>laki</a:t>
            </a:r>
            <a:r>
              <a:rPr lang="en-US" b="1">
                <a:ea typeface="+mn-lt"/>
                <a:cs typeface="+mn-lt"/>
              </a:rPr>
              <a:t> </a:t>
            </a:r>
            <a:r>
              <a:rPr lang="en-US" b="1" err="1">
                <a:ea typeface="+mn-lt"/>
                <a:cs typeface="+mn-lt"/>
              </a:rPr>
              <a:t>sanoo</a:t>
            </a:r>
            <a:r>
              <a:rPr lang="en-US" b="1">
                <a:ea typeface="+mn-lt"/>
                <a:cs typeface="+mn-lt"/>
              </a:rPr>
              <a:t>: </a:t>
            </a:r>
            <a:r>
              <a:rPr lang="en-US" b="1" err="1">
                <a:ea typeface="+mn-lt"/>
                <a:cs typeface="+mn-lt"/>
              </a:rPr>
              <a:t>työpaikan</a:t>
            </a:r>
            <a:r>
              <a:rPr lang="en-US" b="1">
                <a:ea typeface="+mn-lt"/>
                <a:cs typeface="+mn-lt"/>
              </a:rPr>
              <a:t> </a:t>
            </a:r>
            <a:r>
              <a:rPr lang="en-US" b="1" err="1">
                <a:ea typeface="+mn-lt"/>
                <a:cs typeface="+mn-lt"/>
              </a:rPr>
              <a:t>pitää</a:t>
            </a:r>
            <a:r>
              <a:rPr lang="en-US" b="1">
                <a:ea typeface="+mn-lt"/>
                <a:cs typeface="+mn-lt"/>
              </a:rPr>
              <a:t> olla </a:t>
            </a:r>
            <a:r>
              <a:rPr lang="en-US" b="1" err="1">
                <a:ea typeface="+mn-lt"/>
                <a:cs typeface="+mn-lt"/>
              </a:rPr>
              <a:t>turvallinen</a:t>
            </a:r>
            <a:r>
              <a:rPr lang="en-US" b="1">
                <a:ea typeface="+mn-lt"/>
                <a:cs typeface="+mn-lt"/>
              </a:rPr>
              <a:t>."</a:t>
            </a:r>
            <a:endParaRPr lang="en-US" b="1">
              <a:ea typeface="Calibri"/>
              <a:cs typeface="Calibri"/>
            </a:endParaRPr>
          </a:p>
          <a:p>
            <a:pPr indent="0">
              <a:buNone/>
            </a:pPr>
            <a:r>
              <a:rPr lang="en-US" b="1">
                <a:ea typeface="+mn-lt"/>
                <a:cs typeface="+mn-lt"/>
              </a:rPr>
              <a:t> Sinun </a:t>
            </a:r>
            <a:r>
              <a:rPr lang="en-US" b="1" err="1">
                <a:ea typeface="+mn-lt"/>
                <a:cs typeface="+mn-lt"/>
              </a:rPr>
              <a:t>pitää</a:t>
            </a:r>
            <a:r>
              <a:rPr lang="en-US" b="1">
                <a:ea typeface="+mn-lt"/>
                <a:cs typeface="+mn-lt"/>
              </a:rPr>
              <a:t> </a:t>
            </a:r>
            <a:r>
              <a:rPr lang="en-US" b="1" err="1">
                <a:ea typeface="+mn-lt"/>
                <a:cs typeface="+mn-lt"/>
              </a:rPr>
              <a:t>noudattaa</a:t>
            </a:r>
            <a:r>
              <a:rPr lang="en-US" b="1">
                <a:ea typeface="+mn-lt"/>
                <a:cs typeface="+mn-lt"/>
              </a:rPr>
              <a:t> </a:t>
            </a:r>
            <a:r>
              <a:rPr lang="en-US" b="1" err="1">
                <a:ea typeface="+mn-lt"/>
                <a:cs typeface="+mn-lt"/>
              </a:rPr>
              <a:t>ohjeita</a:t>
            </a:r>
            <a:r>
              <a:rPr lang="en-US" b="1">
                <a:ea typeface="+mn-lt"/>
                <a:cs typeface="+mn-lt"/>
              </a:rPr>
              <a:t>."</a:t>
            </a:r>
            <a:endParaRPr lang="en-US" b="1">
              <a:ea typeface="Calibri"/>
              <a:cs typeface="Calibri"/>
            </a:endParaRPr>
          </a:p>
          <a:p>
            <a:pPr indent="0">
              <a:buNone/>
            </a:pPr>
            <a:endParaRPr lang="en-US" b="1">
              <a:ea typeface="Calibri"/>
              <a:cs typeface="Calibri"/>
            </a:endParaRPr>
          </a:p>
          <a:p>
            <a:pPr>
              <a:buFont typeface="Arial"/>
              <a:buChar char="•"/>
            </a:pPr>
            <a:r>
              <a:rPr lang="en-US" b="1">
                <a:ea typeface="Calibri"/>
                <a:cs typeface="Calibri"/>
              </a:rPr>
              <a:t>"Kun </a:t>
            </a:r>
            <a:r>
              <a:rPr lang="en-US" b="1" err="1">
                <a:ea typeface="Calibri" panose="020F0502020204030204"/>
                <a:cs typeface="Calibri" panose="020F0502020204030204"/>
              </a:rPr>
              <a:t>siivoat</a:t>
            </a:r>
            <a:r>
              <a:rPr lang="en-US" b="1">
                <a:ea typeface="Calibri" panose="020F0502020204030204"/>
                <a:cs typeface="Calibri" panose="020F0502020204030204"/>
              </a:rPr>
              <a:t> </a:t>
            </a:r>
            <a:r>
              <a:rPr lang="en-US" b="1" err="1">
                <a:ea typeface="Calibri" panose="020F0502020204030204"/>
                <a:cs typeface="Calibri" panose="020F0502020204030204"/>
              </a:rPr>
              <a:t>roskat</a:t>
            </a:r>
            <a:r>
              <a:rPr lang="en-US" b="1">
                <a:ea typeface="Calibri" panose="020F0502020204030204"/>
                <a:cs typeface="Calibri" panose="020F0502020204030204"/>
              </a:rPr>
              <a:t> </a:t>
            </a:r>
            <a:r>
              <a:rPr lang="en-US" b="1" err="1">
                <a:ea typeface="Calibri" panose="020F0502020204030204"/>
                <a:cs typeface="Calibri" panose="020F0502020204030204"/>
              </a:rPr>
              <a:t>niin</a:t>
            </a:r>
            <a:r>
              <a:rPr lang="en-US" b="1">
                <a:ea typeface="Calibri" panose="020F0502020204030204"/>
                <a:cs typeface="Calibri" panose="020F0502020204030204"/>
              </a:rPr>
              <a:t> </a:t>
            </a:r>
            <a:r>
              <a:rPr lang="en-US" b="1" err="1">
                <a:ea typeface="Calibri" panose="020F0502020204030204"/>
                <a:cs typeface="Calibri" panose="020F0502020204030204"/>
              </a:rPr>
              <a:t>kukaan</a:t>
            </a:r>
            <a:r>
              <a:rPr lang="en-US" b="1">
                <a:ea typeface="Calibri" panose="020F0502020204030204"/>
                <a:cs typeface="Calibri" panose="020F0502020204030204"/>
              </a:rPr>
              <a:t> </a:t>
            </a:r>
            <a:r>
              <a:rPr lang="en-US" b="1" err="1">
                <a:ea typeface="Calibri" panose="020F0502020204030204"/>
                <a:cs typeface="Calibri" panose="020F0502020204030204"/>
              </a:rPr>
              <a:t>ei</a:t>
            </a:r>
            <a:r>
              <a:rPr lang="en-US" b="1">
                <a:ea typeface="Calibri" panose="020F0502020204030204"/>
                <a:cs typeface="Calibri" panose="020F0502020204030204"/>
              </a:rPr>
              <a:t> </a:t>
            </a:r>
            <a:r>
              <a:rPr lang="en-US" b="1" err="1">
                <a:ea typeface="Calibri" panose="020F0502020204030204"/>
                <a:cs typeface="Calibri" panose="020F0502020204030204"/>
              </a:rPr>
              <a:t>kompastu</a:t>
            </a:r>
            <a:r>
              <a:rPr lang="en-US" b="1">
                <a:ea typeface="Calibri" panose="020F0502020204030204"/>
                <a:cs typeface="Calibri" panose="020F0502020204030204"/>
              </a:rPr>
              <a:t> </a:t>
            </a:r>
            <a:r>
              <a:rPr lang="en-US" b="1" err="1">
                <a:ea typeface="Calibri" panose="020F0502020204030204"/>
                <a:cs typeface="Calibri" panose="020F0502020204030204"/>
              </a:rPr>
              <a:t>niihin</a:t>
            </a:r>
            <a:r>
              <a:rPr lang="en-US" b="1">
                <a:ea typeface="Calibri" panose="020F0502020204030204"/>
                <a:cs typeface="Calibri" panose="020F0502020204030204"/>
              </a:rPr>
              <a:t>"</a:t>
            </a:r>
            <a:endParaRPr lang="en-US" b="1" err="1"/>
          </a:p>
          <a:p>
            <a:pPr marL="0" indent="0">
              <a:buNone/>
            </a:pPr>
            <a:endParaRPr lang="en-US">
              <a:ea typeface="Calibri"/>
              <a:cs typeface="Calibri"/>
            </a:endParaRPr>
          </a:p>
        </p:txBody>
      </p:sp>
    </p:spTree>
    <p:extLst>
      <p:ext uri="{BB962C8B-B14F-4D97-AF65-F5344CB8AC3E}">
        <p14:creationId xmlns:p14="http://schemas.microsoft.com/office/powerpoint/2010/main" val="346308163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CC5D5-D8CD-610F-DFC0-947F00EBE8B6}"/>
              </a:ext>
            </a:extLst>
          </p:cNvPr>
          <p:cNvSpPr>
            <a:spLocks noGrp="1"/>
          </p:cNvSpPr>
          <p:nvPr>
            <p:ph type="title"/>
          </p:nvPr>
        </p:nvSpPr>
        <p:spPr/>
        <p:txBody>
          <a:bodyPr>
            <a:normAutofit/>
          </a:bodyPr>
          <a:lstStyle/>
          <a:p>
            <a:r>
              <a:rPr lang="en-US" b="1">
                <a:ea typeface="Calibri Light"/>
                <a:cs typeface="Calibri Light"/>
              </a:rPr>
              <a:t>9.5.Materiaalia </a:t>
            </a:r>
            <a:r>
              <a:rPr lang="en-US" b="1" err="1">
                <a:ea typeface="Calibri Light"/>
                <a:cs typeface="Calibri Light"/>
              </a:rPr>
              <a:t>monikulttuurisen</a:t>
            </a:r>
            <a:r>
              <a:rPr lang="en-US" b="1">
                <a:ea typeface="Calibri Light"/>
                <a:cs typeface="Calibri Light"/>
              </a:rPr>
              <a:t> </a:t>
            </a:r>
            <a:r>
              <a:rPr lang="en-US" b="1" err="1">
                <a:ea typeface="Calibri Light"/>
                <a:cs typeface="Calibri Light"/>
              </a:rPr>
              <a:t>työturvallisuuden</a:t>
            </a:r>
            <a:r>
              <a:rPr lang="en-US" b="1">
                <a:ea typeface="Calibri Light"/>
                <a:cs typeface="Calibri Light"/>
              </a:rPr>
              <a:t> </a:t>
            </a:r>
            <a:r>
              <a:rPr lang="en-US" b="1" err="1">
                <a:ea typeface="Calibri Light"/>
                <a:cs typeface="Calibri Light"/>
              </a:rPr>
              <a:t>opetukseen</a:t>
            </a:r>
            <a:r>
              <a:rPr lang="en-US" b="1">
                <a:ea typeface="Calibri Light"/>
                <a:cs typeface="Calibri Light"/>
              </a:rPr>
              <a:t> ja </a:t>
            </a:r>
            <a:r>
              <a:rPr lang="en-US" b="1" err="1">
                <a:ea typeface="Calibri Light"/>
                <a:cs typeface="Calibri Light"/>
              </a:rPr>
              <a:t>ohjaukseen</a:t>
            </a:r>
            <a:endParaRPr lang="en-US" b="1">
              <a:ea typeface="Calibri Light"/>
              <a:cs typeface="Calibri Light"/>
            </a:endParaRPr>
          </a:p>
        </p:txBody>
      </p:sp>
      <p:sp>
        <p:nvSpPr>
          <p:cNvPr id="3" name="Content Placeholder 2">
            <a:extLst>
              <a:ext uri="{FF2B5EF4-FFF2-40B4-BE49-F238E27FC236}">
                <a16:creationId xmlns:a16="http://schemas.microsoft.com/office/drawing/2014/main" id="{DEDFECEF-98B6-5C4B-2E05-74F991AAB56A}"/>
              </a:ext>
            </a:extLst>
          </p:cNvPr>
          <p:cNvSpPr>
            <a:spLocks noGrp="1"/>
          </p:cNvSpPr>
          <p:nvPr>
            <p:ph idx="1"/>
          </p:nvPr>
        </p:nvSpPr>
        <p:spPr/>
        <p:txBody>
          <a:bodyPr vert="horz" lIns="91440" tIns="45720" rIns="91440" bIns="45720" rtlCol="0" anchor="t">
            <a:normAutofit/>
          </a:bodyPr>
          <a:lstStyle/>
          <a:p>
            <a:r>
              <a:rPr lang="en-US" sz="1100" u="sng">
                <a:latin typeface="Segoe UI"/>
                <a:cs typeface="Segoe UI"/>
                <a:hlinkClick r:id="rId2"/>
              </a:rPr>
              <a:t>Perehdyttämien - Monikulttuurinen.fi</a:t>
            </a:r>
            <a:endParaRPr lang="en-US" sz="1100">
              <a:latin typeface="Segoe UI"/>
              <a:cs typeface="Segoe UI"/>
            </a:endParaRPr>
          </a:p>
          <a:p>
            <a:r>
              <a:rPr lang="en-US" sz="1100" u="sng">
                <a:latin typeface="Segoe UI"/>
                <a:cs typeface="Segoe UI"/>
                <a:hlinkClick r:id="rId3"/>
              </a:rPr>
              <a:t>UEF_Jatkuva_Oppiminen_Opas_Toimiva_Monikulttuurinen_Tyoyhteiso.pdf</a:t>
            </a:r>
            <a:endParaRPr lang="en-US" sz="1100">
              <a:latin typeface="Segoe UI"/>
              <a:cs typeface="Segoe UI"/>
            </a:endParaRPr>
          </a:p>
          <a:p>
            <a:r>
              <a:rPr lang="en-US" sz="1100" u="sng">
                <a:latin typeface="Cambria"/>
                <a:ea typeface="Cambria"/>
                <a:hlinkClick r:id="rId4"/>
              </a:rPr>
              <a:t>TYÖTURVALLISUUSOPAS SELKOKIELELLÄ</a:t>
            </a:r>
            <a:endParaRPr lang="en-US" sz="1100">
              <a:latin typeface="Cambria"/>
              <a:ea typeface="Cambria"/>
            </a:endParaRPr>
          </a:p>
          <a:p>
            <a:r>
              <a:rPr lang="en-US" sz="1100" u="sng">
                <a:latin typeface="Cambria"/>
                <a:ea typeface="Cambria"/>
                <a:hlinkClick r:id="rId5"/>
              </a:rPr>
              <a:t>Töissä Suomessa – tietoa maahan muuttaneille 13 kielellä | Työterveyslaitos</a:t>
            </a:r>
            <a:endParaRPr lang="en-US" sz="1100">
              <a:latin typeface="Cambria"/>
              <a:ea typeface="Cambria"/>
            </a:endParaRPr>
          </a:p>
          <a:p>
            <a:r>
              <a:rPr lang="en-US" sz="1100" u="sng">
                <a:latin typeface="Cambria"/>
                <a:ea typeface="Cambria"/>
                <a:hlinkClick r:id="rId6"/>
              </a:rPr>
              <a:t>Toissa-Suomessa-tietoa-maahanmuuttajalle.pdf</a:t>
            </a:r>
            <a:r>
              <a:rPr lang="en-US" sz="1100">
                <a:latin typeface="Cambria"/>
                <a:ea typeface="Cambria"/>
              </a:rPr>
              <a:t>  </a:t>
            </a:r>
            <a:r>
              <a:rPr lang="en-US" sz="1100" err="1">
                <a:latin typeface="Cambria"/>
                <a:ea typeface="Cambria"/>
              </a:rPr>
              <a:t>Teollisuusliitto</a:t>
            </a:r>
            <a:r>
              <a:rPr lang="en-US" sz="1100">
                <a:latin typeface="Cambria"/>
                <a:ea typeface="Cambria"/>
              </a:rPr>
              <a:t>- </a:t>
            </a:r>
            <a:r>
              <a:rPr lang="en-US" sz="1100" err="1">
                <a:latin typeface="Cambria"/>
                <a:ea typeface="Cambria"/>
              </a:rPr>
              <a:t>Töissä</a:t>
            </a:r>
            <a:r>
              <a:rPr lang="en-US" sz="1100">
                <a:latin typeface="Cambria"/>
                <a:ea typeface="Cambria"/>
              </a:rPr>
              <a:t> </a:t>
            </a:r>
            <a:r>
              <a:rPr lang="en-US" sz="1100" err="1">
                <a:latin typeface="Cambria"/>
                <a:ea typeface="Cambria"/>
              </a:rPr>
              <a:t>Suomessa</a:t>
            </a:r>
            <a:r>
              <a:rPr lang="en-US" sz="1100">
                <a:latin typeface="Cambria"/>
                <a:ea typeface="Cambria"/>
              </a:rPr>
              <a:t> </a:t>
            </a:r>
            <a:r>
              <a:rPr lang="en-US" sz="1100" err="1">
                <a:latin typeface="Cambria"/>
                <a:ea typeface="Cambria"/>
              </a:rPr>
              <a:t>opas</a:t>
            </a:r>
            <a:endParaRPr lang="en-US" sz="1100">
              <a:latin typeface="Cambria"/>
              <a:ea typeface="Cambria"/>
            </a:endParaRPr>
          </a:p>
          <a:p>
            <a:r>
              <a:rPr lang="en-US" sz="1100" u="sng">
                <a:latin typeface="Cambria"/>
                <a:ea typeface="Cambria"/>
                <a:hlinkClick r:id="rId7"/>
              </a:rPr>
              <a:t>Materiaalia opetukseen – Tekoihin.fi</a:t>
            </a:r>
            <a:endParaRPr lang="en-US" sz="1100">
              <a:latin typeface="Cambria"/>
              <a:ea typeface="Cambria"/>
            </a:endParaRPr>
          </a:p>
          <a:p>
            <a:r>
              <a:rPr lang="en-US" sz="1100" u="sng">
                <a:latin typeface="Segoe UI"/>
                <a:cs typeface="Segoe UI"/>
                <a:hlinkClick r:id="rId7"/>
              </a:rPr>
              <a:t>Tekoihin.fi – Selkokielinen opetusmateriaali</a:t>
            </a:r>
            <a:endParaRPr lang="en-US" sz="1100">
              <a:latin typeface="Cambria"/>
              <a:ea typeface="Cambria"/>
            </a:endParaRPr>
          </a:p>
          <a:p>
            <a:r>
              <a:rPr lang="en-US" sz="1100" u="sng">
                <a:latin typeface="Segoe UI"/>
                <a:cs typeface="Segoe UI"/>
                <a:hlinkClick r:id="rId8"/>
              </a:rPr>
              <a:t>Suomi.fi – Monikulttuuriset työyhteisöt</a:t>
            </a:r>
            <a:endParaRPr lang="en-US" sz="1100">
              <a:latin typeface="Cambria"/>
              <a:ea typeface="Cambria"/>
            </a:endParaRPr>
          </a:p>
          <a:p>
            <a:r>
              <a:rPr lang="en-US" sz="1100" u="sng">
                <a:latin typeface="Segoe UI"/>
                <a:cs typeface="Segoe UI"/>
                <a:hlinkClick r:id="rId9"/>
              </a:rPr>
              <a:t>Verneri » Selkokieliset sivut » Työelämän sanat</a:t>
            </a:r>
            <a:endParaRPr lang="en-US" sz="1100">
              <a:latin typeface="Segoe UI"/>
              <a:cs typeface="Segoe UI"/>
            </a:endParaRPr>
          </a:p>
          <a:p>
            <a:r>
              <a:rPr lang="fr-FR" sz="1100" u="sng">
                <a:latin typeface="Segoe UI"/>
                <a:cs typeface="Segoe UI"/>
                <a:hlinkClick r:id="rId10"/>
              </a:rPr>
              <a:t>https://osaamisenpaikka.fi/wp-content/uploads/2025/05/monikulttuurisen_ohjauksen_vihko_web.pdf</a:t>
            </a:r>
            <a:r>
              <a:rPr lang="fr-FR" sz="1100">
                <a:latin typeface="Segoe UI"/>
                <a:cs typeface="Segoe UI"/>
              </a:rPr>
              <a:t> </a:t>
            </a:r>
            <a:r>
              <a:rPr lang="fr-FR" sz="1100" err="1">
                <a:latin typeface="Segoe UI"/>
                <a:cs typeface="Segoe UI"/>
              </a:rPr>
              <a:t>Monik</a:t>
            </a:r>
            <a:r>
              <a:rPr lang="en-US" sz="1100" err="1">
                <a:latin typeface="Segoe UI"/>
                <a:cs typeface="Segoe UI"/>
              </a:rPr>
              <a:t>ulttuurisen</a:t>
            </a:r>
            <a:r>
              <a:rPr lang="en-US" sz="1100">
                <a:latin typeface="Segoe UI"/>
                <a:cs typeface="Segoe UI"/>
              </a:rPr>
              <a:t> </a:t>
            </a:r>
            <a:r>
              <a:rPr lang="en-US" sz="1100" err="1">
                <a:latin typeface="Segoe UI"/>
                <a:cs typeface="Segoe UI"/>
              </a:rPr>
              <a:t>työpaikkaohjauksen</a:t>
            </a:r>
            <a:r>
              <a:rPr lang="en-US" sz="1100">
                <a:latin typeface="Segoe UI"/>
                <a:cs typeface="Segoe UI"/>
              </a:rPr>
              <a:t> </a:t>
            </a:r>
            <a:r>
              <a:rPr lang="en-US" sz="1100" err="1">
                <a:latin typeface="Segoe UI"/>
                <a:cs typeface="Segoe UI"/>
              </a:rPr>
              <a:t>vihko</a:t>
            </a:r>
            <a:endParaRPr lang="en-US" sz="1100">
              <a:latin typeface="Segoe UI"/>
              <a:cs typeface="Segoe UI"/>
            </a:endParaRPr>
          </a:p>
          <a:p>
            <a:r>
              <a:rPr lang="en-US" sz="1100" u="sng">
                <a:latin typeface="Cambria"/>
                <a:ea typeface="Cambria"/>
                <a:hlinkClick r:id="rId11"/>
              </a:rPr>
              <a:t>salpaus työturvallisuusvideot - Haku Videot</a:t>
            </a:r>
            <a:endParaRPr lang="en-US" sz="1100">
              <a:latin typeface="Cambria"/>
              <a:ea typeface="Cambria"/>
            </a:endParaRPr>
          </a:p>
          <a:p>
            <a:r>
              <a:rPr lang="en-US" sz="1100" u="sng">
                <a:latin typeface="Cambria"/>
                <a:ea typeface="Cambria"/>
                <a:hlinkClick r:id="rId12"/>
              </a:rPr>
              <a:t>työturvallisuuskortti.pdf</a:t>
            </a:r>
            <a:r>
              <a:rPr lang="en-US" sz="1100">
                <a:latin typeface="Cambria"/>
                <a:ea typeface="Cambria"/>
              </a:rPr>
              <a:t>  </a:t>
            </a:r>
            <a:r>
              <a:rPr lang="en-US" sz="1100" err="1">
                <a:latin typeface="Cambria"/>
                <a:ea typeface="Cambria"/>
              </a:rPr>
              <a:t>Selkokielinen</a:t>
            </a:r>
            <a:r>
              <a:rPr lang="en-US" sz="1100">
                <a:latin typeface="Cambria"/>
                <a:ea typeface="Cambria"/>
              </a:rPr>
              <a:t> </a:t>
            </a:r>
            <a:r>
              <a:rPr lang="en-US" sz="1100" err="1">
                <a:latin typeface="Cambria"/>
                <a:ea typeface="Cambria"/>
              </a:rPr>
              <a:t>materiaali</a:t>
            </a:r>
            <a:r>
              <a:rPr lang="en-US" sz="1100">
                <a:latin typeface="Cambria"/>
                <a:ea typeface="Cambria"/>
              </a:rPr>
              <a:t> </a:t>
            </a:r>
            <a:r>
              <a:rPr lang="en-US" sz="1100" err="1">
                <a:latin typeface="Cambria"/>
                <a:ea typeface="Cambria"/>
              </a:rPr>
              <a:t>maahanmuuttajille</a:t>
            </a:r>
            <a:r>
              <a:rPr lang="en-US" sz="1100">
                <a:latin typeface="Cambria"/>
                <a:ea typeface="Cambria"/>
              </a:rPr>
              <a:t> </a:t>
            </a:r>
            <a:r>
              <a:rPr lang="en-US" sz="1100" err="1">
                <a:latin typeface="Cambria"/>
                <a:ea typeface="Cambria"/>
              </a:rPr>
              <a:t>Työturvallisuus</a:t>
            </a:r>
            <a:r>
              <a:rPr lang="en-US" sz="1100">
                <a:latin typeface="Cambria"/>
                <a:ea typeface="Cambria"/>
              </a:rPr>
              <a:t> </a:t>
            </a:r>
            <a:r>
              <a:rPr lang="en-US" sz="1100" err="1">
                <a:latin typeface="Cambria"/>
                <a:ea typeface="Cambria"/>
              </a:rPr>
              <a:t>yhteisellä</a:t>
            </a:r>
            <a:r>
              <a:rPr lang="en-US" sz="1100">
                <a:latin typeface="Cambria"/>
                <a:ea typeface="Cambria"/>
              </a:rPr>
              <a:t> </a:t>
            </a:r>
            <a:r>
              <a:rPr lang="en-US" sz="1100" err="1">
                <a:latin typeface="Cambria"/>
                <a:ea typeface="Cambria"/>
              </a:rPr>
              <a:t>työpaikalla</a:t>
            </a:r>
            <a:endParaRPr lang="en-US" sz="1100">
              <a:latin typeface="Cambria"/>
              <a:ea typeface="Cambria"/>
            </a:endParaRPr>
          </a:p>
          <a:p>
            <a:r>
              <a:rPr lang="en-US" sz="1100" u="sng">
                <a:latin typeface="Cambria"/>
                <a:ea typeface="Cambria"/>
                <a:hlinkClick r:id="rId13"/>
              </a:rPr>
              <a:t>Työturvallisuuspakki, työturvallisuuden työkalupakki</a:t>
            </a:r>
            <a:r>
              <a:rPr lang="en-US" sz="1100">
                <a:latin typeface="Cambria"/>
                <a:ea typeface="Cambria"/>
              </a:rPr>
              <a:t> </a:t>
            </a:r>
            <a:r>
              <a:rPr lang="en-US" sz="1100" err="1">
                <a:solidFill>
                  <a:srgbClr val="424242"/>
                </a:solidFill>
                <a:latin typeface="Segoe UI"/>
                <a:cs typeface="Segoe UI"/>
              </a:rPr>
              <a:t>Avoin</a:t>
            </a:r>
            <a:r>
              <a:rPr lang="en-US" sz="1100">
                <a:solidFill>
                  <a:srgbClr val="424242"/>
                </a:solidFill>
                <a:latin typeface="Segoe UI"/>
                <a:cs typeface="Segoe UI"/>
              </a:rPr>
              <a:t> </a:t>
            </a:r>
            <a:r>
              <a:rPr lang="en-US" sz="1100" err="1">
                <a:solidFill>
                  <a:srgbClr val="424242"/>
                </a:solidFill>
                <a:latin typeface="Segoe UI"/>
                <a:cs typeface="Segoe UI"/>
              </a:rPr>
              <a:t>kirjasto</a:t>
            </a:r>
            <a:r>
              <a:rPr lang="en-US" sz="1100">
                <a:solidFill>
                  <a:srgbClr val="424242"/>
                </a:solidFill>
                <a:latin typeface="Segoe UI"/>
                <a:cs typeface="Segoe UI"/>
              </a:rPr>
              <a:t>, </a:t>
            </a:r>
            <a:r>
              <a:rPr lang="en-US" sz="1100" err="1">
                <a:solidFill>
                  <a:srgbClr val="424242"/>
                </a:solidFill>
                <a:latin typeface="Segoe UI"/>
                <a:cs typeface="Segoe UI"/>
              </a:rPr>
              <a:t>jossa</a:t>
            </a:r>
            <a:r>
              <a:rPr lang="en-US" sz="1100">
                <a:solidFill>
                  <a:srgbClr val="424242"/>
                </a:solidFill>
                <a:latin typeface="Segoe UI"/>
                <a:cs typeface="Segoe UI"/>
              </a:rPr>
              <a:t> on</a:t>
            </a:r>
            <a:r>
              <a:rPr lang="en-US" sz="1100" b="1">
                <a:solidFill>
                  <a:srgbClr val="424242"/>
                </a:solidFill>
                <a:latin typeface="Segoe UI"/>
                <a:cs typeface="Segoe UI"/>
              </a:rPr>
              <a:t> </a:t>
            </a:r>
            <a:r>
              <a:rPr lang="en-US" sz="1100" err="1">
                <a:solidFill>
                  <a:srgbClr val="424242"/>
                </a:solidFill>
                <a:latin typeface="Segoe UI"/>
                <a:cs typeface="Segoe UI"/>
              </a:rPr>
              <a:t>kuvallisia</a:t>
            </a:r>
            <a:r>
              <a:rPr lang="en-US" sz="1100">
                <a:solidFill>
                  <a:srgbClr val="424242"/>
                </a:solidFill>
                <a:latin typeface="Segoe UI"/>
                <a:cs typeface="Segoe UI"/>
              </a:rPr>
              <a:t> </a:t>
            </a:r>
            <a:r>
              <a:rPr lang="en-US" sz="1100" err="1">
                <a:solidFill>
                  <a:srgbClr val="424242"/>
                </a:solidFill>
                <a:latin typeface="Segoe UI"/>
                <a:cs typeface="Segoe UI"/>
              </a:rPr>
              <a:t>ohjeita</a:t>
            </a:r>
            <a:r>
              <a:rPr lang="en-US" sz="1100">
                <a:solidFill>
                  <a:srgbClr val="424242"/>
                </a:solidFill>
                <a:latin typeface="Segoe UI"/>
                <a:cs typeface="Segoe UI"/>
              </a:rPr>
              <a:t>, </a:t>
            </a:r>
            <a:r>
              <a:rPr lang="en-US" sz="1100" err="1">
                <a:solidFill>
                  <a:srgbClr val="424242"/>
                </a:solidFill>
                <a:latin typeface="Segoe UI"/>
                <a:cs typeface="Segoe UI"/>
              </a:rPr>
              <a:t>esitteitä</a:t>
            </a:r>
            <a:r>
              <a:rPr lang="en-US" sz="1100">
                <a:solidFill>
                  <a:srgbClr val="424242"/>
                </a:solidFill>
                <a:latin typeface="Segoe UI"/>
                <a:cs typeface="Segoe UI"/>
              </a:rPr>
              <a:t> ja </a:t>
            </a:r>
            <a:r>
              <a:rPr lang="en-US" sz="1100" err="1">
                <a:solidFill>
                  <a:srgbClr val="424242"/>
                </a:solidFill>
                <a:latin typeface="Segoe UI"/>
                <a:cs typeface="Segoe UI"/>
              </a:rPr>
              <a:t>julisteita</a:t>
            </a:r>
            <a:r>
              <a:rPr lang="en-US" sz="1100" b="1" err="1">
                <a:solidFill>
                  <a:srgbClr val="424242"/>
                </a:solidFill>
                <a:latin typeface="Segoe UI"/>
                <a:cs typeface="Segoe UI"/>
              </a:rPr>
              <a:t>.</a:t>
            </a:r>
            <a:r>
              <a:rPr lang="en-US" sz="1100" err="1">
                <a:solidFill>
                  <a:srgbClr val="424242"/>
                </a:solidFill>
                <a:latin typeface="Segoe UI"/>
                <a:cs typeface="Segoe UI"/>
              </a:rPr>
              <a:t>Soveltuu</a:t>
            </a:r>
            <a:r>
              <a:rPr lang="en-US" sz="1100">
                <a:solidFill>
                  <a:srgbClr val="424242"/>
                </a:solidFill>
                <a:latin typeface="Segoe UI"/>
                <a:cs typeface="Segoe UI"/>
              </a:rPr>
              <a:t> </a:t>
            </a:r>
            <a:r>
              <a:rPr lang="en-US" sz="1100" err="1">
                <a:solidFill>
                  <a:srgbClr val="424242"/>
                </a:solidFill>
                <a:latin typeface="Segoe UI"/>
                <a:cs typeface="Segoe UI"/>
              </a:rPr>
              <a:t>eri</a:t>
            </a:r>
            <a:r>
              <a:rPr lang="en-US" sz="1100">
                <a:solidFill>
                  <a:srgbClr val="424242"/>
                </a:solidFill>
                <a:latin typeface="Segoe UI"/>
                <a:cs typeface="Segoe UI"/>
              </a:rPr>
              <a:t> </a:t>
            </a:r>
            <a:r>
              <a:rPr lang="en-US" sz="1100" err="1">
                <a:solidFill>
                  <a:srgbClr val="424242"/>
                </a:solidFill>
                <a:latin typeface="Segoe UI"/>
                <a:cs typeface="Segoe UI"/>
              </a:rPr>
              <a:t>toimialoille</a:t>
            </a:r>
            <a:r>
              <a:rPr lang="en-US" sz="1100">
                <a:solidFill>
                  <a:srgbClr val="424242"/>
                </a:solidFill>
                <a:latin typeface="Segoe UI"/>
                <a:cs typeface="Segoe UI"/>
              </a:rPr>
              <a:t> (</a:t>
            </a:r>
            <a:r>
              <a:rPr lang="en-US" sz="1100" err="1">
                <a:solidFill>
                  <a:srgbClr val="424242"/>
                </a:solidFill>
                <a:latin typeface="Segoe UI"/>
                <a:cs typeface="Segoe UI"/>
              </a:rPr>
              <a:t>rakennus</a:t>
            </a:r>
            <a:r>
              <a:rPr lang="en-US" sz="1100">
                <a:solidFill>
                  <a:srgbClr val="424242"/>
                </a:solidFill>
                <a:latin typeface="Segoe UI"/>
                <a:cs typeface="Segoe UI"/>
              </a:rPr>
              <a:t>, </a:t>
            </a:r>
            <a:r>
              <a:rPr lang="en-US" sz="1100" err="1">
                <a:solidFill>
                  <a:srgbClr val="424242"/>
                </a:solidFill>
                <a:latin typeface="Segoe UI"/>
                <a:cs typeface="Segoe UI"/>
              </a:rPr>
              <a:t>teollisuus</a:t>
            </a:r>
            <a:r>
              <a:rPr lang="en-US" sz="1100">
                <a:solidFill>
                  <a:srgbClr val="424242"/>
                </a:solidFill>
                <a:latin typeface="Segoe UI"/>
                <a:cs typeface="Segoe UI"/>
              </a:rPr>
              <a:t>, </a:t>
            </a:r>
            <a:r>
              <a:rPr lang="en-US" sz="1100" err="1">
                <a:solidFill>
                  <a:srgbClr val="424242"/>
                </a:solidFill>
                <a:latin typeface="Segoe UI"/>
                <a:cs typeface="Segoe UI"/>
              </a:rPr>
              <a:t>palveluala</a:t>
            </a:r>
            <a:r>
              <a:rPr lang="en-US" sz="1100">
                <a:solidFill>
                  <a:srgbClr val="424242"/>
                </a:solidFill>
                <a:latin typeface="Segoe UI"/>
                <a:cs typeface="Segoe UI"/>
              </a:rPr>
              <a:t>)</a:t>
            </a:r>
          </a:p>
          <a:p>
            <a:r>
              <a:rPr lang="en-US" sz="1100" u="sng">
                <a:latin typeface="Segoe UI"/>
                <a:cs typeface="Segoe UI"/>
                <a:hlinkClick r:id="rId14"/>
              </a:rPr>
              <a:t>Reilusti turvallisuutta -juliste - Työturvallisuuskeskus</a:t>
            </a:r>
            <a:endParaRPr lang="en-US" sz="1100">
              <a:latin typeface="Segoe UI"/>
              <a:cs typeface="Segoe UI"/>
            </a:endParaRPr>
          </a:p>
          <a:p>
            <a:endParaRPr lang="en-US" sz="1100" u="sng">
              <a:latin typeface="Segoe UI"/>
              <a:ea typeface="Calibri"/>
              <a:cs typeface="Segoe UI"/>
            </a:endParaRPr>
          </a:p>
          <a:p>
            <a:endParaRPr lang="en-US">
              <a:ea typeface="Calibri"/>
              <a:cs typeface="Calibri"/>
            </a:endParaRPr>
          </a:p>
        </p:txBody>
      </p:sp>
    </p:spTree>
    <p:extLst>
      <p:ext uri="{BB962C8B-B14F-4D97-AF65-F5344CB8AC3E}">
        <p14:creationId xmlns:p14="http://schemas.microsoft.com/office/powerpoint/2010/main" val="428129626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F31B9-CECE-04A4-B00B-CD09E7FE1C5E}"/>
              </a:ext>
            </a:extLst>
          </p:cNvPr>
          <p:cNvSpPr>
            <a:spLocks noGrp="1"/>
          </p:cNvSpPr>
          <p:nvPr>
            <p:ph type="title"/>
          </p:nvPr>
        </p:nvSpPr>
        <p:spPr/>
        <p:txBody>
          <a:bodyPr/>
          <a:lstStyle/>
          <a:p>
            <a:r>
              <a:rPr lang="en-US" b="1">
                <a:ea typeface="Calibri Light"/>
                <a:cs typeface="Calibri Light"/>
              </a:rPr>
              <a:t>9.6.Monikulttuurinen </a:t>
            </a:r>
            <a:r>
              <a:rPr lang="en-US" b="1" err="1">
                <a:ea typeface="Calibri Light"/>
                <a:cs typeface="Calibri Light"/>
              </a:rPr>
              <a:t>työturvallisuus</a:t>
            </a:r>
            <a:r>
              <a:rPr lang="en-US" b="1">
                <a:ea typeface="Calibri Light"/>
                <a:cs typeface="Calibri Light"/>
              </a:rPr>
              <a:t> </a:t>
            </a:r>
            <a:r>
              <a:rPr lang="en-US" b="1" err="1">
                <a:ea typeface="Calibri Light"/>
                <a:cs typeface="Calibri Light"/>
              </a:rPr>
              <a:t>häiriö</a:t>
            </a:r>
            <a:r>
              <a:rPr lang="en-US" b="1">
                <a:ea typeface="Calibri Light"/>
                <a:cs typeface="Calibri Light"/>
              </a:rPr>
              <a:t>-ja </a:t>
            </a:r>
            <a:r>
              <a:rPr lang="en-US" b="1" err="1">
                <a:ea typeface="Calibri Light"/>
                <a:cs typeface="Calibri Light"/>
              </a:rPr>
              <a:t>poikkeustilanteissa</a:t>
            </a:r>
            <a:endParaRPr lang="en-US" b="1" err="1"/>
          </a:p>
        </p:txBody>
      </p:sp>
      <p:sp>
        <p:nvSpPr>
          <p:cNvPr id="3" name="Content Placeholder 2">
            <a:extLst>
              <a:ext uri="{FF2B5EF4-FFF2-40B4-BE49-F238E27FC236}">
                <a16:creationId xmlns:a16="http://schemas.microsoft.com/office/drawing/2014/main" id="{E3872F8F-9D69-ECD5-3828-CDED37B2A4E9}"/>
              </a:ext>
            </a:extLst>
          </p:cNvPr>
          <p:cNvSpPr>
            <a:spLocks noGrp="1"/>
          </p:cNvSpPr>
          <p:nvPr>
            <p:ph idx="1"/>
          </p:nvPr>
        </p:nvSpPr>
        <p:spPr/>
        <p:txBody>
          <a:bodyPr vert="horz" lIns="91440" tIns="45720" rIns="91440" bIns="45720" rtlCol="0" anchor="t">
            <a:normAutofit/>
          </a:bodyPr>
          <a:lstStyle/>
          <a:p>
            <a:r>
              <a:rPr lang="en-US" sz="2400" err="1">
                <a:solidFill>
                  <a:srgbClr val="424242"/>
                </a:solidFill>
                <a:latin typeface="Calibri"/>
                <a:ea typeface="Calibri"/>
                <a:cs typeface="Segoe UI"/>
              </a:rPr>
              <a:t>Monikulttuurisessa</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työyhteisössä</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työntekijöillä</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voi</a:t>
            </a:r>
            <a:r>
              <a:rPr lang="en-US" sz="2400">
                <a:solidFill>
                  <a:srgbClr val="424242"/>
                </a:solidFill>
                <a:latin typeface="Calibri"/>
                <a:ea typeface="Calibri"/>
                <a:cs typeface="Segoe UI"/>
              </a:rPr>
              <a:t> olla </a:t>
            </a:r>
            <a:r>
              <a:rPr lang="en-US" sz="2400" err="1">
                <a:solidFill>
                  <a:srgbClr val="424242"/>
                </a:solidFill>
                <a:latin typeface="Calibri"/>
                <a:ea typeface="Calibri"/>
                <a:cs typeface="Segoe UI"/>
              </a:rPr>
              <a:t>erilainen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kielitaito</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kulttuuritausta</a:t>
            </a:r>
            <a:r>
              <a:rPr lang="en-US" sz="2400">
                <a:solidFill>
                  <a:srgbClr val="424242"/>
                </a:solidFill>
                <a:latin typeface="Calibri"/>
                <a:ea typeface="Calibri"/>
                <a:cs typeface="Segoe UI"/>
              </a:rPr>
              <a:t> ja </a:t>
            </a:r>
            <a:r>
              <a:rPr lang="en-US" sz="2400" err="1">
                <a:solidFill>
                  <a:srgbClr val="424242"/>
                </a:solidFill>
                <a:latin typeface="Calibri"/>
                <a:ea typeface="Calibri"/>
                <a:cs typeface="Segoe UI"/>
              </a:rPr>
              <a:t>käsitys</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turvallisuudesta</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Häiriötilanteissa</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tämä</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voi</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vaikuttaa</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siihen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miten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ohjeet</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ymmärretään</a:t>
            </a:r>
            <a:r>
              <a:rPr lang="en-US" sz="2400">
                <a:solidFill>
                  <a:srgbClr val="424242"/>
                </a:solidFill>
                <a:latin typeface="Calibri"/>
                <a:ea typeface="Calibri"/>
                <a:cs typeface="Segoe UI"/>
              </a:rPr>
              <a:t> ja </a:t>
            </a:r>
            <a:r>
              <a:rPr lang="en-US" sz="2400" err="1">
                <a:solidFill>
                  <a:srgbClr val="424242"/>
                </a:solidFill>
                <a:latin typeface="Calibri"/>
                <a:ea typeface="Calibri"/>
                <a:cs typeface="Segoe UI"/>
              </a:rPr>
              <a:t>miten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toimitaan</a:t>
            </a:r>
            <a:r>
              <a:rPr lang="en-US" sz="2400">
                <a:solidFill>
                  <a:srgbClr val="424242"/>
                </a:solidFill>
                <a:latin typeface="Calibri"/>
                <a:ea typeface="Calibri"/>
                <a:cs typeface="Segoe UI"/>
              </a:rPr>
              <a:t>. ( </a:t>
            </a:r>
            <a:r>
              <a:rPr lang="en-US" sz="2400" err="1">
                <a:solidFill>
                  <a:srgbClr val="424242"/>
                </a:solidFill>
                <a:latin typeface="Calibri"/>
                <a:ea typeface="Calibri"/>
                <a:cs typeface="Segoe UI"/>
              </a:rPr>
              <a:t>Luotu</a:t>
            </a:r>
            <a:r>
              <a:rPr lang="en-US" sz="2400">
                <a:solidFill>
                  <a:srgbClr val="424242"/>
                </a:solidFill>
                <a:latin typeface="Calibri"/>
                <a:ea typeface="Calibri"/>
                <a:cs typeface="Segoe UI"/>
              </a:rPr>
              <a:t> Copilot avulla10.9.2025)</a:t>
            </a:r>
          </a:p>
          <a:p>
            <a:r>
              <a:rPr lang="en-US" sz="2400" err="1">
                <a:solidFill>
                  <a:srgbClr val="424242"/>
                </a:solidFill>
                <a:latin typeface="Calibri"/>
                <a:ea typeface="Calibri"/>
                <a:cs typeface="Segoe UI"/>
              </a:rPr>
              <a:t>Hyvä</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opetus</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ohjaus</a:t>
            </a:r>
            <a:r>
              <a:rPr lang="en-US" sz="2400">
                <a:solidFill>
                  <a:srgbClr val="424242"/>
                </a:solidFill>
                <a:latin typeface="Calibri"/>
                <a:ea typeface="Calibri"/>
                <a:cs typeface="Segoe UI"/>
              </a:rPr>
              <a:t> ja </a:t>
            </a:r>
            <a:r>
              <a:rPr lang="en-US" sz="2400" err="1">
                <a:solidFill>
                  <a:srgbClr val="424242"/>
                </a:solidFill>
                <a:latin typeface="Calibri"/>
                <a:ea typeface="Calibri"/>
                <a:cs typeface="Segoe UI"/>
              </a:rPr>
              <a:t>perehdyttäminen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sisältää</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myös</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poikkeustilanteissa</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toimisen</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esim</a:t>
            </a:r>
            <a:r>
              <a:rPr lang="en-US" sz="2400">
                <a:solidFill>
                  <a:srgbClr val="424242"/>
                </a:solidFill>
                <a:latin typeface="Calibri"/>
                <a:ea typeface="Calibri"/>
                <a:cs typeface="Segoe UI"/>
              </a:rPr>
              <a:t>. palo-ja </a:t>
            </a:r>
            <a:r>
              <a:rPr lang="en-US" sz="2400" err="1">
                <a:solidFill>
                  <a:srgbClr val="424242"/>
                </a:solidFill>
                <a:latin typeface="Calibri"/>
                <a:ea typeface="Calibri"/>
                <a:cs typeface="Segoe UI"/>
              </a:rPr>
              <a:t>pelastusharjoitus</a:t>
            </a:r>
            <a:r>
              <a:rPr lang="en-US" sz="2400">
                <a:solidFill>
                  <a:srgbClr val="424242"/>
                </a:solidFill>
                <a:latin typeface="Calibri"/>
                <a:ea typeface="Calibri"/>
                <a:cs typeface="Segoe UI"/>
              </a:rPr>
              <a:t> </a:t>
            </a:r>
            <a:r>
              <a:rPr lang="en-US" sz="2400" err="1">
                <a:solidFill>
                  <a:srgbClr val="424242"/>
                </a:solidFill>
                <a:latin typeface="Calibri"/>
                <a:ea typeface="Calibri"/>
                <a:cs typeface="Segoe UI"/>
              </a:rPr>
              <a:t>säännöllisesti</a:t>
            </a:r>
            <a:r>
              <a:rPr lang="en-US" sz="2400">
                <a:solidFill>
                  <a:srgbClr val="424242"/>
                </a:solidFill>
                <a:latin typeface="Calibri"/>
                <a:ea typeface="Calibri"/>
                <a:cs typeface="Segoe UI"/>
              </a:rPr>
              <a:t> </a:t>
            </a:r>
          </a:p>
          <a:p>
            <a:r>
              <a:rPr lang="en-US" sz="2400" err="1">
                <a:solidFill>
                  <a:srgbClr val="000000"/>
                </a:solidFill>
                <a:latin typeface="Calibri"/>
                <a:ea typeface="Cambria"/>
                <a:cs typeface="Segoe UI"/>
              </a:rPr>
              <a:t>osallistava</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toiminta</a:t>
            </a:r>
            <a:endParaRPr lang="en-US" sz="2400">
              <a:solidFill>
                <a:srgbClr val="000000"/>
              </a:solidFill>
              <a:latin typeface="Calibri"/>
              <a:ea typeface="Cambria"/>
              <a:cs typeface="Segoe UI"/>
            </a:endParaRPr>
          </a:p>
          <a:p>
            <a:r>
              <a:rPr lang="en-US" sz="2400" err="1">
                <a:solidFill>
                  <a:srgbClr val="000000"/>
                </a:solidFill>
                <a:latin typeface="Calibri"/>
                <a:ea typeface="Cambria"/>
                <a:cs typeface="Segoe UI"/>
              </a:rPr>
              <a:t>selkokieliset</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visuaaliset</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ohjeet</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kuvat</a:t>
            </a:r>
            <a:r>
              <a:rPr lang="en-US" sz="2400">
                <a:solidFill>
                  <a:srgbClr val="000000"/>
                </a:solidFill>
                <a:latin typeface="Calibri"/>
                <a:ea typeface="Cambria"/>
                <a:cs typeface="Segoe UI"/>
              </a:rPr>
              <a:t> ja </a:t>
            </a:r>
            <a:r>
              <a:rPr lang="en-US" sz="2400" err="1">
                <a:solidFill>
                  <a:srgbClr val="000000"/>
                </a:solidFill>
                <a:latin typeface="Calibri"/>
                <a:ea typeface="Cambria"/>
                <a:cs typeface="Segoe UI"/>
              </a:rPr>
              <a:t>symbolit</a:t>
            </a:r>
            <a:endParaRPr lang="en-US" sz="2400">
              <a:solidFill>
                <a:srgbClr val="000000"/>
              </a:solidFill>
              <a:latin typeface="Calibri"/>
              <a:ea typeface="Cambria"/>
              <a:cs typeface="Segoe UI"/>
            </a:endParaRPr>
          </a:p>
          <a:p>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eri</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kulttuurista</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tulevan</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reagoiminen</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kriisiin</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auktoriteettien</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kohtaamiseen</a:t>
            </a:r>
            <a:r>
              <a:rPr lang="en-US" sz="2400">
                <a:solidFill>
                  <a:srgbClr val="000000"/>
                </a:solidFill>
                <a:latin typeface="Calibri"/>
                <a:ea typeface="Cambria"/>
                <a:cs typeface="Segoe UI"/>
              </a:rPr>
              <a:t> ja </a:t>
            </a:r>
            <a:r>
              <a:rPr lang="en-US" sz="2400" err="1">
                <a:solidFill>
                  <a:srgbClr val="000000"/>
                </a:solidFill>
                <a:latin typeface="Calibri"/>
                <a:ea typeface="Cambria"/>
                <a:cs typeface="Segoe UI"/>
              </a:rPr>
              <a:t>ohjeiden</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noudattamiseen</a:t>
            </a:r>
            <a:endParaRPr lang="en-US" sz="2400">
              <a:solidFill>
                <a:srgbClr val="000000"/>
              </a:solidFill>
              <a:latin typeface="Calibri"/>
              <a:ea typeface="Cambria"/>
              <a:cs typeface="Segoe UI"/>
            </a:endParaRPr>
          </a:p>
          <a:p>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yhteisöllinen</a:t>
            </a:r>
            <a:r>
              <a:rPr lang="en-US" sz="2400">
                <a:solidFill>
                  <a:srgbClr val="000000"/>
                </a:solidFill>
                <a:latin typeface="Calibri"/>
                <a:ea typeface="Cambria"/>
                <a:cs typeface="Segoe UI"/>
              </a:rPr>
              <a:t> </a:t>
            </a:r>
            <a:r>
              <a:rPr lang="en-US" sz="2400" err="1">
                <a:solidFill>
                  <a:srgbClr val="000000"/>
                </a:solidFill>
                <a:latin typeface="Calibri"/>
                <a:ea typeface="Cambria"/>
                <a:cs typeface="Segoe UI"/>
              </a:rPr>
              <a:t>toimintakulttuuri</a:t>
            </a:r>
            <a:endParaRPr lang="en-US" sz="2400">
              <a:solidFill>
                <a:srgbClr val="000000"/>
              </a:solidFill>
              <a:latin typeface="Calibri"/>
              <a:ea typeface="Cambria"/>
              <a:cs typeface="Segoe UI"/>
            </a:endParaRPr>
          </a:p>
          <a:p>
            <a:endParaRPr lang="en-US" sz="2400">
              <a:solidFill>
                <a:srgbClr val="424242"/>
              </a:solidFill>
              <a:latin typeface="Calibri"/>
              <a:ea typeface="Calibri"/>
              <a:cs typeface="Segoe UI"/>
            </a:endParaRPr>
          </a:p>
        </p:txBody>
      </p:sp>
    </p:spTree>
    <p:extLst>
      <p:ext uri="{BB962C8B-B14F-4D97-AF65-F5344CB8AC3E}">
        <p14:creationId xmlns:p14="http://schemas.microsoft.com/office/powerpoint/2010/main" val="167893477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DB9F9-9A45-294A-0A7D-45A1368B886E}"/>
              </a:ext>
            </a:extLst>
          </p:cNvPr>
          <p:cNvSpPr>
            <a:spLocks noGrp="1"/>
          </p:cNvSpPr>
          <p:nvPr>
            <p:ph type="title"/>
          </p:nvPr>
        </p:nvSpPr>
        <p:spPr/>
        <p:txBody>
          <a:bodyPr>
            <a:normAutofit fontScale="90000"/>
          </a:bodyPr>
          <a:lstStyle/>
          <a:p>
            <a:r>
              <a:rPr lang="en-US" b="1">
                <a:ea typeface="Calibri Light"/>
                <a:cs typeface="Calibri Light"/>
              </a:rPr>
              <a:t>9.7.Materiaalia </a:t>
            </a:r>
            <a:r>
              <a:rPr lang="en-US" b="1" err="1">
                <a:ea typeface="Calibri Light"/>
                <a:cs typeface="Calibri Light"/>
              </a:rPr>
              <a:t>monikulttuurisen</a:t>
            </a:r>
            <a:r>
              <a:rPr lang="en-US" b="1">
                <a:ea typeface="Calibri Light"/>
                <a:cs typeface="Calibri Light"/>
              </a:rPr>
              <a:t> </a:t>
            </a:r>
            <a:r>
              <a:rPr lang="en-US" b="1" err="1">
                <a:ea typeface="Calibri Light"/>
                <a:cs typeface="Calibri Light"/>
              </a:rPr>
              <a:t>työturvallisuuden</a:t>
            </a:r>
            <a:r>
              <a:rPr lang="en-US" b="1">
                <a:ea typeface="Calibri Light"/>
                <a:cs typeface="Calibri Light"/>
              </a:rPr>
              <a:t> </a:t>
            </a:r>
            <a:r>
              <a:rPr lang="en-US" b="1" err="1">
                <a:ea typeface="Calibri Light"/>
                <a:cs typeface="Calibri Light"/>
              </a:rPr>
              <a:t>poikkeus</a:t>
            </a:r>
            <a:r>
              <a:rPr lang="en-US" b="1">
                <a:ea typeface="Calibri Light"/>
                <a:cs typeface="Calibri Light"/>
              </a:rPr>
              <a:t>-ja </a:t>
            </a:r>
            <a:r>
              <a:rPr lang="en-US" b="1" err="1">
                <a:ea typeface="Calibri Light"/>
                <a:cs typeface="Calibri Light"/>
              </a:rPr>
              <a:t>häiriötilanteiden</a:t>
            </a:r>
            <a:r>
              <a:rPr lang="en-US" b="1">
                <a:ea typeface="Calibri Light"/>
                <a:cs typeface="Calibri Light"/>
              </a:rPr>
              <a:t> </a:t>
            </a:r>
            <a:r>
              <a:rPr lang="en-US" b="1" err="1">
                <a:ea typeface="Calibri Light"/>
                <a:cs typeface="Calibri Light"/>
              </a:rPr>
              <a:t>hallintaan</a:t>
            </a:r>
            <a:r>
              <a:rPr lang="en-US" b="1">
                <a:ea typeface="Calibri Light"/>
                <a:cs typeface="Calibri Light"/>
              </a:rPr>
              <a:t> </a:t>
            </a:r>
            <a:endParaRPr lang="en-US" b="1"/>
          </a:p>
        </p:txBody>
      </p:sp>
      <p:sp>
        <p:nvSpPr>
          <p:cNvPr id="3" name="Content Placeholder 2">
            <a:extLst>
              <a:ext uri="{FF2B5EF4-FFF2-40B4-BE49-F238E27FC236}">
                <a16:creationId xmlns:a16="http://schemas.microsoft.com/office/drawing/2014/main" id="{37F878F9-87BB-85E7-A18A-547C94871CE3}"/>
              </a:ext>
            </a:extLst>
          </p:cNvPr>
          <p:cNvSpPr>
            <a:spLocks noGrp="1"/>
          </p:cNvSpPr>
          <p:nvPr>
            <p:ph idx="1"/>
          </p:nvPr>
        </p:nvSpPr>
        <p:spPr/>
        <p:txBody>
          <a:bodyPr vert="horz" lIns="91440" tIns="45720" rIns="91440" bIns="45720" rtlCol="0" anchor="t">
            <a:normAutofit/>
          </a:bodyPr>
          <a:lstStyle/>
          <a:p>
            <a:endParaRPr lang="en-US" sz="1100" u="sng">
              <a:latin typeface="Cambria"/>
              <a:ea typeface="Cambria"/>
            </a:endParaRPr>
          </a:p>
          <a:p>
            <a:r>
              <a:rPr lang="en-US" u="sng">
                <a:latin typeface="Cambria"/>
                <a:ea typeface="Cambria"/>
                <a:hlinkClick r:id="rId2"/>
              </a:rPr>
              <a:t>Osallistavat toimintatavat häiriötilanteissa ja poikkeusoloissa - THL</a:t>
            </a:r>
            <a:endParaRPr lang="en-US">
              <a:latin typeface="Cambria"/>
              <a:ea typeface="Cambria"/>
            </a:endParaRPr>
          </a:p>
          <a:p>
            <a:r>
              <a:rPr lang="en-US" u="sng">
                <a:latin typeface="Cambria"/>
                <a:ea typeface="Cambria"/>
                <a:hlinkClick r:id="rId3"/>
              </a:rPr>
              <a:t>Monimuotoisuus työyhteisössä - Työturvallisuuskeskus</a:t>
            </a:r>
            <a:endParaRPr lang="en-US">
              <a:latin typeface="Cambria"/>
              <a:ea typeface="Cambria"/>
            </a:endParaRPr>
          </a:p>
          <a:p>
            <a:r>
              <a:rPr lang="en-US" u="sng">
                <a:latin typeface="Cambria"/>
                <a:ea typeface="Cambria"/>
                <a:hlinkClick r:id="rId4"/>
              </a:rPr>
              <a:t>Toimialakohtaista tietoa - Työturvallisuuskeskus</a:t>
            </a:r>
            <a:endParaRPr lang="en-US">
              <a:latin typeface="Cambria"/>
              <a:ea typeface="Cambria"/>
            </a:endParaRPr>
          </a:p>
          <a:p>
            <a:r>
              <a:rPr lang="en-US" u="sng">
                <a:latin typeface="Cambria"/>
                <a:ea typeface="Cambria"/>
                <a:hlinkClick r:id="rId5"/>
              </a:rPr>
              <a:t>Turvamerkit - Tyosuojelu.fi - Työsuojeluhallinto</a:t>
            </a:r>
            <a:endParaRPr lang="en-US">
              <a:latin typeface="Cambria"/>
              <a:ea typeface="Cambria"/>
            </a:endParaRPr>
          </a:p>
          <a:p>
            <a:endParaRPr lang="en-US">
              <a:ea typeface="Calibri"/>
              <a:cs typeface="Calibri"/>
            </a:endParaRPr>
          </a:p>
        </p:txBody>
      </p:sp>
    </p:spTree>
    <p:extLst>
      <p:ext uri="{BB962C8B-B14F-4D97-AF65-F5344CB8AC3E}">
        <p14:creationId xmlns:p14="http://schemas.microsoft.com/office/powerpoint/2010/main" val="243882319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7107D-1A31-347E-48F1-A22B3D89537E}"/>
              </a:ext>
            </a:extLst>
          </p:cNvPr>
          <p:cNvSpPr>
            <a:spLocks noGrp="1"/>
          </p:cNvSpPr>
          <p:nvPr>
            <p:ph type="title"/>
          </p:nvPr>
        </p:nvSpPr>
        <p:spPr/>
        <p:txBody>
          <a:bodyPr/>
          <a:lstStyle/>
          <a:p>
            <a:r>
              <a:rPr lang="en-US" b="1">
                <a:latin typeface="Arial"/>
                <a:ea typeface="Calibri Light"/>
                <a:cs typeface="Calibri Light"/>
              </a:rPr>
              <a:t>9.8.Esimerkki </a:t>
            </a:r>
            <a:r>
              <a:rPr lang="en-US" b="1" err="1">
                <a:latin typeface="Arial"/>
                <a:ea typeface="Calibri Light"/>
                <a:cs typeface="Calibri Light"/>
              </a:rPr>
              <a:t>hyvästä</a:t>
            </a:r>
            <a:r>
              <a:rPr lang="en-US" b="1">
                <a:latin typeface="Arial"/>
                <a:ea typeface="Calibri Light"/>
                <a:cs typeface="Calibri Light"/>
              </a:rPr>
              <a:t> </a:t>
            </a:r>
            <a:r>
              <a:rPr lang="en-US" b="1" err="1">
                <a:latin typeface="Arial"/>
                <a:ea typeface="Calibri Light"/>
                <a:cs typeface="Calibri Light"/>
              </a:rPr>
              <a:t>käytännöstä</a:t>
            </a:r>
          </a:p>
        </p:txBody>
      </p:sp>
      <p:sp>
        <p:nvSpPr>
          <p:cNvPr id="3" name="Content Placeholder 2">
            <a:extLst>
              <a:ext uri="{FF2B5EF4-FFF2-40B4-BE49-F238E27FC236}">
                <a16:creationId xmlns:a16="http://schemas.microsoft.com/office/drawing/2014/main" id="{22F1E7C8-2C54-5595-BE66-A75242D6A87F}"/>
              </a:ext>
            </a:extLst>
          </p:cNvPr>
          <p:cNvSpPr>
            <a:spLocks noGrp="1"/>
          </p:cNvSpPr>
          <p:nvPr>
            <p:ph idx="1"/>
          </p:nvPr>
        </p:nvSpPr>
        <p:spPr>
          <a:xfrm>
            <a:off x="838200" y="1691154"/>
            <a:ext cx="10515600" cy="4485808"/>
          </a:xfrm>
        </p:spPr>
        <p:txBody>
          <a:bodyPr vert="horz" lIns="91440" tIns="45720" rIns="91440" bIns="45720" rtlCol="0" anchor="t">
            <a:normAutofit fontScale="92500" lnSpcReduction="10000"/>
          </a:bodyPr>
          <a:lstStyle/>
          <a:p>
            <a:pPr marL="0" indent="0">
              <a:buNone/>
            </a:pPr>
            <a:r>
              <a:rPr lang="fi-FI"/>
              <a:t>Turvallisuus- ja työsuojelupäällikkö:</a:t>
            </a:r>
            <a:endParaRPr lang="en-US"/>
          </a:p>
          <a:p>
            <a:pPr marL="0" indent="0">
              <a:buNone/>
            </a:pPr>
            <a:endParaRPr lang="en-US">
              <a:ea typeface="+mn-lt"/>
              <a:cs typeface="+mn-lt"/>
            </a:endParaRPr>
          </a:p>
          <a:p>
            <a:pPr marL="0" indent="0">
              <a:buNone/>
            </a:pPr>
            <a:r>
              <a:rPr lang="en-US" err="1">
                <a:ea typeface="+mn-lt"/>
                <a:cs typeface="+mn-lt"/>
              </a:rPr>
              <a:t>Olemme</a:t>
            </a:r>
            <a:r>
              <a:rPr lang="en-US">
                <a:ea typeface="Calibri"/>
                <a:cs typeface="Calibri"/>
              </a:rPr>
              <a:t> </a:t>
            </a:r>
            <a:r>
              <a:rPr lang="en-US" err="1">
                <a:ea typeface="Calibri"/>
                <a:cs typeface="Calibri"/>
              </a:rPr>
              <a:t>pyrkineet</a:t>
            </a:r>
            <a:r>
              <a:rPr lang="en-US">
                <a:ea typeface="Calibri"/>
                <a:cs typeface="Calibri"/>
              </a:rPr>
              <a:t> </a:t>
            </a:r>
            <a:r>
              <a:rPr lang="en-US" err="1">
                <a:ea typeface="Calibri"/>
                <a:cs typeface="Calibri"/>
              </a:rPr>
              <a:t>tekemään</a:t>
            </a:r>
            <a:r>
              <a:rPr lang="en-US">
                <a:ea typeface="Calibri"/>
                <a:cs typeface="Calibri"/>
              </a:rPr>
              <a:t> </a:t>
            </a:r>
            <a:r>
              <a:rPr lang="en-US" err="1">
                <a:ea typeface="Calibri"/>
                <a:cs typeface="Calibri"/>
              </a:rPr>
              <a:t>koulutusmateriaaleista</a:t>
            </a:r>
            <a:r>
              <a:rPr lang="en-US">
                <a:ea typeface="Calibri"/>
                <a:cs typeface="Calibri"/>
              </a:rPr>
              <a:t> </a:t>
            </a:r>
            <a:r>
              <a:rPr lang="en-US" err="1">
                <a:ea typeface="Calibri"/>
                <a:cs typeface="Calibri"/>
              </a:rPr>
              <a:t>helposti</a:t>
            </a:r>
            <a:r>
              <a:rPr lang="en-US">
                <a:ea typeface="Calibri"/>
                <a:cs typeface="Calibri"/>
              </a:rPr>
              <a:t> </a:t>
            </a:r>
            <a:r>
              <a:rPr lang="en-US" err="1">
                <a:ea typeface="Calibri"/>
                <a:cs typeface="Calibri"/>
              </a:rPr>
              <a:t>saavutettavia</a:t>
            </a:r>
            <a:r>
              <a:rPr lang="en-US">
                <a:ea typeface="Calibri"/>
                <a:cs typeface="Calibri"/>
              </a:rPr>
              <a:t> ja </a:t>
            </a:r>
            <a:r>
              <a:rPr lang="en-US" err="1">
                <a:ea typeface="Calibri"/>
                <a:cs typeface="Calibri"/>
              </a:rPr>
              <a:t>ymmärrettäviä</a:t>
            </a:r>
            <a:r>
              <a:rPr lang="en-US">
                <a:ea typeface="Calibri"/>
                <a:cs typeface="Calibri"/>
              </a:rPr>
              <a:t> </a:t>
            </a:r>
            <a:r>
              <a:rPr lang="en-US" err="1">
                <a:ea typeface="Calibri"/>
                <a:cs typeface="Calibri"/>
              </a:rPr>
              <a:t>muun</a:t>
            </a:r>
            <a:r>
              <a:rPr lang="en-US">
                <a:ea typeface="Calibri"/>
                <a:cs typeface="Calibri"/>
              </a:rPr>
              <a:t> </a:t>
            </a:r>
            <a:r>
              <a:rPr lang="en-US" err="1">
                <a:ea typeface="Calibri"/>
                <a:cs typeface="Calibri"/>
              </a:rPr>
              <a:t>muassa</a:t>
            </a:r>
            <a:r>
              <a:rPr lang="en-US">
                <a:ea typeface="Calibri"/>
                <a:cs typeface="Calibri"/>
              </a:rPr>
              <a:t> </a:t>
            </a:r>
            <a:r>
              <a:rPr lang="en-US" err="1">
                <a:ea typeface="Calibri"/>
                <a:cs typeface="Calibri"/>
              </a:rPr>
              <a:t>selkokielisten</a:t>
            </a:r>
            <a:r>
              <a:rPr lang="en-US">
                <a:ea typeface="Calibri"/>
                <a:cs typeface="Calibri"/>
              </a:rPr>
              <a:t> </a:t>
            </a:r>
            <a:r>
              <a:rPr lang="en-US" err="1">
                <a:ea typeface="Calibri"/>
                <a:cs typeface="Calibri"/>
              </a:rPr>
              <a:t>kuvien</a:t>
            </a:r>
            <a:r>
              <a:rPr lang="en-US">
                <a:ea typeface="Calibri"/>
                <a:cs typeface="Calibri"/>
              </a:rPr>
              <a:t> </a:t>
            </a:r>
            <a:r>
              <a:rPr lang="en-US" err="1">
                <a:ea typeface="Calibri"/>
                <a:cs typeface="Calibri"/>
              </a:rPr>
              <a:t>avulla</a:t>
            </a:r>
            <a:r>
              <a:rPr lang="en-US">
                <a:ea typeface="Calibri"/>
                <a:cs typeface="Calibri"/>
              </a:rPr>
              <a:t>. </a:t>
            </a:r>
            <a:r>
              <a:rPr lang="en-US" err="1">
                <a:ea typeface="Calibri"/>
                <a:cs typeface="Calibri"/>
              </a:rPr>
              <a:t>Opetus</a:t>
            </a:r>
            <a:r>
              <a:rPr lang="en-US">
                <a:ea typeface="Calibri"/>
                <a:cs typeface="Calibri"/>
              </a:rPr>
              <a:t> </a:t>
            </a:r>
            <a:r>
              <a:rPr lang="en-US" err="1">
                <a:ea typeface="Calibri"/>
                <a:cs typeface="Calibri"/>
              </a:rPr>
              <a:t>järjestetään</a:t>
            </a:r>
            <a:r>
              <a:rPr lang="en-US">
                <a:ea typeface="Calibri"/>
                <a:cs typeface="Calibri"/>
              </a:rPr>
              <a:t> vain </a:t>
            </a:r>
            <a:r>
              <a:rPr lang="en-US" err="1">
                <a:ea typeface="Calibri"/>
                <a:cs typeface="Calibri"/>
              </a:rPr>
              <a:t>suomen</a:t>
            </a:r>
            <a:r>
              <a:rPr lang="en-US">
                <a:ea typeface="Calibri"/>
                <a:cs typeface="Calibri"/>
              </a:rPr>
              <a:t> </a:t>
            </a:r>
            <a:r>
              <a:rPr lang="en-US" err="1">
                <a:ea typeface="Calibri"/>
                <a:cs typeface="Calibri"/>
              </a:rPr>
              <a:t>kielellä</a:t>
            </a:r>
            <a:r>
              <a:rPr lang="en-US">
                <a:ea typeface="Calibri"/>
                <a:cs typeface="Calibri"/>
              </a:rPr>
              <a:t>, </a:t>
            </a:r>
            <a:r>
              <a:rPr lang="en-US" err="1">
                <a:ea typeface="Calibri"/>
                <a:cs typeface="Calibri"/>
              </a:rPr>
              <a:t>joten</a:t>
            </a:r>
            <a:r>
              <a:rPr lang="en-US">
                <a:ea typeface="Calibri"/>
                <a:cs typeface="Calibri"/>
              </a:rPr>
              <a:t> </a:t>
            </a:r>
            <a:r>
              <a:rPr lang="en-US" err="1">
                <a:ea typeface="Calibri"/>
                <a:cs typeface="Calibri"/>
              </a:rPr>
              <a:t>jokaisella</a:t>
            </a:r>
            <a:r>
              <a:rPr lang="en-US">
                <a:ea typeface="Calibri"/>
                <a:cs typeface="Calibri"/>
              </a:rPr>
              <a:t> </a:t>
            </a:r>
            <a:r>
              <a:rPr lang="en-US" err="1">
                <a:ea typeface="Calibri"/>
                <a:cs typeface="Calibri"/>
              </a:rPr>
              <a:t>opiskelijalla</a:t>
            </a:r>
            <a:r>
              <a:rPr lang="en-US">
                <a:ea typeface="Calibri"/>
                <a:cs typeface="Calibri"/>
              </a:rPr>
              <a:t> </a:t>
            </a:r>
            <a:r>
              <a:rPr lang="en-US" err="1">
                <a:ea typeface="Calibri"/>
                <a:cs typeface="Calibri"/>
              </a:rPr>
              <a:t>tulisi</a:t>
            </a:r>
            <a:r>
              <a:rPr lang="en-US">
                <a:ea typeface="Calibri"/>
                <a:cs typeface="Calibri"/>
              </a:rPr>
              <a:t> olla </a:t>
            </a:r>
            <a:r>
              <a:rPr lang="en-US" err="1">
                <a:ea typeface="Calibri"/>
                <a:cs typeface="Calibri"/>
              </a:rPr>
              <a:t>riittävä</a:t>
            </a:r>
            <a:r>
              <a:rPr lang="en-US">
                <a:ea typeface="Calibri"/>
                <a:cs typeface="Calibri"/>
              </a:rPr>
              <a:t> </a:t>
            </a:r>
            <a:r>
              <a:rPr lang="en-US" err="1">
                <a:ea typeface="Calibri"/>
                <a:cs typeface="Calibri"/>
              </a:rPr>
              <a:t>suomen</a:t>
            </a:r>
            <a:r>
              <a:rPr lang="en-US">
                <a:ea typeface="Calibri"/>
                <a:cs typeface="Calibri"/>
              </a:rPr>
              <a:t> </a:t>
            </a:r>
            <a:r>
              <a:rPr lang="en-US" err="1">
                <a:ea typeface="Calibri"/>
                <a:cs typeface="Calibri"/>
              </a:rPr>
              <a:t>kielen</a:t>
            </a:r>
            <a:r>
              <a:rPr lang="en-US">
                <a:ea typeface="Calibri"/>
                <a:cs typeface="Calibri"/>
              </a:rPr>
              <a:t> </a:t>
            </a:r>
            <a:r>
              <a:rPr lang="en-US" err="1">
                <a:ea typeface="Calibri"/>
                <a:cs typeface="Calibri"/>
              </a:rPr>
              <a:t>taito</a:t>
            </a:r>
            <a:r>
              <a:rPr lang="en-US">
                <a:ea typeface="Calibri"/>
                <a:cs typeface="Calibri"/>
              </a:rPr>
              <a:t> </a:t>
            </a:r>
            <a:r>
              <a:rPr lang="en-US" err="1">
                <a:ea typeface="Calibri"/>
                <a:cs typeface="Calibri"/>
              </a:rPr>
              <a:t>opetuksen</a:t>
            </a:r>
            <a:r>
              <a:rPr lang="en-US">
                <a:ea typeface="Calibri"/>
                <a:cs typeface="Calibri"/>
              </a:rPr>
              <a:t> </a:t>
            </a:r>
            <a:r>
              <a:rPr lang="en-US" err="1">
                <a:ea typeface="Calibri"/>
                <a:cs typeface="Calibri"/>
              </a:rPr>
              <a:t>seuraamiseen</a:t>
            </a:r>
            <a:r>
              <a:rPr lang="en-US">
                <a:ea typeface="Calibri"/>
                <a:cs typeface="Calibri"/>
              </a:rPr>
              <a:t>.</a:t>
            </a:r>
            <a:endParaRPr lang="en-US"/>
          </a:p>
          <a:p>
            <a:endParaRPr lang="en-US">
              <a:ea typeface="Calibri"/>
              <a:cs typeface="Calibri"/>
            </a:endParaRPr>
          </a:p>
          <a:p>
            <a:pPr marL="0" indent="0">
              <a:buNone/>
            </a:pPr>
            <a:r>
              <a:rPr lang="en-US" sz="2600" err="1">
                <a:ea typeface="Calibri"/>
                <a:cs typeface="Calibri"/>
              </a:rPr>
              <a:t>Työmaa-alueella</a:t>
            </a:r>
            <a:r>
              <a:rPr lang="en-US" sz="2600">
                <a:ea typeface="Calibri"/>
                <a:cs typeface="Calibri"/>
              </a:rPr>
              <a:t> on </a:t>
            </a:r>
            <a:r>
              <a:rPr lang="en-US" sz="2600" err="1">
                <a:ea typeface="Calibri"/>
                <a:cs typeface="Calibri"/>
              </a:rPr>
              <a:t>käytetty</a:t>
            </a:r>
            <a:r>
              <a:rPr lang="en-US" sz="2600">
                <a:ea typeface="Calibri"/>
                <a:cs typeface="Calibri"/>
              </a:rPr>
              <a:t> </a:t>
            </a:r>
            <a:r>
              <a:rPr lang="en-US" sz="2600" err="1">
                <a:ea typeface="Calibri"/>
                <a:cs typeface="Calibri"/>
              </a:rPr>
              <a:t>oheisia</a:t>
            </a:r>
            <a:r>
              <a:rPr lang="en-US" sz="2600">
                <a:ea typeface="Calibri"/>
                <a:cs typeface="Calibri"/>
              </a:rPr>
              <a:t> </a:t>
            </a:r>
            <a:r>
              <a:rPr lang="en-US" sz="2600" err="1">
                <a:ea typeface="Calibri"/>
                <a:cs typeface="Calibri"/>
              </a:rPr>
              <a:t>suojavaruste-kylttejä</a:t>
            </a:r>
            <a:r>
              <a:rPr lang="en-US" sz="2600">
                <a:ea typeface="Calibri"/>
                <a:cs typeface="Calibri"/>
              </a:rPr>
              <a:t>.</a:t>
            </a:r>
            <a:endParaRPr lang="en-US"/>
          </a:p>
          <a:p>
            <a:pPr marL="457200" indent="-457200"/>
            <a:endParaRPr lang="en-US">
              <a:ea typeface="Calibri"/>
              <a:cs typeface="Calibri"/>
            </a:endParaRPr>
          </a:p>
          <a:p>
            <a:pPr marL="0" indent="0">
              <a:buNone/>
            </a:pPr>
            <a:r>
              <a:rPr lang="en-US" err="1">
                <a:ea typeface="Calibri"/>
                <a:cs typeface="Calibri"/>
              </a:rPr>
              <a:t>Tilaohjeista</a:t>
            </a:r>
            <a:r>
              <a:rPr lang="en-US">
                <a:ea typeface="Calibri"/>
                <a:cs typeface="Calibri"/>
              </a:rPr>
              <a:t> </a:t>
            </a:r>
            <a:r>
              <a:rPr lang="en-US" err="1">
                <a:ea typeface="Calibri"/>
                <a:cs typeface="Calibri"/>
              </a:rPr>
              <a:t>tehdään</a:t>
            </a:r>
            <a:r>
              <a:rPr lang="en-US">
                <a:ea typeface="Calibri"/>
                <a:cs typeface="Calibri"/>
              </a:rPr>
              <a:t> </a:t>
            </a:r>
            <a:r>
              <a:rPr lang="en-US" err="1">
                <a:ea typeface="Calibri"/>
                <a:cs typeface="Calibri"/>
              </a:rPr>
              <a:t>ohjeet</a:t>
            </a:r>
            <a:r>
              <a:rPr lang="en-US">
                <a:ea typeface="Calibri"/>
                <a:cs typeface="Calibri"/>
              </a:rPr>
              <a:t> </a:t>
            </a:r>
            <a:r>
              <a:rPr lang="en-US" err="1">
                <a:ea typeface="Calibri"/>
                <a:cs typeface="Calibri"/>
              </a:rPr>
              <a:t>myös</a:t>
            </a:r>
            <a:r>
              <a:rPr lang="en-US">
                <a:ea typeface="Calibri"/>
                <a:cs typeface="Calibri"/>
              </a:rPr>
              <a:t> </a:t>
            </a:r>
            <a:r>
              <a:rPr lang="en-US" err="1">
                <a:ea typeface="Calibri"/>
                <a:cs typeface="Calibri"/>
              </a:rPr>
              <a:t>työsaleihin</a:t>
            </a:r>
            <a:r>
              <a:rPr lang="en-US">
                <a:ea typeface="Calibri"/>
                <a:cs typeface="Calibri"/>
              </a:rPr>
              <a:t> (</a:t>
            </a:r>
            <a:r>
              <a:rPr lang="en-US" err="1">
                <a:ea typeface="Calibri"/>
                <a:cs typeface="Calibri"/>
              </a:rPr>
              <a:t>thinglink</a:t>
            </a:r>
            <a:r>
              <a:rPr lang="en-US">
                <a:ea typeface="Calibri"/>
                <a:cs typeface="Calibri"/>
              </a:rPr>
              <a:t>). Ne on </a:t>
            </a:r>
            <a:r>
              <a:rPr lang="en-US" err="1">
                <a:ea typeface="Calibri"/>
                <a:cs typeface="Calibri"/>
              </a:rPr>
              <a:t>tulostettu</a:t>
            </a:r>
            <a:r>
              <a:rPr lang="en-US">
                <a:ea typeface="Calibri"/>
                <a:cs typeface="Calibri"/>
              </a:rPr>
              <a:t> ja </a:t>
            </a:r>
            <a:r>
              <a:rPr lang="en-US" err="1">
                <a:ea typeface="Calibri"/>
                <a:cs typeface="Calibri"/>
              </a:rPr>
              <a:t>viety</a:t>
            </a:r>
            <a:r>
              <a:rPr lang="en-US">
                <a:ea typeface="Calibri"/>
                <a:cs typeface="Calibri"/>
              </a:rPr>
              <a:t> </a:t>
            </a:r>
            <a:r>
              <a:rPr lang="en-US" err="1">
                <a:ea typeface="Calibri"/>
                <a:cs typeface="Calibri"/>
              </a:rPr>
              <a:t>teorialuokkiin</a:t>
            </a:r>
            <a:r>
              <a:rPr lang="en-US">
                <a:ea typeface="Calibri"/>
                <a:cs typeface="Calibri"/>
              </a:rPr>
              <a:t> ja </a:t>
            </a:r>
            <a:r>
              <a:rPr lang="en-US" err="1">
                <a:ea typeface="Calibri"/>
                <a:cs typeface="Calibri"/>
              </a:rPr>
              <a:t>kokoustiloihin</a:t>
            </a:r>
            <a:r>
              <a:rPr lang="en-US">
                <a:ea typeface="Calibri"/>
                <a:cs typeface="Calibri"/>
              </a:rPr>
              <a:t>. </a:t>
            </a:r>
            <a:r>
              <a:rPr lang="en-US" err="1">
                <a:ea typeface="Calibri"/>
                <a:cs typeface="Calibri"/>
              </a:rPr>
              <a:t>Sisältö</a:t>
            </a:r>
            <a:r>
              <a:rPr lang="en-US">
                <a:ea typeface="Calibri"/>
                <a:cs typeface="Calibri"/>
              </a:rPr>
              <a:t> </a:t>
            </a:r>
            <a:r>
              <a:rPr lang="en-US" err="1">
                <a:ea typeface="Calibri"/>
                <a:cs typeface="Calibri"/>
              </a:rPr>
              <a:t>diassa</a:t>
            </a:r>
            <a:r>
              <a:rPr lang="en-US">
                <a:ea typeface="Calibri"/>
                <a:cs typeface="Calibri"/>
              </a:rPr>
              <a:t>. </a:t>
            </a:r>
          </a:p>
          <a:p>
            <a:pPr marL="457200" indent="-457200"/>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200711446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EE49A3-28AC-B502-DAD7-6D2232F804AD}"/>
              </a:ext>
            </a:extLst>
          </p:cNvPr>
          <p:cNvPicPr>
            <a:picLocks noChangeAspect="1"/>
          </p:cNvPicPr>
          <p:nvPr/>
        </p:nvPicPr>
        <p:blipFill>
          <a:blip r:embed="rId2"/>
          <a:stretch>
            <a:fillRect/>
          </a:stretch>
        </p:blipFill>
        <p:spPr>
          <a:xfrm>
            <a:off x="-4202" y="-5043"/>
            <a:ext cx="10810875" cy="6800850"/>
          </a:xfrm>
          <a:prstGeom prst="rect">
            <a:avLst/>
          </a:prstGeom>
        </p:spPr>
      </p:pic>
    </p:spTree>
    <p:extLst>
      <p:ext uri="{BB962C8B-B14F-4D97-AF65-F5344CB8AC3E}">
        <p14:creationId xmlns:p14="http://schemas.microsoft.com/office/powerpoint/2010/main" val="106215776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CDA16B-5B9E-20AA-EB5C-4D7C4BF89CC1}"/>
              </a:ext>
            </a:extLst>
          </p:cNvPr>
          <p:cNvPicPr>
            <a:picLocks noChangeAspect="1"/>
          </p:cNvPicPr>
          <p:nvPr/>
        </p:nvPicPr>
        <p:blipFill>
          <a:blip r:embed="rId2"/>
          <a:stretch>
            <a:fillRect/>
          </a:stretch>
        </p:blipFill>
        <p:spPr>
          <a:xfrm>
            <a:off x="371231" y="0"/>
            <a:ext cx="10171723" cy="6858000"/>
          </a:xfrm>
          <a:prstGeom prst="rect">
            <a:avLst/>
          </a:prstGeom>
        </p:spPr>
      </p:pic>
    </p:spTree>
    <p:extLst>
      <p:ext uri="{BB962C8B-B14F-4D97-AF65-F5344CB8AC3E}">
        <p14:creationId xmlns:p14="http://schemas.microsoft.com/office/powerpoint/2010/main" val="317177086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8BE90-92D7-52DA-CB67-EF2A9ACD67BD}"/>
              </a:ext>
            </a:extLst>
          </p:cNvPr>
          <p:cNvSpPr>
            <a:spLocks noGrp="1"/>
          </p:cNvSpPr>
          <p:nvPr>
            <p:ph type="title"/>
          </p:nvPr>
        </p:nvSpPr>
        <p:spPr/>
        <p:txBody>
          <a:bodyPr/>
          <a:lstStyle/>
          <a:p>
            <a:r>
              <a:rPr lang="en-US" b="1" err="1">
                <a:ea typeface="Calibri Light"/>
                <a:cs typeface="Calibri Light"/>
              </a:rPr>
              <a:t>Lähteet</a:t>
            </a:r>
            <a:r>
              <a:rPr lang="en-US" b="1">
                <a:ea typeface="Calibri Light"/>
                <a:cs typeface="Calibri Light"/>
              </a:rPr>
              <a:t>:</a:t>
            </a:r>
            <a:endParaRPr lang="en-US" b="1"/>
          </a:p>
        </p:txBody>
      </p:sp>
      <p:sp>
        <p:nvSpPr>
          <p:cNvPr id="3" name="Content Placeholder 2">
            <a:extLst>
              <a:ext uri="{FF2B5EF4-FFF2-40B4-BE49-F238E27FC236}">
                <a16:creationId xmlns:a16="http://schemas.microsoft.com/office/drawing/2014/main" id="{F52792A2-0C57-34BC-432E-42B8DB80FC48}"/>
              </a:ext>
            </a:extLst>
          </p:cNvPr>
          <p:cNvSpPr>
            <a:spLocks noGrp="1"/>
          </p:cNvSpPr>
          <p:nvPr>
            <p:ph idx="1"/>
          </p:nvPr>
        </p:nvSpPr>
        <p:spPr/>
        <p:txBody>
          <a:bodyPr vert="horz" lIns="91440" tIns="45720" rIns="91440" bIns="45720" rtlCol="0" anchor="t">
            <a:normAutofit/>
          </a:bodyPr>
          <a:lstStyle/>
          <a:p>
            <a:pPr marL="0" indent="0">
              <a:buNone/>
            </a:pPr>
            <a:r>
              <a:rPr lang="en-US" sz="1100" b="1">
                <a:solidFill>
                  <a:srgbClr val="424242"/>
                </a:solidFill>
                <a:latin typeface="Segoe UI"/>
                <a:cs typeface="Segoe UI"/>
              </a:rPr>
              <a:t> </a:t>
            </a:r>
            <a:r>
              <a:rPr lang="en-US" sz="1100" u="sng">
                <a:latin typeface="Segoe UI"/>
                <a:cs typeface="Segoe UI"/>
                <a:hlinkClick r:id="rId2"/>
              </a:rPr>
              <a:t>Työturvallisuuskeskus – Monimuotoisuus työyhteisössä</a:t>
            </a:r>
            <a:endParaRPr lang="en-US" sz="1100">
              <a:latin typeface="Cambria"/>
              <a:ea typeface="Cambria"/>
            </a:endParaRPr>
          </a:p>
          <a:p>
            <a:pPr marL="0" indent="0">
              <a:buNone/>
            </a:pPr>
            <a:r>
              <a:rPr lang="en-US" sz="1100">
                <a:solidFill>
                  <a:srgbClr val="424242"/>
                </a:solidFill>
                <a:latin typeface="Segoe UI"/>
                <a:cs typeface="Segoe UI"/>
              </a:rPr>
              <a:t> </a:t>
            </a:r>
            <a:r>
              <a:rPr lang="en-US" sz="1100" u="sng">
                <a:solidFill>
                  <a:srgbClr val="000000"/>
                </a:solidFill>
                <a:latin typeface="Segoe UI"/>
                <a:cs typeface="Segoe UI"/>
                <a:hlinkClick r:id="rId3"/>
              </a:rPr>
              <a:t>Työterveyslaitos</a:t>
            </a:r>
            <a:r>
              <a:rPr lang="en-US" sz="1100" u="sng">
                <a:latin typeface="Segoe UI"/>
                <a:cs typeface="Segoe UI"/>
                <a:hlinkClick r:id="rId3"/>
              </a:rPr>
              <a:t> – Monimuotoinen työelämä</a:t>
            </a:r>
            <a:endParaRPr lang="en-US" sz="1100">
              <a:latin typeface="Cambria"/>
              <a:ea typeface="Cambria"/>
            </a:endParaRPr>
          </a:p>
          <a:p>
            <a:pPr marL="0" indent="0">
              <a:buNone/>
            </a:pPr>
            <a:r>
              <a:rPr lang="en-US" sz="1100">
                <a:solidFill>
                  <a:srgbClr val="424242"/>
                </a:solidFill>
                <a:latin typeface="Segoe UI"/>
                <a:cs typeface="Segoe UI"/>
              </a:rPr>
              <a:t>  </a:t>
            </a:r>
            <a:r>
              <a:rPr lang="en-US" sz="1100" u="sng">
                <a:latin typeface="Segoe UI"/>
                <a:cs typeface="Segoe UI"/>
                <a:hlinkClick r:id="rId4"/>
              </a:rPr>
              <a:t>Suomi.fi – Monikulttuuriset työyhteisöt</a:t>
            </a:r>
            <a:endParaRPr lang="en-US" sz="1100">
              <a:latin typeface="Cambria"/>
              <a:ea typeface="Cambria"/>
            </a:endParaRPr>
          </a:p>
          <a:p>
            <a:pPr>
              <a:buNone/>
            </a:pPr>
            <a:r>
              <a:rPr lang="en-US" sz="1100" u="sng">
                <a:latin typeface="Segoe UI"/>
                <a:ea typeface="Calibri"/>
                <a:cs typeface="Segoe UI"/>
                <a:hlinkClick r:id="rId5"/>
              </a:rPr>
              <a:t>Monimuotoisuus, yhdenvertaisuus ja tasa-arvo työyhteisössä - Työturvallisuuskeskus 2023</a:t>
            </a:r>
            <a:endParaRPr lang="en-US" sz="1100">
              <a:latin typeface="Segoe UI"/>
              <a:ea typeface="Calibri"/>
              <a:cs typeface="Segoe UI"/>
            </a:endParaRPr>
          </a:p>
          <a:p>
            <a:pPr>
              <a:buNone/>
            </a:pPr>
            <a:r>
              <a:rPr lang="en-US" sz="1100" u="sng">
                <a:latin typeface="Segoe UI"/>
                <a:ea typeface="Calibri"/>
                <a:cs typeface="Segoe UI"/>
                <a:hlinkClick r:id="rId6"/>
              </a:rPr>
              <a:t>Siltala_Rask.pdf</a:t>
            </a:r>
            <a:r>
              <a:rPr lang="en-US" sz="1100">
                <a:latin typeface="Segoe UI"/>
                <a:ea typeface="Calibri"/>
                <a:cs typeface="Segoe UI"/>
              </a:rPr>
              <a:t> </a:t>
            </a:r>
            <a:r>
              <a:rPr lang="en-US" sz="1100" err="1">
                <a:latin typeface="Segoe UI"/>
                <a:ea typeface="Calibri"/>
                <a:cs typeface="Segoe UI"/>
              </a:rPr>
              <a:t>Monikulttuurisen</a:t>
            </a:r>
            <a:r>
              <a:rPr lang="en-US" sz="1100">
                <a:latin typeface="Segoe UI"/>
                <a:ea typeface="Calibri"/>
                <a:cs typeface="Segoe UI"/>
              </a:rPr>
              <a:t> </a:t>
            </a:r>
            <a:r>
              <a:rPr lang="en-US" sz="1100" err="1">
                <a:latin typeface="Segoe UI"/>
                <a:ea typeface="Calibri"/>
                <a:cs typeface="Segoe UI"/>
              </a:rPr>
              <a:t>työyhteisön</a:t>
            </a:r>
            <a:r>
              <a:rPr lang="en-US" sz="1100">
                <a:latin typeface="Segoe UI"/>
                <a:ea typeface="Calibri"/>
                <a:cs typeface="Segoe UI"/>
              </a:rPr>
              <a:t> </a:t>
            </a:r>
            <a:r>
              <a:rPr lang="en-US" sz="1100" err="1">
                <a:latin typeface="Segoe UI"/>
                <a:ea typeface="Calibri"/>
                <a:cs typeface="Segoe UI"/>
              </a:rPr>
              <a:t>johtaminen</a:t>
            </a:r>
          </a:p>
          <a:p>
            <a:pPr>
              <a:buNone/>
            </a:pPr>
            <a:r>
              <a:rPr lang="en-US" sz="1100" u="sng">
                <a:latin typeface="Segoe UI"/>
                <a:ea typeface="Calibri"/>
                <a:cs typeface="Segoe UI"/>
                <a:hlinkClick r:id="rId7"/>
              </a:rPr>
              <a:t>Monikulttuurinen työyhteisö haasteesta voimavaraksi - LAB Focus</a:t>
            </a:r>
            <a:endParaRPr lang="en-US" sz="1100">
              <a:latin typeface="Segoe UI"/>
              <a:ea typeface="Calibri"/>
              <a:cs typeface="Segoe UI"/>
            </a:endParaRPr>
          </a:p>
          <a:p>
            <a:pPr>
              <a:buNone/>
            </a:pPr>
            <a:r>
              <a:rPr lang="en-US" sz="1100" u="sng">
                <a:latin typeface="Segoe UI"/>
                <a:ea typeface="Calibri"/>
                <a:cs typeface="Segoe UI"/>
                <a:hlinkClick r:id="rId8"/>
              </a:rPr>
              <a:t>Karjalainen_Taina.pdf</a:t>
            </a:r>
            <a:r>
              <a:rPr lang="en-US" sz="1100">
                <a:latin typeface="Segoe UI"/>
                <a:ea typeface="Calibri"/>
                <a:cs typeface="Segoe UI"/>
              </a:rPr>
              <a:t> </a:t>
            </a:r>
            <a:r>
              <a:rPr lang="en-US" sz="1100" err="1">
                <a:latin typeface="Segoe UI"/>
                <a:ea typeface="Calibri"/>
                <a:cs typeface="Segoe UI"/>
              </a:rPr>
              <a:t>Esihenkilötyö</a:t>
            </a:r>
            <a:r>
              <a:rPr lang="en-US" sz="1100">
                <a:latin typeface="Segoe UI"/>
                <a:ea typeface="Calibri"/>
                <a:cs typeface="Segoe UI"/>
              </a:rPr>
              <a:t> </a:t>
            </a:r>
            <a:r>
              <a:rPr lang="en-US" sz="1100" err="1">
                <a:latin typeface="Segoe UI"/>
                <a:ea typeface="Calibri"/>
                <a:cs typeface="Segoe UI"/>
              </a:rPr>
              <a:t>monikulttuurisessa</a:t>
            </a:r>
            <a:r>
              <a:rPr lang="en-US" sz="1100">
                <a:latin typeface="Segoe UI"/>
                <a:ea typeface="Calibri"/>
                <a:cs typeface="Segoe UI"/>
              </a:rPr>
              <a:t> </a:t>
            </a:r>
            <a:r>
              <a:rPr lang="en-US" sz="1100" err="1">
                <a:latin typeface="Segoe UI"/>
                <a:ea typeface="Calibri"/>
                <a:cs typeface="Segoe UI"/>
              </a:rPr>
              <a:t>työyhteisössä</a:t>
            </a:r>
            <a:r>
              <a:rPr lang="en-US" sz="1100">
                <a:latin typeface="Segoe UI"/>
                <a:ea typeface="Calibri"/>
                <a:cs typeface="Segoe UI"/>
              </a:rPr>
              <a:t> –</a:t>
            </a:r>
            <a:r>
              <a:rPr lang="en-US" sz="1100" err="1">
                <a:latin typeface="Segoe UI"/>
                <a:ea typeface="Calibri"/>
                <a:cs typeface="Segoe UI"/>
              </a:rPr>
              <a:t>tietoperustasta</a:t>
            </a:r>
            <a:r>
              <a:rPr lang="en-US" sz="1100">
                <a:latin typeface="Segoe UI"/>
                <a:ea typeface="Calibri"/>
                <a:cs typeface="Segoe UI"/>
              </a:rPr>
              <a:t> </a:t>
            </a:r>
            <a:r>
              <a:rPr lang="en-US" sz="1100" err="1">
                <a:latin typeface="Segoe UI"/>
                <a:ea typeface="Calibri"/>
                <a:cs typeface="Segoe UI"/>
              </a:rPr>
              <a:t>käytäntöön</a:t>
            </a:r>
            <a:r>
              <a:rPr lang="en-US" sz="1100">
                <a:latin typeface="Segoe UI"/>
                <a:ea typeface="Calibri"/>
                <a:cs typeface="Segoe UI"/>
              </a:rPr>
              <a:t> Case </a:t>
            </a:r>
            <a:r>
              <a:rPr lang="en-US" sz="1100" err="1">
                <a:latin typeface="Segoe UI"/>
                <a:ea typeface="Calibri"/>
                <a:cs typeface="Segoe UI"/>
              </a:rPr>
              <a:t>Hesburger</a:t>
            </a:r>
          </a:p>
          <a:p>
            <a:pPr>
              <a:buNone/>
            </a:pPr>
            <a:r>
              <a:rPr lang="en-US" sz="1100" u="sng">
                <a:latin typeface="Segoe UI"/>
                <a:ea typeface="Calibri"/>
                <a:cs typeface="Segoe UI"/>
                <a:hlinkClick r:id="rId9"/>
              </a:rPr>
              <a:t>Perehdyttämien - Monikulttuurinen.fi</a:t>
            </a:r>
            <a:endParaRPr lang="en-US" sz="1100">
              <a:latin typeface="Segoe UI"/>
              <a:ea typeface="Calibri"/>
              <a:cs typeface="Segoe UI"/>
            </a:endParaRPr>
          </a:p>
          <a:p>
            <a:pPr>
              <a:buNone/>
            </a:pPr>
            <a:r>
              <a:rPr lang="en-US" sz="1100" u="sng">
                <a:latin typeface="Segoe UI"/>
                <a:ea typeface="Calibri"/>
                <a:cs typeface="Segoe UI"/>
                <a:hlinkClick r:id="rId10"/>
              </a:rPr>
              <a:t>UEF_Jatkuva_Oppiminen_Opas_Toimiva_Monikulttuurinen_Tyoyhteiso.pdf</a:t>
            </a:r>
            <a:endParaRPr lang="en-US" sz="1100">
              <a:latin typeface="Segoe UI"/>
              <a:ea typeface="Calibri"/>
              <a:cs typeface="Segoe UI"/>
            </a:endParaRPr>
          </a:p>
          <a:p>
            <a:pPr>
              <a:buNone/>
            </a:pPr>
            <a:r>
              <a:rPr lang="en-US" sz="1100" u="sng">
                <a:latin typeface="Cambria"/>
                <a:ea typeface="Cambria"/>
                <a:cs typeface="Segoe UI"/>
                <a:hlinkClick r:id="rId11"/>
              </a:rPr>
              <a:t>TYÖTURVALLISUUSOPAS SELKOKIELELLÄ</a:t>
            </a:r>
            <a:endParaRPr lang="en-US" sz="1100">
              <a:latin typeface="Cambria"/>
              <a:ea typeface="Cambria"/>
              <a:cs typeface="Segoe UI"/>
            </a:endParaRPr>
          </a:p>
          <a:p>
            <a:pPr>
              <a:buNone/>
            </a:pPr>
            <a:r>
              <a:rPr lang="en-US" sz="1100" u="sng">
                <a:latin typeface="Cambria"/>
                <a:ea typeface="Cambria"/>
                <a:cs typeface="Segoe UI"/>
                <a:hlinkClick r:id="rId12"/>
              </a:rPr>
              <a:t>Töissä Suomessa – tietoa maahan muuttaneille 13 kielellä | Työterveyslaitos</a:t>
            </a:r>
            <a:endParaRPr lang="en-US" sz="1100">
              <a:latin typeface="Cambria"/>
              <a:ea typeface="Cambria"/>
              <a:cs typeface="Segoe UI"/>
            </a:endParaRPr>
          </a:p>
          <a:p>
            <a:pPr>
              <a:buNone/>
            </a:pPr>
            <a:r>
              <a:rPr lang="en-US" sz="1100" u="sng">
                <a:latin typeface="Cambria"/>
                <a:ea typeface="Cambria"/>
                <a:cs typeface="Segoe UI"/>
                <a:hlinkClick r:id="rId13"/>
              </a:rPr>
              <a:t>Toissa-Suomessa-tietoa-maahanmuuttajalle.pdf</a:t>
            </a:r>
            <a:r>
              <a:rPr lang="en-US" sz="1100">
                <a:latin typeface="Cambria"/>
                <a:ea typeface="Cambria"/>
                <a:cs typeface="Segoe UI"/>
              </a:rPr>
              <a:t>  </a:t>
            </a:r>
            <a:r>
              <a:rPr lang="en-US" sz="1100" err="1">
                <a:latin typeface="Cambria"/>
                <a:ea typeface="Cambria"/>
                <a:cs typeface="Segoe UI"/>
              </a:rPr>
              <a:t>Teollisuusliitto</a:t>
            </a:r>
            <a:r>
              <a:rPr lang="en-US" sz="1100">
                <a:latin typeface="Cambria"/>
                <a:ea typeface="Cambria"/>
                <a:cs typeface="Segoe UI"/>
              </a:rPr>
              <a:t>- </a:t>
            </a:r>
            <a:r>
              <a:rPr lang="en-US" sz="1100" err="1">
                <a:latin typeface="Cambria"/>
                <a:ea typeface="Cambria"/>
                <a:cs typeface="Segoe UI"/>
              </a:rPr>
              <a:t>Töissä</a:t>
            </a:r>
            <a:r>
              <a:rPr lang="en-US" sz="1100">
                <a:latin typeface="Cambria"/>
                <a:ea typeface="Cambria"/>
                <a:cs typeface="Segoe UI"/>
              </a:rPr>
              <a:t> </a:t>
            </a:r>
            <a:r>
              <a:rPr lang="en-US" sz="1100" err="1">
                <a:latin typeface="Cambria"/>
                <a:ea typeface="Cambria"/>
                <a:cs typeface="Segoe UI"/>
              </a:rPr>
              <a:t>Suomessa</a:t>
            </a:r>
            <a:r>
              <a:rPr lang="en-US" sz="1100">
                <a:latin typeface="Cambria"/>
                <a:ea typeface="Cambria"/>
                <a:cs typeface="Segoe UI"/>
              </a:rPr>
              <a:t> </a:t>
            </a:r>
            <a:r>
              <a:rPr lang="en-US" sz="1100" err="1">
                <a:latin typeface="Cambria"/>
                <a:ea typeface="Cambria"/>
                <a:cs typeface="Segoe UI"/>
              </a:rPr>
              <a:t>opas</a:t>
            </a:r>
          </a:p>
          <a:p>
            <a:pPr>
              <a:buNone/>
            </a:pPr>
            <a:r>
              <a:rPr lang="en-US" sz="1100" u="sng">
                <a:latin typeface="Cambria"/>
                <a:ea typeface="Cambria"/>
                <a:cs typeface="Segoe UI"/>
                <a:hlinkClick r:id="rId14"/>
              </a:rPr>
              <a:t>Materiaalia opetukseen – Tekoihin.fi</a:t>
            </a:r>
            <a:endParaRPr lang="en-US" sz="1100">
              <a:latin typeface="Cambria"/>
              <a:ea typeface="Cambria"/>
              <a:cs typeface="Segoe UI"/>
            </a:endParaRPr>
          </a:p>
          <a:p>
            <a:pPr>
              <a:buNone/>
            </a:pPr>
            <a:r>
              <a:rPr lang="en-US" sz="1100" u="sng">
                <a:latin typeface="Segoe UI"/>
                <a:ea typeface="Calibri"/>
                <a:cs typeface="Segoe UI"/>
                <a:hlinkClick r:id="rId14"/>
              </a:rPr>
              <a:t>Tekoihin.fi – Selkokielinen opetusmateriaali</a:t>
            </a:r>
            <a:endParaRPr lang="en-US" sz="1100">
              <a:latin typeface="Cambria"/>
              <a:ea typeface="Cambria"/>
              <a:cs typeface="Segoe UI"/>
            </a:endParaRPr>
          </a:p>
          <a:p>
            <a:pPr marL="0" indent="0">
              <a:buNone/>
            </a:pPr>
            <a:endParaRPr lang="en-US" sz="1100" u="sng">
              <a:latin typeface="Segoe UI"/>
              <a:ea typeface="Calibri"/>
              <a:cs typeface="Segoe UI"/>
            </a:endParaRPr>
          </a:p>
          <a:p>
            <a:pPr marL="0" indent="0">
              <a:buNone/>
            </a:pPr>
            <a:endParaRPr lang="en-US">
              <a:ea typeface="Calibri"/>
              <a:cs typeface="Calibri"/>
            </a:endParaRPr>
          </a:p>
        </p:txBody>
      </p:sp>
    </p:spTree>
    <p:extLst>
      <p:ext uri="{BB962C8B-B14F-4D97-AF65-F5344CB8AC3E}">
        <p14:creationId xmlns:p14="http://schemas.microsoft.com/office/powerpoint/2010/main" val="386722917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A7E2B-C4FE-18B7-E780-81E7EDAE26E6}"/>
              </a:ext>
            </a:extLst>
          </p:cNvPr>
          <p:cNvSpPr>
            <a:spLocks noGrp="1"/>
          </p:cNvSpPr>
          <p:nvPr>
            <p:ph type="title"/>
          </p:nvPr>
        </p:nvSpPr>
        <p:spPr/>
        <p:txBody>
          <a:bodyPr/>
          <a:lstStyle/>
          <a:p>
            <a:r>
              <a:rPr lang="en-US" b="1" err="1">
                <a:ea typeface="Calibri Light"/>
                <a:cs typeface="Calibri Light"/>
              </a:rPr>
              <a:t>Lähteitä</a:t>
            </a:r>
            <a:r>
              <a:rPr lang="en-US" b="1">
                <a:ea typeface="Calibri Light"/>
                <a:cs typeface="Calibri Light"/>
              </a:rPr>
              <a:t> </a:t>
            </a:r>
            <a:r>
              <a:rPr lang="en-US" b="1" err="1">
                <a:ea typeface="Calibri Light"/>
                <a:cs typeface="Calibri Light"/>
              </a:rPr>
              <a:t>selkokielisyysmateriaaleihin</a:t>
            </a:r>
          </a:p>
        </p:txBody>
      </p:sp>
      <p:sp>
        <p:nvSpPr>
          <p:cNvPr id="3" name="Content Placeholder 2">
            <a:extLst>
              <a:ext uri="{FF2B5EF4-FFF2-40B4-BE49-F238E27FC236}">
                <a16:creationId xmlns:a16="http://schemas.microsoft.com/office/drawing/2014/main" id="{8AE5C98A-C64E-0BAD-F68C-0A01562C1A3D}"/>
              </a:ext>
            </a:extLst>
          </p:cNvPr>
          <p:cNvSpPr>
            <a:spLocks noGrp="1"/>
          </p:cNvSpPr>
          <p:nvPr>
            <p:ph idx="1"/>
          </p:nvPr>
        </p:nvSpPr>
        <p:spPr/>
        <p:txBody>
          <a:bodyPr vert="horz" lIns="91440" tIns="45720" rIns="91440" bIns="45720" rtlCol="0" anchor="t">
            <a:normAutofit/>
          </a:bodyPr>
          <a:lstStyle/>
          <a:p>
            <a:pPr marL="0" indent="0">
              <a:buNone/>
            </a:pPr>
            <a:r>
              <a:rPr lang="en-US" sz="1600" u="sng">
                <a:latin typeface="Segoe UI"/>
                <a:cs typeface="Segoe UI"/>
                <a:hlinkClick r:id="rId2"/>
              </a:rPr>
              <a:t>Verneri » Selkokieliset sivut » Työelämän sanat</a:t>
            </a:r>
            <a:endParaRPr lang="en-US" sz="1600">
              <a:latin typeface="Segoe UI"/>
              <a:cs typeface="Segoe UI"/>
            </a:endParaRPr>
          </a:p>
          <a:p>
            <a:pPr marL="0" indent="0">
              <a:buNone/>
            </a:pPr>
            <a:r>
              <a:rPr lang="fr-FR" sz="1600" u="sng">
                <a:latin typeface="Segoe UI"/>
                <a:cs typeface="Segoe UI"/>
                <a:hlinkClick r:id="rId3"/>
              </a:rPr>
              <a:t>https://osaamisenpaikka.fi/wp-content/uploads/2025/05/monikulttuurisen_ohjauksen_vihko_web.pdf</a:t>
            </a:r>
            <a:r>
              <a:rPr lang="fr-FR" sz="1600">
                <a:latin typeface="Segoe UI"/>
                <a:cs typeface="Segoe UI"/>
              </a:rPr>
              <a:t> </a:t>
            </a:r>
            <a:r>
              <a:rPr lang="fr-FR" sz="1600" err="1">
                <a:latin typeface="Segoe UI"/>
                <a:cs typeface="Segoe UI"/>
              </a:rPr>
              <a:t>Monik</a:t>
            </a:r>
            <a:r>
              <a:rPr lang="en-US" sz="1600" err="1">
                <a:latin typeface="Segoe UI"/>
                <a:cs typeface="Segoe UI"/>
              </a:rPr>
              <a:t>ulttuurisen</a:t>
            </a:r>
            <a:r>
              <a:rPr lang="en-US" sz="1600">
                <a:latin typeface="Segoe UI"/>
                <a:cs typeface="Segoe UI"/>
              </a:rPr>
              <a:t> </a:t>
            </a:r>
            <a:r>
              <a:rPr lang="en-US" sz="1600" err="1">
                <a:latin typeface="Segoe UI"/>
                <a:cs typeface="Segoe UI"/>
              </a:rPr>
              <a:t>työpaikkaohjauksen</a:t>
            </a:r>
            <a:r>
              <a:rPr lang="en-US" sz="1600">
                <a:latin typeface="Segoe UI"/>
                <a:cs typeface="Segoe UI"/>
              </a:rPr>
              <a:t> </a:t>
            </a:r>
            <a:r>
              <a:rPr lang="en-US" sz="1600" err="1">
                <a:latin typeface="Segoe UI"/>
                <a:cs typeface="Segoe UI"/>
              </a:rPr>
              <a:t>vihko</a:t>
            </a:r>
            <a:endParaRPr lang="en-US" sz="1600">
              <a:latin typeface="Segoe UI"/>
              <a:cs typeface="Segoe UI"/>
            </a:endParaRPr>
          </a:p>
          <a:p>
            <a:pPr marL="0" indent="0">
              <a:buNone/>
            </a:pPr>
            <a:r>
              <a:rPr lang="en-US" sz="1600" u="sng">
                <a:latin typeface="Cambria"/>
                <a:ea typeface="Cambria"/>
                <a:hlinkClick r:id="rId4"/>
              </a:rPr>
              <a:t>salpaus työturvallisuusvideot - Haku Videot</a:t>
            </a:r>
            <a:endParaRPr lang="en-US" sz="1600">
              <a:latin typeface="Cambria"/>
              <a:ea typeface="Cambria"/>
            </a:endParaRPr>
          </a:p>
          <a:p>
            <a:pPr marL="0" indent="0">
              <a:buNone/>
            </a:pPr>
            <a:r>
              <a:rPr lang="en-US" sz="1600" u="sng">
                <a:latin typeface="Cambria"/>
                <a:ea typeface="Cambria"/>
                <a:hlinkClick r:id="rId5"/>
              </a:rPr>
              <a:t>työturvallisuuskortti.pdf</a:t>
            </a:r>
            <a:r>
              <a:rPr lang="en-US" sz="1600">
                <a:latin typeface="Cambria"/>
                <a:ea typeface="Cambria"/>
              </a:rPr>
              <a:t>  </a:t>
            </a:r>
            <a:r>
              <a:rPr lang="en-US" sz="1600" err="1">
                <a:latin typeface="Cambria"/>
                <a:ea typeface="Cambria"/>
              </a:rPr>
              <a:t>Selkokielinen</a:t>
            </a:r>
            <a:r>
              <a:rPr lang="en-US" sz="1600">
                <a:latin typeface="Cambria"/>
                <a:ea typeface="Cambria"/>
              </a:rPr>
              <a:t> </a:t>
            </a:r>
            <a:r>
              <a:rPr lang="en-US" sz="1600" err="1">
                <a:latin typeface="Cambria"/>
                <a:ea typeface="Cambria"/>
              </a:rPr>
              <a:t>materiaali</a:t>
            </a:r>
            <a:r>
              <a:rPr lang="en-US" sz="1600">
                <a:latin typeface="Cambria"/>
                <a:ea typeface="Cambria"/>
              </a:rPr>
              <a:t> </a:t>
            </a:r>
            <a:r>
              <a:rPr lang="en-US" sz="1600" err="1">
                <a:latin typeface="Cambria"/>
                <a:ea typeface="Cambria"/>
              </a:rPr>
              <a:t>maahanmuuttajille</a:t>
            </a:r>
            <a:r>
              <a:rPr lang="en-US" sz="1600">
                <a:latin typeface="Cambria"/>
                <a:ea typeface="Cambria"/>
              </a:rPr>
              <a:t> </a:t>
            </a:r>
            <a:r>
              <a:rPr lang="en-US" sz="1600" err="1">
                <a:latin typeface="Cambria"/>
                <a:ea typeface="Cambria"/>
              </a:rPr>
              <a:t>Työturvallisuus</a:t>
            </a:r>
            <a:r>
              <a:rPr lang="en-US" sz="1600">
                <a:latin typeface="Cambria"/>
                <a:ea typeface="Cambria"/>
              </a:rPr>
              <a:t> </a:t>
            </a:r>
            <a:r>
              <a:rPr lang="en-US" sz="1600" err="1">
                <a:latin typeface="Cambria"/>
                <a:ea typeface="Cambria"/>
              </a:rPr>
              <a:t>yhteisellä</a:t>
            </a:r>
            <a:r>
              <a:rPr lang="en-US" sz="1600">
                <a:latin typeface="Cambria"/>
                <a:ea typeface="Cambria"/>
              </a:rPr>
              <a:t> </a:t>
            </a:r>
            <a:r>
              <a:rPr lang="en-US" sz="1600" err="1">
                <a:latin typeface="Cambria"/>
                <a:ea typeface="Cambria"/>
              </a:rPr>
              <a:t>työpaikalla</a:t>
            </a:r>
            <a:endParaRPr lang="en-US" sz="1600">
              <a:latin typeface="Cambria"/>
              <a:ea typeface="Cambria"/>
            </a:endParaRPr>
          </a:p>
          <a:p>
            <a:pPr marL="0" indent="0">
              <a:buNone/>
            </a:pPr>
            <a:r>
              <a:rPr lang="en-US" sz="1600" u="sng">
                <a:latin typeface="Cambria"/>
                <a:ea typeface="Cambria"/>
                <a:hlinkClick r:id="rId6"/>
              </a:rPr>
              <a:t>Työturvallisuuspakki, työturvallisuuden työkalupakki</a:t>
            </a:r>
            <a:r>
              <a:rPr lang="en-US" sz="1600">
                <a:latin typeface="Cambria"/>
                <a:ea typeface="Cambria"/>
              </a:rPr>
              <a:t> </a:t>
            </a:r>
            <a:r>
              <a:rPr lang="en-US" sz="1600" err="1">
                <a:solidFill>
                  <a:srgbClr val="424242"/>
                </a:solidFill>
                <a:latin typeface="Segoe UI"/>
                <a:cs typeface="Segoe UI"/>
              </a:rPr>
              <a:t>Avoin</a:t>
            </a:r>
            <a:r>
              <a:rPr lang="en-US" sz="1600">
                <a:solidFill>
                  <a:srgbClr val="424242"/>
                </a:solidFill>
                <a:latin typeface="Segoe UI"/>
                <a:cs typeface="Segoe UI"/>
              </a:rPr>
              <a:t> </a:t>
            </a:r>
            <a:r>
              <a:rPr lang="en-US" sz="1600" err="1">
                <a:solidFill>
                  <a:srgbClr val="424242"/>
                </a:solidFill>
                <a:latin typeface="Segoe UI"/>
                <a:cs typeface="Segoe UI"/>
              </a:rPr>
              <a:t>kirjasto</a:t>
            </a:r>
            <a:r>
              <a:rPr lang="en-US" sz="1600">
                <a:solidFill>
                  <a:srgbClr val="424242"/>
                </a:solidFill>
                <a:latin typeface="Segoe UI"/>
                <a:cs typeface="Segoe UI"/>
              </a:rPr>
              <a:t>, </a:t>
            </a:r>
            <a:r>
              <a:rPr lang="en-US" sz="1600" err="1">
                <a:solidFill>
                  <a:srgbClr val="424242"/>
                </a:solidFill>
                <a:latin typeface="Segoe UI"/>
                <a:cs typeface="Segoe UI"/>
              </a:rPr>
              <a:t>jossa</a:t>
            </a:r>
            <a:r>
              <a:rPr lang="en-US" sz="1600">
                <a:solidFill>
                  <a:srgbClr val="424242"/>
                </a:solidFill>
                <a:latin typeface="Segoe UI"/>
                <a:cs typeface="Segoe UI"/>
              </a:rPr>
              <a:t> on</a:t>
            </a:r>
            <a:r>
              <a:rPr lang="en-US" sz="1600" b="1">
                <a:solidFill>
                  <a:srgbClr val="424242"/>
                </a:solidFill>
                <a:latin typeface="Segoe UI"/>
                <a:cs typeface="Segoe UI"/>
              </a:rPr>
              <a:t> </a:t>
            </a:r>
            <a:r>
              <a:rPr lang="en-US" sz="1600" err="1">
                <a:solidFill>
                  <a:srgbClr val="424242"/>
                </a:solidFill>
                <a:latin typeface="Segoe UI"/>
                <a:cs typeface="Segoe UI"/>
              </a:rPr>
              <a:t>kuvallisia</a:t>
            </a:r>
            <a:r>
              <a:rPr lang="en-US" sz="1600">
                <a:solidFill>
                  <a:srgbClr val="424242"/>
                </a:solidFill>
                <a:latin typeface="Segoe UI"/>
                <a:cs typeface="Segoe UI"/>
              </a:rPr>
              <a:t> </a:t>
            </a:r>
            <a:r>
              <a:rPr lang="en-US" sz="1600" err="1">
                <a:solidFill>
                  <a:srgbClr val="424242"/>
                </a:solidFill>
                <a:latin typeface="Segoe UI"/>
                <a:cs typeface="Segoe UI"/>
              </a:rPr>
              <a:t>ohjeita</a:t>
            </a:r>
            <a:r>
              <a:rPr lang="en-US" sz="1600">
                <a:solidFill>
                  <a:srgbClr val="424242"/>
                </a:solidFill>
                <a:latin typeface="Segoe UI"/>
                <a:cs typeface="Segoe UI"/>
              </a:rPr>
              <a:t>, </a:t>
            </a:r>
            <a:r>
              <a:rPr lang="en-US" sz="1600" err="1">
                <a:solidFill>
                  <a:srgbClr val="424242"/>
                </a:solidFill>
                <a:latin typeface="Segoe UI"/>
                <a:cs typeface="Segoe UI"/>
              </a:rPr>
              <a:t>esitteitä</a:t>
            </a:r>
            <a:r>
              <a:rPr lang="en-US" sz="1600">
                <a:solidFill>
                  <a:srgbClr val="424242"/>
                </a:solidFill>
                <a:latin typeface="Segoe UI"/>
                <a:cs typeface="Segoe UI"/>
              </a:rPr>
              <a:t> ja </a:t>
            </a:r>
            <a:r>
              <a:rPr lang="en-US" sz="1600" err="1">
                <a:solidFill>
                  <a:srgbClr val="424242"/>
                </a:solidFill>
                <a:latin typeface="Segoe UI"/>
                <a:cs typeface="Segoe UI"/>
              </a:rPr>
              <a:t>julisteita</a:t>
            </a:r>
            <a:r>
              <a:rPr lang="en-US" sz="1600" b="1" err="1">
                <a:solidFill>
                  <a:srgbClr val="424242"/>
                </a:solidFill>
                <a:latin typeface="Segoe UI"/>
                <a:cs typeface="Segoe UI"/>
              </a:rPr>
              <a:t>.</a:t>
            </a:r>
            <a:r>
              <a:rPr lang="en-US" sz="1600" err="1">
                <a:solidFill>
                  <a:srgbClr val="424242"/>
                </a:solidFill>
                <a:latin typeface="Segoe UI"/>
                <a:cs typeface="Segoe UI"/>
              </a:rPr>
              <a:t>Soveltuu</a:t>
            </a:r>
            <a:r>
              <a:rPr lang="en-US" sz="1600">
                <a:solidFill>
                  <a:srgbClr val="424242"/>
                </a:solidFill>
                <a:latin typeface="Segoe UI"/>
                <a:cs typeface="Segoe UI"/>
              </a:rPr>
              <a:t> </a:t>
            </a:r>
            <a:r>
              <a:rPr lang="en-US" sz="1600" err="1">
                <a:solidFill>
                  <a:srgbClr val="424242"/>
                </a:solidFill>
                <a:latin typeface="Segoe UI"/>
                <a:cs typeface="Segoe UI"/>
              </a:rPr>
              <a:t>eri</a:t>
            </a:r>
            <a:r>
              <a:rPr lang="en-US" sz="1600">
                <a:solidFill>
                  <a:srgbClr val="424242"/>
                </a:solidFill>
                <a:latin typeface="Segoe UI"/>
                <a:cs typeface="Segoe UI"/>
              </a:rPr>
              <a:t> </a:t>
            </a:r>
            <a:r>
              <a:rPr lang="en-US" sz="1600" err="1">
                <a:solidFill>
                  <a:srgbClr val="424242"/>
                </a:solidFill>
                <a:latin typeface="Segoe UI"/>
                <a:cs typeface="Segoe UI"/>
              </a:rPr>
              <a:t>toimialoille</a:t>
            </a:r>
            <a:r>
              <a:rPr lang="en-US" sz="1600">
                <a:solidFill>
                  <a:srgbClr val="424242"/>
                </a:solidFill>
                <a:latin typeface="Segoe UI"/>
                <a:cs typeface="Segoe UI"/>
              </a:rPr>
              <a:t> (</a:t>
            </a:r>
            <a:r>
              <a:rPr lang="en-US" sz="1600" err="1">
                <a:solidFill>
                  <a:srgbClr val="424242"/>
                </a:solidFill>
                <a:latin typeface="Segoe UI"/>
                <a:cs typeface="Segoe UI"/>
              </a:rPr>
              <a:t>rakennus</a:t>
            </a:r>
            <a:r>
              <a:rPr lang="en-US" sz="1600">
                <a:solidFill>
                  <a:srgbClr val="424242"/>
                </a:solidFill>
                <a:latin typeface="Segoe UI"/>
                <a:cs typeface="Segoe UI"/>
              </a:rPr>
              <a:t>, </a:t>
            </a:r>
            <a:r>
              <a:rPr lang="en-US" sz="1600" err="1">
                <a:solidFill>
                  <a:srgbClr val="424242"/>
                </a:solidFill>
                <a:latin typeface="Segoe UI"/>
                <a:cs typeface="Segoe UI"/>
              </a:rPr>
              <a:t>teollisuus</a:t>
            </a:r>
            <a:r>
              <a:rPr lang="en-US" sz="1600">
                <a:solidFill>
                  <a:srgbClr val="424242"/>
                </a:solidFill>
                <a:latin typeface="Segoe UI"/>
                <a:cs typeface="Segoe UI"/>
              </a:rPr>
              <a:t>, </a:t>
            </a:r>
            <a:r>
              <a:rPr lang="en-US" sz="1600" err="1">
                <a:solidFill>
                  <a:srgbClr val="424242"/>
                </a:solidFill>
                <a:latin typeface="Segoe UI"/>
                <a:cs typeface="Segoe UI"/>
              </a:rPr>
              <a:t>palveluala</a:t>
            </a:r>
            <a:r>
              <a:rPr lang="en-US" sz="1600">
                <a:solidFill>
                  <a:srgbClr val="424242"/>
                </a:solidFill>
                <a:latin typeface="Segoe UI"/>
                <a:cs typeface="Segoe UI"/>
              </a:rPr>
              <a:t>)</a:t>
            </a:r>
          </a:p>
          <a:p>
            <a:pPr marL="0" indent="0">
              <a:buNone/>
            </a:pPr>
            <a:r>
              <a:rPr lang="en-US" sz="1600" u="sng">
                <a:latin typeface="Segoe UI"/>
                <a:cs typeface="Segoe UI"/>
                <a:hlinkClick r:id="rId7"/>
              </a:rPr>
              <a:t>Reilusti turvallisuutta -juliste - Työturvallisuuskeskus</a:t>
            </a:r>
            <a:endParaRPr lang="en-US" sz="1600">
              <a:latin typeface="Segoe UI"/>
              <a:cs typeface="Segoe UI"/>
            </a:endParaRPr>
          </a:p>
          <a:p>
            <a:pPr>
              <a:buNone/>
            </a:pPr>
            <a:r>
              <a:rPr lang="en-US" sz="1600" u="sng">
                <a:latin typeface="Cambria"/>
                <a:ea typeface="Cambria"/>
                <a:cs typeface="Segoe UI"/>
                <a:hlinkClick r:id="rId8"/>
              </a:rPr>
              <a:t>Osallistavat toimintatavat häiriötilanteissa ja poikkeusoloissa - THL</a:t>
            </a:r>
            <a:endParaRPr lang="en-US" sz="1600">
              <a:latin typeface="Cambria"/>
              <a:ea typeface="Cambria"/>
              <a:cs typeface="Segoe UI"/>
            </a:endParaRPr>
          </a:p>
          <a:p>
            <a:pPr>
              <a:buNone/>
            </a:pPr>
            <a:r>
              <a:rPr lang="en-US" sz="1600" u="sng">
                <a:latin typeface="Cambria"/>
                <a:ea typeface="Cambria"/>
                <a:cs typeface="Segoe UI"/>
                <a:hlinkClick r:id="rId9"/>
              </a:rPr>
              <a:t>Monimuotoisuus työyhteisössä - Työturvallisuuskeskus</a:t>
            </a:r>
            <a:endParaRPr lang="en-US" sz="1600">
              <a:latin typeface="Cambria"/>
              <a:ea typeface="Cambria"/>
              <a:cs typeface="Segoe UI"/>
            </a:endParaRPr>
          </a:p>
          <a:p>
            <a:pPr>
              <a:buNone/>
            </a:pPr>
            <a:r>
              <a:rPr lang="en-US" sz="1600" u="sng">
                <a:latin typeface="Cambria"/>
                <a:ea typeface="Cambria"/>
                <a:cs typeface="Segoe UI"/>
                <a:hlinkClick r:id="rId10"/>
              </a:rPr>
              <a:t>Toimialakohtaista tietoa - Työturvallisuuskeskus</a:t>
            </a:r>
            <a:endParaRPr lang="en-US" sz="1600">
              <a:latin typeface="Cambria"/>
              <a:ea typeface="Cambria"/>
              <a:cs typeface="Segoe UI"/>
            </a:endParaRPr>
          </a:p>
          <a:p>
            <a:pPr>
              <a:buNone/>
            </a:pPr>
            <a:r>
              <a:rPr lang="en-US" sz="1600" u="sng">
                <a:latin typeface="Cambria"/>
                <a:ea typeface="Cambria"/>
                <a:cs typeface="Segoe UI"/>
                <a:hlinkClick r:id="rId11"/>
              </a:rPr>
              <a:t>Turvamerkit - Tyosuojelu.fi - Työsuojeluhallinto</a:t>
            </a:r>
            <a:endParaRPr lang="en-US" sz="1600">
              <a:latin typeface="Calibri" panose="020F0502020204030204"/>
              <a:ea typeface="Calibri"/>
              <a:cs typeface="Calibri"/>
            </a:endParaRPr>
          </a:p>
          <a:p>
            <a:pPr>
              <a:buNone/>
            </a:pPr>
            <a:r>
              <a:rPr lang="en-US" sz="1600">
                <a:latin typeface="Calibri"/>
                <a:ea typeface="Calibri"/>
                <a:cs typeface="Calibri"/>
                <a:hlinkClick r:id="rId11"/>
              </a:rPr>
              <a:t>Näytä</a:t>
            </a:r>
            <a:r>
              <a:rPr lang="en-US" sz="1600">
                <a:ea typeface="+mn-lt"/>
                <a:cs typeface="+mn-lt"/>
                <a:hlinkClick r:id="rId11"/>
              </a:rPr>
              <a:t> ja Varmista - YouTube</a:t>
            </a:r>
            <a:r>
              <a:rPr lang="en-US" sz="1600">
                <a:ea typeface="+mn-lt"/>
                <a:cs typeface="+mn-lt"/>
              </a:rPr>
              <a:t> </a:t>
            </a:r>
            <a:endParaRPr lang="en-US" sz="1600">
              <a:ea typeface="Calibri"/>
              <a:cs typeface="Calibri"/>
            </a:endParaRPr>
          </a:p>
          <a:p>
            <a:pPr marL="0" indent="0">
              <a:buNone/>
            </a:pPr>
            <a:endParaRPr lang="en-US" sz="1100" u="sng">
              <a:latin typeface="Segoe UI"/>
              <a:ea typeface="Calibri"/>
              <a:cs typeface="Segoe UI"/>
            </a:endParaRPr>
          </a:p>
          <a:p>
            <a:endParaRPr lang="en-US">
              <a:ea typeface="Calibri"/>
              <a:cs typeface="Calibri"/>
            </a:endParaRPr>
          </a:p>
        </p:txBody>
      </p:sp>
    </p:spTree>
    <p:extLst>
      <p:ext uri="{BB962C8B-B14F-4D97-AF65-F5344CB8AC3E}">
        <p14:creationId xmlns:p14="http://schemas.microsoft.com/office/powerpoint/2010/main" val="162077997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8137DF31-8A0F-FEF5-5429-E378D883E92E}"/>
              </a:ext>
            </a:extLst>
          </p:cNvPr>
          <p:cNvSpPr>
            <a:spLocks noGrp="1"/>
          </p:cNvSpPr>
          <p:nvPr>
            <p:ph type="title"/>
          </p:nvPr>
        </p:nvSpPr>
        <p:spPr/>
        <p:txBody>
          <a:bodyPr>
            <a:normAutofit/>
          </a:bodyPr>
          <a:lstStyle/>
          <a:p>
            <a:r>
              <a:rPr lang="fi-FI" sz="2800">
                <a:latin typeface="Arial"/>
                <a:ea typeface="Calibri Light"/>
                <a:cs typeface="Calibri Light"/>
              </a:rPr>
              <a:t>Muita materiaaleja selkokielestä, kielitietoisuudesta sekä kielellisestä vastuullisuudesta</a:t>
            </a:r>
            <a:endParaRPr lang="fi-FI" sz="2800">
              <a:latin typeface="Arial"/>
            </a:endParaRPr>
          </a:p>
        </p:txBody>
      </p:sp>
      <p:sp>
        <p:nvSpPr>
          <p:cNvPr id="3" name="Sisällön paikkamerkki 2">
            <a:extLst>
              <a:ext uri="{FF2B5EF4-FFF2-40B4-BE49-F238E27FC236}">
                <a16:creationId xmlns:a16="http://schemas.microsoft.com/office/drawing/2014/main" id="{33BB7A22-47B8-F68D-9E53-8741B23B8858}"/>
              </a:ext>
            </a:extLst>
          </p:cNvPr>
          <p:cNvSpPr>
            <a:spLocks noGrp="1"/>
          </p:cNvSpPr>
          <p:nvPr>
            <p:ph idx="1"/>
          </p:nvPr>
        </p:nvSpPr>
        <p:spPr>
          <a:xfrm>
            <a:off x="838200" y="1685925"/>
            <a:ext cx="10515600" cy="4351338"/>
          </a:xfrm>
        </p:spPr>
        <p:txBody>
          <a:bodyPr vert="horz" lIns="91440" tIns="45720" rIns="91440" bIns="45720" rtlCol="0" anchor="t">
            <a:noAutofit/>
          </a:bodyPr>
          <a:lstStyle/>
          <a:p>
            <a:pPr marL="342900" indent="-342900"/>
            <a:endParaRPr lang="en-US" sz="2000" u="sng">
              <a:latin typeface="Arial"/>
              <a:ea typeface="Cambria"/>
              <a:cs typeface="Arial"/>
            </a:endParaRPr>
          </a:p>
          <a:p>
            <a:r>
              <a:rPr lang="en-US" sz="2000" u="sng">
                <a:latin typeface="Arial"/>
                <a:ea typeface="Cambria"/>
                <a:cs typeface="Arial"/>
                <a:hlinkClick r:id="rId2"/>
              </a:rPr>
              <a:t>Tuoteperhe selkeäkielisyyden jalkauttamiseen - Avointen oppimateriaalien kirjasto (aoe.fi)</a:t>
            </a:r>
            <a:endParaRPr lang="fi-FI" sz="2000">
              <a:latin typeface="Arial"/>
              <a:ea typeface="Cambria"/>
              <a:cs typeface="Arial"/>
            </a:endParaRPr>
          </a:p>
          <a:p>
            <a:r>
              <a:rPr lang="en-US" sz="2000" u="sng">
                <a:latin typeface="Arial"/>
                <a:ea typeface="Cambria"/>
                <a:cs typeface="Arial"/>
                <a:hlinkClick r:id="rId3"/>
              </a:rPr>
              <a:t>Salpaus: Kielitukiopas</a:t>
            </a:r>
            <a:endParaRPr lang="fi-FI" sz="2000">
              <a:latin typeface="Arial"/>
              <a:ea typeface="Cambria"/>
              <a:cs typeface="Arial"/>
            </a:endParaRPr>
          </a:p>
          <a:p>
            <a:r>
              <a:rPr lang="en-US" sz="2000" u="sng">
                <a:latin typeface="Arial"/>
                <a:ea typeface="Cambria"/>
                <a:cs typeface="Arial"/>
                <a:hlinkClick r:id="rId4"/>
              </a:rPr>
              <a:t>Verkkovaria: Mamut-opas</a:t>
            </a:r>
            <a:endParaRPr lang="fi-FI" sz="2000">
              <a:latin typeface="Arial"/>
              <a:ea typeface="Cambria"/>
              <a:cs typeface="Arial"/>
            </a:endParaRPr>
          </a:p>
          <a:p>
            <a:r>
              <a:rPr lang="en-US" sz="2000" u="sng">
                <a:latin typeface="Arial"/>
                <a:ea typeface="Cambria"/>
                <a:cs typeface="Arial"/>
                <a:hlinkClick r:id="rId5"/>
              </a:rPr>
              <a:t>Kulttuuri- ja kielitietoisuus sekä suomen oppijan kielitaidon kehittymisen tukeminen työelämässä hoito-alalla - Avointen oppimateriaalien kirjasto (aoe.fi)</a:t>
            </a:r>
            <a:endParaRPr lang="fi-FI" sz="2000">
              <a:latin typeface="Arial"/>
              <a:ea typeface="Cambria"/>
              <a:cs typeface="Arial"/>
            </a:endParaRPr>
          </a:p>
          <a:p>
            <a:r>
              <a:rPr lang="en-US" sz="2000">
                <a:ea typeface="+mn-lt"/>
                <a:cs typeface="+mn-lt"/>
                <a:hlinkClick r:id="rId6"/>
              </a:rPr>
              <a:t>Kulttuurisesti ja kielellisesti vastuullinen kohtaaminen</a:t>
            </a:r>
            <a:endParaRPr lang="en-US" sz="2000">
              <a:latin typeface="Arial"/>
              <a:ea typeface="Calibri"/>
              <a:cs typeface="Arial"/>
            </a:endParaRPr>
          </a:p>
          <a:p>
            <a:r>
              <a:rPr lang="en-US" sz="2000" err="1">
                <a:latin typeface="Arial"/>
                <a:ea typeface="Cambria"/>
                <a:cs typeface="Arial"/>
              </a:rPr>
              <a:t>Vinkkejä</a:t>
            </a:r>
            <a:r>
              <a:rPr lang="en-US" sz="2000">
                <a:latin typeface="Arial"/>
                <a:ea typeface="Cambria"/>
                <a:cs typeface="Arial"/>
              </a:rPr>
              <a:t> </a:t>
            </a:r>
            <a:r>
              <a:rPr lang="en-US" sz="2000" err="1">
                <a:latin typeface="Arial"/>
                <a:ea typeface="Cambria"/>
                <a:cs typeface="Arial"/>
              </a:rPr>
              <a:t>työyhteisölle</a:t>
            </a:r>
            <a:r>
              <a:rPr lang="en-US" sz="2000">
                <a:latin typeface="Arial"/>
                <a:ea typeface="Cambria"/>
                <a:cs typeface="Arial"/>
              </a:rPr>
              <a:t> (video):</a:t>
            </a:r>
            <a:r>
              <a:rPr lang="en-US" sz="2000" u="sng">
                <a:latin typeface="Arial"/>
                <a:ea typeface="Cambria"/>
                <a:cs typeface="Arial"/>
              </a:rPr>
              <a:t> </a:t>
            </a:r>
            <a:r>
              <a:rPr lang="en-US" sz="2000" u="sng">
                <a:latin typeface="Arial"/>
                <a:ea typeface="Cambria"/>
                <a:cs typeface="Arial"/>
                <a:hlinkClick r:id="rId7"/>
              </a:rPr>
              <a:t>media.savonia.fi/GetMP4.ashx?ppID=2&amp;file=44662_5j~C3GTS6vCwm.mp4&amp;source=8&amp;bb=0&amp;bt=0&amp;po=0&amp;pi=0&amp;ds=464.04&amp;so=4&amp;st=0&amp;tf=0&amp;cs=NxnEbfhPTg4nl23Rb6o~rMEol9oon9Jd6npxq3FIqA6zFsOm_rsTyUkR9RDps~0j~MY3B1SnNgL~kaUJhMQUYw</a:t>
            </a:r>
            <a:endParaRPr lang="fi-FI" sz="2000">
              <a:latin typeface="Arial"/>
              <a:ea typeface="Cambria"/>
              <a:cs typeface="Arial"/>
            </a:endParaRPr>
          </a:p>
          <a:p>
            <a:endParaRPr lang="en-US" sz="2000">
              <a:latin typeface="Arial"/>
              <a:ea typeface="Calibri"/>
              <a:cs typeface="Calibri"/>
            </a:endParaRPr>
          </a:p>
          <a:p>
            <a:endParaRPr lang="en-US" sz="2000" u="sng">
              <a:latin typeface="Arial"/>
              <a:ea typeface="Cambria"/>
              <a:cs typeface="Arial"/>
            </a:endParaRPr>
          </a:p>
          <a:p>
            <a:endParaRPr lang="en-US" sz="2000">
              <a:latin typeface="Arial"/>
              <a:ea typeface="Cambria"/>
              <a:cs typeface="Arial"/>
            </a:endParaRPr>
          </a:p>
          <a:p>
            <a:pPr marL="0" indent="0">
              <a:buNone/>
            </a:pPr>
            <a:endParaRPr lang="en-US" sz="2000">
              <a:latin typeface="Arial"/>
              <a:ea typeface="Cambria"/>
              <a:cs typeface="Arial"/>
            </a:endParaRPr>
          </a:p>
          <a:p>
            <a:endParaRPr lang="fi-FI">
              <a:ea typeface="Calibri"/>
              <a:cs typeface="Calibri"/>
            </a:endParaRPr>
          </a:p>
        </p:txBody>
      </p:sp>
    </p:spTree>
    <p:extLst>
      <p:ext uri="{BB962C8B-B14F-4D97-AF65-F5344CB8AC3E}">
        <p14:creationId xmlns:p14="http://schemas.microsoft.com/office/powerpoint/2010/main" val="67382616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C00968-A185-6A48-EF6B-5CBF9A5DEFC4}"/>
            </a:ext>
          </a:extLst>
        </p:cNvPr>
        <p:cNvGrpSpPr/>
        <p:nvPr/>
      </p:nvGrpSpPr>
      <p:grpSpPr>
        <a:xfrm>
          <a:off x="0" y="0"/>
          <a:ext cx="0" cy="0"/>
          <a:chOff x="0" y="0"/>
          <a:chExt cx="0" cy="0"/>
        </a:xfrm>
      </p:grpSpPr>
      <p:pic>
        <p:nvPicPr>
          <p:cNvPr id="4" name="Kuva 3">
            <a:extLst>
              <a:ext uri="{FF2B5EF4-FFF2-40B4-BE49-F238E27FC236}">
                <a16:creationId xmlns:a16="http://schemas.microsoft.com/office/drawing/2014/main" id="{7FEF5FB8-6D77-7D9E-FEF7-25AD899C8D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68295" t="10751" r="6793" b="21515"/>
          <a:stretch/>
        </p:blipFill>
        <p:spPr>
          <a:xfrm>
            <a:off x="1" y="1"/>
            <a:ext cx="2354094" cy="6400800"/>
          </a:xfrm>
          <a:prstGeom prst="rect">
            <a:avLst/>
          </a:prstGeom>
        </p:spPr>
      </p:pic>
      <p:sp>
        <p:nvSpPr>
          <p:cNvPr id="3" name="Otsikko 1">
            <a:extLst>
              <a:ext uri="{FF2B5EF4-FFF2-40B4-BE49-F238E27FC236}">
                <a16:creationId xmlns:a16="http://schemas.microsoft.com/office/drawing/2014/main" id="{DAE6A4D2-42CA-5EDF-1884-709DC8A94C98}"/>
              </a:ext>
            </a:extLst>
          </p:cNvPr>
          <p:cNvSpPr>
            <a:spLocks noGrp="1"/>
          </p:cNvSpPr>
          <p:nvPr>
            <p:ph type="title"/>
          </p:nvPr>
        </p:nvSpPr>
        <p:spPr>
          <a:xfrm>
            <a:off x="2236573" y="485708"/>
            <a:ext cx="8733059" cy="5908076"/>
          </a:xfrm>
        </p:spPr>
        <p:txBody>
          <a:bodyPr>
            <a:noAutofit/>
          </a:bodyPr>
          <a:lstStyle/>
          <a:p>
            <a:r>
              <a:rPr lang="fi-FI" b="1">
                <a:solidFill>
                  <a:srgbClr val="3494BA"/>
                </a:solidFill>
                <a:latin typeface="ADLaM Display"/>
                <a:ea typeface="ADLaM Display"/>
                <a:cs typeface="ADLaM Display"/>
              </a:rPr>
              <a:t>Tekijät:</a:t>
            </a:r>
            <a:br>
              <a:rPr lang="fi-FI" b="1">
                <a:solidFill>
                  <a:srgbClr val="3494BA"/>
                </a:solidFill>
                <a:latin typeface="ADLaM Display"/>
                <a:ea typeface="ADLaM Display"/>
                <a:cs typeface="ADLaM Display"/>
              </a:rPr>
            </a:br>
            <a:r>
              <a:rPr lang="fi-FI" sz="2800" b="1">
                <a:solidFill>
                  <a:srgbClr val="3494BA"/>
                </a:solidFill>
                <a:latin typeface="ADLaM Display"/>
                <a:ea typeface="ADLaM Display"/>
                <a:cs typeface="ADLaM Display"/>
              </a:rPr>
              <a:t>Nina Patanen/</a:t>
            </a:r>
            <a:br>
              <a:rPr lang="fi-FI" sz="2800" b="1">
                <a:latin typeface="ADLaM Display" panose="02010000000000000000" pitchFamily="2" charset="0"/>
                <a:ea typeface="ADLaM Display" panose="02010000000000000000" pitchFamily="2" charset="0"/>
                <a:cs typeface="ADLaM Display" panose="02010000000000000000" pitchFamily="2" charset="0"/>
              </a:rPr>
            </a:br>
            <a:r>
              <a:rPr lang="fi-FI" sz="2800" b="1">
                <a:solidFill>
                  <a:srgbClr val="3494BA"/>
                </a:solidFill>
                <a:latin typeface="ADLaM Display"/>
                <a:ea typeface="ADLaM Display"/>
                <a:cs typeface="ADLaM Display"/>
              </a:rPr>
              <a:t>Tiina Kallio/</a:t>
            </a:r>
            <a:br>
              <a:rPr lang="fi-FI" sz="2800" b="1">
                <a:latin typeface="ADLaM Display" panose="02010000000000000000" pitchFamily="2" charset="0"/>
                <a:ea typeface="ADLaM Display" panose="02010000000000000000" pitchFamily="2" charset="0"/>
                <a:cs typeface="ADLaM Display" panose="02010000000000000000" pitchFamily="2" charset="0"/>
              </a:rPr>
            </a:br>
            <a:r>
              <a:rPr lang="fi-FI" sz="2800" b="1">
                <a:solidFill>
                  <a:srgbClr val="3494BA"/>
                </a:solidFill>
                <a:latin typeface="ADLaM Display"/>
                <a:ea typeface="ADLaM Display"/>
                <a:cs typeface="ADLaM Display"/>
              </a:rPr>
              <a:t>Virpi Tahvanainen/</a:t>
            </a:r>
            <a:br>
              <a:rPr lang="fi-FI" sz="2800" b="1">
                <a:latin typeface="ADLaM Display" panose="02010000000000000000" pitchFamily="2" charset="0"/>
                <a:ea typeface="ADLaM Display" panose="02010000000000000000" pitchFamily="2" charset="0"/>
                <a:cs typeface="ADLaM Display" panose="02010000000000000000" pitchFamily="2" charset="0"/>
              </a:rPr>
            </a:br>
            <a:r>
              <a:rPr lang="fi-FI" sz="2800" b="1">
                <a:solidFill>
                  <a:srgbClr val="3494BA"/>
                </a:solidFill>
                <a:latin typeface="ADLaM Display"/>
                <a:ea typeface="ADLaM Display"/>
                <a:cs typeface="ADLaM Display"/>
              </a:rPr>
              <a:t>Päivi Hannus/ Suomen Diakoniaopisto</a:t>
            </a:r>
            <a:br>
              <a:rPr lang="fi-FI" sz="2800" b="1">
                <a:latin typeface="ADLaM Display" panose="02010000000000000000" pitchFamily="2" charset="0"/>
                <a:ea typeface="ADLaM Display" panose="02010000000000000000" pitchFamily="2" charset="0"/>
                <a:cs typeface="ADLaM Display" panose="02010000000000000000" pitchFamily="2" charset="0"/>
              </a:rPr>
            </a:br>
            <a:r>
              <a:rPr lang="fi-FI" sz="2800" b="1">
                <a:solidFill>
                  <a:srgbClr val="3494BA"/>
                </a:solidFill>
                <a:latin typeface="ADLaM Display"/>
                <a:ea typeface="ADLaM Display"/>
                <a:cs typeface="ADLaM Display"/>
              </a:rPr>
              <a:t>Katja Tapaninen/</a:t>
            </a:r>
            <a:br>
              <a:rPr lang="fi-FI" sz="2800" b="1">
                <a:latin typeface="ADLaM Display" panose="02010000000000000000" pitchFamily="2" charset="0"/>
                <a:ea typeface="ADLaM Display" panose="02010000000000000000" pitchFamily="2" charset="0"/>
                <a:cs typeface="ADLaM Display" panose="02010000000000000000" pitchFamily="2" charset="0"/>
              </a:rPr>
            </a:br>
            <a:r>
              <a:rPr lang="fi-FI" sz="2800" b="1" err="1">
                <a:solidFill>
                  <a:srgbClr val="3494BA"/>
                </a:solidFill>
                <a:latin typeface="ADLaM Display"/>
                <a:ea typeface="ADLaM Display"/>
                <a:cs typeface="ADLaM Display"/>
              </a:rPr>
              <a:t>Kreetta</a:t>
            </a:r>
            <a:r>
              <a:rPr lang="fi-FI" sz="2800" b="1">
                <a:solidFill>
                  <a:srgbClr val="3494BA"/>
                </a:solidFill>
                <a:latin typeface="ADLaM Display"/>
                <a:ea typeface="ADLaM Display"/>
                <a:cs typeface="ADLaM Display"/>
              </a:rPr>
              <a:t> Blomster/</a:t>
            </a:r>
            <a:br>
              <a:rPr lang="fi-FI" sz="2800" b="1">
                <a:latin typeface="ADLaM Display" panose="02010000000000000000" pitchFamily="2" charset="0"/>
                <a:ea typeface="ADLaM Display" panose="02010000000000000000" pitchFamily="2" charset="0"/>
                <a:cs typeface="ADLaM Display" panose="02010000000000000000" pitchFamily="2" charset="0"/>
              </a:rPr>
            </a:br>
            <a:r>
              <a:rPr lang="fi-FI" sz="2800" b="1">
                <a:solidFill>
                  <a:srgbClr val="3494BA"/>
                </a:solidFill>
                <a:latin typeface="ADLaM Display"/>
                <a:ea typeface="ADLaM Display"/>
                <a:cs typeface="ADLaM Display"/>
              </a:rPr>
              <a:t>Jaana Kyllönen/ Raudaskylän kr. Opisto</a:t>
            </a:r>
            <a:br>
              <a:rPr lang="fi-FI" sz="2800" b="1">
                <a:latin typeface="ADLaM Display" panose="02010000000000000000" pitchFamily="2" charset="0"/>
                <a:ea typeface="ADLaM Display" panose="02010000000000000000" pitchFamily="2" charset="0"/>
                <a:cs typeface="ADLaM Display" panose="02010000000000000000" pitchFamily="2" charset="0"/>
              </a:rPr>
            </a:br>
            <a:r>
              <a:rPr lang="fi-FI" sz="2800" b="1">
                <a:solidFill>
                  <a:srgbClr val="3494BA"/>
                </a:solidFill>
                <a:latin typeface="ADLaM Display"/>
                <a:ea typeface="ADLaM Display"/>
                <a:cs typeface="ADLaM Display"/>
              </a:rPr>
              <a:t>Tanja Vähäoja/ JEDU</a:t>
            </a:r>
            <a:br>
              <a:rPr lang="fi-FI" b="1">
                <a:latin typeface="ADLaM Display" panose="02010000000000000000" pitchFamily="2" charset="0"/>
                <a:ea typeface="ADLaM Display" panose="02010000000000000000" pitchFamily="2" charset="0"/>
                <a:cs typeface="ADLaM Display" panose="02010000000000000000" pitchFamily="2" charset="0"/>
              </a:rPr>
            </a:br>
            <a:endParaRPr lang="fi-FI" b="1">
              <a:solidFill>
                <a:srgbClr val="3494BA"/>
              </a:solidFill>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269337317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Kuva 3">
            <a:extLst>
              <a:ext uri="{FF2B5EF4-FFF2-40B4-BE49-F238E27FC236}">
                <a16:creationId xmlns:a16="http://schemas.microsoft.com/office/drawing/2014/main" id="{FA7D4CEC-D96E-701C-66C4-3D9D35472522}"/>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flipV="1">
            <a:off x="0" y="0"/>
            <a:ext cx="12192000" cy="6858000"/>
          </a:xfrm>
          <a:prstGeom prst="rect">
            <a:avLst/>
          </a:prstGeom>
        </p:spPr>
      </p:pic>
      <p:sp>
        <p:nvSpPr>
          <p:cNvPr id="2" name="TextBox 1">
            <a:extLst>
              <a:ext uri="{FF2B5EF4-FFF2-40B4-BE49-F238E27FC236}">
                <a16:creationId xmlns:a16="http://schemas.microsoft.com/office/drawing/2014/main" id="{0275973A-0990-0C48-EEA4-5D421BDE7FF1}"/>
              </a:ext>
              <a:ext uri="{C183D7F6-B498-43B3-948B-1728B52AA6E4}">
                <adec:decorative xmlns:adec="http://schemas.microsoft.com/office/drawing/2017/decorative" val="1"/>
              </a:ext>
            </a:extLst>
          </p:cNvPr>
          <p:cNvSpPr txBox="1"/>
          <p:nvPr/>
        </p:nvSpPr>
        <p:spPr>
          <a:xfrm>
            <a:off x="1537598" y="796981"/>
            <a:ext cx="9740003"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err="1">
                <a:latin typeface="Arial"/>
                <a:cs typeface="Arial"/>
              </a:rPr>
              <a:t>Tämä</a:t>
            </a:r>
            <a:r>
              <a:rPr lang="en-US" sz="2000" b="1">
                <a:latin typeface="Arial"/>
                <a:cs typeface="Arial"/>
              </a:rPr>
              <a:t> </a:t>
            </a:r>
            <a:r>
              <a:rPr lang="en-US" sz="2000" b="1" err="1">
                <a:latin typeface="Arial"/>
                <a:cs typeface="Arial"/>
              </a:rPr>
              <a:t>materiaali</a:t>
            </a:r>
            <a:r>
              <a:rPr lang="en-US" sz="2000" b="1">
                <a:latin typeface="Arial"/>
                <a:cs typeface="Arial"/>
              </a:rPr>
              <a:t> on </a:t>
            </a:r>
            <a:r>
              <a:rPr lang="en-US" sz="2000" b="1" err="1">
                <a:latin typeface="Arial"/>
                <a:cs typeface="Arial"/>
              </a:rPr>
              <a:t>tuotettu</a:t>
            </a:r>
            <a:r>
              <a:rPr lang="en-US" sz="2000" b="1">
                <a:latin typeface="Arial"/>
                <a:cs typeface="Arial"/>
              </a:rPr>
              <a:t> VIERKO 2 -</a:t>
            </a:r>
            <a:r>
              <a:rPr lang="en-US" sz="2000" b="1" err="1">
                <a:latin typeface="Arial"/>
                <a:cs typeface="Arial"/>
              </a:rPr>
              <a:t>hankkeessa</a:t>
            </a:r>
            <a:r>
              <a:rPr lang="en-US" sz="2000" b="1">
                <a:latin typeface="Arial"/>
                <a:cs typeface="Arial"/>
              </a:rPr>
              <a:t> </a:t>
            </a:r>
            <a:r>
              <a:rPr lang="en-US" sz="2000" b="1" err="1">
                <a:latin typeface="Arial"/>
                <a:cs typeface="Arial"/>
              </a:rPr>
              <a:t>vuosina</a:t>
            </a:r>
            <a:r>
              <a:rPr lang="en-US" sz="2000" b="1">
                <a:latin typeface="Arial"/>
                <a:cs typeface="Arial"/>
              </a:rPr>
              <a:t> 2025–2027. </a:t>
            </a:r>
            <a:br>
              <a:rPr lang="en-US">
                <a:latin typeface="Arial"/>
              </a:rPr>
            </a:br>
            <a:r>
              <a:rPr lang="en-US" sz="2000">
                <a:latin typeface="Arial"/>
                <a:cs typeface="Arial"/>
              </a:rPr>
              <a:t>VIERKO on </a:t>
            </a:r>
            <a:r>
              <a:rPr lang="en-US" sz="2000" err="1">
                <a:latin typeface="Arial"/>
                <a:cs typeface="Arial"/>
              </a:rPr>
              <a:t>toteutettu</a:t>
            </a:r>
            <a:r>
              <a:rPr lang="en-US" sz="2000">
                <a:latin typeface="Arial"/>
                <a:cs typeface="Arial"/>
              </a:rPr>
              <a:t> </a:t>
            </a:r>
            <a:r>
              <a:rPr lang="en-US" sz="2000" err="1">
                <a:latin typeface="Arial"/>
                <a:cs typeface="Arial"/>
              </a:rPr>
              <a:t>Opetus</a:t>
            </a:r>
            <a:r>
              <a:rPr lang="en-US" sz="2000">
                <a:latin typeface="Arial"/>
                <a:cs typeface="Arial"/>
              </a:rPr>
              <a:t>- ja </a:t>
            </a:r>
            <a:r>
              <a:rPr lang="en-US" sz="2000" err="1">
                <a:latin typeface="Arial"/>
                <a:cs typeface="Arial"/>
              </a:rPr>
              <a:t>kulttuuriministeriön</a:t>
            </a:r>
            <a:r>
              <a:rPr lang="en-US" sz="2000">
                <a:latin typeface="Arial"/>
                <a:cs typeface="Arial"/>
              </a:rPr>
              <a:t> </a:t>
            </a:r>
            <a:r>
              <a:rPr lang="en-US" sz="2000" err="1">
                <a:latin typeface="Arial"/>
                <a:cs typeface="Arial"/>
              </a:rPr>
              <a:t>vuonna</a:t>
            </a:r>
            <a:r>
              <a:rPr lang="en-US" sz="2000">
                <a:latin typeface="Arial"/>
                <a:cs typeface="Arial"/>
              </a:rPr>
              <a:t> 2024 </a:t>
            </a:r>
            <a:r>
              <a:rPr lang="en-US" sz="2000" err="1">
                <a:latin typeface="Arial"/>
                <a:cs typeface="Arial"/>
              </a:rPr>
              <a:t>myöntämällä</a:t>
            </a:r>
            <a:r>
              <a:rPr lang="en-US" sz="2000">
                <a:latin typeface="Arial"/>
                <a:cs typeface="Arial"/>
              </a:rPr>
              <a:t> </a:t>
            </a:r>
            <a:r>
              <a:rPr lang="en-US" sz="2000" err="1">
                <a:latin typeface="Arial"/>
                <a:cs typeface="Arial"/>
              </a:rPr>
              <a:t>ammatillisen</a:t>
            </a:r>
            <a:r>
              <a:rPr lang="en-US" sz="2000">
                <a:latin typeface="Arial"/>
                <a:cs typeface="Arial"/>
              </a:rPr>
              <a:t> </a:t>
            </a:r>
            <a:r>
              <a:rPr lang="en-US" sz="2000" err="1">
                <a:latin typeface="Arial"/>
                <a:cs typeface="Arial"/>
              </a:rPr>
              <a:t>koulutuksen</a:t>
            </a:r>
            <a:r>
              <a:rPr lang="en-US" sz="2000">
                <a:latin typeface="Arial"/>
                <a:cs typeface="Arial"/>
              </a:rPr>
              <a:t> </a:t>
            </a:r>
            <a:r>
              <a:rPr lang="en-US" sz="2000" err="1">
                <a:latin typeface="Arial"/>
                <a:cs typeface="Arial"/>
              </a:rPr>
              <a:t>strategiarahoituksella</a:t>
            </a:r>
            <a:r>
              <a:rPr lang="en-US" sz="2000">
                <a:latin typeface="Arial"/>
                <a:cs typeface="Arial"/>
              </a:rPr>
              <a:t>. </a:t>
            </a:r>
          </a:p>
          <a:p>
            <a:endParaRPr lang="en-US" sz="2000">
              <a:latin typeface="Arial"/>
              <a:cs typeface="Arial"/>
            </a:endParaRPr>
          </a:p>
          <a:p>
            <a:r>
              <a:rPr lang="en-US" sz="2000">
                <a:latin typeface="Arial"/>
                <a:cs typeface="Arial"/>
              </a:rPr>
              <a:t>VIERKO on </a:t>
            </a:r>
            <a:r>
              <a:rPr lang="en-US" sz="2000" err="1">
                <a:latin typeface="Arial"/>
                <a:cs typeface="Arial"/>
              </a:rPr>
              <a:t>seitsemänkymmenenyhden</a:t>
            </a:r>
            <a:r>
              <a:rPr lang="en-US" sz="2000">
                <a:latin typeface="Arial"/>
                <a:cs typeface="Arial"/>
              </a:rPr>
              <a:t> (71) </a:t>
            </a:r>
            <a:r>
              <a:rPr lang="en-US" sz="2000" err="1">
                <a:latin typeface="Arial"/>
                <a:cs typeface="Arial"/>
              </a:rPr>
              <a:t>koulutuksen</a:t>
            </a:r>
            <a:r>
              <a:rPr lang="en-US" sz="2000">
                <a:latin typeface="Arial"/>
                <a:cs typeface="Arial"/>
              </a:rPr>
              <a:t> </a:t>
            </a:r>
            <a:r>
              <a:rPr lang="en-US" sz="2000" err="1">
                <a:latin typeface="Arial"/>
                <a:cs typeface="Arial"/>
              </a:rPr>
              <a:t>järjestäjän</a:t>
            </a:r>
            <a:r>
              <a:rPr lang="en-US" sz="2000">
                <a:latin typeface="Arial"/>
                <a:cs typeface="Arial"/>
              </a:rPr>
              <a:t> </a:t>
            </a:r>
            <a:r>
              <a:rPr lang="en-US" sz="2000" err="1">
                <a:latin typeface="Arial"/>
                <a:cs typeface="Arial"/>
              </a:rPr>
              <a:t>yhteisponnistus</a:t>
            </a:r>
            <a:r>
              <a:rPr lang="en-US" sz="2000">
                <a:latin typeface="Arial"/>
                <a:cs typeface="Arial"/>
              </a:rPr>
              <a:t>.</a:t>
            </a:r>
          </a:p>
          <a:p>
            <a:r>
              <a:rPr lang="en-US" sz="2000" err="1">
                <a:latin typeface="Arial"/>
                <a:cs typeface="Arial"/>
              </a:rPr>
              <a:t>Osatoteuttajat</a:t>
            </a:r>
            <a:r>
              <a:rPr lang="en-US" sz="2000">
                <a:latin typeface="Arial"/>
                <a:cs typeface="Arial"/>
              </a:rPr>
              <a:t> on </a:t>
            </a:r>
            <a:r>
              <a:rPr lang="en-US" sz="2000" err="1">
                <a:latin typeface="Arial"/>
                <a:cs typeface="Arial"/>
              </a:rPr>
              <a:t>listattu</a:t>
            </a:r>
            <a:r>
              <a:rPr lang="en-US" sz="2000">
                <a:latin typeface="Arial"/>
                <a:cs typeface="Arial"/>
              </a:rPr>
              <a:t> </a:t>
            </a:r>
            <a:r>
              <a:rPr lang="en-US" sz="2000" err="1">
                <a:latin typeface="Arial"/>
                <a:cs typeface="Arial"/>
              </a:rPr>
              <a:t>tämän</a:t>
            </a:r>
            <a:r>
              <a:rPr lang="en-US" sz="2000">
                <a:latin typeface="Arial"/>
                <a:cs typeface="Arial"/>
              </a:rPr>
              <a:t> </a:t>
            </a:r>
            <a:r>
              <a:rPr lang="en-US" sz="2000" err="1">
                <a:latin typeface="Arial"/>
                <a:cs typeface="Arial"/>
              </a:rPr>
              <a:t>esityksen</a:t>
            </a:r>
            <a:r>
              <a:rPr lang="en-US" sz="2000">
                <a:latin typeface="Arial"/>
                <a:cs typeface="Arial"/>
              </a:rPr>
              <a:t> </a:t>
            </a:r>
            <a:r>
              <a:rPr lang="en-US" sz="2000" err="1">
                <a:latin typeface="Arial"/>
                <a:cs typeface="Arial"/>
              </a:rPr>
              <a:t>viimeisellä</a:t>
            </a:r>
            <a:r>
              <a:rPr lang="en-US" sz="2000">
                <a:latin typeface="Arial"/>
                <a:cs typeface="Arial"/>
              </a:rPr>
              <a:t> </a:t>
            </a:r>
            <a:r>
              <a:rPr lang="en-US" sz="2000" err="1">
                <a:latin typeface="Arial"/>
                <a:cs typeface="Arial"/>
              </a:rPr>
              <a:t>dialla</a:t>
            </a:r>
            <a:r>
              <a:rPr lang="en-US" sz="2000">
                <a:latin typeface="Arial"/>
                <a:cs typeface="Arial"/>
              </a:rPr>
              <a:t>.</a:t>
            </a:r>
            <a:br>
              <a:rPr lang="en-US" sz="2000">
                <a:latin typeface="Arial"/>
                <a:cs typeface="Arial"/>
              </a:rPr>
            </a:br>
            <a:r>
              <a:rPr lang="en-US" sz="2000">
                <a:latin typeface="Arial"/>
                <a:cs typeface="Arial"/>
              </a:rPr>
              <a:t> </a:t>
            </a:r>
            <a:r>
              <a:rPr lang="en-US" sz="2000" err="1">
                <a:latin typeface="Arial"/>
                <a:cs typeface="Arial"/>
              </a:rPr>
              <a:t>Työtä</a:t>
            </a:r>
            <a:r>
              <a:rPr lang="en-US" sz="2000">
                <a:latin typeface="Arial"/>
                <a:cs typeface="Arial"/>
              </a:rPr>
              <a:t> on </a:t>
            </a:r>
            <a:r>
              <a:rPr lang="en-US" sz="2000" err="1">
                <a:latin typeface="Arial"/>
                <a:cs typeface="Arial"/>
              </a:rPr>
              <a:t>koordinoinut</a:t>
            </a:r>
            <a:r>
              <a:rPr lang="en-US" sz="2000">
                <a:latin typeface="Arial"/>
                <a:cs typeface="Arial"/>
              </a:rPr>
              <a:t> </a:t>
            </a:r>
            <a:r>
              <a:rPr lang="en-US" sz="2000" err="1">
                <a:latin typeface="Arial"/>
                <a:cs typeface="Arial"/>
              </a:rPr>
              <a:t>Keski-Uudenmaan</a:t>
            </a:r>
            <a:r>
              <a:rPr lang="en-US" sz="2000">
                <a:latin typeface="Arial"/>
                <a:cs typeface="Arial"/>
              </a:rPr>
              <a:t> </a:t>
            </a:r>
            <a:r>
              <a:rPr lang="en-US" sz="2000" err="1">
                <a:latin typeface="Arial"/>
                <a:cs typeface="Arial"/>
              </a:rPr>
              <a:t>koulutuskuntayhtymä</a:t>
            </a:r>
            <a:r>
              <a:rPr lang="en-US" sz="2000">
                <a:latin typeface="Arial"/>
                <a:cs typeface="Arial"/>
              </a:rPr>
              <a:t> </a:t>
            </a:r>
            <a:r>
              <a:rPr lang="en-US" sz="2000" err="1">
                <a:latin typeface="Arial"/>
                <a:cs typeface="Arial"/>
              </a:rPr>
              <a:t>Keuda</a:t>
            </a:r>
            <a:r>
              <a:rPr lang="en-US" sz="2000">
                <a:latin typeface="Arial"/>
                <a:cs typeface="Arial"/>
              </a:rPr>
              <a:t>.</a:t>
            </a:r>
          </a:p>
          <a:p>
            <a:endParaRPr lang="en-US" sz="2000">
              <a:latin typeface="Arial"/>
              <a:cs typeface="Arial"/>
            </a:endParaRPr>
          </a:p>
          <a:p>
            <a:r>
              <a:rPr lang="en-US" sz="2000" err="1">
                <a:latin typeface="Arial"/>
                <a:cs typeface="Arial"/>
              </a:rPr>
              <a:t>Hankkeessa</a:t>
            </a:r>
            <a:r>
              <a:rPr lang="en-US" sz="2000">
                <a:latin typeface="Arial"/>
                <a:cs typeface="Arial"/>
              </a:rPr>
              <a:t> on </a:t>
            </a:r>
            <a:r>
              <a:rPr lang="en-US" sz="2000" err="1">
                <a:latin typeface="Arial"/>
                <a:cs typeface="Arial"/>
              </a:rPr>
              <a:t>kehitetty</a:t>
            </a:r>
            <a:r>
              <a:rPr lang="en-US" sz="2000">
                <a:latin typeface="Arial"/>
                <a:cs typeface="Arial"/>
              </a:rPr>
              <a:t> </a:t>
            </a:r>
            <a:r>
              <a:rPr lang="en-US" sz="2000" err="1">
                <a:latin typeface="Arial"/>
                <a:cs typeface="Arial"/>
              </a:rPr>
              <a:t>vieraskielisen</a:t>
            </a:r>
            <a:r>
              <a:rPr lang="en-US" sz="2000">
                <a:latin typeface="Arial"/>
                <a:cs typeface="Arial"/>
              </a:rPr>
              <a:t> </a:t>
            </a:r>
            <a:r>
              <a:rPr lang="en-US" sz="2000" err="1">
                <a:latin typeface="Arial"/>
                <a:cs typeface="Arial"/>
              </a:rPr>
              <a:t>koulutuksen</a:t>
            </a:r>
            <a:r>
              <a:rPr lang="en-US" sz="2000">
                <a:latin typeface="Arial"/>
                <a:cs typeface="Arial"/>
              </a:rPr>
              <a:t> </a:t>
            </a:r>
            <a:r>
              <a:rPr lang="en-US" sz="2000" err="1">
                <a:latin typeface="Arial"/>
                <a:cs typeface="Arial"/>
              </a:rPr>
              <a:t>laatua</a:t>
            </a:r>
            <a:r>
              <a:rPr lang="en-US" sz="2000">
                <a:latin typeface="Arial"/>
                <a:cs typeface="Arial"/>
              </a:rPr>
              <a:t> </a:t>
            </a:r>
            <a:br>
              <a:rPr lang="en-US" sz="2000">
                <a:latin typeface="Arial"/>
              </a:rPr>
            </a:br>
            <a:r>
              <a:rPr lang="en-US" sz="2000">
                <a:latin typeface="Arial"/>
                <a:cs typeface="Arial"/>
              </a:rPr>
              <a:t>ja </a:t>
            </a:r>
            <a:r>
              <a:rPr lang="en-US" sz="2000" err="1">
                <a:latin typeface="Arial"/>
                <a:cs typeface="Arial"/>
              </a:rPr>
              <a:t>kotimaisten</a:t>
            </a:r>
            <a:r>
              <a:rPr lang="en-US" sz="2000">
                <a:latin typeface="Arial"/>
                <a:cs typeface="Arial"/>
              </a:rPr>
              <a:t> </a:t>
            </a:r>
            <a:r>
              <a:rPr lang="en-US" sz="2000" err="1">
                <a:latin typeface="Arial"/>
                <a:cs typeface="Arial"/>
              </a:rPr>
              <a:t>kielten</a:t>
            </a:r>
            <a:r>
              <a:rPr lang="en-US" sz="2000">
                <a:latin typeface="Arial"/>
                <a:cs typeface="Arial"/>
              </a:rPr>
              <a:t> </a:t>
            </a:r>
            <a:r>
              <a:rPr lang="en-US" sz="2000" err="1">
                <a:latin typeface="Arial"/>
                <a:cs typeface="Arial"/>
              </a:rPr>
              <a:t>opetuksen</a:t>
            </a:r>
            <a:r>
              <a:rPr lang="en-US" sz="2000">
                <a:latin typeface="Arial"/>
                <a:cs typeface="Arial"/>
              </a:rPr>
              <a:t> </a:t>
            </a:r>
            <a:r>
              <a:rPr lang="en-US" sz="2000" err="1">
                <a:latin typeface="Arial"/>
                <a:cs typeface="Arial"/>
              </a:rPr>
              <a:t>tarjontaa</a:t>
            </a:r>
            <a:r>
              <a:rPr lang="en-US" sz="2000">
                <a:latin typeface="Arial"/>
                <a:cs typeface="Arial"/>
              </a:rPr>
              <a:t> </a:t>
            </a:r>
            <a:r>
              <a:rPr lang="en-US" sz="2000" err="1">
                <a:latin typeface="Arial"/>
                <a:cs typeface="Arial"/>
              </a:rPr>
              <a:t>ammatillisessa</a:t>
            </a:r>
            <a:r>
              <a:rPr lang="en-US" sz="2000">
                <a:latin typeface="Arial"/>
                <a:cs typeface="Arial"/>
              </a:rPr>
              <a:t> </a:t>
            </a:r>
            <a:r>
              <a:rPr lang="en-US" sz="2000" err="1">
                <a:latin typeface="Arial"/>
                <a:cs typeface="Arial"/>
              </a:rPr>
              <a:t>koulutuksessa</a:t>
            </a:r>
            <a:r>
              <a:rPr lang="en-US" sz="2000">
                <a:latin typeface="Arial"/>
                <a:cs typeface="Arial"/>
              </a:rPr>
              <a:t>.</a:t>
            </a:r>
          </a:p>
          <a:p>
            <a:endParaRPr lang="en-US" sz="2000">
              <a:latin typeface="Arial"/>
              <a:cs typeface="Arial"/>
            </a:endParaRPr>
          </a:p>
          <a:p>
            <a:r>
              <a:rPr lang="en-US" sz="2000" err="1">
                <a:latin typeface="Arial"/>
                <a:cs typeface="Arial"/>
              </a:rPr>
              <a:t>Lisätietoa</a:t>
            </a:r>
            <a:r>
              <a:rPr lang="en-US" sz="2000">
                <a:latin typeface="Arial"/>
                <a:cs typeface="Arial"/>
              </a:rPr>
              <a:t>:</a:t>
            </a:r>
          </a:p>
          <a:p>
            <a:r>
              <a:rPr lang="en-US">
                <a:latin typeface="Arial"/>
                <a:cs typeface="Arial"/>
              </a:rPr>
              <a:t>https://www.keuda.fi/keuda/hankkeet/vierko-2/</a:t>
            </a:r>
            <a:endParaRPr lang="en-US">
              <a:latin typeface="Arial"/>
              <a:cs typeface="Arial"/>
              <a:hlinkClick r:id="rId3"/>
            </a:endParaRPr>
          </a:p>
        </p:txBody>
      </p:sp>
      <p:pic>
        <p:nvPicPr>
          <p:cNvPr id="5" name="Kuva 4">
            <a:extLst>
              <a:ext uri="{FF2B5EF4-FFF2-40B4-BE49-F238E27FC236}">
                <a16:creationId xmlns:a16="http://schemas.microsoft.com/office/drawing/2014/main" id="{C97BFBEF-4AB7-DA80-A1A5-5BCB24E29599}"/>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605354" y="5427517"/>
            <a:ext cx="2235200" cy="506095"/>
          </a:xfrm>
          <a:prstGeom prst="rect">
            <a:avLst/>
          </a:prstGeom>
          <a:noFill/>
        </p:spPr>
      </p:pic>
      <p:sp>
        <p:nvSpPr>
          <p:cNvPr id="7" name="Otsikko 6">
            <a:extLst>
              <a:ext uri="{FF2B5EF4-FFF2-40B4-BE49-F238E27FC236}">
                <a16:creationId xmlns:a16="http://schemas.microsoft.com/office/drawing/2014/main" id="{CB6B3092-2457-A272-3F70-C7BDA837A462}"/>
              </a:ext>
              <a:ext uri="{C183D7F6-B498-43B3-948B-1728B52AA6E4}">
                <adec:decorative xmlns:adec="http://schemas.microsoft.com/office/drawing/2017/decorative" val="1"/>
              </a:ext>
            </a:extLst>
          </p:cNvPr>
          <p:cNvSpPr txBox="1">
            <a:spLocks noGrp="1"/>
          </p:cNvSpPr>
          <p:nvPr>
            <p:ph type="title" idx="4294967295"/>
          </p:nvPr>
        </p:nvSpPr>
        <p:spPr>
          <a:xfrm>
            <a:off x="1537598" y="5933612"/>
            <a:ext cx="4922481" cy="369332"/>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i-FI" sz="1800" b="0" i="0" u="none" strike="noStrike" kern="1200" cap="none" spc="0" normalizeH="0" baseline="0" noProof="0">
                <a:ln>
                  <a:noFill/>
                </a:ln>
                <a:solidFill>
                  <a:srgbClr val="000000"/>
                </a:solidFill>
                <a:effectLst/>
                <a:uLnTx/>
                <a:uFillTx/>
                <a:latin typeface="Abadi" panose="020B0604020104020204" pitchFamily="34" charset="0"/>
                <a:ea typeface="Aptos" panose="020B0004020202020204" pitchFamily="34" charset="0"/>
                <a:cs typeface="ADLaM Display" panose="02010000000000000000" pitchFamily="2" charset="0"/>
              </a:rPr>
              <a:t>https://creativecommons.org/licenses/by/4.0/</a:t>
            </a:r>
            <a:endParaRPr kumimoji="0" lang="fi-FI" sz="1800" b="0" i="0" u="none" strike="noStrike" kern="1200" cap="none" spc="0" normalizeH="0" baseline="0" noProof="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40634451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5BB34-D037-CF53-8D93-4BB80C5F9FF3}"/>
              </a:ext>
            </a:extLst>
          </p:cNvPr>
          <p:cNvSpPr txBox="1">
            <a:spLocks noGrp="1"/>
          </p:cNvSpPr>
          <p:nvPr>
            <p:ph type="title" idx="4294967295"/>
          </p:nvPr>
        </p:nvSpPr>
        <p:spPr>
          <a:xfrm>
            <a:off x="154699" y="240631"/>
            <a:ext cx="11882602" cy="6894195"/>
          </a:xfrm>
          <a:prstGeom prst="rect">
            <a:avLst/>
          </a:prstGeom>
          <a:noFill/>
          <a:ln>
            <a:noFill/>
            <a:prstDash/>
          </a:ln>
          <a:effectLst/>
        </p:spPr>
        <p:txBody>
          <a:bodyPr rot="0" spcFirstLastPara="0" vertOverflow="overflow" horzOverflow="overflow" vert="horz" wrap="square" lIns="91440" tIns="45720" rIns="91440" bIns="45720" numCol="3" spcCol="0" rtlCol="0" fromWordArt="0" anchor="t" anchorCtr="0" forceAA="0" compatLnSpc="1">
            <a:prstTxWarp prst="textNoShape">
              <a:avLst/>
            </a:prstTxWarp>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AEL-</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Amiedu</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Oy/</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Taitotalo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Axxell</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Utbildning</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Ab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Careeria</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Espoon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seudun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a:ea typeface="+mn-ea"/>
                <a:cs typeface="Arial"/>
              </a:rPr>
              <a:t>Etelä-Karjalan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koulutuskuntayhtymä</a:t>
            </a:r>
            <a:r>
              <a:rPr kumimoji="0" lang="en-US" sz="1200" b="0" i="0" u="none" strike="noStrike" kern="1200" cap="none" spc="0" normalizeH="0" baseline="0" noProof="0">
                <a:ln>
                  <a:noFill/>
                </a:ln>
                <a:solidFill>
                  <a:schemeClr val="tx1"/>
                </a:solidFill>
                <a:effectLst/>
                <a:uLnTx/>
                <a:uFillTx/>
                <a:latin typeface="Arial"/>
                <a:ea typeface="+mn-ea"/>
                <a:cs typeface="Arial"/>
              </a:rPr>
              <a:t> / </a:t>
            </a:r>
            <a:r>
              <a:rPr kumimoji="0" lang="en-US" sz="1200" b="0" i="0" u="none" strike="noStrike" kern="1200" cap="none" spc="0" normalizeH="0" baseline="0" noProof="0" err="1">
                <a:ln>
                  <a:noFill/>
                </a:ln>
                <a:solidFill>
                  <a:schemeClr val="tx1"/>
                </a:solidFill>
                <a:effectLst/>
                <a:uLnTx/>
                <a:uFillTx/>
                <a:latin typeface="Arial"/>
                <a:ea typeface="+mn-ea"/>
                <a:cs typeface="Arial"/>
              </a:rPr>
              <a:t>Saimaan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ammattiopisto</a:t>
            </a:r>
            <a:r>
              <a:rPr kumimoji="0" lang="en-US" sz="1200" b="0" i="0" u="none" strike="noStrike" kern="1200" cap="none" spc="0" normalizeH="0" baseline="0" noProof="0">
                <a:ln>
                  <a:noFill/>
                </a:ln>
                <a:solidFill>
                  <a:schemeClr val="tx1"/>
                </a:solidFill>
                <a:effectLst/>
                <a:uLnTx/>
                <a:uFillTx/>
                <a:latin typeface="Arial"/>
                <a:ea typeface="+mn-ea"/>
                <a:cs typeface="Arial"/>
              </a:rPr>
              <a:t> Sampo </a:t>
            </a:r>
            <a:endParaRPr kumimoji="0" lang="en-US" sz="1200" b="0" i="0" u="none" strike="noStrike" kern="1200" cap="none" spc="0" normalizeH="0" baseline="0" noProof="0">
              <a:ln>
                <a:noFill/>
              </a:ln>
              <a:solidFill>
                <a:schemeClr val="tx1"/>
              </a:solidFill>
              <a:effectLst/>
              <a:uLnTx/>
              <a:uFillTx/>
              <a:latin typeface="Arial"/>
              <a:ea typeface="Calibri"/>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Etelä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-Savon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Oy/</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Esedu</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a:ea typeface="+mn-ea"/>
                <a:cs typeface="Arial"/>
              </a:rPr>
              <a:t>Haapaveden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Opiston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kannatusyhdistys</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ry</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Haapaveden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Opisto</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Työpakettivastuu</a:t>
            </a:r>
            <a:r>
              <a:rPr kumimoji="0" lang="en-US" sz="1200" b="0" i="0" u="none" strike="noStrike" kern="1200" cap="none" spc="0" normalizeH="0" baseline="0" noProof="0">
                <a:ln>
                  <a:noFill/>
                </a:ln>
                <a:solidFill>
                  <a:schemeClr val="tx1"/>
                </a:solidFill>
                <a:effectLst/>
                <a:uLnTx/>
                <a:uFillTx/>
                <a:latin typeface="Arial"/>
                <a:ea typeface="+mn-ea"/>
                <a:cs typeface="Arial"/>
              </a:rPr>
              <a:t> R) </a:t>
            </a:r>
            <a:endParaRPr kumimoji="0" lang="en-US" sz="1200" b="0" i="0" u="none" strike="noStrike" kern="1200" cap="none" spc="0" normalizeH="0" baseline="0" noProof="0">
              <a:ln>
                <a:noFill/>
              </a:ln>
              <a:solidFill>
                <a:schemeClr val="tx1"/>
              </a:solidFill>
              <a:effectLst/>
              <a:uLnTx/>
              <a:uFillTx/>
              <a:latin typeface="Arial"/>
              <a:ea typeface="Calibri"/>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a:ea typeface="+mn-ea"/>
                <a:cs typeface="Arial"/>
              </a:rPr>
              <a:t>Helsingin </a:t>
            </a:r>
            <a:r>
              <a:rPr kumimoji="0" lang="en-US" sz="1200" b="0" i="0" u="none" strike="noStrike" kern="1200" cap="none" spc="0" normalizeH="0" baseline="0" noProof="0" err="1">
                <a:ln>
                  <a:noFill/>
                </a:ln>
                <a:solidFill>
                  <a:schemeClr val="tx1"/>
                </a:solidFill>
                <a:effectLst/>
                <a:uLnTx/>
                <a:uFillTx/>
                <a:latin typeface="Arial"/>
                <a:ea typeface="+mn-ea"/>
                <a:cs typeface="Arial"/>
              </a:rPr>
              <a:t>kaupunki</a:t>
            </a:r>
            <a:r>
              <a:rPr kumimoji="0" lang="en-US" sz="1200" b="0" i="0" u="none" strike="noStrike" kern="1200" cap="none" spc="0" normalizeH="0" baseline="0" noProof="0">
                <a:ln>
                  <a:noFill/>
                </a:ln>
                <a:solidFill>
                  <a:schemeClr val="tx1"/>
                </a:solidFill>
                <a:effectLst/>
                <a:uLnTx/>
                <a:uFillTx/>
                <a:latin typeface="Arial"/>
                <a:ea typeface="+mn-ea"/>
                <a:cs typeface="Arial"/>
              </a:rPr>
              <a:t> / </a:t>
            </a:r>
            <a:r>
              <a:rPr kumimoji="0" lang="en-US" sz="1200" b="0" i="0" u="none" strike="noStrike" kern="1200" cap="none" spc="0" normalizeH="0" baseline="0" noProof="0" err="1">
                <a:ln>
                  <a:noFill/>
                </a:ln>
                <a:solidFill>
                  <a:schemeClr val="tx1"/>
                </a:solidFill>
                <a:effectLst/>
                <a:uLnTx/>
                <a:uFillTx/>
                <a:latin typeface="Arial"/>
                <a:ea typeface="+mn-ea"/>
                <a:cs typeface="Arial"/>
              </a:rPr>
              <a:t>Stadin</a:t>
            </a:r>
            <a:r>
              <a:rPr kumimoji="0" lang="en-US" sz="1200" b="0" i="0" u="none" strike="noStrike" kern="1200" cap="none" spc="0" normalizeH="0" baseline="0" noProof="0">
                <a:ln>
                  <a:noFill/>
                </a:ln>
                <a:solidFill>
                  <a:schemeClr val="tx1"/>
                </a:solidFill>
                <a:effectLst/>
                <a:uLnTx/>
                <a:uFillTx/>
                <a:latin typeface="Arial"/>
                <a:ea typeface="+mn-ea"/>
                <a:cs typeface="Arial"/>
              </a:rPr>
              <a:t> AO (</a:t>
            </a:r>
            <a:r>
              <a:rPr kumimoji="0" lang="en-US" sz="1200" b="0" i="0" u="none" strike="noStrike" kern="1200" cap="none" spc="0" normalizeH="0" baseline="0" noProof="0" err="1">
                <a:ln>
                  <a:noFill/>
                </a:ln>
                <a:solidFill>
                  <a:schemeClr val="tx1"/>
                </a:solidFill>
                <a:effectLst/>
                <a:uLnTx/>
                <a:uFillTx/>
                <a:latin typeface="Arial"/>
                <a:ea typeface="+mn-ea"/>
                <a:cs typeface="Arial"/>
              </a:rPr>
              <a:t>Työpakettivastuu</a:t>
            </a:r>
            <a:r>
              <a:rPr kumimoji="0" lang="en-US" sz="1200" b="0" i="0" u="none" strike="noStrike" kern="1200" cap="none" spc="0" normalizeH="0" baseline="0" noProof="0">
                <a:ln>
                  <a:noFill/>
                </a:ln>
                <a:solidFill>
                  <a:schemeClr val="tx1"/>
                </a:solidFill>
                <a:effectLst/>
                <a:uLnTx/>
                <a:uFillTx/>
                <a:latin typeface="Arial"/>
                <a:ea typeface="+mn-ea"/>
                <a:cs typeface="Arial"/>
              </a:rPr>
              <a:t> I) </a:t>
            </a:r>
            <a:endParaRPr kumimoji="0" lang="en-US" sz="1200" b="0" i="0" u="none" strike="noStrike" kern="1200" cap="none" spc="0" normalizeH="0" baseline="0" noProof="0">
              <a:ln>
                <a:noFill/>
              </a:ln>
              <a:solidFill>
                <a:schemeClr val="tx1"/>
              </a:solidFill>
              <a:effectLst/>
              <a:uLnTx/>
              <a:uFillTx/>
              <a:latin typeface="Arial"/>
              <a:ea typeface="Calibri"/>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Helsingin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maalariammattikoulu</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Helsinki Business College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Hyria</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Oy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Hämeen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ammatti-instituutti</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Oy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a:ea typeface="+mn-ea"/>
                <a:cs typeface="Arial"/>
              </a:rPr>
              <a:t>Itä-Karjalan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Kansanopistoseura</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r.y</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Itä-Karjalan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Kansanopisto</a:t>
            </a:r>
            <a:r>
              <a:rPr kumimoji="0" lang="en-US" sz="1200" b="0" i="0" u="none" strike="noStrike" kern="1200" cap="none" spc="0" normalizeH="0" baseline="0" noProof="0">
                <a:ln>
                  <a:noFill/>
                </a:ln>
                <a:solidFill>
                  <a:schemeClr val="tx1"/>
                </a:solidFill>
                <a:effectLst/>
                <a:uLnTx/>
                <a:uFillTx/>
                <a:latin typeface="Arial"/>
                <a:ea typeface="+mn-ea"/>
                <a:cs typeface="Arial"/>
              </a:rPr>
              <a:t> </a:t>
            </a:r>
            <a:endParaRPr kumimoji="0" lang="en-US" sz="1200" b="0" i="0" u="none" strike="noStrike" kern="1200" cap="none" spc="0" normalizeH="0" baseline="0" noProof="0">
              <a:ln>
                <a:noFill/>
              </a:ln>
              <a:solidFill>
                <a:schemeClr val="tx1"/>
              </a:solidFill>
              <a:effectLst/>
              <a:uLnTx/>
              <a:uFillTx/>
              <a:latin typeface="Arial"/>
              <a:ea typeface="Calibri"/>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Itä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-Savon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Ammattiopisto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Samiedu</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a:ea typeface="+mn-ea"/>
                <a:cs typeface="Arial"/>
              </a:rPr>
              <a:t>Jokilaaksojen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koulutuskuntayhtymä</a:t>
            </a:r>
            <a:r>
              <a:rPr kumimoji="0" lang="en-US" sz="1200" b="0" i="0" u="none" strike="noStrike" kern="1200" cap="none" spc="0" normalizeH="0" baseline="0" noProof="0">
                <a:ln>
                  <a:noFill/>
                </a:ln>
                <a:solidFill>
                  <a:schemeClr val="tx1"/>
                </a:solidFill>
                <a:effectLst/>
                <a:uLnTx/>
                <a:uFillTx/>
                <a:latin typeface="Arial"/>
                <a:ea typeface="+mn-ea"/>
                <a:cs typeface="Arial"/>
              </a:rPr>
              <a:t> JEDU (</a:t>
            </a:r>
            <a:r>
              <a:rPr kumimoji="0" lang="en-US" sz="1200" b="0" i="0" u="none" strike="noStrike" kern="1200" cap="none" spc="0" normalizeH="0" baseline="0" noProof="0" err="1">
                <a:ln>
                  <a:noFill/>
                </a:ln>
                <a:solidFill>
                  <a:schemeClr val="tx1"/>
                </a:solidFill>
                <a:effectLst/>
                <a:uLnTx/>
                <a:uFillTx/>
                <a:latin typeface="Arial"/>
                <a:ea typeface="+mn-ea"/>
                <a:cs typeface="Arial"/>
              </a:rPr>
              <a:t>Työpakettivastuu</a:t>
            </a:r>
            <a:r>
              <a:rPr kumimoji="0" lang="en-US" sz="1200" b="0" i="0" u="none" strike="noStrike" kern="1200" cap="none" spc="0" normalizeH="0" baseline="0" noProof="0">
                <a:ln>
                  <a:noFill/>
                </a:ln>
                <a:solidFill>
                  <a:schemeClr val="tx1"/>
                </a:solidFill>
                <a:effectLst/>
                <a:uLnTx/>
                <a:uFillTx/>
                <a:latin typeface="Arial"/>
                <a:ea typeface="+mn-ea"/>
                <a:cs typeface="Arial"/>
              </a:rPr>
              <a:t> E) </a:t>
            </a:r>
            <a:endParaRPr kumimoji="0" lang="en-US" sz="1200" b="0" i="0" u="none" strike="noStrike" kern="1200" cap="none" spc="0" normalizeH="0" baseline="0" noProof="0">
              <a:ln>
                <a:noFill/>
              </a:ln>
              <a:solidFill>
                <a:schemeClr val="tx1"/>
              </a:solidFill>
              <a:effectLst/>
              <a:uLnTx/>
              <a:uFillTx/>
              <a:latin typeface="Arial"/>
              <a:ea typeface="Calibri"/>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a:ea typeface="+mn-ea"/>
                <a:cs typeface="Arial"/>
              </a:rPr>
              <a:t>Jyväskylän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koulutuskuntayhtymä</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Työpakettivastuu</a:t>
            </a:r>
            <a:r>
              <a:rPr kumimoji="0" lang="en-US" sz="1200" b="0" i="0" u="none" strike="noStrike" kern="1200" cap="none" spc="0" normalizeH="0" baseline="0" noProof="0">
                <a:ln>
                  <a:noFill/>
                </a:ln>
                <a:solidFill>
                  <a:schemeClr val="tx1"/>
                </a:solidFill>
                <a:effectLst/>
                <a:uLnTx/>
                <a:uFillTx/>
                <a:latin typeface="Arial"/>
                <a:ea typeface="+mn-ea"/>
                <a:cs typeface="Arial"/>
              </a:rPr>
              <a:t> V)  </a:t>
            </a:r>
            <a:endParaRPr kumimoji="0" lang="en-US" sz="1200" b="0" i="0" u="none" strike="noStrike" kern="1200" cap="none" spc="0" normalizeH="0" baseline="0" noProof="0">
              <a:ln>
                <a:noFill/>
              </a:ln>
              <a:solidFill>
                <a:schemeClr val="tx1"/>
              </a:solidFill>
              <a:effectLst/>
              <a:uLnTx/>
              <a:uFillTx/>
              <a:latin typeface="Arial"/>
              <a:ea typeface="Calibri"/>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Jyväskylän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kristillisen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opiston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säätiö</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sr</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Jyväskylän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kristillinen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(JKO)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Jyväskylän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Talouskouluyhdistys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ry. /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Jyväskylän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palvelualan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Kajaanin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kaupungin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koulutusliikelaitos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Kalajoen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kristillinen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Kanneljärven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Kelloseppäkoulu</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Kemi-</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Tornionlaakson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Lappia</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Keski-Pohjanmaan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Keski-Uudenmaan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Koordinaatio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Kirkkopalvelut</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ry</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 STEP-</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Kiteen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evankelisen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kansanopiston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kannatusyhdistys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ry</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Kiteen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Evankelinen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Kansanopisto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Kolmen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kampuksen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urheiluopisto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Oy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Kotkan-Haminan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seudun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Ekami</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Koulutuskeskus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Salpaus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Brahe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OSAO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Tavastia</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Ammattiopisto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Tavastia</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Kouvolan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Ammattiopisto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Oy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LIVE-</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säätiö</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/LIVE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ammattiopisto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Lounais-Hämeen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Lounais-Suomen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Novida -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ammattiopisto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ja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lukio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a:ea typeface="+mn-ea"/>
                <a:cs typeface="Arial"/>
              </a:rPr>
              <a:t>Luksia</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Länsi-Uudenmaan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koulutuskuntayhtymä</a:t>
            </a:r>
            <a:r>
              <a:rPr kumimoji="0" lang="en-US" sz="1200" b="0" i="0" u="none" strike="noStrike" kern="1200" cap="none" spc="0" normalizeH="0" baseline="0" noProof="0">
                <a:ln>
                  <a:noFill/>
                </a:ln>
                <a:solidFill>
                  <a:schemeClr val="tx1"/>
                </a:solidFill>
                <a:effectLst/>
                <a:uLnTx/>
                <a:uFillTx/>
                <a:latin typeface="Arial"/>
                <a:ea typeface="+mn-ea"/>
                <a:cs typeface="Arial"/>
              </a:rPr>
              <a:t> </a:t>
            </a:r>
            <a:endParaRPr kumimoji="0" lang="en-US" sz="1200" b="0" i="0" u="none" strike="noStrike" kern="1200" cap="none" spc="0" normalizeH="0" baseline="0" noProof="0">
              <a:ln>
                <a:noFill/>
              </a:ln>
              <a:solidFill>
                <a:schemeClr val="tx1"/>
              </a:solidFill>
              <a:effectLst/>
              <a:uLnTx/>
              <a:uFillTx/>
              <a:latin typeface="Arial"/>
              <a:ea typeface="Calibri"/>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Länsirannikon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Oy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WinNova</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Oulun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palvelualan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Peimarin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Ammattiopisto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Livia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Perho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Liiketalousopisto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Peräpohjolan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kansanopiston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kannatusyhdistys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ry</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Peräpohjolan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Pohjois-Karjalan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/Riveria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Pohjois-Satakunnan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kansanopiston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kannatusyhdistys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ry</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Kankaanpään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Pohjois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-Savon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Raahen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Porvari</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ja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Kauppakoulurahasto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sr</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Raision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seudun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Raudaskylän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kristillinen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Rovalan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Setlementti</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ry</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Rovala-Opisto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Rovaniemen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REDU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Salon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seudun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Sasky</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Satakunnan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Sataedu</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Savon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Savon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ammattiopisto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Seinäjoen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Suomen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Diakoniaopisto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 SDO Oy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Suomen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Urheiluopiston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Kannatusosakeyhtiö</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Suomen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ympäristöopisto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SYKLI Oy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Suomen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Yrittäjäopisto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Oy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Svenska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Framtidsskolan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i</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Helsingforsregionen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Ab/</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Prakticum</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a:ea typeface="+mn-ea"/>
                <a:cs typeface="Arial"/>
              </a:rPr>
              <a:t>Svenska </a:t>
            </a:r>
            <a:r>
              <a:rPr kumimoji="0" lang="en-US" sz="1200" b="0" i="0" u="none" strike="noStrike" kern="1200" cap="none" spc="0" normalizeH="0" baseline="0" noProof="0" err="1">
                <a:ln>
                  <a:noFill/>
                </a:ln>
                <a:solidFill>
                  <a:schemeClr val="tx1"/>
                </a:solidFill>
                <a:effectLst/>
                <a:uLnTx/>
                <a:uFillTx/>
                <a:latin typeface="Arial"/>
                <a:ea typeface="+mn-ea"/>
                <a:cs typeface="Arial"/>
              </a:rPr>
              <a:t>Österbottens</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förbund</a:t>
            </a:r>
            <a:r>
              <a:rPr kumimoji="0" lang="en-US" sz="1200" b="0" i="0" u="none" strike="noStrike" kern="1200" cap="none" spc="0" normalizeH="0" baseline="0" noProof="0">
                <a:ln>
                  <a:noFill/>
                </a:ln>
                <a:solidFill>
                  <a:schemeClr val="tx1"/>
                </a:solidFill>
                <a:effectLst/>
                <a:uLnTx/>
                <a:uFillTx/>
                <a:latin typeface="Arial"/>
                <a:ea typeface="+mn-ea"/>
                <a:cs typeface="Arial"/>
              </a:rPr>
              <a:t> för </a:t>
            </a:r>
            <a:r>
              <a:rPr kumimoji="0" lang="en-US" sz="1200" b="0" i="0" u="none" strike="noStrike" kern="1200" cap="none" spc="0" normalizeH="0" baseline="0" noProof="0" err="1">
                <a:ln>
                  <a:noFill/>
                </a:ln>
                <a:solidFill>
                  <a:schemeClr val="tx1"/>
                </a:solidFill>
                <a:effectLst/>
                <a:uLnTx/>
                <a:uFillTx/>
                <a:latin typeface="Arial"/>
                <a:ea typeface="+mn-ea"/>
                <a:cs typeface="Arial"/>
              </a:rPr>
              <a:t>Utbildning</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och</a:t>
            </a:r>
            <a:r>
              <a:rPr kumimoji="0" lang="en-US" sz="1200" b="0" i="0" u="none" strike="noStrike" kern="1200" cap="none" spc="0" normalizeH="0" baseline="0" noProof="0">
                <a:ln>
                  <a:noFill/>
                </a:ln>
                <a:solidFill>
                  <a:schemeClr val="tx1"/>
                </a:solidFill>
                <a:effectLst/>
                <a:uLnTx/>
                <a:uFillTx/>
                <a:latin typeface="Arial"/>
                <a:ea typeface="+mn-ea"/>
                <a:cs typeface="Arial"/>
              </a:rPr>
              <a:t> Kultur/</a:t>
            </a:r>
            <a:r>
              <a:rPr kumimoji="0" lang="en-US" sz="1200" b="0" i="0" u="none" strike="noStrike" kern="1200" cap="none" spc="0" normalizeH="0" baseline="0" noProof="0" err="1">
                <a:ln>
                  <a:noFill/>
                </a:ln>
                <a:solidFill>
                  <a:schemeClr val="tx1"/>
                </a:solidFill>
                <a:effectLst/>
                <a:uLnTx/>
                <a:uFillTx/>
                <a:latin typeface="Arial"/>
                <a:ea typeface="+mn-ea"/>
                <a:cs typeface="Arial"/>
              </a:rPr>
              <a:t>Yrkesakademin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i</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Österbotten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Koordinaatio</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ruotsinkielinen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verkosto</a:t>
            </a:r>
            <a:r>
              <a:rPr kumimoji="0" lang="en-US" sz="1200" b="0" i="0" u="none" strike="noStrike" kern="1200" cap="none" spc="0" normalizeH="0" baseline="0" noProof="0">
                <a:ln>
                  <a:noFill/>
                </a:ln>
                <a:solidFill>
                  <a:schemeClr val="tx1"/>
                </a:solidFill>
                <a:effectLst/>
                <a:uLnTx/>
                <a:uFillTx/>
                <a:latin typeface="Arial"/>
                <a:ea typeface="+mn-ea"/>
                <a:cs typeface="Arial"/>
              </a:rPr>
              <a:t> FRIS, Å) </a:t>
            </a:r>
            <a:endParaRPr kumimoji="0" lang="en-US" sz="1200" b="0" i="0" u="none" strike="noStrike" kern="1200" cap="none" spc="0" normalizeH="0" baseline="0" noProof="0">
              <a:ln>
                <a:noFill/>
              </a:ln>
              <a:solidFill>
                <a:schemeClr val="tx1"/>
              </a:solidFill>
              <a:effectLst/>
              <a:uLnTx/>
              <a:uFillTx/>
              <a:latin typeface="Arial"/>
              <a:ea typeface="Calibri"/>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Tampereen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Aikuiskoulutussäätiö</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sr</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Tampereen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Aikuiskoulutuskeskus</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TAKK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a:ea typeface="+mn-ea"/>
                <a:cs typeface="Arial"/>
              </a:rPr>
              <a:t>Tampereen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kaupunki</a:t>
            </a:r>
            <a:r>
              <a:rPr kumimoji="0" lang="en-US" sz="1200" b="0" i="0" u="none" strike="noStrike" kern="1200" cap="none" spc="0" normalizeH="0" baseline="0" noProof="0">
                <a:ln>
                  <a:noFill/>
                </a:ln>
                <a:solidFill>
                  <a:schemeClr val="tx1"/>
                </a:solidFill>
                <a:effectLst/>
                <a:uLnTx/>
                <a:uFillTx/>
                <a:latin typeface="Arial"/>
                <a:ea typeface="+mn-ea"/>
                <a:cs typeface="Arial"/>
              </a:rPr>
              <a:t>/</a:t>
            </a:r>
            <a:r>
              <a:rPr kumimoji="0" lang="en-US" sz="1200" b="0" i="0" u="none" strike="noStrike" kern="1200" cap="none" spc="0" normalizeH="0" baseline="0" noProof="0" err="1">
                <a:ln>
                  <a:noFill/>
                </a:ln>
                <a:solidFill>
                  <a:schemeClr val="tx1"/>
                </a:solidFill>
                <a:effectLst/>
                <a:uLnTx/>
                <a:uFillTx/>
                <a:latin typeface="Arial"/>
                <a:ea typeface="+mn-ea"/>
                <a:cs typeface="Arial"/>
              </a:rPr>
              <a:t>Tampereen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seudun</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ammattiopisto</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Tredu</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Työpakettivastuu</a:t>
            </a:r>
            <a:r>
              <a:rPr kumimoji="0" lang="en-US" sz="1200" b="0" i="0" u="none" strike="noStrike" kern="1200" cap="none" spc="0" normalizeH="0" baseline="0" noProof="0">
                <a:ln>
                  <a:noFill/>
                </a:ln>
                <a:solidFill>
                  <a:schemeClr val="tx1"/>
                </a:solidFill>
                <a:effectLst/>
                <a:uLnTx/>
                <a:uFillTx/>
                <a:latin typeface="Arial"/>
                <a:ea typeface="+mn-ea"/>
                <a:cs typeface="Arial"/>
              </a:rPr>
              <a:t> R) </a:t>
            </a:r>
            <a:endParaRPr kumimoji="0" lang="en-US" sz="1200" b="0" i="0" u="none" strike="noStrike" kern="1200" cap="none" spc="0" normalizeH="0" baseline="0" noProof="0">
              <a:ln>
                <a:noFill/>
              </a:ln>
              <a:solidFill>
                <a:schemeClr val="tx1"/>
              </a:solidFill>
              <a:effectLst/>
              <a:uLnTx/>
              <a:uFillTx/>
              <a:latin typeface="Arial"/>
              <a:ea typeface="Calibri"/>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Turun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aikuiskoulutussäätiö</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sr</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/Turun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akk</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Turun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kaupunki</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a:ea typeface="+mn-ea"/>
                <a:cs typeface="Arial"/>
              </a:rPr>
              <a:t>Työtehoseura</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ry</a:t>
            </a:r>
            <a:r>
              <a:rPr kumimoji="0" lang="en-US" sz="1200" b="0" i="0" u="none" strike="noStrike" kern="1200" cap="none" spc="0" normalizeH="0" baseline="0" noProof="0">
                <a:ln>
                  <a:noFill/>
                </a:ln>
                <a:solidFill>
                  <a:schemeClr val="tx1"/>
                </a:solidFill>
                <a:effectLst/>
                <a:uLnTx/>
                <a:uFillTx/>
                <a:latin typeface="Arial"/>
                <a:ea typeface="+mn-ea"/>
                <a:cs typeface="Arial"/>
              </a:rPr>
              <a:t> (</a:t>
            </a:r>
            <a:r>
              <a:rPr kumimoji="0" lang="en-US" sz="1200" b="0" i="0" u="none" strike="noStrike" kern="1200" cap="none" spc="0" normalizeH="0" baseline="0" noProof="0" err="1">
                <a:ln>
                  <a:noFill/>
                </a:ln>
                <a:solidFill>
                  <a:schemeClr val="tx1"/>
                </a:solidFill>
                <a:effectLst/>
                <a:uLnTx/>
                <a:uFillTx/>
                <a:latin typeface="Arial"/>
                <a:ea typeface="+mn-ea"/>
                <a:cs typeface="Arial"/>
              </a:rPr>
              <a:t>Työpakettivastuu</a:t>
            </a:r>
            <a:r>
              <a:rPr kumimoji="0" lang="en-US" sz="1200" b="0" i="0" u="none" strike="noStrike" kern="1200" cap="none" spc="0" normalizeH="0" baseline="0" noProof="0">
                <a:ln>
                  <a:noFill/>
                </a:ln>
                <a:solidFill>
                  <a:schemeClr val="tx1"/>
                </a:solidFill>
                <a:effectLst/>
                <a:uLnTx/>
                <a:uFillTx/>
                <a:latin typeface="Arial"/>
                <a:ea typeface="+mn-ea"/>
                <a:cs typeface="Arial"/>
              </a:rPr>
              <a:t> K) </a:t>
            </a:r>
            <a:endParaRPr kumimoji="0" lang="en-US" sz="1200" b="0" i="0" u="none" strike="noStrike" kern="1200" cap="none" spc="0" normalizeH="0" baseline="0" noProof="0">
              <a:ln>
                <a:noFill/>
              </a:ln>
              <a:solidFill>
                <a:schemeClr val="tx1"/>
              </a:solidFill>
              <a:effectLst/>
              <a:uLnTx/>
              <a:uFillTx/>
              <a:latin typeface="Arial"/>
              <a:ea typeface="Calibri"/>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Vaasan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kaupunki</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Vamia</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Valkeakosken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seudun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Valkeakosken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ammattiopisto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Vantaan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kaupunki</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Vantaan</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ammattiopisto</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Ylä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-Savon </a:t>
            </a:r>
            <a:r>
              <a:rPr kumimoji="0" lang="en-US" sz="1200" b="0" i="0" u="none" strike="noStrike" kern="1200" cap="none" spc="0" normalizeH="0" baseline="0" noProof="0" err="1">
                <a:ln>
                  <a:noFill/>
                </a:ln>
                <a:solidFill>
                  <a:schemeClr val="tx1"/>
                </a:solidFill>
                <a:effectLst/>
                <a:uLnTx/>
                <a:uFillTx/>
                <a:latin typeface="Arial" panose="020B0604020202020204" pitchFamily="34" charset="0"/>
                <a:ea typeface="+mn-ea"/>
                <a:cs typeface="Arial" panose="020B0604020202020204" pitchFamily="34" charset="0"/>
              </a:rPr>
              <a:t>koulutuskuntayhtymä</a:t>
            </a:r>
            <a:r>
              <a:rPr kumimoji="0" lang="en-US"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endParaRPr kumimoji="0" lang="en-US" sz="1200" b="0" i="0" u="none" strike="noStrike" kern="1200" cap="none" spc="0" normalizeH="0" baseline="0" noProof="0">
              <a:ln>
                <a:noFill/>
              </a:ln>
              <a:solidFill>
                <a:schemeClr val="tx1"/>
              </a:solidFill>
              <a:effectLst/>
              <a:uLnTx/>
              <a:uFillTx/>
              <a:latin typeface="Arial" panose="020B0604020202020204" pitchFamily="34" charset="0"/>
              <a:ea typeface="Calibri"/>
              <a:cs typeface="Arial" panose="020B0604020202020204" pitchFamily="34" charset="0"/>
            </a:endParaRPr>
          </a:p>
        </p:txBody>
      </p:sp>
    </p:spTree>
    <p:extLst>
      <p:ext uri="{BB962C8B-B14F-4D97-AF65-F5344CB8AC3E}">
        <p14:creationId xmlns:p14="http://schemas.microsoft.com/office/powerpoint/2010/main" val="2153778578"/>
      </p:ext>
    </p:extLst>
  </p:cSld>
  <p:clrMapOvr>
    <a:masterClrMapping/>
  </p:clrMapOvr>
</p:sld>
</file>

<file path=ppt/theme/theme1.xml><?xml version="1.0" encoding="utf-8"?>
<a:theme xmlns:a="http://schemas.openxmlformats.org/drawingml/2006/main" name="Office-te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IERKOmallipohjat" id="{D4D80572-9317-4665-8B0D-238CEC7B1C2D}" vid="{32D10B52-81B6-4EBC-80CE-9BB4D887A743}"/>
    </a:ext>
  </a:extLst>
</a:theme>
</file>

<file path=ppt/theme/theme2.xml><?xml version="1.0" encoding="utf-8"?>
<a:theme xmlns:a="http://schemas.openxmlformats.org/drawingml/2006/main" name="Office-te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76be92a1-9c2e-45bd-bc7a-77e2bc8acba2" xsi:nil="true"/>
    <lcf76f155ced4ddcb4097134ff3c332f xmlns="99c4edd6-4692-4bdc-b7c2-f7fdb8cf042f">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CF28071C79A14B9F22182B9B92C540" ma:contentTypeVersion="13" ma:contentTypeDescription="Create a new document." ma:contentTypeScope="" ma:versionID="f97d423ac3940b248fcbc4c4bcc9d1a2">
  <xsd:schema xmlns:xsd="http://www.w3.org/2001/XMLSchema" xmlns:xs="http://www.w3.org/2001/XMLSchema" xmlns:p="http://schemas.microsoft.com/office/2006/metadata/properties" xmlns:ns2="99c4edd6-4692-4bdc-b7c2-f7fdb8cf042f" xmlns:ns3="76be92a1-9c2e-45bd-bc7a-77e2bc8acba2" targetNamespace="http://schemas.microsoft.com/office/2006/metadata/properties" ma:root="true" ma:fieldsID="ac2bd7a0dd5406a5cff4eb9bfad4f9f4" ns2:_="" ns3:_="">
    <xsd:import namespace="99c4edd6-4692-4bdc-b7c2-f7fdb8cf042f"/>
    <xsd:import namespace="76be92a1-9c2e-45bd-bc7a-77e2bc8acba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c4edd6-4692-4bdc-b7c2-f7fdb8cf04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26c6a39-ca17-4711-8675-0cb8c6f60fa5"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6be92a1-9c2e-45bd-bc7a-77e2bc8acba2"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93a5905-6c09-4fdb-b610-8a0047d6305c}" ma:internalName="TaxCatchAll" ma:showField="CatchAllData" ma:web="76be92a1-9c2e-45bd-bc7a-77e2bc8acba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47E9FBF-6CF6-4700-B86E-583616ECFDB5}">
  <ds:schemaRefs>
    <ds:schemaRef ds:uri="http://schemas.microsoft.com/sharepoint/v3/contenttype/forms"/>
  </ds:schemaRefs>
</ds:datastoreItem>
</file>

<file path=customXml/itemProps2.xml><?xml version="1.0" encoding="utf-8"?>
<ds:datastoreItem xmlns:ds="http://schemas.openxmlformats.org/officeDocument/2006/customXml" ds:itemID="{38D7E197-5CE7-4725-8BF6-15F6C1AD05D1}">
  <ds:schemaRefs>
    <ds:schemaRef ds:uri="76be92a1-9c2e-45bd-bc7a-77e2bc8acba2"/>
    <ds:schemaRef ds:uri="99c4edd6-4692-4bdc-b7c2-f7fdb8cf042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8383330-2C82-41D6-84AB-30700762CE7D}"/>
</file>

<file path=docProps/app.xml><?xml version="1.0" encoding="utf-8"?>
<Properties xmlns="http://schemas.openxmlformats.org/officeDocument/2006/extended-properties" xmlns:vt="http://schemas.openxmlformats.org/officeDocument/2006/docPropsVTypes">
  <Template>VIERKOmallipohjat</Template>
  <Application>Microsoft Office PowerPoint</Application>
  <PresentationFormat>Widescreen</PresentationFormat>
  <Slides>86</Slides>
  <Notes>1</Notes>
  <HiddenSlides>0</HiddenSlides>
  <ScaleCrop>false</ScaleCrop>
  <HeadingPairs>
    <vt:vector size="4" baseType="variant">
      <vt:variant>
        <vt:lpstr>Theme</vt:lpstr>
      </vt:variant>
      <vt:variant>
        <vt:i4>1</vt:i4>
      </vt:variant>
      <vt:variant>
        <vt:lpstr>Slide Titles</vt:lpstr>
      </vt:variant>
      <vt:variant>
        <vt:i4>86</vt:i4>
      </vt:variant>
    </vt:vector>
  </HeadingPairs>
  <TitlesOfParts>
    <vt:vector size="87" baseType="lpstr">
      <vt:lpstr>Office-teema</vt:lpstr>
      <vt:lpstr>VIERKO 2  Monikulttuurisuus-osaaminen  Henkilöstö ja sidosryhmät </vt:lpstr>
      <vt:lpstr>Sisältö</vt:lpstr>
      <vt:lpstr>Johdanto  Tähän pakettiin on koottu opetushenkilöstölle ja sidosryhmille monikulttuurisuusosaamiseen liittyviä asioita, esimerkkejä, huomioita ja linkkejä. Tätä koulutuspakettia voi muokata oman oppilaitoksen tarpeisiin. Tarkoituksena on antaa yleiskuva, yksityiskohdat tarkentuvat jokaisessa oppilaitoksessa ja verkostossa heidän tarpeisiinsa.  - oppilaitos ymmärtää oman roolinsa ja vastuunsa ja pystyy tarvittaessa myös viestimään sen julkisessa keskustelussa.  Koulutuspaketista voi ottaa jonkin osan ja kouluttaa sen avulla eri henkilöstöryhmiä ja syventää alakohtaista osaamista.  - Koulutuspaketin osioita voi myös hyödyntää eri sidosryhmien koulutuksissa </vt:lpstr>
      <vt:lpstr>2. Inklusiivisuus / Syrjimättömyys / Yhdenvertaisuus / tasa-arvo  Nina Patanen, Taitotalo</vt:lpstr>
      <vt:lpstr>Termien selitykset</vt:lpstr>
      <vt:lpstr>Linkkejä</vt:lpstr>
      <vt:lpstr>3. Psykologinen turvallisuus ja luottamus </vt:lpstr>
      <vt:lpstr>Mitä psykologinen turvallisuus tarkoittaa? </vt:lpstr>
      <vt:lpstr>Mitä psykologinen turvallisuus tarkoittaa? </vt:lpstr>
      <vt:lpstr>Mistä tunnistaa psykologisen turvallisuuden? 1/2</vt:lpstr>
      <vt:lpstr>Mistä tunnistaa psykologisen turvallisuuden? 2/2</vt:lpstr>
      <vt:lpstr>Miten edistää psykologista turvallisuutta?</vt:lpstr>
      <vt:lpstr>Miten edistää psykologista turvallisuutta?</vt:lpstr>
      <vt:lpstr>Miksi psykologista turvallisuutta on tärkeä edistää?</vt:lpstr>
      <vt:lpstr>4. Monikulttuurisuus työelämässä / Työelämän moninaisuus</vt:lpstr>
      <vt:lpstr>Mitä tarkoittaa monikulttuurinen työyhteisö?</vt:lpstr>
      <vt:lpstr> Monikulttuurisuus on työelämän supervoima </vt:lpstr>
      <vt:lpstr>Monikulttuurisuus on työelämän supervoima</vt:lpstr>
      <vt:lpstr>Video</vt:lpstr>
      <vt:lpstr>Monikulttuurisuuden haasteita työelämässä</vt:lpstr>
      <vt:lpstr>Monikulttuurisuuden haasteita työelämässä</vt:lpstr>
      <vt:lpstr>Monikulttuurisuuden haasteita työelämässä</vt:lpstr>
      <vt:lpstr>Ratkaisuja monikulttuurisiin haasteisiin</vt:lpstr>
      <vt:lpstr>Ratkaisuja työelämän monikulttuurisiin haasteisiin</vt:lpstr>
      <vt:lpstr>Lähteet</vt:lpstr>
      <vt:lpstr>5. Monikielinen työyhteisö</vt:lpstr>
      <vt:lpstr>Monikielinen työyhteisö</vt:lpstr>
      <vt:lpstr>Monikielinen työyhteisö</vt:lpstr>
      <vt:lpstr>Lähteet</vt:lpstr>
      <vt:lpstr>Linkkejä</vt:lpstr>
      <vt:lpstr>6. Monikulttuurisuusosaaminen ohjauksessa </vt:lpstr>
      <vt:lpstr>Monikulttuurinen osaaminen ohjauksessa esimerkki 1</vt:lpstr>
      <vt:lpstr>Monikulttuurinen osaaminen ohjauksessa esimerkki 2</vt:lpstr>
      <vt:lpstr>Monikulttuurinen osaaminen ohjauksessa esimerkki 3</vt:lpstr>
      <vt:lpstr>Monikulttuurinen osaaminen ohjauksessa esimerkki 4</vt:lpstr>
      <vt:lpstr>Monikulttuurinen osaaminen ohjauksessa esimerkki 5</vt:lpstr>
      <vt:lpstr>Monikulttuurinen osaaminen -luettavaa</vt:lpstr>
      <vt:lpstr>Monikulttuurinen osaaminen -luettavaa</vt:lpstr>
      <vt:lpstr>Monikulttuurinen osaaminen -luettavaa</vt:lpstr>
      <vt:lpstr>Monikulttuurinen osaaminen -luettavaa</vt:lpstr>
      <vt:lpstr>Monikulttuurinen osaaminen: yhteenveto 1/2</vt:lpstr>
      <vt:lpstr>Monikulttuurinen osaaminen: yhteenveto 2/2</vt:lpstr>
      <vt:lpstr>7. Kulttuurien välinen ohjaus ja vuorovaikutus </vt:lpstr>
      <vt:lpstr>PowerPoint Presentation</vt:lpstr>
      <vt:lpstr>7.1 Ja edellinen pähkinänkuoressa...</vt:lpstr>
      <vt:lpstr>...ja edellinen pähkinänkuoressa</vt:lpstr>
      <vt:lpstr>Ymmärsitkö varmasti?</vt:lpstr>
      <vt:lpstr>7.2 Ohjaus ja vuorovaikutus</vt:lpstr>
      <vt:lpstr>7.3 Keskustelunaiheita</vt:lpstr>
      <vt:lpstr>7.4 Kulttuurinen tietoisuus, ennakkoluulot ja stereotypiat</vt:lpstr>
      <vt:lpstr>PowerPoint Presentation</vt:lpstr>
      <vt:lpstr>7.5 Kieli ja kommunikaatio, kulttuurien välinen yhteistyö</vt:lpstr>
      <vt:lpstr>PowerPoint Presentation</vt:lpstr>
      <vt:lpstr>7.6 Materiaalia – ohjaus 1/2</vt:lpstr>
      <vt:lpstr>Monikulttuurinen ohjaus 2/2</vt:lpstr>
      <vt:lpstr>Lähteet</vt:lpstr>
      <vt:lpstr>8. Viestintä monikulttuurisessa työ-yhteisössä </vt:lpstr>
      <vt:lpstr>Kielellinen viestintä</vt:lpstr>
      <vt:lpstr>Sanaton viestintä</vt:lpstr>
      <vt:lpstr>PowerPoint Presentation</vt:lpstr>
      <vt:lpstr>PowerPoint Presentation</vt:lpstr>
      <vt:lpstr>PowerPoint Presentation</vt:lpstr>
      <vt:lpstr>PowerPoint Presentation</vt:lpstr>
      <vt:lpstr>PowerPoint Presentation</vt:lpstr>
      <vt:lpstr>Lähteitä ja muita linkkejä</vt:lpstr>
      <vt:lpstr>9. Monikulttuurinen työturvallisuus </vt:lpstr>
      <vt:lpstr>9.1.Mitä on monikulttuurinen työturvallisuus?</vt:lpstr>
      <vt:lpstr>9.2.Monikulttuurinen työturvallisuus selkeäkielisesti</vt:lpstr>
      <vt:lpstr>9.3.Monikulttuurisen työturvallisuuden johtaminen</vt:lpstr>
      <vt:lpstr>9.4.Monikulttuurisen työturvallisuuden perehdytys, ohjaus ja opettaminen</vt:lpstr>
      <vt:lpstr>PowerPoint Presentation</vt:lpstr>
      <vt:lpstr>PowerPoint Presentation</vt:lpstr>
      <vt:lpstr>9.5.Lyhyet ohjeet opastukseen pähkinänkuoressa...</vt:lpstr>
      <vt:lpstr>Esimerkkejä selkokielisestä ohjeesta</vt:lpstr>
      <vt:lpstr>9.5.Materiaalia monikulttuurisen työturvallisuuden opetukseen ja ohjaukseen</vt:lpstr>
      <vt:lpstr>9.6.Monikulttuurinen työturvallisuus häiriö-ja poikkeustilanteissa</vt:lpstr>
      <vt:lpstr>9.7.Materiaalia monikulttuurisen työturvallisuuden poikkeus-ja häiriötilanteiden hallintaan </vt:lpstr>
      <vt:lpstr>9.8.Esimerkki hyvästä käytännöstä</vt:lpstr>
      <vt:lpstr>PowerPoint Presentation</vt:lpstr>
      <vt:lpstr>PowerPoint Presentation</vt:lpstr>
      <vt:lpstr>Lähteet:</vt:lpstr>
      <vt:lpstr>Lähteitä selkokielisyysmateriaaleihin</vt:lpstr>
      <vt:lpstr>Muita materiaaleja selkokielestä, kielitietoisuudesta sekä kielellisestä vastuullisuudesta</vt:lpstr>
      <vt:lpstr>Tekijät: Nina Patanen/ Tiina Kallio/ Virpi Tahvanainen/ Päivi Hannus/ Suomen Diakoniaopisto Katja Tapaninen/ Kreetta Blomster/ Jaana Kyllönen/ Raudaskylän kr. Opisto Tanja Vähäoja/ JEDU </vt:lpstr>
      <vt:lpstr>https://creativecommons.org/licenses/by/4.0/</vt:lpstr>
      <vt:lpstr>AEL-Amiedu Oy/Taitotalo  Axxell Utbildning Ab  Careeria   Espoon seudun koulutuskuntayhtymä   Etelä-Karjalan koulutuskuntayhtymä / Saimaan ammattiopisto Sampo  Etelä-Savon Koulutus Oy/Esedu   Haapaveden Opiston kannatusyhdistys ry, Haapaveden Opisto (Työpakettivastuu R)  Helsingin kaupunki / Stadin AO (Työpakettivastuu I)  Helsingin maalariammattikoulu  Helsinki Business College  Hyria koulutus Oy  Hämeen ammatti-instituutti Oy  Itä-Karjalan Kansanopistoseura r.y. /Itä-Karjalan Kansanopisto  Itä-Savon koulutuskuntayhtymä, Ammattiopisto Samiedu  Jokilaaksojen koulutuskuntayhtymä JEDU (Työpakettivastuu E)  Jyväskylän koulutuskuntayhtymä (Työpakettivastuu V)   Jyväskylän kristillisen opiston säätiö sr/Jyväskylän kristillinen opisto (JKO)  Jyväskylän Talouskouluyhdistys ry. / Jyväskylän palvelualan opisto  Kajaanin kaupungin koulutusliikelaitos  Kalajoen kristillinen opisto  Kanneljärven opisto  Kelloseppäkoulu  Kemi-Tornionlaakson koulutuskuntayhtymä Lappia   Keski-Pohjanmaan koulutusyhtymä        Keski-Uudenmaan koulutuskuntayhtymä (Koordinaatio)  Kirkkopalvelut ry / STEP-koulutus  Kiteen evankelisen kansanopiston kannatusyhdistys ry/Kiteen Evankelinen Kansanopisto  Kolmen kampuksen urheiluopisto Oy  Kotkan-Haminan seudun koulutuskuntayhtymä, Ekami  Koulutuskeskus Salpaus - kuntayhtymä  Koulutuskuntayhtymä Brahe  Koulutuskuntayhtymä OSAO   Koulutuskuntayhtymä Tavastia, Ammattiopisto Tavastia  Kouvolan Ammattiopisto Oy  LIVE-säätiö/LIVE ammattiopisto  Lounais-Hämeen koulutuskuntayhtymä  Lounais-Suomen koulutuskuntayhtymä, Novida - ammattiopisto ja lukio  Luksia, Länsi-Uudenmaan koulutuskuntayhtymä  Länsirannikon Koulutus Oy WinNova  Oulun palvelualan opisto  Peimarin koulutuskuntayhtymä/Ammattiopisto Livia  Perho Liiketalousopisto   Peräpohjolan kansanopiston kannatusyhdistys ry/Peräpohjolan Opisto  Pohjois-Karjalan koulutuskuntayhtymä/Riveria  Pohjois-Satakunnan kansanopiston kannatusyhdistys ry/Kankaanpään opisto  Pohjois-Savon opisto  Raahen Porvari- ja Kauppakoulurahasto sr  Raision seudun koulutuskuntayhtymä        Raudaskylän kristillinen opisto  Rovalan Setlementti ry/Rovala-Opisto  Rovaniemen koulutuskuntayhtymä REDU  Salon seudun koulutuskuntayhtymä  Sasky koulutuskuntayhtymä  Satakunnan koulutuskuntayhtymä/Sataedu  Savon koulutuskuntayhtymä/ Savon ammattiopisto  Seinäjoen koulutuskuntayhtymä  Suomen Diakoniaopisto - SDO Oy  Suomen Urheiluopiston Kannatusosakeyhtiö  Suomen ympäristöopisto SYKLI Oy  Suomen Yrittäjäopisto Oy  Svenska Framtidsskolan i Helsingforsregionen Ab/Prakticum  Svenska Österbottens förbund för Utbildning och Kultur/Yrkesakademin i Österbotten (Koordinaatio ruotsinkielinen verkosto FRIS, Å)  Tampereen Aikuiskoulutussäätiö sr/ Tampereen Aikuiskoulutuskeskus TAKK  Tampereen kaupunki/Tampereen seudun ammattiopisto Tredu (Työpakettivastuu R)  Turun aikuiskoulutussäätiö sr/Turun akk  Turun kaupunki  Työtehoseura ry (Työpakettivastuu K)  Vaasan kaupunki / Vamia  Valkeakosken seudun koulutuskuntayhtymä/Valkeakosken ammattiopisto  Vantaan kaupunki/Vantaan ammattiopisto  Ylä-Savon koulutuskuntayhtymä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S2 -opetuksen ja -ohjauksen kehittämis suunnitelma</dc:title>
  <dc:creator>Henna Hyytiä</dc:creator>
  <cp:revision>2</cp:revision>
  <dcterms:created xsi:type="dcterms:W3CDTF">2024-06-12T15:15:55Z</dcterms:created>
  <dcterms:modified xsi:type="dcterms:W3CDTF">2025-12-10T14:05:47Z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0x01010003CF28071C79A14B9F22182B9B92C540</vt:lpwstr>
  </property>
  <property fmtid="{D5CDD505-2E9C-101B-9397-08002B2CF9AE}" pid="3" name="Order">
    <vt:r8>2500</vt:r8>
  </property>
  <property fmtid="{D5CDD505-2E9C-101B-9397-08002B2CF9AE}" pid="4" name="xd_Signature">
    <vt:bool>false</vt:bool>
  </property>
  <property fmtid="{D5CDD505-2E9C-101B-9397-08002B2CF9AE}" pid="5" name="xd_ProgID">
    <vt:lpwstr/>
  </property>
  <property fmtid="{D5CDD505-2E9C-101B-9397-08002B2CF9AE}" pid="6" name="TriggerFlowInfo">
    <vt:lpwstr/>
  </property>
  <property fmtid="{D5CDD505-2E9C-101B-9397-08002B2CF9AE}" pid="7" name="ComplianceAssetId">
    <vt:lpwstr/>
  </property>
  <property fmtid="{D5CDD505-2E9C-101B-9397-08002B2CF9AE}" pid="8" name="TemplateUrl">
    <vt:lpwstr/>
  </property>
  <property fmtid="{D5CDD505-2E9C-101B-9397-08002B2CF9AE}" pid="9" name="_ExtendedDescription">
    <vt:lpwstr/>
  </property>
  <property fmtid="{D5CDD505-2E9C-101B-9397-08002B2CF9AE}" pid="10" name="MediaServiceImageTags">
    <vt:lpwstr/>
  </property>
</Properties>
</file>