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60" r:id="rId4"/>
    <p:sldId id="261" r:id="rId5"/>
    <p:sldId id="262"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0" autoAdjust="0"/>
    <p:restoredTop sz="94660"/>
  </p:normalViewPr>
  <p:slideViewPr>
    <p:cSldViewPr snapToGrid="0">
      <p:cViewPr varScale="1">
        <p:scale>
          <a:sx n="86" d="100"/>
          <a:sy n="86" d="100"/>
        </p:scale>
        <p:origin x="33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E4D14-0B55-4285-B8ED-4BD60E7CC8A8}" type="datetimeFigureOut">
              <a:rPr lang="fi-FI" smtClean="0"/>
              <a:t>21.4.2020</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86D322-4D71-48FD-80DC-591409A7FAE5}" type="slidenum">
              <a:rPr lang="fi-FI" smtClean="0"/>
              <a:t>‹#›</a:t>
            </a:fld>
            <a:endParaRPr lang="fi-FI"/>
          </a:p>
        </p:txBody>
      </p:sp>
    </p:spTree>
    <p:extLst>
      <p:ext uri="{BB962C8B-B14F-4D97-AF65-F5344CB8AC3E}">
        <p14:creationId xmlns:p14="http://schemas.microsoft.com/office/powerpoint/2010/main" val="1187098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45F7612-714A-474C-9A09-32B817ED2948}"/>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B7F53F6E-06F8-4ACF-91FC-1DAE7F66D8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1C702AE2-4BBD-4095-BA95-546CC86EE97E}"/>
              </a:ext>
            </a:extLst>
          </p:cNvPr>
          <p:cNvSpPr>
            <a:spLocks noGrp="1"/>
          </p:cNvSpPr>
          <p:nvPr>
            <p:ph type="dt" sz="half" idx="10"/>
          </p:nvPr>
        </p:nvSpPr>
        <p:spPr/>
        <p:txBody>
          <a:bodyPr/>
          <a:lstStyle/>
          <a:p>
            <a:fld id="{CA0491E9-7C33-4693-B680-8D82435CB8C2}" type="datetime1">
              <a:rPr lang="fi-FI" smtClean="0"/>
              <a:t>21.4.2020</a:t>
            </a:fld>
            <a:endParaRPr lang="fi-FI"/>
          </a:p>
        </p:txBody>
      </p:sp>
      <p:sp>
        <p:nvSpPr>
          <p:cNvPr id="5" name="Alatunnisteen paikkamerkki 4">
            <a:extLst>
              <a:ext uri="{FF2B5EF4-FFF2-40B4-BE49-F238E27FC236}">
                <a16:creationId xmlns:a16="http://schemas.microsoft.com/office/drawing/2014/main" id="{FAF74EC8-93B6-40AE-8EB8-76ED373B3542}"/>
              </a:ext>
            </a:extLst>
          </p:cNvPr>
          <p:cNvSpPr>
            <a:spLocks noGrp="1"/>
          </p:cNvSpPr>
          <p:nvPr>
            <p:ph type="ftr" sz="quarter" idx="11"/>
          </p:nvPr>
        </p:nvSpPr>
        <p:spPr/>
        <p:txBody>
          <a:bodyPr/>
          <a:lstStyle/>
          <a:p>
            <a:r>
              <a:rPr lang="fi-FI"/>
              <a:t>Minna Kantola 2020 CC BY 4.0</a:t>
            </a:r>
          </a:p>
        </p:txBody>
      </p:sp>
      <p:sp>
        <p:nvSpPr>
          <p:cNvPr id="6" name="Dian numeron paikkamerkki 5">
            <a:extLst>
              <a:ext uri="{FF2B5EF4-FFF2-40B4-BE49-F238E27FC236}">
                <a16:creationId xmlns:a16="http://schemas.microsoft.com/office/drawing/2014/main" id="{FCA4EA99-F7D9-45FC-AE95-69816F239911}"/>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3352098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C08663-BB09-43AB-8DEF-758F723E478C}"/>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19F1BF44-43CF-45D6-AF0C-0F3A841B8983}"/>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0D97058-1ACD-4A56-93CF-5AF3AC92856A}"/>
              </a:ext>
            </a:extLst>
          </p:cNvPr>
          <p:cNvSpPr>
            <a:spLocks noGrp="1"/>
          </p:cNvSpPr>
          <p:nvPr>
            <p:ph type="dt" sz="half" idx="10"/>
          </p:nvPr>
        </p:nvSpPr>
        <p:spPr/>
        <p:txBody>
          <a:bodyPr/>
          <a:lstStyle/>
          <a:p>
            <a:fld id="{62803E23-ED6F-4070-9DCC-B2E2F66440A9}" type="datetime1">
              <a:rPr lang="fi-FI" smtClean="0"/>
              <a:t>21.4.2020</a:t>
            </a:fld>
            <a:endParaRPr lang="fi-FI"/>
          </a:p>
        </p:txBody>
      </p:sp>
      <p:sp>
        <p:nvSpPr>
          <p:cNvPr id="5" name="Alatunnisteen paikkamerkki 4">
            <a:extLst>
              <a:ext uri="{FF2B5EF4-FFF2-40B4-BE49-F238E27FC236}">
                <a16:creationId xmlns:a16="http://schemas.microsoft.com/office/drawing/2014/main" id="{86EC8E47-FB97-4232-A85E-71717ABA8309}"/>
              </a:ext>
            </a:extLst>
          </p:cNvPr>
          <p:cNvSpPr>
            <a:spLocks noGrp="1"/>
          </p:cNvSpPr>
          <p:nvPr>
            <p:ph type="ftr" sz="quarter" idx="11"/>
          </p:nvPr>
        </p:nvSpPr>
        <p:spPr/>
        <p:txBody>
          <a:bodyPr/>
          <a:lstStyle/>
          <a:p>
            <a:r>
              <a:rPr lang="fi-FI"/>
              <a:t>Minna Kantola 2020 CC BY 4.0</a:t>
            </a:r>
          </a:p>
        </p:txBody>
      </p:sp>
      <p:sp>
        <p:nvSpPr>
          <p:cNvPr id="6" name="Dian numeron paikkamerkki 5">
            <a:extLst>
              <a:ext uri="{FF2B5EF4-FFF2-40B4-BE49-F238E27FC236}">
                <a16:creationId xmlns:a16="http://schemas.microsoft.com/office/drawing/2014/main" id="{2A4897A9-DBA5-4F0B-9C5A-C3E024FE82CF}"/>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3363052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E4D37836-0D67-4F20-833D-CD727F2A1138}"/>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38BE052E-B4F4-4F3A-8946-7372F69926EB}"/>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6C6916C-F1C7-4266-9B01-91CE0AC150CF}"/>
              </a:ext>
            </a:extLst>
          </p:cNvPr>
          <p:cNvSpPr>
            <a:spLocks noGrp="1"/>
          </p:cNvSpPr>
          <p:nvPr>
            <p:ph type="dt" sz="half" idx="10"/>
          </p:nvPr>
        </p:nvSpPr>
        <p:spPr/>
        <p:txBody>
          <a:bodyPr/>
          <a:lstStyle/>
          <a:p>
            <a:fld id="{F6AE345A-A91E-4206-8069-A3D043B7EE73}" type="datetime1">
              <a:rPr lang="fi-FI" smtClean="0"/>
              <a:t>21.4.2020</a:t>
            </a:fld>
            <a:endParaRPr lang="fi-FI"/>
          </a:p>
        </p:txBody>
      </p:sp>
      <p:sp>
        <p:nvSpPr>
          <p:cNvPr id="5" name="Alatunnisteen paikkamerkki 4">
            <a:extLst>
              <a:ext uri="{FF2B5EF4-FFF2-40B4-BE49-F238E27FC236}">
                <a16:creationId xmlns:a16="http://schemas.microsoft.com/office/drawing/2014/main" id="{D0F73957-D04A-4467-B4DD-4AEC8C51CA23}"/>
              </a:ext>
            </a:extLst>
          </p:cNvPr>
          <p:cNvSpPr>
            <a:spLocks noGrp="1"/>
          </p:cNvSpPr>
          <p:nvPr>
            <p:ph type="ftr" sz="quarter" idx="11"/>
          </p:nvPr>
        </p:nvSpPr>
        <p:spPr/>
        <p:txBody>
          <a:bodyPr/>
          <a:lstStyle/>
          <a:p>
            <a:r>
              <a:rPr lang="fi-FI"/>
              <a:t>Minna Kantola 2020 CC BY 4.0</a:t>
            </a:r>
          </a:p>
        </p:txBody>
      </p:sp>
      <p:sp>
        <p:nvSpPr>
          <p:cNvPr id="6" name="Dian numeron paikkamerkki 5">
            <a:extLst>
              <a:ext uri="{FF2B5EF4-FFF2-40B4-BE49-F238E27FC236}">
                <a16:creationId xmlns:a16="http://schemas.microsoft.com/office/drawing/2014/main" id="{7CF41345-02B3-40E6-9F5E-50D17C1F0A6D}"/>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1972678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FF8BF25-6E48-431D-862B-3B8655C232CA}"/>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F51A595-7611-43C3-A35D-DB8D4AEE18A1}"/>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4F5715C-529F-48AD-905A-87C6495A76C6}"/>
              </a:ext>
            </a:extLst>
          </p:cNvPr>
          <p:cNvSpPr>
            <a:spLocks noGrp="1"/>
          </p:cNvSpPr>
          <p:nvPr>
            <p:ph type="dt" sz="half" idx="10"/>
          </p:nvPr>
        </p:nvSpPr>
        <p:spPr/>
        <p:txBody>
          <a:bodyPr/>
          <a:lstStyle/>
          <a:p>
            <a:fld id="{79A612D2-4E7F-4A36-8F36-C4371E179B44}" type="datetime1">
              <a:rPr lang="fi-FI" smtClean="0"/>
              <a:t>21.4.2020</a:t>
            </a:fld>
            <a:endParaRPr lang="fi-FI"/>
          </a:p>
        </p:txBody>
      </p:sp>
      <p:sp>
        <p:nvSpPr>
          <p:cNvPr id="5" name="Alatunnisteen paikkamerkki 4">
            <a:extLst>
              <a:ext uri="{FF2B5EF4-FFF2-40B4-BE49-F238E27FC236}">
                <a16:creationId xmlns:a16="http://schemas.microsoft.com/office/drawing/2014/main" id="{519D5FA1-310C-49F4-B358-77B942844E13}"/>
              </a:ext>
            </a:extLst>
          </p:cNvPr>
          <p:cNvSpPr>
            <a:spLocks noGrp="1"/>
          </p:cNvSpPr>
          <p:nvPr>
            <p:ph type="ftr" sz="quarter" idx="11"/>
          </p:nvPr>
        </p:nvSpPr>
        <p:spPr/>
        <p:txBody>
          <a:bodyPr/>
          <a:lstStyle/>
          <a:p>
            <a:r>
              <a:rPr lang="fi-FI"/>
              <a:t>Minna Kantola 2020 CC BY 4.0</a:t>
            </a:r>
          </a:p>
        </p:txBody>
      </p:sp>
      <p:sp>
        <p:nvSpPr>
          <p:cNvPr id="6" name="Dian numeron paikkamerkki 5">
            <a:extLst>
              <a:ext uri="{FF2B5EF4-FFF2-40B4-BE49-F238E27FC236}">
                <a16:creationId xmlns:a16="http://schemas.microsoft.com/office/drawing/2014/main" id="{32B653A8-DB7E-41E6-9E76-FFC00AA584E3}"/>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3886124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7719F7-AB8D-43B5-9051-FBEDA2076B25}"/>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59AED0E3-A453-49C6-B316-02A69A807C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0CFC4A83-FE19-48A0-8BFB-0ED4DD97DA4F}"/>
              </a:ext>
            </a:extLst>
          </p:cNvPr>
          <p:cNvSpPr>
            <a:spLocks noGrp="1"/>
          </p:cNvSpPr>
          <p:nvPr>
            <p:ph type="dt" sz="half" idx="10"/>
          </p:nvPr>
        </p:nvSpPr>
        <p:spPr/>
        <p:txBody>
          <a:bodyPr/>
          <a:lstStyle/>
          <a:p>
            <a:fld id="{6976040D-420E-4951-832A-3581C16B5C74}" type="datetime1">
              <a:rPr lang="fi-FI" smtClean="0"/>
              <a:t>21.4.2020</a:t>
            </a:fld>
            <a:endParaRPr lang="fi-FI"/>
          </a:p>
        </p:txBody>
      </p:sp>
      <p:sp>
        <p:nvSpPr>
          <p:cNvPr id="5" name="Alatunnisteen paikkamerkki 4">
            <a:extLst>
              <a:ext uri="{FF2B5EF4-FFF2-40B4-BE49-F238E27FC236}">
                <a16:creationId xmlns:a16="http://schemas.microsoft.com/office/drawing/2014/main" id="{2AD4E67E-9078-4AB7-8C3D-0F34E465B6EC}"/>
              </a:ext>
            </a:extLst>
          </p:cNvPr>
          <p:cNvSpPr>
            <a:spLocks noGrp="1"/>
          </p:cNvSpPr>
          <p:nvPr>
            <p:ph type="ftr" sz="quarter" idx="11"/>
          </p:nvPr>
        </p:nvSpPr>
        <p:spPr/>
        <p:txBody>
          <a:bodyPr/>
          <a:lstStyle/>
          <a:p>
            <a:r>
              <a:rPr lang="fi-FI"/>
              <a:t>Minna Kantola 2020 CC BY 4.0</a:t>
            </a:r>
          </a:p>
        </p:txBody>
      </p:sp>
      <p:sp>
        <p:nvSpPr>
          <p:cNvPr id="6" name="Dian numeron paikkamerkki 5">
            <a:extLst>
              <a:ext uri="{FF2B5EF4-FFF2-40B4-BE49-F238E27FC236}">
                <a16:creationId xmlns:a16="http://schemas.microsoft.com/office/drawing/2014/main" id="{4A74427C-F8A2-4BC8-8E0A-C796A9B5983E}"/>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636264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9ACAA1-3338-4953-A211-5FC80C7C5C0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4CC8798-230B-433C-AD28-D2FDEE9841E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E19F9139-A67D-4619-94C4-52B311D4085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F39461EB-B8F7-463E-BEBE-1F5B5E08ADCE}"/>
              </a:ext>
            </a:extLst>
          </p:cNvPr>
          <p:cNvSpPr>
            <a:spLocks noGrp="1"/>
          </p:cNvSpPr>
          <p:nvPr>
            <p:ph type="dt" sz="half" idx="10"/>
          </p:nvPr>
        </p:nvSpPr>
        <p:spPr/>
        <p:txBody>
          <a:bodyPr/>
          <a:lstStyle/>
          <a:p>
            <a:fld id="{40B2F5C3-2F50-46AC-A7E6-63170431669E}" type="datetime1">
              <a:rPr lang="fi-FI" smtClean="0"/>
              <a:t>21.4.2020</a:t>
            </a:fld>
            <a:endParaRPr lang="fi-FI"/>
          </a:p>
        </p:txBody>
      </p:sp>
      <p:sp>
        <p:nvSpPr>
          <p:cNvPr id="6" name="Alatunnisteen paikkamerkki 5">
            <a:extLst>
              <a:ext uri="{FF2B5EF4-FFF2-40B4-BE49-F238E27FC236}">
                <a16:creationId xmlns:a16="http://schemas.microsoft.com/office/drawing/2014/main" id="{C9F52265-9CFA-4B2F-9A00-3D453368D9AC}"/>
              </a:ext>
            </a:extLst>
          </p:cNvPr>
          <p:cNvSpPr>
            <a:spLocks noGrp="1"/>
          </p:cNvSpPr>
          <p:nvPr>
            <p:ph type="ftr" sz="quarter" idx="11"/>
          </p:nvPr>
        </p:nvSpPr>
        <p:spPr/>
        <p:txBody>
          <a:bodyPr/>
          <a:lstStyle/>
          <a:p>
            <a:r>
              <a:rPr lang="fi-FI"/>
              <a:t>Minna Kantola 2020 CC BY 4.0</a:t>
            </a:r>
          </a:p>
        </p:txBody>
      </p:sp>
      <p:sp>
        <p:nvSpPr>
          <p:cNvPr id="7" name="Dian numeron paikkamerkki 6">
            <a:extLst>
              <a:ext uri="{FF2B5EF4-FFF2-40B4-BE49-F238E27FC236}">
                <a16:creationId xmlns:a16="http://schemas.microsoft.com/office/drawing/2014/main" id="{EDC85918-E00A-462D-8866-1080FF580C5E}"/>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4133037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522930-BD61-4FF0-875F-3E2ADCE9AF72}"/>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0FB28AFA-D115-414E-A26D-857C6ADA47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C45D39CA-27D7-4241-BFCC-3C7EE6BE976F}"/>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B58DEB4D-696D-444D-B102-04952A28D7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8E1AC569-6C28-4ED4-92AD-4CEAE73984CA}"/>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C7B6B2EC-5048-4802-8FE3-D1FB8A8542D0}"/>
              </a:ext>
            </a:extLst>
          </p:cNvPr>
          <p:cNvSpPr>
            <a:spLocks noGrp="1"/>
          </p:cNvSpPr>
          <p:nvPr>
            <p:ph type="dt" sz="half" idx="10"/>
          </p:nvPr>
        </p:nvSpPr>
        <p:spPr/>
        <p:txBody>
          <a:bodyPr/>
          <a:lstStyle/>
          <a:p>
            <a:fld id="{656BF269-EF11-462C-9FA9-413055A19250}" type="datetime1">
              <a:rPr lang="fi-FI" smtClean="0"/>
              <a:t>21.4.2020</a:t>
            </a:fld>
            <a:endParaRPr lang="fi-FI"/>
          </a:p>
        </p:txBody>
      </p:sp>
      <p:sp>
        <p:nvSpPr>
          <p:cNvPr id="8" name="Alatunnisteen paikkamerkki 7">
            <a:extLst>
              <a:ext uri="{FF2B5EF4-FFF2-40B4-BE49-F238E27FC236}">
                <a16:creationId xmlns:a16="http://schemas.microsoft.com/office/drawing/2014/main" id="{EC69BD7A-F828-487D-8DC3-13E70153212F}"/>
              </a:ext>
            </a:extLst>
          </p:cNvPr>
          <p:cNvSpPr>
            <a:spLocks noGrp="1"/>
          </p:cNvSpPr>
          <p:nvPr>
            <p:ph type="ftr" sz="quarter" idx="11"/>
          </p:nvPr>
        </p:nvSpPr>
        <p:spPr/>
        <p:txBody>
          <a:bodyPr/>
          <a:lstStyle/>
          <a:p>
            <a:r>
              <a:rPr lang="fi-FI"/>
              <a:t>Minna Kantola 2020 CC BY 4.0</a:t>
            </a:r>
          </a:p>
        </p:txBody>
      </p:sp>
      <p:sp>
        <p:nvSpPr>
          <p:cNvPr id="9" name="Dian numeron paikkamerkki 8">
            <a:extLst>
              <a:ext uri="{FF2B5EF4-FFF2-40B4-BE49-F238E27FC236}">
                <a16:creationId xmlns:a16="http://schemas.microsoft.com/office/drawing/2014/main" id="{493CAC46-B80B-4F0A-AF66-F8C51E77A0CA}"/>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2362901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C83383A-F88F-4A79-BCA0-F7751731670A}"/>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445E1A9-D465-498D-B787-BFBE3F5392BE}"/>
              </a:ext>
            </a:extLst>
          </p:cNvPr>
          <p:cNvSpPr>
            <a:spLocks noGrp="1"/>
          </p:cNvSpPr>
          <p:nvPr>
            <p:ph type="dt" sz="half" idx="10"/>
          </p:nvPr>
        </p:nvSpPr>
        <p:spPr/>
        <p:txBody>
          <a:bodyPr/>
          <a:lstStyle/>
          <a:p>
            <a:fld id="{F5746810-F151-432A-BB29-0E469A6D2822}" type="datetime1">
              <a:rPr lang="fi-FI" smtClean="0"/>
              <a:t>21.4.2020</a:t>
            </a:fld>
            <a:endParaRPr lang="fi-FI"/>
          </a:p>
        </p:txBody>
      </p:sp>
      <p:sp>
        <p:nvSpPr>
          <p:cNvPr id="4" name="Alatunnisteen paikkamerkki 3">
            <a:extLst>
              <a:ext uri="{FF2B5EF4-FFF2-40B4-BE49-F238E27FC236}">
                <a16:creationId xmlns:a16="http://schemas.microsoft.com/office/drawing/2014/main" id="{18487BCF-AD77-44D5-B2A1-24AB5D241BA4}"/>
              </a:ext>
            </a:extLst>
          </p:cNvPr>
          <p:cNvSpPr>
            <a:spLocks noGrp="1"/>
          </p:cNvSpPr>
          <p:nvPr>
            <p:ph type="ftr" sz="quarter" idx="11"/>
          </p:nvPr>
        </p:nvSpPr>
        <p:spPr/>
        <p:txBody>
          <a:bodyPr/>
          <a:lstStyle/>
          <a:p>
            <a:r>
              <a:rPr lang="fi-FI"/>
              <a:t>Minna Kantola 2020 CC BY 4.0</a:t>
            </a:r>
          </a:p>
        </p:txBody>
      </p:sp>
      <p:sp>
        <p:nvSpPr>
          <p:cNvPr id="5" name="Dian numeron paikkamerkki 4">
            <a:extLst>
              <a:ext uri="{FF2B5EF4-FFF2-40B4-BE49-F238E27FC236}">
                <a16:creationId xmlns:a16="http://schemas.microsoft.com/office/drawing/2014/main" id="{E9BFFA69-F409-4787-85F7-9394ACD62A1B}"/>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2931701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830B8174-8891-4DB4-9BBD-3A0C346A91CF}"/>
              </a:ext>
            </a:extLst>
          </p:cNvPr>
          <p:cNvSpPr>
            <a:spLocks noGrp="1"/>
          </p:cNvSpPr>
          <p:nvPr>
            <p:ph type="dt" sz="half" idx="10"/>
          </p:nvPr>
        </p:nvSpPr>
        <p:spPr/>
        <p:txBody>
          <a:bodyPr/>
          <a:lstStyle/>
          <a:p>
            <a:fld id="{5C7C066E-13BB-4738-9423-AE3A60E6DAE4}" type="datetime1">
              <a:rPr lang="fi-FI" smtClean="0"/>
              <a:t>21.4.2020</a:t>
            </a:fld>
            <a:endParaRPr lang="fi-FI"/>
          </a:p>
        </p:txBody>
      </p:sp>
      <p:sp>
        <p:nvSpPr>
          <p:cNvPr id="3" name="Alatunnisteen paikkamerkki 2">
            <a:extLst>
              <a:ext uri="{FF2B5EF4-FFF2-40B4-BE49-F238E27FC236}">
                <a16:creationId xmlns:a16="http://schemas.microsoft.com/office/drawing/2014/main" id="{F66CDC16-8675-4513-9282-6FF5D5BDA507}"/>
              </a:ext>
            </a:extLst>
          </p:cNvPr>
          <p:cNvSpPr>
            <a:spLocks noGrp="1"/>
          </p:cNvSpPr>
          <p:nvPr>
            <p:ph type="ftr" sz="quarter" idx="11"/>
          </p:nvPr>
        </p:nvSpPr>
        <p:spPr/>
        <p:txBody>
          <a:bodyPr/>
          <a:lstStyle/>
          <a:p>
            <a:r>
              <a:rPr lang="fi-FI"/>
              <a:t>Minna Kantola 2020 CC BY 4.0</a:t>
            </a:r>
          </a:p>
        </p:txBody>
      </p:sp>
      <p:sp>
        <p:nvSpPr>
          <p:cNvPr id="4" name="Dian numeron paikkamerkki 3">
            <a:extLst>
              <a:ext uri="{FF2B5EF4-FFF2-40B4-BE49-F238E27FC236}">
                <a16:creationId xmlns:a16="http://schemas.microsoft.com/office/drawing/2014/main" id="{826F2FE6-435F-4ED2-BC66-86228FBBAA62}"/>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749766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753880-793D-4C1E-A663-A7F45068389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281183A0-39AF-4429-9F58-D5766C49DD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CA8A1B5E-4844-484A-9883-43162614A6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F94F391-BAA7-4D93-BF50-BFF56EEF5BE3}"/>
              </a:ext>
            </a:extLst>
          </p:cNvPr>
          <p:cNvSpPr>
            <a:spLocks noGrp="1"/>
          </p:cNvSpPr>
          <p:nvPr>
            <p:ph type="dt" sz="half" idx="10"/>
          </p:nvPr>
        </p:nvSpPr>
        <p:spPr/>
        <p:txBody>
          <a:bodyPr/>
          <a:lstStyle/>
          <a:p>
            <a:fld id="{4BF7864F-6579-45D0-98C4-0C7FDE0182DD}" type="datetime1">
              <a:rPr lang="fi-FI" smtClean="0"/>
              <a:t>21.4.2020</a:t>
            </a:fld>
            <a:endParaRPr lang="fi-FI"/>
          </a:p>
        </p:txBody>
      </p:sp>
      <p:sp>
        <p:nvSpPr>
          <p:cNvPr id="6" name="Alatunnisteen paikkamerkki 5">
            <a:extLst>
              <a:ext uri="{FF2B5EF4-FFF2-40B4-BE49-F238E27FC236}">
                <a16:creationId xmlns:a16="http://schemas.microsoft.com/office/drawing/2014/main" id="{EF3CBDB8-71D5-4DEE-A3E1-3D0604DFEC13}"/>
              </a:ext>
            </a:extLst>
          </p:cNvPr>
          <p:cNvSpPr>
            <a:spLocks noGrp="1"/>
          </p:cNvSpPr>
          <p:nvPr>
            <p:ph type="ftr" sz="quarter" idx="11"/>
          </p:nvPr>
        </p:nvSpPr>
        <p:spPr/>
        <p:txBody>
          <a:bodyPr/>
          <a:lstStyle/>
          <a:p>
            <a:r>
              <a:rPr lang="fi-FI"/>
              <a:t>Minna Kantola 2020 CC BY 4.0</a:t>
            </a:r>
          </a:p>
        </p:txBody>
      </p:sp>
      <p:sp>
        <p:nvSpPr>
          <p:cNvPr id="7" name="Dian numeron paikkamerkki 6">
            <a:extLst>
              <a:ext uri="{FF2B5EF4-FFF2-40B4-BE49-F238E27FC236}">
                <a16:creationId xmlns:a16="http://schemas.microsoft.com/office/drawing/2014/main" id="{96E0BE6F-833E-415C-843D-DB19821FCF5E}"/>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2458010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4E4BDA-9DAA-4A26-AB3F-6928243780B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31F07A43-FBB7-438B-BBBE-A796183155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9E11F290-2474-4C60-9131-9D57E106CE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4505D58-7B14-43E5-A162-70FEFA64BCC9}"/>
              </a:ext>
            </a:extLst>
          </p:cNvPr>
          <p:cNvSpPr>
            <a:spLocks noGrp="1"/>
          </p:cNvSpPr>
          <p:nvPr>
            <p:ph type="dt" sz="half" idx="10"/>
          </p:nvPr>
        </p:nvSpPr>
        <p:spPr/>
        <p:txBody>
          <a:bodyPr/>
          <a:lstStyle/>
          <a:p>
            <a:fld id="{46C7A8CD-EB75-4915-8C7F-ECC56EE7DE39}" type="datetime1">
              <a:rPr lang="fi-FI" smtClean="0"/>
              <a:t>21.4.2020</a:t>
            </a:fld>
            <a:endParaRPr lang="fi-FI"/>
          </a:p>
        </p:txBody>
      </p:sp>
      <p:sp>
        <p:nvSpPr>
          <p:cNvPr id="6" name="Alatunnisteen paikkamerkki 5">
            <a:extLst>
              <a:ext uri="{FF2B5EF4-FFF2-40B4-BE49-F238E27FC236}">
                <a16:creationId xmlns:a16="http://schemas.microsoft.com/office/drawing/2014/main" id="{9094C08A-51ED-48EE-842E-D1F25470CF58}"/>
              </a:ext>
            </a:extLst>
          </p:cNvPr>
          <p:cNvSpPr>
            <a:spLocks noGrp="1"/>
          </p:cNvSpPr>
          <p:nvPr>
            <p:ph type="ftr" sz="quarter" idx="11"/>
          </p:nvPr>
        </p:nvSpPr>
        <p:spPr/>
        <p:txBody>
          <a:bodyPr/>
          <a:lstStyle/>
          <a:p>
            <a:r>
              <a:rPr lang="fi-FI"/>
              <a:t>Minna Kantola 2020 CC BY 4.0</a:t>
            </a:r>
          </a:p>
        </p:txBody>
      </p:sp>
      <p:sp>
        <p:nvSpPr>
          <p:cNvPr id="7" name="Dian numeron paikkamerkki 6">
            <a:extLst>
              <a:ext uri="{FF2B5EF4-FFF2-40B4-BE49-F238E27FC236}">
                <a16:creationId xmlns:a16="http://schemas.microsoft.com/office/drawing/2014/main" id="{486AB405-BCA3-49FC-9DB4-33BBBC335C2B}"/>
              </a:ext>
            </a:extLst>
          </p:cNvPr>
          <p:cNvSpPr>
            <a:spLocks noGrp="1"/>
          </p:cNvSpPr>
          <p:nvPr>
            <p:ph type="sldNum" sz="quarter" idx="12"/>
          </p:nvPr>
        </p:nvSpPr>
        <p:spPr/>
        <p:txBody>
          <a:bodyPr/>
          <a:lstStyle/>
          <a:p>
            <a:fld id="{7E3B928C-3FE1-44B2-AF45-E3C50D8332E8}" type="slidenum">
              <a:rPr lang="fi-FI" smtClean="0"/>
              <a:t>‹#›</a:t>
            </a:fld>
            <a:endParaRPr lang="fi-FI"/>
          </a:p>
        </p:txBody>
      </p:sp>
    </p:spTree>
    <p:extLst>
      <p:ext uri="{BB962C8B-B14F-4D97-AF65-F5344CB8AC3E}">
        <p14:creationId xmlns:p14="http://schemas.microsoft.com/office/powerpoint/2010/main" val="523764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37E7423B-F49E-401E-AF5F-5124A5299B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5F2B409D-8431-44EE-BF40-26CF590614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CEFEC70-89A8-42B4-9EFE-FFF52C8766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3F75AB-DA7A-45BA-8F62-E06DEBC72A17}" type="datetime1">
              <a:rPr lang="fi-FI" smtClean="0"/>
              <a:t>21.4.2020</a:t>
            </a:fld>
            <a:endParaRPr lang="fi-FI"/>
          </a:p>
        </p:txBody>
      </p:sp>
      <p:sp>
        <p:nvSpPr>
          <p:cNvPr id="5" name="Alatunnisteen paikkamerkki 4">
            <a:extLst>
              <a:ext uri="{FF2B5EF4-FFF2-40B4-BE49-F238E27FC236}">
                <a16:creationId xmlns:a16="http://schemas.microsoft.com/office/drawing/2014/main" id="{F4CAE41F-E64B-4C4D-9C65-7DE1DB4B40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Minna Kantola 2020 CC BY 4.0</a:t>
            </a:r>
          </a:p>
        </p:txBody>
      </p:sp>
      <p:sp>
        <p:nvSpPr>
          <p:cNvPr id="6" name="Dian numeron paikkamerkki 5">
            <a:extLst>
              <a:ext uri="{FF2B5EF4-FFF2-40B4-BE49-F238E27FC236}">
                <a16:creationId xmlns:a16="http://schemas.microsoft.com/office/drawing/2014/main" id="{E4A22452-8A29-421C-BA1C-2D1C0EA501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3B928C-3FE1-44B2-AF45-E3C50D8332E8}" type="slidenum">
              <a:rPr lang="fi-FI" smtClean="0"/>
              <a:t>‹#›</a:t>
            </a:fld>
            <a:endParaRPr lang="fi-FI"/>
          </a:p>
        </p:txBody>
      </p:sp>
    </p:spTree>
    <p:extLst>
      <p:ext uri="{BB962C8B-B14F-4D97-AF65-F5344CB8AC3E}">
        <p14:creationId xmlns:p14="http://schemas.microsoft.com/office/powerpoint/2010/main" val="379767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pixabay.com/fi/" TargetMode="External"/><Relationship Id="rId2" Type="http://schemas.openxmlformats.org/officeDocument/2006/relationships/hyperlink" Target="https://www.pexels.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hyperlink" Target="https://pixabay.com/" TargetMode="External"/><Relationship Id="rId4" Type="http://schemas.openxmlformats.org/officeDocument/2006/relationships/hyperlink" Target="https://www.pexel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AC82C6D-A5D0-4CD8-BF71-834EC6A08AC0}"/>
              </a:ext>
            </a:extLst>
          </p:cNvPr>
          <p:cNvSpPr>
            <a:spLocks noGrp="1"/>
          </p:cNvSpPr>
          <p:nvPr>
            <p:ph type="title"/>
          </p:nvPr>
        </p:nvSpPr>
        <p:spPr>
          <a:xfrm>
            <a:off x="2880360" y="841248"/>
            <a:ext cx="6227064" cy="1234440"/>
          </a:xfrm>
        </p:spPr>
        <p:txBody>
          <a:bodyPr anchor="t">
            <a:normAutofit/>
          </a:bodyPr>
          <a:lstStyle/>
          <a:p>
            <a:r>
              <a:rPr lang="fi-FI" sz="4000" dirty="0">
                <a:solidFill>
                  <a:schemeClr val="accent1"/>
                </a:solidFill>
              </a:rPr>
              <a:t>Tunnelmakartta</a:t>
            </a:r>
            <a:br>
              <a:rPr lang="fi-FI" sz="4000" dirty="0">
                <a:solidFill>
                  <a:schemeClr val="accent1"/>
                </a:solidFill>
              </a:rPr>
            </a:br>
            <a:r>
              <a:rPr lang="fi-FI" sz="4000" dirty="0" err="1">
                <a:solidFill>
                  <a:schemeClr val="accent1"/>
                </a:solidFill>
              </a:rPr>
              <a:t>Moodboard</a:t>
            </a:r>
            <a:endParaRPr lang="fi-FI" sz="4000" dirty="0">
              <a:solidFill>
                <a:schemeClr val="accent1"/>
              </a:solidFill>
            </a:endParaRP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Sisällön paikkamerkki 2">
            <a:extLst>
              <a:ext uri="{FF2B5EF4-FFF2-40B4-BE49-F238E27FC236}">
                <a16:creationId xmlns:a16="http://schemas.microsoft.com/office/drawing/2014/main" id="{5D096671-AB7E-4C85-A571-8C58AFAEF4ED}"/>
              </a:ext>
            </a:extLst>
          </p:cNvPr>
          <p:cNvSpPr>
            <a:spLocks noGrp="1"/>
          </p:cNvSpPr>
          <p:nvPr>
            <p:ph idx="1"/>
          </p:nvPr>
        </p:nvSpPr>
        <p:spPr>
          <a:xfrm>
            <a:off x="2880360" y="2249424"/>
            <a:ext cx="6227064" cy="3803904"/>
          </a:xfrm>
        </p:spPr>
        <p:txBody>
          <a:bodyPr>
            <a:normAutofit/>
          </a:bodyPr>
          <a:lstStyle/>
          <a:p>
            <a:pPr fontAlgn="base"/>
            <a:r>
              <a:rPr lang="fi-FI" sz="2000" dirty="0"/>
              <a:t>Mikä on tunnelmakartta?</a:t>
            </a:r>
          </a:p>
          <a:p>
            <a:pPr fontAlgn="base"/>
            <a:r>
              <a:rPr lang="fi-FI" sz="2000" dirty="0"/>
              <a:t>Tunnelmakartalla/ </a:t>
            </a:r>
            <a:r>
              <a:rPr lang="fi-FI" sz="2000" dirty="0" err="1"/>
              <a:t>moodboardilla</a:t>
            </a:r>
            <a:r>
              <a:rPr lang="fi-FI" sz="2000" dirty="0"/>
              <a:t> etsitään asiakkaan tyyliä, tunnelmaa ja asioita kuvallisina, joita stailattavaan tilaan halutaan tuoda. </a:t>
            </a:r>
          </a:p>
          <a:p>
            <a:pPr fontAlgn="base"/>
            <a:r>
              <a:rPr lang="fi-FI" sz="2000" dirty="0"/>
              <a:t>Voit pyytää asiakasta selaamaan kuvia erilaisista tyyleistä ja asioista joita hän haluaisi tilaan tulevan, joskus on hyvä selata esimerkiksi lehtiä ja valita sieltä kuvia mistä pitää. Näin saat selville asiakkaan tyyliä ja makua valittaviin asioihin, joita voit ehdottaa valmiiseen toteutukseen.</a:t>
            </a:r>
          </a:p>
        </p:txBody>
      </p:sp>
      <p:pic>
        <p:nvPicPr>
          <p:cNvPr id="32" name="Kuva 31" descr="Kuva, joka sisältää kohteen piirtäminen, merkki&#10;&#10;Kuvaus luotu automaattisesti">
            <a:extLst>
              <a:ext uri="{FF2B5EF4-FFF2-40B4-BE49-F238E27FC236}">
                <a16:creationId xmlns:a16="http://schemas.microsoft.com/office/drawing/2014/main" id="{844B9F82-C93E-4949-9A8D-BA0E523192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4661" y="463257"/>
            <a:ext cx="2317225" cy="582247"/>
          </a:xfrm>
          <a:prstGeom prst="rect">
            <a:avLst/>
          </a:prstGeom>
        </p:spPr>
      </p:pic>
      <p:pic>
        <p:nvPicPr>
          <p:cNvPr id="34" name="Kuva 33">
            <a:extLst>
              <a:ext uri="{FF2B5EF4-FFF2-40B4-BE49-F238E27FC236}">
                <a16:creationId xmlns:a16="http://schemas.microsoft.com/office/drawing/2014/main" id="{F88DE3FB-6987-47F0-B100-2705F77079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33423" y="192881"/>
            <a:ext cx="995952" cy="1149461"/>
          </a:xfrm>
          <a:prstGeom prst="rect">
            <a:avLst/>
          </a:prstGeom>
        </p:spPr>
      </p:pic>
      <p:pic>
        <p:nvPicPr>
          <p:cNvPr id="36" name="Kuva 35">
            <a:extLst>
              <a:ext uri="{FF2B5EF4-FFF2-40B4-BE49-F238E27FC236}">
                <a16:creationId xmlns:a16="http://schemas.microsoft.com/office/drawing/2014/main" id="{32C5F20B-A24A-4CEE-8479-A350018A48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95662" y="169262"/>
            <a:ext cx="979857" cy="947195"/>
          </a:xfrm>
          <a:prstGeom prst="rect">
            <a:avLst/>
          </a:prstGeom>
        </p:spPr>
      </p:pic>
      <p:sp>
        <p:nvSpPr>
          <p:cNvPr id="4" name="Alatunnisteen paikkamerkki 3">
            <a:extLst>
              <a:ext uri="{FF2B5EF4-FFF2-40B4-BE49-F238E27FC236}">
                <a16:creationId xmlns:a16="http://schemas.microsoft.com/office/drawing/2014/main" id="{E28C2FF1-2091-4845-9BFA-D659C167BED2}"/>
              </a:ext>
            </a:extLst>
          </p:cNvPr>
          <p:cNvSpPr>
            <a:spLocks noGrp="1"/>
          </p:cNvSpPr>
          <p:nvPr>
            <p:ph type="ftr" sz="quarter" idx="11"/>
          </p:nvPr>
        </p:nvSpPr>
        <p:spPr/>
        <p:txBody>
          <a:bodyPr/>
          <a:lstStyle/>
          <a:p>
            <a:r>
              <a:rPr lang="fi-FI"/>
              <a:t>Minna Kantola 2020 CC BY 4.0</a:t>
            </a:r>
          </a:p>
        </p:txBody>
      </p:sp>
    </p:spTree>
    <p:extLst>
      <p:ext uri="{BB962C8B-B14F-4D97-AF65-F5344CB8AC3E}">
        <p14:creationId xmlns:p14="http://schemas.microsoft.com/office/powerpoint/2010/main" val="1957669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C9ED45B-4863-4DD8-BA69-57577473B1D8}"/>
              </a:ext>
            </a:extLst>
          </p:cNvPr>
          <p:cNvSpPr>
            <a:spLocks noGrp="1"/>
          </p:cNvSpPr>
          <p:nvPr>
            <p:ph type="title"/>
          </p:nvPr>
        </p:nvSpPr>
        <p:spPr>
          <a:xfrm>
            <a:off x="2880360" y="841248"/>
            <a:ext cx="6227064" cy="1234440"/>
          </a:xfrm>
        </p:spPr>
        <p:txBody>
          <a:bodyPr anchor="t">
            <a:normAutofit/>
          </a:bodyPr>
          <a:lstStyle/>
          <a:p>
            <a:endParaRPr lang="fi-FI" sz="4000">
              <a:solidFill>
                <a:schemeClr val="accent1"/>
              </a:solidFill>
            </a:endParaRP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Sisällön paikkamerkki 2">
            <a:extLst>
              <a:ext uri="{FF2B5EF4-FFF2-40B4-BE49-F238E27FC236}">
                <a16:creationId xmlns:a16="http://schemas.microsoft.com/office/drawing/2014/main" id="{16A1BBC9-E465-4F71-B632-AAD983B3E007}"/>
              </a:ext>
            </a:extLst>
          </p:cNvPr>
          <p:cNvSpPr>
            <a:spLocks noGrp="1"/>
          </p:cNvSpPr>
          <p:nvPr>
            <p:ph idx="1"/>
          </p:nvPr>
        </p:nvSpPr>
        <p:spPr>
          <a:xfrm>
            <a:off x="2880360" y="2249424"/>
            <a:ext cx="6227064" cy="3803904"/>
          </a:xfrm>
        </p:spPr>
        <p:txBody>
          <a:bodyPr>
            <a:normAutofit fontScale="92500" lnSpcReduction="10000"/>
          </a:bodyPr>
          <a:lstStyle/>
          <a:p>
            <a:r>
              <a:rPr lang="fi-FI" dirty="0"/>
              <a:t>Moodboardia voi rakentaa perinteisesti leikkaa-liimaa askarteluperiaatteella, keräämällä kuvia jutuista, joista pitää. Hyvä vaihtoehto on myös sähköinen versio, Pinterest, minne on helppo kerätä kuvia omiin kansioihinsa.  Sähköisen </a:t>
            </a:r>
            <a:r>
              <a:rPr lang="fi-FI" dirty="0" err="1"/>
              <a:t>moodbordin</a:t>
            </a:r>
            <a:r>
              <a:rPr lang="fi-FI" dirty="0"/>
              <a:t> voi helposti rakentaa myös esimerkiksi </a:t>
            </a:r>
            <a:r>
              <a:rPr lang="fi-FI" dirty="0" err="1"/>
              <a:t>poverpointiin</a:t>
            </a:r>
            <a:r>
              <a:rPr lang="fi-FI" dirty="0"/>
              <a:t>.</a:t>
            </a:r>
          </a:p>
          <a:p>
            <a:r>
              <a:rPr lang="fi-FI" sz="2000" dirty="0">
                <a:hlinkClick r:id="rId2"/>
              </a:rPr>
              <a:t>https://www.pexels.com</a:t>
            </a:r>
            <a:r>
              <a:rPr lang="fi-FI" sz="2000" dirty="0"/>
              <a:t> ja </a:t>
            </a:r>
            <a:r>
              <a:rPr lang="fi-FI" sz="2000" dirty="0">
                <a:hlinkClick r:id="rId3"/>
              </a:rPr>
              <a:t>https://pixabay.com</a:t>
            </a:r>
            <a:endParaRPr lang="fi-FI" sz="2000" dirty="0"/>
          </a:p>
          <a:p>
            <a:r>
              <a:rPr lang="fi-FI" sz="1900" dirty="0"/>
              <a:t>Myös ilmaisista kuvapankeista löytyy paljon ideoita suunniteluun</a:t>
            </a:r>
          </a:p>
        </p:txBody>
      </p:sp>
      <p:sp>
        <p:nvSpPr>
          <p:cNvPr id="4" name="Alatunnisteen paikkamerkki 3">
            <a:extLst>
              <a:ext uri="{FF2B5EF4-FFF2-40B4-BE49-F238E27FC236}">
                <a16:creationId xmlns:a16="http://schemas.microsoft.com/office/drawing/2014/main" id="{9BBBF23E-0FEF-4E5F-9BF8-072B27036B43}"/>
              </a:ext>
            </a:extLst>
          </p:cNvPr>
          <p:cNvSpPr>
            <a:spLocks noGrp="1"/>
          </p:cNvSpPr>
          <p:nvPr>
            <p:ph type="ftr" sz="quarter" idx="11"/>
          </p:nvPr>
        </p:nvSpPr>
        <p:spPr/>
        <p:txBody>
          <a:bodyPr/>
          <a:lstStyle/>
          <a:p>
            <a:r>
              <a:rPr lang="fi-FI"/>
              <a:t>Minna Kantola 2020 CC BY 4.0</a:t>
            </a:r>
          </a:p>
        </p:txBody>
      </p:sp>
    </p:spTree>
    <p:extLst>
      <p:ext uri="{BB962C8B-B14F-4D97-AF65-F5344CB8AC3E}">
        <p14:creationId xmlns:p14="http://schemas.microsoft.com/office/powerpoint/2010/main" val="1479174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7CA0DAA6-33B8-4A25-810D-2F4D816FB4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972594"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64E4825-E794-47EF-9D61-245F8E3B4A8F}"/>
              </a:ext>
            </a:extLst>
          </p:cNvPr>
          <p:cNvSpPr>
            <a:spLocks noGrp="1"/>
          </p:cNvSpPr>
          <p:nvPr>
            <p:ph type="title"/>
          </p:nvPr>
        </p:nvSpPr>
        <p:spPr>
          <a:xfrm>
            <a:off x="651307" y="640081"/>
            <a:ext cx="3377183" cy="3681976"/>
          </a:xfrm>
          <a:noFill/>
        </p:spPr>
        <p:txBody>
          <a:bodyPr vert="horz" lIns="91440" tIns="45720" rIns="91440" bIns="45720" rtlCol="0" anchor="b">
            <a:normAutofit/>
          </a:bodyPr>
          <a:lstStyle/>
          <a:p>
            <a:r>
              <a:rPr lang="en-US">
                <a:solidFill>
                  <a:schemeClr val="bg1"/>
                </a:solidFill>
              </a:rPr>
              <a:t>Moodboard</a:t>
            </a:r>
          </a:p>
        </p:txBody>
      </p:sp>
      <p:pic>
        <p:nvPicPr>
          <p:cNvPr id="1026" name="Picture 2" descr="Ilmainen kuvapankkikuva tunnisteilla kuva, lomalla, moodboard, muistilaput">
            <a:extLst>
              <a:ext uri="{FF2B5EF4-FFF2-40B4-BE49-F238E27FC236}">
                <a16:creationId xmlns:a16="http://schemas.microsoft.com/office/drawing/2014/main" id="{6ACAA660-3CCF-42C1-9379-5AE1C4E22D98}"/>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25274" b="13995"/>
          <a:stretch/>
        </p:blipFill>
        <p:spPr bwMode="auto">
          <a:xfrm>
            <a:off x="4654297" y="10"/>
            <a:ext cx="7537704" cy="6857990"/>
          </a:xfrm>
          <a:prstGeom prst="rect">
            <a:avLst/>
          </a:prstGeom>
          <a:noFill/>
          <a:extLst>
            <a:ext uri="{909E8E84-426E-40DD-AFC4-6F175D3DCCD1}">
              <a14:hiddenFill xmlns:a14="http://schemas.microsoft.com/office/drawing/2010/main">
                <a:solidFill>
                  <a:srgbClr val="FFFFFF"/>
                </a:solidFill>
              </a14:hiddenFill>
            </a:ext>
          </a:extLst>
        </p:spPr>
      </p:pic>
      <p:sp>
        <p:nvSpPr>
          <p:cNvPr id="4" name="Alatunnisteen paikkamerkki 3">
            <a:extLst>
              <a:ext uri="{FF2B5EF4-FFF2-40B4-BE49-F238E27FC236}">
                <a16:creationId xmlns:a16="http://schemas.microsoft.com/office/drawing/2014/main" id="{ACC13A34-4D81-4EE6-9683-83F6EF66D5C8}"/>
              </a:ext>
            </a:extLst>
          </p:cNvPr>
          <p:cNvSpPr>
            <a:spLocks noGrp="1"/>
          </p:cNvSpPr>
          <p:nvPr>
            <p:ph type="ftr" sz="quarter" idx="11"/>
          </p:nvPr>
        </p:nvSpPr>
        <p:spPr/>
        <p:txBody>
          <a:bodyPr/>
          <a:lstStyle/>
          <a:p>
            <a:r>
              <a:rPr lang="fi-FI"/>
              <a:t>Minna Kantola 2020 CC BY 4.0</a:t>
            </a:r>
          </a:p>
        </p:txBody>
      </p:sp>
    </p:spTree>
    <p:extLst>
      <p:ext uri="{BB962C8B-B14F-4D97-AF65-F5344CB8AC3E}">
        <p14:creationId xmlns:p14="http://schemas.microsoft.com/office/powerpoint/2010/main" val="2415310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2" name="Picture 4" descr="Sisä, Luonnos, Design, Piirustus, Koti">
            <a:extLst>
              <a:ext uri="{FF2B5EF4-FFF2-40B4-BE49-F238E27FC236}">
                <a16:creationId xmlns:a16="http://schemas.microsoft.com/office/drawing/2014/main" id="{0B7328F1-7226-436E-A89B-A6BC86737A2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641" b="10359"/>
          <a:stretch/>
        </p:blipFill>
        <p:spPr bwMode="auto">
          <a:xfrm>
            <a:off x="20" y="10"/>
            <a:ext cx="6095980" cy="342899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Ruokasali, Pöytä, Tuolit, Sisustus">
            <a:extLst>
              <a:ext uri="{FF2B5EF4-FFF2-40B4-BE49-F238E27FC236}">
                <a16:creationId xmlns:a16="http://schemas.microsoft.com/office/drawing/2014/main" id="{8271E406-72B0-4A8E-9E38-05929E57C58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4300" b="1114"/>
          <a:stretch/>
        </p:blipFill>
        <p:spPr bwMode="auto">
          <a:xfrm>
            <a:off x="6096000" y="10"/>
            <a:ext cx="6096000" cy="342899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lmainen kuvapankkikuva tunnisteilla graniitti, karhea, kivet, maan pinta">
            <a:extLst>
              <a:ext uri="{FF2B5EF4-FFF2-40B4-BE49-F238E27FC236}">
                <a16:creationId xmlns:a16="http://schemas.microsoft.com/office/drawing/2014/main" id="{61F8217D-3FC6-43B5-8B36-A1F36F6083D3}"/>
              </a:ext>
            </a:extLst>
          </p:cNvPr>
          <p:cNvPicPr>
            <a:picLocks noGrp="1" noChangeAspect="1" noChangeArrowheads="1"/>
          </p:cNvPicPr>
          <p:nvPr>
            <p:ph idx="1"/>
          </p:nvPr>
        </p:nvPicPr>
        <p:blipFill rotWithShape="1">
          <a:blip r:embed="rId4">
            <a:extLst>
              <a:ext uri="{28A0092B-C50C-407E-A947-70E740481C1C}">
                <a14:useLocalDpi xmlns:a14="http://schemas.microsoft.com/office/drawing/2010/main" val="0"/>
              </a:ext>
            </a:extLst>
          </a:blip>
          <a:srcRect t="2196" b="13218"/>
          <a:stretch/>
        </p:blipFill>
        <p:spPr bwMode="auto">
          <a:xfrm>
            <a:off x="20" y="3429000"/>
            <a:ext cx="609598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Sisustus, House, Huoneisto, Suunnittelu">
            <a:extLst>
              <a:ext uri="{FF2B5EF4-FFF2-40B4-BE49-F238E27FC236}">
                <a16:creationId xmlns:a16="http://schemas.microsoft.com/office/drawing/2014/main" id="{785275F0-4A26-4AF4-B41F-A473218CC0C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6600" b="18400"/>
          <a:stretch/>
        </p:blipFill>
        <p:spPr bwMode="auto">
          <a:xfrm>
            <a:off x="6096000" y="3429000"/>
            <a:ext cx="6096000" cy="3429000"/>
          </a:xfrm>
          <a:prstGeom prst="rect">
            <a:avLst/>
          </a:prstGeom>
          <a:noFill/>
          <a:extLst>
            <a:ext uri="{909E8E84-426E-40DD-AFC4-6F175D3DCCD1}">
              <a14:hiddenFill xmlns:a14="http://schemas.microsoft.com/office/drawing/2010/main">
                <a:solidFill>
                  <a:srgbClr val="FFFFFF"/>
                </a:solidFill>
              </a14:hiddenFill>
            </a:ext>
          </a:extLst>
        </p:spPr>
      </p:pic>
      <p:sp>
        <p:nvSpPr>
          <p:cNvPr id="192" name="Rectangle 191">
            <a:extLst>
              <a:ext uri="{FF2B5EF4-FFF2-40B4-BE49-F238E27FC236}">
                <a16:creationId xmlns:a16="http://schemas.microsoft.com/office/drawing/2014/main" id="{B497CCB5-5FC2-473C-AFCC-2430CEF1DF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409915" y="1742916"/>
            <a:ext cx="3372170" cy="337216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Frame 192">
            <a:extLst>
              <a:ext uri="{FF2B5EF4-FFF2-40B4-BE49-F238E27FC236}">
                <a16:creationId xmlns:a16="http://schemas.microsoft.com/office/drawing/2014/main" id="{599C8C75-BFDF-44E7-A028-EEB5EDD588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971277" y="1304278"/>
            <a:ext cx="4249446" cy="4249444"/>
          </a:xfrm>
          <a:prstGeom prst="frame">
            <a:avLst>
              <a:gd name="adj1" fmla="val 1195"/>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Otsikko 1">
            <a:extLst>
              <a:ext uri="{FF2B5EF4-FFF2-40B4-BE49-F238E27FC236}">
                <a16:creationId xmlns:a16="http://schemas.microsoft.com/office/drawing/2014/main" id="{1992DED9-556D-434A-A4A0-E2882884F99D}"/>
              </a:ext>
            </a:extLst>
          </p:cNvPr>
          <p:cNvSpPr>
            <a:spLocks noGrp="1"/>
          </p:cNvSpPr>
          <p:nvPr>
            <p:ph type="title"/>
          </p:nvPr>
        </p:nvSpPr>
        <p:spPr>
          <a:xfrm>
            <a:off x="4286858" y="2761554"/>
            <a:ext cx="3618284" cy="1345720"/>
          </a:xfrm>
          <a:noFill/>
        </p:spPr>
        <p:txBody>
          <a:bodyPr vert="horz" lIns="91440" tIns="45720" rIns="91440" bIns="45720" rtlCol="0" anchor="ctr">
            <a:normAutofit fontScale="90000"/>
          </a:bodyPr>
          <a:lstStyle/>
          <a:p>
            <a:pPr algn="ctr"/>
            <a:r>
              <a:rPr lang="en-US" sz="2200" kern="1200" dirty="0" err="1">
                <a:solidFill>
                  <a:srgbClr val="080808"/>
                </a:solidFill>
                <a:latin typeface="+mj-lt"/>
                <a:ea typeface="+mj-ea"/>
                <a:cs typeface="+mj-cs"/>
              </a:rPr>
              <a:t>Asiakkaalle</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laadittu</a:t>
            </a:r>
            <a:r>
              <a:rPr lang="en-US" sz="2200" kern="1200" dirty="0">
                <a:solidFill>
                  <a:srgbClr val="080808"/>
                </a:solidFill>
                <a:latin typeface="+mj-lt"/>
                <a:ea typeface="+mj-ea"/>
                <a:cs typeface="+mj-cs"/>
              </a:rPr>
              <a:t> </a:t>
            </a:r>
            <a:br>
              <a:rPr lang="en-US" sz="2200" kern="1200" dirty="0">
                <a:solidFill>
                  <a:srgbClr val="080808"/>
                </a:solidFill>
                <a:latin typeface="+mj-lt"/>
                <a:ea typeface="+mj-ea"/>
                <a:cs typeface="+mj-cs"/>
              </a:rPr>
            </a:br>
            <a:r>
              <a:rPr lang="en-US" sz="2200" kern="1200" dirty="0" err="1">
                <a:solidFill>
                  <a:srgbClr val="080808"/>
                </a:solidFill>
                <a:latin typeface="+mj-lt"/>
                <a:ea typeface="+mj-ea"/>
                <a:cs typeface="+mj-cs"/>
              </a:rPr>
              <a:t>moodboard</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kuvissa</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voi</a:t>
            </a:r>
            <a:r>
              <a:rPr lang="en-US" sz="2200" kern="1200" dirty="0">
                <a:solidFill>
                  <a:srgbClr val="080808"/>
                </a:solidFill>
                <a:latin typeface="+mj-lt"/>
                <a:ea typeface="+mj-ea"/>
                <a:cs typeface="+mj-cs"/>
              </a:rPr>
              <a:t> olla </a:t>
            </a:r>
            <a:r>
              <a:rPr lang="en-US" sz="2200" kern="1200" dirty="0" err="1">
                <a:solidFill>
                  <a:srgbClr val="080808"/>
                </a:solidFill>
                <a:latin typeface="+mj-lt"/>
                <a:ea typeface="+mj-ea"/>
                <a:cs typeface="+mj-cs"/>
              </a:rPr>
              <a:t>tilaan</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valittavia</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kalusteita</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tekstiilejä</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materiaaleja</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värejä</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myös</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siitä</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mistä</a:t>
            </a:r>
            <a:r>
              <a:rPr lang="en-US" sz="2200" kern="1200" dirty="0">
                <a:solidFill>
                  <a:srgbClr val="080808"/>
                </a:solidFill>
                <a:latin typeface="+mj-lt"/>
                <a:ea typeface="+mj-ea"/>
                <a:cs typeface="+mj-cs"/>
              </a:rPr>
              <a:t> idea </a:t>
            </a:r>
            <a:r>
              <a:rPr lang="en-US" sz="2200" kern="1200" dirty="0" err="1">
                <a:solidFill>
                  <a:srgbClr val="080808"/>
                </a:solidFill>
                <a:latin typeface="+mj-lt"/>
                <a:ea typeface="+mj-ea"/>
                <a:cs typeface="+mj-cs"/>
              </a:rPr>
              <a:t>värimaailmaan</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voisi</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tulla</a:t>
            </a:r>
            <a:r>
              <a:rPr lang="en-US" sz="2200" kern="1200" dirty="0">
                <a:solidFill>
                  <a:srgbClr val="080808"/>
                </a:solidFill>
                <a:latin typeface="+mj-lt"/>
                <a:ea typeface="+mj-ea"/>
                <a:cs typeface="+mj-cs"/>
              </a:rPr>
              <a:t>: </a:t>
            </a:r>
            <a:br>
              <a:rPr lang="en-US" sz="2200" kern="1200" dirty="0">
                <a:solidFill>
                  <a:srgbClr val="080808"/>
                </a:solidFill>
                <a:latin typeface="+mj-lt"/>
                <a:ea typeface="+mj-ea"/>
                <a:cs typeface="+mj-cs"/>
              </a:rPr>
            </a:br>
            <a:r>
              <a:rPr lang="en-US" sz="2200" kern="1200" dirty="0" err="1">
                <a:solidFill>
                  <a:srgbClr val="080808"/>
                </a:solidFill>
                <a:latin typeface="+mj-lt"/>
                <a:ea typeface="+mj-ea"/>
                <a:cs typeface="+mj-cs"/>
              </a:rPr>
              <a:t>Tässä</a:t>
            </a:r>
            <a:r>
              <a:rPr lang="en-US" sz="2200" kern="1200" dirty="0">
                <a:solidFill>
                  <a:srgbClr val="080808"/>
                </a:solidFill>
                <a:latin typeface="+mj-lt"/>
                <a:ea typeface="+mj-ea"/>
                <a:cs typeface="+mj-cs"/>
              </a:rPr>
              <a:t> </a:t>
            </a:r>
            <a:r>
              <a:rPr lang="en-US" sz="2200" kern="1200" dirty="0" err="1">
                <a:solidFill>
                  <a:srgbClr val="080808"/>
                </a:solidFill>
                <a:latin typeface="+mj-lt"/>
                <a:ea typeface="+mj-ea"/>
                <a:cs typeface="+mj-cs"/>
              </a:rPr>
              <a:t>kivet</a:t>
            </a:r>
            <a:endParaRPr lang="en-US" sz="2200" kern="1200" dirty="0">
              <a:solidFill>
                <a:srgbClr val="080808"/>
              </a:solidFill>
              <a:latin typeface="+mj-lt"/>
              <a:ea typeface="+mj-ea"/>
              <a:cs typeface="+mj-cs"/>
            </a:endParaRPr>
          </a:p>
        </p:txBody>
      </p:sp>
      <p:sp>
        <p:nvSpPr>
          <p:cNvPr id="4" name="Alatunnisteen paikkamerkki 3">
            <a:extLst>
              <a:ext uri="{FF2B5EF4-FFF2-40B4-BE49-F238E27FC236}">
                <a16:creationId xmlns:a16="http://schemas.microsoft.com/office/drawing/2014/main" id="{003D0416-A2FC-419D-BD94-6F2E658BD9BA}"/>
              </a:ext>
            </a:extLst>
          </p:cNvPr>
          <p:cNvSpPr>
            <a:spLocks noGrp="1"/>
          </p:cNvSpPr>
          <p:nvPr>
            <p:ph type="ftr" sz="quarter" idx="11"/>
          </p:nvPr>
        </p:nvSpPr>
        <p:spPr/>
        <p:txBody>
          <a:bodyPr/>
          <a:lstStyle/>
          <a:p>
            <a:r>
              <a:rPr lang="fi-FI"/>
              <a:t>Minna Kantola 2020 CC BY 4.0</a:t>
            </a:r>
          </a:p>
        </p:txBody>
      </p:sp>
    </p:spTree>
    <p:extLst>
      <p:ext uri="{BB962C8B-B14F-4D97-AF65-F5344CB8AC3E}">
        <p14:creationId xmlns:p14="http://schemas.microsoft.com/office/powerpoint/2010/main" val="707450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8562D02F-505D-41F5-BE01-F2EAB88B0AFF}"/>
              </a:ext>
            </a:extLst>
          </p:cNvPr>
          <p:cNvSpPr>
            <a:spLocks noGrp="1"/>
          </p:cNvSpPr>
          <p:nvPr>
            <p:ph type="title"/>
          </p:nvPr>
        </p:nvSpPr>
        <p:spPr>
          <a:xfrm>
            <a:off x="4653441" y="321734"/>
            <a:ext cx="6895092" cy="1135737"/>
          </a:xfrm>
        </p:spPr>
        <p:txBody>
          <a:bodyPr>
            <a:normAutofit/>
          </a:bodyPr>
          <a:lstStyle/>
          <a:p>
            <a:endParaRPr lang="fi-FI" sz="3600"/>
          </a:p>
        </p:txBody>
      </p:sp>
      <p:pic>
        <p:nvPicPr>
          <p:cNvPr id="8" name="Graphic 7">
            <a:extLst>
              <a:ext uri="{FF2B5EF4-FFF2-40B4-BE49-F238E27FC236}">
                <a16:creationId xmlns:a16="http://schemas.microsoft.com/office/drawing/2014/main" id="{A170D6E7-83B6-454B-A900-765E9FC2C45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3467" y="1721193"/>
            <a:ext cx="3415612" cy="3415612"/>
          </a:xfrm>
          <a:prstGeom prst="rect">
            <a:avLst/>
          </a:prstGeom>
        </p:spPr>
      </p:pic>
      <p:grpSp>
        <p:nvGrpSpPr>
          <p:cNvPr id="13" name="Group 12">
            <a:extLst>
              <a:ext uri="{FF2B5EF4-FFF2-40B4-BE49-F238E27FC236}">
                <a16:creationId xmlns:a16="http://schemas.microsoft.com/office/drawing/2014/main" id="{C34A4475-365F-4381-A542-4698D63774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1097280" cy="1097280"/>
            <a:chOff x="11094720" y="0"/>
            <a:chExt cx="1097280" cy="1097280"/>
          </a:xfrm>
        </p:grpSpPr>
        <p:sp>
          <p:nvSpPr>
            <p:cNvPr id="14" name="Isosceles Triangle 13">
              <a:extLst>
                <a:ext uri="{FF2B5EF4-FFF2-40B4-BE49-F238E27FC236}">
                  <a16:creationId xmlns:a16="http://schemas.microsoft.com/office/drawing/2014/main" id="{148F8F8B-B172-475E-9119-57F2A1C879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1094720" y="0"/>
              <a:ext cx="1097280" cy="1097280"/>
            </a:xfrm>
            <a:prstGeom prst="triangle">
              <a:avLst>
                <a:gd name="adj" fmla="val 10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1B0349D0-97A5-4654-A515-C72EA9E0B0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189552" y="127618"/>
              <a:ext cx="457894" cy="45789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8E21DD7E-7439-4E8A-BB8D-D75495506E7A}"/>
              </a:ext>
            </a:extLst>
          </p:cNvPr>
          <p:cNvSpPr>
            <a:spLocks noGrp="1"/>
          </p:cNvSpPr>
          <p:nvPr>
            <p:ph idx="1"/>
          </p:nvPr>
        </p:nvSpPr>
        <p:spPr>
          <a:xfrm>
            <a:off x="4653440" y="1782981"/>
            <a:ext cx="6895092" cy="4393982"/>
          </a:xfrm>
        </p:spPr>
        <p:txBody>
          <a:bodyPr>
            <a:normAutofit/>
          </a:bodyPr>
          <a:lstStyle/>
          <a:p>
            <a:r>
              <a:rPr lang="fi-FI" sz="2000" dirty="0"/>
              <a:t>Kuvat</a:t>
            </a:r>
          </a:p>
          <a:p>
            <a:pPr marL="0" indent="0">
              <a:buNone/>
            </a:pPr>
            <a:r>
              <a:rPr lang="fi-FI" sz="2000" dirty="0">
                <a:hlinkClick r:id="rId4"/>
              </a:rPr>
              <a:t>https://www.pexels.com</a:t>
            </a:r>
            <a:r>
              <a:rPr lang="fi-FI" sz="2000" dirty="0"/>
              <a:t> ja </a:t>
            </a:r>
            <a:r>
              <a:rPr lang="fi-FI" sz="2000" dirty="0">
                <a:hlinkClick r:id="rId5"/>
              </a:rPr>
              <a:t>https://pixabay.com</a:t>
            </a:r>
            <a:endParaRPr lang="fi-FI" sz="2000" dirty="0"/>
          </a:p>
          <a:p>
            <a:r>
              <a:rPr lang="fi-FI" sz="2000" dirty="0"/>
              <a:t>Teksti: Minna Kantola</a:t>
            </a:r>
          </a:p>
        </p:txBody>
      </p:sp>
      <p:sp>
        <p:nvSpPr>
          <p:cNvPr id="4" name="Alatunnisteen paikkamerkki 3">
            <a:extLst>
              <a:ext uri="{FF2B5EF4-FFF2-40B4-BE49-F238E27FC236}">
                <a16:creationId xmlns:a16="http://schemas.microsoft.com/office/drawing/2014/main" id="{E88AA47F-E143-4C74-A6F3-E684B8989936}"/>
              </a:ext>
            </a:extLst>
          </p:cNvPr>
          <p:cNvSpPr>
            <a:spLocks noGrp="1"/>
          </p:cNvSpPr>
          <p:nvPr>
            <p:ph type="ftr" sz="quarter" idx="11"/>
          </p:nvPr>
        </p:nvSpPr>
        <p:spPr>
          <a:xfrm>
            <a:off x="4587610" y="6356350"/>
            <a:ext cx="3016781" cy="365125"/>
          </a:xfrm>
        </p:spPr>
        <p:txBody>
          <a:bodyPr>
            <a:normAutofit/>
          </a:bodyPr>
          <a:lstStyle/>
          <a:p>
            <a:pPr>
              <a:spcAft>
                <a:spcPts val="600"/>
              </a:spcAft>
            </a:pPr>
            <a:r>
              <a:rPr lang="fi-FI"/>
              <a:t>Minna Kantola 2020 CC BY 4.0</a:t>
            </a:r>
          </a:p>
        </p:txBody>
      </p:sp>
      <p:grpSp>
        <p:nvGrpSpPr>
          <p:cNvPr id="17" name="Group 16">
            <a:extLst>
              <a:ext uri="{FF2B5EF4-FFF2-40B4-BE49-F238E27FC236}">
                <a16:creationId xmlns:a16="http://schemas.microsoft.com/office/drawing/2014/main" id="{DC8D6E3B-FFED-480F-941D-FE376375B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177940" y="4601497"/>
            <a:ext cx="1014060" cy="2017580"/>
            <a:chOff x="11177940" y="4601497"/>
            <a:chExt cx="1014060" cy="2017580"/>
          </a:xfrm>
        </p:grpSpPr>
        <p:sp>
          <p:nvSpPr>
            <p:cNvPr id="18" name="Isosceles Triangle 17">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1067618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27850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6256924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1600</TotalTime>
  <Words>207</Words>
  <Application>Microsoft Office PowerPoint</Application>
  <PresentationFormat>Laajakuva</PresentationFormat>
  <Paragraphs>17</Paragraphs>
  <Slides>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Calibri</vt:lpstr>
      <vt:lpstr>Calibri Light</vt:lpstr>
      <vt:lpstr>Office-teema</vt:lpstr>
      <vt:lpstr>Tunnelmakartta Moodboard</vt:lpstr>
      <vt:lpstr>PowerPoint-esitys</vt:lpstr>
      <vt:lpstr>Moodboard</vt:lpstr>
      <vt:lpstr>Asiakkaalle laadittu  moodboard: kuvissa voi olla tilaan valittavia kalusteita, tekstiilejä, materiaaleja, värejä, myös siitä mistä idea värimaailmaan voisi tulla:  Tässä kivet</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Tunnelmakartta Moodboard</dc:title>
  <dc:creator>Kantola Minna</dc:creator>
  <cp:lastModifiedBy>Kantola Minna</cp:lastModifiedBy>
  <cp:revision>7</cp:revision>
  <dcterms:created xsi:type="dcterms:W3CDTF">2020-04-19T12:19:19Z</dcterms:created>
  <dcterms:modified xsi:type="dcterms:W3CDTF">2020-04-21T15:13:43Z</dcterms:modified>
</cp:coreProperties>
</file>