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6905CF7-3DA0-4D86-8BF0-3D391A75D6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866235"/>
          </a:xfrm>
        </p:spPr>
        <p:txBody>
          <a:bodyPr/>
          <a:lstStyle/>
          <a:p>
            <a:r>
              <a:rPr lang="fi-FI" dirty="0"/>
              <a:t>Muuntajat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F7D71D2-B974-4672-B9BD-0785A305EA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2617355"/>
            <a:ext cx="8791575" cy="3118282"/>
          </a:xfrm>
        </p:spPr>
        <p:txBody>
          <a:bodyPr>
            <a:normAutofit/>
          </a:bodyPr>
          <a:lstStyle/>
          <a:p>
            <a:r>
              <a:rPr lang="fi-FI" dirty="0"/>
              <a:t>Muuntaja koostuu kahdesta kuparilangasta, </a:t>
            </a:r>
            <a:r>
              <a:rPr lang="fi-FI" dirty="0" err="1"/>
              <a:t>rauta-tai</a:t>
            </a:r>
            <a:r>
              <a:rPr lang="fi-FI" dirty="0"/>
              <a:t> grafiittisydämelle tehdystä ensiö- ja toisiokäämistä. Ensiökäämille syötetty vaihtojännite magnetoi rautasydämen ja jännite indusoituu toisiokäämiin, käämien välisen kierrosluvun mukaisella jännitteellä.</a:t>
            </a:r>
          </a:p>
          <a:p>
            <a:r>
              <a:rPr lang="fi-FI" dirty="0"/>
              <a:t>Ideaalisessa muuntajassa ei ole häviötä, mutta kuitenkin osa sähkötehosta ”häviää” muunnoksessa, muuttuen lämmöksi ja hajavuona, muuntajan sydämen ulkopuolelle.</a:t>
            </a:r>
          </a:p>
        </p:txBody>
      </p:sp>
    </p:spTree>
    <p:extLst>
      <p:ext uri="{BB962C8B-B14F-4D97-AF65-F5344CB8AC3E}">
        <p14:creationId xmlns:p14="http://schemas.microsoft.com/office/powerpoint/2010/main" val="1102324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6905CF7-3DA0-4D86-8BF0-3D391A75D6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866235"/>
          </a:xfrm>
        </p:spPr>
        <p:txBody>
          <a:bodyPr/>
          <a:lstStyle/>
          <a:p>
            <a:r>
              <a:rPr lang="fi-FI" dirty="0"/>
              <a:t>Muuntajat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F7D71D2-B974-4672-B9BD-0785A305EA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2617355"/>
            <a:ext cx="8791575" cy="3118282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Erilaisia muuntajia ovat: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Verkkomuuntajat, muuntavat pistorasian verkkojännitteen pienoisjännitteeksi, joka soveltuu elektronisten laitteiden käyttösähköksi.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Pulssimuuntajat, jotka muuntavat pienemmän jännitteen suuremmaksi, esim. sähköpaimenessa tai auton puolassa.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Impedanssimuuntaja, esim. keskusradion kaiutinlinjan suurempi jännite sovitetaan kaiuttimelle sopivaksi jännitehäviön eliminoimiseksi.</a:t>
            </a:r>
          </a:p>
        </p:txBody>
      </p:sp>
    </p:spTree>
    <p:extLst>
      <p:ext uri="{BB962C8B-B14F-4D97-AF65-F5344CB8AC3E}">
        <p14:creationId xmlns:p14="http://schemas.microsoft.com/office/powerpoint/2010/main" val="266582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6905CF7-3DA0-4D86-8BF0-3D391A75D6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866235"/>
          </a:xfrm>
        </p:spPr>
        <p:txBody>
          <a:bodyPr/>
          <a:lstStyle/>
          <a:p>
            <a:r>
              <a:rPr lang="fi-FI" dirty="0"/>
              <a:t>Muuntajat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F7D71D2-B974-4672-B9BD-0785A305EA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2617355"/>
            <a:ext cx="8791575" cy="3118282"/>
          </a:xfrm>
        </p:spPr>
        <p:txBody>
          <a:bodyPr>
            <a:normAutofit/>
          </a:bodyPr>
          <a:lstStyle/>
          <a:p>
            <a:r>
              <a:rPr lang="fi-FI" dirty="0"/>
              <a:t>Erilaisia rakenteita muuntajissa.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Ei runkoinen muuntaja, jossa runko muodostuu kahdesta kappaleesta ja e ja i palasta, joihin käämi kierretään.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Rengasmuuntaja, jossa ympyrän muotoiselle sydämelle käämitty päällekkäin sekä </a:t>
            </a:r>
            <a:r>
              <a:rPr lang="fi-FI" dirty="0" err="1"/>
              <a:t>ensio</a:t>
            </a:r>
            <a:r>
              <a:rPr lang="fi-FI" dirty="0"/>
              <a:t>-, että toisiokäämitys. Etuna sillä on pienempi hajavuo.</a:t>
            </a:r>
          </a:p>
        </p:txBody>
      </p:sp>
    </p:spTree>
    <p:extLst>
      <p:ext uri="{BB962C8B-B14F-4D97-AF65-F5344CB8AC3E}">
        <p14:creationId xmlns:p14="http://schemas.microsoft.com/office/powerpoint/2010/main" val="42171913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iri">
  <a:themeElements>
    <a:clrScheme name="Circuit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TM04033919[[fn=Piiri]]</Template>
  <TotalTime>25</TotalTime>
  <Words>144</Words>
  <Application>Microsoft Office PowerPoint</Application>
  <PresentationFormat>Laajakuva</PresentationFormat>
  <Paragraphs>12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6" baseType="lpstr">
      <vt:lpstr>Arial</vt:lpstr>
      <vt:lpstr>Tw Cen MT</vt:lpstr>
      <vt:lpstr>Piiri</vt:lpstr>
      <vt:lpstr>Muuntajat</vt:lpstr>
      <vt:lpstr>Muuntajat</vt:lpstr>
      <vt:lpstr>Muuntajat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Muuntajat</dc:title>
  <dc:creator>Jouko Lautaoja</dc:creator>
  <cp:lastModifiedBy>Jouko Lautaoja</cp:lastModifiedBy>
  <cp:revision>3</cp:revision>
  <dcterms:created xsi:type="dcterms:W3CDTF">2020-03-28T11:59:55Z</dcterms:created>
  <dcterms:modified xsi:type="dcterms:W3CDTF">2020-03-28T12:25:01Z</dcterms:modified>
</cp:coreProperties>
</file>