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5" r:id="rId5"/>
  </p:sldMasterIdLst>
  <p:notesMasterIdLst>
    <p:notesMasterId r:id="rId14"/>
  </p:notesMasterIdLst>
  <p:sldIdLst>
    <p:sldId id="267" r:id="rId6"/>
    <p:sldId id="291" r:id="rId7"/>
    <p:sldId id="292" r:id="rId8"/>
    <p:sldId id="301" r:id="rId9"/>
    <p:sldId id="293" r:id="rId10"/>
    <p:sldId id="302" r:id="rId11"/>
    <p:sldId id="294" r:id="rId12"/>
    <p:sldId id="303"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50BFD1-123A-4E7B-8042-E589DB1FC729}" v="8" dt="2023-11-14T09:45:10.7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tanen Maaret" userId="45b12db7-1af1-48eb-ab94-56d9066b61fa" providerId="ADAL" clId="{0750BFD1-123A-4E7B-8042-E589DB1FC729}"/>
    <pc:docChg chg="undo custSel addSld delSld modSld">
      <pc:chgData name="Rutanen Maaret" userId="45b12db7-1af1-48eb-ab94-56d9066b61fa" providerId="ADAL" clId="{0750BFD1-123A-4E7B-8042-E589DB1FC729}" dt="2023-11-14T10:07:33.826" v="15176" actId="47"/>
      <pc:docMkLst>
        <pc:docMk/>
      </pc:docMkLst>
      <pc:sldChg chg="del">
        <pc:chgData name="Rutanen Maaret" userId="45b12db7-1af1-48eb-ab94-56d9066b61fa" providerId="ADAL" clId="{0750BFD1-123A-4E7B-8042-E589DB1FC729}" dt="2023-11-14T07:31:30.633" v="154" actId="47"/>
        <pc:sldMkLst>
          <pc:docMk/>
          <pc:sldMk cId="3643897573" sldId="261"/>
        </pc:sldMkLst>
      </pc:sldChg>
      <pc:sldChg chg="delSp modSp mod">
        <pc:chgData name="Rutanen Maaret" userId="45b12db7-1af1-48eb-ab94-56d9066b61fa" providerId="ADAL" clId="{0750BFD1-123A-4E7B-8042-E589DB1FC729}" dt="2023-11-14T09:57:32.239" v="14980" actId="1076"/>
        <pc:sldMkLst>
          <pc:docMk/>
          <pc:sldMk cId="2343466206" sldId="267"/>
        </pc:sldMkLst>
        <pc:spChg chg="mod">
          <ac:chgData name="Rutanen Maaret" userId="45b12db7-1af1-48eb-ab94-56d9066b61fa" providerId="ADAL" clId="{0750BFD1-123A-4E7B-8042-E589DB1FC729}" dt="2023-11-14T09:57:32.239" v="14980" actId="1076"/>
          <ac:spMkLst>
            <pc:docMk/>
            <pc:sldMk cId="2343466206" sldId="267"/>
            <ac:spMk id="19" creationId="{47EC3EB8-8F2A-3244-97E9-C5A7C6DACBF6}"/>
          </ac:spMkLst>
        </pc:spChg>
        <pc:spChg chg="del mod">
          <ac:chgData name="Rutanen Maaret" userId="45b12db7-1af1-48eb-ab94-56d9066b61fa" providerId="ADAL" clId="{0750BFD1-123A-4E7B-8042-E589DB1FC729}" dt="2023-11-14T07:33:19.024" v="167" actId="478"/>
          <ac:spMkLst>
            <pc:docMk/>
            <pc:sldMk cId="2343466206" sldId="267"/>
            <ac:spMk id="20" creationId="{F4553363-EEDF-D74D-9053-B362C8B5C6AF}"/>
          </ac:spMkLst>
        </pc:spChg>
        <pc:spChg chg="mod">
          <ac:chgData name="Rutanen Maaret" userId="45b12db7-1af1-48eb-ab94-56d9066b61fa" providerId="ADAL" clId="{0750BFD1-123A-4E7B-8042-E589DB1FC729}" dt="2023-11-14T08:17:00.148" v="4707" actId="1076"/>
          <ac:spMkLst>
            <pc:docMk/>
            <pc:sldMk cId="2343466206" sldId="267"/>
            <ac:spMk id="24" creationId="{6E3E0113-B3B3-794E-8224-670DA8522AE8}"/>
          </ac:spMkLst>
        </pc:spChg>
      </pc:sldChg>
      <pc:sldChg chg="del">
        <pc:chgData name="Rutanen Maaret" userId="45b12db7-1af1-48eb-ab94-56d9066b61fa" providerId="ADAL" clId="{0750BFD1-123A-4E7B-8042-E589DB1FC729}" dt="2023-11-14T10:07:33.826" v="15176" actId="47"/>
        <pc:sldMkLst>
          <pc:docMk/>
          <pc:sldMk cId="4248063584" sldId="287"/>
        </pc:sldMkLst>
      </pc:sldChg>
      <pc:sldChg chg="delSp modSp mod">
        <pc:chgData name="Rutanen Maaret" userId="45b12db7-1af1-48eb-ab94-56d9066b61fa" providerId="ADAL" clId="{0750BFD1-123A-4E7B-8042-E589DB1FC729}" dt="2023-11-14T09:58:16.478" v="14989" actId="20577"/>
        <pc:sldMkLst>
          <pc:docMk/>
          <pc:sldMk cId="836742266" sldId="291"/>
        </pc:sldMkLst>
        <pc:spChg chg="mod">
          <ac:chgData name="Rutanen Maaret" userId="45b12db7-1af1-48eb-ab94-56d9066b61fa" providerId="ADAL" clId="{0750BFD1-123A-4E7B-8042-E589DB1FC729}" dt="2023-11-14T09:58:16.478" v="14989" actId="20577"/>
          <ac:spMkLst>
            <pc:docMk/>
            <pc:sldMk cId="836742266" sldId="291"/>
            <ac:spMk id="2" creationId="{B5A31301-E122-3A4A-976B-67DEC6A1BFFF}"/>
          </ac:spMkLst>
        </pc:spChg>
        <pc:spChg chg="mod">
          <ac:chgData name="Rutanen Maaret" userId="45b12db7-1af1-48eb-ab94-56d9066b61fa" providerId="ADAL" clId="{0750BFD1-123A-4E7B-8042-E589DB1FC729}" dt="2023-11-14T09:28:56.555" v="12423" actId="255"/>
          <ac:spMkLst>
            <pc:docMk/>
            <pc:sldMk cId="836742266" sldId="291"/>
            <ac:spMk id="3" creationId="{38265B29-4BCF-CCDE-7EC0-A0472A4C85B8}"/>
          </ac:spMkLst>
        </pc:spChg>
        <pc:spChg chg="del">
          <ac:chgData name="Rutanen Maaret" userId="45b12db7-1af1-48eb-ab94-56d9066b61fa" providerId="ADAL" clId="{0750BFD1-123A-4E7B-8042-E589DB1FC729}" dt="2023-11-14T08:14:02.329" v="4501" actId="478"/>
          <ac:spMkLst>
            <pc:docMk/>
            <pc:sldMk cId="836742266" sldId="291"/>
            <ac:spMk id="4" creationId="{E6FA5CAF-E337-187C-D36C-0A4EDF9CDFAA}"/>
          </ac:spMkLst>
        </pc:spChg>
        <pc:spChg chg="del">
          <ac:chgData name="Rutanen Maaret" userId="45b12db7-1af1-48eb-ab94-56d9066b61fa" providerId="ADAL" clId="{0750BFD1-123A-4E7B-8042-E589DB1FC729}" dt="2023-11-14T08:14:00.052" v="4500" actId="478"/>
          <ac:spMkLst>
            <pc:docMk/>
            <pc:sldMk cId="836742266" sldId="291"/>
            <ac:spMk id="5" creationId="{C2FE819D-D223-7F73-A056-CF0906A765DC}"/>
          </ac:spMkLst>
        </pc:spChg>
      </pc:sldChg>
      <pc:sldChg chg="delSp modSp mod">
        <pc:chgData name="Rutanen Maaret" userId="45b12db7-1af1-48eb-ab94-56d9066b61fa" providerId="ADAL" clId="{0750BFD1-123A-4E7B-8042-E589DB1FC729}" dt="2023-11-14T10:00:02.783" v="15043" actId="20577"/>
        <pc:sldMkLst>
          <pc:docMk/>
          <pc:sldMk cId="428907119" sldId="292"/>
        </pc:sldMkLst>
        <pc:spChg chg="mod">
          <ac:chgData name="Rutanen Maaret" userId="45b12db7-1af1-48eb-ab94-56d9066b61fa" providerId="ADAL" clId="{0750BFD1-123A-4E7B-8042-E589DB1FC729}" dt="2023-11-14T10:00:02.783" v="15043" actId="20577"/>
          <ac:spMkLst>
            <pc:docMk/>
            <pc:sldMk cId="428907119" sldId="292"/>
            <ac:spMk id="2" creationId="{17182EDE-C087-629F-DF87-2E498E401AFA}"/>
          </ac:spMkLst>
        </pc:spChg>
        <pc:spChg chg="mod">
          <ac:chgData name="Rutanen Maaret" userId="45b12db7-1af1-48eb-ab94-56d9066b61fa" providerId="ADAL" clId="{0750BFD1-123A-4E7B-8042-E589DB1FC729}" dt="2023-11-14T09:28:50.324" v="12422" actId="255"/>
          <ac:spMkLst>
            <pc:docMk/>
            <pc:sldMk cId="428907119" sldId="292"/>
            <ac:spMk id="3" creationId="{73EEDD7A-CF3A-24D3-FD1B-797C8ABEEB77}"/>
          </ac:spMkLst>
        </pc:spChg>
        <pc:spChg chg="del">
          <ac:chgData name="Rutanen Maaret" userId="45b12db7-1af1-48eb-ab94-56d9066b61fa" providerId="ADAL" clId="{0750BFD1-123A-4E7B-8042-E589DB1FC729}" dt="2023-11-14T08:16:27.677" v="4658" actId="478"/>
          <ac:spMkLst>
            <pc:docMk/>
            <pc:sldMk cId="428907119" sldId="292"/>
            <ac:spMk id="4" creationId="{02FB4556-81A7-85A1-94AC-FB772B8F7546}"/>
          </ac:spMkLst>
        </pc:spChg>
        <pc:spChg chg="del">
          <ac:chgData name="Rutanen Maaret" userId="45b12db7-1af1-48eb-ab94-56d9066b61fa" providerId="ADAL" clId="{0750BFD1-123A-4E7B-8042-E589DB1FC729}" dt="2023-11-14T08:16:25.750" v="4657" actId="478"/>
          <ac:spMkLst>
            <pc:docMk/>
            <pc:sldMk cId="428907119" sldId="292"/>
            <ac:spMk id="5" creationId="{CD4B5CA4-C2EF-1766-895D-47B9FCA6707F}"/>
          </ac:spMkLst>
        </pc:spChg>
      </pc:sldChg>
      <pc:sldChg chg="delSp modSp mod">
        <pc:chgData name="Rutanen Maaret" userId="45b12db7-1af1-48eb-ab94-56d9066b61fa" providerId="ADAL" clId="{0750BFD1-123A-4E7B-8042-E589DB1FC729}" dt="2023-11-14T10:07:00.074" v="15171" actId="20577"/>
        <pc:sldMkLst>
          <pc:docMk/>
          <pc:sldMk cId="1993145560" sldId="293"/>
        </pc:sldMkLst>
        <pc:spChg chg="mod">
          <ac:chgData name="Rutanen Maaret" userId="45b12db7-1af1-48eb-ab94-56d9066b61fa" providerId="ADAL" clId="{0750BFD1-123A-4E7B-8042-E589DB1FC729}" dt="2023-11-14T10:07:00.074" v="15171" actId="20577"/>
          <ac:spMkLst>
            <pc:docMk/>
            <pc:sldMk cId="1993145560" sldId="293"/>
            <ac:spMk id="2" creationId="{8311891D-FD01-1D60-4BE3-2ECA7B3DB6CB}"/>
          </ac:spMkLst>
        </pc:spChg>
        <pc:spChg chg="mod">
          <ac:chgData name="Rutanen Maaret" userId="45b12db7-1af1-48eb-ab94-56d9066b61fa" providerId="ADAL" clId="{0750BFD1-123A-4E7B-8042-E589DB1FC729}" dt="2023-11-14T09:28:31.660" v="12419" actId="255"/>
          <ac:spMkLst>
            <pc:docMk/>
            <pc:sldMk cId="1993145560" sldId="293"/>
            <ac:spMk id="3" creationId="{59F0ED58-6CF2-8C3E-06A2-AE9A40A8C1CD}"/>
          </ac:spMkLst>
        </pc:spChg>
        <pc:spChg chg="del">
          <ac:chgData name="Rutanen Maaret" userId="45b12db7-1af1-48eb-ab94-56d9066b61fa" providerId="ADAL" clId="{0750BFD1-123A-4E7B-8042-E589DB1FC729}" dt="2023-11-14T09:30:52.936" v="12492" actId="478"/>
          <ac:spMkLst>
            <pc:docMk/>
            <pc:sldMk cId="1993145560" sldId="293"/>
            <ac:spMk id="4" creationId="{66FEA86C-2AA9-6118-3B97-77FB8E12B30A}"/>
          </ac:spMkLst>
        </pc:spChg>
        <pc:spChg chg="del">
          <ac:chgData name="Rutanen Maaret" userId="45b12db7-1af1-48eb-ab94-56d9066b61fa" providerId="ADAL" clId="{0750BFD1-123A-4E7B-8042-E589DB1FC729}" dt="2023-11-14T09:30:51.158" v="12491" actId="478"/>
          <ac:spMkLst>
            <pc:docMk/>
            <pc:sldMk cId="1993145560" sldId="293"/>
            <ac:spMk id="5" creationId="{99ED11E6-78F4-6C3A-F690-136A3E88B1F4}"/>
          </ac:spMkLst>
        </pc:spChg>
      </pc:sldChg>
      <pc:sldChg chg="delSp modSp mod">
        <pc:chgData name="Rutanen Maaret" userId="45b12db7-1af1-48eb-ab94-56d9066b61fa" providerId="ADAL" clId="{0750BFD1-123A-4E7B-8042-E589DB1FC729}" dt="2023-11-14T10:03:01.271" v="15089" actId="20577"/>
        <pc:sldMkLst>
          <pc:docMk/>
          <pc:sldMk cId="2185769441" sldId="294"/>
        </pc:sldMkLst>
        <pc:spChg chg="mod">
          <ac:chgData name="Rutanen Maaret" userId="45b12db7-1af1-48eb-ab94-56d9066b61fa" providerId="ADAL" clId="{0750BFD1-123A-4E7B-8042-E589DB1FC729}" dt="2023-11-14T10:03:01.271" v="15089" actId="20577"/>
          <ac:spMkLst>
            <pc:docMk/>
            <pc:sldMk cId="2185769441" sldId="294"/>
            <ac:spMk id="2" creationId="{205E2293-D950-1CB2-DF9C-A609B4A63E5E}"/>
          </ac:spMkLst>
        </pc:spChg>
        <pc:spChg chg="mod">
          <ac:chgData name="Rutanen Maaret" userId="45b12db7-1af1-48eb-ab94-56d9066b61fa" providerId="ADAL" clId="{0750BFD1-123A-4E7B-8042-E589DB1FC729}" dt="2023-11-14T09:28:18.189" v="12417" actId="27636"/>
          <ac:spMkLst>
            <pc:docMk/>
            <pc:sldMk cId="2185769441" sldId="294"/>
            <ac:spMk id="3" creationId="{C60A230D-5D82-2778-8FE8-98E3440D262D}"/>
          </ac:spMkLst>
        </pc:spChg>
        <pc:spChg chg="del">
          <ac:chgData name="Rutanen Maaret" userId="45b12db7-1af1-48eb-ab94-56d9066b61fa" providerId="ADAL" clId="{0750BFD1-123A-4E7B-8042-E589DB1FC729}" dt="2023-11-14T09:27:57.360" v="12385" actId="478"/>
          <ac:spMkLst>
            <pc:docMk/>
            <pc:sldMk cId="2185769441" sldId="294"/>
            <ac:spMk id="4" creationId="{0625DFB4-B6EF-C8F2-085F-6BBBB0F33BFE}"/>
          </ac:spMkLst>
        </pc:spChg>
        <pc:spChg chg="del">
          <ac:chgData name="Rutanen Maaret" userId="45b12db7-1af1-48eb-ab94-56d9066b61fa" providerId="ADAL" clId="{0750BFD1-123A-4E7B-8042-E589DB1FC729}" dt="2023-11-14T09:27:55.345" v="12384" actId="478"/>
          <ac:spMkLst>
            <pc:docMk/>
            <pc:sldMk cId="2185769441" sldId="294"/>
            <ac:spMk id="5" creationId="{338643B0-DCB5-4A17-7A13-4C6913C3A82B}"/>
          </ac:spMkLst>
        </pc:spChg>
      </pc:sldChg>
      <pc:sldChg chg="del">
        <pc:chgData name="Rutanen Maaret" userId="45b12db7-1af1-48eb-ab94-56d9066b61fa" providerId="ADAL" clId="{0750BFD1-123A-4E7B-8042-E589DB1FC729}" dt="2023-11-14T07:32:58.246" v="156" actId="47"/>
        <pc:sldMkLst>
          <pc:docMk/>
          <pc:sldMk cId="2703566393" sldId="296"/>
        </pc:sldMkLst>
      </pc:sldChg>
      <pc:sldChg chg="del">
        <pc:chgData name="Rutanen Maaret" userId="45b12db7-1af1-48eb-ab94-56d9066b61fa" providerId="ADAL" clId="{0750BFD1-123A-4E7B-8042-E589DB1FC729}" dt="2023-11-14T07:31:32.615" v="155" actId="47"/>
        <pc:sldMkLst>
          <pc:docMk/>
          <pc:sldMk cId="217129426" sldId="297"/>
        </pc:sldMkLst>
      </pc:sldChg>
      <pc:sldChg chg="del">
        <pc:chgData name="Rutanen Maaret" userId="45b12db7-1af1-48eb-ab94-56d9066b61fa" providerId="ADAL" clId="{0750BFD1-123A-4E7B-8042-E589DB1FC729}" dt="2023-11-14T10:07:27.188" v="15174" actId="47"/>
        <pc:sldMkLst>
          <pc:docMk/>
          <pc:sldMk cId="1967437852" sldId="299"/>
        </pc:sldMkLst>
      </pc:sldChg>
      <pc:sldChg chg="del">
        <pc:chgData name="Rutanen Maaret" userId="45b12db7-1af1-48eb-ab94-56d9066b61fa" providerId="ADAL" clId="{0750BFD1-123A-4E7B-8042-E589DB1FC729}" dt="2023-11-14T10:07:32.424" v="15175" actId="47"/>
        <pc:sldMkLst>
          <pc:docMk/>
          <pc:sldMk cId="1416398125" sldId="300"/>
        </pc:sldMkLst>
      </pc:sldChg>
      <pc:sldChg chg="add del">
        <pc:chgData name="Rutanen Maaret" userId="45b12db7-1af1-48eb-ab94-56d9066b61fa" providerId="ADAL" clId="{0750BFD1-123A-4E7B-8042-E589DB1FC729}" dt="2023-11-14T08:09:52.129" v="4150"/>
        <pc:sldMkLst>
          <pc:docMk/>
          <pc:sldMk cId="3729497698" sldId="301"/>
        </pc:sldMkLst>
      </pc:sldChg>
      <pc:sldChg chg="delSp modSp add mod">
        <pc:chgData name="Rutanen Maaret" userId="45b12db7-1af1-48eb-ab94-56d9066b61fa" providerId="ADAL" clId="{0750BFD1-123A-4E7B-8042-E589DB1FC729}" dt="2023-11-14T09:28:37.892" v="12420" actId="255"/>
        <pc:sldMkLst>
          <pc:docMk/>
          <pc:sldMk cId="3883816030" sldId="301"/>
        </pc:sldMkLst>
        <pc:spChg chg="mod">
          <ac:chgData name="Rutanen Maaret" userId="45b12db7-1af1-48eb-ab94-56d9066b61fa" providerId="ADAL" clId="{0750BFD1-123A-4E7B-8042-E589DB1FC729}" dt="2023-11-14T09:02:49.160" v="9059" actId="20577"/>
          <ac:spMkLst>
            <pc:docMk/>
            <pc:sldMk cId="3883816030" sldId="301"/>
            <ac:spMk id="2" creationId="{17182EDE-C087-629F-DF87-2E498E401AFA}"/>
          </ac:spMkLst>
        </pc:spChg>
        <pc:spChg chg="mod">
          <ac:chgData name="Rutanen Maaret" userId="45b12db7-1af1-48eb-ab94-56d9066b61fa" providerId="ADAL" clId="{0750BFD1-123A-4E7B-8042-E589DB1FC729}" dt="2023-11-14T09:28:37.892" v="12420" actId="255"/>
          <ac:spMkLst>
            <pc:docMk/>
            <pc:sldMk cId="3883816030" sldId="301"/>
            <ac:spMk id="3" creationId="{73EEDD7A-CF3A-24D3-FD1B-797C8ABEEB77}"/>
          </ac:spMkLst>
        </pc:spChg>
        <pc:spChg chg="del">
          <ac:chgData name="Rutanen Maaret" userId="45b12db7-1af1-48eb-ab94-56d9066b61fa" providerId="ADAL" clId="{0750BFD1-123A-4E7B-8042-E589DB1FC729}" dt="2023-11-14T09:03:14.203" v="9061" actId="478"/>
          <ac:spMkLst>
            <pc:docMk/>
            <pc:sldMk cId="3883816030" sldId="301"/>
            <ac:spMk id="4" creationId="{02FB4556-81A7-85A1-94AC-FB772B8F7546}"/>
          </ac:spMkLst>
        </pc:spChg>
        <pc:spChg chg="del">
          <ac:chgData name="Rutanen Maaret" userId="45b12db7-1af1-48eb-ab94-56d9066b61fa" providerId="ADAL" clId="{0750BFD1-123A-4E7B-8042-E589DB1FC729}" dt="2023-11-14T09:03:12.148" v="9060" actId="478"/>
          <ac:spMkLst>
            <pc:docMk/>
            <pc:sldMk cId="3883816030" sldId="301"/>
            <ac:spMk id="5" creationId="{CD4B5CA4-C2EF-1766-895D-47B9FCA6707F}"/>
          </ac:spMkLst>
        </pc:spChg>
      </pc:sldChg>
      <pc:sldChg chg="delSp modSp add mod">
        <pc:chgData name="Rutanen Maaret" userId="45b12db7-1af1-48eb-ab94-56d9066b61fa" providerId="ADAL" clId="{0750BFD1-123A-4E7B-8042-E589DB1FC729}" dt="2023-11-14T10:07:07.133" v="15173" actId="27636"/>
        <pc:sldMkLst>
          <pc:docMk/>
          <pc:sldMk cId="2204492068" sldId="302"/>
        </pc:sldMkLst>
        <pc:spChg chg="mod">
          <ac:chgData name="Rutanen Maaret" userId="45b12db7-1af1-48eb-ab94-56d9066b61fa" providerId="ADAL" clId="{0750BFD1-123A-4E7B-8042-E589DB1FC729}" dt="2023-11-14T10:07:07.133" v="15173" actId="27636"/>
          <ac:spMkLst>
            <pc:docMk/>
            <pc:sldMk cId="2204492068" sldId="302"/>
            <ac:spMk id="2" creationId="{8311891D-FD01-1D60-4BE3-2ECA7B3DB6CB}"/>
          </ac:spMkLst>
        </pc:spChg>
        <pc:spChg chg="mod">
          <ac:chgData name="Rutanen Maaret" userId="45b12db7-1af1-48eb-ab94-56d9066b61fa" providerId="ADAL" clId="{0750BFD1-123A-4E7B-8042-E589DB1FC729}" dt="2023-11-14T09:28:26.061" v="12418" actId="255"/>
          <ac:spMkLst>
            <pc:docMk/>
            <pc:sldMk cId="2204492068" sldId="302"/>
            <ac:spMk id="3" creationId="{59F0ED58-6CF2-8C3E-06A2-AE9A40A8C1CD}"/>
          </ac:spMkLst>
        </pc:spChg>
        <pc:spChg chg="del">
          <ac:chgData name="Rutanen Maaret" userId="45b12db7-1af1-48eb-ab94-56d9066b61fa" providerId="ADAL" clId="{0750BFD1-123A-4E7B-8042-E589DB1FC729}" dt="2023-11-14T09:01:40.276" v="9010" actId="478"/>
          <ac:spMkLst>
            <pc:docMk/>
            <pc:sldMk cId="2204492068" sldId="302"/>
            <ac:spMk id="4" creationId="{66FEA86C-2AA9-6118-3B97-77FB8E12B30A}"/>
          </ac:spMkLst>
        </pc:spChg>
        <pc:spChg chg="del">
          <ac:chgData name="Rutanen Maaret" userId="45b12db7-1af1-48eb-ab94-56d9066b61fa" providerId="ADAL" clId="{0750BFD1-123A-4E7B-8042-E589DB1FC729}" dt="2023-11-14T09:01:37.596" v="9009" actId="478"/>
          <ac:spMkLst>
            <pc:docMk/>
            <pc:sldMk cId="2204492068" sldId="302"/>
            <ac:spMk id="5" creationId="{99ED11E6-78F4-6C3A-F690-136A3E88B1F4}"/>
          </ac:spMkLst>
        </pc:spChg>
      </pc:sldChg>
      <pc:sldChg chg="add del">
        <pc:chgData name="Rutanen Maaret" userId="45b12db7-1af1-48eb-ab94-56d9066b61fa" providerId="ADAL" clId="{0750BFD1-123A-4E7B-8042-E589DB1FC729}" dt="2023-11-14T08:09:51.512" v="4149"/>
        <pc:sldMkLst>
          <pc:docMk/>
          <pc:sldMk cId="3799763352" sldId="302"/>
        </pc:sldMkLst>
      </pc:sldChg>
      <pc:sldChg chg="delSp modSp add mod">
        <pc:chgData name="Rutanen Maaret" userId="45b12db7-1af1-48eb-ab94-56d9066b61fa" providerId="ADAL" clId="{0750BFD1-123A-4E7B-8042-E589DB1FC729}" dt="2023-11-14T10:02:52.230" v="15088" actId="20577"/>
        <pc:sldMkLst>
          <pc:docMk/>
          <pc:sldMk cId="3205031373" sldId="303"/>
        </pc:sldMkLst>
        <pc:spChg chg="mod">
          <ac:chgData name="Rutanen Maaret" userId="45b12db7-1af1-48eb-ab94-56d9066b61fa" providerId="ADAL" clId="{0750BFD1-123A-4E7B-8042-E589DB1FC729}" dt="2023-11-14T10:02:52.230" v="15088" actId="20577"/>
          <ac:spMkLst>
            <pc:docMk/>
            <pc:sldMk cId="3205031373" sldId="303"/>
            <ac:spMk id="2" creationId="{205E2293-D950-1CB2-DF9C-A609B4A63E5E}"/>
          </ac:spMkLst>
        </pc:spChg>
        <pc:spChg chg="mod">
          <ac:chgData name="Rutanen Maaret" userId="45b12db7-1af1-48eb-ab94-56d9066b61fa" providerId="ADAL" clId="{0750BFD1-123A-4E7B-8042-E589DB1FC729}" dt="2023-11-14T09:36:23.502" v="13218" actId="20577"/>
          <ac:spMkLst>
            <pc:docMk/>
            <pc:sldMk cId="3205031373" sldId="303"/>
            <ac:spMk id="3" creationId="{C60A230D-5D82-2778-8FE8-98E3440D262D}"/>
          </ac:spMkLst>
        </pc:spChg>
        <pc:spChg chg="del">
          <ac:chgData name="Rutanen Maaret" userId="45b12db7-1af1-48eb-ab94-56d9066b61fa" providerId="ADAL" clId="{0750BFD1-123A-4E7B-8042-E589DB1FC729}" dt="2023-11-14T09:40:21.433" v="14245" actId="478"/>
          <ac:spMkLst>
            <pc:docMk/>
            <pc:sldMk cId="3205031373" sldId="303"/>
            <ac:spMk id="4" creationId="{0625DFB4-B6EF-C8F2-085F-6BBBB0F33BFE}"/>
          </ac:spMkLst>
        </pc:spChg>
        <pc:spChg chg="del">
          <ac:chgData name="Rutanen Maaret" userId="45b12db7-1af1-48eb-ab94-56d9066b61fa" providerId="ADAL" clId="{0750BFD1-123A-4E7B-8042-E589DB1FC729}" dt="2023-11-14T09:40:19.176" v="14244" actId="478"/>
          <ac:spMkLst>
            <pc:docMk/>
            <pc:sldMk cId="3205031373" sldId="303"/>
            <ac:spMk id="5" creationId="{338643B0-DCB5-4A17-7A13-4C6913C3A82B}"/>
          </ac:spMkLst>
        </pc:spChg>
      </pc:sldChg>
      <pc:sldMasterChg chg="delSldLayout">
        <pc:chgData name="Rutanen Maaret" userId="45b12db7-1af1-48eb-ab94-56d9066b61fa" providerId="ADAL" clId="{0750BFD1-123A-4E7B-8042-E589DB1FC729}" dt="2023-11-14T10:07:33.826" v="15176" actId="47"/>
        <pc:sldMasterMkLst>
          <pc:docMk/>
          <pc:sldMasterMk cId="1230124479" sldId="2147483665"/>
        </pc:sldMasterMkLst>
        <pc:sldLayoutChg chg="del">
          <pc:chgData name="Rutanen Maaret" userId="45b12db7-1af1-48eb-ab94-56d9066b61fa" providerId="ADAL" clId="{0750BFD1-123A-4E7B-8042-E589DB1FC729}" dt="2023-11-14T10:07:33.826" v="15176" actId="47"/>
          <pc:sldLayoutMkLst>
            <pc:docMk/>
            <pc:sldMasterMk cId="1230124479" sldId="2147483665"/>
            <pc:sldLayoutMk cId="172741118" sldId="214748368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7E4D1A-04BD-C641-9499-3D8E00A015E9}" type="datetimeFigureOut">
              <a:rPr lang="fi-FI" smtClean="0"/>
              <a:t>14.11.2023</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7DA67C-5201-BB44-9041-FA521B0921E3}" type="slidenum">
              <a:rPr lang="fi-FI" smtClean="0"/>
              <a:t>‹#›</a:t>
            </a:fld>
            <a:endParaRPr lang="fi-FI"/>
          </a:p>
        </p:txBody>
      </p:sp>
    </p:spTree>
    <p:extLst>
      <p:ext uri="{BB962C8B-B14F-4D97-AF65-F5344CB8AC3E}">
        <p14:creationId xmlns:p14="http://schemas.microsoft.com/office/powerpoint/2010/main" val="42977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tsikkodia pinkit elementit">
    <p:bg>
      <p:bgPr>
        <a:solidFill>
          <a:schemeClr val="tx1"/>
        </a:solidFill>
        <a:effectLst/>
      </p:bgPr>
    </p:bg>
    <p:spTree>
      <p:nvGrpSpPr>
        <p:cNvPr id="1" name=""/>
        <p:cNvGrpSpPr/>
        <p:nvPr/>
      </p:nvGrpSpPr>
      <p:grpSpPr>
        <a:xfrm>
          <a:off x="0" y="0"/>
          <a:ext cx="0" cy="0"/>
          <a:chOff x="0" y="0"/>
          <a:chExt cx="0" cy="0"/>
        </a:xfrm>
      </p:grpSpPr>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877149" y="2921553"/>
            <a:ext cx="5841152" cy="648072"/>
          </a:xfrm>
          <a:prstGeom prst="rect">
            <a:avLst/>
          </a:prstGeom>
        </p:spPr>
        <p:txBody>
          <a:bodyPr>
            <a:normAutofit/>
          </a:bodyPr>
          <a:lstStyle>
            <a:lvl1pPr marL="0" indent="0" algn="l">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877149" y="3705783"/>
            <a:ext cx="5841152" cy="854580"/>
          </a:xfrm>
          <a:prstGeom prst="rect">
            <a:avLst/>
          </a:prstGeom>
        </p:spPr>
        <p:txBody>
          <a:bodyPr anchor="t">
            <a:normAutofit/>
          </a:bodyPr>
          <a:lstStyle>
            <a:lvl1pPr marL="0" indent="0" algn="l">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pic>
        <p:nvPicPr>
          <p:cNvPr id="4" name="Picture 3">
            <a:extLst>
              <a:ext uri="{FF2B5EF4-FFF2-40B4-BE49-F238E27FC236}">
                <a16:creationId xmlns:a16="http://schemas.microsoft.com/office/drawing/2014/main" id="{B1F9C661-85FC-2C46-B6C7-3C02B0141697}"/>
              </a:ex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6552" r="11764" b="4762"/>
          <a:stretch/>
        </p:blipFill>
        <p:spPr>
          <a:xfrm>
            <a:off x="7982519" y="0"/>
            <a:ext cx="4209482" cy="6858000"/>
          </a:xfrm>
          <a:prstGeom prst="rect">
            <a:avLst/>
          </a:prstGeom>
        </p:spPr>
      </p:pic>
      <p:pic>
        <p:nvPicPr>
          <p:cNvPr id="7" name="Picture 6" descr="Jyväskylän ammattikorkeakoulu, JAMK University of Applied Sciences logo">
            <a:extLst>
              <a:ext uri="{FF2B5EF4-FFF2-40B4-BE49-F238E27FC236}">
                <a16:creationId xmlns:a16="http://schemas.microsoft.com/office/drawing/2014/main" id="{1CBA9F32-B77B-C643-8CC6-703410AA628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7148" y="5564519"/>
            <a:ext cx="3544951" cy="449712"/>
          </a:xfrm>
          <a:prstGeom prst="rect">
            <a:avLst/>
          </a:prstGeom>
        </p:spPr>
      </p:pic>
      <p:sp>
        <p:nvSpPr>
          <p:cNvPr id="9" name="Title 1">
            <a:extLst>
              <a:ext uri="{FF2B5EF4-FFF2-40B4-BE49-F238E27FC236}">
                <a16:creationId xmlns:a16="http://schemas.microsoft.com/office/drawing/2014/main" id="{9EE14A13-5EB7-0947-9E1C-749F46F792FF}"/>
              </a:ext>
            </a:extLst>
          </p:cNvPr>
          <p:cNvSpPr>
            <a:spLocks noGrp="1"/>
          </p:cNvSpPr>
          <p:nvPr>
            <p:ph type="title"/>
          </p:nvPr>
        </p:nvSpPr>
        <p:spPr>
          <a:xfrm>
            <a:off x="877149" y="1097081"/>
            <a:ext cx="5841152" cy="1325563"/>
          </a:xfrm>
          <a:prstGeom prst="rect">
            <a:avLst/>
          </a:prstGeom>
        </p:spPr>
        <p:txBody>
          <a:bodyPr/>
          <a:lstStyle>
            <a:lvl1pPr algn="l">
              <a:defRPr sz="5800" b="1" i="0" baseline="0">
                <a:solidFill>
                  <a:schemeClr val="bg1"/>
                </a:solidFill>
              </a:defRPr>
            </a:lvl1pPr>
          </a:lstStyle>
          <a:p>
            <a:r>
              <a:rPr lang="fi-FI"/>
              <a:t>Muokkaa ots. perustyyl. napsautt.</a:t>
            </a:r>
          </a:p>
        </p:txBody>
      </p:sp>
    </p:spTree>
    <p:extLst>
      <p:ext uri="{BB962C8B-B14F-4D97-AF65-F5344CB8AC3E}">
        <p14:creationId xmlns:p14="http://schemas.microsoft.com/office/powerpoint/2010/main" val="1786898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Mukautettu sisältödia 2 vihreä">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fi-FI"/>
              <a:t>Muokkaa ots. perustyyl. napsautt.</a:t>
            </a:r>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25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pic>
        <p:nvPicPr>
          <p:cNvPr id="10" name="Picture 3" descr="JAMK logo">
            <a:extLst>
              <a:ext uri="{FF2B5EF4-FFF2-40B4-BE49-F238E27FC236}">
                <a16:creationId xmlns:a16="http://schemas.microsoft.com/office/drawing/2014/main" id="{DCA86940-471A-214E-A720-28BB258C977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2084815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sältödia 1">
    <p:spTree>
      <p:nvGrpSpPr>
        <p:cNvPr id="1" name=""/>
        <p:cNvGrpSpPr/>
        <p:nvPr/>
      </p:nvGrpSpPr>
      <p:grpSpPr>
        <a:xfrm>
          <a:off x="0" y="0"/>
          <a:ext cx="0" cy="0"/>
          <a:chOff x="0" y="0"/>
          <a:chExt cx="0" cy="0"/>
        </a:xfrm>
      </p:grpSpPr>
      <p:sp>
        <p:nvSpPr>
          <p:cNvPr id="11" name="Tekstin paikkamerkki 2"/>
          <p:cNvSpPr>
            <a:spLocks noGrp="1"/>
          </p:cNvSpPr>
          <p:nvPr>
            <p:ph type="body" idx="10"/>
          </p:nvPr>
        </p:nvSpPr>
        <p:spPr>
          <a:xfrm>
            <a:off x="803055" y="2471099"/>
            <a:ext cx="10512645" cy="3294701"/>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0" name="Alaotsikko 2"/>
          <p:cNvSpPr>
            <a:spLocks noGrp="1"/>
          </p:cNvSpPr>
          <p:nvPr>
            <p:ph type="subTitle" idx="1"/>
          </p:nvPr>
        </p:nvSpPr>
        <p:spPr>
          <a:xfrm>
            <a:off x="803055" y="1586260"/>
            <a:ext cx="105126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9" name="Otsikko 1"/>
          <p:cNvSpPr>
            <a:spLocks noGrp="1"/>
          </p:cNvSpPr>
          <p:nvPr>
            <p:ph type="ctrTitle"/>
          </p:nvPr>
        </p:nvSpPr>
        <p:spPr>
          <a:xfrm>
            <a:off x="803055" y="734521"/>
            <a:ext cx="10512645" cy="792090"/>
          </a:xfrm>
          <a:prstGeom prst="rect">
            <a:avLst/>
          </a:prstGeom>
        </p:spPr>
        <p:txBody>
          <a:bodyPr>
            <a:normAutofit/>
          </a:bodyPr>
          <a:lstStyle>
            <a:lvl1pPr>
              <a:defRPr sz="5000" b="1">
                <a:solidFill>
                  <a:schemeClr val="tx2"/>
                </a:solidFill>
                <a:latin typeface="+mn-lt"/>
              </a:defRPr>
            </a:lvl1pPr>
          </a:lstStyle>
          <a:p>
            <a:r>
              <a:rPr lang="fi-FI"/>
              <a:t>Muokkaa ots. perustyyl. napsautt.</a:t>
            </a:r>
          </a:p>
        </p:txBody>
      </p:sp>
      <p:sp>
        <p:nvSpPr>
          <p:cNvPr id="12" name="Päivämäärän paikkamerkki 3">
            <a:extLst>
              <a:ext uri="{FF2B5EF4-FFF2-40B4-BE49-F238E27FC236}">
                <a16:creationId xmlns:a16="http://schemas.microsoft.com/office/drawing/2014/main" id="{283D7883-CE26-A84C-8BC9-C8CCFC3F0ADB}"/>
              </a:ext>
            </a:extLst>
          </p:cNvPr>
          <p:cNvSpPr>
            <a:spLocks noGrp="1"/>
          </p:cNvSpPr>
          <p:nvPr>
            <p:ph type="dt" sz="half" idx="2"/>
          </p:nvPr>
        </p:nvSpPr>
        <p:spPr>
          <a:xfrm>
            <a:off x="7903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sp>
        <p:nvSpPr>
          <p:cNvPr id="13" name="Alatunnisteen paikkamerkki 4">
            <a:extLst>
              <a:ext uri="{FF2B5EF4-FFF2-40B4-BE49-F238E27FC236}">
                <a16:creationId xmlns:a16="http://schemas.microsoft.com/office/drawing/2014/main" id="{CA4EC108-BA92-6442-8755-E117D714B597}"/>
              </a:ext>
            </a:extLst>
          </p:cNvPr>
          <p:cNvSpPr>
            <a:spLocks noGrp="1"/>
          </p:cNvSpPr>
          <p:nvPr>
            <p:ph type="ftr" sz="quarter" idx="3"/>
          </p:nvPr>
        </p:nvSpPr>
        <p:spPr>
          <a:xfrm>
            <a:off x="23163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spTree>
    <p:extLst>
      <p:ext uri="{BB962C8B-B14F-4D97-AF65-F5344CB8AC3E}">
        <p14:creationId xmlns:p14="http://schemas.microsoft.com/office/powerpoint/2010/main" val="274616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sältödia 2">
    <p:spTree>
      <p:nvGrpSpPr>
        <p:cNvPr id="1" name=""/>
        <p:cNvGrpSpPr/>
        <p:nvPr/>
      </p:nvGrpSpPr>
      <p:grpSpPr>
        <a:xfrm>
          <a:off x="0" y="0"/>
          <a:ext cx="0" cy="0"/>
          <a:chOff x="0" y="0"/>
          <a:chExt cx="0" cy="0"/>
        </a:xfrm>
      </p:grpSpPr>
      <p:sp>
        <p:nvSpPr>
          <p:cNvPr id="6" name="Tekstin paikkamerkki 2"/>
          <p:cNvSpPr>
            <a:spLocks noGrp="1"/>
          </p:cNvSpPr>
          <p:nvPr>
            <p:ph type="body" idx="10"/>
          </p:nvPr>
        </p:nvSpPr>
        <p:spPr>
          <a:xfrm>
            <a:off x="815412" y="1797968"/>
            <a:ext cx="10512988" cy="3967832"/>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Otsikko 1"/>
          <p:cNvSpPr>
            <a:spLocks noGrp="1"/>
          </p:cNvSpPr>
          <p:nvPr>
            <p:ph type="ctrTitle"/>
          </p:nvPr>
        </p:nvSpPr>
        <p:spPr>
          <a:xfrm>
            <a:off x="803055" y="745087"/>
            <a:ext cx="10525316" cy="792088"/>
          </a:xfrm>
          <a:prstGeom prst="rect">
            <a:avLst/>
          </a:prstGeom>
        </p:spPr>
        <p:txBody>
          <a:bodyPr>
            <a:normAutofit/>
          </a:bodyPr>
          <a:lstStyle>
            <a:lvl1pPr>
              <a:defRPr sz="5000" b="1">
                <a:solidFill>
                  <a:schemeClr val="tx2"/>
                </a:solidFill>
                <a:latin typeface="+mn-lt"/>
              </a:defRPr>
            </a:lvl1pPr>
          </a:lstStyle>
          <a:p>
            <a:r>
              <a:rPr lang="fi-FI"/>
              <a:t>Muokkaa ots. perustyyl. napsautt.</a:t>
            </a:r>
          </a:p>
        </p:txBody>
      </p:sp>
      <p:sp>
        <p:nvSpPr>
          <p:cNvPr id="9" name="Päivämäärän paikkamerkki 3">
            <a:extLst>
              <a:ext uri="{FF2B5EF4-FFF2-40B4-BE49-F238E27FC236}">
                <a16:creationId xmlns:a16="http://schemas.microsoft.com/office/drawing/2014/main" id="{E24697D7-EBCE-E441-8DE0-59AA8587FD36}"/>
              </a:ext>
            </a:extLst>
          </p:cNvPr>
          <p:cNvSpPr>
            <a:spLocks noGrp="1"/>
          </p:cNvSpPr>
          <p:nvPr>
            <p:ph type="dt" sz="half" idx="2"/>
          </p:nvPr>
        </p:nvSpPr>
        <p:spPr>
          <a:xfrm>
            <a:off x="803054"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sp>
        <p:nvSpPr>
          <p:cNvPr id="10" name="Alatunnisteen paikkamerkki 4">
            <a:extLst>
              <a:ext uri="{FF2B5EF4-FFF2-40B4-BE49-F238E27FC236}">
                <a16:creationId xmlns:a16="http://schemas.microsoft.com/office/drawing/2014/main" id="{DBFCED60-2B25-614B-8139-3642749E49BC}"/>
              </a:ext>
            </a:extLst>
          </p:cNvPr>
          <p:cNvSpPr>
            <a:spLocks noGrp="1"/>
          </p:cNvSpPr>
          <p:nvPr>
            <p:ph type="ftr" sz="quarter" idx="3"/>
          </p:nvPr>
        </p:nvSpPr>
        <p:spPr>
          <a:xfrm>
            <a:off x="2329014"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spTree>
    <p:extLst>
      <p:ext uri="{BB962C8B-B14F-4D97-AF65-F5344CB8AC3E}">
        <p14:creationId xmlns:p14="http://schemas.microsoft.com/office/powerpoint/2010/main" val="39057898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tsikko ja bullet-lista">
    <p:spTree>
      <p:nvGrpSpPr>
        <p:cNvPr id="1" name=""/>
        <p:cNvGrpSpPr/>
        <p:nvPr/>
      </p:nvGrpSpPr>
      <p:grpSpPr>
        <a:xfrm>
          <a:off x="0" y="0"/>
          <a:ext cx="0" cy="0"/>
          <a:chOff x="0" y="0"/>
          <a:chExt cx="0" cy="0"/>
        </a:xfrm>
      </p:grpSpPr>
      <p:sp>
        <p:nvSpPr>
          <p:cNvPr id="8" name="Tekstin paikkamerkki 2"/>
          <p:cNvSpPr>
            <a:spLocks noGrp="1"/>
          </p:cNvSpPr>
          <p:nvPr>
            <p:ph idx="1"/>
          </p:nvPr>
        </p:nvSpPr>
        <p:spPr bwMode="auto">
          <a:xfrm>
            <a:off x="803056" y="2471440"/>
            <a:ext cx="10512644" cy="3230860"/>
          </a:xfrm>
          <a:prstGeom prst="rect">
            <a:avLst/>
          </a:prstGeom>
          <a:noFill/>
          <a:ln>
            <a:noFill/>
          </a:ln>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a:defRPr sz="2200">
                <a:solidFill>
                  <a:schemeClr val="tx2"/>
                </a:solidFill>
              </a:defRPr>
            </a:lvl1pPr>
            <a:lvl2pP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a:defRPr sz="1400">
                <a:solidFill>
                  <a:schemeClr val="tx2"/>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Alaotsikko 2">
            <a:extLst>
              <a:ext uri="{FF2B5EF4-FFF2-40B4-BE49-F238E27FC236}">
                <a16:creationId xmlns:a16="http://schemas.microsoft.com/office/drawing/2014/main" id="{AF145E5D-E5AC-6746-8C43-54171074E24D}"/>
              </a:ext>
            </a:extLst>
          </p:cNvPr>
          <p:cNvSpPr>
            <a:spLocks noGrp="1"/>
          </p:cNvSpPr>
          <p:nvPr>
            <p:ph type="subTitle" idx="10"/>
          </p:nvPr>
        </p:nvSpPr>
        <p:spPr>
          <a:xfrm>
            <a:off x="803055" y="1611660"/>
            <a:ext cx="105126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13" name="Otsikko 1">
            <a:extLst>
              <a:ext uri="{FF2B5EF4-FFF2-40B4-BE49-F238E27FC236}">
                <a16:creationId xmlns:a16="http://schemas.microsoft.com/office/drawing/2014/main" id="{A816A9B5-5722-4444-8409-AD6530953DB1}"/>
              </a:ext>
            </a:extLst>
          </p:cNvPr>
          <p:cNvSpPr>
            <a:spLocks noGrp="1"/>
          </p:cNvSpPr>
          <p:nvPr>
            <p:ph type="ctrTitle"/>
          </p:nvPr>
        </p:nvSpPr>
        <p:spPr>
          <a:xfrm>
            <a:off x="803055" y="759921"/>
            <a:ext cx="10512645" cy="792090"/>
          </a:xfrm>
          <a:prstGeom prst="rect">
            <a:avLst/>
          </a:prstGeom>
        </p:spPr>
        <p:txBody>
          <a:bodyPr>
            <a:normAutofit/>
          </a:bodyPr>
          <a:lstStyle>
            <a:lvl1pPr>
              <a:defRPr sz="5000" b="1">
                <a:solidFill>
                  <a:schemeClr val="tx2"/>
                </a:solidFill>
                <a:latin typeface="+mn-lt"/>
              </a:defRPr>
            </a:lvl1pPr>
          </a:lstStyle>
          <a:p>
            <a:r>
              <a:rPr lang="fi-FI"/>
              <a:t>Muokkaa ots. perustyyl. napsautt.</a:t>
            </a:r>
          </a:p>
        </p:txBody>
      </p:sp>
      <p:sp>
        <p:nvSpPr>
          <p:cNvPr id="14" name="Päivämäärän paikkamerkki 3">
            <a:extLst>
              <a:ext uri="{FF2B5EF4-FFF2-40B4-BE49-F238E27FC236}">
                <a16:creationId xmlns:a16="http://schemas.microsoft.com/office/drawing/2014/main" id="{AB9D5E66-12AA-D144-A1C7-B039E5725D99}"/>
              </a:ext>
            </a:extLst>
          </p:cNvPr>
          <p:cNvSpPr>
            <a:spLocks noGrp="1"/>
          </p:cNvSpPr>
          <p:nvPr>
            <p:ph type="dt" sz="half" idx="2"/>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sp>
        <p:nvSpPr>
          <p:cNvPr id="15" name="Alatunnisteen paikkamerkki 4">
            <a:extLst>
              <a:ext uri="{FF2B5EF4-FFF2-40B4-BE49-F238E27FC236}">
                <a16:creationId xmlns:a16="http://schemas.microsoft.com/office/drawing/2014/main" id="{B5915956-69E9-1F44-94B4-13F0249DAE00}"/>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spTree>
    <p:extLst>
      <p:ext uri="{BB962C8B-B14F-4D97-AF65-F5344CB8AC3E}">
        <p14:creationId xmlns:p14="http://schemas.microsoft.com/office/powerpoint/2010/main" val="28785538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8" name="Sisällön paikkamerkki 3"/>
          <p:cNvSpPr>
            <a:spLocks noGrp="1"/>
          </p:cNvSpPr>
          <p:nvPr>
            <p:ph sz="half" idx="2"/>
          </p:nvPr>
        </p:nvSpPr>
        <p:spPr>
          <a:xfrm>
            <a:off x="6179410" y="2331740"/>
            <a:ext cx="5123590" cy="3459460"/>
          </a:xfrm>
          <a:prstGeom prst="rect">
            <a:avLst/>
          </a:prstGeom>
        </p:spPr>
        <p:txBody>
          <a:bodyPr>
            <a:normAutofit/>
          </a:bodyPr>
          <a:lstStyle>
            <a:lvl1pPr>
              <a:defRPr sz="22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Sisällön paikkamerkki 2"/>
          <p:cNvSpPr>
            <a:spLocks noGrp="1"/>
          </p:cNvSpPr>
          <p:nvPr>
            <p:ph sz="half" idx="1"/>
          </p:nvPr>
        </p:nvSpPr>
        <p:spPr>
          <a:xfrm>
            <a:off x="792122" y="2331740"/>
            <a:ext cx="5092659" cy="3459460"/>
          </a:xfrm>
          <a:prstGeom prst="rect">
            <a:avLst/>
          </a:prstGeom>
        </p:spPr>
        <p:txBody>
          <a:bodyPr>
            <a:normAutofit/>
          </a:bodyPr>
          <a:lstStyle>
            <a:lvl1pPr>
              <a:defRPr sz="2200">
                <a:solidFill>
                  <a:schemeClr val="tx2"/>
                </a:solidFill>
              </a:defRPr>
            </a:lvl1pPr>
            <a:lvl2pPr>
              <a:defRPr sz="2000">
                <a:solidFill>
                  <a:schemeClr val="tx2"/>
                </a:solidFill>
              </a:defRPr>
            </a:lvl2pPr>
            <a:lvl3pPr marL="1200150" indent="-285750">
              <a:buFont typeface="Arial" panose="020B0604020202020204" pitchFamily="34" charset="0"/>
              <a:buChar cha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3" name="Alaotsikko 2">
            <a:extLst>
              <a:ext uri="{FF2B5EF4-FFF2-40B4-BE49-F238E27FC236}">
                <a16:creationId xmlns:a16="http://schemas.microsoft.com/office/drawing/2014/main" id="{D3B85546-B3F2-7241-A601-16265374137C}"/>
              </a:ext>
            </a:extLst>
          </p:cNvPr>
          <p:cNvSpPr>
            <a:spLocks noGrp="1"/>
          </p:cNvSpPr>
          <p:nvPr>
            <p:ph type="subTitle" idx="13"/>
          </p:nvPr>
        </p:nvSpPr>
        <p:spPr>
          <a:xfrm>
            <a:off x="803055" y="1611660"/>
            <a:ext cx="104999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14" name="Otsikko 1">
            <a:extLst>
              <a:ext uri="{FF2B5EF4-FFF2-40B4-BE49-F238E27FC236}">
                <a16:creationId xmlns:a16="http://schemas.microsoft.com/office/drawing/2014/main" id="{50BF326E-66F7-3748-B519-45FEFCD2DEF0}"/>
              </a:ext>
            </a:extLst>
          </p:cNvPr>
          <p:cNvSpPr>
            <a:spLocks noGrp="1"/>
          </p:cNvSpPr>
          <p:nvPr>
            <p:ph type="ctrTitle"/>
          </p:nvPr>
        </p:nvSpPr>
        <p:spPr>
          <a:xfrm>
            <a:off x="803055" y="759921"/>
            <a:ext cx="10499945" cy="792090"/>
          </a:xfrm>
          <a:prstGeom prst="rect">
            <a:avLst/>
          </a:prstGeom>
        </p:spPr>
        <p:txBody>
          <a:bodyPr>
            <a:normAutofit/>
          </a:bodyPr>
          <a:lstStyle>
            <a:lvl1pPr>
              <a:defRPr sz="5000" b="1">
                <a:solidFill>
                  <a:schemeClr val="tx2"/>
                </a:solidFill>
                <a:latin typeface="+mn-lt"/>
              </a:defRPr>
            </a:lvl1pPr>
          </a:lstStyle>
          <a:p>
            <a:r>
              <a:rPr lang="fi-FI"/>
              <a:t>Muokkaa ots. perustyyl. napsautt.</a:t>
            </a:r>
          </a:p>
        </p:txBody>
      </p:sp>
      <p:sp>
        <p:nvSpPr>
          <p:cNvPr id="17" name="Päivämäärän paikkamerkki 3">
            <a:extLst>
              <a:ext uri="{FF2B5EF4-FFF2-40B4-BE49-F238E27FC236}">
                <a16:creationId xmlns:a16="http://schemas.microsoft.com/office/drawing/2014/main" id="{E0F015C5-516E-6B40-9FBA-B8C6F1D6D585}"/>
              </a:ext>
            </a:extLst>
          </p:cNvPr>
          <p:cNvSpPr>
            <a:spLocks noGrp="1"/>
          </p:cNvSpPr>
          <p:nvPr>
            <p:ph type="dt" sz="half" idx="14"/>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sp>
        <p:nvSpPr>
          <p:cNvPr id="18" name="Alatunnisteen paikkamerkki 4">
            <a:extLst>
              <a:ext uri="{FF2B5EF4-FFF2-40B4-BE49-F238E27FC236}">
                <a16:creationId xmlns:a16="http://schemas.microsoft.com/office/drawing/2014/main" id="{4F144793-6417-3A42-AEF0-3E329877F92D}"/>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spTree>
    <p:extLst>
      <p:ext uri="{BB962C8B-B14F-4D97-AF65-F5344CB8AC3E}">
        <p14:creationId xmlns:p14="http://schemas.microsoft.com/office/powerpoint/2010/main" val="3827232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Kuva/kaaviodia 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295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petusdia valkoinen">
    <p:spTree>
      <p:nvGrpSpPr>
        <p:cNvPr id="1" name=""/>
        <p:cNvGrpSpPr/>
        <p:nvPr/>
      </p:nvGrpSpPr>
      <p:grpSpPr>
        <a:xfrm>
          <a:off x="0" y="0"/>
          <a:ext cx="0" cy="0"/>
          <a:chOff x="0" y="0"/>
          <a:chExt cx="0" cy="0"/>
        </a:xfrm>
      </p:grpSpPr>
      <p:pic>
        <p:nvPicPr>
          <p:cNvPr id="3" name="Picture 1" descr="Jyväskylän ammattikorkeakoulu, JAMK University of Applied Sciences logo">
            <a:extLst>
              <a:ext uri="{FF2B5EF4-FFF2-40B4-BE49-F238E27FC236}">
                <a16:creationId xmlns:a16="http://schemas.microsoft.com/office/drawing/2014/main" id="{10948E7E-E4CB-E34E-8863-0DD568F778E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3644" y="4980104"/>
            <a:ext cx="5391520" cy="683967"/>
          </a:xfrm>
          <a:prstGeom prst="rect">
            <a:avLst/>
          </a:prstGeom>
        </p:spPr>
      </p:pic>
    </p:spTree>
    <p:extLst>
      <p:ext uri="{BB962C8B-B14F-4D97-AF65-F5344CB8AC3E}">
        <p14:creationId xmlns:p14="http://schemas.microsoft.com/office/powerpoint/2010/main" val="40797373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Otsikko- ja sisältödia sininen">
    <p:spTree>
      <p:nvGrpSpPr>
        <p:cNvPr id="1" name=""/>
        <p:cNvGrpSpPr/>
        <p:nvPr/>
      </p:nvGrpSpPr>
      <p:grpSpPr>
        <a:xfrm>
          <a:off x="0" y="0"/>
          <a:ext cx="0" cy="0"/>
          <a:chOff x="0" y="0"/>
          <a:chExt cx="0" cy="0"/>
        </a:xfrm>
      </p:grpSpPr>
      <p:sp>
        <p:nvSpPr>
          <p:cNvPr id="10" name="Alatunnisteen paikkamerkki 4"/>
          <p:cNvSpPr>
            <a:spLocks noGrp="1"/>
          </p:cNvSpPr>
          <p:nvPr>
            <p:ph type="ftr" sz="quarter" idx="3"/>
          </p:nvPr>
        </p:nvSpPr>
        <p:spPr>
          <a:xfrm>
            <a:off x="2169244" y="6237312"/>
            <a:ext cx="5570240" cy="404664"/>
          </a:xfrm>
          <a:prstGeom prst="rect">
            <a:avLst/>
          </a:prstGeom>
        </p:spPr>
        <p:txBody>
          <a:bodyPr vert="horz" lIns="91440" tIns="45720" rIns="91440" bIns="45720" rtlCol="0" anchor="ctr"/>
          <a:lstStyle>
            <a:lvl1pPr algn="l">
              <a:defRPr sz="1200">
                <a:solidFill>
                  <a:srgbClr val="FFFFFF"/>
                </a:solidFill>
              </a:defRPr>
            </a:lvl1pPr>
          </a:lstStyle>
          <a:p>
            <a:endParaRPr lang="fi-FI"/>
          </a:p>
        </p:txBody>
      </p:sp>
      <p:sp>
        <p:nvSpPr>
          <p:cNvPr id="9" name="Päivämäärän paikkamerkki 3"/>
          <p:cNvSpPr>
            <a:spLocks noGrp="1"/>
          </p:cNvSpPr>
          <p:nvPr>
            <p:ph type="dt" sz="half" idx="2"/>
          </p:nvPr>
        </p:nvSpPr>
        <p:spPr>
          <a:xfrm>
            <a:off x="715292" y="6237312"/>
            <a:ext cx="1453952" cy="404664"/>
          </a:xfrm>
          <a:prstGeom prst="rect">
            <a:avLst/>
          </a:prstGeom>
        </p:spPr>
        <p:txBody>
          <a:bodyPr vert="horz" lIns="91440" tIns="45720" rIns="91440" bIns="45720" rtlCol="0" anchor="ctr"/>
          <a:lstStyle>
            <a:lvl1pPr algn="l">
              <a:defRPr sz="1200">
                <a:solidFill>
                  <a:srgbClr val="FFFFFF"/>
                </a:solidFill>
              </a:defRPr>
            </a:lvl1pPr>
          </a:lstStyle>
          <a:p>
            <a:endParaRPr lang="fi-FI"/>
          </a:p>
        </p:txBody>
      </p:sp>
      <p:sp>
        <p:nvSpPr>
          <p:cNvPr id="11" name="Tekstin paikkamerkki 2"/>
          <p:cNvSpPr>
            <a:spLocks noGrp="1"/>
          </p:cNvSpPr>
          <p:nvPr>
            <p:ph type="body" idx="10"/>
          </p:nvPr>
        </p:nvSpPr>
        <p:spPr>
          <a:xfrm>
            <a:off x="719402" y="2556149"/>
            <a:ext cx="10705189" cy="3105099"/>
          </a:xfrm>
          <a:prstGeom prst="rect">
            <a:avLst/>
          </a:prstGeom>
        </p:spPr>
        <p:txBody>
          <a:bodyPr anchor="t">
            <a:normAutofit/>
          </a:bodyPr>
          <a:lstStyle>
            <a:lvl1pPr marL="285750" indent="-285750">
              <a:buFont typeface="Arial"/>
              <a:buChar char="•"/>
              <a:defRPr sz="2200">
                <a:solidFill>
                  <a:schemeClr val="bg1"/>
                </a:solidFill>
              </a:defRPr>
            </a:lvl1pPr>
            <a:lvl2pPr marL="742950" indent="-285750">
              <a:buFont typeface="Arial" panose="020B0604020202020204" pitchFamily="34" charset="0"/>
              <a:buChar char="•"/>
              <a:defRPr sz="2000">
                <a:solidFill>
                  <a:schemeClr val="bg1"/>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bg1"/>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bg1"/>
                </a:solidFill>
              </a:defRPr>
            </a:lvl4pPr>
            <a:lvl5pPr marL="1828800" inden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a:p>
            <a:pPr lvl="1"/>
            <a:r>
              <a:rPr lang="fi-FI"/>
              <a:t>Muokkaa tekstin perustyylejä</a:t>
            </a: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a:t>Muokkaa tekstin perustyylejä</a:t>
            </a:r>
          </a:p>
          <a:p>
            <a:pPr marL="1657350" marR="0" lvl="3"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a:t>Muokkaa tekstin perustyylejä</a:t>
            </a:r>
          </a:p>
          <a:p>
            <a:pPr marL="1828800" marR="0" lvl="4"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a:t>Muokkaa tekstin perustyylejä</a:t>
            </a:r>
          </a:p>
        </p:txBody>
      </p:sp>
      <p:sp>
        <p:nvSpPr>
          <p:cNvPr id="8" name="Alaotsikko 2"/>
          <p:cNvSpPr>
            <a:spLocks noGrp="1"/>
          </p:cNvSpPr>
          <p:nvPr>
            <p:ph type="subTitle" idx="1"/>
          </p:nvPr>
        </p:nvSpPr>
        <p:spPr>
          <a:xfrm>
            <a:off x="725355" y="1742976"/>
            <a:ext cx="10699044" cy="576064"/>
          </a:xfrm>
          <a:prstGeom prst="rect">
            <a:avLst/>
          </a:prstGeom>
        </p:spPr>
        <p:txBody>
          <a:bodyPr>
            <a:normAutofit/>
          </a:bodyPr>
          <a:lstStyle>
            <a:lvl1pPr marL="0" indent="0" algn="l">
              <a:buNone/>
              <a:defRPr sz="3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t>
            </a:r>
          </a:p>
        </p:txBody>
      </p:sp>
      <p:sp>
        <p:nvSpPr>
          <p:cNvPr id="7" name="Otsikko 1"/>
          <p:cNvSpPr>
            <a:spLocks noGrp="1"/>
          </p:cNvSpPr>
          <p:nvPr>
            <p:ph type="ctrTitle"/>
          </p:nvPr>
        </p:nvSpPr>
        <p:spPr>
          <a:xfrm>
            <a:off x="725355" y="878880"/>
            <a:ext cx="10699044" cy="864096"/>
          </a:xfrm>
          <a:prstGeom prst="rect">
            <a:avLst/>
          </a:prstGeom>
        </p:spPr>
        <p:txBody>
          <a:bodyPr>
            <a:normAutofit/>
          </a:bodyPr>
          <a:lstStyle>
            <a:lvl1pPr>
              <a:defRPr sz="5000" b="1">
                <a:solidFill>
                  <a:schemeClr val="bg1"/>
                </a:solidFill>
                <a:latin typeface="+mn-lt"/>
              </a:defRPr>
            </a:lvl1pPr>
          </a:lstStyle>
          <a:p>
            <a:r>
              <a:rPr lang="fi-FI"/>
              <a:t>Muokkaa perustyylejä naps.</a:t>
            </a:r>
          </a:p>
        </p:txBody>
      </p:sp>
    </p:spTree>
    <p:extLst>
      <p:ext uri="{BB962C8B-B14F-4D97-AF65-F5344CB8AC3E}">
        <p14:creationId xmlns:p14="http://schemas.microsoft.com/office/powerpoint/2010/main" val="25208099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Lopetusdia sininen">
    <p:spTree>
      <p:nvGrpSpPr>
        <p:cNvPr id="1" name=""/>
        <p:cNvGrpSpPr/>
        <p:nvPr/>
      </p:nvGrpSpPr>
      <p:grpSpPr>
        <a:xfrm>
          <a:off x="0" y="0"/>
          <a:ext cx="0" cy="0"/>
          <a:chOff x="0" y="0"/>
          <a:chExt cx="0" cy="0"/>
        </a:xfrm>
      </p:grpSpPr>
      <p:pic>
        <p:nvPicPr>
          <p:cNvPr id="5" name="Picture 4" descr="Jyväskylän ammattikorkeakoulu, JAMK University of Applied Sciences logo">
            <a:extLst>
              <a:ext uri="{FF2B5EF4-FFF2-40B4-BE49-F238E27FC236}">
                <a16:creationId xmlns:a16="http://schemas.microsoft.com/office/drawing/2014/main" id="{1DB01C81-6570-3E45-83E2-290FDFDD2B0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3650" y="4934383"/>
            <a:ext cx="5519057" cy="700147"/>
          </a:xfrm>
          <a:prstGeom prst="rect">
            <a:avLst/>
          </a:prstGeom>
        </p:spPr>
      </p:pic>
    </p:spTree>
    <p:extLst>
      <p:ext uri="{BB962C8B-B14F-4D97-AF65-F5344CB8AC3E}">
        <p14:creationId xmlns:p14="http://schemas.microsoft.com/office/powerpoint/2010/main" val="14638265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Lopetusdia hankkeelle">
    <p:bg>
      <p:bgPr>
        <a:solidFill>
          <a:schemeClr val="bg1"/>
        </a:solidFill>
        <a:effectLst/>
      </p:bgPr>
    </p:bg>
    <p:spTree>
      <p:nvGrpSpPr>
        <p:cNvPr id="1" name=""/>
        <p:cNvGrpSpPr/>
        <p:nvPr/>
      </p:nvGrpSpPr>
      <p:grpSpPr>
        <a:xfrm>
          <a:off x="0" y="0"/>
          <a:ext cx="0" cy="0"/>
          <a:chOff x="0" y="0"/>
          <a:chExt cx="0" cy="0"/>
        </a:xfrm>
      </p:grpSpPr>
      <p:sp>
        <p:nvSpPr>
          <p:cNvPr id="3" name="Suorakulmio 9">
            <a:extLst>
              <a:ext uri="{FF2B5EF4-FFF2-40B4-BE49-F238E27FC236}">
                <a16:creationId xmlns:a16="http://schemas.microsoft.com/office/drawing/2014/main" id="{67B2CF02-4D71-0347-9CDA-0D0EB67939F3}"/>
              </a:ext>
              <a:ext uri="{C183D7F6-B498-43B3-948B-1728B52AA6E4}">
                <adec:decorative xmlns:adec="http://schemas.microsoft.com/office/drawing/2017/decorative" val="1"/>
              </a:ext>
            </a:extLst>
          </p:cNvPr>
          <p:cNvSpPr/>
          <p:nvPr userDrawn="1"/>
        </p:nvSpPr>
        <p:spPr>
          <a:xfrm>
            <a:off x="0" y="1"/>
            <a:ext cx="12192000" cy="555897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 name="Title 1">
            <a:extLst>
              <a:ext uri="{FF2B5EF4-FFF2-40B4-BE49-F238E27FC236}">
                <a16:creationId xmlns:a16="http://schemas.microsoft.com/office/drawing/2014/main" id="{73F4603F-69DF-2741-B0CC-E1814F6B5919}"/>
              </a:ext>
            </a:extLst>
          </p:cNvPr>
          <p:cNvSpPr>
            <a:spLocks noGrp="1"/>
          </p:cNvSpPr>
          <p:nvPr>
            <p:ph type="title"/>
          </p:nvPr>
        </p:nvSpPr>
        <p:spPr>
          <a:xfrm>
            <a:off x="1210574" y="1029227"/>
            <a:ext cx="9520686" cy="1325563"/>
          </a:xfrm>
          <a:prstGeom prst="rect">
            <a:avLst/>
          </a:prstGeom>
        </p:spPr>
        <p:txBody>
          <a:bodyPr/>
          <a:lstStyle>
            <a:lvl1pPr algn="ctr">
              <a:defRPr sz="7400" b="1" i="0" baseline="0">
                <a:solidFill>
                  <a:schemeClr val="bg1"/>
                </a:solidFill>
                <a:latin typeface="+mn-lt"/>
              </a:defRPr>
            </a:lvl1pPr>
          </a:lstStyle>
          <a:p>
            <a:r>
              <a:rPr lang="en-GB"/>
              <a:t>Click to edit Master title style</a:t>
            </a:r>
            <a:endParaRPr lang="fi-FI"/>
          </a:p>
        </p:txBody>
      </p:sp>
      <p:sp>
        <p:nvSpPr>
          <p:cNvPr id="7" name="Alaotsikko 2">
            <a:extLst>
              <a:ext uri="{FF2B5EF4-FFF2-40B4-BE49-F238E27FC236}">
                <a16:creationId xmlns:a16="http://schemas.microsoft.com/office/drawing/2014/main" id="{7168FB69-F858-1D4A-BCF1-3B50CCE86D61}"/>
              </a:ext>
            </a:extLst>
          </p:cNvPr>
          <p:cNvSpPr>
            <a:spLocks noGrp="1"/>
          </p:cNvSpPr>
          <p:nvPr>
            <p:ph type="subTitle" idx="1"/>
          </p:nvPr>
        </p:nvSpPr>
        <p:spPr>
          <a:xfrm>
            <a:off x="1210574" y="3374399"/>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fi-FI"/>
          </a:p>
        </p:txBody>
      </p:sp>
      <p:pic>
        <p:nvPicPr>
          <p:cNvPr id="8" name="Picture 3" descr="JAMK logo">
            <a:extLst>
              <a:ext uri="{FF2B5EF4-FFF2-40B4-BE49-F238E27FC236}">
                <a16:creationId xmlns:a16="http://schemas.microsoft.com/office/drawing/2014/main" id="{2A2DD9A2-02AD-8148-8D40-A98B0C7B8BF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63200" y="5860310"/>
            <a:ext cx="1445406" cy="722704"/>
          </a:xfrm>
          <a:prstGeom prst="rect">
            <a:avLst/>
          </a:prstGeom>
        </p:spPr>
      </p:pic>
    </p:spTree>
    <p:extLst>
      <p:ext uri="{BB962C8B-B14F-4D97-AF65-F5344CB8AC3E}">
        <p14:creationId xmlns:p14="http://schemas.microsoft.com/office/powerpoint/2010/main" val="2095918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tsikkodia sinipinkki">
    <p:bg>
      <p:bgPr>
        <a:gradFill flip="none" rotWithShape="1">
          <a:gsLst>
            <a:gs pos="0">
              <a:schemeClr val="tx1"/>
            </a:gs>
            <a:gs pos="40000">
              <a:schemeClr val="tx1"/>
            </a:gs>
            <a:gs pos="83000">
              <a:schemeClr val="accent1"/>
            </a:gs>
            <a:gs pos="99000">
              <a:schemeClr val="accent1"/>
            </a:gs>
          </a:gsLst>
          <a:lin ang="27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348535"/>
            <a:ext cx="9520686" cy="1325563"/>
          </a:xfrm>
          <a:prstGeom prst="rect">
            <a:avLst/>
          </a:prstGeom>
        </p:spPr>
        <p:txBody>
          <a:bodyPr/>
          <a:lstStyle>
            <a:lvl1pPr algn="ctr">
              <a:defRPr sz="7400" b="1" i="0" baseline="0">
                <a:solidFill>
                  <a:schemeClr val="bg1"/>
                </a:solidFill>
              </a:defRPr>
            </a:lvl1pPr>
          </a:lstStyle>
          <a:p>
            <a:r>
              <a:rPr lang="fi-FI"/>
              <a:t>Muokkaa ots. perustyyl. napsautt.</a:t>
            </a:r>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847399"/>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pic>
        <p:nvPicPr>
          <p:cNvPr id="8" name="Picture 3" descr="JAMK logo">
            <a:extLst>
              <a:ext uri="{FF2B5EF4-FFF2-40B4-BE49-F238E27FC236}">
                <a16:creationId xmlns:a16="http://schemas.microsoft.com/office/drawing/2014/main" id="{571F97DD-0BDA-774B-8B17-636487A9D7C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4426" y="5874575"/>
            <a:ext cx="1543399" cy="771699"/>
          </a:xfrm>
          <a:prstGeom prst="rect">
            <a:avLst/>
          </a:prstGeom>
        </p:spPr>
      </p:pic>
    </p:spTree>
    <p:extLst>
      <p:ext uri="{BB962C8B-B14F-4D97-AF65-F5344CB8AC3E}">
        <p14:creationId xmlns:p14="http://schemas.microsoft.com/office/powerpoint/2010/main" val="3798200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Otsikkodia hankkeelle pinkki">
    <p:spTree>
      <p:nvGrpSpPr>
        <p:cNvPr id="1" name=""/>
        <p:cNvGrpSpPr/>
        <p:nvPr/>
      </p:nvGrpSpPr>
      <p:grpSpPr>
        <a:xfrm>
          <a:off x="0" y="0"/>
          <a:ext cx="0" cy="0"/>
          <a:chOff x="0" y="0"/>
          <a:chExt cx="0" cy="0"/>
        </a:xfrm>
      </p:grpSpPr>
      <p:sp>
        <p:nvSpPr>
          <p:cNvPr id="7" name="Suorakulmio 9">
            <a:extLst>
              <a:ext uri="{FF2B5EF4-FFF2-40B4-BE49-F238E27FC236}">
                <a16:creationId xmlns:a16="http://schemas.microsoft.com/office/drawing/2014/main" id="{929867C7-70E4-524F-8F04-75E75A71768C}"/>
              </a:ext>
              <a:ext uri="{C183D7F6-B498-43B3-948B-1728B52AA6E4}">
                <adec:decorative xmlns:adec="http://schemas.microsoft.com/office/drawing/2017/decorative" val="1"/>
              </a:ext>
            </a:extLst>
          </p:cNvPr>
          <p:cNvSpPr/>
          <p:nvPr userDrawn="1"/>
        </p:nvSpPr>
        <p:spPr>
          <a:xfrm>
            <a:off x="0" y="0"/>
            <a:ext cx="12192000" cy="5558971"/>
          </a:xfrm>
          <a:prstGeom prst="rect">
            <a:avLst/>
          </a:prstGeom>
          <a:gradFill>
            <a:gsLst>
              <a:gs pos="0">
                <a:schemeClr val="tx1"/>
              </a:gs>
              <a:gs pos="40000">
                <a:schemeClr val="tx1"/>
              </a:gs>
              <a:gs pos="83000">
                <a:schemeClr val="accent1"/>
              </a:gs>
              <a:gs pos="99000">
                <a:schemeClr val="accent1"/>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029227"/>
            <a:ext cx="9520686" cy="1325563"/>
          </a:xfrm>
          <a:prstGeom prst="rect">
            <a:avLst/>
          </a:prstGeom>
        </p:spPr>
        <p:txBody>
          <a:bodyPr/>
          <a:lstStyle>
            <a:lvl1pPr algn="ctr">
              <a:defRPr sz="7400" b="1" i="0" baseline="0">
                <a:solidFill>
                  <a:schemeClr val="bg1"/>
                </a:solidFill>
              </a:defRPr>
            </a:lvl1pPr>
          </a:lstStyle>
          <a:p>
            <a:r>
              <a:rPr lang="fi-FI"/>
              <a:t>Muokkaa ots. perustyyl. napsautt.</a:t>
            </a:r>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374399"/>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528091"/>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pic>
        <p:nvPicPr>
          <p:cNvPr id="9" name="Picture 3" descr="JAMK logo">
            <a:extLst>
              <a:ext uri="{FF2B5EF4-FFF2-40B4-BE49-F238E27FC236}">
                <a16:creationId xmlns:a16="http://schemas.microsoft.com/office/drawing/2014/main" id="{C1E15A88-7779-0C4E-9684-E5AA42180C8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79100" y="5889340"/>
            <a:ext cx="1273047" cy="636524"/>
          </a:xfrm>
          <a:prstGeom prst="rect">
            <a:avLst/>
          </a:prstGeom>
        </p:spPr>
      </p:pic>
    </p:spTree>
    <p:extLst>
      <p:ext uri="{BB962C8B-B14F-4D97-AF65-F5344CB8AC3E}">
        <p14:creationId xmlns:p14="http://schemas.microsoft.com/office/powerpoint/2010/main" val="965561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Mukautettu sisältödia 1 pinkki">
    <p:bg>
      <p:bgPr>
        <a:gradFill>
          <a:gsLst>
            <a:gs pos="0">
              <a:schemeClr val="tx1"/>
            </a:gs>
            <a:gs pos="41000">
              <a:schemeClr val="tx1"/>
            </a:gs>
            <a:gs pos="83000">
              <a:schemeClr val="accent1"/>
            </a:gs>
            <a:gs pos="99000">
              <a:schemeClr val="accent1"/>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fi-FI"/>
              <a:t>Muokkaa ots. perustyyl. napsautt.</a:t>
            </a:r>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25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pic>
        <p:nvPicPr>
          <p:cNvPr id="9" name="Picture 3" descr="JAMK logo">
            <a:extLst>
              <a:ext uri="{FF2B5EF4-FFF2-40B4-BE49-F238E27FC236}">
                <a16:creationId xmlns:a16="http://schemas.microsoft.com/office/drawing/2014/main" id="{D8A8063F-7A17-E847-82FE-D6CC314F76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2770109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Mukautettu sisältödia 2 pinkki">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fi-FI"/>
              <a:t>Muokkaa ots. perustyyl. napsautt.</a:t>
            </a:r>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5898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pic>
        <p:nvPicPr>
          <p:cNvPr id="10" name="Picture 3" descr="JAMK logo">
            <a:extLst>
              <a:ext uri="{FF2B5EF4-FFF2-40B4-BE49-F238E27FC236}">
                <a16:creationId xmlns:a16="http://schemas.microsoft.com/office/drawing/2014/main" id="{EC307230-6FA4-424E-BFCD-A7155CCA9A1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3683989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Otsikkodia vihreät elementit">
    <p:bg>
      <p:bgPr>
        <a:solidFill>
          <a:schemeClr val="tx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1F9C661-85FC-2C46-B6C7-3C02B0141697}"/>
              </a:ex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6717" r="11764" b="4599"/>
          <a:stretch/>
        </p:blipFill>
        <p:spPr>
          <a:xfrm>
            <a:off x="7982519" y="-1"/>
            <a:ext cx="4209482" cy="6858001"/>
          </a:xfrm>
          <a:prstGeom prst="rect">
            <a:avLst/>
          </a:prstGeom>
        </p:spPr>
      </p:pic>
      <p:sp>
        <p:nvSpPr>
          <p:cNvPr id="12" name="Title 1">
            <a:extLst>
              <a:ext uri="{FF2B5EF4-FFF2-40B4-BE49-F238E27FC236}">
                <a16:creationId xmlns:a16="http://schemas.microsoft.com/office/drawing/2014/main" id="{792E7A09-25E3-ED44-823F-AB6958F7A070}"/>
              </a:ext>
            </a:extLst>
          </p:cNvPr>
          <p:cNvSpPr>
            <a:spLocks noGrp="1"/>
          </p:cNvSpPr>
          <p:nvPr>
            <p:ph type="title"/>
          </p:nvPr>
        </p:nvSpPr>
        <p:spPr>
          <a:xfrm>
            <a:off x="877149" y="1097081"/>
            <a:ext cx="5841152" cy="1325563"/>
          </a:xfrm>
          <a:prstGeom prst="rect">
            <a:avLst/>
          </a:prstGeom>
        </p:spPr>
        <p:txBody>
          <a:bodyPr/>
          <a:lstStyle>
            <a:lvl1pPr algn="l">
              <a:defRPr sz="5800" b="1" i="0" baseline="0">
                <a:solidFill>
                  <a:schemeClr val="bg1"/>
                </a:solidFill>
              </a:defRPr>
            </a:lvl1pPr>
          </a:lstStyle>
          <a:p>
            <a:r>
              <a:rPr lang="fi-FI"/>
              <a:t>Muokkaa ots. perustyyl. napsautt.</a:t>
            </a:r>
          </a:p>
        </p:txBody>
      </p:sp>
      <p:sp>
        <p:nvSpPr>
          <p:cNvPr id="13" name="Alaotsikko 2">
            <a:extLst>
              <a:ext uri="{FF2B5EF4-FFF2-40B4-BE49-F238E27FC236}">
                <a16:creationId xmlns:a16="http://schemas.microsoft.com/office/drawing/2014/main" id="{E74052FB-1624-FE48-98E7-FEFB00A6C8BB}"/>
              </a:ext>
            </a:extLst>
          </p:cNvPr>
          <p:cNvSpPr>
            <a:spLocks noGrp="1"/>
          </p:cNvSpPr>
          <p:nvPr>
            <p:ph type="subTitle" idx="1"/>
          </p:nvPr>
        </p:nvSpPr>
        <p:spPr>
          <a:xfrm>
            <a:off x="877149" y="2921553"/>
            <a:ext cx="5841152" cy="648072"/>
          </a:xfrm>
          <a:prstGeom prst="rect">
            <a:avLst/>
          </a:prstGeom>
        </p:spPr>
        <p:txBody>
          <a:bodyPr>
            <a:normAutofit/>
          </a:bodyPr>
          <a:lstStyle>
            <a:lvl1pPr marL="0" indent="0" algn="l">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14" name="Tekstin paikkamerkki 2">
            <a:extLst>
              <a:ext uri="{FF2B5EF4-FFF2-40B4-BE49-F238E27FC236}">
                <a16:creationId xmlns:a16="http://schemas.microsoft.com/office/drawing/2014/main" id="{90E19B32-2364-234E-A420-95315E246963}"/>
              </a:ext>
            </a:extLst>
          </p:cNvPr>
          <p:cNvSpPr>
            <a:spLocks noGrp="1"/>
          </p:cNvSpPr>
          <p:nvPr>
            <p:ph type="body" idx="10"/>
          </p:nvPr>
        </p:nvSpPr>
        <p:spPr>
          <a:xfrm>
            <a:off x="877149" y="3705783"/>
            <a:ext cx="5841152" cy="854580"/>
          </a:xfrm>
          <a:prstGeom prst="rect">
            <a:avLst/>
          </a:prstGeom>
        </p:spPr>
        <p:txBody>
          <a:bodyPr anchor="t">
            <a:normAutofit/>
          </a:bodyPr>
          <a:lstStyle>
            <a:lvl1pPr marL="0" indent="0" algn="l">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pic>
        <p:nvPicPr>
          <p:cNvPr id="15" name="Picture 14" descr="Jyväskylän ammattikorkeakoulu, JAMK University of Applied Sciences logo">
            <a:extLst>
              <a:ext uri="{FF2B5EF4-FFF2-40B4-BE49-F238E27FC236}">
                <a16:creationId xmlns:a16="http://schemas.microsoft.com/office/drawing/2014/main" id="{EFE23272-400E-5F44-AF29-8062EEE4190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7148" y="5564519"/>
            <a:ext cx="3544951" cy="449712"/>
          </a:xfrm>
          <a:prstGeom prst="rect">
            <a:avLst/>
          </a:prstGeom>
        </p:spPr>
      </p:pic>
    </p:spTree>
    <p:extLst>
      <p:ext uri="{BB962C8B-B14F-4D97-AF65-F5344CB8AC3E}">
        <p14:creationId xmlns:p14="http://schemas.microsoft.com/office/powerpoint/2010/main" val="3257325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Otsikkodia sinivihreä">
    <p:bg>
      <p:bgPr>
        <a:gradFill flip="none" rotWithShape="1">
          <a:gsLst>
            <a:gs pos="0">
              <a:schemeClr val="tx1"/>
            </a:gs>
            <a:gs pos="37000">
              <a:schemeClr val="tx1"/>
            </a:gs>
            <a:gs pos="83000">
              <a:schemeClr val="accent3"/>
            </a:gs>
            <a:gs pos="99000">
              <a:schemeClr val="accent3"/>
            </a:gs>
          </a:gsLst>
          <a:lin ang="2700000" scaled="1"/>
          <a:tileRect/>
        </a:gra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E5AD52F-2AB4-7C43-A9BD-390EF63312A2}"/>
              </a:ext>
            </a:extLst>
          </p:cNvPr>
          <p:cNvSpPr>
            <a:spLocks noGrp="1"/>
          </p:cNvSpPr>
          <p:nvPr>
            <p:ph type="title"/>
          </p:nvPr>
        </p:nvSpPr>
        <p:spPr>
          <a:xfrm>
            <a:off x="1210574" y="1348535"/>
            <a:ext cx="9520686" cy="1325563"/>
          </a:xfrm>
          <a:prstGeom prst="rect">
            <a:avLst/>
          </a:prstGeom>
        </p:spPr>
        <p:txBody>
          <a:bodyPr/>
          <a:lstStyle>
            <a:lvl1pPr algn="ctr">
              <a:defRPr sz="7400" b="1" i="0" baseline="0">
                <a:solidFill>
                  <a:schemeClr val="bg1"/>
                </a:solidFill>
              </a:defRPr>
            </a:lvl1pPr>
          </a:lstStyle>
          <a:p>
            <a:r>
              <a:rPr lang="fi-FI"/>
              <a:t>Muokkaa ots. perustyyl. napsautt.</a:t>
            </a:r>
          </a:p>
        </p:txBody>
      </p:sp>
      <p:sp>
        <p:nvSpPr>
          <p:cNvPr id="7" name="Alaotsikko 2">
            <a:extLst>
              <a:ext uri="{FF2B5EF4-FFF2-40B4-BE49-F238E27FC236}">
                <a16:creationId xmlns:a16="http://schemas.microsoft.com/office/drawing/2014/main" id="{8F968CFA-EDB4-EE4E-A52B-C136D1AC71A5}"/>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pic>
        <p:nvPicPr>
          <p:cNvPr id="6" name="Picture 3" descr="JAMK logo">
            <a:extLst>
              <a:ext uri="{FF2B5EF4-FFF2-40B4-BE49-F238E27FC236}">
                <a16:creationId xmlns:a16="http://schemas.microsoft.com/office/drawing/2014/main" id="{B80BB0DA-8924-BD4F-8DA9-86C5DE159F2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4426" y="5874575"/>
            <a:ext cx="1543399" cy="771699"/>
          </a:xfrm>
          <a:prstGeom prst="rect">
            <a:avLst/>
          </a:prstGeom>
        </p:spPr>
      </p:pic>
      <p:sp>
        <p:nvSpPr>
          <p:cNvPr id="8" name="Tekstin paikkamerkki 2">
            <a:extLst>
              <a:ext uri="{FF2B5EF4-FFF2-40B4-BE49-F238E27FC236}">
                <a16:creationId xmlns:a16="http://schemas.microsoft.com/office/drawing/2014/main" id="{143FF6FB-AD0E-7D47-B01F-AE492FB32267}"/>
              </a:ext>
            </a:extLst>
          </p:cNvPr>
          <p:cNvSpPr>
            <a:spLocks noGrp="1"/>
          </p:cNvSpPr>
          <p:nvPr>
            <p:ph type="body" idx="10"/>
          </p:nvPr>
        </p:nvSpPr>
        <p:spPr>
          <a:xfrm>
            <a:off x="1210574" y="4847399"/>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Tree>
    <p:extLst>
      <p:ext uri="{BB962C8B-B14F-4D97-AF65-F5344CB8AC3E}">
        <p14:creationId xmlns:p14="http://schemas.microsoft.com/office/powerpoint/2010/main" val="2319821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0_Custom Layout">
    <p:spTree>
      <p:nvGrpSpPr>
        <p:cNvPr id="1" name=""/>
        <p:cNvGrpSpPr/>
        <p:nvPr/>
      </p:nvGrpSpPr>
      <p:grpSpPr>
        <a:xfrm>
          <a:off x="0" y="0"/>
          <a:ext cx="0" cy="0"/>
          <a:chOff x="0" y="0"/>
          <a:chExt cx="0" cy="0"/>
        </a:xfrm>
      </p:grpSpPr>
      <p:sp>
        <p:nvSpPr>
          <p:cNvPr id="7" name="Suorakulmio 9">
            <a:extLst>
              <a:ext uri="{FF2B5EF4-FFF2-40B4-BE49-F238E27FC236}">
                <a16:creationId xmlns:a16="http://schemas.microsoft.com/office/drawing/2014/main" id="{929867C7-70E4-524F-8F04-75E75A71768C}"/>
              </a:ext>
              <a:ext uri="{C183D7F6-B498-43B3-948B-1728B52AA6E4}">
                <adec:decorative xmlns:adec="http://schemas.microsoft.com/office/drawing/2017/decorative" val="1"/>
              </a:ext>
            </a:extLst>
          </p:cNvPr>
          <p:cNvSpPr/>
          <p:nvPr userDrawn="1"/>
        </p:nvSpPr>
        <p:spPr>
          <a:xfrm>
            <a:off x="0" y="1"/>
            <a:ext cx="12192000" cy="5558970"/>
          </a:xfrm>
          <a:prstGeom prst="rect">
            <a:avLst/>
          </a:prstGeom>
          <a:gradFill>
            <a:gsLst>
              <a:gs pos="0">
                <a:schemeClr val="tx1"/>
              </a:gs>
              <a:gs pos="40000">
                <a:schemeClr val="tx1"/>
              </a:gs>
              <a:gs pos="83000">
                <a:schemeClr val="accent3"/>
              </a:gs>
              <a:gs pos="99000">
                <a:schemeClr val="accent3"/>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029227"/>
            <a:ext cx="9520686" cy="1325563"/>
          </a:xfrm>
          <a:prstGeom prst="rect">
            <a:avLst/>
          </a:prstGeom>
        </p:spPr>
        <p:txBody>
          <a:bodyPr/>
          <a:lstStyle>
            <a:lvl1pPr algn="ctr">
              <a:defRPr sz="7400" b="1" i="0" baseline="0">
                <a:solidFill>
                  <a:schemeClr val="bg1"/>
                </a:solidFill>
              </a:defRPr>
            </a:lvl1pPr>
          </a:lstStyle>
          <a:p>
            <a:r>
              <a:rPr lang="fi-FI"/>
              <a:t>Muokkaa ots. perustyyl. napsautt.</a:t>
            </a:r>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374399"/>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528091"/>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pic>
        <p:nvPicPr>
          <p:cNvPr id="9" name="Picture 3" descr="JAMK logo">
            <a:extLst>
              <a:ext uri="{FF2B5EF4-FFF2-40B4-BE49-F238E27FC236}">
                <a16:creationId xmlns:a16="http://schemas.microsoft.com/office/drawing/2014/main" id="{4A364B59-3F1C-0A4C-9413-6F7BBBDCA33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79100" y="5889340"/>
            <a:ext cx="1273047" cy="636524"/>
          </a:xfrm>
          <a:prstGeom prst="rect">
            <a:avLst/>
          </a:prstGeom>
        </p:spPr>
      </p:pic>
    </p:spTree>
    <p:extLst>
      <p:ext uri="{BB962C8B-B14F-4D97-AF65-F5344CB8AC3E}">
        <p14:creationId xmlns:p14="http://schemas.microsoft.com/office/powerpoint/2010/main" val="1662448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Mukautettu sisältödia 1 vihreä">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fi-FI"/>
              <a:t>Muokkaa ots. perustyyl. napsautt.</a:t>
            </a:r>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152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pic>
        <p:nvPicPr>
          <p:cNvPr id="10" name="Picture 3" descr="JAMK logo">
            <a:extLst>
              <a:ext uri="{FF2B5EF4-FFF2-40B4-BE49-F238E27FC236}">
                <a16:creationId xmlns:a16="http://schemas.microsoft.com/office/drawing/2014/main" id="{F01650AF-5566-7C4B-8FD1-C7AB19C63B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4102573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4.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Päivämäärän paikkamerkki 3"/>
          <p:cNvSpPr>
            <a:spLocks noGrp="1"/>
          </p:cNvSpPr>
          <p:nvPr>
            <p:ph type="dt" sz="half" idx="2"/>
          </p:nvPr>
        </p:nvSpPr>
        <p:spPr>
          <a:xfrm>
            <a:off x="816901"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sp>
        <p:nvSpPr>
          <p:cNvPr id="10" name="Alatunnisteen paikkamerkki 4"/>
          <p:cNvSpPr>
            <a:spLocks noGrp="1"/>
          </p:cNvSpPr>
          <p:nvPr>
            <p:ph type="ftr" sz="quarter" idx="3"/>
          </p:nvPr>
        </p:nvSpPr>
        <p:spPr>
          <a:xfrm>
            <a:off x="2342861"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pic>
        <p:nvPicPr>
          <p:cNvPr id="11" name="Picture 3" descr="JAMK logo"/>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0579100" y="6005452"/>
            <a:ext cx="1273047" cy="636524"/>
          </a:xfrm>
          <a:prstGeom prst="rect">
            <a:avLst/>
          </a:prstGeom>
        </p:spPr>
      </p:pic>
    </p:spTree>
    <p:extLst>
      <p:ext uri="{BB962C8B-B14F-4D97-AF65-F5344CB8AC3E}">
        <p14:creationId xmlns:p14="http://schemas.microsoft.com/office/powerpoint/2010/main" val="1923229604"/>
      </p:ext>
    </p:extLst>
  </p:cSld>
  <p:clrMap bg1="lt1" tx1="dk1" bg2="lt2" tx2="dk2" accent1="accent1" accent2="accent2" accent3="accent3" accent4="accent4" accent5="accent5" accent6="accent6" hlink="hlink" folHlink="folHlink"/>
  <p:sldLayoutIdLst>
    <p:sldLayoutId id="2147483668" r:id="rId1"/>
    <p:sldLayoutId id="2147483675" r:id="rId2"/>
    <p:sldLayoutId id="2147483680" r:id="rId3"/>
    <p:sldLayoutId id="2147483672" r:id="rId4"/>
    <p:sldLayoutId id="2147483669" r:id="rId5"/>
    <p:sldLayoutId id="2147483679" r:id="rId6"/>
    <p:sldLayoutId id="2147483671" r:id="rId7"/>
    <p:sldLayoutId id="2147483681" r:id="rId8"/>
    <p:sldLayoutId id="2147483673" r:id="rId9"/>
    <p:sldLayoutId id="2147483677" r:id="rId10"/>
    <p:sldLayoutId id="2147483650" r:id="rId11"/>
    <p:sldLayoutId id="2147483655" r:id="rId12"/>
    <p:sldLayoutId id="2147483656" r:id="rId13"/>
    <p:sldLayoutId id="2147483658" r:id="rId14"/>
    <p:sldLayoutId id="2147483664" r:id="rId15"/>
    <p:sldLayoutId id="2147483663" r:id="rId16"/>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8" name="Alatunnisteen paikkamerkki 4"/>
          <p:cNvSpPr>
            <a:spLocks noGrp="1"/>
          </p:cNvSpPr>
          <p:nvPr>
            <p:ph type="ftr" sz="quarter" idx="3"/>
          </p:nvPr>
        </p:nvSpPr>
        <p:spPr>
          <a:xfrm>
            <a:off x="2253952" y="6237312"/>
            <a:ext cx="5570240" cy="404664"/>
          </a:xfrm>
          <a:prstGeom prst="rect">
            <a:avLst/>
          </a:prstGeom>
        </p:spPr>
        <p:txBody>
          <a:bodyPr vert="horz" lIns="91440" tIns="45720" rIns="91440" bIns="45720" rtlCol="0" anchor="ctr"/>
          <a:lstStyle>
            <a:lvl1pPr algn="l">
              <a:defRPr sz="1200">
                <a:solidFill>
                  <a:srgbClr val="FFFFFF"/>
                </a:solidFill>
              </a:defRPr>
            </a:lvl1pPr>
          </a:lstStyle>
          <a:p>
            <a:endParaRPr lang="fi-FI"/>
          </a:p>
        </p:txBody>
      </p:sp>
      <p:sp>
        <p:nvSpPr>
          <p:cNvPr id="7" name="Päivämäärän paikkamerkki 3"/>
          <p:cNvSpPr>
            <a:spLocks noGrp="1"/>
          </p:cNvSpPr>
          <p:nvPr>
            <p:ph type="dt" sz="half" idx="2"/>
          </p:nvPr>
        </p:nvSpPr>
        <p:spPr>
          <a:xfrm>
            <a:off x="727992" y="6237312"/>
            <a:ext cx="1453952" cy="404664"/>
          </a:xfrm>
          <a:prstGeom prst="rect">
            <a:avLst/>
          </a:prstGeom>
        </p:spPr>
        <p:txBody>
          <a:bodyPr vert="horz" lIns="91440" tIns="45720" rIns="91440" bIns="45720" rtlCol="0" anchor="ctr"/>
          <a:lstStyle>
            <a:lvl1pPr algn="l">
              <a:defRPr sz="1200">
                <a:solidFill>
                  <a:srgbClr val="FFFFFF"/>
                </a:solidFill>
              </a:defRPr>
            </a:lvl1pPr>
          </a:lstStyle>
          <a:p>
            <a:endParaRPr lang="fi-FI"/>
          </a:p>
        </p:txBody>
      </p:sp>
      <p:pic>
        <p:nvPicPr>
          <p:cNvPr id="6" name="Picture 3" descr="JAMK logo">
            <a:extLst>
              <a:ext uri="{FF2B5EF4-FFF2-40B4-BE49-F238E27FC236}">
                <a16:creationId xmlns:a16="http://schemas.microsoft.com/office/drawing/2014/main" id="{D23D67F7-17C9-DF4B-B0AB-2240EFA39E6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296526" y="5883215"/>
            <a:ext cx="1517521" cy="758760"/>
          </a:xfrm>
          <a:prstGeom prst="rect">
            <a:avLst/>
          </a:prstGeom>
        </p:spPr>
      </p:pic>
    </p:spTree>
    <p:extLst>
      <p:ext uri="{BB962C8B-B14F-4D97-AF65-F5344CB8AC3E}">
        <p14:creationId xmlns:p14="http://schemas.microsoft.com/office/powerpoint/2010/main" val="123012447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82" r:id="rId3"/>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s://www.nyyti.fi/blogi/myotatunto-opiskeluhyvinvoinnin-edistajana-korkeakoulussa-kaytantojen-yhteiskehittamista-kumppanuuden-avulla/" TargetMode="External"/><Relationship Id="rId2" Type="http://schemas.openxmlformats.org/officeDocument/2006/relationships/hyperlink" Target="https://www.dropbox.com/sh/c8nclewziap3pzy/AAAZmAGLim6PUd15DQZi3L8ja?dl=0&amp;preview=Myotatuntomentorointi_Nyyti-ry_Myotatuntoa-korkeakouluihin_web-s.pdf" TargetMode="External"/><Relationship Id="rId1" Type="http://schemas.openxmlformats.org/officeDocument/2006/relationships/slideLayout" Target="../slideLayouts/slideLayout12.xml"/><Relationship Id="rId4" Type="http://schemas.openxmlformats.org/officeDocument/2006/relationships/hyperlink" Target="https://soundcloud.com/jamkaokk/myotatunto-autta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47EC3EB8-8F2A-3244-97E9-C5A7C6DACBF6}"/>
              </a:ext>
            </a:extLst>
          </p:cNvPr>
          <p:cNvSpPr>
            <a:spLocks noGrp="1"/>
          </p:cNvSpPr>
          <p:nvPr>
            <p:ph type="title"/>
          </p:nvPr>
        </p:nvSpPr>
        <p:spPr>
          <a:xfrm>
            <a:off x="616450" y="900243"/>
            <a:ext cx="7685070" cy="1325563"/>
          </a:xfrm>
          <a:prstGeom prst="rect">
            <a:avLst/>
          </a:prstGeom>
        </p:spPr>
        <p:txBody>
          <a:bodyPr/>
          <a:lstStyle/>
          <a:p>
            <a:r>
              <a:rPr lang="fi-FI" dirty="0"/>
              <a:t>Myötätuntomentorointi osana opintoja korkeakoulussa – vinkkejä toiminnan suunnitteluun </a:t>
            </a:r>
          </a:p>
        </p:txBody>
      </p:sp>
      <p:sp>
        <p:nvSpPr>
          <p:cNvPr id="24" name="Text Placeholder 23">
            <a:extLst>
              <a:ext uri="{FF2B5EF4-FFF2-40B4-BE49-F238E27FC236}">
                <a16:creationId xmlns:a16="http://schemas.microsoft.com/office/drawing/2014/main" id="{6E3E0113-B3B3-794E-8224-670DA8522AE8}"/>
              </a:ext>
            </a:extLst>
          </p:cNvPr>
          <p:cNvSpPr>
            <a:spLocks noGrp="1"/>
          </p:cNvSpPr>
          <p:nvPr>
            <p:ph type="body" idx="10"/>
          </p:nvPr>
        </p:nvSpPr>
        <p:spPr>
          <a:xfrm>
            <a:off x="794956" y="5103177"/>
            <a:ext cx="5841152" cy="854580"/>
          </a:xfrm>
        </p:spPr>
        <p:txBody>
          <a:bodyPr/>
          <a:lstStyle/>
          <a:p>
            <a:r>
              <a:rPr lang="fi-FI" dirty="0"/>
              <a:t>Maaret Rutanen </a:t>
            </a:r>
            <a:r>
              <a:rPr lang="fi-FI" dirty="0" err="1"/>
              <a:t>YYamk</a:t>
            </a:r>
            <a:r>
              <a:rPr lang="fi-FI" dirty="0"/>
              <a:t>-hanke syksy 2023 </a:t>
            </a:r>
          </a:p>
          <a:p>
            <a:endParaRPr lang="fi-FI" dirty="0"/>
          </a:p>
        </p:txBody>
      </p:sp>
    </p:spTree>
    <p:extLst>
      <p:ext uri="{BB962C8B-B14F-4D97-AF65-F5344CB8AC3E}">
        <p14:creationId xmlns:p14="http://schemas.microsoft.com/office/powerpoint/2010/main" val="2343466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B5A31301-E122-3A4A-976B-67DEC6A1BFFF}"/>
              </a:ext>
            </a:extLst>
          </p:cNvPr>
          <p:cNvSpPr>
            <a:spLocks noGrp="1"/>
          </p:cNvSpPr>
          <p:nvPr>
            <p:ph type="body" idx="10"/>
          </p:nvPr>
        </p:nvSpPr>
        <p:spPr>
          <a:xfrm>
            <a:off x="605064" y="1643029"/>
            <a:ext cx="11117748" cy="4860513"/>
          </a:xfrm>
        </p:spPr>
        <p:txBody>
          <a:bodyPr lIns="91440" tIns="45720" rIns="91440" bIns="45720" anchor="t">
            <a:noAutofit/>
          </a:bodyPr>
          <a:lstStyle/>
          <a:p>
            <a:pPr>
              <a:lnSpc>
                <a:spcPct val="120000"/>
              </a:lnSpc>
              <a:buFont typeface="Arial" panose="020B0604020202020204" pitchFamily="34" charset="0"/>
              <a:buChar char="•"/>
            </a:pPr>
            <a:r>
              <a:rPr lang="fi-FI" sz="2000" dirty="0">
                <a:latin typeface="Calibri"/>
                <a:ea typeface="Calibri"/>
                <a:cs typeface="Arial"/>
              </a:rPr>
              <a:t>Myötätuntomentorointi on Nyyti ry:n kehittämä vertaisryhmätoiminnan malli korkeakouluihin. Ryhmissä tutustutaan myötätuntoon ja itsemyötätuntoon sekä vahvistetaan myötätuntotaitoja. Ryhmiin voivat osallistua kaikki korkeakoulun opiskelijat ja ryhmiä ohjaavat tehtävään perehdytetyt korkeakouluopiskelijat, myötätuntomentorit. </a:t>
            </a:r>
          </a:p>
          <a:p>
            <a:pPr>
              <a:lnSpc>
                <a:spcPct val="120000"/>
              </a:lnSpc>
              <a:buFont typeface="Arial" panose="020B0604020202020204" pitchFamily="34" charset="0"/>
              <a:buChar char="•"/>
            </a:pPr>
            <a:r>
              <a:rPr lang="fi-FI" sz="2000" b="0" i="0" dirty="0">
                <a:effectLst/>
                <a:latin typeface="Calibri"/>
                <a:ea typeface="Calibri"/>
                <a:cs typeface="Arial"/>
              </a:rPr>
              <a:t>Myötätuntomentorointi on kehitetty 2019-2022 Nyyti ry:n Myötätuntoa korkeakouluihin –hankkeessa ja sitä on  pilotoitu Jyväskylän yliopistossa myönteisin tuloksin. </a:t>
            </a:r>
          </a:p>
          <a:p>
            <a:pPr>
              <a:lnSpc>
                <a:spcPct val="120000"/>
              </a:lnSpc>
              <a:buFont typeface="Arial" panose="020B0604020202020204" pitchFamily="34" charset="0"/>
              <a:buChar char="•"/>
            </a:pPr>
            <a:r>
              <a:rPr lang="fi-FI" sz="2000" b="0" i="0" dirty="0">
                <a:effectLst/>
                <a:latin typeface="Calibri"/>
                <a:ea typeface="Calibri"/>
                <a:cs typeface="Arial"/>
              </a:rPr>
              <a:t>Toimintamallia on testattu Jyväskylän ammattikorkeakoulussa, </a:t>
            </a:r>
            <a:r>
              <a:rPr lang="fi-FI" sz="2000" b="0" i="0" dirty="0" err="1">
                <a:effectLst/>
                <a:latin typeface="Calibri"/>
                <a:ea typeface="Calibri"/>
                <a:cs typeface="Arial"/>
              </a:rPr>
              <a:t>Jamkissa</a:t>
            </a:r>
            <a:r>
              <a:rPr lang="fi-FI" sz="2000" b="0" i="0" dirty="0">
                <a:effectLst/>
                <a:latin typeface="Calibri"/>
                <a:ea typeface="Calibri"/>
                <a:cs typeface="Arial"/>
              </a:rPr>
              <a:t> vuoden 2023 ajan hyvin tuloksin. Myötätuntoryhmiä tarjottiin ja </a:t>
            </a:r>
            <a:r>
              <a:rPr lang="fi-FI" sz="2000" dirty="0">
                <a:latin typeface="Calibri"/>
                <a:ea typeface="Calibri"/>
                <a:cs typeface="Arial"/>
              </a:rPr>
              <a:t>toteutettiin </a:t>
            </a:r>
            <a:r>
              <a:rPr lang="fi-FI" sz="2000" b="0" i="0" dirty="0" err="1">
                <a:effectLst/>
                <a:latin typeface="Calibri"/>
                <a:ea typeface="Calibri"/>
                <a:cs typeface="Arial"/>
              </a:rPr>
              <a:t>Jamkissa</a:t>
            </a:r>
            <a:r>
              <a:rPr lang="fi-FI" sz="2000" b="0" i="0" dirty="0">
                <a:effectLst/>
                <a:latin typeface="Calibri"/>
                <a:ea typeface="Calibri"/>
                <a:cs typeface="Arial"/>
              </a:rPr>
              <a:t> sekä vapaamuotoisesti että osana valinnaisia opintoja.</a:t>
            </a:r>
          </a:p>
          <a:p>
            <a:pPr>
              <a:lnSpc>
                <a:spcPct val="120000"/>
              </a:lnSpc>
              <a:buFont typeface="Arial" panose="020B0604020202020204" pitchFamily="34" charset="0"/>
              <a:buChar char="•"/>
            </a:pPr>
            <a:r>
              <a:rPr lang="fi-FI" sz="2000" dirty="0">
                <a:latin typeface="Calibri"/>
                <a:ea typeface="Calibri"/>
                <a:cs typeface="Arial"/>
              </a:rPr>
              <a:t>Myötätuntomentoreiksi rekrytoitiin sosiaali-, terveys- ja pedagogisten alojen opiskelijoita. Heillä osallistuminen sisällytettiin joko valinnaisiin opintoihin tai ammattiopintoihin esimerkiksi osaksi harjoittelua tai ryhmän ohjaamisen opintoja. </a:t>
            </a:r>
          </a:p>
        </p:txBody>
      </p:sp>
      <p:sp>
        <p:nvSpPr>
          <p:cNvPr id="3" name="Otsikko 2">
            <a:extLst>
              <a:ext uri="{FF2B5EF4-FFF2-40B4-BE49-F238E27FC236}">
                <a16:creationId xmlns:a16="http://schemas.microsoft.com/office/drawing/2014/main" id="{38265B29-4BCF-CCDE-7EC0-A0472A4C85B8}"/>
              </a:ext>
            </a:extLst>
          </p:cNvPr>
          <p:cNvSpPr>
            <a:spLocks noGrp="1"/>
          </p:cNvSpPr>
          <p:nvPr>
            <p:ph type="ctrTitle"/>
          </p:nvPr>
        </p:nvSpPr>
        <p:spPr>
          <a:xfrm>
            <a:off x="730483" y="224992"/>
            <a:ext cx="10992329" cy="792088"/>
          </a:xfrm>
        </p:spPr>
        <p:txBody>
          <a:bodyPr lIns="91440" tIns="45720" rIns="91440" bIns="45720" anchor="t">
            <a:noAutofit/>
          </a:bodyPr>
          <a:lstStyle/>
          <a:p>
            <a:r>
              <a:rPr lang="fi-FI" sz="4000" dirty="0">
                <a:cs typeface="Calibri"/>
              </a:rPr>
              <a:t>Myötätuntomentorointi osana opintoja korkeakoulussa   </a:t>
            </a:r>
            <a:endParaRPr lang="fi-FI" sz="4000" dirty="0"/>
          </a:p>
        </p:txBody>
      </p:sp>
    </p:spTree>
    <p:extLst>
      <p:ext uri="{BB962C8B-B14F-4D97-AF65-F5344CB8AC3E}">
        <p14:creationId xmlns:p14="http://schemas.microsoft.com/office/powerpoint/2010/main" val="83674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17182EDE-C087-629F-DF87-2E498E401AFA}"/>
              </a:ext>
            </a:extLst>
          </p:cNvPr>
          <p:cNvSpPr>
            <a:spLocks noGrp="1"/>
          </p:cNvSpPr>
          <p:nvPr>
            <p:ph type="body" idx="10"/>
          </p:nvPr>
        </p:nvSpPr>
        <p:spPr>
          <a:xfrm>
            <a:off x="293251" y="916811"/>
            <a:ext cx="10525083" cy="5573820"/>
          </a:xfrm>
        </p:spPr>
        <p:txBody>
          <a:bodyPr lIns="91440" tIns="45720" rIns="91440" bIns="45720" anchor="t">
            <a:noAutofit/>
          </a:bodyPr>
          <a:lstStyle/>
          <a:p>
            <a:pPr>
              <a:lnSpc>
                <a:spcPct val="120000"/>
              </a:lnSpc>
            </a:pPr>
            <a:r>
              <a:rPr lang="fi-FI" sz="1800" dirty="0">
                <a:latin typeface="Calibri"/>
                <a:ea typeface="Calibri"/>
                <a:cs typeface="Arial"/>
              </a:rPr>
              <a:t>Erilaiset tekijät, kuten opiskelupaineet, sosiaaliset paineet ja lisääntyneet mielenterveyshaasteet  haastavat opiskelijoiden hyvinvointia ja opintojen etenemistä monin tavoin. </a:t>
            </a:r>
          </a:p>
          <a:p>
            <a:pPr>
              <a:lnSpc>
                <a:spcPct val="120000"/>
              </a:lnSpc>
            </a:pPr>
            <a:r>
              <a:rPr lang="fi-FI" sz="1800" dirty="0">
                <a:latin typeface="Calibri"/>
                <a:ea typeface="Calibri"/>
                <a:cs typeface="Arial"/>
              </a:rPr>
              <a:t>Myötätuntoa koskevissa tutkimuksissa on todettu paljon hyötyjä niin yksilön kuin yhteisöjen tasolla.  Esimerkiksi myötätunto voi edistää sosiaalisia suhteita, lisätä positiivisia tunteita ja merkityksellisyyden kokemusta ja jopa kognitiivista kyvykkyyttä.  Korkeakouluissa myötätunnon edistämisellä on saatu lupaavia tuloksia sekä oppimisen että hyvinvoinnin osalta. </a:t>
            </a:r>
          </a:p>
          <a:p>
            <a:pPr>
              <a:lnSpc>
                <a:spcPct val="120000"/>
              </a:lnSpc>
            </a:pPr>
            <a:r>
              <a:rPr lang="fi-FI" sz="1800" dirty="0">
                <a:latin typeface="Calibri"/>
                <a:ea typeface="Calibri"/>
                <a:cs typeface="Arial"/>
              </a:rPr>
              <a:t>Toimintamallista on saatu positiivisia tuloksia Jyväskylän yliopistossa. </a:t>
            </a:r>
            <a:r>
              <a:rPr lang="fi-FI" sz="1800" b="0" i="0" dirty="0">
                <a:effectLst/>
                <a:latin typeface="Calibri"/>
                <a:ea typeface="Calibri"/>
                <a:cs typeface="Arial"/>
              </a:rPr>
              <a:t>Opiskelijoiden myötätuntovalmiudet vahvistuivat ryhmiin osallistumisen aikana ja ryhmissä toimimisesta saatiin hyvää palautetta.  Toimintaa toteutetaan myös monissa muissa korkeakouluissa eri puolilla suomea. </a:t>
            </a:r>
          </a:p>
          <a:p>
            <a:pPr>
              <a:lnSpc>
                <a:spcPct val="120000"/>
              </a:lnSpc>
            </a:pPr>
            <a:r>
              <a:rPr lang="fi-FI" sz="1800" dirty="0">
                <a:latin typeface="Calibri"/>
                <a:ea typeface="Calibri"/>
                <a:cs typeface="Arial"/>
              </a:rPr>
              <a:t>Jyväskylän ammattikorkeakoulussa kiinnostuneita oli enemmän, kun ryhmiä tarjottiin osana valinnaisia opintoja ja myös opiskelijoiden sitoutuminen oli parempaa osana opintoja verrattuna vapaamuotoiseen osallistumiseen.  Opiskelijoiden palaute ryhmistä oli hyvää ja he kokivat osallistumisen vahvistavan myös opiskelukykyä.</a:t>
            </a:r>
          </a:p>
          <a:p>
            <a:pPr>
              <a:lnSpc>
                <a:spcPct val="120000"/>
              </a:lnSpc>
            </a:pPr>
            <a:r>
              <a:rPr lang="fi-FI" sz="1800" dirty="0" err="1">
                <a:latin typeface="Calibri"/>
                <a:ea typeface="Calibri"/>
                <a:cs typeface="Arial"/>
              </a:rPr>
              <a:t>Jamkissa</a:t>
            </a:r>
            <a:r>
              <a:rPr lang="fi-FI" sz="1800" dirty="0">
                <a:latin typeface="Calibri"/>
                <a:ea typeface="Calibri"/>
                <a:cs typeface="Arial"/>
              </a:rPr>
              <a:t> myötätuntomentoreina toimineiden opiskelijoiden palautteet toiminnasta ja sen soveltuvuudesta osaksi opintoja olivat erittäin hyviä ja suosittelivat toimintaa jatkettavaksi.</a:t>
            </a:r>
          </a:p>
        </p:txBody>
      </p:sp>
      <p:sp>
        <p:nvSpPr>
          <p:cNvPr id="3" name="Otsikko 2">
            <a:extLst>
              <a:ext uri="{FF2B5EF4-FFF2-40B4-BE49-F238E27FC236}">
                <a16:creationId xmlns:a16="http://schemas.microsoft.com/office/drawing/2014/main" id="{73EEDD7A-CF3A-24D3-FD1B-797C8ABEEB77}"/>
              </a:ext>
            </a:extLst>
          </p:cNvPr>
          <p:cNvSpPr>
            <a:spLocks noGrp="1"/>
          </p:cNvSpPr>
          <p:nvPr>
            <p:ph type="ctrTitle"/>
          </p:nvPr>
        </p:nvSpPr>
        <p:spPr>
          <a:xfrm>
            <a:off x="827274" y="124723"/>
            <a:ext cx="10525316" cy="792088"/>
          </a:xfrm>
        </p:spPr>
        <p:txBody>
          <a:bodyPr lIns="91440" tIns="45720" rIns="91440" bIns="45720" anchor="t">
            <a:normAutofit/>
          </a:bodyPr>
          <a:lstStyle/>
          <a:p>
            <a:r>
              <a:rPr lang="fi-FI" sz="4000" dirty="0">
                <a:cs typeface="Calibri"/>
              </a:rPr>
              <a:t>Miksi kannattaa hyödyntää?</a:t>
            </a:r>
            <a:endParaRPr lang="fi-FI" sz="4000" dirty="0"/>
          </a:p>
        </p:txBody>
      </p:sp>
    </p:spTree>
    <p:extLst>
      <p:ext uri="{BB962C8B-B14F-4D97-AF65-F5344CB8AC3E}">
        <p14:creationId xmlns:p14="http://schemas.microsoft.com/office/powerpoint/2010/main" val="428907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17182EDE-C087-629F-DF87-2E498E401AFA}"/>
              </a:ext>
            </a:extLst>
          </p:cNvPr>
          <p:cNvSpPr>
            <a:spLocks noGrp="1"/>
          </p:cNvSpPr>
          <p:nvPr>
            <p:ph type="body" idx="10"/>
          </p:nvPr>
        </p:nvSpPr>
        <p:spPr>
          <a:xfrm>
            <a:off x="827507" y="1217397"/>
            <a:ext cx="10525083" cy="4947546"/>
          </a:xfrm>
        </p:spPr>
        <p:txBody>
          <a:bodyPr lIns="91440" tIns="45720" rIns="91440" bIns="45720" anchor="t">
            <a:normAutofit/>
          </a:bodyPr>
          <a:lstStyle/>
          <a:p>
            <a:pPr>
              <a:lnSpc>
                <a:spcPct val="120000"/>
              </a:lnSpc>
            </a:pPr>
            <a:r>
              <a:rPr lang="fi-FI" dirty="0">
                <a:latin typeface="Calibri"/>
                <a:ea typeface="Calibri"/>
                <a:cs typeface="Arial"/>
              </a:rPr>
              <a:t>Myötätuntomentoroinnilla osana opintoja pyritään lisäämään opiskelijan ymmärrystä myötätunnosta, sen hyödyistä sekä vahvistamaan opiskelijan myötätunto- ja itsemyötätuntotaitoja, jotta hän pystyy edistämään sekä hyvinvointiaan että opintojaan.</a:t>
            </a:r>
          </a:p>
          <a:p>
            <a:pPr>
              <a:lnSpc>
                <a:spcPct val="120000"/>
              </a:lnSpc>
            </a:pPr>
            <a:r>
              <a:rPr lang="fi-FI" dirty="0">
                <a:latin typeface="Calibri"/>
                <a:ea typeface="Calibri"/>
                <a:cs typeface="Arial"/>
              </a:rPr>
              <a:t>Myötätuntomentoreiden osalta lisäksi tavoitteena on vahvistaa ryhmänohjaustaitoja.  </a:t>
            </a:r>
            <a:endParaRPr lang="en-US" dirty="0"/>
          </a:p>
          <a:p>
            <a:pPr marL="342900" indent="-342900">
              <a:lnSpc>
                <a:spcPct val="100000"/>
              </a:lnSpc>
            </a:pPr>
            <a:r>
              <a:rPr lang="fi-FI" dirty="0">
                <a:ea typeface="Calibri"/>
                <a:cs typeface="Calibri"/>
              </a:rPr>
              <a:t>Myötätuntoryhmiä tarjotaan kaikille kiinnostuneille korkeakoulun opiskelijoille osana valinnaisia opintoja. Myötätuntoryhmiä voidaan toteuttaa suomeksi, englanniksi, kontakti- ja etäryhminä opiskelijoiden tarpeiden mukaan. </a:t>
            </a:r>
          </a:p>
          <a:p>
            <a:pPr marL="342900" indent="-342900">
              <a:lnSpc>
                <a:spcPct val="100000"/>
              </a:lnSpc>
            </a:pPr>
            <a:r>
              <a:rPr lang="fi-FI" dirty="0">
                <a:ea typeface="Calibri"/>
                <a:cs typeface="Calibri"/>
              </a:rPr>
              <a:t>Myötätuntoryhmien ohjaajaksi rekrytoidaan sopivien alojen, kuten sosiaali- ja terveys-  sekä pedagogisten alojen opiskelijoita.  Myötätuntomentorit toimivat työpareina. </a:t>
            </a:r>
          </a:p>
        </p:txBody>
      </p:sp>
      <p:sp>
        <p:nvSpPr>
          <p:cNvPr id="3" name="Otsikko 2">
            <a:extLst>
              <a:ext uri="{FF2B5EF4-FFF2-40B4-BE49-F238E27FC236}">
                <a16:creationId xmlns:a16="http://schemas.microsoft.com/office/drawing/2014/main" id="{73EEDD7A-CF3A-24D3-FD1B-797C8ABEEB77}"/>
              </a:ext>
            </a:extLst>
          </p:cNvPr>
          <p:cNvSpPr>
            <a:spLocks noGrp="1"/>
          </p:cNvSpPr>
          <p:nvPr>
            <p:ph type="ctrTitle"/>
          </p:nvPr>
        </p:nvSpPr>
        <p:spPr>
          <a:xfrm>
            <a:off x="827245" y="309658"/>
            <a:ext cx="10525316" cy="792088"/>
          </a:xfrm>
        </p:spPr>
        <p:txBody>
          <a:bodyPr lIns="91440" tIns="45720" rIns="91440" bIns="45720" anchor="t">
            <a:normAutofit/>
          </a:bodyPr>
          <a:lstStyle/>
          <a:p>
            <a:r>
              <a:rPr lang="fi-FI" sz="4000" dirty="0">
                <a:cs typeface="Calibri"/>
              </a:rPr>
              <a:t>Tavoitteet ja kohderyhmä </a:t>
            </a:r>
            <a:endParaRPr lang="fi-FI" sz="4000" dirty="0"/>
          </a:p>
        </p:txBody>
      </p:sp>
    </p:spTree>
    <p:extLst>
      <p:ext uri="{BB962C8B-B14F-4D97-AF65-F5344CB8AC3E}">
        <p14:creationId xmlns:p14="http://schemas.microsoft.com/office/powerpoint/2010/main" val="3883816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8311891D-FD01-1D60-4BE3-2ECA7B3DB6CB}"/>
              </a:ext>
            </a:extLst>
          </p:cNvPr>
          <p:cNvSpPr>
            <a:spLocks noGrp="1"/>
          </p:cNvSpPr>
          <p:nvPr>
            <p:ph type="body" idx="10"/>
          </p:nvPr>
        </p:nvSpPr>
        <p:spPr>
          <a:xfrm>
            <a:off x="827507" y="987588"/>
            <a:ext cx="10525083" cy="5104783"/>
          </a:xfrm>
        </p:spPr>
        <p:txBody>
          <a:bodyPr lIns="91440" tIns="45720" rIns="91440" bIns="45720" anchor="t">
            <a:normAutofit lnSpcReduction="10000"/>
          </a:bodyPr>
          <a:lstStyle/>
          <a:p>
            <a:pPr marL="342900" indent="-342900">
              <a:lnSpc>
                <a:spcPct val="100000"/>
              </a:lnSpc>
            </a:pPr>
            <a:r>
              <a:rPr lang="fi-FI" dirty="0">
                <a:ea typeface="Calibri"/>
                <a:cs typeface="Calibri"/>
              </a:rPr>
              <a:t>Myötätuntoryhmiin voi osallistua missä vaan vaiheessa opintoja </a:t>
            </a:r>
          </a:p>
          <a:p>
            <a:pPr marL="342900" indent="-342900">
              <a:lnSpc>
                <a:spcPct val="100000"/>
              </a:lnSpc>
            </a:pPr>
            <a:r>
              <a:rPr lang="fi-FI" dirty="0">
                <a:ea typeface="Calibri"/>
                <a:cs typeface="Calibri"/>
              </a:rPr>
              <a:t>Myötätuntomentoreiksi rekrytoidaan opiskelijoita, jotka ovat suorittaneet vähintään noin puolet opinnoistaan</a:t>
            </a:r>
          </a:p>
          <a:p>
            <a:pPr marL="342900" indent="-342900">
              <a:lnSpc>
                <a:spcPct val="100000"/>
              </a:lnSpc>
            </a:pPr>
            <a:r>
              <a:rPr lang="fi-FI" dirty="0">
                <a:ea typeface="Calibri"/>
                <a:cs typeface="Calibri"/>
              </a:rPr>
              <a:t>Toiminnan vaiheet: </a:t>
            </a:r>
          </a:p>
          <a:p>
            <a:pPr marL="800100" lvl="1" indent="-342900">
              <a:lnSpc>
                <a:spcPct val="100000"/>
              </a:lnSpc>
            </a:pPr>
            <a:r>
              <a:rPr lang="fi-FI" dirty="0">
                <a:ea typeface="Calibri"/>
                <a:cs typeface="Calibri"/>
              </a:rPr>
              <a:t>Sopivien opintojaksojen suunnittelu toiminnan pohjaksi: esim. Myötätuntoryhmään osallistuminen osana opintoja 1-2 op, Myötätuntomentorina toimiminen 3 op </a:t>
            </a:r>
          </a:p>
          <a:p>
            <a:pPr marL="800100" lvl="1" indent="-342900">
              <a:lnSpc>
                <a:spcPct val="100000"/>
              </a:lnSpc>
            </a:pPr>
            <a:r>
              <a:rPr lang="fi-FI" dirty="0">
                <a:ea typeface="Calibri"/>
                <a:cs typeface="Calibri"/>
              </a:rPr>
              <a:t>Myötätuntomentoreiden rekrytointi sovituilta aloilta (esim. valinnainen opintojakso, johon ilmoittaudutaan, suorarekrytointi tiettyjen alojen tai sopivien opintojaksojen opiskelijoista) </a:t>
            </a:r>
          </a:p>
          <a:p>
            <a:pPr marL="800100" lvl="1" indent="-342900">
              <a:lnSpc>
                <a:spcPct val="100000"/>
              </a:lnSpc>
            </a:pPr>
            <a:r>
              <a:rPr lang="fi-FI" dirty="0">
                <a:ea typeface="Calibri"/>
                <a:cs typeface="Calibri"/>
              </a:rPr>
              <a:t>Myötätuntomentoreiden perehdytys yhteistyössä Nyyti ry:n kanssa, noin 2 kk: 3 x 3 h perehdytys, myötätuntomentoroinnin oppaaseen perehtyminen  </a:t>
            </a:r>
          </a:p>
          <a:p>
            <a:pPr marL="800100" lvl="1" indent="-342900">
              <a:lnSpc>
                <a:spcPct val="100000"/>
              </a:lnSpc>
            </a:pPr>
            <a:r>
              <a:rPr lang="fi-FI" dirty="0">
                <a:ea typeface="Calibri"/>
                <a:cs typeface="Calibri"/>
              </a:rPr>
              <a:t>Myötätuntoryhmien osallistujien rekrytointi (valinnainen opintojakso 1-2 op, johon ilmoittaudutaan) </a:t>
            </a:r>
          </a:p>
          <a:p>
            <a:pPr marL="800100" lvl="1" indent="-342900">
              <a:lnSpc>
                <a:spcPct val="100000"/>
              </a:lnSpc>
            </a:pPr>
            <a:r>
              <a:rPr lang="fi-FI" dirty="0">
                <a:ea typeface="Calibri"/>
                <a:cs typeface="Calibri"/>
              </a:rPr>
              <a:t>Opintojakson toteutus osallistujille &amp; samaan aikaan ohjaustapaamiset 2 x myötätuntomentoreiden kanssa</a:t>
            </a:r>
          </a:p>
          <a:p>
            <a:pPr marL="800100" lvl="1" indent="-342900">
              <a:lnSpc>
                <a:spcPct val="100000"/>
              </a:lnSpc>
            </a:pPr>
            <a:r>
              <a:rPr lang="fi-FI" dirty="0">
                <a:ea typeface="Calibri"/>
                <a:cs typeface="Calibri"/>
              </a:rPr>
              <a:t>Oppimistehtävien tarkastaminen ja palautteen antaminen opiskelijoille </a:t>
            </a:r>
          </a:p>
          <a:p>
            <a:pPr marL="0" indent="0">
              <a:lnSpc>
                <a:spcPct val="100000"/>
              </a:lnSpc>
              <a:buNone/>
            </a:pPr>
            <a:endParaRPr lang="fi-FI" dirty="0">
              <a:ea typeface="Calibri"/>
              <a:cs typeface="Calibri"/>
            </a:endParaRPr>
          </a:p>
        </p:txBody>
      </p:sp>
      <p:sp>
        <p:nvSpPr>
          <p:cNvPr id="3" name="Otsikko 2">
            <a:extLst>
              <a:ext uri="{FF2B5EF4-FFF2-40B4-BE49-F238E27FC236}">
                <a16:creationId xmlns:a16="http://schemas.microsoft.com/office/drawing/2014/main" id="{59F0ED58-6CF2-8C3E-06A2-AE9A40A8C1CD}"/>
              </a:ext>
            </a:extLst>
          </p:cNvPr>
          <p:cNvSpPr>
            <a:spLocks noGrp="1"/>
          </p:cNvSpPr>
          <p:nvPr>
            <p:ph type="ctrTitle"/>
          </p:nvPr>
        </p:nvSpPr>
        <p:spPr>
          <a:xfrm>
            <a:off x="827245" y="200801"/>
            <a:ext cx="10525316" cy="792088"/>
          </a:xfrm>
        </p:spPr>
        <p:txBody>
          <a:bodyPr lIns="91440" tIns="45720" rIns="91440" bIns="45720" anchor="t">
            <a:normAutofit/>
          </a:bodyPr>
          <a:lstStyle/>
          <a:p>
            <a:r>
              <a:rPr lang="fi-FI" sz="4000" dirty="0">
                <a:cs typeface="Calibri"/>
              </a:rPr>
              <a:t>Käytännön toteutus ja järjestelyt </a:t>
            </a:r>
            <a:endParaRPr lang="fi-FI" sz="4000" dirty="0"/>
          </a:p>
        </p:txBody>
      </p:sp>
    </p:spTree>
    <p:extLst>
      <p:ext uri="{BB962C8B-B14F-4D97-AF65-F5344CB8AC3E}">
        <p14:creationId xmlns:p14="http://schemas.microsoft.com/office/powerpoint/2010/main" val="1993145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8311891D-FD01-1D60-4BE3-2ECA7B3DB6CB}"/>
              </a:ext>
            </a:extLst>
          </p:cNvPr>
          <p:cNvSpPr>
            <a:spLocks noGrp="1"/>
          </p:cNvSpPr>
          <p:nvPr>
            <p:ph type="body" idx="10"/>
          </p:nvPr>
        </p:nvSpPr>
        <p:spPr>
          <a:xfrm>
            <a:off x="827507" y="987588"/>
            <a:ext cx="10525083" cy="5104783"/>
          </a:xfrm>
        </p:spPr>
        <p:txBody>
          <a:bodyPr lIns="91440" tIns="45720" rIns="91440" bIns="45720" anchor="t">
            <a:normAutofit fontScale="92500" lnSpcReduction="20000"/>
          </a:bodyPr>
          <a:lstStyle/>
          <a:p>
            <a:pPr marL="342900" indent="-342900">
              <a:lnSpc>
                <a:spcPct val="100000"/>
              </a:lnSpc>
            </a:pPr>
            <a:r>
              <a:rPr lang="fi-FI" dirty="0">
                <a:ea typeface="Calibri"/>
                <a:cs typeface="Calibri"/>
              </a:rPr>
              <a:t>Suositeltava aikataulu on siten, että alkusyksystä toteutetaan myötätuntomentoreiden perehdytys ( 2 kk ) </a:t>
            </a:r>
          </a:p>
          <a:p>
            <a:pPr marL="342900" indent="-342900">
              <a:lnSpc>
                <a:spcPct val="100000"/>
              </a:lnSpc>
            </a:pPr>
            <a:r>
              <a:rPr lang="fi-FI" dirty="0">
                <a:ea typeface="Calibri"/>
                <a:cs typeface="Calibri"/>
              </a:rPr>
              <a:t>Perehdytyksen jälkeen voidaan toteuttaa tarpeen mukaan 1-3 opintojaksoa osallistujille lukuvuoden aikana: 2 kk kokonaisuus loppusyksystä, kevään alussa ja/ tai kevään lopussa </a:t>
            </a:r>
          </a:p>
          <a:p>
            <a:pPr marL="342900" indent="-342900">
              <a:lnSpc>
                <a:spcPct val="100000"/>
              </a:lnSpc>
            </a:pPr>
            <a:r>
              <a:rPr lang="fi-FI" dirty="0">
                <a:ea typeface="Calibri"/>
                <a:cs typeface="Calibri"/>
              </a:rPr>
              <a:t>Toteutukset voidaan jaotella esim. englanninkielinen toteutus, suomenkielinen toteutus, toteutus lähitapaamisina, toteutus etätapaamisina. Erilaisia toteutusmuotoja voidaan myös yhdistää yhden toteutuksen sisällä ja kerätä erilliset ilmoittautumiset opiskelijoiden tarpeista. </a:t>
            </a:r>
            <a:endParaRPr lang="en-US" dirty="0"/>
          </a:p>
          <a:p>
            <a:r>
              <a:rPr lang="fi-FI" dirty="0"/>
              <a:t>Toimintaa varten tarvitaan vastuuopettajapari, jotka vastaavat yhdessä molemmista opintojaksoista</a:t>
            </a:r>
          </a:p>
          <a:p>
            <a:r>
              <a:rPr lang="fi-FI" dirty="0">
                <a:ea typeface="Calibri"/>
                <a:cs typeface="Calibri"/>
              </a:rPr>
              <a:t>Vastuuopettajilla on suositeltavaa olla ymmärrystä ja osaamista opiskelijoiden hyvinvoinnista ja sen tukemisesta </a:t>
            </a:r>
          </a:p>
          <a:p>
            <a:r>
              <a:rPr lang="fi-FI" dirty="0">
                <a:ea typeface="Calibri"/>
                <a:cs typeface="Calibri"/>
              </a:rPr>
              <a:t>Vastuuopettajat ovat käyneet Nyyti ry:n myötätuntomentoroinnin koulutuksen</a:t>
            </a:r>
          </a:p>
          <a:p>
            <a:r>
              <a:rPr lang="fi-FI" dirty="0">
                <a:ea typeface="Calibri"/>
                <a:cs typeface="Calibri"/>
              </a:rPr>
              <a:t>Vastuuopettajat vastaavat informoinnista molemmille kohderyhmille, aikataulutuksesta ja laativat opintojaksojen toteutusta varten työtilat esim. </a:t>
            </a:r>
            <a:r>
              <a:rPr lang="fi-FI" dirty="0" err="1">
                <a:ea typeface="Calibri"/>
                <a:cs typeface="Calibri"/>
              </a:rPr>
              <a:t>moodleen</a:t>
            </a:r>
            <a:r>
              <a:rPr lang="fi-FI" dirty="0">
                <a:ea typeface="Calibri"/>
                <a:cs typeface="Calibri"/>
              </a:rPr>
              <a:t>, laativat oppimistehtävät molemmille ryhmille ja ottavat oppimistehtävät vastaan. </a:t>
            </a:r>
          </a:p>
          <a:p>
            <a:r>
              <a:rPr lang="fi-FI" dirty="0">
                <a:ea typeface="Calibri"/>
                <a:cs typeface="Calibri"/>
              </a:rPr>
              <a:t>Vastuuopettajat vastaavat myötätuntomentoreiden perehdytyksestä ja ohjauksesta. </a:t>
            </a:r>
            <a:r>
              <a:rPr lang="fi-FI" dirty="0" err="1">
                <a:ea typeface="Calibri"/>
                <a:cs typeface="Calibri"/>
              </a:rPr>
              <a:t>Perhdytyksen</a:t>
            </a:r>
            <a:r>
              <a:rPr lang="fi-FI" dirty="0">
                <a:ea typeface="Calibri"/>
                <a:cs typeface="Calibri"/>
              </a:rPr>
              <a:t> osalta voidaan hyödyntää yhteistyötä Nyyti ry:n kanssa. </a:t>
            </a:r>
          </a:p>
        </p:txBody>
      </p:sp>
      <p:sp>
        <p:nvSpPr>
          <p:cNvPr id="3" name="Otsikko 2">
            <a:extLst>
              <a:ext uri="{FF2B5EF4-FFF2-40B4-BE49-F238E27FC236}">
                <a16:creationId xmlns:a16="http://schemas.microsoft.com/office/drawing/2014/main" id="{59F0ED58-6CF2-8C3E-06A2-AE9A40A8C1CD}"/>
              </a:ext>
            </a:extLst>
          </p:cNvPr>
          <p:cNvSpPr>
            <a:spLocks noGrp="1"/>
          </p:cNvSpPr>
          <p:nvPr>
            <p:ph type="ctrTitle"/>
          </p:nvPr>
        </p:nvSpPr>
        <p:spPr>
          <a:xfrm>
            <a:off x="827245" y="200801"/>
            <a:ext cx="10525316" cy="792088"/>
          </a:xfrm>
        </p:spPr>
        <p:txBody>
          <a:bodyPr lIns="91440" tIns="45720" rIns="91440" bIns="45720" anchor="t">
            <a:normAutofit/>
          </a:bodyPr>
          <a:lstStyle/>
          <a:p>
            <a:r>
              <a:rPr lang="fi-FI" sz="4000" dirty="0">
                <a:cs typeface="Calibri"/>
              </a:rPr>
              <a:t>Aikataulu ja opettajien rooli  </a:t>
            </a:r>
            <a:endParaRPr lang="fi-FI" sz="4000" dirty="0"/>
          </a:p>
        </p:txBody>
      </p:sp>
    </p:spTree>
    <p:extLst>
      <p:ext uri="{BB962C8B-B14F-4D97-AF65-F5344CB8AC3E}">
        <p14:creationId xmlns:p14="http://schemas.microsoft.com/office/powerpoint/2010/main" val="2204492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5E2293-D950-1CB2-DF9C-A609B4A63E5E}"/>
              </a:ext>
            </a:extLst>
          </p:cNvPr>
          <p:cNvSpPr>
            <a:spLocks noGrp="1"/>
          </p:cNvSpPr>
          <p:nvPr>
            <p:ph type="body" idx="10"/>
          </p:nvPr>
        </p:nvSpPr>
        <p:spPr>
          <a:xfrm>
            <a:off x="1068512" y="1191802"/>
            <a:ext cx="10161142" cy="5270643"/>
          </a:xfrm>
        </p:spPr>
        <p:txBody>
          <a:bodyPr lIns="91440" tIns="45720" rIns="91440" bIns="45720" anchor="t">
            <a:normAutofit/>
          </a:bodyPr>
          <a:lstStyle/>
          <a:p>
            <a:r>
              <a:rPr lang="fi-FI" sz="2000" dirty="0"/>
              <a:t>Myötätuntoryhmään osallistujilta edellytetään ilmoittautumista, aktiivista osallistumista myötätuntoryhmään sekä itsenäistä asioiden pohtimista ja käytännössä harjoittelua, oppimispäiväkirjan pitämistä, mahdollisesti kirjallisuuteen tutustumista ja reflektiotehtävän tekemistä opintojakson lopussa. 1-2 poissaoloa on mahdollista korvata pätevästä syystä. </a:t>
            </a:r>
          </a:p>
          <a:p>
            <a:r>
              <a:rPr lang="fi-FI" sz="2000" dirty="0"/>
              <a:t>Myötätuntomentoreilta edellytetään aktiivista osallistumista perehdytykseen ja ohjaukseen, myötätuntoryhmien suunnittelua ja toteutusta työparin kanssa, osallistujien läsnäolon seurantaa, poissaolijoille korvaavan tehtävän tiedottaminen (läpikäytyjen asioiden informointi itsenäistä perehtymistä varten), oppimispäiväkirjan pitämistä ja reflektiotehtävää ohjaajana toimisesta. </a:t>
            </a:r>
            <a:endParaRPr lang="fi-FI" sz="2000" dirty="0">
              <a:ea typeface="Calibri" panose="020F0502020204030204"/>
              <a:cs typeface="Calibri" panose="020F0502020204030204"/>
            </a:endParaRPr>
          </a:p>
          <a:p>
            <a:r>
              <a:rPr lang="fi-FI" sz="2000" dirty="0" err="1"/>
              <a:t>Myötätuntoryhmäään</a:t>
            </a:r>
            <a:r>
              <a:rPr lang="fi-FI" sz="2000" dirty="0"/>
              <a:t> osallistuville opiskelijoille markkinointi ja viestiminen tapahtuu opiskelijaintran kautta sekä ohjaushenkilöstön (esim. opot, opintopsykologit, opettajatutorit) kautta. Tärkeä viestintäkanava on </a:t>
            </a:r>
            <a:r>
              <a:rPr lang="fi-FI" sz="2000" dirty="0" err="1"/>
              <a:t>ilmoíttautumisjärjestelmä</a:t>
            </a:r>
            <a:r>
              <a:rPr lang="fi-FI" sz="2000" dirty="0"/>
              <a:t>, jossa kaikki opiskelijat näkevät tarjolla olevat opinnot. </a:t>
            </a:r>
          </a:p>
          <a:p>
            <a:r>
              <a:rPr lang="fi-FI" sz="2000" dirty="0"/>
              <a:t>Myötätuntomentoreiden osalta markkinointi ja viestiminen tapahtuu sopivien alojen koulutusvastaavien avulla. Myös myötätuntomentoreiden kannalta tärkeä viestintäkanava on ilmoittautumisjärjestelmä. </a:t>
            </a:r>
          </a:p>
        </p:txBody>
      </p:sp>
      <p:sp>
        <p:nvSpPr>
          <p:cNvPr id="3" name="Title 2">
            <a:extLst>
              <a:ext uri="{FF2B5EF4-FFF2-40B4-BE49-F238E27FC236}">
                <a16:creationId xmlns:a16="http://schemas.microsoft.com/office/drawing/2014/main" id="{C60A230D-5D82-2778-8FE8-98E3440D262D}"/>
              </a:ext>
            </a:extLst>
          </p:cNvPr>
          <p:cNvSpPr>
            <a:spLocks noGrp="1"/>
          </p:cNvSpPr>
          <p:nvPr>
            <p:ph type="ctrTitle"/>
          </p:nvPr>
        </p:nvSpPr>
        <p:spPr>
          <a:xfrm>
            <a:off x="803055" y="200801"/>
            <a:ext cx="10525316" cy="792088"/>
          </a:xfrm>
        </p:spPr>
        <p:txBody>
          <a:bodyPr lIns="91440" tIns="45720" rIns="91440" bIns="45720" anchor="t">
            <a:normAutofit/>
          </a:bodyPr>
          <a:lstStyle/>
          <a:p>
            <a:r>
              <a:rPr lang="en-US" sz="4000" dirty="0" err="1">
                <a:cs typeface="Calibri"/>
              </a:rPr>
              <a:t>Opiskelijoiden</a:t>
            </a:r>
            <a:r>
              <a:rPr lang="en-US" sz="4000" dirty="0">
                <a:cs typeface="Calibri"/>
              </a:rPr>
              <a:t> </a:t>
            </a:r>
            <a:r>
              <a:rPr lang="en-US" sz="4000" dirty="0" err="1">
                <a:cs typeface="Calibri"/>
              </a:rPr>
              <a:t>rooli</a:t>
            </a:r>
            <a:r>
              <a:rPr lang="en-US" sz="4000" dirty="0">
                <a:cs typeface="Calibri"/>
              </a:rPr>
              <a:t>, </a:t>
            </a:r>
            <a:r>
              <a:rPr lang="en-US" sz="4000" dirty="0" err="1">
                <a:cs typeface="Calibri"/>
              </a:rPr>
              <a:t>markkinointi</a:t>
            </a:r>
            <a:r>
              <a:rPr lang="en-US" sz="4000" dirty="0">
                <a:cs typeface="Calibri"/>
              </a:rPr>
              <a:t> ja </a:t>
            </a:r>
            <a:r>
              <a:rPr lang="en-US" sz="4000" dirty="0" err="1">
                <a:cs typeface="Calibri"/>
              </a:rPr>
              <a:t>viestintä</a:t>
            </a:r>
            <a:r>
              <a:rPr lang="en-US" sz="4000" dirty="0">
                <a:cs typeface="Calibri"/>
              </a:rPr>
              <a:t> </a:t>
            </a:r>
            <a:endParaRPr lang="en-US" sz="4000" dirty="0"/>
          </a:p>
        </p:txBody>
      </p:sp>
    </p:spTree>
    <p:extLst>
      <p:ext uri="{BB962C8B-B14F-4D97-AF65-F5344CB8AC3E}">
        <p14:creationId xmlns:p14="http://schemas.microsoft.com/office/powerpoint/2010/main" val="2185769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5E2293-D950-1CB2-DF9C-A609B4A63E5E}"/>
              </a:ext>
            </a:extLst>
          </p:cNvPr>
          <p:cNvSpPr>
            <a:spLocks noGrp="1"/>
          </p:cNvSpPr>
          <p:nvPr>
            <p:ph type="body" idx="10"/>
          </p:nvPr>
        </p:nvSpPr>
        <p:spPr>
          <a:xfrm>
            <a:off x="259032" y="1140431"/>
            <a:ext cx="11402137" cy="4963653"/>
          </a:xfrm>
        </p:spPr>
        <p:txBody>
          <a:bodyPr lIns="91440" tIns="45720" rIns="91440" bIns="45720" anchor="t">
            <a:normAutofit fontScale="85000" lnSpcReduction="20000"/>
          </a:bodyPr>
          <a:lstStyle/>
          <a:p>
            <a:r>
              <a:rPr lang="fi-FI" dirty="0">
                <a:ea typeface="Calibri"/>
                <a:cs typeface="Calibri"/>
              </a:rPr>
              <a:t>Sekä myötätuntoryhmien osallistujilta että myötätuntomentoreilta on saatu hyvää palautetta</a:t>
            </a:r>
            <a:endParaRPr lang="en-US" dirty="0">
              <a:ea typeface="Calibri"/>
              <a:cs typeface="Calibri"/>
            </a:endParaRPr>
          </a:p>
          <a:p>
            <a:r>
              <a:rPr lang="fi-FI" dirty="0">
                <a:ea typeface="Calibri"/>
                <a:cs typeface="Calibri"/>
              </a:rPr>
              <a:t>Toiminnasta voi kerätä palautetta osana opintojaksojen väli- ja loppupalautteita. Lisäksi palautteita voidaan kerätä Nyyti ry:n kyselyiden avulla.</a:t>
            </a:r>
            <a:endParaRPr lang="en-US" dirty="0">
              <a:ea typeface="Calibri"/>
              <a:cs typeface="Calibri"/>
            </a:endParaRPr>
          </a:p>
          <a:p>
            <a:r>
              <a:rPr lang="fi-FI" dirty="0">
                <a:ea typeface="Calibri"/>
                <a:cs typeface="Calibri"/>
              </a:rPr>
              <a:t>Palautteita on seurattu osana toiminnan kehittämistä. </a:t>
            </a:r>
            <a:endParaRPr lang="en-US" dirty="0">
              <a:ea typeface="Calibri"/>
              <a:cs typeface="Calibri"/>
            </a:endParaRPr>
          </a:p>
          <a:p>
            <a:r>
              <a:rPr lang="fi-FI" dirty="0">
                <a:ea typeface="Calibri"/>
                <a:cs typeface="Calibri"/>
              </a:rPr>
              <a:t>Toiminnan käyttöön ottaminen vaatii perehtymistä toimintamalliin ja opintojaksojen suunnittelua ja sisällyttämistä </a:t>
            </a:r>
            <a:r>
              <a:rPr lang="fi-FI" dirty="0" err="1">
                <a:ea typeface="Calibri"/>
                <a:cs typeface="Calibri"/>
              </a:rPr>
              <a:t>opetussunnitelmiin</a:t>
            </a:r>
            <a:r>
              <a:rPr lang="fi-FI" dirty="0">
                <a:ea typeface="Calibri"/>
                <a:cs typeface="Calibri"/>
              </a:rPr>
              <a:t> </a:t>
            </a:r>
          </a:p>
          <a:p>
            <a:pPr marL="0" indent="0">
              <a:buNone/>
            </a:pPr>
            <a:r>
              <a:rPr lang="fi-FI" dirty="0">
                <a:ea typeface="Calibri"/>
                <a:cs typeface="Calibri"/>
              </a:rPr>
              <a:t>Asiasanat</a:t>
            </a:r>
          </a:p>
          <a:p>
            <a:r>
              <a:rPr lang="fi-FI" dirty="0">
                <a:ea typeface="Calibri"/>
                <a:cs typeface="Calibri"/>
              </a:rPr>
              <a:t>Yhteisöllisyys, vertaistuki, myötätunto, mentorointi, hyvinvointi, koho, koho-verkosto</a:t>
            </a:r>
          </a:p>
          <a:p>
            <a:pPr marL="0" indent="0">
              <a:buNone/>
            </a:pPr>
            <a:r>
              <a:rPr lang="fi-FI" dirty="0">
                <a:ea typeface="Calibri"/>
                <a:cs typeface="Calibri"/>
              </a:rPr>
              <a:t> Julkaisut</a:t>
            </a:r>
            <a:endParaRPr lang="en-US" dirty="0">
              <a:ea typeface="Calibri"/>
              <a:cs typeface="Calibri"/>
            </a:endParaRPr>
          </a:p>
          <a:p>
            <a:pPr marL="342900" indent="-342900"/>
            <a:r>
              <a:rPr lang="fi-FI" dirty="0">
                <a:ea typeface="Calibri"/>
                <a:cs typeface="Calibri"/>
              </a:rPr>
              <a:t>Nyyti ry. 2021. Myötätuntomentorointi. Opas korkeakouluopiskelijoiden vertaisryhmätoimintaan. </a:t>
            </a:r>
            <a:r>
              <a:rPr lang="fi-FI" dirty="0">
                <a:ea typeface="Calibri"/>
                <a:cs typeface="Calibri"/>
                <a:hlinkClick r:id="rId2"/>
              </a:rPr>
              <a:t>https://www.dropbox.com/sh/c8nclewziap3pzy/AAAZmAGLim6PUd15DQZi3L8ja?dl=0&amp;preview=Myotatuntomentorointi_Nyyti-ry_Myotatuntoa-korkeakouluihin_web-s.pdf</a:t>
            </a:r>
            <a:endParaRPr lang="fi-FI" dirty="0">
              <a:ea typeface="Calibri"/>
              <a:cs typeface="Calibri"/>
            </a:endParaRPr>
          </a:p>
          <a:p>
            <a:pPr marL="342900" indent="-342900"/>
            <a:r>
              <a:rPr lang="fi-FI" dirty="0">
                <a:ea typeface="Calibri"/>
                <a:cs typeface="Calibri"/>
              </a:rPr>
              <a:t>Rutanen, M. &amp; Tuuttila, L. 2023. Myötätunto opiskeluhyvinvoinnin edistäjänä korkeakoulussa  - käytäntöjen  yhteiskehittämistä kumppanuuden avulla. </a:t>
            </a:r>
            <a:r>
              <a:rPr lang="fi-FI" dirty="0">
                <a:hlinkClick r:id="rId3"/>
              </a:rPr>
              <a:t>Myötätunto opiskeluhyvinvoinnin edistäjänä korkeakoulussa – käytäntöjen yhteiskehittämistä kumppanuuden avulla - Nyyti ry</a:t>
            </a:r>
            <a:endParaRPr lang="en-US" dirty="0">
              <a:ea typeface="Calibri"/>
              <a:cs typeface="Calibri"/>
            </a:endParaRPr>
          </a:p>
          <a:p>
            <a:pPr marL="342900" indent="-342900"/>
            <a:r>
              <a:rPr lang="fi-FI" dirty="0"/>
              <a:t>Palassalo, S., Tuuttila, L., </a:t>
            </a:r>
            <a:r>
              <a:rPr lang="fi-FI" dirty="0" err="1"/>
              <a:t>Valli,A</a:t>
            </a:r>
            <a:r>
              <a:rPr lang="fi-FI" dirty="0"/>
              <a:t>., Karimäki, N. &amp; Luotojoki, T. 2023. Myötätunto auttaa arjessa ja opiskelussa – Yhteisöllinen ja yhdenvertainen ammattikorkeakoulu –podcast. </a:t>
            </a:r>
            <a:r>
              <a:rPr lang="fi-FI" dirty="0">
                <a:hlinkClick r:id="rId4"/>
              </a:rPr>
              <a:t>Myötätunto auttaa arjessa ja opiskelussa </a:t>
            </a:r>
            <a:r>
              <a:rPr lang="fi-FI" dirty="0" err="1">
                <a:hlinkClick r:id="rId4"/>
              </a:rPr>
              <a:t>by</a:t>
            </a:r>
            <a:r>
              <a:rPr lang="fi-FI" dirty="0">
                <a:hlinkClick r:id="rId4"/>
              </a:rPr>
              <a:t> </a:t>
            </a:r>
            <a:r>
              <a:rPr lang="fi-FI" dirty="0" err="1">
                <a:hlinkClick r:id="rId4"/>
              </a:rPr>
              <a:t>Create</a:t>
            </a:r>
            <a:r>
              <a:rPr lang="fi-FI" dirty="0">
                <a:hlinkClick r:id="rId4"/>
              </a:rPr>
              <a:t> </a:t>
            </a:r>
            <a:r>
              <a:rPr lang="fi-FI" dirty="0" err="1">
                <a:hlinkClick r:id="rId4"/>
              </a:rPr>
              <a:t>Joy</a:t>
            </a:r>
            <a:r>
              <a:rPr lang="fi-FI" dirty="0">
                <a:hlinkClick r:id="rId4"/>
              </a:rPr>
              <a:t> in Learning (soundcloud.com)</a:t>
            </a:r>
            <a:endParaRPr lang="fi-FI" dirty="0"/>
          </a:p>
        </p:txBody>
      </p:sp>
      <p:sp>
        <p:nvSpPr>
          <p:cNvPr id="3" name="Title 2">
            <a:extLst>
              <a:ext uri="{FF2B5EF4-FFF2-40B4-BE49-F238E27FC236}">
                <a16:creationId xmlns:a16="http://schemas.microsoft.com/office/drawing/2014/main" id="{C60A230D-5D82-2778-8FE8-98E3440D262D}"/>
              </a:ext>
            </a:extLst>
          </p:cNvPr>
          <p:cNvSpPr>
            <a:spLocks noGrp="1"/>
          </p:cNvSpPr>
          <p:nvPr>
            <p:ph type="ctrTitle"/>
          </p:nvPr>
        </p:nvSpPr>
        <p:spPr>
          <a:xfrm>
            <a:off x="803055" y="200801"/>
            <a:ext cx="10525316" cy="792088"/>
          </a:xfrm>
        </p:spPr>
        <p:txBody>
          <a:bodyPr lIns="91440" tIns="45720" rIns="91440" bIns="45720" anchor="t">
            <a:normAutofit/>
          </a:bodyPr>
          <a:lstStyle/>
          <a:p>
            <a:r>
              <a:rPr lang="en-US" dirty="0" err="1">
                <a:cs typeface="Calibri"/>
              </a:rPr>
              <a:t>Palaute</a:t>
            </a:r>
            <a:r>
              <a:rPr lang="en-US" dirty="0">
                <a:cs typeface="Calibri"/>
              </a:rPr>
              <a:t> ja </a:t>
            </a:r>
            <a:r>
              <a:rPr lang="en-US" dirty="0" err="1">
                <a:cs typeface="Calibri"/>
              </a:rPr>
              <a:t>arviointi</a:t>
            </a:r>
            <a:r>
              <a:rPr lang="en-US" dirty="0">
                <a:cs typeface="Calibri"/>
              </a:rPr>
              <a:t> </a:t>
            </a:r>
            <a:endParaRPr lang="en-US" dirty="0"/>
          </a:p>
        </p:txBody>
      </p:sp>
    </p:spTree>
    <p:extLst>
      <p:ext uri="{BB962C8B-B14F-4D97-AF65-F5344CB8AC3E}">
        <p14:creationId xmlns:p14="http://schemas.microsoft.com/office/powerpoint/2010/main" val="3205031373"/>
      </p:ext>
    </p:extLst>
  </p:cSld>
  <p:clrMapOvr>
    <a:masterClrMapping/>
  </p:clrMapOvr>
</p:sld>
</file>

<file path=ppt/theme/theme1.xml><?xml version="1.0" encoding="utf-8"?>
<a:theme xmlns:a="http://schemas.openxmlformats.org/drawingml/2006/main" name="Jamk PowerPoint-teema">
  <a:themeElements>
    <a:clrScheme name="JAMK">
      <a:dk1>
        <a:srgbClr val="0D004B"/>
      </a:dk1>
      <a:lt1>
        <a:srgbClr val="FFFFFF"/>
      </a:lt1>
      <a:dk2>
        <a:srgbClr val="0D004C"/>
      </a:dk2>
      <a:lt2>
        <a:srgbClr val="E7E6E6"/>
      </a:lt2>
      <a:accent1>
        <a:srgbClr val="E2066E"/>
      </a:accent1>
      <a:accent2>
        <a:srgbClr val="FDB913"/>
      </a:accent2>
      <a:accent3>
        <a:srgbClr val="00B39C"/>
      </a:accent3>
      <a:accent4>
        <a:srgbClr val="EA590C"/>
      </a:accent4>
      <a:accent5>
        <a:srgbClr val="3FB8E2"/>
      </a:accent5>
      <a:accent6>
        <a:srgbClr val="A5A5A5"/>
      </a:accent6>
      <a:hlink>
        <a:srgbClr val="3FB9E3"/>
      </a:hlink>
      <a:folHlink>
        <a:srgbClr val="7861A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23408AA4-9652-F744-B906-FE783B7202B9}" vid="{623382B2-7C78-A94B-A3E8-2EC7675DCC43}"/>
    </a:ext>
  </a:extLst>
</a:theme>
</file>

<file path=ppt/theme/theme2.xml><?xml version="1.0" encoding="utf-8"?>
<a:theme xmlns:a="http://schemas.openxmlformats.org/drawingml/2006/main" name="Sininen teema">
  <a:themeElements>
    <a:clrScheme name="JAMK">
      <a:dk1>
        <a:srgbClr val="0D004B"/>
      </a:dk1>
      <a:lt1>
        <a:srgbClr val="FFFFFF"/>
      </a:lt1>
      <a:dk2>
        <a:srgbClr val="0D004C"/>
      </a:dk2>
      <a:lt2>
        <a:srgbClr val="E7E6E6"/>
      </a:lt2>
      <a:accent1>
        <a:srgbClr val="E2066E"/>
      </a:accent1>
      <a:accent2>
        <a:srgbClr val="FDB913"/>
      </a:accent2>
      <a:accent3>
        <a:srgbClr val="00B39C"/>
      </a:accent3>
      <a:accent4>
        <a:srgbClr val="EA590C"/>
      </a:accent4>
      <a:accent5>
        <a:srgbClr val="3FB8E2"/>
      </a:accent5>
      <a:accent6>
        <a:srgbClr val="A5A5A5"/>
      </a:accent6>
      <a:hlink>
        <a:srgbClr val="3FB9E3"/>
      </a:hlink>
      <a:folHlink>
        <a:srgbClr val="7861A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23408AA4-9652-F744-B906-FE783B7202B9}" vid="{37072B2B-0C08-BE4D-9DB4-8FF2A5C0D08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5DB39C8997B3548BF22F227F9AB7BDD" ma:contentTypeVersion="15" ma:contentTypeDescription="Create a new document." ma:contentTypeScope="" ma:versionID="f5b3a6afa2ee1baecadaf904c98f19a6">
  <xsd:schema xmlns:xsd="http://www.w3.org/2001/XMLSchema" xmlns:xs="http://www.w3.org/2001/XMLSchema" xmlns:p="http://schemas.microsoft.com/office/2006/metadata/properties" xmlns:ns3="009e8af4-105a-4a25-9f9a-eb589df497d5" xmlns:ns4="e37af667-4106-4ffb-a407-630c4e49bb00" targetNamespace="http://schemas.microsoft.com/office/2006/metadata/properties" ma:root="true" ma:fieldsID="f5aa03361079f441a1fed2c7e0a28357" ns3:_="" ns4:_="">
    <xsd:import namespace="009e8af4-105a-4a25-9f9a-eb589df497d5"/>
    <xsd:import namespace="e37af667-4106-4ffb-a407-630c4e49bb0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_activity" minOccurs="0"/>
                <xsd:element ref="ns4:MediaServiceSearchProperties" minOccurs="0"/>
                <xsd:element ref="ns4:MediaServiceObjectDetectorVersions" minOccurs="0"/>
                <xsd:element ref="ns4:MediaServiceDateTaken" minOccurs="0"/>
                <xsd:element ref="ns4:MediaServiceAutoTags"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9e8af4-105a-4a25-9f9a-eb589df497d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37af667-4106-4ffb-a407-630c4e49bb0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_activity" ma:index="15" nillable="true" ma:displayName="_activity" ma:hidden="true" ma:internalName="_activity">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AutoTags" ma:index="19" nillable="true" ma:displayName="Tags" ma:internalName="MediaServiceAutoTags"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e37af667-4106-4ffb-a407-630c4e49bb0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E853EF2-A478-456A-90B0-F80DD2DB7539}">
  <ds:schemaRefs>
    <ds:schemaRef ds:uri="009e8af4-105a-4a25-9f9a-eb589df497d5"/>
    <ds:schemaRef ds:uri="e37af667-4106-4ffb-a407-630c4e49bb0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4A060B7-9134-4071-B6B2-3B467EFC5EDA}">
  <ds:schemaRefs>
    <ds:schemaRef ds:uri="http://schemas.microsoft.com/office/2006/metadata/properties"/>
    <ds:schemaRef ds:uri="http://purl.org/dc/terms/"/>
    <ds:schemaRef ds:uri="http://schemas.microsoft.com/office/2006/documentManagement/types"/>
    <ds:schemaRef ds:uri="http://schemas.microsoft.com/office/infopath/2007/PartnerControls"/>
    <ds:schemaRef ds:uri="009e8af4-105a-4a25-9f9a-eb589df497d5"/>
    <ds:schemaRef ds:uri="http://schemas.openxmlformats.org/package/2006/metadata/core-properties"/>
    <ds:schemaRef ds:uri="http://purl.org/dc/elements/1.1/"/>
    <ds:schemaRef ds:uri="e37af667-4106-4ffb-a407-630c4e49bb00"/>
    <ds:schemaRef ds:uri="http://www.w3.org/XML/1998/namespace"/>
    <ds:schemaRef ds:uri="http://purl.org/dc/dcmitype/"/>
  </ds:schemaRefs>
</ds:datastoreItem>
</file>

<file path=customXml/itemProps3.xml><?xml version="1.0" encoding="utf-8"?>
<ds:datastoreItem xmlns:ds="http://schemas.openxmlformats.org/officeDocument/2006/customXml" ds:itemID="{DE3FDDD2-9BCF-4D55-8ABA-DAC04376254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Powerpoint_pohja</Template>
  <TotalTime>151</TotalTime>
  <Words>951</Words>
  <Application>Microsoft Office PowerPoint</Application>
  <PresentationFormat>Laajakuva</PresentationFormat>
  <Paragraphs>53</Paragraphs>
  <Slides>8</Slides>
  <Notes>0</Notes>
  <HiddenSlides>0</HiddenSlides>
  <MMClips>0</MMClips>
  <ScaleCrop>false</ScaleCrop>
  <HeadingPairs>
    <vt:vector size="6" baseType="variant">
      <vt:variant>
        <vt:lpstr>Käytetyt fontit</vt:lpstr>
      </vt:variant>
      <vt:variant>
        <vt:i4>2</vt:i4>
      </vt:variant>
      <vt:variant>
        <vt:lpstr>Teema</vt:lpstr>
      </vt:variant>
      <vt:variant>
        <vt:i4>2</vt:i4>
      </vt:variant>
      <vt:variant>
        <vt:lpstr>Dian otsikot</vt:lpstr>
      </vt:variant>
      <vt:variant>
        <vt:i4>8</vt:i4>
      </vt:variant>
    </vt:vector>
  </HeadingPairs>
  <TitlesOfParts>
    <vt:vector size="12" baseType="lpstr">
      <vt:lpstr>Arial</vt:lpstr>
      <vt:lpstr>Calibri</vt:lpstr>
      <vt:lpstr>Jamk PowerPoint-teema</vt:lpstr>
      <vt:lpstr>Sininen teema</vt:lpstr>
      <vt:lpstr>Myötätuntomentorointi osana opintoja korkeakoulussa – vinkkejä toiminnan suunnitteluun </vt:lpstr>
      <vt:lpstr>Myötätuntomentorointi osana opintoja korkeakoulussa   </vt:lpstr>
      <vt:lpstr>Miksi kannattaa hyödyntää?</vt:lpstr>
      <vt:lpstr>Tavoitteet ja kohderyhmä </vt:lpstr>
      <vt:lpstr>Käytännön toteutus ja järjestelyt </vt:lpstr>
      <vt:lpstr>Aikataulu ja opettajien rooli  </vt:lpstr>
      <vt:lpstr>Opiskelijoiden rooli, markkinointi ja viestintä </vt:lpstr>
      <vt:lpstr>Palaute ja arviointi </vt:lpstr>
    </vt:vector>
  </TitlesOfParts>
  <Manager/>
  <Company>Jyväskylän Ammattikorkeakoulu</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YYamk hyvien käytänteiden jakaminen KOHO</dc:title>
  <dc:subject/>
  <dc:creator>Pietilä Heini-Maria</dc:creator>
  <cp:keywords/>
  <dc:description/>
  <cp:lastModifiedBy>Rutanen Maaret</cp:lastModifiedBy>
  <cp:revision>2</cp:revision>
  <dcterms:created xsi:type="dcterms:W3CDTF">2023-09-20T10:03:49Z</dcterms:created>
  <dcterms:modified xsi:type="dcterms:W3CDTF">2023-11-14T10:07:38Z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669;#pohja|9a9d608a-ea78-4893-b288-35ade6364b14;#1039;#powerpoint|051b3f1a-72f4-4748-b6c4-d93be0de18c9;#1696;#mallipohja|9ccee185-d70a-4d05-9c8c-38b6d35b7d18;#1722;#power point|1bfe7825-4f6b-4848-9a2d-ae9eeb6e12c4</vt:lpwstr>
  </property>
  <property fmtid="{D5CDD505-2E9C-101B-9397-08002B2CF9AE}" pid="3" name="Order">
    <vt:r8>6100</vt:r8>
  </property>
  <property fmtid="{D5CDD505-2E9C-101B-9397-08002B2CF9AE}" pid="4" name="xd_Signature">
    <vt:bool>false</vt:bool>
  </property>
  <property fmtid="{D5CDD505-2E9C-101B-9397-08002B2CF9AE}" pid="5" name="xd_ProgID">
    <vt:lpwstr/>
  </property>
  <property fmtid="{D5CDD505-2E9C-101B-9397-08002B2CF9AE}" pid="6" name="ContentTypeId">
    <vt:lpwstr>0x01010005DB39C8997B3548BF22F227F9AB7BDD</vt:lpwstr>
  </property>
  <property fmtid="{D5CDD505-2E9C-101B-9397-08002B2CF9AE}" pid="7" name="Asiasanat">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Avainsanat">
    <vt:lpwstr>12;#presentation template|2ad3c496-72aa-4cb3-ad79-cc4c29aaedb8</vt:lpwstr>
  </property>
</Properties>
</file>