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0"/>
  </p:notesMasterIdLst>
  <p:sldIdLst>
    <p:sldId id="256" r:id="rId2"/>
    <p:sldId id="285" r:id="rId3"/>
    <p:sldId id="286" r:id="rId4"/>
    <p:sldId id="287" r:id="rId5"/>
    <p:sldId id="288" r:id="rId6"/>
    <p:sldId id="289" r:id="rId7"/>
    <p:sldId id="290" r:id="rId8"/>
    <p:sldId id="264"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258"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DM Sans" panose="020B0604020202020204" charset="0"/>
      <p:regular r:id="rId35"/>
      <p:bold r:id="rId36"/>
      <p:italic r:id="rId37"/>
      <p:boldItalic r:id="rId38"/>
    </p:embeddedFont>
    <p:embeddedFont>
      <p:font typeface="Red Hat Text" panose="020B0604020202020204" charset="0"/>
      <p:regular r:id="rId39"/>
      <p:bold r:id="rId40"/>
      <p:italic r:id="rId41"/>
      <p:boldItalic r:id="rId42"/>
    </p:embeddedFont>
    <p:embeddedFont>
      <p:font typeface="Red Hat Text" panose="020B0604020202020204" charset="0"/>
      <p:regular r:id="rId39"/>
      <p:bold r:id="rId40"/>
      <p:italic r:id="rId41"/>
      <p:boldItalic r:id="rId42"/>
    </p:embeddedFont>
    <p:embeddedFont>
      <p:font typeface="Zilla Slab" panose="020B0604020202020204" charset="0"/>
      <p:regular r:id="rId43"/>
      <p:bold r:id="rId44"/>
      <p:italic r:id="rId45"/>
    </p:embeddedFont>
    <p:embeddedFont>
      <p:font typeface="Zilla Slab SemiBold" panose="020B0604020202020204" charset="0"/>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29836-F0E9-4318-8F03-CABBFC026259}" v="298" dt="2021-10-05T08:17:43.517"/>
  </p1510:revLst>
</p1510:revInfo>
</file>

<file path=ppt/tableStyles.xml><?xml version="1.0" encoding="utf-8"?>
<a:tblStyleLst xmlns:a="http://schemas.openxmlformats.org/drawingml/2006/main" def="{C9AC389E-0959-4440-AF08-BDBD0D209DC3}">
  <a:tblStyle styleId="{C9AC389E-0959-4440-AF08-BDBD0D209DC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ja-Mari Kananen" userId="919433fe-210c-46b2-b2dd-ff90a9bafc9e" providerId="ADAL" clId="{CE629836-F0E9-4318-8F03-CABBFC026259}"/>
    <pc:docChg chg="undo custSel addSld delSld modSld sldOrd addMainMaster delMainMaster modMainMaster">
      <pc:chgData name="Kaija-Mari Kananen" userId="919433fe-210c-46b2-b2dd-ff90a9bafc9e" providerId="ADAL" clId="{CE629836-F0E9-4318-8F03-CABBFC026259}" dt="2021-10-05T08:17:43.517" v="1371" actId="47"/>
      <pc:docMkLst>
        <pc:docMk/>
      </pc:docMkLst>
      <pc:sldChg chg="modSp mod setBg">
        <pc:chgData name="Kaija-Mari Kananen" userId="919433fe-210c-46b2-b2dd-ff90a9bafc9e" providerId="ADAL" clId="{CE629836-F0E9-4318-8F03-CABBFC026259}" dt="2021-10-04T14:42:25.492" v="1039" actId="1076"/>
        <pc:sldMkLst>
          <pc:docMk/>
          <pc:sldMk cId="0" sldId="256"/>
        </pc:sldMkLst>
        <pc:spChg chg="ord">
          <ac:chgData name="Kaija-Mari Kananen" userId="919433fe-210c-46b2-b2dd-ff90a9bafc9e" providerId="ADAL" clId="{CE629836-F0E9-4318-8F03-CABBFC026259}" dt="2021-10-04T14:10:24.986" v="955"/>
          <ac:spMkLst>
            <pc:docMk/>
            <pc:sldMk cId="0" sldId="256"/>
            <ac:spMk id="2" creationId="{41F35C5C-9759-41E8-8E1C-CC3C6DA69C8F}"/>
          </ac:spMkLst>
        </pc:spChg>
        <pc:spChg chg="mod ord">
          <ac:chgData name="Kaija-Mari Kananen" userId="919433fe-210c-46b2-b2dd-ff90a9bafc9e" providerId="ADAL" clId="{CE629836-F0E9-4318-8F03-CABBFC026259}" dt="2021-10-04T14:42:25.492" v="1039" actId="1076"/>
          <ac:spMkLst>
            <pc:docMk/>
            <pc:sldMk cId="0" sldId="256"/>
            <ac:spMk id="3" creationId="{7C2EB243-EC30-45DA-948D-C4950AEECE80}"/>
          </ac:spMkLst>
        </pc:spChg>
      </pc:sldChg>
      <pc:sldChg chg="del ord">
        <pc:chgData name="Kaija-Mari Kananen" userId="919433fe-210c-46b2-b2dd-ff90a9bafc9e" providerId="ADAL" clId="{CE629836-F0E9-4318-8F03-CABBFC026259}" dt="2021-10-04T13:15:00.652" v="842" actId="47"/>
        <pc:sldMkLst>
          <pc:docMk/>
          <pc:sldMk cId="0" sldId="257"/>
        </pc:sldMkLst>
      </pc:sldChg>
      <pc:sldChg chg="addSp delSp modSp add del mod modNotes">
        <pc:chgData name="Kaija-Mari Kananen" userId="919433fe-210c-46b2-b2dd-ff90a9bafc9e" providerId="ADAL" clId="{CE629836-F0E9-4318-8F03-CABBFC026259}" dt="2021-10-05T08:03:05.367" v="1219" actId="962"/>
        <pc:sldMkLst>
          <pc:docMk/>
          <pc:sldMk cId="0" sldId="258"/>
        </pc:sldMkLst>
        <pc:spChg chg="add mod ord">
          <ac:chgData name="Kaija-Mari Kananen" userId="919433fe-210c-46b2-b2dd-ff90a9bafc9e" providerId="ADAL" clId="{CE629836-F0E9-4318-8F03-CABBFC026259}" dt="2021-10-05T08:02:25.428" v="1216"/>
          <ac:spMkLst>
            <pc:docMk/>
            <pc:sldMk cId="0" sldId="258"/>
            <ac:spMk id="4" creationId="{85B2BC30-488E-4355-AFAB-3BC7C5B3194F}"/>
          </ac:spMkLst>
        </pc:spChg>
        <pc:spChg chg="del">
          <ac:chgData name="Kaija-Mari Kananen" userId="919433fe-210c-46b2-b2dd-ff90a9bafc9e" providerId="ADAL" clId="{CE629836-F0E9-4318-8F03-CABBFC026259}" dt="2021-10-05T07:47:05.373" v="1098" actId="478"/>
          <ac:spMkLst>
            <pc:docMk/>
            <pc:sldMk cId="0" sldId="258"/>
            <ac:spMk id="308" creationId="{00000000-0000-0000-0000-000000000000}"/>
          </ac:spMkLst>
        </pc:spChg>
        <pc:spChg chg="mod">
          <ac:chgData name="Kaija-Mari Kananen" userId="919433fe-210c-46b2-b2dd-ff90a9bafc9e" providerId="ADAL" clId="{CE629836-F0E9-4318-8F03-CABBFC026259}" dt="2021-10-05T07:50:49.061" v="1117" actId="14100"/>
          <ac:spMkLst>
            <pc:docMk/>
            <pc:sldMk cId="0" sldId="258"/>
            <ac:spMk id="309" creationId="{00000000-0000-0000-0000-000000000000}"/>
          </ac:spMkLst>
        </pc:spChg>
        <pc:spChg chg="del mod">
          <ac:chgData name="Kaija-Mari Kananen" userId="919433fe-210c-46b2-b2dd-ff90a9bafc9e" providerId="ADAL" clId="{CE629836-F0E9-4318-8F03-CABBFC026259}" dt="2021-10-05T07:51:15.980" v="1122" actId="478"/>
          <ac:spMkLst>
            <pc:docMk/>
            <pc:sldMk cId="0" sldId="258"/>
            <ac:spMk id="311" creationId="{00000000-0000-0000-0000-000000000000}"/>
          </ac:spMkLst>
        </pc:spChg>
        <pc:picChg chg="add mod">
          <ac:chgData name="Kaija-Mari Kananen" userId="919433fe-210c-46b2-b2dd-ff90a9bafc9e" providerId="ADAL" clId="{CE629836-F0E9-4318-8F03-CABBFC026259}" dt="2021-10-05T08:03:04.747" v="1218" actId="962"/>
          <ac:picMkLst>
            <pc:docMk/>
            <pc:sldMk cId="0" sldId="258"/>
            <ac:picMk id="2" creationId="{C1994102-9159-4E1D-B431-ABD8657E7C71}"/>
          </ac:picMkLst>
        </pc:picChg>
        <pc:picChg chg="add mod">
          <ac:chgData name="Kaija-Mari Kananen" userId="919433fe-210c-46b2-b2dd-ff90a9bafc9e" providerId="ADAL" clId="{CE629836-F0E9-4318-8F03-CABBFC026259}" dt="2021-10-05T08:03:05.367" v="1219" actId="962"/>
          <ac:picMkLst>
            <pc:docMk/>
            <pc:sldMk cId="0" sldId="258"/>
            <ac:picMk id="3" creationId="{1A21196F-83F4-41E4-9810-5222DD9BD9F9}"/>
          </ac:picMkLst>
        </pc:picChg>
        <pc:picChg chg="mod">
          <ac:chgData name="Kaija-Mari Kananen" userId="919433fe-210c-46b2-b2dd-ff90a9bafc9e" providerId="ADAL" clId="{CE629836-F0E9-4318-8F03-CABBFC026259}" dt="2021-10-05T08:02:48.377" v="1217" actId="962"/>
          <ac:picMkLst>
            <pc:docMk/>
            <pc:sldMk cId="0" sldId="258"/>
            <ac:picMk id="310" creationId="{00000000-0000-0000-0000-000000000000}"/>
          </ac:picMkLst>
        </pc:picChg>
      </pc:sldChg>
      <pc:sldChg chg="del">
        <pc:chgData name="Kaija-Mari Kananen" userId="919433fe-210c-46b2-b2dd-ff90a9bafc9e" providerId="ADAL" clId="{CE629836-F0E9-4318-8F03-CABBFC026259}" dt="2021-10-04T13:15:09.678" v="851" actId="47"/>
        <pc:sldMkLst>
          <pc:docMk/>
          <pc:sldMk cId="0" sldId="259"/>
        </pc:sldMkLst>
      </pc:sldChg>
      <pc:sldChg chg="del">
        <pc:chgData name="Kaija-Mari Kananen" userId="919433fe-210c-46b2-b2dd-ff90a9bafc9e" providerId="ADAL" clId="{CE629836-F0E9-4318-8F03-CABBFC026259}" dt="2021-10-04T13:15:08.126" v="850" actId="47"/>
        <pc:sldMkLst>
          <pc:docMk/>
          <pc:sldMk cId="0" sldId="260"/>
        </pc:sldMkLst>
      </pc:sldChg>
      <pc:sldChg chg="del">
        <pc:chgData name="Kaija-Mari Kananen" userId="919433fe-210c-46b2-b2dd-ff90a9bafc9e" providerId="ADAL" clId="{CE629836-F0E9-4318-8F03-CABBFC026259}" dt="2021-10-04T13:15:06.485" v="849" actId="47"/>
        <pc:sldMkLst>
          <pc:docMk/>
          <pc:sldMk cId="0" sldId="261"/>
        </pc:sldMkLst>
      </pc:sldChg>
      <pc:sldChg chg="del">
        <pc:chgData name="Kaija-Mari Kananen" userId="919433fe-210c-46b2-b2dd-ff90a9bafc9e" providerId="ADAL" clId="{CE629836-F0E9-4318-8F03-CABBFC026259}" dt="2021-10-04T13:15:05.725" v="848" actId="47"/>
        <pc:sldMkLst>
          <pc:docMk/>
          <pc:sldMk cId="0" sldId="262"/>
        </pc:sldMkLst>
      </pc:sldChg>
      <pc:sldChg chg="del">
        <pc:chgData name="Kaija-Mari Kananen" userId="919433fe-210c-46b2-b2dd-ff90a9bafc9e" providerId="ADAL" clId="{CE629836-F0E9-4318-8F03-CABBFC026259}" dt="2021-10-04T13:15:04.740" v="847" actId="47"/>
        <pc:sldMkLst>
          <pc:docMk/>
          <pc:sldMk cId="0" sldId="263"/>
        </pc:sldMkLst>
      </pc:sldChg>
      <pc:sldChg chg="delSp modSp add del mod">
        <pc:chgData name="Kaija-Mari Kananen" userId="919433fe-210c-46b2-b2dd-ff90a9bafc9e" providerId="ADAL" clId="{CE629836-F0E9-4318-8F03-CABBFC026259}" dt="2021-10-05T08:15:49.126" v="1370" actId="20577"/>
        <pc:sldMkLst>
          <pc:docMk/>
          <pc:sldMk cId="0" sldId="264"/>
        </pc:sldMkLst>
        <pc:spChg chg="mod">
          <ac:chgData name="Kaija-Mari Kananen" userId="919433fe-210c-46b2-b2dd-ff90a9bafc9e" providerId="ADAL" clId="{CE629836-F0E9-4318-8F03-CABBFC026259}" dt="2021-10-05T08:10:57.868" v="1241" actId="20577"/>
          <ac:spMkLst>
            <pc:docMk/>
            <pc:sldMk cId="0" sldId="264"/>
            <ac:spMk id="355" creationId="{00000000-0000-0000-0000-000000000000}"/>
          </ac:spMkLst>
        </pc:spChg>
        <pc:spChg chg="mod">
          <ac:chgData name="Kaija-Mari Kananen" userId="919433fe-210c-46b2-b2dd-ff90a9bafc9e" providerId="ADAL" clId="{CE629836-F0E9-4318-8F03-CABBFC026259}" dt="2021-10-05T08:15:24.751" v="1366" actId="20577"/>
          <ac:spMkLst>
            <pc:docMk/>
            <pc:sldMk cId="0" sldId="264"/>
            <ac:spMk id="356" creationId="{00000000-0000-0000-0000-000000000000}"/>
          </ac:spMkLst>
        </pc:spChg>
        <pc:spChg chg="mod">
          <ac:chgData name="Kaija-Mari Kananen" userId="919433fe-210c-46b2-b2dd-ff90a9bafc9e" providerId="ADAL" clId="{CE629836-F0E9-4318-8F03-CABBFC026259}" dt="2021-10-05T08:15:38.342" v="1368" actId="20577"/>
          <ac:spMkLst>
            <pc:docMk/>
            <pc:sldMk cId="0" sldId="264"/>
            <ac:spMk id="357" creationId="{00000000-0000-0000-0000-000000000000}"/>
          </ac:spMkLst>
        </pc:spChg>
        <pc:spChg chg="mod">
          <ac:chgData name="Kaija-Mari Kananen" userId="919433fe-210c-46b2-b2dd-ff90a9bafc9e" providerId="ADAL" clId="{CE629836-F0E9-4318-8F03-CABBFC026259}" dt="2021-10-05T08:15:49.126" v="1370" actId="20577"/>
          <ac:spMkLst>
            <pc:docMk/>
            <pc:sldMk cId="0" sldId="264"/>
            <ac:spMk id="358" creationId="{00000000-0000-0000-0000-000000000000}"/>
          </ac:spMkLst>
        </pc:spChg>
        <pc:spChg chg="del mod">
          <ac:chgData name="Kaija-Mari Kananen" userId="919433fe-210c-46b2-b2dd-ff90a9bafc9e" providerId="ADAL" clId="{CE629836-F0E9-4318-8F03-CABBFC026259}" dt="2021-10-05T08:14:04.142" v="1360" actId="478"/>
          <ac:spMkLst>
            <pc:docMk/>
            <pc:sldMk cId="0" sldId="264"/>
            <ac:spMk id="359" creationId="{00000000-0000-0000-0000-000000000000}"/>
          </ac:spMkLst>
        </pc:spChg>
      </pc:sldChg>
      <pc:sldChg chg="del">
        <pc:chgData name="Kaija-Mari Kananen" userId="919433fe-210c-46b2-b2dd-ff90a9bafc9e" providerId="ADAL" clId="{CE629836-F0E9-4318-8F03-CABBFC026259}" dt="2021-10-04T13:15:03.119" v="845" actId="47"/>
        <pc:sldMkLst>
          <pc:docMk/>
          <pc:sldMk cId="0" sldId="265"/>
        </pc:sldMkLst>
      </pc:sldChg>
      <pc:sldChg chg="del">
        <pc:chgData name="Kaija-Mari Kananen" userId="919433fe-210c-46b2-b2dd-ff90a9bafc9e" providerId="ADAL" clId="{CE629836-F0E9-4318-8F03-CABBFC026259}" dt="2021-10-04T13:15:02.702" v="844" actId="47"/>
        <pc:sldMkLst>
          <pc:docMk/>
          <pc:sldMk cId="0" sldId="266"/>
        </pc:sldMkLst>
      </pc:sldChg>
      <pc:sldChg chg="del">
        <pc:chgData name="Kaija-Mari Kananen" userId="919433fe-210c-46b2-b2dd-ff90a9bafc9e" providerId="ADAL" clId="{CE629836-F0E9-4318-8F03-CABBFC026259}" dt="2021-10-04T13:15:01.463" v="843" actId="47"/>
        <pc:sldMkLst>
          <pc:docMk/>
          <pc:sldMk cId="0" sldId="267"/>
        </pc:sldMkLst>
      </pc:sldChg>
      <pc:sldChg chg="del">
        <pc:chgData name="Kaija-Mari Kananen" userId="919433fe-210c-46b2-b2dd-ff90a9bafc9e" providerId="ADAL" clId="{CE629836-F0E9-4318-8F03-CABBFC026259}" dt="2021-10-04T13:14:59.317" v="841" actId="47"/>
        <pc:sldMkLst>
          <pc:docMk/>
          <pc:sldMk cId="0" sldId="268"/>
        </pc:sldMkLst>
      </pc:sldChg>
      <pc:sldChg chg="del">
        <pc:chgData name="Kaija-Mari Kananen" userId="919433fe-210c-46b2-b2dd-ff90a9bafc9e" providerId="ADAL" clId="{CE629836-F0E9-4318-8F03-CABBFC026259}" dt="2021-10-04T13:14:57.952" v="840" actId="47"/>
        <pc:sldMkLst>
          <pc:docMk/>
          <pc:sldMk cId="0" sldId="269"/>
        </pc:sldMkLst>
      </pc:sldChg>
      <pc:sldChg chg="del">
        <pc:chgData name="Kaija-Mari Kananen" userId="919433fe-210c-46b2-b2dd-ff90a9bafc9e" providerId="ADAL" clId="{CE629836-F0E9-4318-8F03-CABBFC026259}" dt="2021-10-04T13:14:57.529" v="839" actId="47"/>
        <pc:sldMkLst>
          <pc:docMk/>
          <pc:sldMk cId="0" sldId="270"/>
        </pc:sldMkLst>
      </pc:sldChg>
      <pc:sldChg chg="del">
        <pc:chgData name="Kaija-Mari Kananen" userId="919433fe-210c-46b2-b2dd-ff90a9bafc9e" providerId="ADAL" clId="{CE629836-F0E9-4318-8F03-CABBFC026259}" dt="2021-10-04T13:14:57.072" v="838" actId="47"/>
        <pc:sldMkLst>
          <pc:docMk/>
          <pc:sldMk cId="0" sldId="271"/>
        </pc:sldMkLst>
      </pc:sldChg>
      <pc:sldChg chg="add del modNotes">
        <pc:chgData name="Kaija-Mari Kananen" userId="919433fe-210c-46b2-b2dd-ff90a9bafc9e" providerId="ADAL" clId="{CE629836-F0E9-4318-8F03-CABBFC026259}" dt="2021-10-05T08:10:49.218" v="1222" actId="47"/>
        <pc:sldMkLst>
          <pc:docMk/>
          <pc:sldMk cId="0" sldId="272"/>
        </pc:sldMkLst>
      </pc:sldChg>
      <pc:sldChg chg="del">
        <pc:chgData name="Kaija-Mari Kananen" userId="919433fe-210c-46b2-b2dd-ff90a9bafc9e" providerId="ADAL" clId="{CE629836-F0E9-4318-8F03-CABBFC026259}" dt="2021-10-04T13:14:54.656" v="836" actId="47"/>
        <pc:sldMkLst>
          <pc:docMk/>
          <pc:sldMk cId="0" sldId="273"/>
        </pc:sldMkLst>
      </pc:sldChg>
      <pc:sldChg chg="del">
        <pc:chgData name="Kaija-Mari Kananen" userId="919433fe-210c-46b2-b2dd-ff90a9bafc9e" providerId="ADAL" clId="{CE629836-F0E9-4318-8F03-CABBFC026259}" dt="2021-10-04T13:14:54.169" v="835" actId="47"/>
        <pc:sldMkLst>
          <pc:docMk/>
          <pc:sldMk cId="0" sldId="274"/>
        </pc:sldMkLst>
      </pc:sldChg>
      <pc:sldChg chg="del">
        <pc:chgData name="Kaija-Mari Kananen" userId="919433fe-210c-46b2-b2dd-ff90a9bafc9e" providerId="ADAL" clId="{CE629836-F0E9-4318-8F03-CABBFC026259}" dt="2021-10-04T13:14:53.687" v="834" actId="47"/>
        <pc:sldMkLst>
          <pc:docMk/>
          <pc:sldMk cId="0" sldId="275"/>
        </pc:sldMkLst>
      </pc:sldChg>
      <pc:sldChg chg="del">
        <pc:chgData name="Kaija-Mari Kananen" userId="919433fe-210c-46b2-b2dd-ff90a9bafc9e" providerId="ADAL" clId="{CE629836-F0E9-4318-8F03-CABBFC026259}" dt="2021-10-04T13:14:53.250" v="833" actId="47"/>
        <pc:sldMkLst>
          <pc:docMk/>
          <pc:sldMk cId="0" sldId="276"/>
        </pc:sldMkLst>
      </pc:sldChg>
      <pc:sldChg chg="del">
        <pc:chgData name="Kaija-Mari Kananen" userId="919433fe-210c-46b2-b2dd-ff90a9bafc9e" providerId="ADAL" clId="{CE629836-F0E9-4318-8F03-CABBFC026259}" dt="2021-10-04T13:14:52.793" v="832" actId="47"/>
        <pc:sldMkLst>
          <pc:docMk/>
          <pc:sldMk cId="0" sldId="277"/>
        </pc:sldMkLst>
      </pc:sldChg>
      <pc:sldChg chg="del">
        <pc:chgData name="Kaija-Mari Kananen" userId="919433fe-210c-46b2-b2dd-ff90a9bafc9e" providerId="ADAL" clId="{CE629836-F0E9-4318-8F03-CABBFC026259}" dt="2021-10-04T13:14:52.359" v="831" actId="47"/>
        <pc:sldMkLst>
          <pc:docMk/>
          <pc:sldMk cId="0" sldId="278"/>
        </pc:sldMkLst>
      </pc:sldChg>
      <pc:sldChg chg="del">
        <pc:chgData name="Kaija-Mari Kananen" userId="919433fe-210c-46b2-b2dd-ff90a9bafc9e" providerId="ADAL" clId="{CE629836-F0E9-4318-8F03-CABBFC026259}" dt="2021-10-04T13:14:51.955" v="830" actId="47"/>
        <pc:sldMkLst>
          <pc:docMk/>
          <pc:sldMk cId="0" sldId="279"/>
        </pc:sldMkLst>
      </pc:sldChg>
      <pc:sldChg chg="del">
        <pc:chgData name="Kaija-Mari Kananen" userId="919433fe-210c-46b2-b2dd-ff90a9bafc9e" providerId="ADAL" clId="{CE629836-F0E9-4318-8F03-CABBFC026259}" dt="2021-10-04T13:14:51.453" v="829" actId="47"/>
        <pc:sldMkLst>
          <pc:docMk/>
          <pc:sldMk cId="0" sldId="280"/>
        </pc:sldMkLst>
      </pc:sldChg>
      <pc:sldChg chg="del">
        <pc:chgData name="Kaija-Mari Kananen" userId="919433fe-210c-46b2-b2dd-ff90a9bafc9e" providerId="ADAL" clId="{CE629836-F0E9-4318-8F03-CABBFC026259}" dt="2021-10-04T13:14:51.082" v="828" actId="47"/>
        <pc:sldMkLst>
          <pc:docMk/>
          <pc:sldMk cId="0" sldId="281"/>
        </pc:sldMkLst>
      </pc:sldChg>
      <pc:sldChg chg="del">
        <pc:chgData name="Kaija-Mari Kananen" userId="919433fe-210c-46b2-b2dd-ff90a9bafc9e" providerId="ADAL" clId="{CE629836-F0E9-4318-8F03-CABBFC026259}" dt="2021-10-04T13:14:50.536" v="827" actId="47"/>
        <pc:sldMkLst>
          <pc:docMk/>
          <pc:sldMk cId="0" sldId="282"/>
        </pc:sldMkLst>
      </pc:sldChg>
      <pc:sldChg chg="del">
        <pc:chgData name="Kaija-Mari Kananen" userId="919433fe-210c-46b2-b2dd-ff90a9bafc9e" providerId="ADAL" clId="{CE629836-F0E9-4318-8F03-CABBFC026259}" dt="2021-10-04T13:14:49.777" v="826" actId="47"/>
        <pc:sldMkLst>
          <pc:docMk/>
          <pc:sldMk cId="0" sldId="283"/>
        </pc:sldMkLst>
      </pc:sldChg>
      <pc:sldChg chg="del">
        <pc:chgData name="Kaija-Mari Kananen" userId="919433fe-210c-46b2-b2dd-ff90a9bafc9e" providerId="ADAL" clId="{CE629836-F0E9-4318-8F03-CABBFC026259}" dt="2021-10-04T13:14:48.583" v="825" actId="47"/>
        <pc:sldMkLst>
          <pc:docMk/>
          <pc:sldMk cId="0" sldId="284"/>
        </pc:sldMkLst>
      </pc:sldChg>
      <pc:sldChg chg="addSp modSp mod">
        <pc:chgData name="Kaija-Mari Kananen" userId="919433fe-210c-46b2-b2dd-ff90a9bafc9e" providerId="ADAL" clId="{CE629836-F0E9-4318-8F03-CABBFC026259}" dt="2021-10-05T07:07:07.465" v="1058" actId="20577"/>
        <pc:sldMkLst>
          <pc:docMk/>
          <pc:sldMk cId="2000988821" sldId="285"/>
        </pc:sldMkLst>
        <pc:spChg chg="mod">
          <ac:chgData name="Kaija-Mari Kananen" userId="919433fe-210c-46b2-b2dd-ff90a9bafc9e" providerId="ADAL" clId="{CE629836-F0E9-4318-8F03-CABBFC026259}" dt="2021-10-05T07:07:07.465" v="1058" actId="20577"/>
          <ac:spMkLst>
            <pc:docMk/>
            <pc:sldMk cId="2000988821" sldId="285"/>
            <ac:spMk id="2" creationId="{816CC2B3-0713-455F-A46D-3C118060AF69}"/>
          </ac:spMkLst>
        </pc:spChg>
        <pc:spChg chg="add mod">
          <ac:chgData name="Kaija-Mari Kananen" userId="919433fe-210c-46b2-b2dd-ff90a9bafc9e" providerId="ADAL" clId="{CE629836-F0E9-4318-8F03-CABBFC026259}" dt="2021-10-04T14:21:50.902" v="982"/>
          <ac:spMkLst>
            <pc:docMk/>
            <pc:sldMk cId="2000988821" sldId="285"/>
            <ac:spMk id="4" creationId="{03743CAE-4643-4E68-B388-9E85956F2E00}"/>
          </ac:spMkLst>
        </pc:spChg>
      </pc:sldChg>
      <pc:sldChg chg="modSp mod">
        <pc:chgData name="Kaija-Mari Kananen" userId="919433fe-210c-46b2-b2dd-ff90a9bafc9e" providerId="ADAL" clId="{CE629836-F0E9-4318-8F03-CABBFC026259}" dt="2021-10-04T11:49:21.638" v="152" actId="207"/>
        <pc:sldMkLst>
          <pc:docMk/>
          <pc:sldMk cId="1050968260" sldId="286"/>
        </pc:sldMkLst>
        <pc:spChg chg="mod">
          <ac:chgData name="Kaija-Mari Kananen" userId="919433fe-210c-46b2-b2dd-ff90a9bafc9e" providerId="ADAL" clId="{CE629836-F0E9-4318-8F03-CABBFC026259}" dt="2021-10-04T11:49:21.638" v="152" actId="207"/>
          <ac:spMkLst>
            <pc:docMk/>
            <pc:sldMk cId="1050968260" sldId="286"/>
            <ac:spMk id="5" creationId="{9CEE01A0-797E-4C44-8B98-9DFA9A985577}"/>
          </ac:spMkLst>
        </pc:spChg>
      </pc:sldChg>
      <pc:sldChg chg="addSp modSp new mod setBg">
        <pc:chgData name="Kaija-Mari Kananen" userId="919433fe-210c-46b2-b2dd-ff90a9bafc9e" providerId="ADAL" clId="{CE629836-F0E9-4318-8F03-CABBFC026259}" dt="2021-10-04T14:26:56.890" v="998" actId="962"/>
        <pc:sldMkLst>
          <pc:docMk/>
          <pc:sldMk cId="107202001" sldId="287"/>
        </pc:sldMkLst>
        <pc:spChg chg="mod">
          <ac:chgData name="Kaija-Mari Kananen" userId="919433fe-210c-46b2-b2dd-ff90a9bafc9e" providerId="ADAL" clId="{CE629836-F0E9-4318-8F03-CABBFC026259}" dt="2021-10-04T11:48:34.549" v="150" actId="1076"/>
          <ac:spMkLst>
            <pc:docMk/>
            <pc:sldMk cId="107202001" sldId="287"/>
            <ac:spMk id="2" creationId="{CC5F7873-E279-4E82-8041-6A5C7EFDAE1F}"/>
          </ac:spMkLst>
        </pc:spChg>
        <pc:spChg chg="mod">
          <ac:chgData name="Kaija-Mari Kananen" userId="919433fe-210c-46b2-b2dd-ff90a9bafc9e" providerId="ADAL" clId="{CE629836-F0E9-4318-8F03-CABBFC026259}" dt="2021-10-04T11:49:56.135" v="153" actId="207"/>
          <ac:spMkLst>
            <pc:docMk/>
            <pc:sldMk cId="107202001" sldId="287"/>
            <ac:spMk id="3" creationId="{E4469143-A34F-4CD2-860C-9293E6FF5AE0}"/>
          </ac:spMkLst>
        </pc:spChg>
        <pc:spChg chg="add mod modVis">
          <ac:chgData name="Kaija-Mari Kananen" userId="919433fe-210c-46b2-b2dd-ff90a9bafc9e" providerId="ADAL" clId="{CE629836-F0E9-4318-8F03-CABBFC026259}" dt="2021-10-04T14:26:56.890" v="998" actId="962"/>
          <ac:spMkLst>
            <pc:docMk/>
            <pc:sldMk cId="107202001" sldId="287"/>
            <ac:spMk id="6" creationId="{DDCA1A5F-DC69-4E32-8BFA-1E3B82231ACF}"/>
          </ac:spMkLst>
        </pc:spChg>
        <pc:picChg chg="add mod">
          <ac:chgData name="Kaija-Mari Kananen" userId="919433fe-210c-46b2-b2dd-ff90a9bafc9e" providerId="ADAL" clId="{CE629836-F0E9-4318-8F03-CABBFC026259}" dt="2021-10-04T13:28:49.178" v="954" actId="962"/>
          <ac:picMkLst>
            <pc:docMk/>
            <pc:sldMk cId="107202001" sldId="287"/>
            <ac:picMk id="5" creationId="{39F60E85-4892-4CEF-8FE4-8EEC4F166739}"/>
          </ac:picMkLst>
        </pc:picChg>
      </pc:sldChg>
      <pc:sldChg chg="addSp delSp modSp new mod setBg">
        <pc:chgData name="Kaija-Mari Kananen" userId="919433fe-210c-46b2-b2dd-ff90a9bafc9e" providerId="ADAL" clId="{CE629836-F0E9-4318-8F03-CABBFC026259}" dt="2021-10-04T14:27:05.727" v="1002" actId="962"/>
        <pc:sldMkLst>
          <pc:docMk/>
          <pc:sldMk cId="869893114" sldId="288"/>
        </pc:sldMkLst>
        <pc:spChg chg="mod">
          <ac:chgData name="Kaija-Mari Kananen" userId="919433fe-210c-46b2-b2dd-ff90a9bafc9e" providerId="ADAL" clId="{CE629836-F0E9-4318-8F03-CABBFC026259}" dt="2021-10-04T12:30:44.074" v="426" actId="1076"/>
          <ac:spMkLst>
            <pc:docMk/>
            <pc:sldMk cId="869893114" sldId="288"/>
            <ac:spMk id="2" creationId="{24A736F6-5C63-44B3-9669-CA23527BF1E1}"/>
          </ac:spMkLst>
        </pc:spChg>
        <pc:spChg chg="del">
          <ac:chgData name="Kaija-Mari Kananen" userId="919433fe-210c-46b2-b2dd-ff90a9bafc9e" providerId="ADAL" clId="{CE629836-F0E9-4318-8F03-CABBFC026259}" dt="2021-10-04T11:52:33.913" v="159" actId="478"/>
          <ac:spMkLst>
            <pc:docMk/>
            <pc:sldMk cId="869893114" sldId="288"/>
            <ac:spMk id="3" creationId="{4AED96BF-9607-4719-8EF5-2DCD911BC334}"/>
          </ac:spMkLst>
        </pc:spChg>
        <pc:spChg chg="add mod ord">
          <ac:chgData name="Kaija-Mari Kananen" userId="919433fe-210c-46b2-b2dd-ff90a9bafc9e" providerId="ADAL" clId="{CE629836-F0E9-4318-8F03-CABBFC026259}" dt="2021-10-04T14:27:05.727" v="1002" actId="962"/>
          <ac:spMkLst>
            <pc:docMk/>
            <pc:sldMk cId="869893114" sldId="288"/>
            <ac:spMk id="4" creationId="{EEFEB337-8421-4E82-B8AD-32D47F62E1C5}"/>
          </ac:spMkLst>
        </pc:spChg>
      </pc:sldChg>
      <pc:sldChg chg="addSp delSp modSp new mod">
        <pc:chgData name="Kaija-Mari Kananen" userId="919433fe-210c-46b2-b2dd-ff90a9bafc9e" providerId="ADAL" clId="{CE629836-F0E9-4318-8F03-CABBFC026259}" dt="2021-10-04T12:09:41.349" v="188"/>
        <pc:sldMkLst>
          <pc:docMk/>
          <pc:sldMk cId="3025076327" sldId="289"/>
        </pc:sldMkLst>
        <pc:spChg chg="mod">
          <ac:chgData name="Kaija-Mari Kananen" userId="919433fe-210c-46b2-b2dd-ff90a9bafc9e" providerId="ADAL" clId="{CE629836-F0E9-4318-8F03-CABBFC026259}" dt="2021-10-04T12:03:26.762" v="184" actId="20577"/>
          <ac:spMkLst>
            <pc:docMk/>
            <pc:sldMk cId="3025076327" sldId="289"/>
            <ac:spMk id="2" creationId="{244AFA9D-54EC-4FF6-BAFD-F928798D95C5}"/>
          </ac:spMkLst>
        </pc:spChg>
        <pc:spChg chg="mod">
          <ac:chgData name="Kaija-Mari Kananen" userId="919433fe-210c-46b2-b2dd-ff90a9bafc9e" providerId="ADAL" clId="{CE629836-F0E9-4318-8F03-CABBFC026259}" dt="2021-10-04T12:03:38.528" v="185"/>
          <ac:spMkLst>
            <pc:docMk/>
            <pc:sldMk cId="3025076327" sldId="289"/>
            <ac:spMk id="3" creationId="{070C05ED-C244-4178-AE9E-A06F5D9AB81B}"/>
          </ac:spMkLst>
        </pc:spChg>
        <pc:spChg chg="del">
          <ac:chgData name="Kaija-Mari Kananen" userId="919433fe-210c-46b2-b2dd-ff90a9bafc9e" providerId="ADAL" clId="{CE629836-F0E9-4318-8F03-CABBFC026259}" dt="2021-10-04T12:04:29.518" v="186" actId="478"/>
          <ac:spMkLst>
            <pc:docMk/>
            <pc:sldMk cId="3025076327" sldId="289"/>
            <ac:spMk id="4" creationId="{1435A33C-4770-4DC4-9699-1C092DA473C3}"/>
          </ac:spMkLst>
        </pc:spChg>
        <pc:spChg chg="add del">
          <ac:chgData name="Kaija-Mari Kananen" userId="919433fe-210c-46b2-b2dd-ff90a9bafc9e" providerId="ADAL" clId="{CE629836-F0E9-4318-8F03-CABBFC026259}" dt="2021-10-04T12:03:22.641" v="182" actId="22"/>
          <ac:spMkLst>
            <pc:docMk/>
            <pc:sldMk cId="3025076327" sldId="289"/>
            <ac:spMk id="6" creationId="{F9F958D6-0F30-40A0-BB06-A91F4C1447A1}"/>
          </ac:spMkLst>
        </pc:spChg>
        <pc:spChg chg="add del mod">
          <ac:chgData name="Kaija-Mari Kananen" userId="919433fe-210c-46b2-b2dd-ff90a9bafc9e" providerId="ADAL" clId="{CE629836-F0E9-4318-8F03-CABBFC026259}" dt="2021-10-04T12:09:41.349" v="188"/>
          <ac:spMkLst>
            <pc:docMk/>
            <pc:sldMk cId="3025076327" sldId="289"/>
            <ac:spMk id="7" creationId="{E760E6CD-6F32-4A60-837B-8EE116893393}"/>
          </ac:spMkLst>
        </pc:spChg>
      </pc:sldChg>
      <pc:sldChg chg="addSp modSp add mod ord setBg">
        <pc:chgData name="Kaija-Mari Kananen" userId="919433fe-210c-46b2-b2dd-ff90a9bafc9e" providerId="ADAL" clId="{CE629836-F0E9-4318-8F03-CABBFC026259}" dt="2021-10-04T14:28:17.455" v="1035" actId="962"/>
        <pc:sldMkLst>
          <pc:docMk/>
          <pc:sldMk cId="4240377506" sldId="290"/>
        </pc:sldMkLst>
        <pc:spChg chg="add mod ord">
          <ac:chgData name="Kaija-Mari Kananen" userId="919433fe-210c-46b2-b2dd-ff90a9bafc9e" providerId="ADAL" clId="{CE629836-F0E9-4318-8F03-CABBFC026259}" dt="2021-10-04T14:28:17.455" v="1035" actId="962"/>
          <ac:spMkLst>
            <pc:docMk/>
            <pc:sldMk cId="4240377506" sldId="290"/>
            <ac:spMk id="2" creationId="{C3F2EF7B-24A8-4E15-ABC1-5321964DF0B4}"/>
          </ac:spMkLst>
        </pc:spChg>
        <pc:spChg chg="mod">
          <ac:chgData name="Kaija-Mari Kananen" userId="919433fe-210c-46b2-b2dd-ff90a9bafc9e" providerId="ADAL" clId="{CE629836-F0E9-4318-8F03-CABBFC026259}" dt="2021-10-04T12:11:59.433" v="207" actId="1076"/>
          <ac:spMkLst>
            <pc:docMk/>
            <pc:sldMk cId="4240377506" sldId="290"/>
            <ac:spMk id="334" creationId="{00000000-0000-0000-0000-000000000000}"/>
          </ac:spMkLst>
        </pc:spChg>
        <pc:spChg chg="mod">
          <ac:chgData name="Kaija-Mari Kananen" userId="919433fe-210c-46b2-b2dd-ff90a9bafc9e" providerId="ADAL" clId="{CE629836-F0E9-4318-8F03-CABBFC026259}" dt="2021-10-04T12:12:13.780" v="208" actId="1076"/>
          <ac:spMkLst>
            <pc:docMk/>
            <pc:sldMk cId="4240377506" sldId="290"/>
            <ac:spMk id="335" creationId="{00000000-0000-0000-0000-000000000000}"/>
          </ac:spMkLst>
        </pc:spChg>
        <pc:spChg chg="mod ord">
          <ac:chgData name="Kaija-Mari Kananen" userId="919433fe-210c-46b2-b2dd-ff90a9bafc9e" providerId="ADAL" clId="{CE629836-F0E9-4318-8F03-CABBFC026259}" dt="2021-10-04T14:14:04.361" v="962"/>
          <ac:spMkLst>
            <pc:docMk/>
            <pc:sldMk cId="4240377506" sldId="290"/>
            <ac:spMk id="336" creationId="{00000000-0000-0000-0000-000000000000}"/>
          </ac:spMkLst>
        </pc:spChg>
      </pc:sldChg>
      <pc:sldChg chg="delSp modSp add del mod">
        <pc:chgData name="Kaija-Mari Kananen" userId="919433fe-210c-46b2-b2dd-ff90a9bafc9e" providerId="ADAL" clId="{CE629836-F0E9-4318-8F03-CABBFC026259}" dt="2021-10-05T08:17:43.517" v="1371" actId="47"/>
        <pc:sldMkLst>
          <pc:docMk/>
          <pc:sldMk cId="344167919" sldId="291"/>
        </pc:sldMkLst>
        <pc:spChg chg="mod">
          <ac:chgData name="Kaija-Mari Kananen" userId="919433fe-210c-46b2-b2dd-ff90a9bafc9e" providerId="ADAL" clId="{CE629836-F0E9-4318-8F03-CABBFC026259}" dt="2021-10-04T12:17:30.010" v="246" actId="20577"/>
          <ac:spMkLst>
            <pc:docMk/>
            <pc:sldMk cId="344167919" sldId="291"/>
            <ac:spMk id="437" creationId="{00000000-0000-0000-0000-000000000000}"/>
          </ac:spMkLst>
        </pc:spChg>
        <pc:spChg chg="del">
          <ac:chgData name="Kaija-Mari Kananen" userId="919433fe-210c-46b2-b2dd-ff90a9bafc9e" providerId="ADAL" clId="{CE629836-F0E9-4318-8F03-CABBFC026259}" dt="2021-10-04T12:15:59.207" v="224" actId="478"/>
          <ac:spMkLst>
            <pc:docMk/>
            <pc:sldMk cId="344167919" sldId="291"/>
            <ac:spMk id="438" creationId="{00000000-0000-0000-0000-000000000000}"/>
          </ac:spMkLst>
        </pc:spChg>
        <pc:spChg chg="mod">
          <ac:chgData name="Kaija-Mari Kananen" userId="919433fe-210c-46b2-b2dd-ff90a9bafc9e" providerId="ADAL" clId="{CE629836-F0E9-4318-8F03-CABBFC026259}" dt="2021-10-04T12:15:10.036" v="218"/>
          <ac:spMkLst>
            <pc:docMk/>
            <pc:sldMk cId="344167919" sldId="291"/>
            <ac:spMk id="442" creationId="{00000000-0000-0000-0000-000000000000}"/>
          </ac:spMkLst>
        </pc:spChg>
        <pc:spChg chg="mod">
          <ac:chgData name="Kaija-Mari Kananen" userId="919433fe-210c-46b2-b2dd-ff90a9bafc9e" providerId="ADAL" clId="{CE629836-F0E9-4318-8F03-CABBFC026259}" dt="2021-10-04T12:15:33.012" v="221"/>
          <ac:spMkLst>
            <pc:docMk/>
            <pc:sldMk cId="344167919" sldId="291"/>
            <ac:spMk id="443" creationId="{00000000-0000-0000-0000-000000000000}"/>
          </ac:spMkLst>
        </pc:spChg>
        <pc:spChg chg="mod">
          <ac:chgData name="Kaija-Mari Kananen" userId="919433fe-210c-46b2-b2dd-ff90a9bafc9e" providerId="ADAL" clId="{CE629836-F0E9-4318-8F03-CABBFC026259}" dt="2021-10-04T12:15:19.698" v="219"/>
          <ac:spMkLst>
            <pc:docMk/>
            <pc:sldMk cId="344167919" sldId="291"/>
            <ac:spMk id="447" creationId="{00000000-0000-0000-0000-000000000000}"/>
          </ac:spMkLst>
        </pc:spChg>
        <pc:spChg chg="mod">
          <ac:chgData name="Kaija-Mari Kananen" userId="919433fe-210c-46b2-b2dd-ff90a9bafc9e" providerId="ADAL" clId="{CE629836-F0E9-4318-8F03-CABBFC026259}" dt="2021-10-04T12:15:40.850" v="222"/>
          <ac:spMkLst>
            <pc:docMk/>
            <pc:sldMk cId="344167919" sldId="291"/>
            <ac:spMk id="448" creationId="{00000000-0000-0000-0000-000000000000}"/>
          </ac:spMkLst>
        </pc:spChg>
        <pc:spChg chg="mod">
          <ac:chgData name="Kaija-Mari Kananen" userId="919433fe-210c-46b2-b2dd-ff90a9bafc9e" providerId="ADAL" clId="{CE629836-F0E9-4318-8F03-CABBFC026259}" dt="2021-10-04T12:15:25.806" v="220"/>
          <ac:spMkLst>
            <pc:docMk/>
            <pc:sldMk cId="344167919" sldId="291"/>
            <ac:spMk id="452" creationId="{00000000-0000-0000-0000-000000000000}"/>
          </ac:spMkLst>
        </pc:spChg>
        <pc:spChg chg="mod">
          <ac:chgData name="Kaija-Mari Kananen" userId="919433fe-210c-46b2-b2dd-ff90a9bafc9e" providerId="ADAL" clId="{CE629836-F0E9-4318-8F03-CABBFC026259}" dt="2021-10-04T12:15:47.343" v="223"/>
          <ac:spMkLst>
            <pc:docMk/>
            <pc:sldMk cId="344167919" sldId="291"/>
            <ac:spMk id="453" creationId="{00000000-0000-0000-0000-000000000000}"/>
          </ac:spMkLst>
        </pc:spChg>
        <pc:grpChg chg="mod">
          <ac:chgData name="Kaija-Mari Kananen" userId="919433fe-210c-46b2-b2dd-ff90a9bafc9e" providerId="ADAL" clId="{CE629836-F0E9-4318-8F03-CABBFC026259}" dt="2021-10-05T07:13:24.502" v="1064" actId="962"/>
          <ac:grpSpMkLst>
            <pc:docMk/>
            <pc:sldMk cId="344167919" sldId="291"/>
            <ac:grpSpMk id="439" creationId="{00000000-0000-0000-0000-000000000000}"/>
          </ac:grpSpMkLst>
        </pc:grpChg>
        <pc:grpChg chg="mod">
          <ac:chgData name="Kaija-Mari Kananen" userId="919433fe-210c-46b2-b2dd-ff90a9bafc9e" providerId="ADAL" clId="{CE629836-F0E9-4318-8F03-CABBFC026259}" dt="2021-10-05T07:13:58.313" v="1065" actId="962"/>
          <ac:grpSpMkLst>
            <pc:docMk/>
            <pc:sldMk cId="344167919" sldId="291"/>
            <ac:grpSpMk id="444" creationId="{00000000-0000-0000-0000-000000000000}"/>
          </ac:grpSpMkLst>
        </pc:grpChg>
        <pc:grpChg chg="mod">
          <ac:chgData name="Kaija-Mari Kananen" userId="919433fe-210c-46b2-b2dd-ff90a9bafc9e" providerId="ADAL" clId="{CE629836-F0E9-4318-8F03-CABBFC026259}" dt="2021-10-05T07:14:37.325" v="1066" actId="962"/>
          <ac:grpSpMkLst>
            <pc:docMk/>
            <pc:sldMk cId="344167919" sldId="291"/>
            <ac:grpSpMk id="449" creationId="{00000000-0000-0000-0000-000000000000}"/>
          </ac:grpSpMkLst>
        </pc:grpChg>
      </pc:sldChg>
      <pc:sldChg chg="add del setBg">
        <pc:chgData name="Kaija-Mari Kananen" userId="919433fe-210c-46b2-b2dd-ff90a9bafc9e" providerId="ADAL" clId="{CE629836-F0E9-4318-8F03-CABBFC026259}" dt="2021-10-04T12:14:43.132" v="216"/>
        <pc:sldMkLst>
          <pc:docMk/>
          <pc:sldMk cId="1882512835" sldId="291"/>
        </pc:sldMkLst>
      </pc:sldChg>
      <pc:sldChg chg="modSp new mod setBg">
        <pc:chgData name="Kaija-Mari Kananen" userId="919433fe-210c-46b2-b2dd-ff90a9bafc9e" providerId="ADAL" clId="{CE629836-F0E9-4318-8F03-CABBFC026259}" dt="2021-10-04T12:24:16.167" v="389" actId="1076"/>
        <pc:sldMkLst>
          <pc:docMk/>
          <pc:sldMk cId="1755910104" sldId="292"/>
        </pc:sldMkLst>
        <pc:spChg chg="mod">
          <ac:chgData name="Kaija-Mari Kananen" userId="919433fe-210c-46b2-b2dd-ff90a9bafc9e" providerId="ADAL" clId="{CE629836-F0E9-4318-8F03-CABBFC026259}" dt="2021-10-04T12:23:56.212" v="388" actId="122"/>
          <ac:spMkLst>
            <pc:docMk/>
            <pc:sldMk cId="1755910104" sldId="292"/>
            <ac:spMk id="2" creationId="{D9C4B735-5791-4A35-82C5-6E97459994CE}"/>
          </ac:spMkLst>
        </pc:spChg>
        <pc:spChg chg="mod">
          <ac:chgData name="Kaija-Mari Kananen" userId="919433fe-210c-46b2-b2dd-ff90a9bafc9e" providerId="ADAL" clId="{CE629836-F0E9-4318-8F03-CABBFC026259}" dt="2021-10-04T12:24:16.167" v="389" actId="1076"/>
          <ac:spMkLst>
            <pc:docMk/>
            <pc:sldMk cId="1755910104" sldId="292"/>
            <ac:spMk id="3" creationId="{61B0BE87-4C23-437E-BA3D-4A5E78C7B85D}"/>
          </ac:spMkLst>
        </pc:spChg>
      </pc:sldChg>
      <pc:sldChg chg="addSp delSp modSp add mod ord">
        <pc:chgData name="Kaija-Mari Kananen" userId="919433fe-210c-46b2-b2dd-ff90a9bafc9e" providerId="ADAL" clId="{CE629836-F0E9-4318-8F03-CABBFC026259}" dt="2021-10-04T12:26:53.840" v="412" actId="1076"/>
        <pc:sldMkLst>
          <pc:docMk/>
          <pc:sldMk cId="501520926" sldId="293"/>
        </pc:sldMkLst>
        <pc:spChg chg="del">
          <ac:chgData name="Kaija-Mari Kananen" userId="919433fe-210c-46b2-b2dd-ff90a9bafc9e" providerId="ADAL" clId="{CE629836-F0E9-4318-8F03-CABBFC026259}" dt="2021-10-04T12:26:25.942" v="408" actId="478"/>
          <ac:spMkLst>
            <pc:docMk/>
            <pc:sldMk cId="501520926" sldId="293"/>
            <ac:spMk id="2" creationId="{C3F2EF7B-24A8-4E15-ABC1-5321964DF0B4}"/>
          </ac:spMkLst>
        </pc:spChg>
        <pc:spChg chg="add del mod">
          <ac:chgData name="Kaija-Mari Kananen" userId="919433fe-210c-46b2-b2dd-ff90a9bafc9e" providerId="ADAL" clId="{CE629836-F0E9-4318-8F03-CABBFC026259}" dt="2021-10-04T12:26:23.083" v="406" actId="478"/>
          <ac:spMkLst>
            <pc:docMk/>
            <pc:sldMk cId="501520926" sldId="293"/>
            <ac:spMk id="4" creationId="{FED9C205-B498-47B1-B314-6BBBCB7A2C22}"/>
          </ac:spMkLst>
        </pc:spChg>
        <pc:spChg chg="mod">
          <ac:chgData name="Kaija-Mari Kananen" userId="919433fe-210c-46b2-b2dd-ff90a9bafc9e" providerId="ADAL" clId="{CE629836-F0E9-4318-8F03-CABBFC026259}" dt="2021-10-04T12:26:53.840" v="412" actId="1076"/>
          <ac:spMkLst>
            <pc:docMk/>
            <pc:sldMk cId="501520926" sldId="293"/>
            <ac:spMk id="334" creationId="{00000000-0000-0000-0000-000000000000}"/>
          </ac:spMkLst>
        </pc:spChg>
        <pc:spChg chg="del mod">
          <ac:chgData name="Kaija-Mari Kananen" userId="919433fe-210c-46b2-b2dd-ff90a9bafc9e" providerId="ADAL" clId="{CE629836-F0E9-4318-8F03-CABBFC026259}" dt="2021-10-04T12:26:19.729" v="405" actId="478"/>
          <ac:spMkLst>
            <pc:docMk/>
            <pc:sldMk cId="501520926" sldId="293"/>
            <ac:spMk id="335" creationId="{00000000-0000-0000-0000-000000000000}"/>
          </ac:spMkLst>
        </pc:spChg>
        <pc:spChg chg="del">
          <ac:chgData name="Kaija-Mari Kananen" userId="919433fe-210c-46b2-b2dd-ff90a9bafc9e" providerId="ADAL" clId="{CE629836-F0E9-4318-8F03-CABBFC026259}" dt="2021-10-04T12:26:24.421" v="407" actId="478"/>
          <ac:spMkLst>
            <pc:docMk/>
            <pc:sldMk cId="501520926" sldId="293"/>
            <ac:spMk id="336" creationId="{00000000-0000-0000-0000-000000000000}"/>
          </ac:spMkLst>
        </pc:spChg>
      </pc:sldChg>
      <pc:sldChg chg="add del setBg">
        <pc:chgData name="Kaija-Mari Kananen" userId="919433fe-210c-46b2-b2dd-ff90a9bafc9e" providerId="ADAL" clId="{CE629836-F0E9-4318-8F03-CABBFC026259}" dt="2021-10-04T12:25:50.947" v="393"/>
        <pc:sldMkLst>
          <pc:docMk/>
          <pc:sldMk cId="3654713375" sldId="293"/>
        </pc:sldMkLst>
      </pc:sldChg>
      <pc:sldChg chg="add del setBg">
        <pc:chgData name="Kaija-Mari Kananen" userId="919433fe-210c-46b2-b2dd-ff90a9bafc9e" providerId="ADAL" clId="{CE629836-F0E9-4318-8F03-CABBFC026259}" dt="2021-10-04T12:25:40.437" v="391"/>
        <pc:sldMkLst>
          <pc:docMk/>
          <pc:sldMk cId="4136890981" sldId="293"/>
        </pc:sldMkLst>
      </pc:sldChg>
      <pc:sldChg chg="addSp delSp modSp new mod">
        <pc:chgData name="Kaija-Mari Kananen" userId="919433fe-210c-46b2-b2dd-ff90a9bafc9e" providerId="ADAL" clId="{CE629836-F0E9-4318-8F03-CABBFC026259}" dt="2021-10-04T13:23:43.643" v="936" actId="478"/>
        <pc:sldMkLst>
          <pc:docMk/>
          <pc:sldMk cId="352069113" sldId="294"/>
        </pc:sldMkLst>
        <pc:spChg chg="mod">
          <ac:chgData name="Kaija-Mari Kananen" userId="919433fe-210c-46b2-b2dd-ff90a9bafc9e" providerId="ADAL" clId="{CE629836-F0E9-4318-8F03-CABBFC026259}" dt="2021-10-04T12:27:21.544" v="414"/>
          <ac:spMkLst>
            <pc:docMk/>
            <pc:sldMk cId="352069113" sldId="294"/>
            <ac:spMk id="2" creationId="{5787D338-5F65-4465-8DF2-B9C8443F3CE6}"/>
          </ac:spMkLst>
        </pc:spChg>
        <pc:spChg chg="mod">
          <ac:chgData name="Kaija-Mari Kananen" userId="919433fe-210c-46b2-b2dd-ff90a9bafc9e" providerId="ADAL" clId="{CE629836-F0E9-4318-8F03-CABBFC026259}" dt="2021-10-04T12:27:38.356" v="418" actId="14100"/>
          <ac:spMkLst>
            <pc:docMk/>
            <pc:sldMk cId="352069113" sldId="294"/>
            <ac:spMk id="3" creationId="{B590B92B-0714-4C9E-840A-1118C00C110F}"/>
          </ac:spMkLst>
        </pc:spChg>
        <pc:spChg chg="del">
          <ac:chgData name="Kaija-Mari Kananen" userId="919433fe-210c-46b2-b2dd-ff90a9bafc9e" providerId="ADAL" clId="{CE629836-F0E9-4318-8F03-CABBFC026259}" dt="2021-10-04T13:23:43.643" v="936" actId="478"/>
          <ac:spMkLst>
            <pc:docMk/>
            <pc:sldMk cId="352069113" sldId="294"/>
            <ac:spMk id="4" creationId="{6F127F66-AE34-4E5A-AF13-4C187FED36B3}"/>
          </ac:spMkLst>
        </pc:spChg>
        <pc:spChg chg="add mod">
          <ac:chgData name="Kaija-Mari Kananen" userId="919433fe-210c-46b2-b2dd-ff90a9bafc9e" providerId="ADAL" clId="{CE629836-F0E9-4318-8F03-CABBFC026259}" dt="2021-10-04T12:28:42.427" v="424" actId="1076"/>
          <ac:spMkLst>
            <pc:docMk/>
            <pc:sldMk cId="352069113" sldId="294"/>
            <ac:spMk id="5" creationId="{F6035E2A-6366-4A80-9E32-BF2B04F9860C}"/>
          </ac:spMkLst>
        </pc:spChg>
      </pc:sldChg>
      <pc:sldChg chg="modSp add mod">
        <pc:chgData name="Kaija-Mari Kananen" userId="919433fe-210c-46b2-b2dd-ff90a9bafc9e" providerId="ADAL" clId="{CE629836-F0E9-4318-8F03-CABBFC026259}" dt="2021-10-04T14:23:50.244" v="989" actId="962"/>
        <pc:sldMkLst>
          <pc:docMk/>
          <pc:sldMk cId="4062219864" sldId="295"/>
        </pc:sldMkLst>
        <pc:spChg chg="mod">
          <ac:chgData name="Kaija-Mari Kananen" userId="919433fe-210c-46b2-b2dd-ff90a9bafc9e" providerId="ADAL" clId="{CE629836-F0E9-4318-8F03-CABBFC026259}" dt="2021-10-04T14:23:48.133" v="988" actId="962"/>
          <ac:spMkLst>
            <pc:docMk/>
            <pc:sldMk cId="4062219864" sldId="295"/>
            <ac:spMk id="2" creationId="{1C630E94-F703-4F7A-94D6-2B40E62DBC4F}"/>
          </ac:spMkLst>
        </pc:spChg>
        <pc:spChg chg="ord">
          <ac:chgData name="Kaija-Mari Kananen" userId="919433fe-210c-46b2-b2dd-ff90a9bafc9e" providerId="ADAL" clId="{CE629836-F0E9-4318-8F03-CABBFC026259}" dt="2021-10-04T14:16:39.327" v="964"/>
          <ac:spMkLst>
            <pc:docMk/>
            <pc:sldMk cId="4062219864" sldId="295"/>
            <ac:spMk id="385" creationId="{00000000-0000-0000-0000-000000000000}"/>
          </ac:spMkLst>
        </pc:spChg>
        <pc:cxnChg chg="mod">
          <ac:chgData name="Kaija-Mari Kananen" userId="919433fe-210c-46b2-b2dd-ff90a9bafc9e" providerId="ADAL" clId="{CE629836-F0E9-4318-8F03-CABBFC026259}" dt="2021-10-04T14:23:50.244" v="989" actId="962"/>
          <ac:cxnSpMkLst>
            <pc:docMk/>
            <pc:sldMk cId="4062219864" sldId="295"/>
            <ac:cxnSpMk id="5" creationId="{8A80CDB9-CCC7-4636-BB73-E6511C6FC0B3}"/>
          </ac:cxnSpMkLst>
        </pc:cxnChg>
        <pc:cxnChg chg="mod">
          <ac:chgData name="Kaija-Mari Kananen" userId="919433fe-210c-46b2-b2dd-ff90a9bafc9e" providerId="ADAL" clId="{CE629836-F0E9-4318-8F03-CABBFC026259}" dt="2021-10-04T14:23:44.489" v="986" actId="962"/>
          <ac:cxnSpMkLst>
            <pc:docMk/>
            <pc:sldMk cId="4062219864" sldId="295"/>
            <ac:cxnSpMk id="34" creationId="{286051B1-9846-4324-9E52-56ACCB6A570D}"/>
          </ac:cxnSpMkLst>
        </pc:cxnChg>
        <pc:cxnChg chg="mod">
          <ac:chgData name="Kaija-Mari Kananen" userId="919433fe-210c-46b2-b2dd-ff90a9bafc9e" providerId="ADAL" clId="{CE629836-F0E9-4318-8F03-CABBFC026259}" dt="2021-10-04T14:23:46.190" v="987" actId="962"/>
          <ac:cxnSpMkLst>
            <pc:docMk/>
            <pc:sldMk cId="4062219864" sldId="295"/>
            <ac:cxnSpMk id="36" creationId="{12ECC309-FE86-4170-BD47-258A13D0851B}"/>
          </ac:cxnSpMkLst>
        </pc:cxnChg>
        <pc:cxnChg chg="mod">
          <ac:chgData name="Kaija-Mari Kananen" userId="919433fe-210c-46b2-b2dd-ff90a9bafc9e" providerId="ADAL" clId="{CE629836-F0E9-4318-8F03-CABBFC026259}" dt="2021-10-04T14:23:37.701" v="985" actId="962"/>
          <ac:cxnSpMkLst>
            <pc:docMk/>
            <pc:sldMk cId="4062219864" sldId="295"/>
            <ac:cxnSpMk id="47" creationId="{A175028D-5A10-4C3E-B52C-DCC0F78DF342}"/>
          </ac:cxnSpMkLst>
        </pc:cxnChg>
        <pc:cxnChg chg="mod">
          <ac:chgData name="Kaija-Mari Kananen" userId="919433fe-210c-46b2-b2dd-ff90a9bafc9e" providerId="ADAL" clId="{CE629836-F0E9-4318-8F03-CABBFC026259}" dt="2021-10-04T14:23:28.649" v="983" actId="962"/>
          <ac:cxnSpMkLst>
            <pc:docMk/>
            <pc:sldMk cId="4062219864" sldId="295"/>
            <ac:cxnSpMk id="387" creationId="{00000000-0000-0000-0000-000000000000}"/>
          </ac:cxnSpMkLst>
        </pc:cxnChg>
        <pc:cxnChg chg="mod">
          <ac:chgData name="Kaija-Mari Kananen" userId="919433fe-210c-46b2-b2dd-ff90a9bafc9e" providerId="ADAL" clId="{CE629836-F0E9-4318-8F03-CABBFC026259}" dt="2021-10-04T14:23:33.256" v="984" actId="962"/>
          <ac:cxnSpMkLst>
            <pc:docMk/>
            <pc:sldMk cId="4062219864" sldId="295"/>
            <ac:cxnSpMk id="388" creationId="{00000000-0000-0000-0000-000000000000}"/>
          </ac:cxnSpMkLst>
        </pc:cxnChg>
      </pc:sldChg>
      <pc:sldChg chg="add del setBg">
        <pc:chgData name="Kaija-Mari Kananen" userId="919433fe-210c-46b2-b2dd-ff90a9bafc9e" providerId="ADAL" clId="{CE629836-F0E9-4318-8F03-CABBFC026259}" dt="2021-10-04T12:30:59.387" v="428"/>
        <pc:sldMkLst>
          <pc:docMk/>
          <pc:sldMk cId="590348938" sldId="296"/>
        </pc:sldMkLst>
      </pc:sldChg>
      <pc:sldChg chg="modSp add mod ord">
        <pc:chgData name="Kaija-Mari Kananen" userId="919433fe-210c-46b2-b2dd-ff90a9bafc9e" providerId="ADAL" clId="{CE629836-F0E9-4318-8F03-CABBFC026259}" dt="2021-10-04T14:27:53.576" v="1030" actId="962"/>
        <pc:sldMkLst>
          <pc:docMk/>
          <pc:sldMk cId="971544117" sldId="296"/>
        </pc:sldMkLst>
        <pc:spChg chg="mod">
          <ac:chgData name="Kaija-Mari Kananen" userId="919433fe-210c-46b2-b2dd-ff90a9bafc9e" providerId="ADAL" clId="{CE629836-F0E9-4318-8F03-CABBFC026259}" dt="2021-10-04T12:32:00.420" v="437" actId="1076"/>
          <ac:spMkLst>
            <pc:docMk/>
            <pc:sldMk cId="971544117" sldId="296"/>
            <ac:spMk id="2" creationId="{24A736F6-5C63-44B3-9669-CA23527BF1E1}"/>
          </ac:spMkLst>
        </pc:spChg>
        <pc:spChg chg="mod">
          <ac:chgData name="Kaija-Mari Kananen" userId="919433fe-210c-46b2-b2dd-ff90a9bafc9e" providerId="ADAL" clId="{CE629836-F0E9-4318-8F03-CABBFC026259}" dt="2021-10-04T14:27:53.576" v="1030" actId="962"/>
          <ac:spMkLst>
            <pc:docMk/>
            <pc:sldMk cId="971544117" sldId="296"/>
            <ac:spMk id="4" creationId="{EEFEB337-8421-4E82-B8AD-32D47F62E1C5}"/>
          </ac:spMkLst>
        </pc:spChg>
      </pc:sldChg>
      <pc:sldChg chg="delSp modSp new mod">
        <pc:chgData name="Kaija-Mari Kananen" userId="919433fe-210c-46b2-b2dd-ff90a9bafc9e" providerId="ADAL" clId="{CE629836-F0E9-4318-8F03-CABBFC026259}" dt="2021-10-04T13:23:53.521" v="937" actId="478"/>
        <pc:sldMkLst>
          <pc:docMk/>
          <pc:sldMk cId="3719470666" sldId="297"/>
        </pc:sldMkLst>
        <pc:spChg chg="mod">
          <ac:chgData name="Kaija-Mari Kananen" userId="919433fe-210c-46b2-b2dd-ff90a9bafc9e" providerId="ADAL" clId="{CE629836-F0E9-4318-8F03-CABBFC026259}" dt="2021-10-04T12:32:22.772" v="460" actId="20577"/>
          <ac:spMkLst>
            <pc:docMk/>
            <pc:sldMk cId="3719470666" sldId="297"/>
            <ac:spMk id="2" creationId="{966A1D82-30B4-462D-9015-B6F527B4C529}"/>
          </ac:spMkLst>
        </pc:spChg>
        <pc:spChg chg="mod">
          <ac:chgData name="Kaija-Mari Kananen" userId="919433fe-210c-46b2-b2dd-ff90a9bafc9e" providerId="ADAL" clId="{CE629836-F0E9-4318-8F03-CABBFC026259}" dt="2021-10-04T12:32:55.191" v="462" actId="255"/>
          <ac:spMkLst>
            <pc:docMk/>
            <pc:sldMk cId="3719470666" sldId="297"/>
            <ac:spMk id="3" creationId="{A2240DE9-E74A-4069-8DF9-80C368BF74C3}"/>
          </ac:spMkLst>
        </pc:spChg>
        <pc:spChg chg="mod">
          <ac:chgData name="Kaija-Mari Kananen" userId="919433fe-210c-46b2-b2dd-ff90a9bafc9e" providerId="ADAL" clId="{CE629836-F0E9-4318-8F03-CABBFC026259}" dt="2021-10-04T12:33:17.713" v="464" actId="255"/>
          <ac:spMkLst>
            <pc:docMk/>
            <pc:sldMk cId="3719470666" sldId="297"/>
            <ac:spMk id="4" creationId="{0F58C28A-E165-4D6E-AD52-16E274B5CD1A}"/>
          </ac:spMkLst>
        </pc:spChg>
        <pc:spChg chg="del">
          <ac:chgData name="Kaija-Mari Kananen" userId="919433fe-210c-46b2-b2dd-ff90a9bafc9e" providerId="ADAL" clId="{CE629836-F0E9-4318-8F03-CABBFC026259}" dt="2021-10-04T13:23:53.521" v="937" actId="478"/>
          <ac:spMkLst>
            <pc:docMk/>
            <pc:sldMk cId="3719470666" sldId="297"/>
            <ac:spMk id="5" creationId="{E006C809-BDCD-4541-AF6B-CDE3BA79214F}"/>
          </ac:spMkLst>
        </pc:spChg>
      </pc:sldChg>
      <pc:sldChg chg="modSp add mod ord">
        <pc:chgData name="Kaija-Mari Kananen" userId="919433fe-210c-46b2-b2dd-ff90a9bafc9e" providerId="ADAL" clId="{CE629836-F0E9-4318-8F03-CABBFC026259}" dt="2021-10-04T12:34:04.592" v="476" actId="1076"/>
        <pc:sldMkLst>
          <pc:docMk/>
          <pc:sldMk cId="3853138372" sldId="298"/>
        </pc:sldMkLst>
        <pc:spChg chg="mod">
          <ac:chgData name="Kaija-Mari Kananen" userId="919433fe-210c-46b2-b2dd-ff90a9bafc9e" providerId="ADAL" clId="{CE629836-F0E9-4318-8F03-CABBFC026259}" dt="2021-10-04T12:34:04.592" v="476" actId="1076"/>
          <ac:spMkLst>
            <pc:docMk/>
            <pc:sldMk cId="3853138372" sldId="298"/>
            <ac:spMk id="334" creationId="{00000000-0000-0000-0000-000000000000}"/>
          </ac:spMkLst>
        </pc:spChg>
      </pc:sldChg>
      <pc:sldChg chg="addSp delSp modSp new mod">
        <pc:chgData name="Kaija-Mari Kananen" userId="919433fe-210c-46b2-b2dd-ff90a9bafc9e" providerId="ADAL" clId="{CE629836-F0E9-4318-8F03-CABBFC026259}" dt="2021-10-04T13:24:02.005" v="939" actId="478"/>
        <pc:sldMkLst>
          <pc:docMk/>
          <pc:sldMk cId="422764118" sldId="299"/>
        </pc:sldMkLst>
        <pc:spChg chg="mod">
          <ac:chgData name="Kaija-Mari Kananen" userId="919433fe-210c-46b2-b2dd-ff90a9bafc9e" providerId="ADAL" clId="{CE629836-F0E9-4318-8F03-CABBFC026259}" dt="2021-10-04T12:35:57.788" v="505" actId="20577"/>
          <ac:spMkLst>
            <pc:docMk/>
            <pc:sldMk cId="422764118" sldId="299"/>
            <ac:spMk id="2" creationId="{2677358F-CE9D-48F5-A102-1DF23753204F}"/>
          </ac:spMkLst>
        </pc:spChg>
        <pc:spChg chg="mod">
          <ac:chgData name="Kaija-Mari Kananen" userId="919433fe-210c-46b2-b2dd-ff90a9bafc9e" providerId="ADAL" clId="{CE629836-F0E9-4318-8F03-CABBFC026259}" dt="2021-10-04T12:36:11.725" v="508" actId="20577"/>
          <ac:spMkLst>
            <pc:docMk/>
            <pc:sldMk cId="422764118" sldId="299"/>
            <ac:spMk id="3" creationId="{BEF4D2CB-BD06-41BA-8675-9BDF4A738F14}"/>
          </ac:spMkLst>
        </pc:spChg>
        <pc:spChg chg="mod">
          <ac:chgData name="Kaija-Mari Kananen" userId="919433fe-210c-46b2-b2dd-ff90a9bafc9e" providerId="ADAL" clId="{CE629836-F0E9-4318-8F03-CABBFC026259}" dt="2021-10-04T12:36:24.966" v="511" actId="20577"/>
          <ac:spMkLst>
            <pc:docMk/>
            <pc:sldMk cId="422764118" sldId="299"/>
            <ac:spMk id="4" creationId="{B80D9C23-BB42-4670-86AF-F7F27E307E2A}"/>
          </ac:spMkLst>
        </pc:spChg>
        <pc:spChg chg="mod">
          <ac:chgData name="Kaija-Mari Kananen" userId="919433fe-210c-46b2-b2dd-ff90a9bafc9e" providerId="ADAL" clId="{CE629836-F0E9-4318-8F03-CABBFC026259}" dt="2021-10-04T12:36:37.292" v="514" actId="20577"/>
          <ac:spMkLst>
            <pc:docMk/>
            <pc:sldMk cId="422764118" sldId="299"/>
            <ac:spMk id="5" creationId="{51C40906-0A2F-4D4C-8515-9BFC506645F9}"/>
          </ac:spMkLst>
        </pc:spChg>
        <pc:spChg chg="del mod">
          <ac:chgData name="Kaija-Mari Kananen" userId="919433fe-210c-46b2-b2dd-ff90a9bafc9e" providerId="ADAL" clId="{CE629836-F0E9-4318-8F03-CABBFC026259}" dt="2021-10-04T13:24:02.005" v="939" actId="478"/>
          <ac:spMkLst>
            <pc:docMk/>
            <pc:sldMk cId="422764118" sldId="299"/>
            <ac:spMk id="6" creationId="{53411E03-164C-44C3-8305-A590AD9A66E9}"/>
          </ac:spMkLst>
        </pc:spChg>
        <pc:spChg chg="add mod">
          <ac:chgData name="Kaija-Mari Kananen" userId="919433fe-210c-46b2-b2dd-ff90a9bafc9e" providerId="ADAL" clId="{CE629836-F0E9-4318-8F03-CABBFC026259}" dt="2021-10-04T12:37:43.485" v="520" actId="14100"/>
          <ac:spMkLst>
            <pc:docMk/>
            <pc:sldMk cId="422764118" sldId="299"/>
            <ac:spMk id="7" creationId="{7F15FAE8-3DF3-415D-9A6E-5B9F110EA78C}"/>
          </ac:spMkLst>
        </pc:spChg>
      </pc:sldChg>
      <pc:sldChg chg="addSp delSp modSp new mod">
        <pc:chgData name="Kaija-Mari Kananen" userId="919433fe-210c-46b2-b2dd-ff90a9bafc9e" providerId="ADAL" clId="{CE629836-F0E9-4318-8F03-CABBFC026259}" dt="2021-10-04T12:42:05.308" v="555" actId="478"/>
        <pc:sldMkLst>
          <pc:docMk/>
          <pc:sldMk cId="3318606532" sldId="300"/>
        </pc:sldMkLst>
        <pc:spChg chg="mod">
          <ac:chgData name="Kaija-Mari Kananen" userId="919433fe-210c-46b2-b2dd-ff90a9bafc9e" providerId="ADAL" clId="{CE629836-F0E9-4318-8F03-CABBFC026259}" dt="2021-10-04T12:38:33.176" v="526" actId="20577"/>
          <ac:spMkLst>
            <pc:docMk/>
            <pc:sldMk cId="3318606532" sldId="300"/>
            <ac:spMk id="2" creationId="{69FD7F9E-5E82-4669-9BD6-E3491AA7F949}"/>
          </ac:spMkLst>
        </pc:spChg>
        <pc:spChg chg="mod">
          <ac:chgData name="Kaija-Mari Kananen" userId="919433fe-210c-46b2-b2dd-ff90a9bafc9e" providerId="ADAL" clId="{CE629836-F0E9-4318-8F03-CABBFC026259}" dt="2021-10-04T12:40:16.166" v="534" actId="14100"/>
          <ac:spMkLst>
            <pc:docMk/>
            <pc:sldMk cId="3318606532" sldId="300"/>
            <ac:spMk id="3" creationId="{EBF734C3-50B2-4962-903A-6F6536091C27}"/>
          </ac:spMkLst>
        </pc:spChg>
        <pc:spChg chg="mod">
          <ac:chgData name="Kaija-Mari Kananen" userId="919433fe-210c-46b2-b2dd-ff90a9bafc9e" providerId="ADAL" clId="{CE629836-F0E9-4318-8F03-CABBFC026259}" dt="2021-10-04T12:40:37.906" v="536" actId="14100"/>
          <ac:spMkLst>
            <pc:docMk/>
            <pc:sldMk cId="3318606532" sldId="300"/>
            <ac:spMk id="4" creationId="{E76D3BB8-831F-4CBB-81C2-7BE90156642B}"/>
          </ac:spMkLst>
        </pc:spChg>
        <pc:spChg chg="mod">
          <ac:chgData name="Kaija-Mari Kananen" userId="919433fe-210c-46b2-b2dd-ff90a9bafc9e" providerId="ADAL" clId="{CE629836-F0E9-4318-8F03-CABBFC026259}" dt="2021-10-04T12:41:05.869" v="538" actId="14100"/>
          <ac:spMkLst>
            <pc:docMk/>
            <pc:sldMk cId="3318606532" sldId="300"/>
            <ac:spMk id="5" creationId="{BF0FACAE-802C-4B6E-B49A-0CE0B45040C8}"/>
          </ac:spMkLst>
        </pc:spChg>
        <pc:spChg chg="del mod">
          <ac:chgData name="Kaija-Mari Kananen" userId="919433fe-210c-46b2-b2dd-ff90a9bafc9e" providerId="ADAL" clId="{CE629836-F0E9-4318-8F03-CABBFC026259}" dt="2021-10-04T12:42:05.308" v="555" actId="478"/>
          <ac:spMkLst>
            <pc:docMk/>
            <pc:sldMk cId="3318606532" sldId="300"/>
            <ac:spMk id="6" creationId="{FAF6F8AE-07D8-49E6-9C5B-C388CDAEAC6B}"/>
          </ac:spMkLst>
        </pc:spChg>
        <pc:spChg chg="add mod">
          <ac:chgData name="Kaija-Mari Kananen" userId="919433fe-210c-46b2-b2dd-ff90a9bafc9e" providerId="ADAL" clId="{CE629836-F0E9-4318-8F03-CABBFC026259}" dt="2021-10-04T12:41:37.476" v="553" actId="20577"/>
          <ac:spMkLst>
            <pc:docMk/>
            <pc:sldMk cId="3318606532" sldId="300"/>
            <ac:spMk id="7" creationId="{B99E5F89-884C-4E26-B96C-30246F1C2D1B}"/>
          </ac:spMkLst>
        </pc:spChg>
      </pc:sldChg>
      <pc:sldChg chg="modSp add mod">
        <pc:chgData name="Kaija-Mari Kananen" userId="919433fe-210c-46b2-b2dd-ff90a9bafc9e" providerId="ADAL" clId="{CE629836-F0E9-4318-8F03-CABBFC026259}" dt="2021-10-04T14:18:48.360" v="972"/>
        <pc:sldMkLst>
          <pc:docMk/>
          <pc:sldMk cId="1864222890" sldId="301"/>
        </pc:sldMkLst>
        <pc:spChg chg="ord">
          <ac:chgData name="Kaija-Mari Kananen" userId="919433fe-210c-46b2-b2dd-ff90a9bafc9e" providerId="ADAL" clId="{CE629836-F0E9-4318-8F03-CABBFC026259}" dt="2021-10-04T14:18:48.360" v="972"/>
          <ac:spMkLst>
            <pc:docMk/>
            <pc:sldMk cId="1864222890" sldId="301"/>
            <ac:spMk id="465" creationId="{00000000-0000-0000-0000-000000000000}"/>
          </ac:spMkLst>
        </pc:spChg>
      </pc:sldChg>
      <pc:sldChg chg="modSp add mod ord">
        <pc:chgData name="Kaija-Mari Kananen" userId="919433fe-210c-46b2-b2dd-ff90a9bafc9e" providerId="ADAL" clId="{CE629836-F0E9-4318-8F03-CABBFC026259}" dt="2021-10-04T14:24:08.243" v="990" actId="962"/>
        <pc:sldMkLst>
          <pc:docMk/>
          <pc:sldMk cId="3771829907" sldId="302"/>
        </pc:sldMkLst>
        <pc:spChg chg="mod">
          <ac:chgData name="Kaija-Mari Kananen" userId="919433fe-210c-46b2-b2dd-ff90a9bafc9e" providerId="ADAL" clId="{CE629836-F0E9-4318-8F03-CABBFC026259}" dt="2021-10-04T14:24:08.243" v="990" actId="962"/>
          <ac:spMkLst>
            <pc:docMk/>
            <pc:sldMk cId="3771829907" sldId="302"/>
            <ac:spMk id="2" creationId="{C3F2EF7B-24A8-4E15-ABC1-5321964DF0B4}"/>
          </ac:spMkLst>
        </pc:spChg>
        <pc:spChg chg="mod">
          <ac:chgData name="Kaija-Mari Kananen" userId="919433fe-210c-46b2-b2dd-ff90a9bafc9e" providerId="ADAL" clId="{CE629836-F0E9-4318-8F03-CABBFC026259}" dt="2021-10-04T12:44:18.675" v="572" actId="20577"/>
          <ac:spMkLst>
            <pc:docMk/>
            <pc:sldMk cId="3771829907" sldId="302"/>
            <ac:spMk id="334" creationId="{00000000-0000-0000-0000-000000000000}"/>
          </ac:spMkLst>
        </pc:spChg>
        <pc:spChg chg="mod">
          <ac:chgData name="Kaija-Mari Kananen" userId="919433fe-210c-46b2-b2dd-ff90a9bafc9e" providerId="ADAL" clId="{CE629836-F0E9-4318-8F03-CABBFC026259}" dt="2021-10-04T12:44:44.983" v="574" actId="948"/>
          <ac:spMkLst>
            <pc:docMk/>
            <pc:sldMk cId="3771829907" sldId="302"/>
            <ac:spMk id="335" creationId="{00000000-0000-0000-0000-000000000000}"/>
          </ac:spMkLst>
        </pc:spChg>
        <pc:spChg chg="mod ord">
          <ac:chgData name="Kaija-Mari Kananen" userId="919433fe-210c-46b2-b2dd-ff90a9bafc9e" providerId="ADAL" clId="{CE629836-F0E9-4318-8F03-CABBFC026259}" dt="2021-10-04T14:19:18.941" v="974"/>
          <ac:spMkLst>
            <pc:docMk/>
            <pc:sldMk cId="3771829907" sldId="302"/>
            <ac:spMk id="336" creationId="{00000000-0000-0000-0000-000000000000}"/>
          </ac:spMkLst>
        </pc:spChg>
      </pc:sldChg>
      <pc:sldChg chg="addSp modSp new mod setBg">
        <pc:chgData name="Kaija-Mari Kananen" userId="919433fe-210c-46b2-b2dd-ff90a9bafc9e" providerId="ADAL" clId="{CE629836-F0E9-4318-8F03-CABBFC026259}" dt="2021-10-04T14:27:59.819" v="1034" actId="962"/>
        <pc:sldMkLst>
          <pc:docMk/>
          <pc:sldMk cId="1688033146" sldId="303"/>
        </pc:sldMkLst>
        <pc:spChg chg="mod">
          <ac:chgData name="Kaija-Mari Kananen" userId="919433fe-210c-46b2-b2dd-ff90a9bafc9e" providerId="ADAL" clId="{CE629836-F0E9-4318-8F03-CABBFC026259}" dt="2021-10-04T13:00:23.457" v="731" actId="1076"/>
          <ac:spMkLst>
            <pc:docMk/>
            <pc:sldMk cId="1688033146" sldId="303"/>
            <ac:spMk id="2" creationId="{1F6D75A5-0753-4694-9F12-2CC1BDF3F821}"/>
          </ac:spMkLst>
        </pc:spChg>
        <pc:spChg chg="mod">
          <ac:chgData name="Kaija-Mari Kananen" userId="919433fe-210c-46b2-b2dd-ff90a9bafc9e" providerId="ADAL" clId="{CE629836-F0E9-4318-8F03-CABBFC026259}" dt="2021-10-04T12:53:51.834" v="686" actId="1076"/>
          <ac:spMkLst>
            <pc:docMk/>
            <pc:sldMk cId="1688033146" sldId="303"/>
            <ac:spMk id="3" creationId="{8CF745E4-937B-49BC-97D5-A66D804B7409}"/>
          </ac:spMkLst>
        </pc:spChg>
        <pc:spChg chg="add mod ord">
          <ac:chgData name="Kaija-Mari Kananen" userId="919433fe-210c-46b2-b2dd-ff90a9bafc9e" providerId="ADAL" clId="{CE629836-F0E9-4318-8F03-CABBFC026259}" dt="2021-10-04T14:27:59.819" v="1034" actId="962"/>
          <ac:spMkLst>
            <pc:docMk/>
            <pc:sldMk cId="1688033146" sldId="303"/>
            <ac:spMk id="4" creationId="{F067AAC4-EABE-405B-B9EC-F07CBECAE982}"/>
          </ac:spMkLst>
        </pc:spChg>
      </pc:sldChg>
      <pc:sldChg chg="delSp modSp new mod">
        <pc:chgData name="Kaija-Mari Kananen" userId="919433fe-210c-46b2-b2dd-ff90a9bafc9e" providerId="ADAL" clId="{CE629836-F0E9-4318-8F03-CABBFC026259}" dt="2021-10-04T13:02:13.070" v="763" actId="478"/>
        <pc:sldMkLst>
          <pc:docMk/>
          <pc:sldMk cId="1784808933" sldId="304"/>
        </pc:sldMkLst>
        <pc:spChg chg="mod">
          <ac:chgData name="Kaija-Mari Kananen" userId="919433fe-210c-46b2-b2dd-ff90a9bafc9e" providerId="ADAL" clId="{CE629836-F0E9-4318-8F03-CABBFC026259}" dt="2021-10-04T13:01:36.947" v="761" actId="20577"/>
          <ac:spMkLst>
            <pc:docMk/>
            <pc:sldMk cId="1784808933" sldId="304"/>
            <ac:spMk id="2" creationId="{1D17B68E-BB3E-4E11-AE99-CDCAA6FA384A}"/>
          </ac:spMkLst>
        </pc:spChg>
        <pc:spChg chg="mod">
          <ac:chgData name="Kaija-Mari Kananen" userId="919433fe-210c-46b2-b2dd-ff90a9bafc9e" providerId="ADAL" clId="{CE629836-F0E9-4318-8F03-CABBFC026259}" dt="2021-10-04T13:01:48.222" v="762"/>
          <ac:spMkLst>
            <pc:docMk/>
            <pc:sldMk cId="1784808933" sldId="304"/>
            <ac:spMk id="3" creationId="{CE4C52F9-EDC4-41E4-BA04-54016E42AC8D}"/>
          </ac:spMkLst>
        </pc:spChg>
        <pc:spChg chg="del">
          <ac:chgData name="Kaija-Mari Kananen" userId="919433fe-210c-46b2-b2dd-ff90a9bafc9e" providerId="ADAL" clId="{CE629836-F0E9-4318-8F03-CABBFC026259}" dt="2021-10-04T13:02:13.070" v="763" actId="478"/>
          <ac:spMkLst>
            <pc:docMk/>
            <pc:sldMk cId="1784808933" sldId="304"/>
            <ac:spMk id="4" creationId="{3E5B5CEE-ABFE-4685-B8C2-9D23D1931FE9}"/>
          </ac:spMkLst>
        </pc:spChg>
      </pc:sldChg>
      <pc:sldChg chg="delSp modSp new mod">
        <pc:chgData name="Kaija-Mari Kananen" userId="919433fe-210c-46b2-b2dd-ff90a9bafc9e" providerId="ADAL" clId="{CE629836-F0E9-4318-8F03-CABBFC026259}" dt="2021-10-04T13:04:56.434" v="768" actId="478"/>
        <pc:sldMkLst>
          <pc:docMk/>
          <pc:sldMk cId="3877918117" sldId="305"/>
        </pc:sldMkLst>
        <pc:spChg chg="mod">
          <ac:chgData name="Kaija-Mari Kananen" userId="919433fe-210c-46b2-b2dd-ff90a9bafc9e" providerId="ADAL" clId="{CE629836-F0E9-4318-8F03-CABBFC026259}" dt="2021-10-04T13:04:25.946" v="765"/>
          <ac:spMkLst>
            <pc:docMk/>
            <pc:sldMk cId="3877918117" sldId="305"/>
            <ac:spMk id="2" creationId="{533D7DE9-41AE-4CB4-A427-CB664D7EC12D}"/>
          </ac:spMkLst>
        </pc:spChg>
        <pc:spChg chg="mod">
          <ac:chgData name="Kaija-Mari Kananen" userId="919433fe-210c-46b2-b2dd-ff90a9bafc9e" providerId="ADAL" clId="{CE629836-F0E9-4318-8F03-CABBFC026259}" dt="2021-10-04T13:04:51.173" v="766"/>
          <ac:spMkLst>
            <pc:docMk/>
            <pc:sldMk cId="3877918117" sldId="305"/>
            <ac:spMk id="3" creationId="{24CF1815-5E50-4758-9D25-80CA082508E3}"/>
          </ac:spMkLst>
        </pc:spChg>
        <pc:spChg chg="del mod">
          <ac:chgData name="Kaija-Mari Kananen" userId="919433fe-210c-46b2-b2dd-ff90a9bafc9e" providerId="ADAL" clId="{CE629836-F0E9-4318-8F03-CABBFC026259}" dt="2021-10-04T13:04:56.434" v="768" actId="478"/>
          <ac:spMkLst>
            <pc:docMk/>
            <pc:sldMk cId="3877918117" sldId="305"/>
            <ac:spMk id="4" creationId="{9F979A6D-BC33-4B10-A7C7-FAB00511695D}"/>
          </ac:spMkLst>
        </pc:spChg>
      </pc:sldChg>
      <pc:sldChg chg="delSp modSp new mod">
        <pc:chgData name="Kaija-Mari Kananen" userId="919433fe-210c-46b2-b2dd-ff90a9bafc9e" providerId="ADAL" clId="{CE629836-F0E9-4318-8F03-CABBFC026259}" dt="2021-10-04T13:05:42.628" v="773" actId="478"/>
        <pc:sldMkLst>
          <pc:docMk/>
          <pc:sldMk cId="70824628" sldId="306"/>
        </pc:sldMkLst>
        <pc:spChg chg="mod">
          <ac:chgData name="Kaija-Mari Kananen" userId="919433fe-210c-46b2-b2dd-ff90a9bafc9e" providerId="ADAL" clId="{CE629836-F0E9-4318-8F03-CABBFC026259}" dt="2021-10-04T13:05:20.994" v="770"/>
          <ac:spMkLst>
            <pc:docMk/>
            <pc:sldMk cId="70824628" sldId="306"/>
            <ac:spMk id="2" creationId="{91AAB20A-FEFD-48C5-88E5-AE72A3C887B4}"/>
          </ac:spMkLst>
        </pc:spChg>
        <pc:spChg chg="mod">
          <ac:chgData name="Kaija-Mari Kananen" userId="919433fe-210c-46b2-b2dd-ff90a9bafc9e" providerId="ADAL" clId="{CE629836-F0E9-4318-8F03-CABBFC026259}" dt="2021-10-04T13:05:30.168" v="771"/>
          <ac:spMkLst>
            <pc:docMk/>
            <pc:sldMk cId="70824628" sldId="306"/>
            <ac:spMk id="3" creationId="{8EE7C359-9E02-4834-8F51-A9DEFE55F651}"/>
          </ac:spMkLst>
        </pc:spChg>
        <pc:spChg chg="del mod">
          <ac:chgData name="Kaija-Mari Kananen" userId="919433fe-210c-46b2-b2dd-ff90a9bafc9e" providerId="ADAL" clId="{CE629836-F0E9-4318-8F03-CABBFC026259}" dt="2021-10-04T13:05:42.628" v="773" actId="478"/>
          <ac:spMkLst>
            <pc:docMk/>
            <pc:sldMk cId="70824628" sldId="306"/>
            <ac:spMk id="4" creationId="{49A458DC-37AB-43E0-9C56-B6488B26C95B}"/>
          </ac:spMkLst>
        </pc:spChg>
      </pc:sldChg>
      <pc:sldChg chg="delSp modSp new mod">
        <pc:chgData name="Kaija-Mari Kananen" userId="919433fe-210c-46b2-b2dd-ff90a9bafc9e" providerId="ADAL" clId="{CE629836-F0E9-4318-8F03-CABBFC026259}" dt="2021-10-04T13:07:27.053" v="788" actId="478"/>
        <pc:sldMkLst>
          <pc:docMk/>
          <pc:sldMk cId="2952553252" sldId="307"/>
        </pc:sldMkLst>
        <pc:spChg chg="mod">
          <ac:chgData name="Kaija-Mari Kananen" userId="919433fe-210c-46b2-b2dd-ff90a9bafc9e" providerId="ADAL" clId="{CE629836-F0E9-4318-8F03-CABBFC026259}" dt="2021-10-04T13:06:08.564" v="775"/>
          <ac:spMkLst>
            <pc:docMk/>
            <pc:sldMk cId="2952553252" sldId="307"/>
            <ac:spMk id="2" creationId="{0FF802FE-45F3-4316-912B-5FDB65269E5D}"/>
          </ac:spMkLst>
        </pc:spChg>
        <pc:spChg chg="mod">
          <ac:chgData name="Kaija-Mari Kananen" userId="919433fe-210c-46b2-b2dd-ff90a9bafc9e" providerId="ADAL" clId="{CE629836-F0E9-4318-8F03-CABBFC026259}" dt="2021-10-04T13:06:23.995" v="779" actId="20577"/>
          <ac:spMkLst>
            <pc:docMk/>
            <pc:sldMk cId="2952553252" sldId="307"/>
            <ac:spMk id="3" creationId="{1A3221ED-4B7B-4FBF-90E3-85248199CC29}"/>
          </ac:spMkLst>
        </pc:spChg>
        <pc:spChg chg="del mod">
          <ac:chgData name="Kaija-Mari Kananen" userId="919433fe-210c-46b2-b2dd-ff90a9bafc9e" providerId="ADAL" clId="{CE629836-F0E9-4318-8F03-CABBFC026259}" dt="2021-10-04T13:07:27.053" v="788" actId="478"/>
          <ac:spMkLst>
            <pc:docMk/>
            <pc:sldMk cId="2952553252" sldId="307"/>
            <ac:spMk id="4" creationId="{4F0B2449-DA34-4844-B58F-9706FC3EB5EE}"/>
          </ac:spMkLst>
        </pc:spChg>
      </pc:sldChg>
      <pc:sldChg chg="addSp delSp add del setBg delDesignElem">
        <pc:chgData name="Kaija-Mari Kananen" userId="919433fe-210c-46b2-b2dd-ff90a9bafc9e" providerId="ADAL" clId="{CE629836-F0E9-4318-8F03-CABBFC026259}" dt="2021-10-04T12:48:17.175" v="577"/>
        <pc:sldMkLst>
          <pc:docMk/>
          <pc:sldMk cId="3196336876" sldId="308"/>
        </pc:sldMkLst>
        <pc:spChg chg="add del">
          <ac:chgData name="Kaija-Mari Kananen" userId="919433fe-210c-46b2-b2dd-ff90a9bafc9e" providerId="ADAL" clId="{CE629836-F0E9-4318-8F03-CABBFC026259}" dt="2021-10-04T12:48:17.175" v="577"/>
          <ac:spMkLst>
            <pc:docMk/>
            <pc:sldMk cId="3196336876" sldId="308"/>
            <ac:spMk id="10" creationId="{42A4FC2C-047E-45A5-965D-8E1E3BF09BC6}"/>
          </ac:spMkLst>
        </pc:spChg>
      </pc:sldChg>
      <pc:sldChg chg="delSp modSp new mod">
        <pc:chgData name="Kaija-Mari Kananen" userId="919433fe-210c-46b2-b2dd-ff90a9bafc9e" providerId="ADAL" clId="{CE629836-F0E9-4318-8F03-CABBFC026259}" dt="2021-10-04T13:07:19.833" v="786" actId="478"/>
        <pc:sldMkLst>
          <pc:docMk/>
          <pc:sldMk cId="3964697736" sldId="308"/>
        </pc:sldMkLst>
        <pc:spChg chg="mod">
          <ac:chgData name="Kaija-Mari Kananen" userId="919433fe-210c-46b2-b2dd-ff90a9bafc9e" providerId="ADAL" clId="{CE629836-F0E9-4318-8F03-CABBFC026259}" dt="2021-10-04T13:06:59.328" v="781"/>
          <ac:spMkLst>
            <pc:docMk/>
            <pc:sldMk cId="3964697736" sldId="308"/>
            <ac:spMk id="2" creationId="{05C290F3-B23D-46DA-89F5-72EC744E5BDC}"/>
          </ac:spMkLst>
        </pc:spChg>
        <pc:spChg chg="mod">
          <ac:chgData name="Kaija-Mari Kananen" userId="919433fe-210c-46b2-b2dd-ff90a9bafc9e" providerId="ADAL" clId="{CE629836-F0E9-4318-8F03-CABBFC026259}" dt="2021-10-04T13:07:13.069" v="784" actId="20577"/>
          <ac:spMkLst>
            <pc:docMk/>
            <pc:sldMk cId="3964697736" sldId="308"/>
            <ac:spMk id="3" creationId="{5523B155-31AC-40A1-925A-949643DEEA46}"/>
          </ac:spMkLst>
        </pc:spChg>
        <pc:spChg chg="del mod">
          <ac:chgData name="Kaija-Mari Kananen" userId="919433fe-210c-46b2-b2dd-ff90a9bafc9e" providerId="ADAL" clId="{CE629836-F0E9-4318-8F03-CABBFC026259}" dt="2021-10-04T13:07:19.833" v="786" actId="478"/>
          <ac:spMkLst>
            <pc:docMk/>
            <pc:sldMk cId="3964697736" sldId="308"/>
            <ac:spMk id="4" creationId="{4C019846-31F2-4C09-BBCE-ADB12D81CB17}"/>
          </ac:spMkLst>
        </pc:spChg>
      </pc:sldChg>
      <pc:sldChg chg="delSp modSp new mod">
        <pc:chgData name="Kaija-Mari Kananen" userId="919433fe-210c-46b2-b2dd-ff90a9bafc9e" providerId="ADAL" clId="{CE629836-F0E9-4318-8F03-CABBFC026259}" dt="2021-10-04T14:20:04.824" v="975" actId="478"/>
        <pc:sldMkLst>
          <pc:docMk/>
          <pc:sldMk cId="2586796170" sldId="309"/>
        </pc:sldMkLst>
        <pc:spChg chg="mod">
          <ac:chgData name="Kaija-Mari Kananen" userId="919433fe-210c-46b2-b2dd-ff90a9bafc9e" providerId="ADAL" clId="{CE629836-F0E9-4318-8F03-CABBFC026259}" dt="2021-10-04T13:07:47.843" v="790"/>
          <ac:spMkLst>
            <pc:docMk/>
            <pc:sldMk cId="2586796170" sldId="309"/>
            <ac:spMk id="2" creationId="{B1EC4FFB-0FDC-4DA4-AF69-4068FC24395F}"/>
          </ac:spMkLst>
        </pc:spChg>
        <pc:spChg chg="mod">
          <ac:chgData name="Kaija-Mari Kananen" userId="919433fe-210c-46b2-b2dd-ff90a9bafc9e" providerId="ADAL" clId="{CE629836-F0E9-4318-8F03-CABBFC026259}" dt="2021-10-04T13:08:00.501" v="791"/>
          <ac:spMkLst>
            <pc:docMk/>
            <pc:sldMk cId="2586796170" sldId="309"/>
            <ac:spMk id="3" creationId="{2300DD55-CD27-4290-BF74-4C899EFF82EE}"/>
          </ac:spMkLst>
        </pc:spChg>
        <pc:spChg chg="del">
          <ac:chgData name="Kaija-Mari Kananen" userId="919433fe-210c-46b2-b2dd-ff90a9bafc9e" providerId="ADAL" clId="{CE629836-F0E9-4318-8F03-CABBFC026259}" dt="2021-10-04T14:20:04.824" v="975" actId="478"/>
          <ac:spMkLst>
            <pc:docMk/>
            <pc:sldMk cId="2586796170" sldId="309"/>
            <ac:spMk id="4" creationId="{285F5C87-3D47-4B61-B369-A976FAA1AA74}"/>
          </ac:spMkLst>
        </pc:spChg>
      </pc:sldChg>
      <pc:sldChg chg="addSp delSp modSp new mod setBg">
        <pc:chgData name="Kaija-Mari Kananen" userId="919433fe-210c-46b2-b2dd-ff90a9bafc9e" providerId="ADAL" clId="{CE629836-F0E9-4318-8F03-CABBFC026259}" dt="2021-10-04T14:42:40.912" v="1043" actId="1076"/>
        <pc:sldMkLst>
          <pc:docMk/>
          <pc:sldMk cId="721154070" sldId="310"/>
        </pc:sldMkLst>
        <pc:spChg chg="mod">
          <ac:chgData name="Kaija-Mari Kananen" userId="919433fe-210c-46b2-b2dd-ff90a9bafc9e" providerId="ADAL" clId="{CE629836-F0E9-4318-8F03-CABBFC026259}" dt="2021-10-04T13:12:28.009" v="801" actId="1076"/>
          <ac:spMkLst>
            <pc:docMk/>
            <pc:sldMk cId="721154070" sldId="310"/>
            <ac:spMk id="2" creationId="{FDF3BE51-5914-4200-84BF-D1288B9D607F}"/>
          </ac:spMkLst>
        </pc:spChg>
        <pc:spChg chg="del">
          <ac:chgData name="Kaija-Mari Kananen" userId="919433fe-210c-46b2-b2dd-ff90a9bafc9e" providerId="ADAL" clId="{CE629836-F0E9-4318-8F03-CABBFC026259}" dt="2021-10-04T13:10:32.897" v="795" actId="478"/>
          <ac:spMkLst>
            <pc:docMk/>
            <pc:sldMk cId="721154070" sldId="310"/>
            <ac:spMk id="3" creationId="{DAD8F652-9370-43E2-B27B-12913FC22BD8}"/>
          </ac:spMkLst>
        </pc:spChg>
        <pc:spChg chg="add del mod">
          <ac:chgData name="Kaija-Mari Kananen" userId="919433fe-210c-46b2-b2dd-ff90a9bafc9e" providerId="ADAL" clId="{CE629836-F0E9-4318-8F03-CABBFC026259}" dt="2021-10-04T14:42:40.912" v="1043" actId="1076"/>
          <ac:spMkLst>
            <pc:docMk/>
            <pc:sldMk cId="721154070" sldId="310"/>
            <ac:spMk id="4" creationId="{4CF79B16-B54B-409B-99E5-2F5A7BAB12C9}"/>
          </ac:spMkLst>
        </pc:spChg>
      </pc:sldChg>
      <pc:sldChg chg="add del">
        <pc:chgData name="Kaija-Mari Kananen" userId="919433fe-210c-46b2-b2dd-ff90a9bafc9e" providerId="ADAL" clId="{CE629836-F0E9-4318-8F03-CABBFC026259}" dt="2021-10-05T07:51:08.125" v="1120" actId="47"/>
        <pc:sldMkLst>
          <pc:docMk/>
          <pc:sldMk cId="1818639975" sldId="311"/>
        </pc:sldMkLst>
      </pc:sldChg>
      <pc:sldMasterChg chg="add del addSldLayout delSldLayout">
        <pc:chgData name="Kaija-Mari Kananen" userId="919433fe-210c-46b2-b2dd-ff90a9bafc9e" providerId="ADAL" clId="{CE629836-F0E9-4318-8F03-CABBFC026259}" dt="2021-10-05T07:51:08.125" v="1120" actId="47"/>
        <pc:sldMasterMkLst>
          <pc:docMk/>
          <pc:sldMasterMk cId="4064279422" sldId="2147483648"/>
        </pc:sldMasterMkLst>
        <pc:sldLayoutChg chg="add del">
          <pc:chgData name="Kaija-Mari Kananen" userId="919433fe-210c-46b2-b2dd-ff90a9bafc9e" providerId="ADAL" clId="{CE629836-F0E9-4318-8F03-CABBFC026259}" dt="2021-10-05T07:51:08.125" v="1120" actId="47"/>
          <pc:sldLayoutMkLst>
            <pc:docMk/>
            <pc:sldMasterMk cId="4064279422" sldId="2147483648"/>
            <pc:sldLayoutMk cId="2330763061" sldId="2147483713"/>
          </pc:sldLayoutMkLst>
        </pc:sldLayoutChg>
      </pc:sldMasterChg>
      <pc:sldMasterChg chg="delSldLayout modSldLayout">
        <pc:chgData name="Kaija-Mari Kananen" userId="919433fe-210c-46b2-b2dd-ff90a9bafc9e" providerId="ADAL" clId="{CE629836-F0E9-4318-8F03-CABBFC026259}" dt="2021-10-05T07:44:32.163" v="1087" actId="27028"/>
        <pc:sldMasterMkLst>
          <pc:docMk/>
          <pc:sldMasterMk cId="0" sldId="2147483658"/>
        </pc:sldMasterMkLst>
        <pc:sldLayoutChg chg="del">
          <pc:chgData name="Kaija-Mari Kananen" userId="919433fe-210c-46b2-b2dd-ff90a9bafc9e" providerId="ADAL" clId="{CE629836-F0E9-4318-8F03-CABBFC026259}" dt="2021-10-04T13:14:54.169" v="835" actId="47"/>
          <pc:sldLayoutMkLst>
            <pc:docMk/>
            <pc:sldMasterMk cId="0" sldId="2147483658"/>
            <pc:sldLayoutMk cId="0" sldId="2147483655"/>
          </pc:sldLayoutMkLst>
        </pc:sldLayoutChg>
        <pc:sldLayoutChg chg="del">
          <pc:chgData name="Kaija-Mari Kananen" userId="919433fe-210c-46b2-b2dd-ff90a9bafc9e" providerId="ADAL" clId="{CE629836-F0E9-4318-8F03-CABBFC026259}" dt="2021-10-04T13:15:08.126" v="850" actId="47"/>
          <pc:sldLayoutMkLst>
            <pc:docMk/>
            <pc:sldMasterMk cId="0" sldId="2147483658"/>
            <pc:sldLayoutMk cId="0" sldId="2147483656"/>
          </pc:sldLayoutMkLst>
        </pc:sldLayoutChg>
        <pc:sldLayoutChg chg="del">
          <pc:chgData name="Kaija-Mari Kananen" userId="919433fe-210c-46b2-b2dd-ff90a9bafc9e" providerId="ADAL" clId="{CE629836-F0E9-4318-8F03-CABBFC026259}" dt="2021-10-04T13:15:10.740" v="852" actId="47"/>
          <pc:sldLayoutMkLst>
            <pc:docMk/>
            <pc:sldMasterMk cId="0" sldId="2147483658"/>
            <pc:sldLayoutMk cId="0" sldId="2147483657"/>
          </pc:sldLayoutMkLst>
        </pc:sldLayoutChg>
        <pc:sldLayoutChg chg="replId">
          <pc:chgData name="Kaija-Mari Kananen" userId="919433fe-210c-46b2-b2dd-ff90a9bafc9e" providerId="ADAL" clId="{CE629836-F0E9-4318-8F03-CABBFC026259}" dt="2021-10-05T07:44:32.163" v="1087" actId="27028"/>
          <pc:sldLayoutMkLst>
            <pc:docMk/>
            <pc:sldMasterMk cId="0" sldId="2147483658"/>
            <pc:sldLayoutMk cId="0"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97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i-FI"/>
          </a:p>
        </p:txBody>
      </p:sp>
    </p:spTree>
    <p:extLst>
      <p:ext uri="{BB962C8B-B14F-4D97-AF65-F5344CB8AC3E}">
        <p14:creationId xmlns:p14="http://schemas.microsoft.com/office/powerpoint/2010/main" val="160778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76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i-FI"/>
          </a:p>
        </p:txBody>
      </p:sp>
    </p:spTree>
    <p:extLst>
      <p:ext uri="{BB962C8B-B14F-4D97-AF65-F5344CB8AC3E}">
        <p14:creationId xmlns:p14="http://schemas.microsoft.com/office/powerpoint/2010/main" val="423013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4000" cy="5143499"/>
            <a:chOff x="0" y="0"/>
            <a:chExt cx="12191999" cy="6857999"/>
          </a:xfrm>
        </p:grpSpPr>
        <p:sp>
          <p:nvSpPr>
            <p:cNvPr id="11" name="Google Shape;11;p2"/>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lvl1pPr lv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1pPr>
            <a:lvl2pPr lvl="1">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2pPr>
            <a:lvl3pPr lvl="2">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3pPr>
            <a:lvl4pPr lvl="3">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4pPr>
            <a:lvl5pPr lvl="4">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5pPr>
            <a:lvl6pPr lvl="5">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6pPr>
            <a:lvl7pPr lvl="6">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7pPr>
            <a:lvl8pPr lvl="7">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8pPr>
            <a:lvl9pPr lvl="8">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9pPr>
          </a:lstStyle>
          <a:p>
            <a:r>
              <a:rPr lang="fi-FI"/>
              <a:t>Muokkaa ots. perustyyl. napsautt.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36"/>
        <p:cNvGrpSpPr/>
        <p:nvPr/>
      </p:nvGrpSpPr>
      <p:grpSpPr>
        <a:xfrm>
          <a:off x="0" y="0"/>
          <a:ext cx="0" cy="0"/>
          <a:chOff x="0" y="0"/>
          <a:chExt cx="0" cy="0"/>
        </a:xfrm>
      </p:grpSpPr>
      <p:grpSp>
        <p:nvGrpSpPr>
          <p:cNvPr id="37" name="Google Shape;37;p3"/>
          <p:cNvGrpSpPr/>
          <p:nvPr/>
        </p:nvGrpSpPr>
        <p:grpSpPr>
          <a:xfrm>
            <a:off x="0" y="0"/>
            <a:ext cx="9144000" cy="5143499"/>
            <a:chOff x="0" y="0"/>
            <a:chExt cx="12191999" cy="6857999"/>
          </a:xfrm>
        </p:grpSpPr>
        <p:sp>
          <p:nvSpPr>
            <p:cNvPr id="38" name="Google Shape;38;p3"/>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3"/>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1pPr>
            <a:lvl2pPr lvl="1"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2pPr>
            <a:lvl3pPr lvl="2"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3pPr>
            <a:lvl4pPr lvl="3"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4pPr>
            <a:lvl5pPr lvl="4"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5pPr>
            <a:lvl6pPr lvl="5"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6pPr>
            <a:lvl7pPr lvl="6"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7pPr>
            <a:lvl8pPr lvl="7"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8pPr>
            <a:lvl9pPr lvl="8"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9pPr>
          </a:lstStyle>
          <a:p>
            <a:r>
              <a:rPr lang="fi-FI"/>
              <a:t>Muokkaa ots. perustyyl. napsautt.</a:t>
            </a:r>
            <a:endParaRPr/>
          </a:p>
        </p:txBody>
      </p:sp>
      <p:sp>
        <p:nvSpPr>
          <p:cNvPr id="63" name="Google Shape;63;p3"/>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r>
              <a:rPr lang="fi-FI"/>
              <a:t>Muokkaa alaotsikon perustyyliä napsautt.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grpSp>
        <p:nvGrpSpPr>
          <p:cNvPr id="65" name="Google Shape;65;p4"/>
          <p:cNvGrpSpPr/>
          <p:nvPr/>
        </p:nvGrpSpPr>
        <p:grpSpPr>
          <a:xfrm>
            <a:off x="2101" y="-4212"/>
            <a:ext cx="9156821" cy="5148491"/>
            <a:chOff x="12700" y="0"/>
            <a:chExt cx="12166917" cy="6858253"/>
          </a:xfrm>
        </p:grpSpPr>
        <p:sp>
          <p:nvSpPr>
            <p:cNvPr id="66" name="Google Shape;66;p4"/>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88;p4"/>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a:spcBef>
                <a:spcPts val="0"/>
              </a:spcBef>
              <a:spcAft>
                <a:spcPts val="0"/>
              </a:spcAft>
              <a:buSzPts val="2000"/>
              <a:buChar char="■"/>
              <a:defRPr/>
            </a:lvl9pPr>
          </a:lstStyle>
          <a:p>
            <a:pPr lvl="0"/>
            <a:r>
              <a:rPr lang="fi-FI"/>
              <a:t>Muokkaa tekstin perustyylejä napsauttamalla</a:t>
            </a:r>
          </a:p>
        </p:txBody>
      </p:sp>
      <p:sp>
        <p:nvSpPr>
          <p:cNvPr id="89" name="Google Shape;89;p4"/>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90" name="Google Shape;9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1"/>
        <p:cNvGrpSpPr/>
        <p:nvPr/>
      </p:nvGrpSpPr>
      <p:grpSpPr>
        <a:xfrm>
          <a:off x="0" y="0"/>
          <a:ext cx="0" cy="0"/>
          <a:chOff x="0" y="0"/>
          <a:chExt cx="0" cy="0"/>
        </a:xfrm>
      </p:grpSpPr>
      <p:grpSp>
        <p:nvGrpSpPr>
          <p:cNvPr id="92" name="Google Shape;92;p5"/>
          <p:cNvGrpSpPr/>
          <p:nvPr/>
        </p:nvGrpSpPr>
        <p:grpSpPr>
          <a:xfrm>
            <a:off x="0" y="0"/>
            <a:ext cx="9158630" cy="5151729"/>
            <a:chOff x="0" y="0"/>
            <a:chExt cx="12191999" cy="6857999"/>
          </a:xfrm>
        </p:grpSpPr>
        <p:sp>
          <p:nvSpPr>
            <p:cNvPr id="93" name="Google Shape;93;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 name="Google Shape;116;p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i-FI"/>
              <a:t>Muokkaa ots. perustyyl. napsautt.</a:t>
            </a:r>
            <a:endParaRPr/>
          </a:p>
        </p:txBody>
      </p:sp>
      <p:sp>
        <p:nvSpPr>
          <p:cNvPr id="117" name="Google Shape;117;p5"/>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lvl="0"/>
            <a:r>
              <a:rPr lang="fi-FI"/>
              <a:t>Muokkaa tekstin perustyylejä napsauttamalla</a:t>
            </a:r>
          </a:p>
        </p:txBody>
      </p:sp>
      <p:sp>
        <p:nvSpPr>
          <p:cNvPr id="118" name="Google Shape;118;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9"/>
        <p:cNvGrpSpPr/>
        <p:nvPr/>
      </p:nvGrpSpPr>
      <p:grpSpPr>
        <a:xfrm>
          <a:off x="0" y="0"/>
          <a:ext cx="0" cy="0"/>
          <a:chOff x="0" y="0"/>
          <a:chExt cx="0" cy="0"/>
        </a:xfrm>
      </p:grpSpPr>
      <p:grpSp>
        <p:nvGrpSpPr>
          <p:cNvPr id="120" name="Google Shape;120;p6"/>
          <p:cNvGrpSpPr/>
          <p:nvPr/>
        </p:nvGrpSpPr>
        <p:grpSpPr>
          <a:xfrm>
            <a:off x="0" y="0"/>
            <a:ext cx="9158630" cy="5151729"/>
            <a:chOff x="0" y="0"/>
            <a:chExt cx="12191999" cy="6857999"/>
          </a:xfrm>
        </p:grpSpPr>
        <p:sp>
          <p:nvSpPr>
            <p:cNvPr id="121" name="Google Shape;121;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 name="Google Shape;144;p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i-FI"/>
              <a:t>Muokkaa ots. perustyyl. napsautt.</a:t>
            </a:r>
            <a:endParaRPr/>
          </a:p>
        </p:txBody>
      </p:sp>
      <p:sp>
        <p:nvSpPr>
          <p:cNvPr id="145" name="Google Shape;145;p6"/>
          <p:cNvSpPr txBox="1">
            <a:spLocks noGrp="1"/>
          </p:cNvSpPr>
          <p:nvPr>
            <p:ph type="body" idx="1"/>
          </p:nvPr>
        </p:nvSpPr>
        <p:spPr>
          <a:xfrm>
            <a:off x="611400"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pPr lvl="0"/>
            <a:r>
              <a:rPr lang="fi-FI"/>
              <a:t>Muokkaa tekstin perustyylejä napsauttamalla</a:t>
            </a:r>
          </a:p>
        </p:txBody>
      </p:sp>
      <p:sp>
        <p:nvSpPr>
          <p:cNvPr id="146" name="Google Shape;146;p6"/>
          <p:cNvSpPr txBox="1">
            <a:spLocks noGrp="1"/>
          </p:cNvSpPr>
          <p:nvPr>
            <p:ph type="body" idx="2"/>
          </p:nvPr>
        </p:nvSpPr>
        <p:spPr>
          <a:xfrm>
            <a:off x="3688194"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pPr lvl="0"/>
            <a:r>
              <a:rPr lang="fi-FI"/>
              <a:t>Muokkaa tekstin perustyylejä napsauttamalla</a:t>
            </a:r>
          </a:p>
        </p:txBody>
      </p:sp>
      <p:sp>
        <p:nvSpPr>
          <p:cNvPr id="147" name="Google Shape;147;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8"/>
        <p:cNvGrpSpPr/>
        <p:nvPr/>
      </p:nvGrpSpPr>
      <p:grpSpPr>
        <a:xfrm>
          <a:off x="0" y="0"/>
          <a:ext cx="0" cy="0"/>
          <a:chOff x="0" y="0"/>
          <a:chExt cx="0" cy="0"/>
        </a:xfrm>
      </p:grpSpPr>
      <p:grpSp>
        <p:nvGrpSpPr>
          <p:cNvPr id="149" name="Google Shape;149;p7"/>
          <p:cNvGrpSpPr/>
          <p:nvPr/>
        </p:nvGrpSpPr>
        <p:grpSpPr>
          <a:xfrm>
            <a:off x="0" y="0"/>
            <a:ext cx="9158630" cy="5151729"/>
            <a:chOff x="0" y="0"/>
            <a:chExt cx="12191999" cy="6857999"/>
          </a:xfrm>
        </p:grpSpPr>
        <p:sp>
          <p:nvSpPr>
            <p:cNvPr id="150" name="Google Shape;150;p7"/>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7"/>
            <p:cNvSpPr/>
            <p:nvPr/>
          </p:nvSpPr>
          <p:spPr>
            <a:xfrm>
              <a:off x="5819672" y="394425"/>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11515977" y="4599209"/>
              <a:ext cx="188949" cy="181872"/>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rot="1363546">
              <a:off x="10487027" y="2291608"/>
              <a:ext cx="1061767" cy="1022852"/>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rot="1363546">
              <a:off x="10291954" y="3168162"/>
              <a:ext cx="336025" cy="348229"/>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7"/>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i-FI"/>
              <a:t>Muokkaa ots. perustyyl. napsautt.</a:t>
            </a:r>
            <a:endParaRPr/>
          </a:p>
        </p:txBody>
      </p:sp>
      <p:sp>
        <p:nvSpPr>
          <p:cNvPr id="173" name="Google Shape;173;p7"/>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fi-FI"/>
              <a:t>Muokkaa tekstin perustyylejä napsauttamalla</a:t>
            </a:r>
          </a:p>
        </p:txBody>
      </p:sp>
      <p:sp>
        <p:nvSpPr>
          <p:cNvPr id="174" name="Google Shape;174;p7"/>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fi-FI"/>
              <a:t>Muokkaa tekstin perustyylejä napsauttamalla</a:t>
            </a:r>
          </a:p>
        </p:txBody>
      </p:sp>
      <p:sp>
        <p:nvSpPr>
          <p:cNvPr id="175" name="Google Shape;175;p7"/>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fi-FI"/>
              <a:t>Muokkaa tekstin perustyylejä napsauttamalla</a:t>
            </a:r>
          </a:p>
        </p:txBody>
      </p:sp>
      <p:sp>
        <p:nvSpPr>
          <p:cNvPr id="176" name="Google Shape;17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grpSp>
        <p:nvGrpSpPr>
          <p:cNvPr id="178" name="Google Shape;178;p8"/>
          <p:cNvGrpSpPr/>
          <p:nvPr/>
        </p:nvGrpSpPr>
        <p:grpSpPr>
          <a:xfrm>
            <a:off x="0" y="0"/>
            <a:ext cx="9158630" cy="5151729"/>
            <a:chOff x="0" y="0"/>
            <a:chExt cx="12191999" cy="6857999"/>
          </a:xfrm>
        </p:grpSpPr>
        <p:sp>
          <p:nvSpPr>
            <p:cNvPr id="179" name="Google Shape;179;p8"/>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8"/>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8"/>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8"/>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8"/>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8"/>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8"/>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8"/>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8"/>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8"/>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8"/>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2" name="Google Shape;202;p8"/>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i-FI"/>
              <a:t>Muokkaa ots. perustyyl. napsautt.</a:t>
            </a:r>
            <a:endParaRPr/>
          </a:p>
        </p:txBody>
      </p:sp>
      <p:sp>
        <p:nvSpPr>
          <p:cNvPr id="203" name="Google Shape;20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11"/>
          <p:cNvGrpSpPr/>
          <p:nvPr/>
        </p:nvGrpSpPr>
        <p:grpSpPr>
          <a:xfrm>
            <a:off x="2385" y="2386"/>
            <a:ext cx="9146643" cy="5143181"/>
            <a:chOff x="3175" y="3175"/>
            <a:chExt cx="12185776" cy="6852093"/>
          </a:xfrm>
        </p:grpSpPr>
        <p:sp>
          <p:nvSpPr>
            <p:cNvPr id="266" name="Google Shape;266;p11"/>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1"/>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1"/>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1"/>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1"/>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1"/>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1"/>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1"/>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1"/>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1"/>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1"/>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1"/>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1"/>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1"/>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1"/>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1"/>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1"/>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1"/>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1"/>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1"/>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1"/>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1"/>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1"/>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2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0797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1"/>
                </a:solidFill>
                <a:latin typeface="Red Hat Text"/>
                <a:ea typeface="Red Hat Text"/>
                <a:cs typeface="Red Hat Text"/>
                <a:sym typeface="Red Hat Text"/>
              </a:defRPr>
            </a:lvl1pPr>
            <a:lvl2pPr lvl="1" algn="r">
              <a:buNone/>
              <a:defRPr sz="1200">
                <a:solidFill>
                  <a:schemeClr val="lt1"/>
                </a:solidFill>
                <a:latin typeface="Red Hat Text"/>
                <a:ea typeface="Red Hat Text"/>
                <a:cs typeface="Red Hat Text"/>
                <a:sym typeface="Red Hat Text"/>
              </a:defRPr>
            </a:lvl2pPr>
            <a:lvl3pPr lvl="2" algn="r">
              <a:buNone/>
              <a:defRPr sz="1200">
                <a:solidFill>
                  <a:schemeClr val="lt1"/>
                </a:solidFill>
                <a:latin typeface="Red Hat Text"/>
                <a:ea typeface="Red Hat Text"/>
                <a:cs typeface="Red Hat Text"/>
                <a:sym typeface="Red Hat Text"/>
              </a:defRPr>
            </a:lvl3pPr>
            <a:lvl4pPr lvl="3" algn="r">
              <a:buNone/>
              <a:defRPr sz="1200">
                <a:solidFill>
                  <a:schemeClr val="lt1"/>
                </a:solidFill>
                <a:latin typeface="Red Hat Text"/>
                <a:ea typeface="Red Hat Text"/>
                <a:cs typeface="Red Hat Text"/>
                <a:sym typeface="Red Hat Text"/>
              </a:defRPr>
            </a:lvl4pPr>
            <a:lvl5pPr lvl="4" algn="r">
              <a:buNone/>
              <a:defRPr sz="1200">
                <a:solidFill>
                  <a:schemeClr val="lt1"/>
                </a:solidFill>
                <a:latin typeface="Red Hat Text"/>
                <a:ea typeface="Red Hat Text"/>
                <a:cs typeface="Red Hat Text"/>
                <a:sym typeface="Red Hat Text"/>
              </a:defRPr>
            </a:lvl5pPr>
            <a:lvl6pPr lvl="5" algn="r">
              <a:buNone/>
              <a:defRPr sz="1200">
                <a:solidFill>
                  <a:schemeClr val="lt1"/>
                </a:solidFill>
                <a:latin typeface="Red Hat Text"/>
                <a:ea typeface="Red Hat Text"/>
                <a:cs typeface="Red Hat Text"/>
                <a:sym typeface="Red Hat Text"/>
              </a:defRPr>
            </a:lvl6pPr>
            <a:lvl7pPr lvl="6" algn="r">
              <a:buNone/>
              <a:defRPr sz="1200">
                <a:solidFill>
                  <a:schemeClr val="lt1"/>
                </a:solidFill>
                <a:latin typeface="Red Hat Text"/>
                <a:ea typeface="Red Hat Text"/>
                <a:cs typeface="Red Hat Text"/>
                <a:sym typeface="Red Hat Text"/>
              </a:defRPr>
            </a:lvl7pPr>
            <a:lvl8pPr lvl="7" algn="r">
              <a:buNone/>
              <a:defRPr sz="1200">
                <a:solidFill>
                  <a:schemeClr val="lt1"/>
                </a:solidFill>
                <a:latin typeface="Red Hat Text"/>
                <a:ea typeface="Red Hat Text"/>
                <a:cs typeface="Red Hat Text"/>
                <a:sym typeface="Red Hat Text"/>
              </a:defRPr>
            </a:lvl8pPr>
            <a:lvl9pPr lvl="8" algn="r">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4" r:id="rId1"/>
    <p:sldLayoutId id="2147483649" r:id="rId2"/>
    <p:sldLayoutId id="2147483650" r:id="rId3"/>
    <p:sldLayoutId id="2147483651" r:id="rId4"/>
    <p:sldLayoutId id="2147483652" r:id="rId5"/>
    <p:sldLayoutId id="2147483653" r:id="rId6"/>
    <p:sldLayoutId id="2147483654"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9000"/>
            <a:lum/>
          </a:blip>
          <a:srcRect/>
          <a:stretch>
            <a:fillRect t="-14000" b="-9000"/>
          </a:stretch>
        </a:blipFill>
        <a:effectLst/>
      </p:bgPr>
    </p:bg>
    <p:spTree>
      <p:nvGrpSpPr>
        <p:cNvPr id="1" name="Shape 293"/>
        <p:cNvGrpSpPr/>
        <p:nvPr/>
      </p:nvGrpSpPr>
      <p:grpSpPr>
        <a:xfrm>
          <a:off x="0" y="0"/>
          <a:ext cx="0" cy="0"/>
          <a:chOff x="0" y="0"/>
          <a:chExt cx="0" cy="0"/>
        </a:xfrm>
      </p:grpSpPr>
      <p:sp>
        <p:nvSpPr>
          <p:cNvPr id="294" name="Google Shape;294;p12"/>
          <p:cNvSpPr txBox="1">
            <a:spLocks noGrp="1"/>
          </p:cNvSpPr>
          <p:nvPr>
            <p:ph type="ctrTitle"/>
          </p:nvPr>
        </p:nvSpPr>
        <p:spPr>
          <a:xfrm>
            <a:off x="0" y="3971852"/>
            <a:ext cx="9143999" cy="783028"/>
          </a:xfrm>
          <a:prstGeom prst="rect">
            <a:avLst/>
          </a:prstGeom>
          <a:solidFill>
            <a:srgbClr val="000000"/>
          </a:solidFill>
        </p:spPr>
        <p:txBody>
          <a:bodyPr spcFirstLastPara="1" wrap="square" lIns="0" tIns="0" rIns="0" bIns="0" anchor="ctr" anchorCtr="0">
            <a:noAutofit/>
          </a:bodyPr>
          <a:lstStyle/>
          <a:p>
            <a:pPr marL="0" lvl="0" indent="0" algn="ctr" rtl="0">
              <a:spcBef>
                <a:spcPts val="0"/>
              </a:spcBef>
              <a:spcAft>
                <a:spcPts val="0"/>
              </a:spcAft>
              <a:buNone/>
            </a:pPr>
            <a:r>
              <a:rPr lang="en" sz="4400">
                <a:solidFill>
                  <a:schemeClr val="accent4"/>
                </a:solidFill>
              </a:rPr>
              <a:t>Näin rakennat hyvän diaesityksen</a:t>
            </a:r>
            <a:endParaRPr sz="4400">
              <a:solidFill>
                <a:schemeClr val="accent4"/>
              </a:solidFill>
            </a:endParaRPr>
          </a:p>
        </p:txBody>
      </p:sp>
      <p:sp>
        <p:nvSpPr>
          <p:cNvPr id="2" name="Tekstiruutu 1">
            <a:extLst>
              <a:ext uri="{FF2B5EF4-FFF2-40B4-BE49-F238E27FC236}">
                <a16:creationId xmlns:a16="http://schemas.microsoft.com/office/drawing/2014/main" id="{41F35C5C-9759-41E8-8E1C-CC3C6DA69C8F}"/>
              </a:ext>
            </a:extLst>
          </p:cNvPr>
          <p:cNvSpPr txBox="1"/>
          <p:nvPr/>
        </p:nvSpPr>
        <p:spPr>
          <a:xfrm>
            <a:off x="281353" y="3485866"/>
            <a:ext cx="2954216" cy="369332"/>
          </a:xfrm>
          <a:prstGeom prst="rect">
            <a:avLst/>
          </a:prstGeom>
          <a:noFill/>
        </p:spPr>
        <p:txBody>
          <a:bodyPr wrap="square" rtlCol="0">
            <a:spAutoFit/>
          </a:bodyPr>
          <a:lstStyle/>
          <a:p>
            <a:r>
              <a:rPr lang="fi-FI" sz="1800" b="1">
                <a:solidFill>
                  <a:schemeClr val="accent3"/>
                </a:solidFill>
                <a:latin typeface="Red Hat Text" panose="020B0604020202020204" charset="0"/>
              </a:rPr>
              <a:t>Vinkit asiantuntijalle</a:t>
            </a:r>
          </a:p>
        </p:txBody>
      </p:sp>
      <p:sp>
        <p:nvSpPr>
          <p:cNvPr id="3" name="Tekstiruutu 2">
            <a:extLst>
              <a:ext uri="{FF2B5EF4-FFF2-40B4-BE49-F238E27FC236}">
                <a16:creationId xmlns:a16="http://schemas.microsoft.com/office/drawing/2014/main" id="{7C2EB243-EC30-45DA-948D-C4950AEECE80}"/>
              </a:ext>
            </a:extLst>
          </p:cNvPr>
          <p:cNvSpPr txBox="1"/>
          <p:nvPr/>
        </p:nvSpPr>
        <p:spPr>
          <a:xfrm>
            <a:off x="2305471" y="4754880"/>
            <a:ext cx="7237827" cy="307777"/>
          </a:xfrm>
          <a:prstGeom prst="rect">
            <a:avLst/>
          </a:prstGeom>
          <a:noFill/>
        </p:spPr>
        <p:txBody>
          <a:bodyPr wrap="square" rtlCol="0">
            <a:spAutoFit/>
          </a:bodyPr>
          <a:lstStyle/>
          <a:p>
            <a:r>
              <a:rPr lang="fi-FI" b="0" i="0">
                <a:solidFill>
                  <a:schemeClr val="tx2"/>
                </a:solidFill>
                <a:effectLst/>
                <a:latin typeface="Zilla Slab" panose="020B0604020202020204" charset="0"/>
                <a:ea typeface="Zilla Slab" panose="020B0604020202020204" charset="0"/>
                <a:cs typeface="Zilla Slab" panose="020B0604020202020204" charset="0"/>
              </a:rPr>
              <a:t>© </a:t>
            </a:r>
            <a:r>
              <a:rPr lang="fi-FI" b="0" i="1">
                <a:solidFill>
                  <a:schemeClr val="tx2"/>
                </a:solidFill>
                <a:effectLst/>
                <a:latin typeface="Zilla Slab" panose="020B0604020202020204" charset="0"/>
                <a:ea typeface="Zilla Slab" panose="020B0604020202020204" charset="0"/>
                <a:cs typeface="Zilla Slab" panose="020B0604020202020204" charset="0"/>
              </a:rPr>
              <a:t>Kaija-Mari Kananen</a:t>
            </a:r>
            <a:r>
              <a:rPr lang="fi-FI" b="0" i="0">
                <a:solidFill>
                  <a:schemeClr val="tx2"/>
                </a:solidFill>
                <a:effectLst/>
                <a:latin typeface="Zilla Slab" panose="020B0604020202020204" charset="0"/>
                <a:ea typeface="Zilla Slab" panose="020B0604020202020204" charset="0"/>
                <a:cs typeface="Zilla Slab" panose="020B0604020202020204" charset="0"/>
              </a:rPr>
              <a:t>, Oulun yliopisto, Kieli- ja viestintäkoulutus 2021 CC-BY-SA 4.0</a:t>
            </a:r>
            <a:endParaRPr lang="fi-FI">
              <a:solidFill>
                <a:schemeClr val="tx2"/>
              </a:solidFill>
              <a:latin typeface="Zilla Slab" panose="020B0604020202020204" charset="0"/>
              <a:ea typeface="Zilla Slab" panose="020B0604020202020204" charset="0"/>
              <a:cs typeface="Zilla Slab"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333"/>
        <p:cNvGrpSpPr/>
        <p:nvPr/>
      </p:nvGrpSpPr>
      <p:grpSpPr>
        <a:xfrm>
          <a:off x="0" y="0"/>
          <a:ext cx="0" cy="0"/>
          <a:chOff x="0" y="0"/>
          <a:chExt cx="0" cy="0"/>
        </a:xfrm>
      </p:grpSpPr>
      <p:sp>
        <p:nvSpPr>
          <p:cNvPr id="334" name="Google Shape;334;p17"/>
          <p:cNvSpPr txBox="1">
            <a:spLocks noGrp="1"/>
          </p:cNvSpPr>
          <p:nvPr>
            <p:ph type="ctrTitle"/>
          </p:nvPr>
        </p:nvSpPr>
        <p:spPr>
          <a:xfrm>
            <a:off x="3650060" y="2210617"/>
            <a:ext cx="1843880" cy="72226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Sisältö</a:t>
            </a:r>
            <a:endParaRPr/>
          </a:p>
        </p:txBody>
      </p:sp>
    </p:spTree>
    <p:extLst>
      <p:ext uri="{BB962C8B-B14F-4D97-AF65-F5344CB8AC3E}">
        <p14:creationId xmlns:p14="http://schemas.microsoft.com/office/powerpoint/2010/main" val="50152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87D338-5F65-4465-8DF2-B9C8443F3CE6}"/>
              </a:ext>
            </a:extLst>
          </p:cNvPr>
          <p:cNvSpPr>
            <a:spLocks noGrp="1"/>
          </p:cNvSpPr>
          <p:nvPr>
            <p:ph type="title"/>
          </p:nvPr>
        </p:nvSpPr>
        <p:spPr/>
        <p:txBody>
          <a:bodyPr/>
          <a:lstStyle/>
          <a:p>
            <a:r>
              <a:rPr lang="fi-FI"/>
              <a:t>Diaesityksesi anti</a:t>
            </a:r>
          </a:p>
        </p:txBody>
      </p:sp>
      <p:sp>
        <p:nvSpPr>
          <p:cNvPr id="3" name="Tekstin paikkamerkki 2">
            <a:extLst>
              <a:ext uri="{FF2B5EF4-FFF2-40B4-BE49-F238E27FC236}">
                <a16:creationId xmlns:a16="http://schemas.microsoft.com/office/drawing/2014/main" id="{B590B92B-0714-4C9E-840A-1118C00C110F}"/>
              </a:ext>
            </a:extLst>
          </p:cNvPr>
          <p:cNvSpPr>
            <a:spLocks noGrp="1"/>
          </p:cNvSpPr>
          <p:nvPr>
            <p:ph type="body" idx="1"/>
          </p:nvPr>
        </p:nvSpPr>
        <p:spPr>
          <a:xfrm>
            <a:off x="611400" y="1265783"/>
            <a:ext cx="5889900" cy="2246482"/>
          </a:xfrm>
        </p:spPr>
        <p:txBody>
          <a:bodyPr/>
          <a:lstStyle/>
          <a:p>
            <a:r>
              <a:rPr lang="fi-FI"/>
              <a:t>Onko diaesityksessäsi uutta tietoa tai uusia vinkkejä?</a:t>
            </a:r>
          </a:p>
          <a:p>
            <a:r>
              <a:rPr lang="fi-FI"/>
              <a:t>Onko diaesityksesi hauska tai viihdyttävä?</a:t>
            </a:r>
          </a:p>
          <a:p>
            <a:r>
              <a:rPr lang="fi-FI"/>
              <a:t>Aktivoiko diaesityksesi katsojia pohtimaan tai toimimaan?</a:t>
            </a:r>
          </a:p>
        </p:txBody>
      </p:sp>
      <p:sp>
        <p:nvSpPr>
          <p:cNvPr id="5" name="Tekstiruutu 4">
            <a:extLst>
              <a:ext uri="{FF2B5EF4-FFF2-40B4-BE49-F238E27FC236}">
                <a16:creationId xmlns:a16="http://schemas.microsoft.com/office/drawing/2014/main" id="{F6035E2A-6366-4A80-9E32-BF2B04F9860C}"/>
              </a:ext>
            </a:extLst>
          </p:cNvPr>
          <p:cNvSpPr txBox="1"/>
          <p:nvPr/>
        </p:nvSpPr>
        <p:spPr>
          <a:xfrm>
            <a:off x="966455" y="3512265"/>
            <a:ext cx="5534845" cy="615553"/>
          </a:xfrm>
          <a:prstGeom prst="rect">
            <a:avLst/>
          </a:prstGeom>
          <a:noFill/>
        </p:spPr>
        <p:txBody>
          <a:bodyPr wrap="square" rtlCol="0">
            <a:spAutoFit/>
          </a:bodyPr>
          <a:lstStyle/>
          <a:p>
            <a:r>
              <a:rPr lang="fi-FI" sz="2000" b="1">
                <a:solidFill>
                  <a:schemeClr val="tx1"/>
                </a:solidFill>
                <a:latin typeface="Red Hat Text" panose="020B0604020202020204" charset="0"/>
              </a:rPr>
              <a:t>Vähintään yhden näistä on toteuduttava!</a:t>
            </a:r>
          </a:p>
          <a:p>
            <a:endParaRPr lang="fi-FI"/>
          </a:p>
        </p:txBody>
      </p:sp>
    </p:spTree>
    <p:extLst>
      <p:ext uri="{BB962C8B-B14F-4D97-AF65-F5344CB8AC3E}">
        <p14:creationId xmlns:p14="http://schemas.microsoft.com/office/powerpoint/2010/main" val="35206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Rajaa sisältö</a:t>
            </a:r>
            <a:endParaRPr/>
          </a:p>
        </p:txBody>
      </p:sp>
      <p:sp>
        <p:nvSpPr>
          <p:cNvPr id="380" name="Google Shape;380;p23"/>
          <p:cNvSpPr/>
          <p:nvPr/>
        </p:nvSpPr>
        <p:spPr>
          <a:xfrm>
            <a:off x="2935910" y="1094640"/>
            <a:ext cx="1538100" cy="442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a:solidFill>
                  <a:srgbClr val="FFFFFF"/>
                </a:solidFill>
                <a:latin typeface="DM Sans"/>
                <a:ea typeface="DM Sans"/>
                <a:cs typeface="DM Sans"/>
                <a:sym typeface="DM Sans"/>
              </a:rPr>
              <a:t>Diaesityksen sisältö</a:t>
            </a:r>
            <a:endParaRPr>
              <a:solidFill>
                <a:srgbClr val="FFFFFF"/>
              </a:solidFill>
              <a:latin typeface="DM Sans"/>
              <a:ea typeface="DM Sans"/>
              <a:cs typeface="DM Sans"/>
              <a:sym typeface="DM Sans"/>
            </a:endParaRPr>
          </a:p>
        </p:txBody>
      </p:sp>
      <p:sp>
        <p:nvSpPr>
          <p:cNvPr id="381" name="Google Shape;381;p23"/>
          <p:cNvSpPr/>
          <p:nvPr/>
        </p:nvSpPr>
        <p:spPr>
          <a:xfrm>
            <a:off x="4350951" y="1979640"/>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a:solidFill>
                  <a:srgbClr val="FFFFFF"/>
                </a:solidFill>
                <a:latin typeface="DM Sans"/>
                <a:ea typeface="DM Sans"/>
                <a:cs typeface="DM Sans"/>
                <a:sym typeface="DM Sans"/>
              </a:rPr>
              <a:t>Tärkeät diat</a:t>
            </a:r>
            <a:endParaRPr>
              <a:solidFill>
                <a:srgbClr val="FFFFFF"/>
              </a:solidFill>
              <a:latin typeface="DM Sans"/>
              <a:ea typeface="DM Sans"/>
              <a:cs typeface="DM Sans"/>
              <a:sym typeface="DM Sans"/>
            </a:endParaRPr>
          </a:p>
        </p:txBody>
      </p:sp>
      <p:sp>
        <p:nvSpPr>
          <p:cNvPr id="382" name="Google Shape;382;p23"/>
          <p:cNvSpPr/>
          <p:nvPr/>
        </p:nvSpPr>
        <p:spPr>
          <a:xfrm>
            <a:off x="1471445" y="1979640"/>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a:solidFill>
                  <a:srgbClr val="FFFFFF"/>
                </a:solidFill>
                <a:latin typeface="DM Sans"/>
                <a:ea typeface="DM Sans"/>
                <a:cs typeface="DM Sans"/>
                <a:sym typeface="DM Sans"/>
              </a:rPr>
              <a:t>Täytyy tietää</a:t>
            </a:r>
            <a:endParaRPr>
              <a:solidFill>
                <a:srgbClr val="FFFFFF"/>
              </a:solidFill>
              <a:latin typeface="DM Sans"/>
              <a:ea typeface="DM Sans"/>
              <a:cs typeface="DM Sans"/>
              <a:sym typeface="DM Sans"/>
            </a:endParaRPr>
          </a:p>
        </p:txBody>
      </p:sp>
      <p:sp>
        <p:nvSpPr>
          <p:cNvPr id="385" name="Google Shape;385;p23"/>
          <p:cNvSpPr/>
          <p:nvPr/>
        </p:nvSpPr>
        <p:spPr>
          <a:xfrm>
            <a:off x="4350951" y="2721359"/>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lgn="ctr"/>
            <a:r>
              <a:rPr lang="fi-FI" sz="1000">
                <a:solidFill>
                  <a:srgbClr val="FFFFFF"/>
                </a:solidFill>
                <a:latin typeface="DM Sans"/>
                <a:ea typeface="DM Sans"/>
                <a:cs typeface="DM Sans"/>
                <a:sym typeface="DM Sans"/>
              </a:rPr>
              <a:t>Vähemmän tärkeät lisädiat</a:t>
            </a:r>
          </a:p>
        </p:txBody>
      </p:sp>
      <p:sp>
        <p:nvSpPr>
          <p:cNvPr id="383" name="Google Shape;383;p23"/>
          <p:cNvSpPr/>
          <p:nvPr/>
        </p:nvSpPr>
        <p:spPr>
          <a:xfrm>
            <a:off x="1471446" y="2721361"/>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a:solidFill>
                  <a:srgbClr val="FFFFFF"/>
                </a:solidFill>
                <a:latin typeface="DM Sans"/>
                <a:ea typeface="DM Sans"/>
                <a:cs typeface="DM Sans"/>
                <a:sym typeface="DM Sans"/>
              </a:rPr>
              <a:t>Pitäisi tietää</a:t>
            </a:r>
            <a:endParaRPr>
              <a:solidFill>
                <a:srgbClr val="FFFFFF"/>
              </a:solidFill>
              <a:latin typeface="DM Sans"/>
              <a:ea typeface="DM Sans"/>
              <a:cs typeface="DM Sans"/>
              <a:sym typeface="DM Sans"/>
            </a:endParaRPr>
          </a:p>
        </p:txBody>
      </p:sp>
      <p:sp>
        <p:nvSpPr>
          <p:cNvPr id="384" name="Google Shape;384;p23"/>
          <p:cNvSpPr/>
          <p:nvPr/>
        </p:nvSpPr>
        <p:spPr>
          <a:xfrm>
            <a:off x="1471443" y="3463081"/>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a:solidFill>
                  <a:srgbClr val="FFFFFF"/>
                </a:solidFill>
                <a:latin typeface="DM Sans"/>
                <a:ea typeface="DM Sans"/>
                <a:cs typeface="DM Sans"/>
                <a:sym typeface="DM Sans"/>
              </a:rPr>
              <a:t>Hauska tietää</a:t>
            </a:r>
            <a:endParaRPr>
              <a:solidFill>
                <a:srgbClr val="FFFFFF"/>
              </a:solidFill>
              <a:latin typeface="DM Sans"/>
              <a:ea typeface="DM Sans"/>
              <a:cs typeface="DM Sans"/>
              <a:sym typeface="DM Sans"/>
            </a:endParaRPr>
          </a:p>
        </p:txBody>
      </p:sp>
      <p:cxnSp>
        <p:nvCxnSpPr>
          <p:cNvPr id="387" name="Google Shape;387;p23">
            <a:extLst>
              <a:ext uri="{C183D7F6-B498-43B3-948B-1728B52AA6E4}">
                <adec:decorative xmlns:adec="http://schemas.microsoft.com/office/drawing/2017/decorative" val="1"/>
              </a:ext>
            </a:extLst>
          </p:cNvPr>
          <p:cNvCxnSpPr>
            <a:stCxn id="380" idx="2"/>
            <a:endCxn id="381" idx="0"/>
          </p:cNvCxnSpPr>
          <p:nvPr/>
        </p:nvCxnSpPr>
        <p:spPr>
          <a:xfrm rot="16200000" flipH="1">
            <a:off x="4191230" y="1050869"/>
            <a:ext cx="442500" cy="1415041"/>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388" name="Google Shape;388;p23">
            <a:extLst>
              <a:ext uri="{C183D7F6-B498-43B3-948B-1728B52AA6E4}">
                <adec:decorative xmlns:adec="http://schemas.microsoft.com/office/drawing/2017/decorative" val="1"/>
              </a:ext>
            </a:extLst>
          </p:cNvPr>
          <p:cNvCxnSpPr>
            <a:stCxn id="382" idx="0"/>
            <a:endCxn id="380" idx="2"/>
          </p:cNvCxnSpPr>
          <p:nvPr/>
        </p:nvCxnSpPr>
        <p:spPr>
          <a:xfrm rot="5400000" flipH="1" flipV="1">
            <a:off x="2751477" y="1026158"/>
            <a:ext cx="442500" cy="1464465"/>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47" name="Google Shape;390;p23">
            <a:extLst>
              <a:ext uri="{FF2B5EF4-FFF2-40B4-BE49-F238E27FC236}">
                <a16:creationId xmlns:a16="http://schemas.microsoft.com/office/drawing/2014/main" id="{A175028D-5A10-4C3E-B52C-DCC0F78DF342}"/>
              </a:ext>
              <a:ext uri="{C183D7F6-B498-43B3-948B-1728B52AA6E4}">
                <adec:decorative xmlns:adec="http://schemas.microsoft.com/office/drawing/2017/decorative" val="1"/>
              </a:ext>
            </a:extLst>
          </p:cNvPr>
          <p:cNvCxnSpPr/>
          <p:nvPr/>
        </p:nvCxnSpPr>
        <p:spPr>
          <a:xfrm rot="16200000" flipV="1">
            <a:off x="4970389" y="2571749"/>
            <a:ext cx="299221" cy="1"/>
          </a:xfrm>
          <a:prstGeom prst="bentConnector3">
            <a:avLst>
              <a:gd name="adj1" fmla="val 50000"/>
            </a:avLst>
          </a:prstGeom>
          <a:noFill/>
          <a:ln w="9525" cap="flat" cmpd="sng">
            <a:solidFill>
              <a:schemeClr val="dk2"/>
            </a:solidFill>
            <a:prstDash val="solid"/>
            <a:round/>
            <a:headEnd type="none" w="sm" len="sm"/>
            <a:tailEnd type="none" w="sm" len="sm"/>
          </a:ln>
        </p:spPr>
      </p:cxnSp>
      <p:sp>
        <p:nvSpPr>
          <p:cNvPr id="32" name="Tekstiruutu 31">
            <a:extLst>
              <a:ext uri="{FF2B5EF4-FFF2-40B4-BE49-F238E27FC236}">
                <a16:creationId xmlns:a16="http://schemas.microsoft.com/office/drawing/2014/main" id="{3B3066B2-C7E2-4C9C-8959-78EB4D083777}"/>
              </a:ext>
            </a:extLst>
          </p:cNvPr>
          <p:cNvSpPr txBox="1"/>
          <p:nvPr/>
        </p:nvSpPr>
        <p:spPr>
          <a:xfrm>
            <a:off x="1624913" y="4181217"/>
            <a:ext cx="4627605" cy="400110"/>
          </a:xfrm>
          <a:prstGeom prst="rect">
            <a:avLst/>
          </a:prstGeom>
          <a:noFill/>
        </p:spPr>
        <p:txBody>
          <a:bodyPr wrap="square" rtlCol="0">
            <a:spAutoFit/>
          </a:bodyPr>
          <a:lstStyle/>
          <a:p>
            <a:r>
              <a:rPr lang="fi-FI" sz="2000">
                <a:solidFill>
                  <a:schemeClr val="tx1"/>
                </a:solidFill>
                <a:latin typeface="Red Hat Text" panose="020B0604020202020204" charset="0"/>
              </a:rPr>
              <a:t>Lisädioilla säädät diaesityksesi pituutta.</a:t>
            </a:r>
          </a:p>
        </p:txBody>
      </p:sp>
      <p:cxnSp>
        <p:nvCxnSpPr>
          <p:cNvPr id="34" name="Suora nuoliyhdysviiva 33">
            <a:extLst>
              <a:ext uri="{FF2B5EF4-FFF2-40B4-BE49-F238E27FC236}">
                <a16:creationId xmlns:a16="http://schemas.microsoft.com/office/drawing/2014/main" id="{286051B1-9846-4324-9E52-56ACCB6A570D}"/>
              </a:ext>
              <a:ext uri="{C183D7F6-B498-43B3-948B-1728B52AA6E4}">
                <adec:decorative xmlns:adec="http://schemas.microsoft.com/office/drawing/2017/decorative" val="1"/>
              </a:ext>
            </a:extLst>
          </p:cNvPr>
          <p:cNvCxnSpPr>
            <a:cxnSpLocks/>
          </p:cNvCxnSpPr>
          <p:nvPr/>
        </p:nvCxnSpPr>
        <p:spPr>
          <a:xfrm>
            <a:off x="2244415" y="2422138"/>
            <a:ext cx="1" cy="29922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a:extLst>
              <a:ext uri="{FF2B5EF4-FFF2-40B4-BE49-F238E27FC236}">
                <a16:creationId xmlns:a16="http://schemas.microsoft.com/office/drawing/2014/main" id="{12ECC309-FE86-4170-BD47-258A13D0851B}"/>
              </a:ext>
              <a:ext uri="{C183D7F6-B498-43B3-948B-1728B52AA6E4}">
                <adec:decorative xmlns:adec="http://schemas.microsoft.com/office/drawing/2017/decorative" val="1"/>
              </a:ext>
            </a:extLst>
          </p:cNvPr>
          <p:cNvCxnSpPr>
            <a:cxnSpLocks/>
          </p:cNvCxnSpPr>
          <p:nvPr/>
        </p:nvCxnSpPr>
        <p:spPr>
          <a:xfrm flipH="1">
            <a:off x="2240492" y="3152067"/>
            <a:ext cx="1" cy="311012"/>
          </a:xfrm>
          <a:prstGeom prst="straightConnector1">
            <a:avLst/>
          </a:prstGeom>
          <a:ln>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Ellipsi 1">
            <a:extLst>
              <a:ext uri="{FF2B5EF4-FFF2-40B4-BE49-F238E27FC236}">
                <a16:creationId xmlns:a16="http://schemas.microsoft.com/office/drawing/2014/main" id="{1C630E94-F703-4F7A-94D6-2B40E62DBC4F}"/>
              </a:ext>
              <a:ext uri="{C183D7F6-B498-43B3-948B-1728B52AA6E4}">
                <adec:decorative xmlns:adec="http://schemas.microsoft.com/office/drawing/2017/decorative" val="1"/>
              </a:ext>
            </a:extLst>
          </p:cNvPr>
          <p:cNvSpPr/>
          <p:nvPr/>
        </p:nvSpPr>
        <p:spPr>
          <a:xfrm>
            <a:off x="8297562" y="4454610"/>
            <a:ext cx="586945" cy="543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 name="Tekstiruutu 2">
            <a:extLst>
              <a:ext uri="{FF2B5EF4-FFF2-40B4-BE49-F238E27FC236}">
                <a16:creationId xmlns:a16="http://schemas.microsoft.com/office/drawing/2014/main" id="{D89FA4A6-9828-41D6-A562-9E4DAAF5EC1C}"/>
              </a:ext>
            </a:extLst>
          </p:cNvPr>
          <p:cNvSpPr txBox="1"/>
          <p:nvPr/>
        </p:nvSpPr>
        <p:spPr>
          <a:xfrm>
            <a:off x="8297562" y="4541792"/>
            <a:ext cx="736708" cy="353943"/>
          </a:xfrm>
          <a:prstGeom prst="rect">
            <a:avLst/>
          </a:prstGeom>
          <a:noFill/>
        </p:spPr>
        <p:txBody>
          <a:bodyPr wrap="square" rtlCol="0">
            <a:spAutoFit/>
          </a:bodyPr>
          <a:lstStyle/>
          <a:p>
            <a:r>
              <a:rPr lang="fi-FI" sz="850">
                <a:latin typeface="Red Hat Text" panose="020B0604020202020204" charset="0"/>
              </a:rPr>
              <a:t>Ei dian numeroa!</a:t>
            </a:r>
          </a:p>
        </p:txBody>
      </p:sp>
      <p:cxnSp>
        <p:nvCxnSpPr>
          <p:cNvPr id="5" name="Suora nuoliyhdysviiva 4">
            <a:extLst>
              <a:ext uri="{FF2B5EF4-FFF2-40B4-BE49-F238E27FC236}">
                <a16:creationId xmlns:a16="http://schemas.microsoft.com/office/drawing/2014/main" id="{8A80CDB9-CCC7-4636-BB73-E6511C6FC0B3}"/>
              </a:ext>
              <a:ext uri="{C183D7F6-B498-43B3-948B-1728B52AA6E4}">
                <adec:decorative xmlns:adec="http://schemas.microsoft.com/office/drawing/2017/decorative" val="1"/>
              </a:ext>
            </a:extLst>
          </p:cNvPr>
          <p:cNvCxnSpPr>
            <a:cxnSpLocks/>
          </p:cNvCxnSpPr>
          <p:nvPr/>
        </p:nvCxnSpPr>
        <p:spPr>
          <a:xfrm>
            <a:off x="6320945" y="4421688"/>
            <a:ext cx="1839762" cy="222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21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ähti: 5-sakarainen 3" descr=" .">
            <a:extLst>
              <a:ext uri="{FF2B5EF4-FFF2-40B4-BE49-F238E27FC236}">
                <a16:creationId xmlns:a16="http://schemas.microsoft.com/office/drawing/2014/main" id="{EEFEB337-8421-4E82-B8AD-32D47F62E1C5}"/>
              </a:ext>
            </a:extLst>
          </p:cNvPr>
          <p:cNvSpPr/>
          <p:nvPr/>
        </p:nvSpPr>
        <p:spPr>
          <a:xfrm>
            <a:off x="1645920" y="49754"/>
            <a:ext cx="5852160" cy="4881050"/>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4A736F6-5C63-44B3-9669-CA23527BF1E1}"/>
              </a:ext>
            </a:extLst>
          </p:cNvPr>
          <p:cNvSpPr>
            <a:spLocks noGrp="1"/>
          </p:cNvSpPr>
          <p:nvPr>
            <p:ph type="ctrTitle"/>
          </p:nvPr>
        </p:nvSpPr>
        <p:spPr>
          <a:xfrm>
            <a:off x="3185338" y="1991850"/>
            <a:ext cx="2773324" cy="1159800"/>
          </a:xfrm>
        </p:spPr>
        <p:txBody>
          <a:bodyPr/>
          <a:lstStyle/>
          <a:p>
            <a:pPr marL="101600" marR="0" lvl="0" indent="0" algn="ctr" defTabSz="914400" rtl="0" eaLnBrk="1" fontAlgn="auto" latinLnBrk="0" hangingPunct="1">
              <a:lnSpc>
                <a:spcPct val="115000"/>
              </a:lnSpc>
              <a:spcBef>
                <a:spcPts val="600"/>
              </a:spcBef>
              <a:spcAft>
                <a:spcPts val="0"/>
              </a:spcAft>
              <a:buClr>
                <a:srgbClr val="D04623"/>
              </a:buClr>
              <a:buSzPts val="2000"/>
              <a:buFont typeface="Red Hat Text"/>
              <a:buNone/>
              <a:tabLst/>
              <a:defRPr/>
            </a:pPr>
            <a:r>
              <a:rPr kumimoji="0" lang="fi-FI" sz="1800" b="1" i="0" u="none" strike="noStrike" kern="0" cap="none" spc="0" normalizeH="0" baseline="0" noProof="0">
                <a:ln>
                  <a:noFill/>
                </a:ln>
                <a:solidFill>
                  <a:srgbClr val="56051A"/>
                </a:solidFill>
                <a:effectLst/>
                <a:uLnTx/>
                <a:uFillTx/>
                <a:latin typeface="Red Hat Text"/>
                <a:sym typeface="Red Hat Text"/>
              </a:rPr>
              <a:t>Rajaa diojen määrä ja informaation määrä sopivaksi.</a:t>
            </a:r>
          </a:p>
        </p:txBody>
      </p:sp>
    </p:spTree>
    <p:extLst>
      <p:ext uri="{BB962C8B-B14F-4D97-AF65-F5344CB8AC3E}">
        <p14:creationId xmlns:p14="http://schemas.microsoft.com/office/powerpoint/2010/main" val="97154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A1D82-30B4-462D-9015-B6F527B4C529}"/>
              </a:ext>
            </a:extLst>
          </p:cNvPr>
          <p:cNvSpPr>
            <a:spLocks noGrp="1"/>
          </p:cNvSpPr>
          <p:nvPr>
            <p:ph type="title"/>
          </p:nvPr>
        </p:nvSpPr>
        <p:spPr/>
        <p:txBody>
          <a:bodyPr/>
          <a:lstStyle/>
          <a:p>
            <a:r>
              <a:rPr lang="fi-FI"/>
              <a:t>Paloittele sisältö</a:t>
            </a:r>
          </a:p>
        </p:txBody>
      </p:sp>
      <p:sp>
        <p:nvSpPr>
          <p:cNvPr id="3" name="Tekstin paikkamerkki 2">
            <a:extLst>
              <a:ext uri="{FF2B5EF4-FFF2-40B4-BE49-F238E27FC236}">
                <a16:creationId xmlns:a16="http://schemas.microsoft.com/office/drawing/2014/main" id="{A2240DE9-E74A-4069-8DF9-80C368BF74C3}"/>
              </a:ext>
            </a:extLst>
          </p:cNvPr>
          <p:cNvSpPr>
            <a:spLocks noGrp="1"/>
          </p:cNvSpPr>
          <p:nvPr>
            <p:ph type="body" idx="1"/>
          </p:nvPr>
        </p:nvSpPr>
        <p:spPr/>
        <p:txBody>
          <a:bodyPr/>
          <a:lstStyle/>
          <a:p>
            <a:pPr marL="127000" indent="0">
              <a:buNone/>
            </a:pPr>
            <a:r>
              <a:rPr lang="fi-FI" sz="1400" b="1"/>
              <a:t>Listaus tai luettelo</a:t>
            </a:r>
          </a:p>
          <a:p>
            <a:r>
              <a:rPr lang="fi-FI" sz="1400"/>
              <a:t>Jokainen kohta on erillinen.</a:t>
            </a:r>
          </a:p>
          <a:p>
            <a:r>
              <a:rPr lang="fi-FI" sz="1400"/>
              <a:t>Kohdat eivät ole päällekkäisiä.</a:t>
            </a:r>
          </a:p>
          <a:p>
            <a:r>
              <a:rPr lang="fi-FI" sz="1400"/>
              <a:t>Kohdissa ei ole eri tason käsitteitä.</a:t>
            </a:r>
          </a:p>
          <a:p>
            <a:r>
              <a:rPr lang="fi-FI" sz="1400"/>
              <a:t>Kohdat kattavat yhdessä koko asian, eikä aukkoja jää.</a:t>
            </a:r>
          </a:p>
          <a:p>
            <a:r>
              <a:rPr lang="fi-FI" sz="1400"/>
              <a:t>Korkeintaan neljä luettelon kohtaa, käsitettä tai tietoyksikköä yhteen diaan.</a:t>
            </a:r>
          </a:p>
          <a:p>
            <a:endParaRPr lang="fi-FI"/>
          </a:p>
        </p:txBody>
      </p:sp>
      <p:sp>
        <p:nvSpPr>
          <p:cNvPr id="4" name="Tekstin paikkamerkki 3">
            <a:extLst>
              <a:ext uri="{FF2B5EF4-FFF2-40B4-BE49-F238E27FC236}">
                <a16:creationId xmlns:a16="http://schemas.microsoft.com/office/drawing/2014/main" id="{0F58C28A-E165-4D6E-AD52-16E274B5CD1A}"/>
              </a:ext>
            </a:extLst>
          </p:cNvPr>
          <p:cNvSpPr>
            <a:spLocks noGrp="1"/>
          </p:cNvSpPr>
          <p:nvPr>
            <p:ph type="body" idx="2"/>
          </p:nvPr>
        </p:nvSpPr>
        <p:spPr/>
        <p:txBody>
          <a:bodyPr/>
          <a:lstStyle/>
          <a:p>
            <a:pPr marL="127000" indent="0">
              <a:buNone/>
            </a:pPr>
            <a:r>
              <a:rPr lang="fi-FI" sz="1400" b="1"/>
              <a:t>Etenemisjärjestys</a:t>
            </a:r>
          </a:p>
          <a:p>
            <a:r>
              <a:rPr lang="fi-FI" sz="1400"/>
              <a:t>Induktiivista päättelyä yksityisestä yleiseen on helpompi seurata.</a:t>
            </a:r>
          </a:p>
          <a:p>
            <a:endParaRPr lang="fi-FI"/>
          </a:p>
        </p:txBody>
      </p:sp>
    </p:spTree>
    <p:extLst>
      <p:ext uri="{BB962C8B-B14F-4D97-AF65-F5344CB8AC3E}">
        <p14:creationId xmlns:p14="http://schemas.microsoft.com/office/powerpoint/2010/main" val="371947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333"/>
        <p:cNvGrpSpPr/>
        <p:nvPr/>
      </p:nvGrpSpPr>
      <p:grpSpPr>
        <a:xfrm>
          <a:off x="0" y="0"/>
          <a:ext cx="0" cy="0"/>
          <a:chOff x="0" y="0"/>
          <a:chExt cx="0" cy="0"/>
        </a:xfrm>
      </p:grpSpPr>
      <p:sp>
        <p:nvSpPr>
          <p:cNvPr id="334" name="Google Shape;334;p17"/>
          <p:cNvSpPr txBox="1">
            <a:spLocks noGrp="1"/>
          </p:cNvSpPr>
          <p:nvPr>
            <p:ph type="ctrTitle"/>
          </p:nvPr>
        </p:nvSpPr>
        <p:spPr>
          <a:xfrm>
            <a:off x="3469133" y="2210617"/>
            <a:ext cx="2205733" cy="72226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Rakenne</a:t>
            </a:r>
            <a:endParaRPr/>
          </a:p>
        </p:txBody>
      </p:sp>
    </p:spTree>
    <p:extLst>
      <p:ext uri="{BB962C8B-B14F-4D97-AF65-F5344CB8AC3E}">
        <p14:creationId xmlns:p14="http://schemas.microsoft.com/office/powerpoint/2010/main" val="385313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7358F-CE9D-48F5-A102-1DF23753204F}"/>
              </a:ext>
            </a:extLst>
          </p:cNvPr>
          <p:cNvSpPr>
            <a:spLocks noGrp="1"/>
          </p:cNvSpPr>
          <p:nvPr>
            <p:ph type="title"/>
          </p:nvPr>
        </p:nvSpPr>
        <p:spPr/>
        <p:txBody>
          <a:bodyPr/>
          <a:lstStyle/>
          <a:p>
            <a:r>
              <a:rPr lang="fi-FI"/>
              <a:t>Diaesityksen kokonaisrakenne</a:t>
            </a:r>
          </a:p>
        </p:txBody>
      </p:sp>
      <p:sp>
        <p:nvSpPr>
          <p:cNvPr id="3" name="Tekstin paikkamerkki 2">
            <a:extLst>
              <a:ext uri="{FF2B5EF4-FFF2-40B4-BE49-F238E27FC236}">
                <a16:creationId xmlns:a16="http://schemas.microsoft.com/office/drawing/2014/main" id="{BEF4D2CB-BD06-41BA-8675-9BDF4A738F14}"/>
              </a:ext>
            </a:extLst>
          </p:cNvPr>
          <p:cNvSpPr>
            <a:spLocks noGrp="1"/>
          </p:cNvSpPr>
          <p:nvPr>
            <p:ph type="body" idx="1"/>
          </p:nvPr>
        </p:nvSpPr>
        <p:spPr/>
        <p:txBody>
          <a:bodyPr/>
          <a:lstStyle/>
          <a:p>
            <a:pPr marL="139700" indent="0">
              <a:spcBef>
                <a:spcPts val="0"/>
              </a:spcBef>
              <a:buNone/>
            </a:pPr>
            <a:r>
              <a:rPr lang="fi-FI" b="1">
                <a:solidFill>
                  <a:schemeClr val="tx1"/>
                </a:solidFill>
              </a:rPr>
              <a:t>Aloitus</a:t>
            </a:r>
          </a:p>
          <a:p>
            <a:pPr>
              <a:spcBef>
                <a:spcPts val="0"/>
              </a:spcBef>
            </a:pPr>
            <a:r>
              <a:rPr lang="fi-FI">
                <a:solidFill>
                  <a:schemeClr val="tx1"/>
                </a:solidFill>
              </a:rPr>
              <a:t>Kansidia</a:t>
            </a:r>
          </a:p>
          <a:p>
            <a:pPr>
              <a:spcBef>
                <a:spcPts val="0"/>
              </a:spcBef>
            </a:pPr>
            <a:r>
              <a:rPr lang="fi-FI">
                <a:solidFill>
                  <a:schemeClr val="tx1"/>
                </a:solidFill>
              </a:rPr>
              <a:t>Sinun esittelysi</a:t>
            </a:r>
          </a:p>
          <a:p>
            <a:pPr>
              <a:spcBef>
                <a:spcPts val="0"/>
              </a:spcBef>
            </a:pPr>
            <a:r>
              <a:rPr lang="fi-FI">
                <a:solidFill>
                  <a:schemeClr val="tx1"/>
                </a:solidFill>
              </a:rPr>
              <a:t>Aiheen esittely</a:t>
            </a:r>
          </a:p>
          <a:p>
            <a:pPr>
              <a:spcBef>
                <a:spcPts val="0"/>
              </a:spcBef>
            </a:pPr>
            <a:r>
              <a:rPr lang="fi-FI">
                <a:solidFill>
                  <a:schemeClr val="tx1"/>
                </a:solidFill>
              </a:rPr>
              <a:t>”Sisällysluettelo”</a:t>
            </a:r>
          </a:p>
          <a:p>
            <a:pPr marL="139700" indent="0">
              <a:spcBef>
                <a:spcPts val="0"/>
              </a:spcBef>
              <a:buNone/>
            </a:pPr>
            <a:endParaRPr lang="fi-FI">
              <a:solidFill>
                <a:schemeClr val="tx1"/>
              </a:solidFill>
            </a:endParaRPr>
          </a:p>
          <a:p>
            <a:pPr>
              <a:spcBef>
                <a:spcPts val="0"/>
              </a:spcBef>
            </a:pPr>
            <a:r>
              <a:rPr lang="fi-FI">
                <a:solidFill>
                  <a:schemeClr val="tx1"/>
                </a:solidFill>
              </a:rPr>
              <a:t>Mieti ensiksi!</a:t>
            </a:r>
          </a:p>
          <a:p>
            <a:pPr>
              <a:spcBef>
                <a:spcPts val="0"/>
              </a:spcBef>
            </a:pPr>
            <a:r>
              <a:rPr lang="fi-FI">
                <a:solidFill>
                  <a:schemeClr val="tx1"/>
                </a:solidFill>
              </a:rPr>
              <a:t>Herätä osallistujien kiinnostus!</a:t>
            </a:r>
          </a:p>
        </p:txBody>
      </p:sp>
      <p:sp>
        <p:nvSpPr>
          <p:cNvPr id="4" name="Tekstin paikkamerkki 3">
            <a:extLst>
              <a:ext uri="{FF2B5EF4-FFF2-40B4-BE49-F238E27FC236}">
                <a16:creationId xmlns:a16="http://schemas.microsoft.com/office/drawing/2014/main" id="{B80D9C23-BB42-4670-86AF-F7F27E307E2A}"/>
              </a:ext>
            </a:extLst>
          </p:cNvPr>
          <p:cNvSpPr>
            <a:spLocks noGrp="1"/>
          </p:cNvSpPr>
          <p:nvPr>
            <p:ph type="body" idx="2"/>
          </p:nvPr>
        </p:nvSpPr>
        <p:spPr/>
        <p:txBody>
          <a:bodyPr/>
          <a:lstStyle/>
          <a:p>
            <a:pPr marL="139700" indent="0">
              <a:spcBef>
                <a:spcPts val="0"/>
              </a:spcBef>
              <a:buNone/>
            </a:pPr>
            <a:r>
              <a:rPr lang="fi-FI" b="1"/>
              <a:t>Runko</a:t>
            </a:r>
          </a:p>
          <a:p>
            <a:pPr>
              <a:spcBef>
                <a:spcPts val="0"/>
              </a:spcBef>
            </a:pPr>
            <a:r>
              <a:rPr lang="fi-FI"/>
              <a:t>Sisältöjä</a:t>
            </a:r>
          </a:p>
          <a:p>
            <a:pPr>
              <a:spcBef>
                <a:spcPts val="0"/>
              </a:spcBef>
            </a:pPr>
            <a:r>
              <a:rPr lang="fi-FI"/>
              <a:t>Kertaus</a:t>
            </a:r>
          </a:p>
          <a:p>
            <a:pPr>
              <a:spcBef>
                <a:spcPts val="0"/>
              </a:spcBef>
            </a:pPr>
            <a:r>
              <a:rPr lang="fi-FI"/>
              <a:t>Väliotsikko</a:t>
            </a:r>
          </a:p>
          <a:p>
            <a:pPr>
              <a:spcBef>
                <a:spcPts val="0"/>
              </a:spcBef>
            </a:pPr>
            <a:r>
              <a:rPr lang="fi-FI"/>
              <a:t>Sisältöjä</a:t>
            </a:r>
          </a:p>
          <a:p>
            <a:pPr>
              <a:spcBef>
                <a:spcPts val="0"/>
              </a:spcBef>
            </a:pPr>
            <a:r>
              <a:rPr lang="fi-FI"/>
              <a:t>Kertaus</a:t>
            </a:r>
          </a:p>
          <a:p>
            <a:pPr marL="139700" indent="0">
              <a:spcBef>
                <a:spcPts val="0"/>
              </a:spcBef>
              <a:buNone/>
            </a:pPr>
            <a:endParaRPr lang="fi-FI"/>
          </a:p>
          <a:p>
            <a:pPr>
              <a:spcBef>
                <a:spcPts val="0"/>
              </a:spcBef>
            </a:pPr>
            <a:r>
              <a:rPr lang="fi-FI"/>
              <a:t>Mieti viimeiseksi!</a:t>
            </a:r>
          </a:p>
        </p:txBody>
      </p:sp>
      <p:sp>
        <p:nvSpPr>
          <p:cNvPr id="5" name="Tekstin paikkamerkki 4">
            <a:extLst>
              <a:ext uri="{FF2B5EF4-FFF2-40B4-BE49-F238E27FC236}">
                <a16:creationId xmlns:a16="http://schemas.microsoft.com/office/drawing/2014/main" id="{51C40906-0A2F-4D4C-8515-9BFC506645F9}"/>
              </a:ext>
            </a:extLst>
          </p:cNvPr>
          <p:cNvSpPr>
            <a:spLocks noGrp="1"/>
          </p:cNvSpPr>
          <p:nvPr>
            <p:ph type="body" idx="3"/>
          </p:nvPr>
        </p:nvSpPr>
        <p:spPr/>
        <p:txBody>
          <a:bodyPr/>
          <a:lstStyle/>
          <a:p>
            <a:pPr marL="139700" indent="0">
              <a:spcBef>
                <a:spcPts val="0"/>
              </a:spcBef>
              <a:buNone/>
            </a:pPr>
            <a:r>
              <a:rPr lang="fi-FI" b="1"/>
              <a:t>Lopetus</a:t>
            </a:r>
          </a:p>
          <a:p>
            <a:pPr>
              <a:spcBef>
                <a:spcPts val="0"/>
              </a:spcBef>
            </a:pPr>
            <a:r>
              <a:rPr lang="fi-FI"/>
              <a:t>Kiteytys tai tiivisty</a:t>
            </a:r>
          </a:p>
          <a:p>
            <a:pPr>
              <a:spcBef>
                <a:spcPts val="0"/>
              </a:spcBef>
            </a:pPr>
            <a:r>
              <a:rPr lang="fi-FI"/>
              <a:t>Aktivointi</a:t>
            </a:r>
          </a:p>
          <a:p>
            <a:pPr>
              <a:spcBef>
                <a:spcPts val="0"/>
              </a:spcBef>
            </a:pPr>
            <a:r>
              <a:rPr lang="fi-FI"/>
              <a:t>Kiitokset</a:t>
            </a:r>
          </a:p>
          <a:p>
            <a:pPr marL="139700" indent="0">
              <a:spcBef>
                <a:spcPts val="0"/>
              </a:spcBef>
              <a:buNone/>
            </a:pPr>
            <a:endParaRPr lang="fi-FI"/>
          </a:p>
          <a:p>
            <a:pPr>
              <a:spcBef>
                <a:spcPts val="0"/>
              </a:spcBef>
            </a:pPr>
            <a:r>
              <a:rPr lang="fi-FI"/>
              <a:t>Mieti ensiksi!</a:t>
            </a:r>
          </a:p>
          <a:p>
            <a:pPr>
              <a:spcBef>
                <a:spcPts val="0"/>
              </a:spcBef>
            </a:pPr>
            <a:r>
              <a:rPr lang="fi-FI"/>
              <a:t>Jätä positiivinen muistijälki!</a:t>
            </a:r>
          </a:p>
        </p:txBody>
      </p:sp>
      <p:sp>
        <p:nvSpPr>
          <p:cNvPr id="7" name="Tekstiruutu 6">
            <a:extLst>
              <a:ext uri="{FF2B5EF4-FFF2-40B4-BE49-F238E27FC236}">
                <a16:creationId xmlns:a16="http://schemas.microsoft.com/office/drawing/2014/main" id="{7F15FAE8-3DF3-415D-9A6E-5B9F110EA78C}"/>
              </a:ext>
            </a:extLst>
          </p:cNvPr>
          <p:cNvSpPr txBox="1"/>
          <p:nvPr/>
        </p:nvSpPr>
        <p:spPr>
          <a:xfrm>
            <a:off x="3597044" y="3879847"/>
            <a:ext cx="3911937" cy="400110"/>
          </a:xfrm>
          <a:prstGeom prst="rect">
            <a:avLst/>
          </a:prstGeom>
          <a:noFill/>
        </p:spPr>
        <p:txBody>
          <a:bodyPr wrap="square" rtlCol="0">
            <a:spAutoFit/>
          </a:bodyPr>
          <a:lstStyle/>
          <a:p>
            <a:r>
              <a:rPr lang="fi-FI" sz="2000">
                <a:solidFill>
                  <a:schemeClr val="tx1"/>
                </a:solidFill>
                <a:latin typeface="Red Hat Text" panose="020B0604020202020204" charset="0"/>
              </a:rPr>
              <a:t>Kaikkia osia ei tarvitse olla dioilla.</a:t>
            </a:r>
          </a:p>
        </p:txBody>
      </p:sp>
    </p:spTree>
    <p:extLst>
      <p:ext uri="{BB962C8B-B14F-4D97-AF65-F5344CB8AC3E}">
        <p14:creationId xmlns:p14="http://schemas.microsoft.com/office/powerpoint/2010/main" val="42276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FD7F9E-5E82-4669-9BD6-E3491AA7F949}"/>
              </a:ext>
            </a:extLst>
          </p:cNvPr>
          <p:cNvSpPr>
            <a:spLocks noGrp="1"/>
          </p:cNvSpPr>
          <p:nvPr>
            <p:ph type="title"/>
          </p:nvPr>
        </p:nvSpPr>
        <p:spPr/>
        <p:txBody>
          <a:bodyPr/>
          <a:lstStyle/>
          <a:p>
            <a:r>
              <a:rPr lang="fi-FI"/>
              <a:t>Runko</a:t>
            </a:r>
          </a:p>
        </p:txBody>
      </p:sp>
      <p:sp>
        <p:nvSpPr>
          <p:cNvPr id="3" name="Tekstin paikkamerkki 2">
            <a:extLst>
              <a:ext uri="{FF2B5EF4-FFF2-40B4-BE49-F238E27FC236}">
                <a16:creationId xmlns:a16="http://schemas.microsoft.com/office/drawing/2014/main" id="{EBF734C3-50B2-4962-903A-6F6536091C27}"/>
              </a:ext>
            </a:extLst>
          </p:cNvPr>
          <p:cNvSpPr>
            <a:spLocks noGrp="1"/>
          </p:cNvSpPr>
          <p:nvPr>
            <p:ph type="body" idx="1"/>
          </p:nvPr>
        </p:nvSpPr>
        <p:spPr>
          <a:xfrm>
            <a:off x="611451" y="1265775"/>
            <a:ext cx="1707856" cy="2862900"/>
          </a:xfrm>
        </p:spPr>
        <p:txBody>
          <a:bodyPr/>
          <a:lstStyle/>
          <a:p>
            <a:pPr marL="139700" indent="0">
              <a:buNone/>
            </a:pPr>
            <a:r>
              <a:rPr lang="fi-FI" b="1"/>
              <a:t>Kolme pointtia</a:t>
            </a:r>
          </a:p>
          <a:p>
            <a:pPr marL="139700" indent="0">
              <a:buNone/>
            </a:pPr>
            <a:r>
              <a:rPr lang="fi-FI"/>
              <a:t>Valitse etukäteen kolme tärkeintä asiaa, jotka haluat sanoa. Tiivistä asia näihin kolmeen muistettavaan asiaan. Kertaa pointit riittävän usein.</a:t>
            </a:r>
          </a:p>
          <a:p>
            <a:pPr marL="139700" indent="0">
              <a:buNone/>
            </a:pPr>
            <a:r>
              <a:rPr lang="fi-FI" i="1"/>
              <a:t>Esitys 10 - 45 min</a:t>
            </a:r>
            <a:endParaRPr lang="fi-FI"/>
          </a:p>
        </p:txBody>
      </p:sp>
      <p:sp>
        <p:nvSpPr>
          <p:cNvPr id="4" name="Tekstin paikkamerkki 3">
            <a:extLst>
              <a:ext uri="{FF2B5EF4-FFF2-40B4-BE49-F238E27FC236}">
                <a16:creationId xmlns:a16="http://schemas.microsoft.com/office/drawing/2014/main" id="{E76D3BB8-831F-4CBB-81C2-7BE90156642B}"/>
              </a:ext>
            </a:extLst>
          </p:cNvPr>
          <p:cNvSpPr>
            <a:spLocks noGrp="1"/>
          </p:cNvSpPr>
          <p:nvPr>
            <p:ph type="body" idx="2"/>
          </p:nvPr>
        </p:nvSpPr>
        <p:spPr>
          <a:xfrm>
            <a:off x="2319308" y="1265775"/>
            <a:ext cx="1780354" cy="2862900"/>
          </a:xfrm>
        </p:spPr>
        <p:txBody>
          <a:bodyPr/>
          <a:lstStyle/>
          <a:p>
            <a:pPr marL="139700" indent="0">
              <a:buNone/>
            </a:pPr>
            <a:r>
              <a:rPr lang="fi-FI" b="1"/>
              <a:t>Vinkkilista</a:t>
            </a:r>
          </a:p>
          <a:p>
            <a:pPr marL="139700" indent="0">
              <a:buNone/>
            </a:pPr>
            <a:r>
              <a:rPr lang="fi-FI"/>
              <a:t>Anna käytännön vinkkejä tai kronologinen vaiheistus. Höystä esimerkein, tarinoin ja harjoituksin. Vaatii jälkikäteen toimitettuna hyvät muistiinpanot.</a:t>
            </a:r>
          </a:p>
          <a:p>
            <a:pPr marL="139700" indent="0">
              <a:buNone/>
            </a:pPr>
            <a:r>
              <a:rPr lang="fi-FI" i="1"/>
              <a:t>Esitys jopa tunteja</a:t>
            </a:r>
            <a:endParaRPr lang="fi-FI"/>
          </a:p>
        </p:txBody>
      </p:sp>
      <p:sp>
        <p:nvSpPr>
          <p:cNvPr id="5" name="Tekstin paikkamerkki 4">
            <a:extLst>
              <a:ext uri="{FF2B5EF4-FFF2-40B4-BE49-F238E27FC236}">
                <a16:creationId xmlns:a16="http://schemas.microsoft.com/office/drawing/2014/main" id="{BF0FACAE-802C-4B6E-B49A-0CE0B45040C8}"/>
              </a:ext>
            </a:extLst>
          </p:cNvPr>
          <p:cNvSpPr>
            <a:spLocks noGrp="1"/>
          </p:cNvSpPr>
          <p:nvPr>
            <p:ph type="body" idx="3"/>
          </p:nvPr>
        </p:nvSpPr>
        <p:spPr>
          <a:xfrm>
            <a:off x="4099662" y="1265775"/>
            <a:ext cx="1859077" cy="2862900"/>
          </a:xfrm>
        </p:spPr>
        <p:txBody>
          <a:bodyPr/>
          <a:lstStyle/>
          <a:p>
            <a:pPr marL="139700" indent="0">
              <a:buNone/>
            </a:pPr>
            <a:r>
              <a:rPr lang="fi-FI" b="1"/>
              <a:t>Tarina</a:t>
            </a:r>
          </a:p>
          <a:p>
            <a:pPr marL="139700" indent="0">
              <a:buNone/>
            </a:pPr>
            <a:r>
              <a:rPr lang="fi-FI"/>
              <a:t>Mieti, mikä tunne osallistujissa auttaa heitä muistamaan haluamasi asian. Kerro tarina, joka vie tunteeseen tai oppimiskokemukseen ja auttaa näin viemään viestisi perille.</a:t>
            </a:r>
          </a:p>
          <a:p>
            <a:endParaRPr lang="fi-FI"/>
          </a:p>
        </p:txBody>
      </p:sp>
      <p:sp>
        <p:nvSpPr>
          <p:cNvPr id="7" name="Tekstin paikkamerkki 4">
            <a:extLst>
              <a:ext uri="{FF2B5EF4-FFF2-40B4-BE49-F238E27FC236}">
                <a16:creationId xmlns:a16="http://schemas.microsoft.com/office/drawing/2014/main" id="{B99E5F89-884C-4E26-B96C-30246F1C2D1B}"/>
              </a:ext>
            </a:extLst>
          </p:cNvPr>
          <p:cNvSpPr txBox="1">
            <a:spLocks/>
          </p:cNvSpPr>
          <p:nvPr/>
        </p:nvSpPr>
        <p:spPr>
          <a:xfrm>
            <a:off x="5959748" y="1265775"/>
            <a:ext cx="1859077" cy="2862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chemeClr val="accent2"/>
              </a:buClr>
              <a:buSzPts val="1400"/>
              <a:buFont typeface="Red Hat Text"/>
              <a:buChar char="⦁"/>
              <a:defRPr sz="1400" b="0" i="0" u="none" strike="noStrike" cap="none">
                <a:solidFill>
                  <a:schemeClr val="dk1"/>
                </a:solidFill>
                <a:latin typeface="Red Hat Text"/>
                <a:ea typeface="Red Hat Text"/>
                <a:cs typeface="Red Hat Text"/>
                <a:sym typeface="Red Hat Text"/>
              </a:defRPr>
            </a:lvl1pPr>
            <a:lvl2pPr marL="914400" marR="0" lvl="1" indent="-317500" algn="l" rtl="0" eaLnBrk="1" hangingPunct="1">
              <a:lnSpc>
                <a:spcPct val="115000"/>
              </a:lnSpc>
              <a:spcBef>
                <a:spcPts val="0"/>
              </a:spcBef>
              <a:spcAft>
                <a:spcPts val="0"/>
              </a:spcAft>
              <a:buClr>
                <a:schemeClr val="accent3"/>
              </a:buClr>
              <a:buSzPts val="1400"/>
              <a:buFont typeface="Red Hat Text"/>
              <a:buChar char="⦁"/>
              <a:defRPr sz="1400" b="0" i="0" u="none" strike="noStrike" cap="none">
                <a:solidFill>
                  <a:schemeClr val="dk1"/>
                </a:solidFill>
                <a:latin typeface="Red Hat Text"/>
                <a:ea typeface="Red Hat Text"/>
                <a:cs typeface="Red Hat Text"/>
                <a:sym typeface="Red Hat Text"/>
              </a:defRPr>
            </a:lvl2pPr>
            <a:lvl3pPr marL="1371600" marR="0" lvl="2" indent="-317500" algn="l" rtl="0" eaLnBrk="1" hangingPunct="1">
              <a:lnSpc>
                <a:spcPct val="115000"/>
              </a:lnSpc>
              <a:spcBef>
                <a:spcPts val="0"/>
              </a:spcBef>
              <a:spcAft>
                <a:spcPts val="0"/>
              </a:spcAft>
              <a:buClr>
                <a:schemeClr val="accent4"/>
              </a:buClr>
              <a:buSzPts val="1400"/>
              <a:buFont typeface="Red Hat Text"/>
              <a:buChar char="⦁"/>
              <a:defRPr sz="1400" b="0" i="0" u="none" strike="noStrike" cap="none">
                <a:solidFill>
                  <a:schemeClr val="dk1"/>
                </a:solidFill>
                <a:latin typeface="Red Hat Text"/>
                <a:ea typeface="Red Hat Text"/>
                <a:cs typeface="Red Hat Text"/>
                <a:sym typeface="Red Hat Text"/>
              </a:defRPr>
            </a:lvl3pPr>
            <a:lvl4pPr marL="1828800" marR="0" lvl="3" indent="-317500" algn="l" rtl="0" eaLnBrk="1" hangingPunct="1">
              <a:lnSpc>
                <a:spcPct val="115000"/>
              </a:lnSpc>
              <a:spcBef>
                <a:spcPts val="0"/>
              </a:spcBef>
              <a:spcAft>
                <a:spcPts val="0"/>
              </a:spcAft>
              <a:buClr>
                <a:schemeClr val="dk1"/>
              </a:buClr>
              <a:buSzPts val="1400"/>
              <a:buFont typeface="Red Hat Text"/>
              <a:buChar char="●"/>
              <a:defRPr sz="1400" b="0" i="0" u="none" strike="noStrike" cap="none">
                <a:solidFill>
                  <a:schemeClr val="dk1"/>
                </a:solidFill>
                <a:latin typeface="Red Hat Text"/>
                <a:ea typeface="Red Hat Text"/>
                <a:cs typeface="Red Hat Text"/>
                <a:sym typeface="Red Hat Text"/>
              </a:defRPr>
            </a:lvl4pPr>
            <a:lvl5pPr marL="2286000" marR="0" lvl="4" indent="-317500" algn="l" rtl="0" eaLnBrk="1" hangingPunct="1">
              <a:lnSpc>
                <a:spcPct val="115000"/>
              </a:lnSpc>
              <a:spcBef>
                <a:spcPts val="0"/>
              </a:spcBef>
              <a:spcAft>
                <a:spcPts val="0"/>
              </a:spcAft>
              <a:buClr>
                <a:schemeClr val="dk1"/>
              </a:buClr>
              <a:buSzPts val="1400"/>
              <a:buFont typeface="Red Hat Text"/>
              <a:buChar char="○"/>
              <a:defRPr sz="1400" b="0" i="0" u="none" strike="noStrike" cap="none">
                <a:solidFill>
                  <a:schemeClr val="dk1"/>
                </a:solidFill>
                <a:latin typeface="Red Hat Text"/>
                <a:ea typeface="Red Hat Text"/>
                <a:cs typeface="Red Hat Text"/>
                <a:sym typeface="Red Hat Text"/>
              </a:defRPr>
            </a:lvl5pPr>
            <a:lvl6pPr marL="2743200" marR="0" lvl="5" indent="-317500" algn="l" rtl="0" eaLnBrk="1" hangingPunct="1">
              <a:lnSpc>
                <a:spcPct val="115000"/>
              </a:lnSpc>
              <a:spcBef>
                <a:spcPts val="0"/>
              </a:spcBef>
              <a:spcAft>
                <a:spcPts val="0"/>
              </a:spcAft>
              <a:buClr>
                <a:schemeClr val="dk1"/>
              </a:buClr>
              <a:buSzPts val="1400"/>
              <a:buFont typeface="Red Hat Text"/>
              <a:buChar char="■"/>
              <a:defRPr sz="1400" b="0" i="0" u="none" strike="noStrike" cap="none">
                <a:solidFill>
                  <a:schemeClr val="dk1"/>
                </a:solidFill>
                <a:latin typeface="Red Hat Text"/>
                <a:ea typeface="Red Hat Text"/>
                <a:cs typeface="Red Hat Text"/>
                <a:sym typeface="Red Hat Text"/>
              </a:defRPr>
            </a:lvl6pPr>
            <a:lvl7pPr marL="3200400" marR="0" lvl="6" indent="-317500" algn="l" rtl="0" eaLnBrk="1" hangingPunct="1">
              <a:lnSpc>
                <a:spcPct val="115000"/>
              </a:lnSpc>
              <a:spcBef>
                <a:spcPts val="0"/>
              </a:spcBef>
              <a:spcAft>
                <a:spcPts val="0"/>
              </a:spcAft>
              <a:buClr>
                <a:schemeClr val="dk1"/>
              </a:buClr>
              <a:buSzPts val="1400"/>
              <a:buFont typeface="Red Hat Text"/>
              <a:buChar char="●"/>
              <a:defRPr sz="1400" b="0" i="0" u="none" strike="noStrike" cap="none">
                <a:solidFill>
                  <a:schemeClr val="dk1"/>
                </a:solidFill>
                <a:latin typeface="Red Hat Text"/>
                <a:ea typeface="Red Hat Text"/>
                <a:cs typeface="Red Hat Text"/>
                <a:sym typeface="Red Hat Text"/>
              </a:defRPr>
            </a:lvl7pPr>
            <a:lvl8pPr marL="3657600" marR="0" lvl="7" indent="-317500" algn="l" rtl="0" eaLnBrk="1" hangingPunct="1">
              <a:lnSpc>
                <a:spcPct val="115000"/>
              </a:lnSpc>
              <a:spcBef>
                <a:spcPts val="0"/>
              </a:spcBef>
              <a:spcAft>
                <a:spcPts val="0"/>
              </a:spcAft>
              <a:buClr>
                <a:schemeClr val="dk1"/>
              </a:buClr>
              <a:buSzPts val="1400"/>
              <a:buFont typeface="Red Hat Text"/>
              <a:buChar char="○"/>
              <a:defRPr sz="1400" b="0" i="0" u="none" strike="noStrike" cap="none">
                <a:solidFill>
                  <a:schemeClr val="dk1"/>
                </a:solidFill>
                <a:latin typeface="Red Hat Text"/>
                <a:ea typeface="Red Hat Text"/>
                <a:cs typeface="Red Hat Text"/>
                <a:sym typeface="Red Hat Text"/>
              </a:defRPr>
            </a:lvl8pPr>
            <a:lvl9pPr marL="4114800" marR="0" lvl="8" indent="-317500" algn="l" rtl="0" eaLnBrk="1" hangingPunct="1">
              <a:lnSpc>
                <a:spcPct val="115000"/>
              </a:lnSpc>
              <a:spcBef>
                <a:spcPts val="0"/>
              </a:spcBef>
              <a:spcAft>
                <a:spcPts val="0"/>
              </a:spcAft>
              <a:buClr>
                <a:schemeClr val="dk1"/>
              </a:buClr>
              <a:buSzPts val="1400"/>
              <a:buFont typeface="Red Hat Text"/>
              <a:buChar char="■"/>
              <a:defRPr sz="1400" b="0" i="0" u="none" strike="noStrike" cap="none">
                <a:solidFill>
                  <a:schemeClr val="dk1"/>
                </a:solidFill>
                <a:latin typeface="Red Hat Text"/>
                <a:ea typeface="Red Hat Text"/>
                <a:cs typeface="Red Hat Text"/>
                <a:sym typeface="Red Hat Text"/>
              </a:defRPr>
            </a:lvl9pPr>
          </a:lstStyle>
          <a:p>
            <a:pPr marL="139700" indent="0">
              <a:buFont typeface="Red Hat Text"/>
              <a:buNone/>
            </a:pPr>
            <a:r>
              <a:rPr lang="fi-FI" b="1"/>
              <a:t>Yhdistelmä</a:t>
            </a:r>
          </a:p>
          <a:p>
            <a:pPr marL="139700" indent="0">
              <a:buFont typeface="Red Hat Text"/>
              <a:buNone/>
            </a:pPr>
            <a:r>
              <a:rPr lang="fi-FI"/>
              <a:t>Jos yhdistelet malleja, pidä huoli, että diaesitys on looginen.</a:t>
            </a:r>
          </a:p>
        </p:txBody>
      </p:sp>
    </p:spTree>
    <p:extLst>
      <p:ext uri="{BB962C8B-B14F-4D97-AF65-F5344CB8AC3E}">
        <p14:creationId xmlns:p14="http://schemas.microsoft.com/office/powerpoint/2010/main" val="331860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9"/>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fi-FI"/>
              <a:t>Diaesityksen elementit</a:t>
            </a:r>
            <a:endParaRPr/>
          </a:p>
        </p:txBody>
      </p:sp>
      <p:sp>
        <p:nvSpPr>
          <p:cNvPr id="459" name="Google Shape;459;p29"/>
          <p:cNvSpPr txBox="1">
            <a:spLocks noGrp="1"/>
          </p:cNvSpPr>
          <p:nvPr>
            <p:ph type="body" idx="1"/>
          </p:nvPr>
        </p:nvSpPr>
        <p:spPr>
          <a:xfrm>
            <a:off x="611450" y="1265775"/>
            <a:ext cx="1991100" cy="1092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100" b="1"/>
              <a:t>Kansidia</a:t>
            </a:r>
            <a:endParaRPr sz="1100" b="1"/>
          </a:p>
          <a:p>
            <a:pPr marL="0" lvl="0" indent="0" algn="l" rtl="0">
              <a:spcBef>
                <a:spcPts val="600"/>
              </a:spcBef>
              <a:spcAft>
                <a:spcPts val="0"/>
              </a:spcAft>
              <a:buNone/>
            </a:pPr>
            <a:r>
              <a:rPr lang="fi-FI" sz="1050"/>
              <a:t>Pyri sijoittamaan kansidialle aina kuva. Otsikoi fiksusti. Lisää nimesi tai Twitter-tunnuksesi. Jätä turha tieto pois. Teksti voi olla kuvan päällä tai kansidian voi jakaa teksti- ja kuvakenttään.</a:t>
            </a:r>
            <a:endParaRPr sz="1050"/>
          </a:p>
        </p:txBody>
      </p:sp>
      <p:sp>
        <p:nvSpPr>
          <p:cNvPr id="465" name="Google Shape;465;p29"/>
          <p:cNvSpPr txBox="1">
            <a:spLocks noGrp="1"/>
          </p:cNvSpPr>
          <p:nvPr>
            <p:ph type="body" idx="3"/>
          </p:nvPr>
        </p:nvSpPr>
        <p:spPr>
          <a:xfrm>
            <a:off x="2892933" y="1266585"/>
            <a:ext cx="1991100" cy="1092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100" b="1"/>
              <a:t>Otsikko</a:t>
            </a:r>
            <a:endParaRPr sz="1100" b="1"/>
          </a:p>
          <a:p>
            <a:pPr marL="0" lvl="0" indent="0" algn="l" rtl="0">
              <a:spcBef>
                <a:spcPts val="600"/>
              </a:spcBef>
              <a:spcAft>
                <a:spcPts val="0"/>
              </a:spcAft>
              <a:buNone/>
            </a:pPr>
            <a:r>
              <a:rPr lang="fi-FI" sz="1050"/>
              <a:t>Jos käytät kansidiassa pelkkää otsikkoa, muotoile siitä kiinnostava väittämä. Otsikossa kannattaa olla avainsana. Käytä vahvoja värejä, isoa fonttia ja kontrastia.</a:t>
            </a:r>
            <a:endParaRPr sz="1050"/>
          </a:p>
        </p:txBody>
      </p:sp>
      <p:sp>
        <p:nvSpPr>
          <p:cNvPr id="460" name="Google Shape;460;p29"/>
          <p:cNvSpPr txBox="1">
            <a:spLocks noGrp="1"/>
          </p:cNvSpPr>
          <p:nvPr>
            <p:ph type="body" idx="2"/>
          </p:nvPr>
        </p:nvSpPr>
        <p:spPr>
          <a:xfrm>
            <a:off x="5330874" y="1261425"/>
            <a:ext cx="1991100" cy="1092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100" b="1"/>
              <a:t>Sisältödiat</a:t>
            </a:r>
            <a:endParaRPr sz="1100" b="1"/>
          </a:p>
          <a:p>
            <a:pPr marL="0" lvl="0" indent="0" algn="l" rtl="0">
              <a:spcBef>
                <a:spcPts val="600"/>
              </a:spcBef>
              <a:spcAft>
                <a:spcPts val="0"/>
              </a:spcAft>
              <a:buNone/>
            </a:pPr>
            <a:r>
              <a:rPr lang="fi-FI" sz="1050"/>
              <a:t>Tekstiä harkitusti, ei liikaa. Kerro puheessa laajemmin ja enemmän. </a:t>
            </a:r>
            <a:r>
              <a:rPr lang="fi-FI" sz="1050">
                <a:solidFill>
                  <a:schemeClr val="tx1"/>
                </a:solidFill>
              </a:rPr>
              <a:t>Tarkista, että luettelot ovat päätteiltään ja muodoiltaan samanmuotoisia.</a:t>
            </a:r>
            <a:endParaRPr sz="1050">
              <a:solidFill>
                <a:schemeClr val="tx1"/>
              </a:solidFill>
            </a:endParaRPr>
          </a:p>
        </p:txBody>
      </p:sp>
      <p:sp>
        <p:nvSpPr>
          <p:cNvPr id="461" name="Google Shape;461;p29"/>
          <p:cNvSpPr txBox="1">
            <a:spLocks noGrp="1"/>
          </p:cNvSpPr>
          <p:nvPr>
            <p:ph type="body" idx="3"/>
          </p:nvPr>
        </p:nvSpPr>
        <p:spPr>
          <a:xfrm>
            <a:off x="636114" y="2789775"/>
            <a:ext cx="1991100" cy="1092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100" b="1"/>
              <a:t>Tiivistelmät ja sisällysluettelot</a:t>
            </a:r>
            <a:endParaRPr sz="1100" b="1"/>
          </a:p>
          <a:p>
            <a:pPr marL="0" lvl="0" indent="0" algn="l" rtl="0">
              <a:spcBef>
                <a:spcPts val="600"/>
              </a:spcBef>
              <a:spcAft>
                <a:spcPts val="0"/>
              </a:spcAft>
              <a:buNone/>
            </a:pPr>
            <a:r>
              <a:rPr lang="fi-FI" sz="1050"/>
              <a:t>Jaa pitkä diaesitys osiin ja lisää jokaisen osan alkuun väliotsikkodia. Tarvittaessa näytä osion vaihtuessa ”sisällysluettelo” ja korosta otsikko, josta aiot seuraavaksi puhua. Osion lopussa voi myös olla tiivistelmä, jossa kerrataan osuuden teesit.</a:t>
            </a:r>
            <a:endParaRPr sz="1100"/>
          </a:p>
        </p:txBody>
      </p:sp>
      <p:sp>
        <p:nvSpPr>
          <p:cNvPr id="463" name="Google Shape;463;p29"/>
          <p:cNvSpPr txBox="1">
            <a:spLocks noGrp="1"/>
          </p:cNvSpPr>
          <p:nvPr>
            <p:ph type="body" idx="1"/>
          </p:nvPr>
        </p:nvSpPr>
        <p:spPr>
          <a:xfrm>
            <a:off x="2892933" y="2789787"/>
            <a:ext cx="1991100" cy="1092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100" b="1"/>
              <a:t>Lopetusdia</a:t>
            </a:r>
            <a:endParaRPr sz="1100" b="1"/>
          </a:p>
          <a:p>
            <a:pPr marL="0" lvl="0" indent="0" algn="l" rtl="0">
              <a:spcBef>
                <a:spcPts val="600"/>
              </a:spcBef>
              <a:spcAft>
                <a:spcPts val="0"/>
              </a:spcAft>
              <a:buNone/>
            </a:pPr>
            <a:r>
              <a:rPr lang="fi-FI" sz="1050"/>
              <a:t>Mahdollisuus jäädä lähtemättömästi ihmisten mieliin. Selkeä, kiteyttävä suositus tai myynnillinen suositus tai informaatiopainotteisessa diaesityksessä tiivistelmä. Harkitusti loppuvitsi tai osuva loppumietelmä. Lopetusdialla pitää aina olla nimesi ja Twitter-tunnuksesi.</a:t>
            </a:r>
            <a:endParaRPr sz="1050"/>
          </a:p>
        </p:txBody>
      </p:sp>
      <p:sp>
        <p:nvSpPr>
          <p:cNvPr id="464" name="Google Shape;464;p29"/>
          <p:cNvSpPr txBox="1">
            <a:spLocks noGrp="1"/>
          </p:cNvSpPr>
          <p:nvPr>
            <p:ph type="body" idx="2"/>
          </p:nvPr>
        </p:nvSpPr>
        <p:spPr>
          <a:xfrm>
            <a:off x="5330874" y="2789775"/>
            <a:ext cx="1991100" cy="1092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100" b="1"/>
              <a:t>Kiitokset, lähteet ja kysymykset</a:t>
            </a:r>
            <a:endParaRPr sz="1100" b="1"/>
          </a:p>
          <a:p>
            <a:pPr marL="0" lvl="0" indent="0" algn="l" rtl="0">
              <a:spcBef>
                <a:spcPts val="600"/>
              </a:spcBef>
              <a:spcAft>
                <a:spcPts val="0"/>
              </a:spcAft>
              <a:buNone/>
            </a:pPr>
            <a:r>
              <a:rPr lang="fi-FI" sz="1050"/>
              <a:t>Eivät tarvitse omia diojaan. Kiitokset aidoimmillaan sanallisesti sanottuna. Lähteet jokaisen dian alalaitaan pienellä. Kysymykset diaesityksen aikana, ei lopussa kysymystuokiossa.</a:t>
            </a:r>
            <a:endParaRPr sz="1050"/>
          </a:p>
        </p:txBody>
      </p:sp>
    </p:spTree>
    <p:extLst>
      <p:ext uri="{BB962C8B-B14F-4D97-AF65-F5344CB8AC3E}">
        <p14:creationId xmlns:p14="http://schemas.microsoft.com/office/powerpoint/2010/main" val="186422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333"/>
        <p:cNvGrpSpPr/>
        <p:nvPr/>
      </p:nvGrpSpPr>
      <p:grpSpPr>
        <a:xfrm>
          <a:off x="0" y="0"/>
          <a:ext cx="0" cy="0"/>
          <a:chOff x="0" y="0"/>
          <a:chExt cx="0" cy="0"/>
        </a:xfrm>
      </p:grpSpPr>
      <p:sp>
        <p:nvSpPr>
          <p:cNvPr id="2" name="Ellipsi 1">
            <a:extLst>
              <a:ext uri="{FF2B5EF4-FFF2-40B4-BE49-F238E27FC236}">
                <a16:creationId xmlns:a16="http://schemas.microsoft.com/office/drawing/2014/main" id="{C3F2EF7B-24A8-4E15-ABC1-5321964DF0B4}"/>
              </a:ext>
              <a:ext uri="{C183D7F6-B498-43B3-948B-1728B52AA6E4}">
                <adec:decorative xmlns:adec="http://schemas.microsoft.com/office/drawing/2017/decorative" val="1"/>
              </a:ext>
            </a:extLst>
          </p:cNvPr>
          <p:cNvSpPr/>
          <p:nvPr/>
        </p:nvSpPr>
        <p:spPr>
          <a:xfrm>
            <a:off x="1418848" y="1972855"/>
            <a:ext cx="1406769" cy="136991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Google Shape;336;p17"/>
          <p:cNvSpPr txBox="1"/>
          <p:nvPr/>
        </p:nvSpPr>
        <p:spPr>
          <a:xfrm>
            <a:off x="1209485" y="1988901"/>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lt1"/>
                </a:solidFill>
                <a:latin typeface="DM Sans"/>
                <a:ea typeface="DM Sans"/>
                <a:cs typeface="DM Sans"/>
                <a:sym typeface="DM Sans"/>
              </a:rPr>
              <a:t>2</a:t>
            </a:r>
            <a:endParaRPr sz="7200" b="1">
              <a:solidFill>
                <a:schemeClr val="lt1"/>
              </a:solidFill>
              <a:latin typeface="DM Sans"/>
              <a:ea typeface="DM Sans"/>
              <a:cs typeface="DM Sans"/>
              <a:sym typeface="DM Sans"/>
            </a:endParaRPr>
          </a:p>
        </p:txBody>
      </p:sp>
      <p:sp>
        <p:nvSpPr>
          <p:cNvPr id="334" name="Google Shape;334;p17"/>
          <p:cNvSpPr txBox="1">
            <a:spLocks noGrp="1"/>
          </p:cNvSpPr>
          <p:nvPr>
            <p:ph type="ctrTitle"/>
          </p:nvPr>
        </p:nvSpPr>
        <p:spPr>
          <a:xfrm>
            <a:off x="3593283" y="1398300"/>
            <a:ext cx="4575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Harjoittele</a:t>
            </a:r>
            <a:endParaRPr/>
          </a:p>
        </p:txBody>
      </p:sp>
      <p:sp>
        <p:nvSpPr>
          <p:cNvPr id="335" name="Google Shape;335;p17"/>
          <p:cNvSpPr txBox="1">
            <a:spLocks noGrp="1"/>
          </p:cNvSpPr>
          <p:nvPr>
            <p:ph type="subTitle" idx="1"/>
          </p:nvPr>
        </p:nvSpPr>
        <p:spPr>
          <a:xfrm>
            <a:off x="3150152" y="2688051"/>
            <a:ext cx="4575000" cy="784800"/>
          </a:xfrm>
          <a:prstGeom prst="rect">
            <a:avLst/>
          </a:prstGeom>
        </p:spPr>
        <p:txBody>
          <a:bodyPr spcFirstLastPara="1" wrap="square" lIns="0" tIns="0" rIns="0" bIns="0" anchor="t" anchorCtr="0">
            <a:noAutofit/>
          </a:bodyPr>
          <a:lstStyle/>
          <a:p>
            <a:pPr lvl="0" indent="0">
              <a:lnSpc>
                <a:spcPct val="115000"/>
              </a:lnSpc>
              <a:buClr>
                <a:srgbClr val="74C0B6"/>
              </a:buClr>
              <a:buSzPts val="2000"/>
            </a:pPr>
            <a:r>
              <a:rPr lang="fi-FI" sz="2000">
                <a:solidFill>
                  <a:srgbClr val="74C0B6"/>
                </a:solidFill>
                <a:latin typeface="Red Hat Text"/>
                <a:sym typeface="Red Hat Text"/>
              </a:rPr>
              <a:t>Mitä isompi yleisö tai tärkeämpi tai jännittävämpi diaesitys, sitä enemmän sitä on harjoiteltava.</a:t>
            </a:r>
          </a:p>
        </p:txBody>
      </p:sp>
    </p:spTree>
    <p:extLst>
      <p:ext uri="{BB962C8B-B14F-4D97-AF65-F5344CB8AC3E}">
        <p14:creationId xmlns:p14="http://schemas.microsoft.com/office/powerpoint/2010/main" val="377182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3743CAE-4643-4E68-B388-9E85956F2E00}"/>
              </a:ext>
            </a:extLst>
          </p:cNvPr>
          <p:cNvSpPr>
            <a:spLocks noGrp="1"/>
          </p:cNvSpPr>
          <p:nvPr>
            <p:ph type="title" idx="4294967295"/>
          </p:nvPr>
        </p:nvSpPr>
        <p:spPr>
          <a:xfrm>
            <a:off x="611400" y="-641100"/>
            <a:ext cx="5889900" cy="641100"/>
          </a:xfrm>
        </p:spPr>
        <p:txBody>
          <a:bodyPr spcFirstLastPara="1" wrap="square" lIns="0" tIns="0" rIns="0" bIns="0" anchor="b" anchorCtr="0">
            <a:noAutofit/>
          </a:bodyPr>
          <a:lstStyle/>
          <a:p>
            <a:r>
              <a:rPr lang="fi-FI"/>
              <a:t>Lähde</a:t>
            </a:r>
          </a:p>
        </p:txBody>
      </p:sp>
      <p:sp>
        <p:nvSpPr>
          <p:cNvPr id="2" name="Tekstin paikkamerkki 1">
            <a:extLst>
              <a:ext uri="{FF2B5EF4-FFF2-40B4-BE49-F238E27FC236}">
                <a16:creationId xmlns:a16="http://schemas.microsoft.com/office/drawing/2014/main" id="{816CC2B3-0713-455F-A46D-3C118060AF69}"/>
              </a:ext>
            </a:extLst>
          </p:cNvPr>
          <p:cNvSpPr>
            <a:spLocks noGrp="1"/>
          </p:cNvSpPr>
          <p:nvPr>
            <p:ph type="body" idx="1"/>
          </p:nvPr>
        </p:nvSpPr>
        <p:spPr>
          <a:xfrm>
            <a:off x="1325635" y="2161800"/>
            <a:ext cx="6492730" cy="819900"/>
          </a:xfrm>
        </p:spPr>
        <p:txBody>
          <a:bodyPr/>
          <a:lstStyle/>
          <a:p>
            <a:pPr marL="0" indent="0" algn="ctr">
              <a:spcBef>
                <a:spcPts val="0"/>
              </a:spcBef>
              <a:buNone/>
            </a:pPr>
            <a:r>
              <a:rPr lang="fi-FI" sz="2400">
                <a:latin typeface="Zilla Slab SemiBold" panose="020B0604020202020204" charset="0"/>
                <a:ea typeface="Zilla Slab SemiBold" panose="020B0604020202020204" charset="0"/>
              </a:rPr>
              <a:t>Tämä on tiivistys</a:t>
            </a:r>
          </a:p>
          <a:p>
            <a:pPr marL="0" indent="0" algn="ctr">
              <a:spcBef>
                <a:spcPts val="0"/>
              </a:spcBef>
              <a:buNone/>
            </a:pPr>
            <a:r>
              <a:rPr lang="fi-FI" sz="2400">
                <a:latin typeface="Zilla Slab SemiBold" panose="020B0604020202020204" charset="0"/>
                <a:ea typeface="Zilla Slab SemiBold" panose="020B0604020202020204" charset="0"/>
              </a:rPr>
              <a:t>Katleena Kortesuon ja Jarkko Sjömanin</a:t>
            </a:r>
          </a:p>
          <a:p>
            <a:pPr marL="0" indent="0" algn="ctr">
              <a:spcBef>
                <a:spcPts val="0"/>
              </a:spcBef>
              <a:buNone/>
            </a:pPr>
            <a:r>
              <a:rPr lang="fi-FI" sz="2400">
                <a:latin typeface="Zilla Slab SemiBold" panose="020B0604020202020204" charset="0"/>
                <a:ea typeface="Zilla Slab SemiBold" panose="020B0604020202020204" charset="0"/>
              </a:rPr>
              <a:t>teoksessa</a:t>
            </a:r>
          </a:p>
          <a:p>
            <a:pPr marL="0" indent="0" algn="ctr">
              <a:spcBef>
                <a:spcPts val="0"/>
              </a:spcBef>
              <a:buNone/>
            </a:pPr>
            <a:r>
              <a:rPr lang="fi-FI" sz="2400" b="1" i="1">
                <a:latin typeface="Zilla Slab SemiBold" panose="020B0604020202020204" charset="0"/>
                <a:ea typeface="Zilla Slab SemiBold" panose="020B0604020202020204" charset="0"/>
              </a:rPr>
              <a:t>Lisää otsikko napsauttamalla. Asiantuntijan käsikirja diaesityksiin ja presentaatioihin</a:t>
            </a:r>
          </a:p>
          <a:p>
            <a:pPr marL="0" indent="0" algn="ctr">
              <a:spcBef>
                <a:spcPts val="0"/>
              </a:spcBef>
              <a:buNone/>
            </a:pPr>
            <a:r>
              <a:rPr lang="fi-FI" sz="2400">
                <a:latin typeface="Zilla Slab SemiBold" panose="020B0604020202020204" charset="0"/>
                <a:ea typeface="Zilla Slab SemiBold" panose="020B0604020202020204" charset="0"/>
              </a:rPr>
              <a:t>kertomasta.</a:t>
            </a:r>
            <a:endParaRPr lang="fi-FI" sz="2400"/>
          </a:p>
        </p:txBody>
      </p:sp>
    </p:spTree>
    <p:extLst>
      <p:ext uri="{BB962C8B-B14F-4D97-AF65-F5344CB8AC3E}">
        <p14:creationId xmlns:p14="http://schemas.microsoft.com/office/powerpoint/2010/main" val="200098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1000"/>
          </a:stretch>
        </a:blipFill>
        <a:effectLst/>
      </p:bgPr>
    </p:bg>
    <p:spTree>
      <p:nvGrpSpPr>
        <p:cNvPr id="1" name=""/>
        <p:cNvGrpSpPr/>
        <p:nvPr/>
      </p:nvGrpSpPr>
      <p:grpSpPr>
        <a:xfrm>
          <a:off x="0" y="0"/>
          <a:ext cx="0" cy="0"/>
          <a:chOff x="0" y="0"/>
          <a:chExt cx="0" cy="0"/>
        </a:xfrm>
      </p:grpSpPr>
      <p:sp>
        <p:nvSpPr>
          <p:cNvPr id="4" name="Suorakulmio 3" descr=" .">
            <a:extLst>
              <a:ext uri="{FF2B5EF4-FFF2-40B4-BE49-F238E27FC236}">
                <a16:creationId xmlns:a16="http://schemas.microsoft.com/office/drawing/2014/main" id="{F067AAC4-EABE-405B-B9EC-F07CBECAE982}"/>
              </a:ext>
            </a:extLst>
          </p:cNvPr>
          <p:cNvSpPr/>
          <p:nvPr/>
        </p:nvSpPr>
        <p:spPr>
          <a:xfrm>
            <a:off x="0" y="4206240"/>
            <a:ext cx="9144000" cy="71041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F6D75A5-0753-4694-9F12-2CC1BDF3F821}"/>
              </a:ext>
            </a:extLst>
          </p:cNvPr>
          <p:cNvSpPr>
            <a:spLocks noGrp="1"/>
          </p:cNvSpPr>
          <p:nvPr>
            <p:ph type="ctrTitle"/>
          </p:nvPr>
        </p:nvSpPr>
        <p:spPr>
          <a:xfrm>
            <a:off x="3988190" y="4206240"/>
            <a:ext cx="5057335" cy="644382"/>
          </a:xfrm>
          <a:noFill/>
        </p:spPr>
        <p:txBody>
          <a:bodyPr/>
          <a:lstStyle/>
          <a:p>
            <a:pPr algn="r"/>
            <a:r>
              <a:rPr lang="fi-FI"/>
              <a:t>Visuaalinen ulkoasu</a:t>
            </a:r>
          </a:p>
        </p:txBody>
      </p:sp>
      <p:sp>
        <p:nvSpPr>
          <p:cNvPr id="3" name="Alaotsikko 2">
            <a:extLst>
              <a:ext uri="{FF2B5EF4-FFF2-40B4-BE49-F238E27FC236}">
                <a16:creationId xmlns:a16="http://schemas.microsoft.com/office/drawing/2014/main" id="{8CF745E4-937B-49BC-97D5-A66D804B7409}"/>
              </a:ext>
            </a:extLst>
          </p:cNvPr>
          <p:cNvSpPr>
            <a:spLocks noGrp="1"/>
          </p:cNvSpPr>
          <p:nvPr>
            <p:ph type="subTitle" idx="1"/>
          </p:nvPr>
        </p:nvSpPr>
        <p:spPr>
          <a:xfrm>
            <a:off x="4275567" y="3811893"/>
            <a:ext cx="4917670" cy="394347"/>
          </a:xfrm>
        </p:spPr>
        <p:txBody>
          <a:bodyPr/>
          <a:lstStyle/>
          <a:p>
            <a:r>
              <a:rPr lang="fi-FI">
                <a:solidFill>
                  <a:schemeClr val="bg1"/>
                </a:solidFill>
              </a:rPr>
              <a:t>Diojen pitää olla visuaalisesti miellyttäviä.</a:t>
            </a:r>
          </a:p>
        </p:txBody>
      </p:sp>
    </p:spTree>
    <p:extLst>
      <p:ext uri="{BB962C8B-B14F-4D97-AF65-F5344CB8AC3E}">
        <p14:creationId xmlns:p14="http://schemas.microsoft.com/office/powerpoint/2010/main" val="168803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17B68E-BB3E-4E11-AE99-CDCAA6FA384A}"/>
              </a:ext>
            </a:extLst>
          </p:cNvPr>
          <p:cNvSpPr>
            <a:spLocks noGrp="1"/>
          </p:cNvSpPr>
          <p:nvPr>
            <p:ph type="title"/>
          </p:nvPr>
        </p:nvSpPr>
        <p:spPr/>
        <p:txBody>
          <a:bodyPr/>
          <a:lstStyle/>
          <a:p>
            <a:r>
              <a:rPr lang="fi-FI"/>
              <a:t>Visuaaliset elementit</a:t>
            </a:r>
          </a:p>
        </p:txBody>
      </p:sp>
      <p:sp>
        <p:nvSpPr>
          <p:cNvPr id="3" name="Tekstin paikkamerkki 2">
            <a:extLst>
              <a:ext uri="{FF2B5EF4-FFF2-40B4-BE49-F238E27FC236}">
                <a16:creationId xmlns:a16="http://schemas.microsoft.com/office/drawing/2014/main" id="{CE4C52F9-EDC4-41E4-BA04-54016E42AC8D}"/>
              </a:ext>
            </a:extLst>
          </p:cNvPr>
          <p:cNvSpPr>
            <a:spLocks noGrp="1"/>
          </p:cNvSpPr>
          <p:nvPr>
            <p:ph type="body" idx="1"/>
          </p:nvPr>
        </p:nvSpPr>
        <p:spPr/>
        <p:txBody>
          <a:bodyPr/>
          <a:lstStyle/>
          <a:p>
            <a:r>
              <a:rPr lang="fi-FI"/>
              <a:t>Kuvasuhde 16:9</a:t>
            </a:r>
          </a:p>
          <a:p>
            <a:r>
              <a:rPr lang="fi-FI"/>
              <a:t>Kontrasti</a:t>
            </a:r>
          </a:p>
          <a:p>
            <a:pPr marL="558800" lvl="1" indent="0">
              <a:spcBef>
                <a:spcPts val="600"/>
              </a:spcBef>
              <a:buNone/>
            </a:pPr>
            <a:r>
              <a:rPr lang="fi-FI" sz="1400"/>
              <a:t>Syntyy diaesityksesi eroista. Jos haluat hyödyntää kontrastia, käytä neutraalia diapohjaa ja korosta dialta korkeintaan yksi erityisen olennainen asia.</a:t>
            </a:r>
          </a:p>
          <a:p>
            <a:r>
              <a:rPr lang="fi-FI"/>
              <a:t>Värit ja yleisilme</a:t>
            </a:r>
          </a:p>
          <a:p>
            <a:pPr marL="558800" lvl="1" indent="0">
              <a:spcBef>
                <a:spcPts val="600"/>
              </a:spcBef>
              <a:buNone/>
            </a:pPr>
            <a:r>
              <a:rPr lang="fi-FI" sz="1400"/>
              <a:t>Valitse viestiäsi tukeva värimaailma ja graafiset elementit ja pysy siinä. Dian taustavärin valinta. </a:t>
            </a:r>
            <a:r>
              <a:rPr lang="fi-FI" sz="1400">
                <a:solidFill>
                  <a:schemeClr val="tx1"/>
                </a:solidFill>
              </a:rPr>
              <a:t>Varmista, että teksti erottuu taustasta.</a:t>
            </a:r>
          </a:p>
          <a:p>
            <a:endParaRPr lang="fi-FI"/>
          </a:p>
        </p:txBody>
      </p:sp>
    </p:spTree>
    <p:extLst>
      <p:ext uri="{BB962C8B-B14F-4D97-AF65-F5344CB8AC3E}">
        <p14:creationId xmlns:p14="http://schemas.microsoft.com/office/powerpoint/2010/main" val="178480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3D7DE9-41AE-4CB4-A427-CB664D7EC12D}"/>
              </a:ext>
            </a:extLst>
          </p:cNvPr>
          <p:cNvSpPr>
            <a:spLocks noGrp="1"/>
          </p:cNvSpPr>
          <p:nvPr>
            <p:ph type="title"/>
          </p:nvPr>
        </p:nvSpPr>
        <p:spPr/>
        <p:txBody>
          <a:bodyPr/>
          <a:lstStyle/>
          <a:p>
            <a:r>
              <a:rPr lang="fi-FI"/>
              <a:t>Graafiset elementit 1/5</a:t>
            </a:r>
          </a:p>
        </p:txBody>
      </p:sp>
      <p:sp>
        <p:nvSpPr>
          <p:cNvPr id="3" name="Tekstin paikkamerkki 2">
            <a:extLst>
              <a:ext uri="{FF2B5EF4-FFF2-40B4-BE49-F238E27FC236}">
                <a16:creationId xmlns:a16="http://schemas.microsoft.com/office/drawing/2014/main" id="{24CF1815-5E50-4758-9D25-80CA082508E3}"/>
              </a:ext>
            </a:extLst>
          </p:cNvPr>
          <p:cNvSpPr>
            <a:spLocks noGrp="1"/>
          </p:cNvSpPr>
          <p:nvPr>
            <p:ph type="body" idx="1"/>
          </p:nvPr>
        </p:nvSpPr>
        <p:spPr/>
        <p:txBody>
          <a:bodyPr/>
          <a:lstStyle/>
          <a:p>
            <a:r>
              <a:rPr lang="fi-FI"/>
              <a:t>Asemoi ja järjestä elementit niin, että kokonaisuus on selkeä ja tyylikäs.</a:t>
            </a:r>
          </a:p>
          <a:p>
            <a:r>
              <a:rPr lang="fi-FI"/>
              <a:t>Älä venytä tai litistä graafista elementtiä.</a:t>
            </a:r>
          </a:p>
          <a:p>
            <a:r>
              <a:rPr lang="fi-FI"/>
              <a:t>Muista lukusuunta vasemmalta oikealle ja ylhäältä alas.</a:t>
            </a:r>
          </a:p>
          <a:p>
            <a:r>
              <a:rPr lang="fi-FI"/>
              <a:t>Sijoita tärkeät elementit kultaisen leikkauksen mittaviivojen risteyskohtiin tai niiden päälle.</a:t>
            </a:r>
          </a:p>
          <a:p>
            <a:endParaRPr lang="fi-FI"/>
          </a:p>
        </p:txBody>
      </p:sp>
    </p:spTree>
    <p:extLst>
      <p:ext uri="{BB962C8B-B14F-4D97-AF65-F5344CB8AC3E}">
        <p14:creationId xmlns:p14="http://schemas.microsoft.com/office/powerpoint/2010/main" val="387791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AB20A-FEFD-48C5-88E5-AE72A3C887B4}"/>
              </a:ext>
            </a:extLst>
          </p:cNvPr>
          <p:cNvSpPr>
            <a:spLocks noGrp="1"/>
          </p:cNvSpPr>
          <p:nvPr>
            <p:ph type="title"/>
          </p:nvPr>
        </p:nvSpPr>
        <p:spPr/>
        <p:txBody>
          <a:bodyPr/>
          <a:lstStyle/>
          <a:p>
            <a:r>
              <a:rPr lang="fi-FI"/>
              <a:t>Graafiset elementit 2/5</a:t>
            </a:r>
          </a:p>
        </p:txBody>
      </p:sp>
      <p:sp>
        <p:nvSpPr>
          <p:cNvPr id="3" name="Tekstin paikkamerkki 2">
            <a:extLst>
              <a:ext uri="{FF2B5EF4-FFF2-40B4-BE49-F238E27FC236}">
                <a16:creationId xmlns:a16="http://schemas.microsoft.com/office/drawing/2014/main" id="{8EE7C359-9E02-4834-8F51-A9DEFE55F651}"/>
              </a:ext>
            </a:extLst>
          </p:cNvPr>
          <p:cNvSpPr>
            <a:spLocks noGrp="1"/>
          </p:cNvSpPr>
          <p:nvPr>
            <p:ph type="body" idx="1"/>
          </p:nvPr>
        </p:nvSpPr>
        <p:spPr/>
        <p:txBody>
          <a:bodyPr/>
          <a:lstStyle/>
          <a:p>
            <a:r>
              <a:rPr lang="fi-FI"/>
              <a:t>Kuviot, kaaviot, kaavakuvat, taulukot</a:t>
            </a:r>
          </a:p>
          <a:p>
            <a:pPr marL="558800" lvl="1" indent="0">
              <a:spcBef>
                <a:spcPts val="600"/>
              </a:spcBef>
              <a:buNone/>
            </a:pPr>
            <a:r>
              <a:rPr lang="fi-FI" sz="1400"/>
              <a:t>Tee yksinkertainen kuvio, jossa on vain se tieto, jonka tarvitset. Tarvittaessa tee kuviosta animaatio, josta paljastuu osa kerrallaan. Tee kuviot eri ohjelmassa, jolloin voit määritellä niille kaikille yhteneväisen, diaesitykseesi sopivan ulkoasun. Huolehdi datan vertailtavuudesta.</a:t>
            </a:r>
          </a:p>
          <a:p>
            <a:r>
              <a:rPr lang="fi-FI"/>
              <a:t>Infograafit</a:t>
            </a:r>
          </a:p>
          <a:p>
            <a:pPr marL="558800" lvl="1" indent="0">
              <a:spcBef>
                <a:spcPts val="600"/>
              </a:spcBef>
              <a:buNone/>
            </a:pPr>
            <a:r>
              <a:rPr lang="fi-FI" sz="1400"/>
              <a:t>Infograafi on tarkoitettu perehtymiseen, joten se ei sovellu suoraan dioihin, vaan lisää esim. linkiksi.</a:t>
            </a:r>
            <a:endParaRPr lang="fi-FI"/>
          </a:p>
          <a:p>
            <a:endParaRPr lang="fi-FI"/>
          </a:p>
        </p:txBody>
      </p:sp>
    </p:spTree>
    <p:extLst>
      <p:ext uri="{BB962C8B-B14F-4D97-AF65-F5344CB8AC3E}">
        <p14:creationId xmlns:p14="http://schemas.microsoft.com/office/powerpoint/2010/main" val="70824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F802FE-45F3-4316-912B-5FDB65269E5D}"/>
              </a:ext>
            </a:extLst>
          </p:cNvPr>
          <p:cNvSpPr>
            <a:spLocks noGrp="1"/>
          </p:cNvSpPr>
          <p:nvPr>
            <p:ph type="title"/>
          </p:nvPr>
        </p:nvSpPr>
        <p:spPr/>
        <p:txBody>
          <a:bodyPr/>
          <a:lstStyle/>
          <a:p>
            <a:r>
              <a:rPr lang="fi-FI"/>
              <a:t>Graafiset elementit 3/5</a:t>
            </a:r>
          </a:p>
        </p:txBody>
      </p:sp>
      <p:sp>
        <p:nvSpPr>
          <p:cNvPr id="3" name="Tekstin paikkamerkki 2">
            <a:extLst>
              <a:ext uri="{FF2B5EF4-FFF2-40B4-BE49-F238E27FC236}">
                <a16:creationId xmlns:a16="http://schemas.microsoft.com/office/drawing/2014/main" id="{1A3221ED-4B7B-4FBF-90E3-85248199CC29}"/>
              </a:ext>
            </a:extLst>
          </p:cNvPr>
          <p:cNvSpPr>
            <a:spLocks noGrp="1"/>
          </p:cNvSpPr>
          <p:nvPr>
            <p:ph type="body" idx="1"/>
          </p:nvPr>
        </p:nvSpPr>
        <p:spPr/>
        <p:txBody>
          <a:bodyPr/>
          <a:lstStyle/>
          <a:p>
            <a:r>
              <a:rPr lang="fi-FI"/>
              <a:t>Valokuvat ja piirrokset</a:t>
            </a:r>
          </a:p>
          <a:p>
            <a:pPr marL="558800" lvl="1" indent="0">
              <a:spcBef>
                <a:spcPts val="600"/>
              </a:spcBef>
              <a:buNone/>
            </a:pPr>
            <a:r>
              <a:rPr lang="fi-FI" sz="1400"/>
              <a:t>Käytä laadukkaita valokuvia ja piirroksia. Tarvittaessa dokumentoivia kuvia tai itse vapaalla kädellä piirrettyjä kuvia. </a:t>
            </a:r>
          </a:p>
          <a:p>
            <a:pPr marL="558800" lvl="1" indent="0">
              <a:spcBef>
                <a:spcPts val="600"/>
              </a:spcBef>
              <a:buNone/>
            </a:pPr>
            <a:r>
              <a:rPr lang="fi-FI" sz="1400"/>
              <a:t>Huolehdi, että kuva tukee viestiäsi.</a:t>
            </a:r>
          </a:p>
          <a:p>
            <a:pPr marL="558800" lvl="1" indent="0">
              <a:spcBef>
                <a:spcPts val="600"/>
              </a:spcBef>
              <a:buNone/>
            </a:pPr>
            <a:r>
              <a:rPr lang="fi-FI" sz="1400"/>
              <a:t>Paloittele sisältö kuvien avulla. Valitse dialle mieluummin yksi iso ja laadukas kuva kuin monta pientä.</a:t>
            </a:r>
          </a:p>
          <a:p>
            <a:pPr marL="558800" lvl="1" indent="0">
              <a:spcBef>
                <a:spcPts val="600"/>
              </a:spcBef>
              <a:buNone/>
            </a:pPr>
            <a:r>
              <a:rPr lang="fi-FI" sz="1400"/>
              <a:t>Suurenna suorakaiteen muotoiset kuvat mieluummin kattamaan koko dia tai sijoita kuva ainakin kiinni dian reunoihin.</a:t>
            </a:r>
          </a:p>
        </p:txBody>
      </p:sp>
    </p:spTree>
    <p:extLst>
      <p:ext uri="{BB962C8B-B14F-4D97-AF65-F5344CB8AC3E}">
        <p14:creationId xmlns:p14="http://schemas.microsoft.com/office/powerpoint/2010/main" val="295255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C290F3-B23D-46DA-89F5-72EC744E5BDC}"/>
              </a:ext>
            </a:extLst>
          </p:cNvPr>
          <p:cNvSpPr>
            <a:spLocks noGrp="1"/>
          </p:cNvSpPr>
          <p:nvPr>
            <p:ph type="title"/>
          </p:nvPr>
        </p:nvSpPr>
        <p:spPr/>
        <p:txBody>
          <a:bodyPr/>
          <a:lstStyle/>
          <a:p>
            <a:r>
              <a:rPr lang="fi-FI"/>
              <a:t>Graafiset elementit 4/5</a:t>
            </a:r>
          </a:p>
        </p:txBody>
      </p:sp>
      <p:sp>
        <p:nvSpPr>
          <p:cNvPr id="3" name="Tekstin paikkamerkki 2">
            <a:extLst>
              <a:ext uri="{FF2B5EF4-FFF2-40B4-BE49-F238E27FC236}">
                <a16:creationId xmlns:a16="http://schemas.microsoft.com/office/drawing/2014/main" id="{5523B155-31AC-40A1-925A-949643DEEA46}"/>
              </a:ext>
            </a:extLst>
          </p:cNvPr>
          <p:cNvSpPr>
            <a:spLocks noGrp="1"/>
          </p:cNvSpPr>
          <p:nvPr>
            <p:ph type="body" idx="1"/>
          </p:nvPr>
        </p:nvSpPr>
        <p:spPr/>
        <p:txBody>
          <a:bodyPr/>
          <a:lstStyle/>
          <a:p>
            <a:r>
              <a:rPr lang="fi-FI"/>
              <a:t>Fontit</a:t>
            </a:r>
          </a:p>
          <a:p>
            <a:pPr marL="558800" lvl="1" indent="0">
              <a:spcBef>
                <a:spcPts val="600"/>
              </a:spcBef>
              <a:buNone/>
            </a:pPr>
            <a:r>
              <a:rPr lang="fi-FI" sz="1400"/>
              <a:t>Valitse diaesitykseesi kaksi pääfonttia: pääfontti puhuu aina isosti ja rohkeasti, ja tukifontti kertoo yksityiskohtia.</a:t>
            </a:r>
          </a:p>
          <a:p>
            <a:pPr marL="558800" lvl="1" indent="0">
              <a:spcBef>
                <a:spcPts val="600"/>
              </a:spcBef>
              <a:buNone/>
            </a:pPr>
            <a:r>
              <a:rPr lang="fi-FI" sz="1400"/>
              <a:t>Älä käytä vaikealukuisia kaunofontteja tai kuluneita tai lapsellisia tai tyylittömiä fontteja.</a:t>
            </a:r>
          </a:p>
          <a:p>
            <a:pPr marL="558800" lvl="1" indent="0">
              <a:spcBef>
                <a:spcPts val="600"/>
              </a:spcBef>
              <a:buNone/>
            </a:pPr>
            <a:r>
              <a:rPr lang="fi-FI" sz="1400"/>
              <a:t>Käytä isossa tilassa tuntia fonttia ja isoa pistekokoa. Älä kikkaile muuttamalla fontin kokoa.</a:t>
            </a:r>
          </a:p>
          <a:p>
            <a:pPr marL="558800" lvl="1" indent="0">
              <a:spcBef>
                <a:spcPts val="600"/>
              </a:spcBef>
              <a:buNone/>
            </a:pPr>
            <a:r>
              <a:rPr lang="fi-FI" sz="1400"/>
              <a:t>Älä käytä yhteen sanaan yhtä aikaa useampaa korostuskeinoa.</a:t>
            </a:r>
          </a:p>
          <a:p>
            <a:pPr marL="558800" lvl="1" indent="0">
              <a:spcBef>
                <a:spcPts val="600"/>
              </a:spcBef>
              <a:buNone/>
            </a:pPr>
            <a:r>
              <a:rPr lang="fi-FI" sz="1400"/>
              <a:t>Käytä suuraakkosia ainoastaan voimakkaan graafisen diaesityksesi otsikossa.</a:t>
            </a:r>
          </a:p>
        </p:txBody>
      </p:sp>
    </p:spTree>
    <p:extLst>
      <p:ext uri="{BB962C8B-B14F-4D97-AF65-F5344CB8AC3E}">
        <p14:creationId xmlns:p14="http://schemas.microsoft.com/office/powerpoint/2010/main" val="3964697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EC4FFB-0FDC-4DA4-AF69-4068FC24395F}"/>
              </a:ext>
            </a:extLst>
          </p:cNvPr>
          <p:cNvSpPr>
            <a:spLocks noGrp="1"/>
          </p:cNvSpPr>
          <p:nvPr>
            <p:ph type="title"/>
          </p:nvPr>
        </p:nvSpPr>
        <p:spPr/>
        <p:txBody>
          <a:bodyPr/>
          <a:lstStyle/>
          <a:p>
            <a:r>
              <a:rPr lang="fi-FI"/>
              <a:t>Graafiset elementit 5/5</a:t>
            </a:r>
          </a:p>
        </p:txBody>
      </p:sp>
      <p:sp>
        <p:nvSpPr>
          <p:cNvPr id="3" name="Tekstin paikkamerkki 2">
            <a:extLst>
              <a:ext uri="{FF2B5EF4-FFF2-40B4-BE49-F238E27FC236}">
                <a16:creationId xmlns:a16="http://schemas.microsoft.com/office/drawing/2014/main" id="{2300DD55-CD27-4290-BF74-4C899EFF82EE}"/>
              </a:ext>
            </a:extLst>
          </p:cNvPr>
          <p:cNvSpPr>
            <a:spLocks noGrp="1"/>
          </p:cNvSpPr>
          <p:nvPr>
            <p:ph type="body" idx="1"/>
          </p:nvPr>
        </p:nvSpPr>
        <p:spPr/>
        <p:txBody>
          <a:bodyPr/>
          <a:lstStyle/>
          <a:p>
            <a:r>
              <a:rPr lang="fi-FI"/>
              <a:t>Tekstin sijoittelu ja yhdistäminen kuvaan</a:t>
            </a:r>
          </a:p>
          <a:p>
            <a:pPr marL="558800" lvl="1" indent="0">
              <a:spcBef>
                <a:spcPts val="600"/>
              </a:spcBef>
              <a:buNone/>
            </a:pPr>
            <a:r>
              <a:rPr lang="fi-FI" sz="1400"/>
              <a:t>Jos joudut käyttämään dialla runsaasti tekstiä, valitse helppolukuinen perusfontti ja huolehdi riittävästä fontin koosta. </a:t>
            </a:r>
          </a:p>
          <a:p>
            <a:pPr marL="558800" lvl="1" indent="0">
              <a:spcBef>
                <a:spcPts val="600"/>
              </a:spcBef>
              <a:buNone/>
            </a:pPr>
            <a:r>
              <a:rPr lang="fi-FI" sz="1400"/>
              <a:t>Yhdelle riville keskimäärin korkeintaan 11 sanaa: jaa isot tekstimassat kahteen palstaan.</a:t>
            </a:r>
          </a:p>
          <a:p>
            <a:pPr marL="558800" lvl="1" indent="0">
              <a:spcBef>
                <a:spcPts val="600"/>
              </a:spcBef>
              <a:buNone/>
            </a:pPr>
            <a:r>
              <a:rPr lang="fi-FI" sz="1400"/>
              <a:t>Älä yhdistä pientä kuvaa ja tekstiä vierekkäin tai allekkain.</a:t>
            </a:r>
          </a:p>
          <a:p>
            <a:pPr marL="558800" lvl="1" indent="0">
              <a:spcBef>
                <a:spcPts val="600"/>
              </a:spcBef>
              <a:buNone/>
            </a:pPr>
            <a:r>
              <a:rPr lang="fi-FI" sz="1400"/>
              <a:t>Sijoita teksti kuvan rauhallisen tai yksivärisen kohdan päälle.</a:t>
            </a:r>
          </a:p>
          <a:p>
            <a:pPr marL="558800" lvl="1" indent="0">
              <a:spcBef>
                <a:spcPts val="600"/>
              </a:spcBef>
              <a:buNone/>
            </a:pPr>
            <a:r>
              <a:rPr lang="fi-FI" sz="1400"/>
              <a:t>Kun sijoitat tekstiä dialle, jossa on ihmishahmo, sijoita teksti katseen suuntaan.</a:t>
            </a:r>
          </a:p>
          <a:p>
            <a:endParaRPr lang="fi-FI"/>
          </a:p>
        </p:txBody>
      </p:sp>
    </p:spTree>
    <p:extLst>
      <p:ext uri="{BB962C8B-B14F-4D97-AF65-F5344CB8AC3E}">
        <p14:creationId xmlns:p14="http://schemas.microsoft.com/office/powerpoint/2010/main" val="258679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F3BE51-5914-4200-84BF-D1288B9D607F}"/>
              </a:ext>
            </a:extLst>
          </p:cNvPr>
          <p:cNvSpPr>
            <a:spLocks noGrp="1"/>
          </p:cNvSpPr>
          <p:nvPr>
            <p:ph type="ctrTitle"/>
          </p:nvPr>
        </p:nvSpPr>
        <p:spPr>
          <a:xfrm>
            <a:off x="4141923" y="677156"/>
            <a:ext cx="4575000" cy="1159800"/>
          </a:xfrm>
        </p:spPr>
        <p:txBody>
          <a:bodyPr/>
          <a:lstStyle/>
          <a:p>
            <a:r>
              <a:rPr lang="fi-FI" sz="3600">
                <a:solidFill>
                  <a:schemeClr val="tx1"/>
                </a:solidFill>
              </a:rPr>
              <a:t>Älä tee dioja vain siksi, että diat muka aina ”pitää tehdä”.</a:t>
            </a:r>
          </a:p>
        </p:txBody>
      </p:sp>
      <p:sp>
        <p:nvSpPr>
          <p:cNvPr id="4" name="Tekstiruutu 3">
            <a:extLst>
              <a:ext uri="{FF2B5EF4-FFF2-40B4-BE49-F238E27FC236}">
                <a16:creationId xmlns:a16="http://schemas.microsoft.com/office/drawing/2014/main" id="{4CF79B16-B54B-409B-99E5-2F5A7BAB12C9}"/>
              </a:ext>
            </a:extLst>
          </p:cNvPr>
          <p:cNvSpPr txBox="1"/>
          <p:nvPr/>
        </p:nvSpPr>
        <p:spPr>
          <a:xfrm flipH="1">
            <a:off x="2361696" y="4653799"/>
            <a:ext cx="6933694" cy="307777"/>
          </a:xfrm>
          <a:prstGeom prst="rect">
            <a:avLst/>
          </a:prstGeom>
          <a:noFill/>
        </p:spPr>
        <p:txBody>
          <a:bodyPr wrap="square" rtlCol="0">
            <a:spAutoFit/>
          </a:bodyPr>
          <a:lstStyle/>
          <a:p>
            <a:r>
              <a:rPr lang="fi-FI" b="0" i="0">
                <a:solidFill>
                  <a:schemeClr val="tx2"/>
                </a:solidFill>
                <a:effectLst/>
                <a:latin typeface="Zilla Slab" panose="020B0604020202020204" charset="0"/>
                <a:ea typeface="Zilla Slab" panose="020B0604020202020204" charset="0"/>
                <a:cs typeface="Zilla Slab" panose="020B0604020202020204" charset="0"/>
              </a:rPr>
              <a:t>© </a:t>
            </a:r>
            <a:r>
              <a:rPr lang="fi-FI" b="0" i="1">
                <a:solidFill>
                  <a:schemeClr val="tx2"/>
                </a:solidFill>
                <a:effectLst/>
                <a:latin typeface="Zilla Slab" panose="020B0604020202020204" charset="0"/>
                <a:ea typeface="Zilla Slab" panose="020B0604020202020204" charset="0"/>
                <a:cs typeface="Zilla Slab" panose="020B0604020202020204" charset="0"/>
              </a:rPr>
              <a:t>Kaija-Mari Kananen</a:t>
            </a:r>
            <a:r>
              <a:rPr lang="fi-FI" b="0" i="0">
                <a:solidFill>
                  <a:schemeClr val="tx2"/>
                </a:solidFill>
                <a:effectLst/>
                <a:latin typeface="Zilla Slab" panose="020B0604020202020204" charset="0"/>
                <a:ea typeface="Zilla Slab" panose="020B0604020202020204" charset="0"/>
                <a:cs typeface="Zilla Slab" panose="020B0604020202020204" charset="0"/>
              </a:rPr>
              <a:t>, Oulun yliopisto, Kieli- ja viestintäkoulutus 2021 CC-BY-SA 4.0</a:t>
            </a:r>
            <a:endParaRPr lang="fi-FI">
              <a:solidFill>
                <a:schemeClr val="tx2"/>
              </a:solidFill>
              <a:latin typeface="Zilla Slab" panose="020B0604020202020204" charset="0"/>
              <a:ea typeface="Zilla Slab" panose="020B0604020202020204" charset="0"/>
              <a:cs typeface="Zilla Slab" panose="020B0604020202020204" charset="0"/>
            </a:endParaRPr>
          </a:p>
        </p:txBody>
      </p:sp>
    </p:spTree>
    <p:extLst>
      <p:ext uri="{BB962C8B-B14F-4D97-AF65-F5344CB8AC3E}">
        <p14:creationId xmlns:p14="http://schemas.microsoft.com/office/powerpoint/2010/main" val="72115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4" name="Otsikko 3">
            <a:extLst>
              <a:ext uri="{FF2B5EF4-FFF2-40B4-BE49-F238E27FC236}">
                <a16:creationId xmlns:a16="http://schemas.microsoft.com/office/drawing/2014/main" id="{85B2BC30-488E-4355-AFAB-3BC7C5B3194F}"/>
              </a:ext>
            </a:extLst>
          </p:cNvPr>
          <p:cNvSpPr>
            <a:spLocks noGrp="1"/>
          </p:cNvSpPr>
          <p:nvPr>
            <p:ph type="title" idx="4294967295"/>
          </p:nvPr>
        </p:nvSpPr>
        <p:spPr>
          <a:xfrm>
            <a:off x="611400" y="-641100"/>
            <a:ext cx="5889900" cy="641100"/>
          </a:xfrm>
        </p:spPr>
        <p:txBody>
          <a:bodyPr spcFirstLastPara="1" wrap="square" lIns="0" tIns="0" rIns="0" bIns="0" anchor="b" anchorCtr="0">
            <a:noAutofit/>
          </a:bodyPr>
          <a:lstStyle/>
          <a:p>
            <a:r>
              <a:rPr lang="fi-FI"/>
              <a:t>Diaesityksen tekijä</a:t>
            </a:r>
          </a:p>
        </p:txBody>
      </p:sp>
      <p:sp>
        <p:nvSpPr>
          <p:cNvPr id="309" name="Google Shape;309;p14"/>
          <p:cNvSpPr txBox="1">
            <a:spLocks noGrp="1"/>
          </p:cNvSpPr>
          <p:nvPr>
            <p:ph type="subTitle" idx="4294967295"/>
          </p:nvPr>
        </p:nvSpPr>
        <p:spPr>
          <a:xfrm>
            <a:off x="3757615" y="1793550"/>
            <a:ext cx="5386385" cy="1556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fi-FI" sz="1800" b="1"/>
              <a:t>Kaija-Mari Kananen</a:t>
            </a:r>
            <a:endParaRPr sz="1800" b="1"/>
          </a:p>
          <a:p>
            <a:pPr marL="101600" indent="0">
              <a:buNone/>
            </a:pPr>
            <a:r>
              <a:rPr lang="fi-FI" sz="1800" b="0" i="0">
                <a:effectLst/>
                <a:latin typeface="Red Hat Text" panose="020B0604020202020204" charset="0"/>
              </a:rPr>
              <a:t>Yliopisto-opettaja, kouluttaja, suomen kielen ja viestinnän asiantuntija</a:t>
            </a:r>
          </a:p>
          <a:p>
            <a:pPr marL="101600" indent="0">
              <a:buNone/>
            </a:pPr>
            <a:r>
              <a:rPr lang="fi-FI" sz="1600"/>
              <a:t>	@kmkananen</a:t>
            </a:r>
          </a:p>
          <a:p>
            <a:pPr marL="101600" indent="0">
              <a:buNone/>
            </a:pPr>
            <a:r>
              <a:rPr lang="fi-FI" sz="1600"/>
              <a:t>	https://www.linkedin.com/in/kaijamarikananen/</a:t>
            </a:r>
            <a:endParaRPr sz="1600" b="1"/>
          </a:p>
        </p:txBody>
      </p:sp>
      <p:pic>
        <p:nvPicPr>
          <p:cNvPr id="310" name="Google Shape;310;p14">
            <a:extLst>
              <a:ext uri="{C183D7F6-B498-43B3-948B-1728B52AA6E4}">
                <adec:decorative xmlns:adec="http://schemas.microsoft.com/office/drawing/2017/decorative" val="1"/>
              </a:ext>
            </a:extLst>
          </p:cNvPr>
          <p:cNvPicPr preferRelativeResize="0"/>
          <p:nvPr/>
        </p:nvPicPr>
        <p:blipFill>
          <a:blip r:embed="rId3"/>
          <a:srcRect t="8281" b="8281"/>
          <a:stretch/>
        </p:blipFill>
        <p:spPr>
          <a:xfrm>
            <a:off x="1232605" y="1424250"/>
            <a:ext cx="2295000" cy="2295000"/>
          </a:xfrm>
          <a:prstGeom prst="ellipse">
            <a:avLst/>
          </a:prstGeom>
          <a:noFill/>
          <a:ln>
            <a:noFill/>
          </a:ln>
        </p:spPr>
      </p:pic>
      <p:pic>
        <p:nvPicPr>
          <p:cNvPr id="2" name="Kuva 1">
            <a:extLst>
              <a:ext uri="{FF2B5EF4-FFF2-40B4-BE49-F238E27FC236}">
                <a16:creationId xmlns:a16="http://schemas.microsoft.com/office/drawing/2014/main" id="{C1994102-9159-4E1D-B431-ABD8657E7C7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00064" y="2952376"/>
            <a:ext cx="286537" cy="292633"/>
          </a:xfrm>
          <a:prstGeom prst="rect">
            <a:avLst/>
          </a:prstGeom>
        </p:spPr>
      </p:pic>
      <p:pic>
        <p:nvPicPr>
          <p:cNvPr id="3" name="Kuva 2">
            <a:extLst>
              <a:ext uri="{FF2B5EF4-FFF2-40B4-BE49-F238E27FC236}">
                <a16:creationId xmlns:a16="http://schemas.microsoft.com/office/drawing/2014/main" id="{1A21196F-83F4-41E4-9810-5222DD9BD9F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90099" y="3318354"/>
            <a:ext cx="323116" cy="3231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D4073-818C-47C6-B586-CF8724D4A4F4}"/>
              </a:ext>
            </a:extLst>
          </p:cNvPr>
          <p:cNvSpPr>
            <a:spLocks noGrp="1"/>
          </p:cNvSpPr>
          <p:nvPr>
            <p:ph type="title"/>
          </p:nvPr>
        </p:nvSpPr>
        <p:spPr/>
        <p:txBody>
          <a:bodyPr/>
          <a:lstStyle/>
          <a:p>
            <a:r>
              <a:rPr lang="fi-FI"/>
              <a:t>Diaesitystyypit</a:t>
            </a:r>
          </a:p>
        </p:txBody>
      </p:sp>
      <p:sp>
        <p:nvSpPr>
          <p:cNvPr id="3" name="Tekstin paikkamerkki 2">
            <a:extLst>
              <a:ext uri="{FF2B5EF4-FFF2-40B4-BE49-F238E27FC236}">
                <a16:creationId xmlns:a16="http://schemas.microsoft.com/office/drawing/2014/main" id="{16B54D19-E895-47ED-8F96-2ECB3E3E538A}"/>
              </a:ext>
            </a:extLst>
          </p:cNvPr>
          <p:cNvSpPr>
            <a:spLocks noGrp="1"/>
          </p:cNvSpPr>
          <p:nvPr>
            <p:ph type="body" idx="1"/>
          </p:nvPr>
        </p:nvSpPr>
        <p:spPr/>
        <p:txBody>
          <a:bodyPr/>
          <a:lstStyle/>
          <a:p>
            <a:pPr marL="0" lvl="0" indent="0" algn="l" rtl="0">
              <a:spcBef>
                <a:spcPts val="600"/>
              </a:spcBef>
              <a:spcAft>
                <a:spcPts val="0"/>
              </a:spcAft>
              <a:buNone/>
            </a:pPr>
            <a:r>
              <a:rPr lang="fi-FI" b="1"/>
              <a:t>Puheen tueksi</a:t>
            </a:r>
          </a:p>
          <a:p>
            <a:pPr marL="0" lvl="0" indent="0" algn="l" rtl="0">
              <a:spcBef>
                <a:spcPts val="600"/>
              </a:spcBef>
              <a:spcAft>
                <a:spcPts val="0"/>
              </a:spcAft>
              <a:buNone/>
            </a:pPr>
            <a:r>
              <a:rPr lang="fi-FI"/>
              <a:t>Paljon kuvia, ei juuri lainkaan tekstiä. Huomio puhujan sanoissa. Ei lueta sanasta sanaan yleisölle. Tukee puhujaa. Käsittämätön yksin verkossa.</a:t>
            </a:r>
          </a:p>
        </p:txBody>
      </p:sp>
      <p:sp>
        <p:nvSpPr>
          <p:cNvPr id="4" name="Tekstin paikkamerkki 3">
            <a:extLst>
              <a:ext uri="{FF2B5EF4-FFF2-40B4-BE49-F238E27FC236}">
                <a16:creationId xmlns:a16="http://schemas.microsoft.com/office/drawing/2014/main" id="{4A3788E2-9157-4E88-A7E1-882EFB4B5A81}"/>
              </a:ext>
            </a:extLst>
          </p:cNvPr>
          <p:cNvSpPr>
            <a:spLocks noGrp="1"/>
          </p:cNvSpPr>
          <p:nvPr>
            <p:ph type="body" idx="2"/>
          </p:nvPr>
        </p:nvSpPr>
        <p:spPr/>
        <p:txBody>
          <a:bodyPr/>
          <a:lstStyle/>
          <a:p>
            <a:pPr marL="0" lvl="0" indent="0" algn="l" rtl="0">
              <a:spcBef>
                <a:spcPts val="600"/>
              </a:spcBef>
              <a:spcAft>
                <a:spcPts val="0"/>
              </a:spcAft>
              <a:buNone/>
            </a:pPr>
            <a:r>
              <a:rPr lang="fi-FI" b="1"/>
              <a:t>Tilaisuuden jälkeen osallistujille</a:t>
            </a:r>
          </a:p>
          <a:p>
            <a:pPr marL="0" lvl="0" indent="0" algn="l" rtl="0">
              <a:spcBef>
                <a:spcPts val="600"/>
              </a:spcBef>
              <a:spcAft>
                <a:spcPts val="0"/>
              </a:spcAft>
              <a:buNone/>
            </a:pPr>
            <a:r>
              <a:rPr lang="fi-FI"/>
              <a:t>Diaesityksen laajennettu versio, jossa puheen ydinasiat lisätty mukaan esim. muistiinpanokenttään.</a:t>
            </a:r>
          </a:p>
          <a:p>
            <a:pPr marL="139700" indent="0">
              <a:buNone/>
            </a:pPr>
            <a:endParaRPr lang="fi-FI"/>
          </a:p>
        </p:txBody>
      </p:sp>
      <p:sp>
        <p:nvSpPr>
          <p:cNvPr id="5" name="Tekstin paikkamerkki 4">
            <a:extLst>
              <a:ext uri="{FF2B5EF4-FFF2-40B4-BE49-F238E27FC236}">
                <a16:creationId xmlns:a16="http://schemas.microsoft.com/office/drawing/2014/main" id="{9CEE01A0-797E-4C44-8B98-9DFA9A985577}"/>
              </a:ext>
            </a:extLst>
          </p:cNvPr>
          <p:cNvSpPr>
            <a:spLocks noGrp="1"/>
          </p:cNvSpPr>
          <p:nvPr>
            <p:ph type="body" idx="3"/>
          </p:nvPr>
        </p:nvSpPr>
        <p:spPr/>
        <p:txBody>
          <a:bodyPr/>
          <a:lstStyle/>
          <a:p>
            <a:pPr marL="0" lvl="0" indent="0" algn="l" rtl="0">
              <a:spcBef>
                <a:spcPts val="600"/>
              </a:spcBef>
              <a:spcAft>
                <a:spcPts val="0"/>
              </a:spcAft>
              <a:buNone/>
            </a:pPr>
            <a:r>
              <a:rPr lang="fi-FI" b="1"/>
              <a:t>Ruudulle itsekseen katsottavaksi</a:t>
            </a:r>
          </a:p>
          <a:p>
            <a:pPr marL="0" lvl="0" indent="0" algn="l" rtl="0">
              <a:spcBef>
                <a:spcPts val="600"/>
              </a:spcBef>
              <a:spcAft>
                <a:spcPts val="0"/>
              </a:spcAft>
              <a:buNone/>
            </a:pPr>
            <a:r>
              <a:rPr lang="fi-FI">
                <a:solidFill>
                  <a:schemeClr val="tx1"/>
                </a:solidFill>
              </a:rPr>
              <a:t>Paljon kuvia, mutta myös runsaasti tekstiä. Kukaan ei ole puhumassa, joten dioille tarvitaan selityksiä, tarkennuksia, perusteluja, esimerkkejä jne. Tunnelmakuvat turhia. Uuvuttaa ja sekoittaa livetilanteessa.</a:t>
            </a:r>
          </a:p>
          <a:p>
            <a:pPr marL="139700" indent="0">
              <a:buNone/>
            </a:pPr>
            <a:endParaRPr lang="fi-FI"/>
          </a:p>
        </p:txBody>
      </p:sp>
      <p:sp>
        <p:nvSpPr>
          <p:cNvPr id="7" name="Tekstiruutu 6">
            <a:extLst>
              <a:ext uri="{FF2B5EF4-FFF2-40B4-BE49-F238E27FC236}">
                <a16:creationId xmlns:a16="http://schemas.microsoft.com/office/drawing/2014/main" id="{ACAF2218-FA8B-4D89-96FD-59A5D4CA889C}"/>
              </a:ext>
            </a:extLst>
          </p:cNvPr>
          <p:cNvSpPr txBox="1"/>
          <p:nvPr/>
        </p:nvSpPr>
        <p:spPr>
          <a:xfrm>
            <a:off x="328730" y="4262162"/>
            <a:ext cx="84865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800" b="1" i="0" u="none" strike="noStrike" kern="0" cap="none" spc="0" normalizeH="0" baseline="0" noProof="0">
                <a:ln>
                  <a:noFill/>
                </a:ln>
                <a:solidFill>
                  <a:schemeClr val="tx1"/>
                </a:solidFill>
                <a:effectLst/>
                <a:uLnTx/>
                <a:uFillTx/>
                <a:latin typeface="Red hat text"/>
                <a:cs typeface="Arial"/>
                <a:sym typeface="Arial"/>
              </a:rPr>
              <a:t>Huomioi tarvittaessa erityisesti verkossa jaettavassa diaesityksessä helppokäyttöisyyden ja saavutettavuuden vaatimukset!</a:t>
            </a:r>
          </a:p>
        </p:txBody>
      </p:sp>
    </p:spTree>
    <p:extLst>
      <p:ext uri="{BB962C8B-B14F-4D97-AF65-F5344CB8AC3E}">
        <p14:creationId xmlns:p14="http://schemas.microsoft.com/office/powerpoint/2010/main" val="105096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5F7873-E279-4E82-8041-6A5C7EFDAE1F}"/>
              </a:ext>
            </a:extLst>
          </p:cNvPr>
          <p:cNvSpPr>
            <a:spLocks noGrp="1"/>
          </p:cNvSpPr>
          <p:nvPr>
            <p:ph type="ctrTitle"/>
          </p:nvPr>
        </p:nvSpPr>
        <p:spPr>
          <a:xfrm>
            <a:off x="4572000" y="1287084"/>
            <a:ext cx="3503079" cy="876703"/>
          </a:xfrm>
        </p:spPr>
        <p:txBody>
          <a:bodyPr/>
          <a:lstStyle/>
          <a:p>
            <a:pPr algn="ctr"/>
            <a:r>
              <a:rPr lang="fi-FI" sz="2800"/>
              <a:t>Tee diaesitys tilanteen mukaan!</a:t>
            </a:r>
          </a:p>
        </p:txBody>
      </p:sp>
      <p:sp>
        <p:nvSpPr>
          <p:cNvPr id="3" name="Alaotsikko 2">
            <a:extLst>
              <a:ext uri="{FF2B5EF4-FFF2-40B4-BE49-F238E27FC236}">
                <a16:creationId xmlns:a16="http://schemas.microsoft.com/office/drawing/2014/main" id="{E4469143-A34F-4CD2-860C-9293E6FF5AE0}"/>
              </a:ext>
            </a:extLst>
          </p:cNvPr>
          <p:cNvSpPr>
            <a:spLocks noGrp="1"/>
          </p:cNvSpPr>
          <p:nvPr>
            <p:ph type="subTitle" idx="1"/>
          </p:nvPr>
        </p:nvSpPr>
        <p:spPr>
          <a:xfrm>
            <a:off x="4380698" y="2292179"/>
            <a:ext cx="3694381" cy="784800"/>
          </a:xfrm>
        </p:spPr>
        <p:txBody>
          <a:bodyPr/>
          <a:lstStyle/>
          <a:p>
            <a:pPr algn="ctr"/>
            <a:r>
              <a:rPr lang="fi-FI" sz="1800">
                <a:solidFill>
                  <a:schemeClr val="tx1"/>
                </a:solidFill>
              </a:rPr>
              <a:t>Älä koskaan yritä selvitä yhdellä diaesityksellä, jonka jaat sekä livenä että verkossa.</a:t>
            </a:r>
          </a:p>
        </p:txBody>
      </p:sp>
      <p:pic>
        <p:nvPicPr>
          <p:cNvPr id="5" name="Kuva 4" descr=" .">
            <a:extLst>
              <a:ext uri="{FF2B5EF4-FFF2-40B4-BE49-F238E27FC236}">
                <a16:creationId xmlns:a16="http://schemas.microsoft.com/office/drawing/2014/main" id="{39F60E85-4892-4CEF-8FE4-8EEC4F16673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0"/>
            <a:ext cx="3418578" cy="5143500"/>
          </a:xfrm>
          <a:prstGeom prst="rect">
            <a:avLst/>
          </a:prstGeom>
        </p:spPr>
      </p:pic>
      <p:sp>
        <p:nvSpPr>
          <p:cNvPr id="6" name="Ellipsi 5" descr=" .">
            <a:extLst>
              <a:ext uri="{FF2B5EF4-FFF2-40B4-BE49-F238E27FC236}">
                <a16:creationId xmlns:a16="http://schemas.microsoft.com/office/drawing/2014/main" id="{DDCA1A5F-DC69-4E32-8BFA-1E3B82231ACF}"/>
              </a:ext>
            </a:extLst>
          </p:cNvPr>
          <p:cNvSpPr/>
          <p:nvPr/>
        </p:nvSpPr>
        <p:spPr>
          <a:xfrm>
            <a:off x="4386228" y="664272"/>
            <a:ext cx="3802878" cy="36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i-FI"/>
          </a:p>
        </p:txBody>
      </p:sp>
    </p:spTree>
    <p:extLst>
      <p:ext uri="{BB962C8B-B14F-4D97-AF65-F5344CB8AC3E}">
        <p14:creationId xmlns:p14="http://schemas.microsoft.com/office/powerpoint/2010/main" val="10720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ähti: 5-sakarainen 3" descr=" .">
            <a:extLst>
              <a:ext uri="{FF2B5EF4-FFF2-40B4-BE49-F238E27FC236}">
                <a16:creationId xmlns:a16="http://schemas.microsoft.com/office/drawing/2014/main" id="{EEFEB337-8421-4E82-B8AD-32D47F62E1C5}"/>
              </a:ext>
            </a:extLst>
          </p:cNvPr>
          <p:cNvSpPr/>
          <p:nvPr/>
        </p:nvSpPr>
        <p:spPr>
          <a:xfrm>
            <a:off x="1645920" y="67921"/>
            <a:ext cx="5852160" cy="4881050"/>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4A736F6-5C63-44B3-9669-CA23527BF1E1}"/>
              </a:ext>
            </a:extLst>
          </p:cNvPr>
          <p:cNvSpPr>
            <a:spLocks noGrp="1"/>
          </p:cNvSpPr>
          <p:nvPr>
            <p:ph type="ctrTitle"/>
          </p:nvPr>
        </p:nvSpPr>
        <p:spPr>
          <a:xfrm>
            <a:off x="3185338" y="2458230"/>
            <a:ext cx="2773324" cy="1159800"/>
          </a:xfrm>
        </p:spPr>
        <p:txBody>
          <a:bodyPr/>
          <a:lstStyle/>
          <a:p>
            <a:pPr marL="101600" marR="0" lvl="0" indent="0" algn="ctr" defTabSz="914400" rtl="0" eaLnBrk="1" fontAlgn="auto" latinLnBrk="0" hangingPunct="1">
              <a:lnSpc>
                <a:spcPct val="115000"/>
              </a:lnSpc>
              <a:spcBef>
                <a:spcPts val="600"/>
              </a:spcBef>
              <a:spcAft>
                <a:spcPts val="0"/>
              </a:spcAft>
              <a:tabLst/>
              <a:defRPr/>
            </a:pPr>
            <a:r>
              <a:rPr kumimoji="0" lang="fi-FI" sz="1900" b="1" i="0" u="none" strike="noStrike" kern="0" cap="none" spc="0" normalizeH="0" baseline="0" noProof="0">
                <a:ln>
                  <a:noFill/>
                </a:ln>
                <a:solidFill>
                  <a:srgbClr val="56051A"/>
                </a:solidFill>
                <a:effectLst/>
                <a:uLnTx/>
                <a:uFillTx/>
                <a:latin typeface="Red Hat Text"/>
                <a:sym typeface="Red Hat Text"/>
              </a:rPr>
              <a:t>Diaesityksen tulee viestiä sinun parhaista puolistasi ja sinusta asiantuntijana!</a:t>
            </a:r>
          </a:p>
        </p:txBody>
      </p:sp>
    </p:spTree>
    <p:extLst>
      <p:ext uri="{BB962C8B-B14F-4D97-AF65-F5344CB8AC3E}">
        <p14:creationId xmlns:p14="http://schemas.microsoft.com/office/powerpoint/2010/main" val="86989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4AFA9D-54EC-4FF6-BAFD-F928798D95C5}"/>
              </a:ext>
            </a:extLst>
          </p:cNvPr>
          <p:cNvSpPr>
            <a:spLocks noGrp="1"/>
          </p:cNvSpPr>
          <p:nvPr>
            <p:ph type="title"/>
          </p:nvPr>
        </p:nvSpPr>
        <p:spPr/>
        <p:txBody>
          <a:bodyPr/>
          <a:lstStyle/>
          <a:p>
            <a:r>
              <a:rPr lang="fi-FI" sz="2800" b="1">
                <a:solidFill>
                  <a:schemeClr val="accent3"/>
                </a:solidFill>
                <a:latin typeface="Zilla Slab"/>
              </a:rPr>
              <a:t>Diahitin ainekset</a:t>
            </a:r>
            <a:endParaRPr lang="fi-FI"/>
          </a:p>
        </p:txBody>
      </p:sp>
      <p:sp>
        <p:nvSpPr>
          <p:cNvPr id="3" name="Tekstin paikkamerkki 2">
            <a:extLst>
              <a:ext uri="{FF2B5EF4-FFF2-40B4-BE49-F238E27FC236}">
                <a16:creationId xmlns:a16="http://schemas.microsoft.com/office/drawing/2014/main" id="{070C05ED-C244-4178-AE9E-A06F5D9AB81B}"/>
              </a:ext>
            </a:extLst>
          </p:cNvPr>
          <p:cNvSpPr>
            <a:spLocks noGrp="1"/>
          </p:cNvSpPr>
          <p:nvPr>
            <p:ph type="body" idx="1"/>
          </p:nvPr>
        </p:nvSpPr>
        <p:spPr/>
        <p:txBody>
          <a:bodyPr/>
          <a:lstStyle/>
          <a:p>
            <a:pPr marL="342900" indent="-342900">
              <a:buFont typeface="Wingdings" panose="05000000000000000000" pitchFamily="2" charset="2"/>
              <a:buChar char="ü"/>
            </a:pPr>
            <a:r>
              <a:rPr lang="fi-FI" sz="2000">
                <a:solidFill>
                  <a:schemeClr val="tx1"/>
                </a:solidFill>
                <a:latin typeface="Red Hat Text" panose="020B0604020202020204" charset="0"/>
              </a:rPr>
              <a:t>Osuva aihe</a:t>
            </a:r>
          </a:p>
          <a:p>
            <a:pPr marL="342900" indent="-342900">
              <a:buFont typeface="Wingdings" panose="05000000000000000000" pitchFamily="2" charset="2"/>
              <a:buChar char="ü"/>
            </a:pPr>
            <a:r>
              <a:rPr lang="fi-FI" sz="2000">
                <a:solidFill>
                  <a:schemeClr val="tx1"/>
                </a:solidFill>
                <a:latin typeface="Red Hat Text" panose="020B0604020202020204" charset="0"/>
              </a:rPr>
              <a:t>Iskevä otsikkodia</a:t>
            </a:r>
          </a:p>
          <a:p>
            <a:pPr marL="342900" indent="-342900">
              <a:buFont typeface="Wingdings" panose="05000000000000000000" pitchFamily="2" charset="2"/>
              <a:buChar char="ü"/>
            </a:pPr>
            <a:r>
              <a:rPr lang="fi-FI" sz="2000">
                <a:solidFill>
                  <a:schemeClr val="tx1"/>
                </a:solidFill>
                <a:latin typeface="Red Hat Text" panose="020B0604020202020204" charset="0"/>
              </a:rPr>
              <a:t>Sopiva pituus</a:t>
            </a:r>
          </a:p>
          <a:p>
            <a:pPr marL="342900" indent="-342900">
              <a:buFont typeface="Wingdings" panose="05000000000000000000" pitchFamily="2" charset="2"/>
              <a:buChar char="ü"/>
            </a:pPr>
            <a:r>
              <a:rPr lang="fi-FI" sz="2000">
                <a:solidFill>
                  <a:schemeClr val="tx1"/>
                </a:solidFill>
                <a:latin typeface="Red Hat Text" panose="020B0604020202020204" charset="0"/>
              </a:rPr>
              <a:t>Tunnetila ja päämäärä näkyvissä</a:t>
            </a:r>
          </a:p>
          <a:p>
            <a:pPr marL="342900" indent="-342900">
              <a:buFont typeface="Wingdings" panose="05000000000000000000" pitchFamily="2" charset="2"/>
              <a:buChar char="ü"/>
            </a:pPr>
            <a:r>
              <a:rPr lang="fi-FI" sz="2000">
                <a:solidFill>
                  <a:schemeClr val="tx1"/>
                </a:solidFill>
                <a:latin typeface="Red Hat Text" panose="020B0604020202020204" charset="0"/>
              </a:rPr>
              <a:t>Hyvä koheesio tai tarinankaari</a:t>
            </a:r>
          </a:p>
          <a:p>
            <a:pPr marL="342900" indent="-342900">
              <a:buFont typeface="Wingdings" panose="05000000000000000000" pitchFamily="2" charset="2"/>
              <a:buChar char="ü"/>
            </a:pPr>
            <a:r>
              <a:rPr lang="fi-FI" sz="2000">
                <a:solidFill>
                  <a:schemeClr val="tx1"/>
                </a:solidFill>
                <a:latin typeface="Red Hat Text" panose="020B0604020202020204" charset="0"/>
              </a:rPr>
              <a:t>Jakelu kohderyhmän mukaan</a:t>
            </a:r>
            <a:endParaRPr lang="fi-FI"/>
          </a:p>
        </p:txBody>
      </p:sp>
    </p:spTree>
    <p:extLst>
      <p:ext uri="{BB962C8B-B14F-4D97-AF65-F5344CB8AC3E}">
        <p14:creationId xmlns:p14="http://schemas.microsoft.com/office/powerpoint/2010/main" val="302507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333"/>
        <p:cNvGrpSpPr/>
        <p:nvPr/>
      </p:nvGrpSpPr>
      <p:grpSpPr>
        <a:xfrm>
          <a:off x="0" y="0"/>
          <a:ext cx="0" cy="0"/>
          <a:chOff x="0" y="0"/>
          <a:chExt cx="0" cy="0"/>
        </a:xfrm>
      </p:grpSpPr>
      <p:sp>
        <p:nvSpPr>
          <p:cNvPr id="2" name="Ellipsi 1">
            <a:extLst>
              <a:ext uri="{FF2B5EF4-FFF2-40B4-BE49-F238E27FC236}">
                <a16:creationId xmlns:a16="http://schemas.microsoft.com/office/drawing/2014/main" id="{C3F2EF7B-24A8-4E15-ABC1-5321964DF0B4}"/>
              </a:ext>
              <a:ext uri="{C183D7F6-B498-43B3-948B-1728B52AA6E4}">
                <adec:decorative xmlns:adec="http://schemas.microsoft.com/office/drawing/2017/decorative" val="1"/>
              </a:ext>
            </a:extLst>
          </p:cNvPr>
          <p:cNvSpPr/>
          <p:nvPr/>
        </p:nvSpPr>
        <p:spPr>
          <a:xfrm>
            <a:off x="1418848" y="1972855"/>
            <a:ext cx="1406769" cy="136991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Google Shape;336;p17"/>
          <p:cNvSpPr txBox="1"/>
          <p:nvPr/>
        </p:nvSpPr>
        <p:spPr>
          <a:xfrm>
            <a:off x="1209485" y="1988901"/>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lt1"/>
                </a:solidFill>
                <a:latin typeface="DM Sans"/>
                <a:ea typeface="DM Sans"/>
                <a:cs typeface="DM Sans"/>
                <a:sym typeface="DM Sans"/>
              </a:rPr>
              <a:t>1</a:t>
            </a:r>
            <a:endParaRPr sz="7200" b="1">
              <a:solidFill>
                <a:schemeClr val="lt1"/>
              </a:solidFill>
              <a:latin typeface="DM Sans"/>
              <a:ea typeface="DM Sans"/>
              <a:cs typeface="DM Sans"/>
              <a:sym typeface="DM Sans"/>
            </a:endParaRPr>
          </a:p>
        </p:txBody>
      </p:sp>
      <p:sp>
        <p:nvSpPr>
          <p:cNvPr id="334" name="Google Shape;334;p17"/>
          <p:cNvSpPr txBox="1">
            <a:spLocks noGrp="1"/>
          </p:cNvSpPr>
          <p:nvPr>
            <p:ph type="ctrTitle"/>
          </p:nvPr>
        </p:nvSpPr>
        <p:spPr>
          <a:xfrm>
            <a:off x="3593283" y="1398300"/>
            <a:ext cx="4575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Suunnittele</a:t>
            </a:r>
            <a:endParaRPr/>
          </a:p>
        </p:txBody>
      </p:sp>
      <p:sp>
        <p:nvSpPr>
          <p:cNvPr id="335" name="Google Shape;335;p17"/>
          <p:cNvSpPr txBox="1">
            <a:spLocks noGrp="1"/>
          </p:cNvSpPr>
          <p:nvPr>
            <p:ph type="subTitle" idx="1"/>
          </p:nvPr>
        </p:nvSpPr>
        <p:spPr>
          <a:xfrm>
            <a:off x="3150152" y="2688051"/>
            <a:ext cx="4575000" cy="784800"/>
          </a:xfrm>
          <a:prstGeom prst="rect">
            <a:avLst/>
          </a:prstGeom>
        </p:spPr>
        <p:txBody>
          <a:bodyPr spcFirstLastPara="1" wrap="square" lIns="0" tIns="0" rIns="0" bIns="0" anchor="t" anchorCtr="0">
            <a:noAutofit/>
          </a:bodyPr>
          <a:lstStyle/>
          <a:p>
            <a:pPr lvl="0" indent="0">
              <a:lnSpc>
                <a:spcPct val="115000"/>
              </a:lnSpc>
              <a:buClr>
                <a:srgbClr val="74C0B6"/>
              </a:buClr>
              <a:buSzPts val="2000"/>
            </a:pPr>
            <a:r>
              <a:rPr lang="fi-FI" sz="2000">
                <a:solidFill>
                  <a:srgbClr val="74C0B6"/>
                </a:solidFill>
                <a:latin typeface="Red Hat Text"/>
                <a:sym typeface="Red Hat Text"/>
              </a:rPr>
              <a:t>Mitä tärkeämpi diaesitys, sitä paremmin se on suunniteltava.</a:t>
            </a:r>
          </a:p>
        </p:txBody>
      </p:sp>
    </p:spTree>
    <p:extLst>
      <p:ext uri="{BB962C8B-B14F-4D97-AF65-F5344CB8AC3E}">
        <p14:creationId xmlns:p14="http://schemas.microsoft.com/office/powerpoint/2010/main" val="424037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Diaesityksen raamit</a:t>
            </a:r>
            <a:endParaRPr/>
          </a:p>
        </p:txBody>
      </p:sp>
      <p:sp>
        <p:nvSpPr>
          <p:cNvPr id="356" name="Google Shape;356;p20"/>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p>
            <a:pPr marL="0" lvl="0" indent="0" algn="l" rtl="0">
              <a:spcBef>
                <a:spcPts val="600"/>
              </a:spcBef>
              <a:spcAft>
                <a:spcPts val="0"/>
              </a:spcAft>
              <a:buFont typeface="+mj-lt"/>
              <a:buAutoNum type="arabicPeriod"/>
            </a:pPr>
            <a:r>
              <a:rPr lang="fi-FI" b="1"/>
              <a:t> Kenelle diaesityksesi on?</a:t>
            </a:r>
          </a:p>
          <a:p>
            <a:pPr marL="0" lvl="0" indent="0" algn="l" rtl="0">
              <a:spcBef>
                <a:spcPts val="0"/>
              </a:spcBef>
              <a:spcAft>
                <a:spcPts val="1600"/>
              </a:spcAft>
              <a:buNone/>
            </a:pPr>
            <a:r>
              <a:rPr lang="fi-FI" sz="1400">
                <a:solidFill>
                  <a:schemeClr val="dk1"/>
                </a:solidFill>
                <a:latin typeface="DM Sans"/>
                <a:ea typeface="DM Sans"/>
                <a:cs typeface="DM Sans"/>
                <a:sym typeface="DM Sans"/>
              </a:rPr>
              <a:t>Kuka on diaesityksesi katsoja ja mitä hän tarvitsee? Kenet haluaisit kohderyhmääsi? Mikä on katsojien tieto- ja taitotaso? Mikä yhteinen piirre, tarve tai nimittäjä katsojilla on?</a:t>
            </a:r>
            <a:endParaRPr lang="fi-FI" sz="1400" b="1">
              <a:solidFill>
                <a:schemeClr val="dk1"/>
              </a:solidFill>
              <a:latin typeface="DM Sans"/>
              <a:ea typeface="DM Sans"/>
              <a:cs typeface="DM Sans"/>
              <a:sym typeface="DM Sans"/>
            </a:endParaRPr>
          </a:p>
        </p:txBody>
      </p:sp>
      <p:sp>
        <p:nvSpPr>
          <p:cNvPr id="357" name="Google Shape;357;p20"/>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p>
            <a:pPr marL="0" lvl="0" indent="0" algn="l" rtl="0">
              <a:spcBef>
                <a:spcPts val="600"/>
              </a:spcBef>
              <a:spcAft>
                <a:spcPts val="0"/>
              </a:spcAft>
              <a:buFont typeface="+mj-lt"/>
              <a:buAutoNum type="arabicPeriod" startAt="2"/>
            </a:pPr>
            <a:r>
              <a:rPr lang="en" b="1"/>
              <a:t> Mitä haluat saada aikaan?</a:t>
            </a:r>
            <a:endParaRPr b="1"/>
          </a:p>
          <a:p>
            <a:pPr marL="0" lvl="0" indent="0" algn="l" rtl="0">
              <a:spcBef>
                <a:spcPts val="0"/>
              </a:spcBef>
              <a:spcAft>
                <a:spcPts val="1600"/>
              </a:spcAft>
              <a:buNone/>
            </a:pPr>
            <a:r>
              <a:rPr lang="fi-FI" sz="1400">
                <a:solidFill>
                  <a:schemeClr val="dk1"/>
                </a:solidFill>
                <a:latin typeface="DM Sans"/>
                <a:ea typeface="DM Sans"/>
                <a:cs typeface="DM Sans"/>
                <a:sym typeface="DM Sans"/>
              </a:rPr>
              <a:t>Mitä haluat saada aikaan? Mitä katsojien pitää ajatella tai tehdä, kun he ovat nähneet diaesityksesi? Mikä tunnereaktio heissä pitäisi herätä?</a:t>
            </a:r>
            <a:endParaRPr lang="fi-FI" sz="1400" b="1">
              <a:solidFill>
                <a:schemeClr val="dk1"/>
              </a:solidFill>
              <a:latin typeface="DM Sans"/>
              <a:ea typeface="DM Sans"/>
              <a:cs typeface="DM Sans"/>
              <a:sym typeface="DM Sans"/>
            </a:endParaRPr>
          </a:p>
        </p:txBody>
      </p:sp>
      <p:sp>
        <p:nvSpPr>
          <p:cNvPr id="358" name="Google Shape;358;p20"/>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p>
            <a:pPr marL="0" lvl="0" indent="0" algn="l" rtl="0">
              <a:spcBef>
                <a:spcPts val="600"/>
              </a:spcBef>
              <a:spcAft>
                <a:spcPts val="0"/>
              </a:spcAft>
              <a:buFont typeface="+mj-lt"/>
              <a:buAutoNum type="arabicPeriod" startAt="3"/>
            </a:pPr>
            <a:r>
              <a:rPr lang="en" b="1"/>
              <a:t> Paljonko sinulle on varattu esitysaikaa?</a:t>
            </a:r>
            <a:endParaRPr b="1"/>
          </a:p>
          <a:p>
            <a:pPr marL="0" lvl="0" indent="0" algn="l" rtl="0">
              <a:spcBef>
                <a:spcPts val="0"/>
              </a:spcBef>
              <a:spcAft>
                <a:spcPts val="1600"/>
              </a:spcAft>
              <a:buNone/>
            </a:pPr>
            <a:r>
              <a:rPr lang="fi-FI" sz="1400">
                <a:solidFill>
                  <a:schemeClr val="dk1"/>
                </a:solidFill>
                <a:latin typeface="DM Sans"/>
                <a:ea typeface="DM Sans"/>
                <a:cs typeface="DM Sans"/>
                <a:sym typeface="DM Sans"/>
              </a:rPr>
              <a:t>Paljonko diaesityksesi vie aikaa tilaisuuden osallistujilta? Paljonko diaesityksesi vie verkossa aikaa katsojilta? Miten pysyt aikataulussa ja varaat aikaa katsojien kysymyksille?</a:t>
            </a:r>
            <a:endParaRPr lang="fi-FI" sz="1400" b="1">
              <a:solidFill>
                <a:schemeClr val="dk1"/>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C4B735-5791-4A35-82C5-6E97459994CE}"/>
              </a:ext>
            </a:extLst>
          </p:cNvPr>
          <p:cNvSpPr>
            <a:spLocks noGrp="1"/>
          </p:cNvSpPr>
          <p:nvPr>
            <p:ph type="ctrTitle"/>
          </p:nvPr>
        </p:nvSpPr>
        <p:spPr>
          <a:xfrm>
            <a:off x="0" y="555674"/>
            <a:ext cx="9144001" cy="498618"/>
          </a:xfrm>
          <a:solidFill>
            <a:srgbClr val="000000"/>
          </a:solidFill>
        </p:spPr>
        <p:txBody>
          <a:bodyPr/>
          <a:lstStyle/>
          <a:p>
            <a:pPr algn="ctr"/>
            <a:r>
              <a:rPr lang="fi-FI" sz="3200"/>
              <a:t>Tee diaesitys katsojien ja tavoitteesi mukaan!</a:t>
            </a:r>
          </a:p>
        </p:txBody>
      </p:sp>
      <p:sp>
        <p:nvSpPr>
          <p:cNvPr id="3" name="Alaotsikko 2">
            <a:extLst>
              <a:ext uri="{FF2B5EF4-FFF2-40B4-BE49-F238E27FC236}">
                <a16:creationId xmlns:a16="http://schemas.microsoft.com/office/drawing/2014/main" id="{61B0BE87-4C23-437E-BA3D-4A5E78C7B85D}"/>
              </a:ext>
            </a:extLst>
          </p:cNvPr>
          <p:cNvSpPr>
            <a:spLocks noGrp="1"/>
          </p:cNvSpPr>
          <p:nvPr>
            <p:ph type="subTitle" idx="1"/>
          </p:nvPr>
        </p:nvSpPr>
        <p:spPr>
          <a:xfrm>
            <a:off x="963638" y="154293"/>
            <a:ext cx="7732690" cy="401381"/>
          </a:xfrm>
        </p:spPr>
        <p:txBody>
          <a:bodyPr/>
          <a:lstStyle/>
          <a:p>
            <a:r>
              <a:rPr lang="fi-FI">
                <a:solidFill>
                  <a:schemeClr val="bg1"/>
                </a:solidFill>
              </a:rPr>
              <a:t>Älä ota pohjaksi vanhaa diaesitystä ja yritä pelkästään muokata sitä.</a:t>
            </a:r>
          </a:p>
        </p:txBody>
      </p:sp>
    </p:spTree>
    <p:extLst>
      <p:ext uri="{BB962C8B-B14F-4D97-AF65-F5344CB8AC3E}">
        <p14:creationId xmlns:p14="http://schemas.microsoft.com/office/powerpoint/2010/main" val="1755910104"/>
      </p:ext>
    </p:extLst>
  </p:cSld>
  <p:clrMapOvr>
    <a:masterClrMapping/>
  </p:clrMapOvr>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ume" id="{B1490208-C466-487E-8B67-861BA97B86CF}" vid="{0CC4C4BF-5411-49A1-ACDC-B1F1ACF8E92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hume</Template>
  <Application>Microsoft Office PowerPoint</Application>
  <PresentationFormat>On-screen Show (16:9)</PresentationFormat>
  <Slides>28</Slides>
  <Notes>9</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Hume template</vt:lpstr>
      <vt:lpstr>Näin rakennat hyvän diaesityksen</vt:lpstr>
      <vt:lpstr>Lähde</vt:lpstr>
      <vt:lpstr>Diaesitystyypit</vt:lpstr>
      <vt:lpstr>Tee diaesitys tilanteen mukaan!</vt:lpstr>
      <vt:lpstr>Diaesityksen tulee viestiä sinun parhaista puolistasi ja sinusta asiantuntijana!</vt:lpstr>
      <vt:lpstr>Diahitin ainekset</vt:lpstr>
      <vt:lpstr>Suunnittele</vt:lpstr>
      <vt:lpstr>Diaesityksen raamit</vt:lpstr>
      <vt:lpstr>Tee diaesitys katsojien ja tavoitteesi mukaan!</vt:lpstr>
      <vt:lpstr>Sisältö</vt:lpstr>
      <vt:lpstr>Diaesityksesi anti</vt:lpstr>
      <vt:lpstr>Rajaa sisältö</vt:lpstr>
      <vt:lpstr>Rajaa diojen määrä ja informaation määrä sopivaksi.</vt:lpstr>
      <vt:lpstr>Paloittele sisältö</vt:lpstr>
      <vt:lpstr>Rakenne</vt:lpstr>
      <vt:lpstr>Diaesityksen kokonaisrakenne</vt:lpstr>
      <vt:lpstr>Runko</vt:lpstr>
      <vt:lpstr>Diaesityksen elementit</vt:lpstr>
      <vt:lpstr>Harjoittele</vt:lpstr>
      <vt:lpstr>Visuaalinen ulkoasu</vt:lpstr>
      <vt:lpstr>Visuaaliset elementit</vt:lpstr>
      <vt:lpstr>Graafiset elementit 1/5</vt:lpstr>
      <vt:lpstr>Graafiset elementit 2/5</vt:lpstr>
      <vt:lpstr>Graafiset elementit 3/5</vt:lpstr>
      <vt:lpstr>Graafiset elementit 4/5</vt:lpstr>
      <vt:lpstr>Graafiset elementit 5/5</vt:lpstr>
      <vt:lpstr>Älä tee dioja vain siksi, että diat muka aina ”pitää tehdä”.</vt:lpstr>
      <vt:lpstr>Diaesityksen tekijä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Näin rakennat hyvän diaesityksen</dc:title>
  <dc:creator>Kaija-Mari Kananen</dc:creator>
  <cp:keywords>diat, diaesitys, powerpoint, puheenvuoro</cp:keywords>
  <cp:revision>1</cp:revision>
  <dcterms:created xsi:type="dcterms:W3CDTF">2021-10-04T11:15:21Z</dcterms:created>
  <dcterms:modified xsi:type="dcterms:W3CDTF">2021-10-05T08:18:01Z</dcterms:modified>
</cp:coreProperties>
</file>