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6"/>
  </p:notesMasterIdLst>
  <p:sldIdLst>
    <p:sldId id="308" r:id="rId2"/>
    <p:sldId id="1168" r:id="rId3"/>
    <p:sldId id="1169" r:id="rId4"/>
    <p:sldId id="1170" r:id="rId5"/>
    <p:sldId id="1171" r:id="rId6"/>
    <p:sldId id="311" r:id="rId7"/>
    <p:sldId id="266" r:id="rId8"/>
    <p:sldId id="1140" r:id="rId9"/>
    <p:sldId id="1141" r:id="rId10"/>
    <p:sldId id="1142" r:id="rId11"/>
    <p:sldId id="1154" r:id="rId12"/>
    <p:sldId id="1144" r:id="rId13"/>
    <p:sldId id="1145" r:id="rId14"/>
    <p:sldId id="1148" r:id="rId15"/>
    <p:sldId id="1146" r:id="rId16"/>
    <p:sldId id="1155" r:id="rId17"/>
    <p:sldId id="272" r:id="rId18"/>
    <p:sldId id="1149" r:id="rId19"/>
    <p:sldId id="1150" r:id="rId20"/>
    <p:sldId id="1151" r:id="rId21"/>
    <p:sldId id="1156" r:id="rId22"/>
    <p:sldId id="1153" r:id="rId23"/>
    <p:sldId id="1157" r:id="rId24"/>
    <p:sldId id="1158" r:id="rId25"/>
    <p:sldId id="1159" r:id="rId26"/>
    <p:sldId id="1160" r:id="rId27"/>
    <p:sldId id="1161" r:id="rId28"/>
    <p:sldId id="1162" r:id="rId29"/>
    <p:sldId id="1163" r:id="rId30"/>
    <p:sldId id="1164" r:id="rId31"/>
    <p:sldId id="1166" r:id="rId32"/>
    <p:sldId id="966" r:id="rId33"/>
    <p:sldId id="1167" r:id="rId34"/>
    <p:sldId id="316" r:id="rId3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7B7"/>
    <a:srgbClr val="FFA9BD"/>
    <a:srgbClr val="D19AD6"/>
    <a:srgbClr val="ACACAC"/>
    <a:srgbClr val="1BA0FB"/>
    <a:srgbClr val="000000"/>
    <a:srgbClr val="FFFFFF"/>
    <a:srgbClr val="FFC400"/>
    <a:srgbClr val="9F238B"/>
    <a:srgbClr val="65C3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2B6941-5FD0-2040-86F4-8E34583EA7CE}" v="64" dt="2024-09-03T09:02:41.900"/>
  </p1510:revLst>
</p1510:revInfo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40" autoAdjust="0"/>
    <p:restoredTop sz="95097" autoAdjust="0"/>
  </p:normalViewPr>
  <p:slideViewPr>
    <p:cSldViewPr snapToGrid="0" showGuides="1">
      <p:cViewPr varScale="1">
        <p:scale>
          <a:sx n="66" d="100"/>
          <a:sy n="66" d="100"/>
        </p:scale>
        <p:origin x="72" y="2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445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EB1AC-71CB-4FFD-9AAF-1A7977036BDE}" type="datetimeFigureOut">
              <a:rPr lang="fi-FI" smtClean="0"/>
              <a:t>17.9.2024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184E7-9CF8-4A81-AA05-6A0A40E88A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8011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184E7-9CF8-4A81-AA05-6A0A40E88ADA}" type="slidenum">
              <a:rPr lang="fi-FI" smtClean="0"/>
              <a:t>32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4535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fiik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A22A98-334F-43AC-9C10-F63383EBF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4" name="Freeform 21">
            <a:extLst>
              <a:ext uri="{FF2B5EF4-FFF2-40B4-BE49-F238E27FC236}">
                <a16:creationId xmlns:a16="http://schemas.microsoft.com/office/drawing/2014/main" id="{41D3C6D2-3D2C-4C35-A9B1-BAF40EAC9392}"/>
              </a:ext>
            </a:extLst>
          </p:cNvPr>
          <p:cNvSpPr>
            <a:spLocks/>
          </p:cNvSpPr>
          <p:nvPr userDrawn="1"/>
        </p:nvSpPr>
        <p:spPr bwMode="black">
          <a:xfrm>
            <a:off x="364695" y="6374765"/>
            <a:ext cx="176642" cy="176642"/>
          </a:xfrm>
          <a:custGeom>
            <a:avLst/>
            <a:gdLst>
              <a:gd name="T0" fmla="*/ 762 w 1524"/>
              <a:gd name="T1" fmla="*/ 424 h 1524"/>
              <a:gd name="T2" fmla="*/ 338 w 1524"/>
              <a:gd name="T3" fmla="*/ 0 h 1524"/>
              <a:gd name="T4" fmla="*/ 0 w 1524"/>
              <a:gd name="T5" fmla="*/ 337 h 1524"/>
              <a:gd name="T6" fmla="*/ 424 w 1524"/>
              <a:gd name="T7" fmla="*/ 762 h 1524"/>
              <a:gd name="T8" fmla="*/ 0 w 1524"/>
              <a:gd name="T9" fmla="*/ 1186 h 1524"/>
              <a:gd name="T10" fmla="*/ 338 w 1524"/>
              <a:gd name="T11" fmla="*/ 1524 h 1524"/>
              <a:gd name="T12" fmla="*/ 762 w 1524"/>
              <a:gd name="T13" fmla="*/ 1099 h 1524"/>
              <a:gd name="T14" fmla="*/ 1186 w 1524"/>
              <a:gd name="T15" fmla="*/ 1524 h 1524"/>
              <a:gd name="T16" fmla="*/ 1524 w 1524"/>
              <a:gd name="T17" fmla="*/ 1186 h 1524"/>
              <a:gd name="T18" fmla="*/ 1100 w 1524"/>
              <a:gd name="T19" fmla="*/ 762 h 1524"/>
              <a:gd name="T20" fmla="*/ 1524 w 1524"/>
              <a:gd name="T21" fmla="*/ 337 h 1524"/>
              <a:gd name="T22" fmla="*/ 1186 w 1524"/>
              <a:gd name="T23" fmla="*/ 0 h 1524"/>
              <a:gd name="T24" fmla="*/ 762 w 1524"/>
              <a:gd name="T25" fmla="*/ 424 h 1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24" h="1524">
                <a:moveTo>
                  <a:pt x="762" y="424"/>
                </a:moveTo>
                <a:lnTo>
                  <a:pt x="338" y="0"/>
                </a:lnTo>
                <a:lnTo>
                  <a:pt x="0" y="337"/>
                </a:lnTo>
                <a:lnTo>
                  <a:pt x="424" y="762"/>
                </a:lnTo>
                <a:lnTo>
                  <a:pt x="0" y="1186"/>
                </a:lnTo>
                <a:lnTo>
                  <a:pt x="338" y="1524"/>
                </a:lnTo>
                <a:lnTo>
                  <a:pt x="762" y="1099"/>
                </a:lnTo>
                <a:lnTo>
                  <a:pt x="1186" y="1524"/>
                </a:lnTo>
                <a:lnTo>
                  <a:pt x="1524" y="1186"/>
                </a:lnTo>
                <a:lnTo>
                  <a:pt x="1100" y="762"/>
                </a:lnTo>
                <a:lnTo>
                  <a:pt x="1524" y="337"/>
                </a:lnTo>
                <a:lnTo>
                  <a:pt x="1186" y="0"/>
                </a:lnTo>
                <a:lnTo>
                  <a:pt x="762" y="4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72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B7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2308412"/>
            <a:ext cx="10363200" cy="2796988"/>
          </a:xfrm>
        </p:spPr>
        <p:txBody>
          <a:bodyPr lIns="0" tIns="0" rIns="0" bIns="0" anchor="ctr" anchorCtr="0"/>
          <a:lstStyle>
            <a:lvl1pPr algn="ctr">
              <a:lnSpc>
                <a:spcPct val="100000"/>
              </a:lnSpc>
              <a:defRPr sz="550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AB2DF2-BF4D-4F6E-8A6A-C7A73C01BAAB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AFB369F6-A332-4CBF-A6F6-436EC4F2CE3D}"/>
              </a:ext>
            </a:extLst>
          </p:cNvPr>
          <p:cNvGrpSpPr/>
          <p:nvPr userDrawn="1"/>
        </p:nvGrpSpPr>
        <p:grpSpPr>
          <a:xfrm rot="172452">
            <a:off x="347367" y="369014"/>
            <a:ext cx="1663161" cy="861299"/>
            <a:chOff x="316457" y="2123202"/>
            <a:chExt cx="6630255" cy="3433603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8A204664-017C-429E-AB2F-2C7CBD6F2700}"/>
                </a:ext>
              </a:extLst>
            </p:cNvPr>
            <p:cNvSpPr>
              <a:spLocks/>
            </p:cNvSpPr>
            <p:nvPr/>
          </p:nvSpPr>
          <p:spPr bwMode="black">
            <a:xfrm>
              <a:off x="316457" y="2290982"/>
              <a:ext cx="1120006" cy="2048682"/>
            </a:xfrm>
            <a:custGeom>
              <a:avLst/>
              <a:gdLst>
                <a:gd name="T0" fmla="*/ 91 w 3354"/>
                <a:gd name="T1" fmla="*/ 639 h 6132"/>
                <a:gd name="T2" fmla="*/ 0 w 3354"/>
                <a:gd name="T3" fmla="*/ 1951 h 6132"/>
                <a:gd name="T4" fmla="*/ 896 w 3354"/>
                <a:gd name="T5" fmla="*/ 1767 h 6132"/>
                <a:gd name="T6" fmla="*/ 524 w 3354"/>
                <a:gd name="T7" fmla="*/ 6132 h 6132"/>
                <a:gd name="T8" fmla="*/ 1911 w 3354"/>
                <a:gd name="T9" fmla="*/ 5891 h 6132"/>
                <a:gd name="T10" fmla="*/ 2334 w 3354"/>
                <a:gd name="T11" fmla="*/ 1471 h 6132"/>
                <a:gd name="T12" fmla="*/ 3172 w 3354"/>
                <a:gd name="T13" fmla="*/ 1301 h 6132"/>
                <a:gd name="T14" fmla="*/ 3354 w 3354"/>
                <a:gd name="T15" fmla="*/ 0 h 6132"/>
                <a:gd name="T16" fmla="*/ 91 w 3354"/>
                <a:gd name="T17" fmla="*/ 639 h 6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54" h="6132">
                  <a:moveTo>
                    <a:pt x="91" y="639"/>
                  </a:moveTo>
                  <a:lnTo>
                    <a:pt x="0" y="1951"/>
                  </a:lnTo>
                  <a:lnTo>
                    <a:pt x="896" y="1767"/>
                  </a:lnTo>
                  <a:lnTo>
                    <a:pt x="524" y="6132"/>
                  </a:lnTo>
                  <a:lnTo>
                    <a:pt x="1911" y="5891"/>
                  </a:lnTo>
                  <a:lnTo>
                    <a:pt x="2334" y="1471"/>
                  </a:lnTo>
                  <a:lnTo>
                    <a:pt x="3172" y="1301"/>
                  </a:lnTo>
                  <a:lnTo>
                    <a:pt x="3354" y="0"/>
                  </a:lnTo>
                  <a:lnTo>
                    <a:pt x="91" y="6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E6A0C0B3-F88A-4E1D-B4AE-474AB854B9C1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1115619" y="2124673"/>
              <a:ext cx="1177404" cy="2106081"/>
            </a:xfrm>
            <a:custGeom>
              <a:avLst/>
              <a:gdLst>
                <a:gd name="T0" fmla="*/ 1615 w 3522"/>
                <a:gd name="T1" fmla="*/ 374 h 6309"/>
                <a:gd name="T2" fmla="*/ 0 w 3522"/>
                <a:gd name="T3" fmla="*/ 6309 h 6309"/>
                <a:gd name="T4" fmla="*/ 1276 w 3522"/>
                <a:gd name="T5" fmla="*/ 6089 h 6309"/>
                <a:gd name="T6" fmla="*/ 1619 w 3522"/>
                <a:gd name="T7" fmla="*/ 4544 h 6309"/>
                <a:gd name="T8" fmla="*/ 2161 w 3522"/>
                <a:gd name="T9" fmla="*/ 4426 h 6309"/>
                <a:gd name="T10" fmla="*/ 2077 w 3522"/>
                <a:gd name="T11" fmla="*/ 5951 h 6309"/>
                <a:gd name="T12" fmla="*/ 3506 w 3522"/>
                <a:gd name="T13" fmla="*/ 5704 h 6309"/>
                <a:gd name="T14" fmla="*/ 3522 w 3522"/>
                <a:gd name="T15" fmla="*/ 0 h 6309"/>
                <a:gd name="T16" fmla="*/ 1615 w 3522"/>
                <a:gd name="T17" fmla="*/ 374 h 6309"/>
                <a:gd name="T18" fmla="*/ 2301 w 3522"/>
                <a:gd name="T19" fmla="*/ 1667 h 6309"/>
                <a:gd name="T20" fmla="*/ 2301 w 3522"/>
                <a:gd name="T21" fmla="*/ 1667 h 6309"/>
                <a:gd name="T22" fmla="*/ 2222 w 3522"/>
                <a:gd name="T23" fmla="*/ 3325 h 6309"/>
                <a:gd name="T24" fmla="*/ 1872 w 3522"/>
                <a:gd name="T25" fmla="*/ 3402 h 6309"/>
                <a:gd name="T26" fmla="*/ 2280 w 3522"/>
                <a:gd name="T27" fmla="*/ 1672 h 6309"/>
                <a:gd name="T28" fmla="*/ 2301 w 3522"/>
                <a:gd name="T29" fmla="*/ 1667 h 6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22" h="6309">
                  <a:moveTo>
                    <a:pt x="1615" y="374"/>
                  </a:moveTo>
                  <a:lnTo>
                    <a:pt x="0" y="6309"/>
                  </a:lnTo>
                  <a:lnTo>
                    <a:pt x="1276" y="6089"/>
                  </a:lnTo>
                  <a:lnTo>
                    <a:pt x="1619" y="4544"/>
                  </a:lnTo>
                  <a:lnTo>
                    <a:pt x="2161" y="4426"/>
                  </a:lnTo>
                  <a:lnTo>
                    <a:pt x="2077" y="5951"/>
                  </a:lnTo>
                  <a:lnTo>
                    <a:pt x="3506" y="5704"/>
                  </a:lnTo>
                  <a:lnTo>
                    <a:pt x="3522" y="0"/>
                  </a:lnTo>
                  <a:lnTo>
                    <a:pt x="1615" y="374"/>
                  </a:lnTo>
                  <a:close/>
                  <a:moveTo>
                    <a:pt x="2301" y="1667"/>
                  </a:moveTo>
                  <a:lnTo>
                    <a:pt x="2301" y="1667"/>
                  </a:lnTo>
                  <a:lnTo>
                    <a:pt x="2222" y="3325"/>
                  </a:lnTo>
                  <a:lnTo>
                    <a:pt x="1872" y="3402"/>
                  </a:lnTo>
                  <a:lnTo>
                    <a:pt x="2280" y="1672"/>
                  </a:lnTo>
                  <a:lnTo>
                    <a:pt x="2301" y="16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ECC81355-4FAF-444F-A294-EF6D4F9C8EA5}"/>
                </a:ext>
              </a:extLst>
            </p:cNvPr>
            <p:cNvSpPr>
              <a:spLocks/>
            </p:cNvSpPr>
            <p:nvPr/>
          </p:nvSpPr>
          <p:spPr bwMode="black">
            <a:xfrm>
              <a:off x="2390159" y="2123202"/>
              <a:ext cx="479792" cy="1888262"/>
            </a:xfrm>
            <a:custGeom>
              <a:avLst/>
              <a:gdLst>
                <a:gd name="T0" fmla="*/ 1349 w 1439"/>
                <a:gd name="T1" fmla="*/ 5422 h 5655"/>
                <a:gd name="T2" fmla="*/ 1439 w 1439"/>
                <a:gd name="T3" fmla="*/ 453 h 5655"/>
                <a:gd name="T4" fmla="*/ 402 w 1439"/>
                <a:gd name="T5" fmla="*/ 0 h 5655"/>
                <a:gd name="T6" fmla="*/ 0 w 1439"/>
                <a:gd name="T7" fmla="*/ 5655 h 5655"/>
                <a:gd name="T8" fmla="*/ 1349 w 1439"/>
                <a:gd name="T9" fmla="*/ 5422 h 5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9" h="5655">
                  <a:moveTo>
                    <a:pt x="1349" y="5422"/>
                  </a:moveTo>
                  <a:lnTo>
                    <a:pt x="1439" y="453"/>
                  </a:lnTo>
                  <a:lnTo>
                    <a:pt x="402" y="0"/>
                  </a:lnTo>
                  <a:lnTo>
                    <a:pt x="0" y="5655"/>
                  </a:lnTo>
                  <a:lnTo>
                    <a:pt x="1349" y="54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97E89869-0407-4C32-8082-23A91B5CB7E8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962672" y="2318945"/>
              <a:ext cx="837429" cy="1593911"/>
            </a:xfrm>
            <a:custGeom>
              <a:avLst/>
              <a:gdLst>
                <a:gd name="T0" fmla="*/ 1848 w 2507"/>
                <a:gd name="T1" fmla="*/ 4453 h 4772"/>
                <a:gd name="T2" fmla="*/ 2493 w 2507"/>
                <a:gd name="T3" fmla="*/ 3497 h 4772"/>
                <a:gd name="T4" fmla="*/ 2152 w 2507"/>
                <a:gd name="T5" fmla="*/ 1720 h 4772"/>
                <a:gd name="T6" fmla="*/ 1422 w 2507"/>
                <a:gd name="T7" fmla="*/ 662 h 4772"/>
                <a:gd name="T8" fmla="*/ 30 w 2507"/>
                <a:gd name="T9" fmla="*/ 0 h 4772"/>
                <a:gd name="T10" fmla="*/ 0 w 2507"/>
                <a:gd name="T11" fmla="*/ 4772 h 4772"/>
                <a:gd name="T12" fmla="*/ 1848 w 2507"/>
                <a:gd name="T13" fmla="*/ 4453 h 4772"/>
                <a:gd name="T14" fmla="*/ 937 w 2507"/>
                <a:gd name="T15" fmla="*/ 1018 h 4772"/>
                <a:gd name="T16" fmla="*/ 937 w 2507"/>
                <a:gd name="T17" fmla="*/ 1018 h 4772"/>
                <a:gd name="T18" fmla="*/ 1367 w 2507"/>
                <a:gd name="T19" fmla="*/ 1504 h 4772"/>
                <a:gd name="T20" fmla="*/ 1596 w 2507"/>
                <a:gd name="T21" fmla="*/ 3082 h 4772"/>
                <a:gd name="T22" fmla="*/ 1426 w 2507"/>
                <a:gd name="T23" fmla="*/ 3481 h 4772"/>
                <a:gd name="T24" fmla="*/ 1106 w 2507"/>
                <a:gd name="T25" fmla="*/ 3541 h 4772"/>
                <a:gd name="T26" fmla="*/ 937 w 2507"/>
                <a:gd name="T27" fmla="*/ 1018 h 4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07" h="4772">
                  <a:moveTo>
                    <a:pt x="1848" y="4453"/>
                  </a:moveTo>
                  <a:cubicBezTo>
                    <a:pt x="2398" y="4357"/>
                    <a:pt x="2507" y="3790"/>
                    <a:pt x="2493" y="3497"/>
                  </a:cubicBezTo>
                  <a:cubicBezTo>
                    <a:pt x="2479" y="3203"/>
                    <a:pt x="2329" y="2437"/>
                    <a:pt x="2152" y="1720"/>
                  </a:cubicBezTo>
                  <a:cubicBezTo>
                    <a:pt x="1974" y="1004"/>
                    <a:pt x="1659" y="827"/>
                    <a:pt x="1422" y="662"/>
                  </a:cubicBezTo>
                  <a:cubicBezTo>
                    <a:pt x="1184" y="496"/>
                    <a:pt x="30" y="0"/>
                    <a:pt x="30" y="0"/>
                  </a:cubicBezTo>
                  <a:lnTo>
                    <a:pt x="0" y="4772"/>
                  </a:lnTo>
                  <a:lnTo>
                    <a:pt x="1848" y="4453"/>
                  </a:lnTo>
                  <a:close/>
                  <a:moveTo>
                    <a:pt x="937" y="1018"/>
                  </a:moveTo>
                  <a:lnTo>
                    <a:pt x="937" y="1018"/>
                  </a:lnTo>
                  <a:cubicBezTo>
                    <a:pt x="1312" y="1082"/>
                    <a:pt x="1348" y="1377"/>
                    <a:pt x="1367" y="1504"/>
                  </a:cubicBezTo>
                  <a:cubicBezTo>
                    <a:pt x="1410" y="1785"/>
                    <a:pt x="1553" y="2691"/>
                    <a:pt x="1596" y="3082"/>
                  </a:cubicBezTo>
                  <a:cubicBezTo>
                    <a:pt x="1623" y="3316"/>
                    <a:pt x="1540" y="3425"/>
                    <a:pt x="1426" y="3481"/>
                  </a:cubicBezTo>
                  <a:cubicBezTo>
                    <a:pt x="1340" y="3523"/>
                    <a:pt x="1106" y="3541"/>
                    <a:pt x="1106" y="3541"/>
                  </a:cubicBezTo>
                  <a:lnTo>
                    <a:pt x="937" y="10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8884018E-BC80-481E-9CFB-42FF934C2E61}"/>
                </a:ext>
              </a:extLst>
            </p:cNvPr>
            <p:cNvSpPr>
              <a:spLocks/>
            </p:cNvSpPr>
            <p:nvPr/>
          </p:nvSpPr>
          <p:spPr bwMode="black">
            <a:xfrm>
              <a:off x="3680888" y="2628013"/>
              <a:ext cx="1065550" cy="1114119"/>
            </a:xfrm>
            <a:custGeom>
              <a:avLst/>
              <a:gdLst>
                <a:gd name="T0" fmla="*/ 3191 w 3191"/>
                <a:gd name="T1" fmla="*/ 2791 h 3336"/>
                <a:gd name="T2" fmla="*/ 2919 w 3191"/>
                <a:gd name="T3" fmla="*/ 2177 h 3336"/>
                <a:gd name="T4" fmla="*/ 1497 w 3191"/>
                <a:gd name="T5" fmla="*/ 2412 h 3336"/>
                <a:gd name="T6" fmla="*/ 1339 w 3191"/>
                <a:gd name="T7" fmla="*/ 1979 h 3336"/>
                <a:gd name="T8" fmla="*/ 2617 w 3191"/>
                <a:gd name="T9" fmla="*/ 1790 h 3336"/>
                <a:gd name="T10" fmla="*/ 2346 w 3191"/>
                <a:gd name="T11" fmla="*/ 1147 h 3336"/>
                <a:gd name="T12" fmla="*/ 1078 w 3191"/>
                <a:gd name="T13" fmla="*/ 1294 h 3336"/>
                <a:gd name="T14" fmla="*/ 953 w 3191"/>
                <a:gd name="T15" fmla="*/ 891 h 3336"/>
                <a:gd name="T16" fmla="*/ 2233 w 3191"/>
                <a:gd name="T17" fmla="*/ 738 h 3336"/>
                <a:gd name="T18" fmla="*/ 2012 w 3191"/>
                <a:gd name="T19" fmla="*/ 215 h 3336"/>
                <a:gd name="T20" fmla="*/ 850 w 3191"/>
                <a:gd name="T21" fmla="*/ 372 h 3336"/>
                <a:gd name="T22" fmla="*/ 0 w 3191"/>
                <a:gd name="T23" fmla="*/ 0 h 3336"/>
                <a:gd name="T24" fmla="*/ 808 w 3191"/>
                <a:gd name="T25" fmla="*/ 3336 h 3336"/>
                <a:gd name="T26" fmla="*/ 1443 w 3191"/>
                <a:gd name="T27" fmla="*/ 3226 h 3336"/>
                <a:gd name="T28" fmla="*/ 3191 w 3191"/>
                <a:gd name="T29" fmla="*/ 2791 h 3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91" h="3336">
                  <a:moveTo>
                    <a:pt x="3191" y="2791"/>
                  </a:moveTo>
                  <a:lnTo>
                    <a:pt x="2919" y="2177"/>
                  </a:lnTo>
                  <a:lnTo>
                    <a:pt x="1497" y="2412"/>
                  </a:lnTo>
                  <a:lnTo>
                    <a:pt x="1339" y="1979"/>
                  </a:lnTo>
                  <a:lnTo>
                    <a:pt x="2617" y="1790"/>
                  </a:lnTo>
                  <a:lnTo>
                    <a:pt x="2346" y="1147"/>
                  </a:lnTo>
                  <a:lnTo>
                    <a:pt x="1078" y="1294"/>
                  </a:lnTo>
                  <a:lnTo>
                    <a:pt x="953" y="891"/>
                  </a:lnTo>
                  <a:lnTo>
                    <a:pt x="2233" y="738"/>
                  </a:lnTo>
                  <a:lnTo>
                    <a:pt x="2012" y="215"/>
                  </a:lnTo>
                  <a:lnTo>
                    <a:pt x="850" y="372"/>
                  </a:lnTo>
                  <a:lnTo>
                    <a:pt x="0" y="0"/>
                  </a:lnTo>
                  <a:lnTo>
                    <a:pt x="808" y="3336"/>
                  </a:lnTo>
                  <a:lnTo>
                    <a:pt x="1443" y="3226"/>
                  </a:lnTo>
                  <a:lnTo>
                    <a:pt x="3191" y="27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819883FB-B181-411C-B385-04712B430E6E}"/>
                </a:ext>
              </a:extLst>
            </p:cNvPr>
            <p:cNvSpPr>
              <a:spLocks/>
            </p:cNvSpPr>
            <p:nvPr/>
          </p:nvSpPr>
          <p:spPr bwMode="black">
            <a:xfrm>
              <a:off x="4549223" y="2922364"/>
              <a:ext cx="728519" cy="294351"/>
            </a:xfrm>
            <a:custGeom>
              <a:avLst/>
              <a:gdLst>
                <a:gd name="T0" fmla="*/ 2180 w 2180"/>
                <a:gd name="T1" fmla="*/ 584 h 881"/>
                <a:gd name="T2" fmla="*/ 1878 w 2180"/>
                <a:gd name="T3" fmla="*/ 0 h 881"/>
                <a:gd name="T4" fmla="*/ 0 w 2180"/>
                <a:gd name="T5" fmla="*/ 239 h 881"/>
                <a:gd name="T6" fmla="*/ 286 w 2180"/>
                <a:gd name="T7" fmla="*/ 881 h 881"/>
                <a:gd name="T8" fmla="*/ 2180 w 2180"/>
                <a:gd name="T9" fmla="*/ 584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0" h="881">
                  <a:moveTo>
                    <a:pt x="2180" y="584"/>
                  </a:moveTo>
                  <a:lnTo>
                    <a:pt x="1878" y="0"/>
                  </a:lnTo>
                  <a:lnTo>
                    <a:pt x="0" y="239"/>
                  </a:lnTo>
                  <a:lnTo>
                    <a:pt x="286" y="881"/>
                  </a:lnTo>
                  <a:lnTo>
                    <a:pt x="2180" y="5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2C624450-46B1-4D82-87C7-A498BCF2E877}"/>
                </a:ext>
              </a:extLst>
            </p:cNvPr>
            <p:cNvSpPr>
              <a:spLocks/>
            </p:cNvSpPr>
            <p:nvPr/>
          </p:nvSpPr>
          <p:spPr bwMode="black">
            <a:xfrm>
              <a:off x="456273" y="4305814"/>
              <a:ext cx="1102345" cy="1099401"/>
            </a:xfrm>
            <a:custGeom>
              <a:avLst/>
              <a:gdLst>
                <a:gd name="T0" fmla="*/ 1984 w 3296"/>
                <a:gd name="T1" fmla="*/ 236 h 3293"/>
                <a:gd name="T2" fmla="*/ 1408 w 3296"/>
                <a:gd name="T3" fmla="*/ 1206 h 3293"/>
                <a:gd name="T4" fmla="*/ 1191 w 3296"/>
                <a:gd name="T5" fmla="*/ 378 h 3293"/>
                <a:gd name="T6" fmla="*/ 0 w 3296"/>
                <a:gd name="T7" fmla="*/ 592 h 3293"/>
                <a:gd name="T8" fmla="*/ 630 w 3296"/>
                <a:gd name="T9" fmla="*/ 1940 h 3293"/>
                <a:gd name="T10" fmla="*/ 372 w 3296"/>
                <a:gd name="T11" fmla="*/ 3233 h 3293"/>
                <a:gd name="T12" fmla="*/ 1849 w 3296"/>
                <a:gd name="T13" fmla="*/ 3293 h 3293"/>
                <a:gd name="T14" fmla="*/ 2104 w 3296"/>
                <a:gd name="T15" fmla="*/ 1866 h 3293"/>
                <a:gd name="T16" fmla="*/ 3296 w 3296"/>
                <a:gd name="T17" fmla="*/ 0 h 3293"/>
                <a:gd name="T18" fmla="*/ 1984 w 3296"/>
                <a:gd name="T19" fmla="*/ 236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96" h="3293">
                  <a:moveTo>
                    <a:pt x="1984" y="236"/>
                  </a:moveTo>
                  <a:lnTo>
                    <a:pt x="1408" y="1206"/>
                  </a:lnTo>
                  <a:lnTo>
                    <a:pt x="1191" y="378"/>
                  </a:lnTo>
                  <a:lnTo>
                    <a:pt x="0" y="592"/>
                  </a:lnTo>
                  <a:lnTo>
                    <a:pt x="630" y="1940"/>
                  </a:lnTo>
                  <a:lnTo>
                    <a:pt x="372" y="3233"/>
                  </a:lnTo>
                  <a:lnTo>
                    <a:pt x="1849" y="3293"/>
                  </a:lnTo>
                  <a:lnTo>
                    <a:pt x="2104" y="1866"/>
                  </a:lnTo>
                  <a:lnTo>
                    <a:pt x="3296" y="0"/>
                  </a:lnTo>
                  <a:lnTo>
                    <a:pt x="1984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3BD50138-CD24-4239-A92B-2E654530BDDF}"/>
                </a:ext>
              </a:extLst>
            </p:cNvPr>
            <p:cNvSpPr>
              <a:spLocks/>
            </p:cNvSpPr>
            <p:nvPr/>
          </p:nvSpPr>
          <p:spPr bwMode="black">
            <a:xfrm>
              <a:off x="1592468" y="4223395"/>
              <a:ext cx="1005209" cy="1245104"/>
            </a:xfrm>
            <a:custGeom>
              <a:avLst/>
              <a:gdLst>
                <a:gd name="T0" fmla="*/ 1433 w 3006"/>
                <a:gd name="T1" fmla="*/ 2606 h 3728"/>
                <a:gd name="T2" fmla="*/ 1278 w 3006"/>
                <a:gd name="T3" fmla="*/ 0 h 3728"/>
                <a:gd name="T4" fmla="*/ 38 w 3006"/>
                <a:gd name="T5" fmla="*/ 223 h 3728"/>
                <a:gd name="T6" fmla="*/ 0 w 3006"/>
                <a:gd name="T7" fmla="*/ 3604 h 3728"/>
                <a:gd name="T8" fmla="*/ 3006 w 3006"/>
                <a:gd name="T9" fmla="*/ 3728 h 3728"/>
                <a:gd name="T10" fmla="*/ 2839 w 3006"/>
                <a:gd name="T11" fmla="*/ 2562 h 3728"/>
                <a:gd name="T12" fmla="*/ 1433 w 3006"/>
                <a:gd name="T13" fmla="*/ 2606 h 3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6" h="3728">
                  <a:moveTo>
                    <a:pt x="1433" y="2606"/>
                  </a:moveTo>
                  <a:lnTo>
                    <a:pt x="1278" y="0"/>
                  </a:lnTo>
                  <a:lnTo>
                    <a:pt x="38" y="223"/>
                  </a:lnTo>
                  <a:lnTo>
                    <a:pt x="0" y="3604"/>
                  </a:lnTo>
                  <a:lnTo>
                    <a:pt x="3006" y="3728"/>
                  </a:lnTo>
                  <a:lnTo>
                    <a:pt x="2839" y="2562"/>
                  </a:lnTo>
                  <a:lnTo>
                    <a:pt x="1433" y="26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0631EE20-0616-488C-8426-30181956B9A9}"/>
                </a:ext>
              </a:extLst>
            </p:cNvPr>
            <p:cNvSpPr>
              <a:spLocks/>
            </p:cNvSpPr>
            <p:nvPr/>
          </p:nvSpPr>
          <p:spPr bwMode="black">
            <a:xfrm>
              <a:off x="2478464" y="4067389"/>
              <a:ext cx="724103" cy="1424658"/>
            </a:xfrm>
            <a:custGeom>
              <a:avLst/>
              <a:gdLst>
                <a:gd name="T0" fmla="*/ 0 w 2167"/>
                <a:gd name="T1" fmla="*/ 221 h 4269"/>
                <a:gd name="T2" fmla="*/ 640 w 2167"/>
                <a:gd name="T3" fmla="*/ 4206 h 4269"/>
                <a:gd name="T4" fmla="*/ 2167 w 2167"/>
                <a:gd name="T5" fmla="*/ 4269 h 4269"/>
                <a:gd name="T6" fmla="*/ 1233 w 2167"/>
                <a:gd name="T7" fmla="*/ 0 h 4269"/>
                <a:gd name="T8" fmla="*/ 0 w 2167"/>
                <a:gd name="T9" fmla="*/ 221 h 4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7" h="4269">
                  <a:moveTo>
                    <a:pt x="0" y="221"/>
                  </a:moveTo>
                  <a:lnTo>
                    <a:pt x="640" y="4206"/>
                  </a:lnTo>
                  <a:lnTo>
                    <a:pt x="2167" y="4269"/>
                  </a:lnTo>
                  <a:lnTo>
                    <a:pt x="1233" y="0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8431D52D-63AD-46B3-B9C9-5BA777B419D1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040674" y="3904025"/>
              <a:ext cx="1245104" cy="1646894"/>
            </a:xfrm>
            <a:custGeom>
              <a:avLst/>
              <a:gdLst>
                <a:gd name="T0" fmla="*/ 1216 w 3727"/>
                <a:gd name="T1" fmla="*/ 97 h 4931"/>
                <a:gd name="T2" fmla="*/ 78 w 3727"/>
                <a:gd name="T3" fmla="*/ 1483 h 4931"/>
                <a:gd name="T4" fmla="*/ 620 w 3727"/>
                <a:gd name="T5" fmla="*/ 3821 h 4931"/>
                <a:gd name="T6" fmla="*/ 2422 w 3727"/>
                <a:gd name="T7" fmla="*/ 4926 h 4931"/>
                <a:gd name="T8" fmla="*/ 3675 w 3727"/>
                <a:gd name="T9" fmla="*/ 3741 h 4931"/>
                <a:gd name="T10" fmla="*/ 2920 w 3727"/>
                <a:gd name="T11" fmla="*/ 1053 h 4931"/>
                <a:gd name="T12" fmla="*/ 1216 w 3727"/>
                <a:gd name="T13" fmla="*/ 97 h 4931"/>
                <a:gd name="T14" fmla="*/ 1734 w 3727"/>
                <a:gd name="T15" fmla="*/ 3513 h 4931"/>
                <a:gd name="T16" fmla="*/ 1734 w 3727"/>
                <a:gd name="T17" fmla="*/ 3513 h 4931"/>
                <a:gd name="T18" fmla="*/ 1262 w 3727"/>
                <a:gd name="T19" fmla="*/ 1771 h 4931"/>
                <a:gd name="T20" fmla="*/ 1427 w 3727"/>
                <a:gd name="T21" fmla="*/ 1132 h 4931"/>
                <a:gd name="T22" fmla="*/ 1934 w 3727"/>
                <a:gd name="T23" fmla="*/ 1853 h 4931"/>
                <a:gd name="T24" fmla="*/ 2355 w 3727"/>
                <a:gd name="T25" fmla="*/ 3404 h 4931"/>
                <a:gd name="T26" fmla="*/ 2166 w 3727"/>
                <a:gd name="T27" fmla="*/ 4010 h 4931"/>
                <a:gd name="T28" fmla="*/ 1734 w 3727"/>
                <a:gd name="T29" fmla="*/ 3513 h 4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27" h="4931">
                  <a:moveTo>
                    <a:pt x="1216" y="97"/>
                  </a:moveTo>
                  <a:cubicBezTo>
                    <a:pt x="284" y="239"/>
                    <a:pt x="0" y="961"/>
                    <a:pt x="78" y="1483"/>
                  </a:cubicBezTo>
                  <a:cubicBezTo>
                    <a:pt x="160" y="2031"/>
                    <a:pt x="364" y="3038"/>
                    <a:pt x="620" y="3821"/>
                  </a:cubicBezTo>
                  <a:cubicBezTo>
                    <a:pt x="877" y="4605"/>
                    <a:pt x="1572" y="4931"/>
                    <a:pt x="2422" y="4926"/>
                  </a:cubicBezTo>
                  <a:cubicBezTo>
                    <a:pt x="3325" y="4921"/>
                    <a:pt x="3727" y="4284"/>
                    <a:pt x="3675" y="3741"/>
                  </a:cubicBezTo>
                  <a:cubicBezTo>
                    <a:pt x="3618" y="3143"/>
                    <a:pt x="3266" y="1850"/>
                    <a:pt x="2920" y="1053"/>
                  </a:cubicBezTo>
                  <a:cubicBezTo>
                    <a:pt x="2575" y="257"/>
                    <a:pt x="1853" y="0"/>
                    <a:pt x="1216" y="97"/>
                  </a:cubicBezTo>
                  <a:close/>
                  <a:moveTo>
                    <a:pt x="1734" y="3513"/>
                  </a:moveTo>
                  <a:lnTo>
                    <a:pt x="1734" y="3513"/>
                  </a:lnTo>
                  <a:cubicBezTo>
                    <a:pt x="1647" y="3259"/>
                    <a:pt x="1302" y="2029"/>
                    <a:pt x="1262" y="1771"/>
                  </a:cubicBezTo>
                  <a:cubicBezTo>
                    <a:pt x="1222" y="1512"/>
                    <a:pt x="1109" y="1168"/>
                    <a:pt x="1427" y="1132"/>
                  </a:cubicBezTo>
                  <a:cubicBezTo>
                    <a:pt x="1716" y="1098"/>
                    <a:pt x="1825" y="1502"/>
                    <a:pt x="1934" y="1853"/>
                  </a:cubicBezTo>
                  <a:cubicBezTo>
                    <a:pt x="2043" y="2204"/>
                    <a:pt x="2294" y="3082"/>
                    <a:pt x="2355" y="3404"/>
                  </a:cubicBezTo>
                  <a:cubicBezTo>
                    <a:pt x="2417" y="3726"/>
                    <a:pt x="2400" y="3978"/>
                    <a:pt x="2166" y="4010"/>
                  </a:cubicBezTo>
                  <a:cubicBezTo>
                    <a:pt x="1931" y="4041"/>
                    <a:pt x="1821" y="3767"/>
                    <a:pt x="1734" y="35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1234ACD0-083A-47F0-94BA-C4D183EE5E29}"/>
                </a:ext>
              </a:extLst>
            </p:cNvPr>
            <p:cNvSpPr>
              <a:spLocks/>
            </p:cNvSpPr>
            <p:nvPr/>
          </p:nvSpPr>
          <p:spPr bwMode="black">
            <a:xfrm>
              <a:off x="4808252" y="3603787"/>
              <a:ext cx="949282" cy="1374619"/>
            </a:xfrm>
            <a:custGeom>
              <a:avLst/>
              <a:gdLst>
                <a:gd name="T0" fmla="*/ 0 w 2842"/>
                <a:gd name="T1" fmla="*/ 164 h 4112"/>
                <a:gd name="T2" fmla="*/ 1985 w 2842"/>
                <a:gd name="T3" fmla="*/ 4112 h 4112"/>
                <a:gd name="T4" fmla="*/ 2842 w 2842"/>
                <a:gd name="T5" fmla="*/ 3414 h 4112"/>
                <a:gd name="T6" fmla="*/ 588 w 2842"/>
                <a:gd name="T7" fmla="*/ 0 h 4112"/>
                <a:gd name="T8" fmla="*/ 0 w 2842"/>
                <a:gd name="T9" fmla="*/ 164 h 4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2" h="4112">
                  <a:moveTo>
                    <a:pt x="0" y="164"/>
                  </a:moveTo>
                  <a:lnTo>
                    <a:pt x="1985" y="4112"/>
                  </a:lnTo>
                  <a:lnTo>
                    <a:pt x="2842" y="3414"/>
                  </a:lnTo>
                  <a:lnTo>
                    <a:pt x="588" y="0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30CD2186-D2A9-45AA-A1E8-50346B9A3AB1}"/>
                </a:ext>
              </a:extLst>
            </p:cNvPr>
            <p:cNvSpPr>
              <a:spLocks/>
            </p:cNvSpPr>
            <p:nvPr/>
          </p:nvSpPr>
          <p:spPr bwMode="black">
            <a:xfrm>
              <a:off x="4990750" y="3437478"/>
              <a:ext cx="1250991" cy="1318692"/>
            </a:xfrm>
            <a:custGeom>
              <a:avLst/>
              <a:gdLst>
                <a:gd name="T0" fmla="*/ 1180 w 3744"/>
                <a:gd name="T1" fmla="*/ 913 h 3948"/>
                <a:gd name="T2" fmla="*/ 1211 w 3744"/>
                <a:gd name="T3" fmla="*/ 745 h 3948"/>
                <a:gd name="T4" fmla="*/ 1508 w 3744"/>
                <a:gd name="T5" fmla="*/ 905 h 3948"/>
                <a:gd name="T6" fmla="*/ 1571 w 3744"/>
                <a:gd name="T7" fmla="*/ 980 h 3948"/>
                <a:gd name="T8" fmla="*/ 2085 w 3744"/>
                <a:gd name="T9" fmla="*/ 766 h 3948"/>
                <a:gd name="T10" fmla="*/ 634 w 3744"/>
                <a:gd name="T11" fmla="*/ 260 h 3948"/>
                <a:gd name="T12" fmla="*/ 974 w 3744"/>
                <a:gd name="T13" fmla="*/ 1506 h 3948"/>
                <a:gd name="T14" fmla="*/ 1896 w 3744"/>
                <a:gd name="T15" fmla="*/ 1891 h 3948"/>
                <a:gd name="T16" fmla="*/ 2763 w 3744"/>
                <a:gd name="T17" fmla="*/ 2325 h 3948"/>
                <a:gd name="T18" fmla="*/ 2563 w 3744"/>
                <a:gd name="T19" fmla="*/ 2543 h 3948"/>
                <a:gd name="T20" fmla="*/ 2291 w 3744"/>
                <a:gd name="T21" fmla="*/ 2268 h 3948"/>
                <a:gd name="T22" fmla="*/ 1674 w 3744"/>
                <a:gd name="T23" fmla="*/ 2666 h 3948"/>
                <a:gd name="T24" fmla="*/ 3346 w 3744"/>
                <a:gd name="T25" fmla="*/ 3133 h 3948"/>
                <a:gd name="T26" fmla="*/ 3276 w 3744"/>
                <a:gd name="T27" fmla="*/ 1820 h 3948"/>
                <a:gd name="T28" fmla="*/ 1994 w 3744"/>
                <a:gd name="T29" fmla="*/ 1232 h 3948"/>
                <a:gd name="T30" fmla="*/ 1180 w 3744"/>
                <a:gd name="T31" fmla="*/ 913 h 3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44" h="3948">
                  <a:moveTo>
                    <a:pt x="1180" y="913"/>
                  </a:moveTo>
                  <a:cubicBezTo>
                    <a:pt x="1099" y="808"/>
                    <a:pt x="1140" y="755"/>
                    <a:pt x="1211" y="745"/>
                  </a:cubicBezTo>
                  <a:cubicBezTo>
                    <a:pt x="1299" y="732"/>
                    <a:pt x="1408" y="800"/>
                    <a:pt x="1508" y="905"/>
                  </a:cubicBezTo>
                  <a:cubicBezTo>
                    <a:pt x="1536" y="934"/>
                    <a:pt x="1571" y="980"/>
                    <a:pt x="1571" y="980"/>
                  </a:cubicBezTo>
                  <a:lnTo>
                    <a:pt x="2085" y="766"/>
                  </a:lnTo>
                  <a:cubicBezTo>
                    <a:pt x="2028" y="674"/>
                    <a:pt x="1371" y="0"/>
                    <a:pt x="634" y="260"/>
                  </a:cubicBezTo>
                  <a:cubicBezTo>
                    <a:pt x="0" y="484"/>
                    <a:pt x="716" y="1316"/>
                    <a:pt x="974" y="1506"/>
                  </a:cubicBezTo>
                  <a:cubicBezTo>
                    <a:pt x="1156" y="1640"/>
                    <a:pt x="1405" y="1771"/>
                    <a:pt x="1896" y="1891"/>
                  </a:cubicBezTo>
                  <a:cubicBezTo>
                    <a:pt x="2388" y="2011"/>
                    <a:pt x="2673" y="2039"/>
                    <a:pt x="2763" y="2325"/>
                  </a:cubicBezTo>
                  <a:cubicBezTo>
                    <a:pt x="2814" y="2486"/>
                    <a:pt x="2659" y="2577"/>
                    <a:pt x="2563" y="2543"/>
                  </a:cubicBezTo>
                  <a:cubicBezTo>
                    <a:pt x="2403" y="2485"/>
                    <a:pt x="2291" y="2268"/>
                    <a:pt x="2291" y="2268"/>
                  </a:cubicBezTo>
                  <a:lnTo>
                    <a:pt x="1674" y="2666"/>
                  </a:lnTo>
                  <a:cubicBezTo>
                    <a:pt x="1674" y="2666"/>
                    <a:pt x="2347" y="3948"/>
                    <a:pt x="3346" y="3133"/>
                  </a:cubicBezTo>
                  <a:cubicBezTo>
                    <a:pt x="3744" y="2808"/>
                    <a:pt x="3729" y="2273"/>
                    <a:pt x="3276" y="1820"/>
                  </a:cubicBezTo>
                  <a:cubicBezTo>
                    <a:pt x="2862" y="1405"/>
                    <a:pt x="2188" y="1274"/>
                    <a:pt x="1994" y="1232"/>
                  </a:cubicBezTo>
                  <a:cubicBezTo>
                    <a:pt x="1849" y="1201"/>
                    <a:pt x="1323" y="1100"/>
                    <a:pt x="1180" y="9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7E891A0E-51C7-4A86-BA61-B1C27D728820}"/>
                </a:ext>
              </a:extLst>
            </p:cNvPr>
            <p:cNvSpPr>
              <a:spLocks/>
            </p:cNvSpPr>
            <p:nvPr/>
          </p:nvSpPr>
          <p:spPr bwMode="black">
            <a:xfrm>
              <a:off x="5508807" y="3350645"/>
              <a:ext cx="1037587" cy="893355"/>
            </a:xfrm>
            <a:custGeom>
              <a:avLst/>
              <a:gdLst>
                <a:gd name="T0" fmla="*/ 1704 w 3102"/>
                <a:gd name="T1" fmla="*/ 452 h 2674"/>
                <a:gd name="T2" fmla="*/ 1218 w 3102"/>
                <a:gd name="T3" fmla="*/ 0 h 2674"/>
                <a:gd name="T4" fmla="*/ 0 w 3102"/>
                <a:gd name="T5" fmla="*/ 340 h 2674"/>
                <a:gd name="T6" fmla="*/ 542 w 3102"/>
                <a:gd name="T7" fmla="*/ 914 h 2674"/>
                <a:gd name="T8" fmla="*/ 876 w 3102"/>
                <a:gd name="T9" fmla="*/ 786 h 2674"/>
                <a:gd name="T10" fmla="*/ 2587 w 3102"/>
                <a:gd name="T11" fmla="*/ 2674 h 2674"/>
                <a:gd name="T12" fmla="*/ 3102 w 3102"/>
                <a:gd name="T13" fmla="*/ 2255 h 2674"/>
                <a:gd name="T14" fmla="*/ 1383 w 3102"/>
                <a:gd name="T15" fmla="*/ 581 h 2674"/>
                <a:gd name="T16" fmla="*/ 1704 w 3102"/>
                <a:gd name="T17" fmla="*/ 452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02" h="2674">
                  <a:moveTo>
                    <a:pt x="1704" y="452"/>
                  </a:moveTo>
                  <a:lnTo>
                    <a:pt x="1218" y="0"/>
                  </a:lnTo>
                  <a:lnTo>
                    <a:pt x="0" y="340"/>
                  </a:lnTo>
                  <a:lnTo>
                    <a:pt x="542" y="914"/>
                  </a:lnTo>
                  <a:lnTo>
                    <a:pt x="876" y="786"/>
                  </a:lnTo>
                  <a:lnTo>
                    <a:pt x="2587" y="2674"/>
                  </a:lnTo>
                  <a:lnTo>
                    <a:pt x="3102" y="2255"/>
                  </a:lnTo>
                  <a:lnTo>
                    <a:pt x="1383" y="581"/>
                  </a:lnTo>
                  <a:lnTo>
                    <a:pt x="1704" y="4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8">
              <a:extLst>
                <a:ext uri="{FF2B5EF4-FFF2-40B4-BE49-F238E27FC236}">
                  <a16:creationId xmlns:a16="http://schemas.microsoft.com/office/drawing/2014/main" id="{CDDF927D-0FE8-48B4-9396-E444C13BEFC8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6000373" y="3207885"/>
              <a:ext cx="946339" cy="780030"/>
            </a:xfrm>
            <a:custGeom>
              <a:avLst/>
              <a:gdLst>
                <a:gd name="T0" fmla="*/ 2450 w 2834"/>
                <a:gd name="T1" fmla="*/ 1180 h 2333"/>
                <a:gd name="T2" fmla="*/ 1512 w 2834"/>
                <a:gd name="T3" fmla="*/ 352 h 2333"/>
                <a:gd name="T4" fmla="*/ 402 w 2834"/>
                <a:gd name="T5" fmla="*/ 204 h 2333"/>
                <a:gd name="T6" fmla="*/ 459 w 2834"/>
                <a:gd name="T7" fmla="*/ 1067 h 2333"/>
                <a:gd name="T8" fmla="*/ 1440 w 2834"/>
                <a:gd name="T9" fmla="*/ 1984 h 2333"/>
                <a:gd name="T10" fmla="*/ 2468 w 2834"/>
                <a:gd name="T11" fmla="*/ 2024 h 2333"/>
                <a:gd name="T12" fmla="*/ 2450 w 2834"/>
                <a:gd name="T13" fmla="*/ 1180 h 2333"/>
                <a:gd name="T14" fmla="*/ 1730 w 2834"/>
                <a:gd name="T15" fmla="*/ 1520 h 2333"/>
                <a:gd name="T16" fmla="*/ 1730 w 2834"/>
                <a:gd name="T17" fmla="*/ 1520 h 2333"/>
                <a:gd name="T18" fmla="*/ 956 w 2834"/>
                <a:gd name="T19" fmla="*/ 815 h 2333"/>
                <a:gd name="T20" fmla="*/ 873 w 2834"/>
                <a:gd name="T21" fmla="*/ 551 h 2333"/>
                <a:gd name="T22" fmla="*/ 1205 w 2834"/>
                <a:gd name="T23" fmla="*/ 693 h 2333"/>
                <a:gd name="T24" fmla="*/ 1938 w 2834"/>
                <a:gd name="T25" fmla="*/ 1357 h 2333"/>
                <a:gd name="T26" fmla="*/ 2031 w 2834"/>
                <a:gd name="T27" fmla="*/ 1602 h 2333"/>
                <a:gd name="T28" fmla="*/ 1730 w 2834"/>
                <a:gd name="T29" fmla="*/ 1520 h 2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34" h="2333">
                  <a:moveTo>
                    <a:pt x="2450" y="1180"/>
                  </a:moveTo>
                  <a:cubicBezTo>
                    <a:pt x="2270" y="969"/>
                    <a:pt x="1714" y="492"/>
                    <a:pt x="1512" y="352"/>
                  </a:cubicBezTo>
                  <a:cubicBezTo>
                    <a:pt x="1311" y="212"/>
                    <a:pt x="860" y="0"/>
                    <a:pt x="402" y="204"/>
                  </a:cubicBezTo>
                  <a:cubicBezTo>
                    <a:pt x="163" y="310"/>
                    <a:pt x="0" y="617"/>
                    <a:pt x="459" y="1067"/>
                  </a:cubicBezTo>
                  <a:cubicBezTo>
                    <a:pt x="918" y="1517"/>
                    <a:pt x="1229" y="1824"/>
                    <a:pt x="1440" y="1984"/>
                  </a:cubicBezTo>
                  <a:cubicBezTo>
                    <a:pt x="1651" y="2145"/>
                    <a:pt x="2102" y="2333"/>
                    <a:pt x="2468" y="2024"/>
                  </a:cubicBezTo>
                  <a:cubicBezTo>
                    <a:pt x="2834" y="1715"/>
                    <a:pt x="2630" y="1392"/>
                    <a:pt x="2450" y="1180"/>
                  </a:cubicBezTo>
                  <a:close/>
                  <a:moveTo>
                    <a:pt x="1730" y="1520"/>
                  </a:moveTo>
                  <a:lnTo>
                    <a:pt x="1730" y="1520"/>
                  </a:lnTo>
                  <a:cubicBezTo>
                    <a:pt x="1636" y="1449"/>
                    <a:pt x="1037" y="897"/>
                    <a:pt x="956" y="815"/>
                  </a:cubicBezTo>
                  <a:cubicBezTo>
                    <a:pt x="875" y="732"/>
                    <a:pt x="763" y="599"/>
                    <a:pt x="873" y="551"/>
                  </a:cubicBezTo>
                  <a:cubicBezTo>
                    <a:pt x="986" y="502"/>
                    <a:pt x="1134" y="627"/>
                    <a:pt x="1205" y="693"/>
                  </a:cubicBezTo>
                  <a:cubicBezTo>
                    <a:pt x="1277" y="759"/>
                    <a:pt x="1882" y="1300"/>
                    <a:pt x="1938" y="1357"/>
                  </a:cubicBezTo>
                  <a:cubicBezTo>
                    <a:pt x="1995" y="1414"/>
                    <a:pt x="2112" y="1541"/>
                    <a:pt x="2031" y="1602"/>
                  </a:cubicBezTo>
                  <a:cubicBezTo>
                    <a:pt x="1951" y="1664"/>
                    <a:pt x="1823" y="1591"/>
                    <a:pt x="1730" y="15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9">
              <a:extLst>
                <a:ext uri="{FF2B5EF4-FFF2-40B4-BE49-F238E27FC236}">
                  <a16:creationId xmlns:a16="http://schemas.microsoft.com/office/drawing/2014/main" id="{87DC2CE3-708D-47A9-B989-09FE51C2B2AE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4004674" y="3661185"/>
              <a:ext cx="1192121" cy="1895620"/>
            </a:xfrm>
            <a:custGeom>
              <a:avLst/>
              <a:gdLst>
                <a:gd name="T0" fmla="*/ 1121 w 3566"/>
                <a:gd name="T1" fmla="*/ 352 h 5674"/>
                <a:gd name="T2" fmla="*/ 501 w 3566"/>
                <a:gd name="T3" fmla="*/ 525 h 5674"/>
                <a:gd name="T4" fmla="*/ 0 w 3566"/>
                <a:gd name="T5" fmla="*/ 617 h 5674"/>
                <a:gd name="T6" fmla="*/ 1625 w 3566"/>
                <a:gd name="T7" fmla="*/ 5648 h 5674"/>
                <a:gd name="T8" fmla="*/ 2264 w 3566"/>
                <a:gd name="T9" fmla="*/ 5674 h 5674"/>
                <a:gd name="T10" fmla="*/ 2864 w 3566"/>
                <a:gd name="T11" fmla="*/ 5186 h 5674"/>
                <a:gd name="T12" fmla="*/ 2289 w 3566"/>
                <a:gd name="T13" fmla="*/ 3618 h 5674"/>
                <a:gd name="T14" fmla="*/ 2828 w 3566"/>
                <a:gd name="T15" fmla="*/ 1267 h 5674"/>
                <a:gd name="T16" fmla="*/ 1121 w 3566"/>
                <a:gd name="T17" fmla="*/ 352 h 5674"/>
                <a:gd name="T18" fmla="*/ 1898 w 3566"/>
                <a:gd name="T19" fmla="*/ 2549 h 5674"/>
                <a:gd name="T20" fmla="*/ 1898 w 3566"/>
                <a:gd name="T21" fmla="*/ 2549 h 5674"/>
                <a:gd name="T22" fmla="*/ 1414 w 3566"/>
                <a:gd name="T23" fmla="*/ 1228 h 5674"/>
                <a:gd name="T24" fmla="*/ 1598 w 3566"/>
                <a:gd name="T25" fmla="*/ 1163 h 5674"/>
                <a:gd name="T26" fmla="*/ 1759 w 3566"/>
                <a:gd name="T27" fmla="*/ 1198 h 5674"/>
                <a:gd name="T28" fmla="*/ 2259 w 3566"/>
                <a:gd name="T29" fmla="*/ 2170 h 5674"/>
                <a:gd name="T30" fmla="*/ 2130 w 3566"/>
                <a:gd name="T31" fmla="*/ 2439 h 5674"/>
                <a:gd name="T32" fmla="*/ 1898 w 3566"/>
                <a:gd name="T33" fmla="*/ 2549 h 5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66" h="5674">
                  <a:moveTo>
                    <a:pt x="1121" y="352"/>
                  </a:moveTo>
                  <a:cubicBezTo>
                    <a:pt x="961" y="394"/>
                    <a:pt x="501" y="525"/>
                    <a:pt x="501" y="525"/>
                  </a:cubicBezTo>
                  <a:lnTo>
                    <a:pt x="0" y="617"/>
                  </a:lnTo>
                  <a:lnTo>
                    <a:pt x="1625" y="5648"/>
                  </a:lnTo>
                  <a:lnTo>
                    <a:pt x="2264" y="5674"/>
                  </a:lnTo>
                  <a:lnTo>
                    <a:pt x="2864" y="5186"/>
                  </a:lnTo>
                  <a:lnTo>
                    <a:pt x="2289" y="3618"/>
                  </a:lnTo>
                  <a:cubicBezTo>
                    <a:pt x="3028" y="3189"/>
                    <a:pt x="3566" y="2730"/>
                    <a:pt x="2828" y="1267"/>
                  </a:cubicBezTo>
                  <a:cubicBezTo>
                    <a:pt x="2188" y="0"/>
                    <a:pt x="1281" y="311"/>
                    <a:pt x="1121" y="352"/>
                  </a:cubicBezTo>
                  <a:close/>
                  <a:moveTo>
                    <a:pt x="1898" y="2549"/>
                  </a:moveTo>
                  <a:lnTo>
                    <a:pt x="1898" y="2549"/>
                  </a:lnTo>
                  <a:lnTo>
                    <a:pt x="1414" y="1228"/>
                  </a:lnTo>
                  <a:cubicBezTo>
                    <a:pt x="1414" y="1228"/>
                    <a:pt x="1515" y="1183"/>
                    <a:pt x="1598" y="1163"/>
                  </a:cubicBezTo>
                  <a:cubicBezTo>
                    <a:pt x="1645" y="1151"/>
                    <a:pt x="1692" y="1161"/>
                    <a:pt x="1759" y="1198"/>
                  </a:cubicBezTo>
                  <a:cubicBezTo>
                    <a:pt x="1943" y="1297"/>
                    <a:pt x="2235" y="1867"/>
                    <a:pt x="2259" y="2170"/>
                  </a:cubicBezTo>
                  <a:cubicBezTo>
                    <a:pt x="2271" y="2316"/>
                    <a:pt x="2216" y="2394"/>
                    <a:pt x="2130" y="2439"/>
                  </a:cubicBezTo>
                  <a:cubicBezTo>
                    <a:pt x="2024" y="2495"/>
                    <a:pt x="1898" y="2549"/>
                    <a:pt x="1898" y="25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5" name="Freeform 20">
            <a:extLst>
              <a:ext uri="{FF2B5EF4-FFF2-40B4-BE49-F238E27FC236}">
                <a16:creationId xmlns:a16="http://schemas.microsoft.com/office/drawing/2014/main" id="{9BE99649-4C39-4809-AC01-858BC80A6AB6}"/>
              </a:ext>
            </a:extLst>
          </p:cNvPr>
          <p:cNvSpPr>
            <a:spLocks/>
          </p:cNvSpPr>
          <p:nvPr/>
        </p:nvSpPr>
        <p:spPr bwMode="black">
          <a:xfrm>
            <a:off x="343633" y="6184233"/>
            <a:ext cx="360906" cy="360906"/>
          </a:xfrm>
          <a:custGeom>
            <a:avLst/>
            <a:gdLst>
              <a:gd name="T0" fmla="*/ 937 w 1875"/>
              <a:gd name="T1" fmla="*/ 522 h 1874"/>
              <a:gd name="T2" fmla="*/ 416 w 1875"/>
              <a:gd name="T3" fmla="*/ 0 h 1874"/>
              <a:gd name="T4" fmla="*/ 0 w 1875"/>
              <a:gd name="T5" fmla="*/ 415 h 1874"/>
              <a:gd name="T6" fmla="*/ 522 w 1875"/>
              <a:gd name="T7" fmla="*/ 937 h 1874"/>
              <a:gd name="T8" fmla="*/ 0 w 1875"/>
              <a:gd name="T9" fmla="*/ 1459 h 1874"/>
              <a:gd name="T10" fmla="*/ 416 w 1875"/>
              <a:gd name="T11" fmla="*/ 1874 h 1874"/>
              <a:gd name="T12" fmla="*/ 937 w 1875"/>
              <a:gd name="T13" fmla="*/ 1352 h 1874"/>
              <a:gd name="T14" fmla="*/ 1459 w 1875"/>
              <a:gd name="T15" fmla="*/ 1874 h 1874"/>
              <a:gd name="T16" fmla="*/ 1875 w 1875"/>
              <a:gd name="T17" fmla="*/ 1459 h 1874"/>
              <a:gd name="T18" fmla="*/ 1353 w 1875"/>
              <a:gd name="T19" fmla="*/ 937 h 1874"/>
              <a:gd name="T20" fmla="*/ 1875 w 1875"/>
              <a:gd name="T21" fmla="*/ 415 h 1874"/>
              <a:gd name="T22" fmla="*/ 1459 w 1875"/>
              <a:gd name="T23" fmla="*/ 0 h 1874"/>
              <a:gd name="T24" fmla="*/ 937 w 1875"/>
              <a:gd name="T25" fmla="*/ 522 h 1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75" h="1874">
                <a:moveTo>
                  <a:pt x="937" y="522"/>
                </a:moveTo>
                <a:lnTo>
                  <a:pt x="416" y="0"/>
                </a:lnTo>
                <a:lnTo>
                  <a:pt x="0" y="415"/>
                </a:lnTo>
                <a:lnTo>
                  <a:pt x="522" y="937"/>
                </a:lnTo>
                <a:lnTo>
                  <a:pt x="0" y="1459"/>
                </a:lnTo>
                <a:lnTo>
                  <a:pt x="416" y="1874"/>
                </a:lnTo>
                <a:lnTo>
                  <a:pt x="937" y="1352"/>
                </a:lnTo>
                <a:lnTo>
                  <a:pt x="1459" y="1874"/>
                </a:lnTo>
                <a:lnTo>
                  <a:pt x="1875" y="1459"/>
                </a:lnTo>
                <a:lnTo>
                  <a:pt x="1353" y="937"/>
                </a:lnTo>
                <a:lnTo>
                  <a:pt x="1875" y="415"/>
                </a:lnTo>
                <a:lnTo>
                  <a:pt x="1459" y="0"/>
                </a:lnTo>
                <a:lnTo>
                  <a:pt x="937" y="5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39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2">
    <p:bg>
      <p:bgPr>
        <a:solidFill>
          <a:srgbClr val="FFA9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2308412"/>
            <a:ext cx="10363200" cy="2796988"/>
          </a:xfrm>
        </p:spPr>
        <p:txBody>
          <a:bodyPr lIns="0" tIns="0" rIns="0" bIns="0" anchor="ctr" anchorCtr="0"/>
          <a:lstStyle>
            <a:lvl1pPr algn="ctr">
              <a:lnSpc>
                <a:spcPct val="100000"/>
              </a:lnSpc>
              <a:defRPr sz="550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AB2DF2-BF4D-4F6E-8A6A-C7A73C01BAAB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AFB369F6-A332-4CBF-A6F6-436EC4F2CE3D}"/>
              </a:ext>
            </a:extLst>
          </p:cNvPr>
          <p:cNvGrpSpPr/>
          <p:nvPr userDrawn="1"/>
        </p:nvGrpSpPr>
        <p:grpSpPr>
          <a:xfrm rot="172452">
            <a:off x="347367" y="369014"/>
            <a:ext cx="1663161" cy="861299"/>
            <a:chOff x="316457" y="2123202"/>
            <a:chExt cx="6630255" cy="3433603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8A204664-017C-429E-AB2F-2C7CBD6F2700}"/>
                </a:ext>
              </a:extLst>
            </p:cNvPr>
            <p:cNvSpPr>
              <a:spLocks/>
            </p:cNvSpPr>
            <p:nvPr/>
          </p:nvSpPr>
          <p:spPr bwMode="black">
            <a:xfrm>
              <a:off x="316457" y="2290982"/>
              <a:ext cx="1120006" cy="2048682"/>
            </a:xfrm>
            <a:custGeom>
              <a:avLst/>
              <a:gdLst>
                <a:gd name="T0" fmla="*/ 91 w 3354"/>
                <a:gd name="T1" fmla="*/ 639 h 6132"/>
                <a:gd name="T2" fmla="*/ 0 w 3354"/>
                <a:gd name="T3" fmla="*/ 1951 h 6132"/>
                <a:gd name="T4" fmla="*/ 896 w 3354"/>
                <a:gd name="T5" fmla="*/ 1767 h 6132"/>
                <a:gd name="T6" fmla="*/ 524 w 3354"/>
                <a:gd name="T7" fmla="*/ 6132 h 6132"/>
                <a:gd name="T8" fmla="*/ 1911 w 3354"/>
                <a:gd name="T9" fmla="*/ 5891 h 6132"/>
                <a:gd name="T10" fmla="*/ 2334 w 3354"/>
                <a:gd name="T11" fmla="*/ 1471 h 6132"/>
                <a:gd name="T12" fmla="*/ 3172 w 3354"/>
                <a:gd name="T13" fmla="*/ 1301 h 6132"/>
                <a:gd name="T14" fmla="*/ 3354 w 3354"/>
                <a:gd name="T15" fmla="*/ 0 h 6132"/>
                <a:gd name="T16" fmla="*/ 91 w 3354"/>
                <a:gd name="T17" fmla="*/ 639 h 6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54" h="6132">
                  <a:moveTo>
                    <a:pt x="91" y="639"/>
                  </a:moveTo>
                  <a:lnTo>
                    <a:pt x="0" y="1951"/>
                  </a:lnTo>
                  <a:lnTo>
                    <a:pt x="896" y="1767"/>
                  </a:lnTo>
                  <a:lnTo>
                    <a:pt x="524" y="6132"/>
                  </a:lnTo>
                  <a:lnTo>
                    <a:pt x="1911" y="5891"/>
                  </a:lnTo>
                  <a:lnTo>
                    <a:pt x="2334" y="1471"/>
                  </a:lnTo>
                  <a:lnTo>
                    <a:pt x="3172" y="1301"/>
                  </a:lnTo>
                  <a:lnTo>
                    <a:pt x="3354" y="0"/>
                  </a:lnTo>
                  <a:lnTo>
                    <a:pt x="91" y="6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E6A0C0B3-F88A-4E1D-B4AE-474AB854B9C1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1115619" y="2124673"/>
              <a:ext cx="1177404" cy="2106081"/>
            </a:xfrm>
            <a:custGeom>
              <a:avLst/>
              <a:gdLst>
                <a:gd name="T0" fmla="*/ 1615 w 3522"/>
                <a:gd name="T1" fmla="*/ 374 h 6309"/>
                <a:gd name="T2" fmla="*/ 0 w 3522"/>
                <a:gd name="T3" fmla="*/ 6309 h 6309"/>
                <a:gd name="T4" fmla="*/ 1276 w 3522"/>
                <a:gd name="T5" fmla="*/ 6089 h 6309"/>
                <a:gd name="T6" fmla="*/ 1619 w 3522"/>
                <a:gd name="T7" fmla="*/ 4544 h 6309"/>
                <a:gd name="T8" fmla="*/ 2161 w 3522"/>
                <a:gd name="T9" fmla="*/ 4426 h 6309"/>
                <a:gd name="T10" fmla="*/ 2077 w 3522"/>
                <a:gd name="T11" fmla="*/ 5951 h 6309"/>
                <a:gd name="T12" fmla="*/ 3506 w 3522"/>
                <a:gd name="T13" fmla="*/ 5704 h 6309"/>
                <a:gd name="T14" fmla="*/ 3522 w 3522"/>
                <a:gd name="T15" fmla="*/ 0 h 6309"/>
                <a:gd name="T16" fmla="*/ 1615 w 3522"/>
                <a:gd name="T17" fmla="*/ 374 h 6309"/>
                <a:gd name="T18" fmla="*/ 2301 w 3522"/>
                <a:gd name="T19" fmla="*/ 1667 h 6309"/>
                <a:gd name="T20" fmla="*/ 2301 w 3522"/>
                <a:gd name="T21" fmla="*/ 1667 h 6309"/>
                <a:gd name="T22" fmla="*/ 2222 w 3522"/>
                <a:gd name="T23" fmla="*/ 3325 h 6309"/>
                <a:gd name="T24" fmla="*/ 1872 w 3522"/>
                <a:gd name="T25" fmla="*/ 3402 h 6309"/>
                <a:gd name="T26" fmla="*/ 2280 w 3522"/>
                <a:gd name="T27" fmla="*/ 1672 h 6309"/>
                <a:gd name="T28" fmla="*/ 2301 w 3522"/>
                <a:gd name="T29" fmla="*/ 1667 h 6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22" h="6309">
                  <a:moveTo>
                    <a:pt x="1615" y="374"/>
                  </a:moveTo>
                  <a:lnTo>
                    <a:pt x="0" y="6309"/>
                  </a:lnTo>
                  <a:lnTo>
                    <a:pt x="1276" y="6089"/>
                  </a:lnTo>
                  <a:lnTo>
                    <a:pt x="1619" y="4544"/>
                  </a:lnTo>
                  <a:lnTo>
                    <a:pt x="2161" y="4426"/>
                  </a:lnTo>
                  <a:lnTo>
                    <a:pt x="2077" y="5951"/>
                  </a:lnTo>
                  <a:lnTo>
                    <a:pt x="3506" y="5704"/>
                  </a:lnTo>
                  <a:lnTo>
                    <a:pt x="3522" y="0"/>
                  </a:lnTo>
                  <a:lnTo>
                    <a:pt x="1615" y="374"/>
                  </a:lnTo>
                  <a:close/>
                  <a:moveTo>
                    <a:pt x="2301" y="1667"/>
                  </a:moveTo>
                  <a:lnTo>
                    <a:pt x="2301" y="1667"/>
                  </a:lnTo>
                  <a:lnTo>
                    <a:pt x="2222" y="3325"/>
                  </a:lnTo>
                  <a:lnTo>
                    <a:pt x="1872" y="3402"/>
                  </a:lnTo>
                  <a:lnTo>
                    <a:pt x="2280" y="1672"/>
                  </a:lnTo>
                  <a:lnTo>
                    <a:pt x="2301" y="16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ECC81355-4FAF-444F-A294-EF6D4F9C8EA5}"/>
                </a:ext>
              </a:extLst>
            </p:cNvPr>
            <p:cNvSpPr>
              <a:spLocks/>
            </p:cNvSpPr>
            <p:nvPr/>
          </p:nvSpPr>
          <p:spPr bwMode="black">
            <a:xfrm>
              <a:off x="2390159" y="2123202"/>
              <a:ext cx="479792" cy="1888262"/>
            </a:xfrm>
            <a:custGeom>
              <a:avLst/>
              <a:gdLst>
                <a:gd name="T0" fmla="*/ 1349 w 1439"/>
                <a:gd name="T1" fmla="*/ 5422 h 5655"/>
                <a:gd name="T2" fmla="*/ 1439 w 1439"/>
                <a:gd name="T3" fmla="*/ 453 h 5655"/>
                <a:gd name="T4" fmla="*/ 402 w 1439"/>
                <a:gd name="T5" fmla="*/ 0 h 5655"/>
                <a:gd name="T6" fmla="*/ 0 w 1439"/>
                <a:gd name="T7" fmla="*/ 5655 h 5655"/>
                <a:gd name="T8" fmla="*/ 1349 w 1439"/>
                <a:gd name="T9" fmla="*/ 5422 h 5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9" h="5655">
                  <a:moveTo>
                    <a:pt x="1349" y="5422"/>
                  </a:moveTo>
                  <a:lnTo>
                    <a:pt x="1439" y="453"/>
                  </a:lnTo>
                  <a:lnTo>
                    <a:pt x="402" y="0"/>
                  </a:lnTo>
                  <a:lnTo>
                    <a:pt x="0" y="5655"/>
                  </a:lnTo>
                  <a:lnTo>
                    <a:pt x="1349" y="54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97E89869-0407-4C32-8082-23A91B5CB7E8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962672" y="2318945"/>
              <a:ext cx="837429" cy="1593911"/>
            </a:xfrm>
            <a:custGeom>
              <a:avLst/>
              <a:gdLst>
                <a:gd name="T0" fmla="*/ 1848 w 2507"/>
                <a:gd name="T1" fmla="*/ 4453 h 4772"/>
                <a:gd name="T2" fmla="*/ 2493 w 2507"/>
                <a:gd name="T3" fmla="*/ 3497 h 4772"/>
                <a:gd name="T4" fmla="*/ 2152 w 2507"/>
                <a:gd name="T5" fmla="*/ 1720 h 4772"/>
                <a:gd name="T6" fmla="*/ 1422 w 2507"/>
                <a:gd name="T7" fmla="*/ 662 h 4772"/>
                <a:gd name="T8" fmla="*/ 30 w 2507"/>
                <a:gd name="T9" fmla="*/ 0 h 4772"/>
                <a:gd name="T10" fmla="*/ 0 w 2507"/>
                <a:gd name="T11" fmla="*/ 4772 h 4772"/>
                <a:gd name="T12" fmla="*/ 1848 w 2507"/>
                <a:gd name="T13" fmla="*/ 4453 h 4772"/>
                <a:gd name="T14" fmla="*/ 937 w 2507"/>
                <a:gd name="T15" fmla="*/ 1018 h 4772"/>
                <a:gd name="T16" fmla="*/ 937 w 2507"/>
                <a:gd name="T17" fmla="*/ 1018 h 4772"/>
                <a:gd name="T18" fmla="*/ 1367 w 2507"/>
                <a:gd name="T19" fmla="*/ 1504 h 4772"/>
                <a:gd name="T20" fmla="*/ 1596 w 2507"/>
                <a:gd name="T21" fmla="*/ 3082 h 4772"/>
                <a:gd name="T22" fmla="*/ 1426 w 2507"/>
                <a:gd name="T23" fmla="*/ 3481 h 4772"/>
                <a:gd name="T24" fmla="*/ 1106 w 2507"/>
                <a:gd name="T25" fmla="*/ 3541 h 4772"/>
                <a:gd name="T26" fmla="*/ 937 w 2507"/>
                <a:gd name="T27" fmla="*/ 1018 h 4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07" h="4772">
                  <a:moveTo>
                    <a:pt x="1848" y="4453"/>
                  </a:moveTo>
                  <a:cubicBezTo>
                    <a:pt x="2398" y="4357"/>
                    <a:pt x="2507" y="3790"/>
                    <a:pt x="2493" y="3497"/>
                  </a:cubicBezTo>
                  <a:cubicBezTo>
                    <a:pt x="2479" y="3203"/>
                    <a:pt x="2329" y="2437"/>
                    <a:pt x="2152" y="1720"/>
                  </a:cubicBezTo>
                  <a:cubicBezTo>
                    <a:pt x="1974" y="1004"/>
                    <a:pt x="1659" y="827"/>
                    <a:pt x="1422" y="662"/>
                  </a:cubicBezTo>
                  <a:cubicBezTo>
                    <a:pt x="1184" y="496"/>
                    <a:pt x="30" y="0"/>
                    <a:pt x="30" y="0"/>
                  </a:cubicBezTo>
                  <a:lnTo>
                    <a:pt x="0" y="4772"/>
                  </a:lnTo>
                  <a:lnTo>
                    <a:pt x="1848" y="4453"/>
                  </a:lnTo>
                  <a:close/>
                  <a:moveTo>
                    <a:pt x="937" y="1018"/>
                  </a:moveTo>
                  <a:lnTo>
                    <a:pt x="937" y="1018"/>
                  </a:lnTo>
                  <a:cubicBezTo>
                    <a:pt x="1312" y="1082"/>
                    <a:pt x="1348" y="1377"/>
                    <a:pt x="1367" y="1504"/>
                  </a:cubicBezTo>
                  <a:cubicBezTo>
                    <a:pt x="1410" y="1785"/>
                    <a:pt x="1553" y="2691"/>
                    <a:pt x="1596" y="3082"/>
                  </a:cubicBezTo>
                  <a:cubicBezTo>
                    <a:pt x="1623" y="3316"/>
                    <a:pt x="1540" y="3425"/>
                    <a:pt x="1426" y="3481"/>
                  </a:cubicBezTo>
                  <a:cubicBezTo>
                    <a:pt x="1340" y="3523"/>
                    <a:pt x="1106" y="3541"/>
                    <a:pt x="1106" y="3541"/>
                  </a:cubicBezTo>
                  <a:lnTo>
                    <a:pt x="937" y="10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8884018E-BC80-481E-9CFB-42FF934C2E61}"/>
                </a:ext>
              </a:extLst>
            </p:cNvPr>
            <p:cNvSpPr>
              <a:spLocks/>
            </p:cNvSpPr>
            <p:nvPr/>
          </p:nvSpPr>
          <p:spPr bwMode="black">
            <a:xfrm>
              <a:off x="3680888" y="2628013"/>
              <a:ext cx="1065550" cy="1114119"/>
            </a:xfrm>
            <a:custGeom>
              <a:avLst/>
              <a:gdLst>
                <a:gd name="T0" fmla="*/ 3191 w 3191"/>
                <a:gd name="T1" fmla="*/ 2791 h 3336"/>
                <a:gd name="T2" fmla="*/ 2919 w 3191"/>
                <a:gd name="T3" fmla="*/ 2177 h 3336"/>
                <a:gd name="T4" fmla="*/ 1497 w 3191"/>
                <a:gd name="T5" fmla="*/ 2412 h 3336"/>
                <a:gd name="T6" fmla="*/ 1339 w 3191"/>
                <a:gd name="T7" fmla="*/ 1979 h 3336"/>
                <a:gd name="T8" fmla="*/ 2617 w 3191"/>
                <a:gd name="T9" fmla="*/ 1790 h 3336"/>
                <a:gd name="T10" fmla="*/ 2346 w 3191"/>
                <a:gd name="T11" fmla="*/ 1147 h 3336"/>
                <a:gd name="T12" fmla="*/ 1078 w 3191"/>
                <a:gd name="T13" fmla="*/ 1294 h 3336"/>
                <a:gd name="T14" fmla="*/ 953 w 3191"/>
                <a:gd name="T15" fmla="*/ 891 h 3336"/>
                <a:gd name="T16" fmla="*/ 2233 w 3191"/>
                <a:gd name="T17" fmla="*/ 738 h 3336"/>
                <a:gd name="T18" fmla="*/ 2012 w 3191"/>
                <a:gd name="T19" fmla="*/ 215 h 3336"/>
                <a:gd name="T20" fmla="*/ 850 w 3191"/>
                <a:gd name="T21" fmla="*/ 372 h 3336"/>
                <a:gd name="T22" fmla="*/ 0 w 3191"/>
                <a:gd name="T23" fmla="*/ 0 h 3336"/>
                <a:gd name="T24" fmla="*/ 808 w 3191"/>
                <a:gd name="T25" fmla="*/ 3336 h 3336"/>
                <a:gd name="T26" fmla="*/ 1443 w 3191"/>
                <a:gd name="T27" fmla="*/ 3226 h 3336"/>
                <a:gd name="T28" fmla="*/ 3191 w 3191"/>
                <a:gd name="T29" fmla="*/ 2791 h 3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91" h="3336">
                  <a:moveTo>
                    <a:pt x="3191" y="2791"/>
                  </a:moveTo>
                  <a:lnTo>
                    <a:pt x="2919" y="2177"/>
                  </a:lnTo>
                  <a:lnTo>
                    <a:pt x="1497" y="2412"/>
                  </a:lnTo>
                  <a:lnTo>
                    <a:pt x="1339" y="1979"/>
                  </a:lnTo>
                  <a:lnTo>
                    <a:pt x="2617" y="1790"/>
                  </a:lnTo>
                  <a:lnTo>
                    <a:pt x="2346" y="1147"/>
                  </a:lnTo>
                  <a:lnTo>
                    <a:pt x="1078" y="1294"/>
                  </a:lnTo>
                  <a:lnTo>
                    <a:pt x="953" y="891"/>
                  </a:lnTo>
                  <a:lnTo>
                    <a:pt x="2233" y="738"/>
                  </a:lnTo>
                  <a:lnTo>
                    <a:pt x="2012" y="215"/>
                  </a:lnTo>
                  <a:lnTo>
                    <a:pt x="850" y="372"/>
                  </a:lnTo>
                  <a:lnTo>
                    <a:pt x="0" y="0"/>
                  </a:lnTo>
                  <a:lnTo>
                    <a:pt x="808" y="3336"/>
                  </a:lnTo>
                  <a:lnTo>
                    <a:pt x="1443" y="3226"/>
                  </a:lnTo>
                  <a:lnTo>
                    <a:pt x="3191" y="27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819883FB-B181-411C-B385-04712B430E6E}"/>
                </a:ext>
              </a:extLst>
            </p:cNvPr>
            <p:cNvSpPr>
              <a:spLocks/>
            </p:cNvSpPr>
            <p:nvPr/>
          </p:nvSpPr>
          <p:spPr bwMode="black">
            <a:xfrm>
              <a:off x="4549223" y="2922364"/>
              <a:ext cx="728519" cy="294351"/>
            </a:xfrm>
            <a:custGeom>
              <a:avLst/>
              <a:gdLst>
                <a:gd name="T0" fmla="*/ 2180 w 2180"/>
                <a:gd name="T1" fmla="*/ 584 h 881"/>
                <a:gd name="T2" fmla="*/ 1878 w 2180"/>
                <a:gd name="T3" fmla="*/ 0 h 881"/>
                <a:gd name="T4" fmla="*/ 0 w 2180"/>
                <a:gd name="T5" fmla="*/ 239 h 881"/>
                <a:gd name="T6" fmla="*/ 286 w 2180"/>
                <a:gd name="T7" fmla="*/ 881 h 881"/>
                <a:gd name="T8" fmla="*/ 2180 w 2180"/>
                <a:gd name="T9" fmla="*/ 584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0" h="881">
                  <a:moveTo>
                    <a:pt x="2180" y="584"/>
                  </a:moveTo>
                  <a:lnTo>
                    <a:pt x="1878" y="0"/>
                  </a:lnTo>
                  <a:lnTo>
                    <a:pt x="0" y="239"/>
                  </a:lnTo>
                  <a:lnTo>
                    <a:pt x="286" y="881"/>
                  </a:lnTo>
                  <a:lnTo>
                    <a:pt x="2180" y="5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2C624450-46B1-4D82-87C7-A498BCF2E877}"/>
                </a:ext>
              </a:extLst>
            </p:cNvPr>
            <p:cNvSpPr>
              <a:spLocks/>
            </p:cNvSpPr>
            <p:nvPr/>
          </p:nvSpPr>
          <p:spPr bwMode="black">
            <a:xfrm>
              <a:off x="456273" y="4305814"/>
              <a:ext cx="1102345" cy="1099401"/>
            </a:xfrm>
            <a:custGeom>
              <a:avLst/>
              <a:gdLst>
                <a:gd name="T0" fmla="*/ 1984 w 3296"/>
                <a:gd name="T1" fmla="*/ 236 h 3293"/>
                <a:gd name="T2" fmla="*/ 1408 w 3296"/>
                <a:gd name="T3" fmla="*/ 1206 h 3293"/>
                <a:gd name="T4" fmla="*/ 1191 w 3296"/>
                <a:gd name="T5" fmla="*/ 378 h 3293"/>
                <a:gd name="T6" fmla="*/ 0 w 3296"/>
                <a:gd name="T7" fmla="*/ 592 h 3293"/>
                <a:gd name="T8" fmla="*/ 630 w 3296"/>
                <a:gd name="T9" fmla="*/ 1940 h 3293"/>
                <a:gd name="T10" fmla="*/ 372 w 3296"/>
                <a:gd name="T11" fmla="*/ 3233 h 3293"/>
                <a:gd name="T12" fmla="*/ 1849 w 3296"/>
                <a:gd name="T13" fmla="*/ 3293 h 3293"/>
                <a:gd name="T14" fmla="*/ 2104 w 3296"/>
                <a:gd name="T15" fmla="*/ 1866 h 3293"/>
                <a:gd name="T16" fmla="*/ 3296 w 3296"/>
                <a:gd name="T17" fmla="*/ 0 h 3293"/>
                <a:gd name="T18" fmla="*/ 1984 w 3296"/>
                <a:gd name="T19" fmla="*/ 236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96" h="3293">
                  <a:moveTo>
                    <a:pt x="1984" y="236"/>
                  </a:moveTo>
                  <a:lnTo>
                    <a:pt x="1408" y="1206"/>
                  </a:lnTo>
                  <a:lnTo>
                    <a:pt x="1191" y="378"/>
                  </a:lnTo>
                  <a:lnTo>
                    <a:pt x="0" y="592"/>
                  </a:lnTo>
                  <a:lnTo>
                    <a:pt x="630" y="1940"/>
                  </a:lnTo>
                  <a:lnTo>
                    <a:pt x="372" y="3233"/>
                  </a:lnTo>
                  <a:lnTo>
                    <a:pt x="1849" y="3293"/>
                  </a:lnTo>
                  <a:lnTo>
                    <a:pt x="2104" y="1866"/>
                  </a:lnTo>
                  <a:lnTo>
                    <a:pt x="3296" y="0"/>
                  </a:lnTo>
                  <a:lnTo>
                    <a:pt x="1984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3BD50138-CD24-4239-A92B-2E654530BDDF}"/>
                </a:ext>
              </a:extLst>
            </p:cNvPr>
            <p:cNvSpPr>
              <a:spLocks/>
            </p:cNvSpPr>
            <p:nvPr/>
          </p:nvSpPr>
          <p:spPr bwMode="black">
            <a:xfrm>
              <a:off x="1592468" y="4223395"/>
              <a:ext cx="1005209" cy="1245104"/>
            </a:xfrm>
            <a:custGeom>
              <a:avLst/>
              <a:gdLst>
                <a:gd name="T0" fmla="*/ 1433 w 3006"/>
                <a:gd name="T1" fmla="*/ 2606 h 3728"/>
                <a:gd name="T2" fmla="*/ 1278 w 3006"/>
                <a:gd name="T3" fmla="*/ 0 h 3728"/>
                <a:gd name="T4" fmla="*/ 38 w 3006"/>
                <a:gd name="T5" fmla="*/ 223 h 3728"/>
                <a:gd name="T6" fmla="*/ 0 w 3006"/>
                <a:gd name="T7" fmla="*/ 3604 h 3728"/>
                <a:gd name="T8" fmla="*/ 3006 w 3006"/>
                <a:gd name="T9" fmla="*/ 3728 h 3728"/>
                <a:gd name="T10" fmla="*/ 2839 w 3006"/>
                <a:gd name="T11" fmla="*/ 2562 h 3728"/>
                <a:gd name="T12" fmla="*/ 1433 w 3006"/>
                <a:gd name="T13" fmla="*/ 2606 h 3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6" h="3728">
                  <a:moveTo>
                    <a:pt x="1433" y="2606"/>
                  </a:moveTo>
                  <a:lnTo>
                    <a:pt x="1278" y="0"/>
                  </a:lnTo>
                  <a:lnTo>
                    <a:pt x="38" y="223"/>
                  </a:lnTo>
                  <a:lnTo>
                    <a:pt x="0" y="3604"/>
                  </a:lnTo>
                  <a:lnTo>
                    <a:pt x="3006" y="3728"/>
                  </a:lnTo>
                  <a:lnTo>
                    <a:pt x="2839" y="2562"/>
                  </a:lnTo>
                  <a:lnTo>
                    <a:pt x="1433" y="26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0631EE20-0616-488C-8426-30181956B9A9}"/>
                </a:ext>
              </a:extLst>
            </p:cNvPr>
            <p:cNvSpPr>
              <a:spLocks/>
            </p:cNvSpPr>
            <p:nvPr/>
          </p:nvSpPr>
          <p:spPr bwMode="black">
            <a:xfrm>
              <a:off x="2478464" y="4067389"/>
              <a:ext cx="724103" cy="1424658"/>
            </a:xfrm>
            <a:custGeom>
              <a:avLst/>
              <a:gdLst>
                <a:gd name="T0" fmla="*/ 0 w 2167"/>
                <a:gd name="T1" fmla="*/ 221 h 4269"/>
                <a:gd name="T2" fmla="*/ 640 w 2167"/>
                <a:gd name="T3" fmla="*/ 4206 h 4269"/>
                <a:gd name="T4" fmla="*/ 2167 w 2167"/>
                <a:gd name="T5" fmla="*/ 4269 h 4269"/>
                <a:gd name="T6" fmla="*/ 1233 w 2167"/>
                <a:gd name="T7" fmla="*/ 0 h 4269"/>
                <a:gd name="T8" fmla="*/ 0 w 2167"/>
                <a:gd name="T9" fmla="*/ 221 h 4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7" h="4269">
                  <a:moveTo>
                    <a:pt x="0" y="221"/>
                  </a:moveTo>
                  <a:lnTo>
                    <a:pt x="640" y="4206"/>
                  </a:lnTo>
                  <a:lnTo>
                    <a:pt x="2167" y="4269"/>
                  </a:lnTo>
                  <a:lnTo>
                    <a:pt x="1233" y="0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8431D52D-63AD-46B3-B9C9-5BA777B419D1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040674" y="3904025"/>
              <a:ext cx="1245104" cy="1646894"/>
            </a:xfrm>
            <a:custGeom>
              <a:avLst/>
              <a:gdLst>
                <a:gd name="T0" fmla="*/ 1216 w 3727"/>
                <a:gd name="T1" fmla="*/ 97 h 4931"/>
                <a:gd name="T2" fmla="*/ 78 w 3727"/>
                <a:gd name="T3" fmla="*/ 1483 h 4931"/>
                <a:gd name="T4" fmla="*/ 620 w 3727"/>
                <a:gd name="T5" fmla="*/ 3821 h 4931"/>
                <a:gd name="T6" fmla="*/ 2422 w 3727"/>
                <a:gd name="T7" fmla="*/ 4926 h 4931"/>
                <a:gd name="T8" fmla="*/ 3675 w 3727"/>
                <a:gd name="T9" fmla="*/ 3741 h 4931"/>
                <a:gd name="T10" fmla="*/ 2920 w 3727"/>
                <a:gd name="T11" fmla="*/ 1053 h 4931"/>
                <a:gd name="T12" fmla="*/ 1216 w 3727"/>
                <a:gd name="T13" fmla="*/ 97 h 4931"/>
                <a:gd name="T14" fmla="*/ 1734 w 3727"/>
                <a:gd name="T15" fmla="*/ 3513 h 4931"/>
                <a:gd name="T16" fmla="*/ 1734 w 3727"/>
                <a:gd name="T17" fmla="*/ 3513 h 4931"/>
                <a:gd name="T18" fmla="*/ 1262 w 3727"/>
                <a:gd name="T19" fmla="*/ 1771 h 4931"/>
                <a:gd name="T20" fmla="*/ 1427 w 3727"/>
                <a:gd name="T21" fmla="*/ 1132 h 4931"/>
                <a:gd name="T22" fmla="*/ 1934 w 3727"/>
                <a:gd name="T23" fmla="*/ 1853 h 4931"/>
                <a:gd name="T24" fmla="*/ 2355 w 3727"/>
                <a:gd name="T25" fmla="*/ 3404 h 4931"/>
                <a:gd name="T26" fmla="*/ 2166 w 3727"/>
                <a:gd name="T27" fmla="*/ 4010 h 4931"/>
                <a:gd name="T28" fmla="*/ 1734 w 3727"/>
                <a:gd name="T29" fmla="*/ 3513 h 4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27" h="4931">
                  <a:moveTo>
                    <a:pt x="1216" y="97"/>
                  </a:moveTo>
                  <a:cubicBezTo>
                    <a:pt x="284" y="239"/>
                    <a:pt x="0" y="961"/>
                    <a:pt x="78" y="1483"/>
                  </a:cubicBezTo>
                  <a:cubicBezTo>
                    <a:pt x="160" y="2031"/>
                    <a:pt x="364" y="3038"/>
                    <a:pt x="620" y="3821"/>
                  </a:cubicBezTo>
                  <a:cubicBezTo>
                    <a:pt x="877" y="4605"/>
                    <a:pt x="1572" y="4931"/>
                    <a:pt x="2422" y="4926"/>
                  </a:cubicBezTo>
                  <a:cubicBezTo>
                    <a:pt x="3325" y="4921"/>
                    <a:pt x="3727" y="4284"/>
                    <a:pt x="3675" y="3741"/>
                  </a:cubicBezTo>
                  <a:cubicBezTo>
                    <a:pt x="3618" y="3143"/>
                    <a:pt x="3266" y="1850"/>
                    <a:pt x="2920" y="1053"/>
                  </a:cubicBezTo>
                  <a:cubicBezTo>
                    <a:pt x="2575" y="257"/>
                    <a:pt x="1853" y="0"/>
                    <a:pt x="1216" y="97"/>
                  </a:cubicBezTo>
                  <a:close/>
                  <a:moveTo>
                    <a:pt x="1734" y="3513"/>
                  </a:moveTo>
                  <a:lnTo>
                    <a:pt x="1734" y="3513"/>
                  </a:lnTo>
                  <a:cubicBezTo>
                    <a:pt x="1647" y="3259"/>
                    <a:pt x="1302" y="2029"/>
                    <a:pt x="1262" y="1771"/>
                  </a:cubicBezTo>
                  <a:cubicBezTo>
                    <a:pt x="1222" y="1512"/>
                    <a:pt x="1109" y="1168"/>
                    <a:pt x="1427" y="1132"/>
                  </a:cubicBezTo>
                  <a:cubicBezTo>
                    <a:pt x="1716" y="1098"/>
                    <a:pt x="1825" y="1502"/>
                    <a:pt x="1934" y="1853"/>
                  </a:cubicBezTo>
                  <a:cubicBezTo>
                    <a:pt x="2043" y="2204"/>
                    <a:pt x="2294" y="3082"/>
                    <a:pt x="2355" y="3404"/>
                  </a:cubicBezTo>
                  <a:cubicBezTo>
                    <a:pt x="2417" y="3726"/>
                    <a:pt x="2400" y="3978"/>
                    <a:pt x="2166" y="4010"/>
                  </a:cubicBezTo>
                  <a:cubicBezTo>
                    <a:pt x="1931" y="4041"/>
                    <a:pt x="1821" y="3767"/>
                    <a:pt x="1734" y="35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1234ACD0-083A-47F0-94BA-C4D183EE5E29}"/>
                </a:ext>
              </a:extLst>
            </p:cNvPr>
            <p:cNvSpPr>
              <a:spLocks/>
            </p:cNvSpPr>
            <p:nvPr/>
          </p:nvSpPr>
          <p:spPr bwMode="black">
            <a:xfrm>
              <a:off x="4808252" y="3603787"/>
              <a:ext cx="949282" cy="1374619"/>
            </a:xfrm>
            <a:custGeom>
              <a:avLst/>
              <a:gdLst>
                <a:gd name="T0" fmla="*/ 0 w 2842"/>
                <a:gd name="T1" fmla="*/ 164 h 4112"/>
                <a:gd name="T2" fmla="*/ 1985 w 2842"/>
                <a:gd name="T3" fmla="*/ 4112 h 4112"/>
                <a:gd name="T4" fmla="*/ 2842 w 2842"/>
                <a:gd name="T5" fmla="*/ 3414 h 4112"/>
                <a:gd name="T6" fmla="*/ 588 w 2842"/>
                <a:gd name="T7" fmla="*/ 0 h 4112"/>
                <a:gd name="T8" fmla="*/ 0 w 2842"/>
                <a:gd name="T9" fmla="*/ 164 h 4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2" h="4112">
                  <a:moveTo>
                    <a:pt x="0" y="164"/>
                  </a:moveTo>
                  <a:lnTo>
                    <a:pt x="1985" y="4112"/>
                  </a:lnTo>
                  <a:lnTo>
                    <a:pt x="2842" y="3414"/>
                  </a:lnTo>
                  <a:lnTo>
                    <a:pt x="588" y="0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30CD2186-D2A9-45AA-A1E8-50346B9A3AB1}"/>
                </a:ext>
              </a:extLst>
            </p:cNvPr>
            <p:cNvSpPr>
              <a:spLocks/>
            </p:cNvSpPr>
            <p:nvPr/>
          </p:nvSpPr>
          <p:spPr bwMode="black">
            <a:xfrm>
              <a:off x="4990750" y="3437478"/>
              <a:ext cx="1250991" cy="1318692"/>
            </a:xfrm>
            <a:custGeom>
              <a:avLst/>
              <a:gdLst>
                <a:gd name="T0" fmla="*/ 1180 w 3744"/>
                <a:gd name="T1" fmla="*/ 913 h 3948"/>
                <a:gd name="T2" fmla="*/ 1211 w 3744"/>
                <a:gd name="T3" fmla="*/ 745 h 3948"/>
                <a:gd name="T4" fmla="*/ 1508 w 3744"/>
                <a:gd name="T5" fmla="*/ 905 h 3948"/>
                <a:gd name="T6" fmla="*/ 1571 w 3744"/>
                <a:gd name="T7" fmla="*/ 980 h 3948"/>
                <a:gd name="T8" fmla="*/ 2085 w 3744"/>
                <a:gd name="T9" fmla="*/ 766 h 3948"/>
                <a:gd name="T10" fmla="*/ 634 w 3744"/>
                <a:gd name="T11" fmla="*/ 260 h 3948"/>
                <a:gd name="T12" fmla="*/ 974 w 3744"/>
                <a:gd name="T13" fmla="*/ 1506 h 3948"/>
                <a:gd name="T14" fmla="*/ 1896 w 3744"/>
                <a:gd name="T15" fmla="*/ 1891 h 3948"/>
                <a:gd name="T16" fmla="*/ 2763 w 3744"/>
                <a:gd name="T17" fmla="*/ 2325 h 3948"/>
                <a:gd name="T18" fmla="*/ 2563 w 3744"/>
                <a:gd name="T19" fmla="*/ 2543 h 3948"/>
                <a:gd name="T20" fmla="*/ 2291 w 3744"/>
                <a:gd name="T21" fmla="*/ 2268 h 3948"/>
                <a:gd name="T22" fmla="*/ 1674 w 3744"/>
                <a:gd name="T23" fmla="*/ 2666 h 3948"/>
                <a:gd name="T24" fmla="*/ 3346 w 3744"/>
                <a:gd name="T25" fmla="*/ 3133 h 3948"/>
                <a:gd name="T26" fmla="*/ 3276 w 3744"/>
                <a:gd name="T27" fmla="*/ 1820 h 3948"/>
                <a:gd name="T28" fmla="*/ 1994 w 3744"/>
                <a:gd name="T29" fmla="*/ 1232 h 3948"/>
                <a:gd name="T30" fmla="*/ 1180 w 3744"/>
                <a:gd name="T31" fmla="*/ 913 h 3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44" h="3948">
                  <a:moveTo>
                    <a:pt x="1180" y="913"/>
                  </a:moveTo>
                  <a:cubicBezTo>
                    <a:pt x="1099" y="808"/>
                    <a:pt x="1140" y="755"/>
                    <a:pt x="1211" y="745"/>
                  </a:cubicBezTo>
                  <a:cubicBezTo>
                    <a:pt x="1299" y="732"/>
                    <a:pt x="1408" y="800"/>
                    <a:pt x="1508" y="905"/>
                  </a:cubicBezTo>
                  <a:cubicBezTo>
                    <a:pt x="1536" y="934"/>
                    <a:pt x="1571" y="980"/>
                    <a:pt x="1571" y="980"/>
                  </a:cubicBezTo>
                  <a:lnTo>
                    <a:pt x="2085" y="766"/>
                  </a:lnTo>
                  <a:cubicBezTo>
                    <a:pt x="2028" y="674"/>
                    <a:pt x="1371" y="0"/>
                    <a:pt x="634" y="260"/>
                  </a:cubicBezTo>
                  <a:cubicBezTo>
                    <a:pt x="0" y="484"/>
                    <a:pt x="716" y="1316"/>
                    <a:pt x="974" y="1506"/>
                  </a:cubicBezTo>
                  <a:cubicBezTo>
                    <a:pt x="1156" y="1640"/>
                    <a:pt x="1405" y="1771"/>
                    <a:pt x="1896" y="1891"/>
                  </a:cubicBezTo>
                  <a:cubicBezTo>
                    <a:pt x="2388" y="2011"/>
                    <a:pt x="2673" y="2039"/>
                    <a:pt x="2763" y="2325"/>
                  </a:cubicBezTo>
                  <a:cubicBezTo>
                    <a:pt x="2814" y="2486"/>
                    <a:pt x="2659" y="2577"/>
                    <a:pt x="2563" y="2543"/>
                  </a:cubicBezTo>
                  <a:cubicBezTo>
                    <a:pt x="2403" y="2485"/>
                    <a:pt x="2291" y="2268"/>
                    <a:pt x="2291" y="2268"/>
                  </a:cubicBezTo>
                  <a:lnTo>
                    <a:pt x="1674" y="2666"/>
                  </a:lnTo>
                  <a:cubicBezTo>
                    <a:pt x="1674" y="2666"/>
                    <a:pt x="2347" y="3948"/>
                    <a:pt x="3346" y="3133"/>
                  </a:cubicBezTo>
                  <a:cubicBezTo>
                    <a:pt x="3744" y="2808"/>
                    <a:pt x="3729" y="2273"/>
                    <a:pt x="3276" y="1820"/>
                  </a:cubicBezTo>
                  <a:cubicBezTo>
                    <a:pt x="2862" y="1405"/>
                    <a:pt x="2188" y="1274"/>
                    <a:pt x="1994" y="1232"/>
                  </a:cubicBezTo>
                  <a:cubicBezTo>
                    <a:pt x="1849" y="1201"/>
                    <a:pt x="1323" y="1100"/>
                    <a:pt x="1180" y="9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7E891A0E-51C7-4A86-BA61-B1C27D728820}"/>
                </a:ext>
              </a:extLst>
            </p:cNvPr>
            <p:cNvSpPr>
              <a:spLocks/>
            </p:cNvSpPr>
            <p:nvPr/>
          </p:nvSpPr>
          <p:spPr bwMode="black">
            <a:xfrm>
              <a:off x="5508807" y="3350645"/>
              <a:ext cx="1037587" cy="893355"/>
            </a:xfrm>
            <a:custGeom>
              <a:avLst/>
              <a:gdLst>
                <a:gd name="T0" fmla="*/ 1704 w 3102"/>
                <a:gd name="T1" fmla="*/ 452 h 2674"/>
                <a:gd name="T2" fmla="*/ 1218 w 3102"/>
                <a:gd name="T3" fmla="*/ 0 h 2674"/>
                <a:gd name="T4" fmla="*/ 0 w 3102"/>
                <a:gd name="T5" fmla="*/ 340 h 2674"/>
                <a:gd name="T6" fmla="*/ 542 w 3102"/>
                <a:gd name="T7" fmla="*/ 914 h 2674"/>
                <a:gd name="T8" fmla="*/ 876 w 3102"/>
                <a:gd name="T9" fmla="*/ 786 h 2674"/>
                <a:gd name="T10" fmla="*/ 2587 w 3102"/>
                <a:gd name="T11" fmla="*/ 2674 h 2674"/>
                <a:gd name="T12" fmla="*/ 3102 w 3102"/>
                <a:gd name="T13" fmla="*/ 2255 h 2674"/>
                <a:gd name="T14" fmla="*/ 1383 w 3102"/>
                <a:gd name="T15" fmla="*/ 581 h 2674"/>
                <a:gd name="T16" fmla="*/ 1704 w 3102"/>
                <a:gd name="T17" fmla="*/ 452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02" h="2674">
                  <a:moveTo>
                    <a:pt x="1704" y="452"/>
                  </a:moveTo>
                  <a:lnTo>
                    <a:pt x="1218" y="0"/>
                  </a:lnTo>
                  <a:lnTo>
                    <a:pt x="0" y="340"/>
                  </a:lnTo>
                  <a:lnTo>
                    <a:pt x="542" y="914"/>
                  </a:lnTo>
                  <a:lnTo>
                    <a:pt x="876" y="786"/>
                  </a:lnTo>
                  <a:lnTo>
                    <a:pt x="2587" y="2674"/>
                  </a:lnTo>
                  <a:lnTo>
                    <a:pt x="3102" y="2255"/>
                  </a:lnTo>
                  <a:lnTo>
                    <a:pt x="1383" y="581"/>
                  </a:lnTo>
                  <a:lnTo>
                    <a:pt x="1704" y="4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8">
              <a:extLst>
                <a:ext uri="{FF2B5EF4-FFF2-40B4-BE49-F238E27FC236}">
                  <a16:creationId xmlns:a16="http://schemas.microsoft.com/office/drawing/2014/main" id="{CDDF927D-0FE8-48B4-9396-E444C13BEFC8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6000373" y="3207885"/>
              <a:ext cx="946339" cy="780030"/>
            </a:xfrm>
            <a:custGeom>
              <a:avLst/>
              <a:gdLst>
                <a:gd name="T0" fmla="*/ 2450 w 2834"/>
                <a:gd name="T1" fmla="*/ 1180 h 2333"/>
                <a:gd name="T2" fmla="*/ 1512 w 2834"/>
                <a:gd name="T3" fmla="*/ 352 h 2333"/>
                <a:gd name="T4" fmla="*/ 402 w 2834"/>
                <a:gd name="T5" fmla="*/ 204 h 2333"/>
                <a:gd name="T6" fmla="*/ 459 w 2834"/>
                <a:gd name="T7" fmla="*/ 1067 h 2333"/>
                <a:gd name="T8" fmla="*/ 1440 w 2834"/>
                <a:gd name="T9" fmla="*/ 1984 h 2333"/>
                <a:gd name="T10" fmla="*/ 2468 w 2834"/>
                <a:gd name="T11" fmla="*/ 2024 h 2333"/>
                <a:gd name="T12" fmla="*/ 2450 w 2834"/>
                <a:gd name="T13" fmla="*/ 1180 h 2333"/>
                <a:gd name="T14" fmla="*/ 1730 w 2834"/>
                <a:gd name="T15" fmla="*/ 1520 h 2333"/>
                <a:gd name="T16" fmla="*/ 1730 w 2834"/>
                <a:gd name="T17" fmla="*/ 1520 h 2333"/>
                <a:gd name="T18" fmla="*/ 956 w 2834"/>
                <a:gd name="T19" fmla="*/ 815 h 2333"/>
                <a:gd name="T20" fmla="*/ 873 w 2834"/>
                <a:gd name="T21" fmla="*/ 551 h 2333"/>
                <a:gd name="T22" fmla="*/ 1205 w 2834"/>
                <a:gd name="T23" fmla="*/ 693 h 2333"/>
                <a:gd name="T24" fmla="*/ 1938 w 2834"/>
                <a:gd name="T25" fmla="*/ 1357 h 2333"/>
                <a:gd name="T26" fmla="*/ 2031 w 2834"/>
                <a:gd name="T27" fmla="*/ 1602 h 2333"/>
                <a:gd name="T28" fmla="*/ 1730 w 2834"/>
                <a:gd name="T29" fmla="*/ 1520 h 2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34" h="2333">
                  <a:moveTo>
                    <a:pt x="2450" y="1180"/>
                  </a:moveTo>
                  <a:cubicBezTo>
                    <a:pt x="2270" y="969"/>
                    <a:pt x="1714" y="492"/>
                    <a:pt x="1512" y="352"/>
                  </a:cubicBezTo>
                  <a:cubicBezTo>
                    <a:pt x="1311" y="212"/>
                    <a:pt x="860" y="0"/>
                    <a:pt x="402" y="204"/>
                  </a:cubicBezTo>
                  <a:cubicBezTo>
                    <a:pt x="163" y="310"/>
                    <a:pt x="0" y="617"/>
                    <a:pt x="459" y="1067"/>
                  </a:cubicBezTo>
                  <a:cubicBezTo>
                    <a:pt x="918" y="1517"/>
                    <a:pt x="1229" y="1824"/>
                    <a:pt x="1440" y="1984"/>
                  </a:cubicBezTo>
                  <a:cubicBezTo>
                    <a:pt x="1651" y="2145"/>
                    <a:pt x="2102" y="2333"/>
                    <a:pt x="2468" y="2024"/>
                  </a:cubicBezTo>
                  <a:cubicBezTo>
                    <a:pt x="2834" y="1715"/>
                    <a:pt x="2630" y="1392"/>
                    <a:pt x="2450" y="1180"/>
                  </a:cubicBezTo>
                  <a:close/>
                  <a:moveTo>
                    <a:pt x="1730" y="1520"/>
                  </a:moveTo>
                  <a:lnTo>
                    <a:pt x="1730" y="1520"/>
                  </a:lnTo>
                  <a:cubicBezTo>
                    <a:pt x="1636" y="1449"/>
                    <a:pt x="1037" y="897"/>
                    <a:pt x="956" y="815"/>
                  </a:cubicBezTo>
                  <a:cubicBezTo>
                    <a:pt x="875" y="732"/>
                    <a:pt x="763" y="599"/>
                    <a:pt x="873" y="551"/>
                  </a:cubicBezTo>
                  <a:cubicBezTo>
                    <a:pt x="986" y="502"/>
                    <a:pt x="1134" y="627"/>
                    <a:pt x="1205" y="693"/>
                  </a:cubicBezTo>
                  <a:cubicBezTo>
                    <a:pt x="1277" y="759"/>
                    <a:pt x="1882" y="1300"/>
                    <a:pt x="1938" y="1357"/>
                  </a:cubicBezTo>
                  <a:cubicBezTo>
                    <a:pt x="1995" y="1414"/>
                    <a:pt x="2112" y="1541"/>
                    <a:pt x="2031" y="1602"/>
                  </a:cubicBezTo>
                  <a:cubicBezTo>
                    <a:pt x="1951" y="1664"/>
                    <a:pt x="1823" y="1591"/>
                    <a:pt x="1730" y="15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9">
              <a:extLst>
                <a:ext uri="{FF2B5EF4-FFF2-40B4-BE49-F238E27FC236}">
                  <a16:creationId xmlns:a16="http://schemas.microsoft.com/office/drawing/2014/main" id="{87DC2CE3-708D-47A9-B989-09FE51C2B2AE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4004674" y="3661185"/>
              <a:ext cx="1192121" cy="1895620"/>
            </a:xfrm>
            <a:custGeom>
              <a:avLst/>
              <a:gdLst>
                <a:gd name="T0" fmla="*/ 1121 w 3566"/>
                <a:gd name="T1" fmla="*/ 352 h 5674"/>
                <a:gd name="T2" fmla="*/ 501 w 3566"/>
                <a:gd name="T3" fmla="*/ 525 h 5674"/>
                <a:gd name="T4" fmla="*/ 0 w 3566"/>
                <a:gd name="T5" fmla="*/ 617 h 5674"/>
                <a:gd name="T6" fmla="*/ 1625 w 3566"/>
                <a:gd name="T7" fmla="*/ 5648 h 5674"/>
                <a:gd name="T8" fmla="*/ 2264 w 3566"/>
                <a:gd name="T9" fmla="*/ 5674 h 5674"/>
                <a:gd name="T10" fmla="*/ 2864 w 3566"/>
                <a:gd name="T11" fmla="*/ 5186 h 5674"/>
                <a:gd name="T12" fmla="*/ 2289 w 3566"/>
                <a:gd name="T13" fmla="*/ 3618 h 5674"/>
                <a:gd name="T14" fmla="*/ 2828 w 3566"/>
                <a:gd name="T15" fmla="*/ 1267 h 5674"/>
                <a:gd name="T16" fmla="*/ 1121 w 3566"/>
                <a:gd name="T17" fmla="*/ 352 h 5674"/>
                <a:gd name="T18" fmla="*/ 1898 w 3566"/>
                <a:gd name="T19" fmla="*/ 2549 h 5674"/>
                <a:gd name="T20" fmla="*/ 1898 w 3566"/>
                <a:gd name="T21" fmla="*/ 2549 h 5674"/>
                <a:gd name="T22" fmla="*/ 1414 w 3566"/>
                <a:gd name="T23" fmla="*/ 1228 h 5674"/>
                <a:gd name="T24" fmla="*/ 1598 w 3566"/>
                <a:gd name="T25" fmla="*/ 1163 h 5674"/>
                <a:gd name="T26" fmla="*/ 1759 w 3566"/>
                <a:gd name="T27" fmla="*/ 1198 h 5674"/>
                <a:gd name="T28" fmla="*/ 2259 w 3566"/>
                <a:gd name="T29" fmla="*/ 2170 h 5674"/>
                <a:gd name="T30" fmla="*/ 2130 w 3566"/>
                <a:gd name="T31" fmla="*/ 2439 h 5674"/>
                <a:gd name="T32" fmla="*/ 1898 w 3566"/>
                <a:gd name="T33" fmla="*/ 2549 h 5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66" h="5674">
                  <a:moveTo>
                    <a:pt x="1121" y="352"/>
                  </a:moveTo>
                  <a:cubicBezTo>
                    <a:pt x="961" y="394"/>
                    <a:pt x="501" y="525"/>
                    <a:pt x="501" y="525"/>
                  </a:cubicBezTo>
                  <a:lnTo>
                    <a:pt x="0" y="617"/>
                  </a:lnTo>
                  <a:lnTo>
                    <a:pt x="1625" y="5648"/>
                  </a:lnTo>
                  <a:lnTo>
                    <a:pt x="2264" y="5674"/>
                  </a:lnTo>
                  <a:lnTo>
                    <a:pt x="2864" y="5186"/>
                  </a:lnTo>
                  <a:lnTo>
                    <a:pt x="2289" y="3618"/>
                  </a:lnTo>
                  <a:cubicBezTo>
                    <a:pt x="3028" y="3189"/>
                    <a:pt x="3566" y="2730"/>
                    <a:pt x="2828" y="1267"/>
                  </a:cubicBezTo>
                  <a:cubicBezTo>
                    <a:pt x="2188" y="0"/>
                    <a:pt x="1281" y="311"/>
                    <a:pt x="1121" y="352"/>
                  </a:cubicBezTo>
                  <a:close/>
                  <a:moveTo>
                    <a:pt x="1898" y="2549"/>
                  </a:moveTo>
                  <a:lnTo>
                    <a:pt x="1898" y="2549"/>
                  </a:lnTo>
                  <a:lnTo>
                    <a:pt x="1414" y="1228"/>
                  </a:lnTo>
                  <a:cubicBezTo>
                    <a:pt x="1414" y="1228"/>
                    <a:pt x="1515" y="1183"/>
                    <a:pt x="1598" y="1163"/>
                  </a:cubicBezTo>
                  <a:cubicBezTo>
                    <a:pt x="1645" y="1151"/>
                    <a:pt x="1692" y="1161"/>
                    <a:pt x="1759" y="1198"/>
                  </a:cubicBezTo>
                  <a:cubicBezTo>
                    <a:pt x="1943" y="1297"/>
                    <a:pt x="2235" y="1867"/>
                    <a:pt x="2259" y="2170"/>
                  </a:cubicBezTo>
                  <a:cubicBezTo>
                    <a:pt x="2271" y="2316"/>
                    <a:pt x="2216" y="2394"/>
                    <a:pt x="2130" y="2439"/>
                  </a:cubicBezTo>
                  <a:cubicBezTo>
                    <a:pt x="2024" y="2495"/>
                    <a:pt x="1898" y="2549"/>
                    <a:pt x="1898" y="25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3" name="Freeform 20">
            <a:extLst>
              <a:ext uri="{FF2B5EF4-FFF2-40B4-BE49-F238E27FC236}">
                <a16:creationId xmlns:a16="http://schemas.microsoft.com/office/drawing/2014/main" id="{AEEA56C0-1BB7-4849-AB69-FD52563F51A6}"/>
              </a:ext>
            </a:extLst>
          </p:cNvPr>
          <p:cNvSpPr>
            <a:spLocks/>
          </p:cNvSpPr>
          <p:nvPr userDrawn="1"/>
        </p:nvSpPr>
        <p:spPr bwMode="black">
          <a:xfrm>
            <a:off x="343633" y="6184233"/>
            <a:ext cx="360906" cy="360906"/>
          </a:xfrm>
          <a:custGeom>
            <a:avLst/>
            <a:gdLst>
              <a:gd name="T0" fmla="*/ 937 w 1875"/>
              <a:gd name="T1" fmla="*/ 522 h 1874"/>
              <a:gd name="T2" fmla="*/ 416 w 1875"/>
              <a:gd name="T3" fmla="*/ 0 h 1874"/>
              <a:gd name="T4" fmla="*/ 0 w 1875"/>
              <a:gd name="T5" fmla="*/ 415 h 1874"/>
              <a:gd name="T6" fmla="*/ 522 w 1875"/>
              <a:gd name="T7" fmla="*/ 937 h 1874"/>
              <a:gd name="T8" fmla="*/ 0 w 1875"/>
              <a:gd name="T9" fmla="*/ 1459 h 1874"/>
              <a:gd name="T10" fmla="*/ 416 w 1875"/>
              <a:gd name="T11" fmla="*/ 1874 h 1874"/>
              <a:gd name="T12" fmla="*/ 937 w 1875"/>
              <a:gd name="T13" fmla="*/ 1352 h 1874"/>
              <a:gd name="T14" fmla="*/ 1459 w 1875"/>
              <a:gd name="T15" fmla="*/ 1874 h 1874"/>
              <a:gd name="T16" fmla="*/ 1875 w 1875"/>
              <a:gd name="T17" fmla="*/ 1459 h 1874"/>
              <a:gd name="T18" fmla="*/ 1353 w 1875"/>
              <a:gd name="T19" fmla="*/ 937 h 1874"/>
              <a:gd name="T20" fmla="*/ 1875 w 1875"/>
              <a:gd name="T21" fmla="*/ 415 h 1874"/>
              <a:gd name="T22" fmla="*/ 1459 w 1875"/>
              <a:gd name="T23" fmla="*/ 0 h 1874"/>
              <a:gd name="T24" fmla="*/ 937 w 1875"/>
              <a:gd name="T25" fmla="*/ 522 h 1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75" h="1874">
                <a:moveTo>
                  <a:pt x="937" y="522"/>
                </a:moveTo>
                <a:lnTo>
                  <a:pt x="416" y="0"/>
                </a:lnTo>
                <a:lnTo>
                  <a:pt x="0" y="415"/>
                </a:lnTo>
                <a:lnTo>
                  <a:pt x="522" y="937"/>
                </a:lnTo>
                <a:lnTo>
                  <a:pt x="0" y="1459"/>
                </a:lnTo>
                <a:lnTo>
                  <a:pt x="416" y="1874"/>
                </a:lnTo>
                <a:lnTo>
                  <a:pt x="937" y="1352"/>
                </a:lnTo>
                <a:lnTo>
                  <a:pt x="1459" y="1874"/>
                </a:lnTo>
                <a:lnTo>
                  <a:pt x="1875" y="1459"/>
                </a:lnTo>
                <a:lnTo>
                  <a:pt x="1353" y="937"/>
                </a:lnTo>
                <a:lnTo>
                  <a:pt x="1875" y="415"/>
                </a:lnTo>
                <a:lnTo>
                  <a:pt x="1459" y="0"/>
                </a:lnTo>
                <a:lnTo>
                  <a:pt x="937" y="5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230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3">
    <p:bg>
      <p:bgPr>
        <a:solidFill>
          <a:srgbClr val="D19A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2308412"/>
            <a:ext cx="10363200" cy="2796988"/>
          </a:xfrm>
        </p:spPr>
        <p:txBody>
          <a:bodyPr lIns="0" tIns="0" rIns="0" bIns="0" anchor="ctr" anchorCtr="0"/>
          <a:lstStyle>
            <a:lvl1pPr algn="ctr">
              <a:lnSpc>
                <a:spcPct val="100000"/>
              </a:lnSpc>
              <a:defRPr sz="550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AB2DF2-BF4D-4F6E-8A6A-C7A73C01BAAB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AFB369F6-A332-4CBF-A6F6-436EC4F2CE3D}"/>
              </a:ext>
            </a:extLst>
          </p:cNvPr>
          <p:cNvGrpSpPr/>
          <p:nvPr userDrawn="1"/>
        </p:nvGrpSpPr>
        <p:grpSpPr>
          <a:xfrm rot="172452">
            <a:off x="347367" y="369014"/>
            <a:ext cx="1663161" cy="861299"/>
            <a:chOff x="316457" y="2123202"/>
            <a:chExt cx="6630255" cy="3433603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8A204664-017C-429E-AB2F-2C7CBD6F2700}"/>
                </a:ext>
              </a:extLst>
            </p:cNvPr>
            <p:cNvSpPr>
              <a:spLocks/>
            </p:cNvSpPr>
            <p:nvPr/>
          </p:nvSpPr>
          <p:spPr bwMode="black">
            <a:xfrm>
              <a:off x="316457" y="2290982"/>
              <a:ext cx="1120006" cy="2048682"/>
            </a:xfrm>
            <a:custGeom>
              <a:avLst/>
              <a:gdLst>
                <a:gd name="T0" fmla="*/ 91 w 3354"/>
                <a:gd name="T1" fmla="*/ 639 h 6132"/>
                <a:gd name="T2" fmla="*/ 0 w 3354"/>
                <a:gd name="T3" fmla="*/ 1951 h 6132"/>
                <a:gd name="T4" fmla="*/ 896 w 3354"/>
                <a:gd name="T5" fmla="*/ 1767 h 6132"/>
                <a:gd name="T6" fmla="*/ 524 w 3354"/>
                <a:gd name="T7" fmla="*/ 6132 h 6132"/>
                <a:gd name="T8" fmla="*/ 1911 w 3354"/>
                <a:gd name="T9" fmla="*/ 5891 h 6132"/>
                <a:gd name="T10" fmla="*/ 2334 w 3354"/>
                <a:gd name="T11" fmla="*/ 1471 h 6132"/>
                <a:gd name="T12" fmla="*/ 3172 w 3354"/>
                <a:gd name="T13" fmla="*/ 1301 h 6132"/>
                <a:gd name="T14" fmla="*/ 3354 w 3354"/>
                <a:gd name="T15" fmla="*/ 0 h 6132"/>
                <a:gd name="T16" fmla="*/ 91 w 3354"/>
                <a:gd name="T17" fmla="*/ 639 h 6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54" h="6132">
                  <a:moveTo>
                    <a:pt x="91" y="639"/>
                  </a:moveTo>
                  <a:lnTo>
                    <a:pt x="0" y="1951"/>
                  </a:lnTo>
                  <a:lnTo>
                    <a:pt x="896" y="1767"/>
                  </a:lnTo>
                  <a:lnTo>
                    <a:pt x="524" y="6132"/>
                  </a:lnTo>
                  <a:lnTo>
                    <a:pt x="1911" y="5891"/>
                  </a:lnTo>
                  <a:lnTo>
                    <a:pt x="2334" y="1471"/>
                  </a:lnTo>
                  <a:lnTo>
                    <a:pt x="3172" y="1301"/>
                  </a:lnTo>
                  <a:lnTo>
                    <a:pt x="3354" y="0"/>
                  </a:lnTo>
                  <a:lnTo>
                    <a:pt x="91" y="6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E6A0C0B3-F88A-4E1D-B4AE-474AB854B9C1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1115619" y="2124673"/>
              <a:ext cx="1177404" cy="2106081"/>
            </a:xfrm>
            <a:custGeom>
              <a:avLst/>
              <a:gdLst>
                <a:gd name="T0" fmla="*/ 1615 w 3522"/>
                <a:gd name="T1" fmla="*/ 374 h 6309"/>
                <a:gd name="T2" fmla="*/ 0 w 3522"/>
                <a:gd name="T3" fmla="*/ 6309 h 6309"/>
                <a:gd name="T4" fmla="*/ 1276 w 3522"/>
                <a:gd name="T5" fmla="*/ 6089 h 6309"/>
                <a:gd name="T6" fmla="*/ 1619 w 3522"/>
                <a:gd name="T7" fmla="*/ 4544 h 6309"/>
                <a:gd name="T8" fmla="*/ 2161 w 3522"/>
                <a:gd name="T9" fmla="*/ 4426 h 6309"/>
                <a:gd name="T10" fmla="*/ 2077 w 3522"/>
                <a:gd name="T11" fmla="*/ 5951 h 6309"/>
                <a:gd name="T12" fmla="*/ 3506 w 3522"/>
                <a:gd name="T13" fmla="*/ 5704 h 6309"/>
                <a:gd name="T14" fmla="*/ 3522 w 3522"/>
                <a:gd name="T15" fmla="*/ 0 h 6309"/>
                <a:gd name="T16" fmla="*/ 1615 w 3522"/>
                <a:gd name="T17" fmla="*/ 374 h 6309"/>
                <a:gd name="T18" fmla="*/ 2301 w 3522"/>
                <a:gd name="T19" fmla="*/ 1667 h 6309"/>
                <a:gd name="T20" fmla="*/ 2301 w 3522"/>
                <a:gd name="T21" fmla="*/ 1667 h 6309"/>
                <a:gd name="T22" fmla="*/ 2222 w 3522"/>
                <a:gd name="T23" fmla="*/ 3325 h 6309"/>
                <a:gd name="T24" fmla="*/ 1872 w 3522"/>
                <a:gd name="T25" fmla="*/ 3402 h 6309"/>
                <a:gd name="T26" fmla="*/ 2280 w 3522"/>
                <a:gd name="T27" fmla="*/ 1672 h 6309"/>
                <a:gd name="T28" fmla="*/ 2301 w 3522"/>
                <a:gd name="T29" fmla="*/ 1667 h 6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22" h="6309">
                  <a:moveTo>
                    <a:pt x="1615" y="374"/>
                  </a:moveTo>
                  <a:lnTo>
                    <a:pt x="0" y="6309"/>
                  </a:lnTo>
                  <a:lnTo>
                    <a:pt x="1276" y="6089"/>
                  </a:lnTo>
                  <a:lnTo>
                    <a:pt x="1619" y="4544"/>
                  </a:lnTo>
                  <a:lnTo>
                    <a:pt x="2161" y="4426"/>
                  </a:lnTo>
                  <a:lnTo>
                    <a:pt x="2077" y="5951"/>
                  </a:lnTo>
                  <a:lnTo>
                    <a:pt x="3506" y="5704"/>
                  </a:lnTo>
                  <a:lnTo>
                    <a:pt x="3522" y="0"/>
                  </a:lnTo>
                  <a:lnTo>
                    <a:pt x="1615" y="374"/>
                  </a:lnTo>
                  <a:close/>
                  <a:moveTo>
                    <a:pt x="2301" y="1667"/>
                  </a:moveTo>
                  <a:lnTo>
                    <a:pt x="2301" y="1667"/>
                  </a:lnTo>
                  <a:lnTo>
                    <a:pt x="2222" y="3325"/>
                  </a:lnTo>
                  <a:lnTo>
                    <a:pt x="1872" y="3402"/>
                  </a:lnTo>
                  <a:lnTo>
                    <a:pt x="2280" y="1672"/>
                  </a:lnTo>
                  <a:lnTo>
                    <a:pt x="2301" y="16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ECC81355-4FAF-444F-A294-EF6D4F9C8EA5}"/>
                </a:ext>
              </a:extLst>
            </p:cNvPr>
            <p:cNvSpPr>
              <a:spLocks/>
            </p:cNvSpPr>
            <p:nvPr/>
          </p:nvSpPr>
          <p:spPr bwMode="black">
            <a:xfrm>
              <a:off x="2390159" y="2123202"/>
              <a:ext cx="479792" cy="1888262"/>
            </a:xfrm>
            <a:custGeom>
              <a:avLst/>
              <a:gdLst>
                <a:gd name="T0" fmla="*/ 1349 w 1439"/>
                <a:gd name="T1" fmla="*/ 5422 h 5655"/>
                <a:gd name="T2" fmla="*/ 1439 w 1439"/>
                <a:gd name="T3" fmla="*/ 453 h 5655"/>
                <a:gd name="T4" fmla="*/ 402 w 1439"/>
                <a:gd name="T5" fmla="*/ 0 h 5655"/>
                <a:gd name="T6" fmla="*/ 0 w 1439"/>
                <a:gd name="T7" fmla="*/ 5655 h 5655"/>
                <a:gd name="T8" fmla="*/ 1349 w 1439"/>
                <a:gd name="T9" fmla="*/ 5422 h 5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9" h="5655">
                  <a:moveTo>
                    <a:pt x="1349" y="5422"/>
                  </a:moveTo>
                  <a:lnTo>
                    <a:pt x="1439" y="453"/>
                  </a:lnTo>
                  <a:lnTo>
                    <a:pt x="402" y="0"/>
                  </a:lnTo>
                  <a:lnTo>
                    <a:pt x="0" y="5655"/>
                  </a:lnTo>
                  <a:lnTo>
                    <a:pt x="1349" y="54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97E89869-0407-4C32-8082-23A91B5CB7E8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962672" y="2318945"/>
              <a:ext cx="837429" cy="1593911"/>
            </a:xfrm>
            <a:custGeom>
              <a:avLst/>
              <a:gdLst>
                <a:gd name="T0" fmla="*/ 1848 w 2507"/>
                <a:gd name="T1" fmla="*/ 4453 h 4772"/>
                <a:gd name="T2" fmla="*/ 2493 w 2507"/>
                <a:gd name="T3" fmla="*/ 3497 h 4772"/>
                <a:gd name="T4" fmla="*/ 2152 w 2507"/>
                <a:gd name="T5" fmla="*/ 1720 h 4772"/>
                <a:gd name="T6" fmla="*/ 1422 w 2507"/>
                <a:gd name="T7" fmla="*/ 662 h 4772"/>
                <a:gd name="T8" fmla="*/ 30 w 2507"/>
                <a:gd name="T9" fmla="*/ 0 h 4772"/>
                <a:gd name="T10" fmla="*/ 0 w 2507"/>
                <a:gd name="T11" fmla="*/ 4772 h 4772"/>
                <a:gd name="T12" fmla="*/ 1848 w 2507"/>
                <a:gd name="T13" fmla="*/ 4453 h 4772"/>
                <a:gd name="T14" fmla="*/ 937 w 2507"/>
                <a:gd name="T15" fmla="*/ 1018 h 4772"/>
                <a:gd name="T16" fmla="*/ 937 w 2507"/>
                <a:gd name="T17" fmla="*/ 1018 h 4772"/>
                <a:gd name="T18" fmla="*/ 1367 w 2507"/>
                <a:gd name="T19" fmla="*/ 1504 h 4772"/>
                <a:gd name="T20" fmla="*/ 1596 w 2507"/>
                <a:gd name="T21" fmla="*/ 3082 h 4772"/>
                <a:gd name="T22" fmla="*/ 1426 w 2507"/>
                <a:gd name="T23" fmla="*/ 3481 h 4772"/>
                <a:gd name="T24" fmla="*/ 1106 w 2507"/>
                <a:gd name="T25" fmla="*/ 3541 h 4772"/>
                <a:gd name="T26" fmla="*/ 937 w 2507"/>
                <a:gd name="T27" fmla="*/ 1018 h 4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07" h="4772">
                  <a:moveTo>
                    <a:pt x="1848" y="4453"/>
                  </a:moveTo>
                  <a:cubicBezTo>
                    <a:pt x="2398" y="4357"/>
                    <a:pt x="2507" y="3790"/>
                    <a:pt x="2493" y="3497"/>
                  </a:cubicBezTo>
                  <a:cubicBezTo>
                    <a:pt x="2479" y="3203"/>
                    <a:pt x="2329" y="2437"/>
                    <a:pt x="2152" y="1720"/>
                  </a:cubicBezTo>
                  <a:cubicBezTo>
                    <a:pt x="1974" y="1004"/>
                    <a:pt x="1659" y="827"/>
                    <a:pt x="1422" y="662"/>
                  </a:cubicBezTo>
                  <a:cubicBezTo>
                    <a:pt x="1184" y="496"/>
                    <a:pt x="30" y="0"/>
                    <a:pt x="30" y="0"/>
                  </a:cubicBezTo>
                  <a:lnTo>
                    <a:pt x="0" y="4772"/>
                  </a:lnTo>
                  <a:lnTo>
                    <a:pt x="1848" y="4453"/>
                  </a:lnTo>
                  <a:close/>
                  <a:moveTo>
                    <a:pt x="937" y="1018"/>
                  </a:moveTo>
                  <a:lnTo>
                    <a:pt x="937" y="1018"/>
                  </a:lnTo>
                  <a:cubicBezTo>
                    <a:pt x="1312" y="1082"/>
                    <a:pt x="1348" y="1377"/>
                    <a:pt x="1367" y="1504"/>
                  </a:cubicBezTo>
                  <a:cubicBezTo>
                    <a:pt x="1410" y="1785"/>
                    <a:pt x="1553" y="2691"/>
                    <a:pt x="1596" y="3082"/>
                  </a:cubicBezTo>
                  <a:cubicBezTo>
                    <a:pt x="1623" y="3316"/>
                    <a:pt x="1540" y="3425"/>
                    <a:pt x="1426" y="3481"/>
                  </a:cubicBezTo>
                  <a:cubicBezTo>
                    <a:pt x="1340" y="3523"/>
                    <a:pt x="1106" y="3541"/>
                    <a:pt x="1106" y="3541"/>
                  </a:cubicBezTo>
                  <a:lnTo>
                    <a:pt x="937" y="10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8884018E-BC80-481E-9CFB-42FF934C2E61}"/>
                </a:ext>
              </a:extLst>
            </p:cNvPr>
            <p:cNvSpPr>
              <a:spLocks/>
            </p:cNvSpPr>
            <p:nvPr/>
          </p:nvSpPr>
          <p:spPr bwMode="black">
            <a:xfrm>
              <a:off x="3680888" y="2628013"/>
              <a:ext cx="1065550" cy="1114119"/>
            </a:xfrm>
            <a:custGeom>
              <a:avLst/>
              <a:gdLst>
                <a:gd name="T0" fmla="*/ 3191 w 3191"/>
                <a:gd name="T1" fmla="*/ 2791 h 3336"/>
                <a:gd name="T2" fmla="*/ 2919 w 3191"/>
                <a:gd name="T3" fmla="*/ 2177 h 3336"/>
                <a:gd name="T4" fmla="*/ 1497 w 3191"/>
                <a:gd name="T5" fmla="*/ 2412 h 3336"/>
                <a:gd name="T6" fmla="*/ 1339 w 3191"/>
                <a:gd name="T7" fmla="*/ 1979 h 3336"/>
                <a:gd name="T8" fmla="*/ 2617 w 3191"/>
                <a:gd name="T9" fmla="*/ 1790 h 3336"/>
                <a:gd name="T10" fmla="*/ 2346 w 3191"/>
                <a:gd name="T11" fmla="*/ 1147 h 3336"/>
                <a:gd name="T12" fmla="*/ 1078 w 3191"/>
                <a:gd name="T13" fmla="*/ 1294 h 3336"/>
                <a:gd name="T14" fmla="*/ 953 w 3191"/>
                <a:gd name="T15" fmla="*/ 891 h 3336"/>
                <a:gd name="T16" fmla="*/ 2233 w 3191"/>
                <a:gd name="T17" fmla="*/ 738 h 3336"/>
                <a:gd name="T18" fmla="*/ 2012 w 3191"/>
                <a:gd name="T19" fmla="*/ 215 h 3336"/>
                <a:gd name="T20" fmla="*/ 850 w 3191"/>
                <a:gd name="T21" fmla="*/ 372 h 3336"/>
                <a:gd name="T22" fmla="*/ 0 w 3191"/>
                <a:gd name="T23" fmla="*/ 0 h 3336"/>
                <a:gd name="T24" fmla="*/ 808 w 3191"/>
                <a:gd name="T25" fmla="*/ 3336 h 3336"/>
                <a:gd name="T26" fmla="*/ 1443 w 3191"/>
                <a:gd name="T27" fmla="*/ 3226 h 3336"/>
                <a:gd name="T28" fmla="*/ 3191 w 3191"/>
                <a:gd name="T29" fmla="*/ 2791 h 3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91" h="3336">
                  <a:moveTo>
                    <a:pt x="3191" y="2791"/>
                  </a:moveTo>
                  <a:lnTo>
                    <a:pt x="2919" y="2177"/>
                  </a:lnTo>
                  <a:lnTo>
                    <a:pt x="1497" y="2412"/>
                  </a:lnTo>
                  <a:lnTo>
                    <a:pt x="1339" y="1979"/>
                  </a:lnTo>
                  <a:lnTo>
                    <a:pt x="2617" y="1790"/>
                  </a:lnTo>
                  <a:lnTo>
                    <a:pt x="2346" y="1147"/>
                  </a:lnTo>
                  <a:lnTo>
                    <a:pt x="1078" y="1294"/>
                  </a:lnTo>
                  <a:lnTo>
                    <a:pt x="953" y="891"/>
                  </a:lnTo>
                  <a:lnTo>
                    <a:pt x="2233" y="738"/>
                  </a:lnTo>
                  <a:lnTo>
                    <a:pt x="2012" y="215"/>
                  </a:lnTo>
                  <a:lnTo>
                    <a:pt x="850" y="372"/>
                  </a:lnTo>
                  <a:lnTo>
                    <a:pt x="0" y="0"/>
                  </a:lnTo>
                  <a:lnTo>
                    <a:pt x="808" y="3336"/>
                  </a:lnTo>
                  <a:lnTo>
                    <a:pt x="1443" y="3226"/>
                  </a:lnTo>
                  <a:lnTo>
                    <a:pt x="3191" y="27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819883FB-B181-411C-B385-04712B430E6E}"/>
                </a:ext>
              </a:extLst>
            </p:cNvPr>
            <p:cNvSpPr>
              <a:spLocks/>
            </p:cNvSpPr>
            <p:nvPr/>
          </p:nvSpPr>
          <p:spPr bwMode="black">
            <a:xfrm>
              <a:off x="4549223" y="2922364"/>
              <a:ext cx="728519" cy="294351"/>
            </a:xfrm>
            <a:custGeom>
              <a:avLst/>
              <a:gdLst>
                <a:gd name="T0" fmla="*/ 2180 w 2180"/>
                <a:gd name="T1" fmla="*/ 584 h 881"/>
                <a:gd name="T2" fmla="*/ 1878 w 2180"/>
                <a:gd name="T3" fmla="*/ 0 h 881"/>
                <a:gd name="T4" fmla="*/ 0 w 2180"/>
                <a:gd name="T5" fmla="*/ 239 h 881"/>
                <a:gd name="T6" fmla="*/ 286 w 2180"/>
                <a:gd name="T7" fmla="*/ 881 h 881"/>
                <a:gd name="T8" fmla="*/ 2180 w 2180"/>
                <a:gd name="T9" fmla="*/ 584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0" h="881">
                  <a:moveTo>
                    <a:pt x="2180" y="584"/>
                  </a:moveTo>
                  <a:lnTo>
                    <a:pt x="1878" y="0"/>
                  </a:lnTo>
                  <a:lnTo>
                    <a:pt x="0" y="239"/>
                  </a:lnTo>
                  <a:lnTo>
                    <a:pt x="286" y="881"/>
                  </a:lnTo>
                  <a:lnTo>
                    <a:pt x="2180" y="5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2C624450-46B1-4D82-87C7-A498BCF2E877}"/>
                </a:ext>
              </a:extLst>
            </p:cNvPr>
            <p:cNvSpPr>
              <a:spLocks/>
            </p:cNvSpPr>
            <p:nvPr/>
          </p:nvSpPr>
          <p:spPr bwMode="black">
            <a:xfrm>
              <a:off x="456273" y="4305814"/>
              <a:ext cx="1102345" cy="1099401"/>
            </a:xfrm>
            <a:custGeom>
              <a:avLst/>
              <a:gdLst>
                <a:gd name="T0" fmla="*/ 1984 w 3296"/>
                <a:gd name="T1" fmla="*/ 236 h 3293"/>
                <a:gd name="T2" fmla="*/ 1408 w 3296"/>
                <a:gd name="T3" fmla="*/ 1206 h 3293"/>
                <a:gd name="T4" fmla="*/ 1191 w 3296"/>
                <a:gd name="T5" fmla="*/ 378 h 3293"/>
                <a:gd name="T6" fmla="*/ 0 w 3296"/>
                <a:gd name="T7" fmla="*/ 592 h 3293"/>
                <a:gd name="T8" fmla="*/ 630 w 3296"/>
                <a:gd name="T9" fmla="*/ 1940 h 3293"/>
                <a:gd name="T10" fmla="*/ 372 w 3296"/>
                <a:gd name="T11" fmla="*/ 3233 h 3293"/>
                <a:gd name="T12" fmla="*/ 1849 w 3296"/>
                <a:gd name="T13" fmla="*/ 3293 h 3293"/>
                <a:gd name="T14" fmla="*/ 2104 w 3296"/>
                <a:gd name="T15" fmla="*/ 1866 h 3293"/>
                <a:gd name="T16" fmla="*/ 3296 w 3296"/>
                <a:gd name="T17" fmla="*/ 0 h 3293"/>
                <a:gd name="T18" fmla="*/ 1984 w 3296"/>
                <a:gd name="T19" fmla="*/ 236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96" h="3293">
                  <a:moveTo>
                    <a:pt x="1984" y="236"/>
                  </a:moveTo>
                  <a:lnTo>
                    <a:pt x="1408" y="1206"/>
                  </a:lnTo>
                  <a:lnTo>
                    <a:pt x="1191" y="378"/>
                  </a:lnTo>
                  <a:lnTo>
                    <a:pt x="0" y="592"/>
                  </a:lnTo>
                  <a:lnTo>
                    <a:pt x="630" y="1940"/>
                  </a:lnTo>
                  <a:lnTo>
                    <a:pt x="372" y="3233"/>
                  </a:lnTo>
                  <a:lnTo>
                    <a:pt x="1849" y="3293"/>
                  </a:lnTo>
                  <a:lnTo>
                    <a:pt x="2104" y="1866"/>
                  </a:lnTo>
                  <a:lnTo>
                    <a:pt x="3296" y="0"/>
                  </a:lnTo>
                  <a:lnTo>
                    <a:pt x="1984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3BD50138-CD24-4239-A92B-2E654530BDDF}"/>
                </a:ext>
              </a:extLst>
            </p:cNvPr>
            <p:cNvSpPr>
              <a:spLocks/>
            </p:cNvSpPr>
            <p:nvPr/>
          </p:nvSpPr>
          <p:spPr bwMode="black">
            <a:xfrm>
              <a:off x="1592468" y="4223395"/>
              <a:ext cx="1005209" cy="1245104"/>
            </a:xfrm>
            <a:custGeom>
              <a:avLst/>
              <a:gdLst>
                <a:gd name="T0" fmla="*/ 1433 w 3006"/>
                <a:gd name="T1" fmla="*/ 2606 h 3728"/>
                <a:gd name="T2" fmla="*/ 1278 w 3006"/>
                <a:gd name="T3" fmla="*/ 0 h 3728"/>
                <a:gd name="T4" fmla="*/ 38 w 3006"/>
                <a:gd name="T5" fmla="*/ 223 h 3728"/>
                <a:gd name="T6" fmla="*/ 0 w 3006"/>
                <a:gd name="T7" fmla="*/ 3604 h 3728"/>
                <a:gd name="T8" fmla="*/ 3006 w 3006"/>
                <a:gd name="T9" fmla="*/ 3728 h 3728"/>
                <a:gd name="T10" fmla="*/ 2839 w 3006"/>
                <a:gd name="T11" fmla="*/ 2562 h 3728"/>
                <a:gd name="T12" fmla="*/ 1433 w 3006"/>
                <a:gd name="T13" fmla="*/ 2606 h 3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6" h="3728">
                  <a:moveTo>
                    <a:pt x="1433" y="2606"/>
                  </a:moveTo>
                  <a:lnTo>
                    <a:pt x="1278" y="0"/>
                  </a:lnTo>
                  <a:lnTo>
                    <a:pt x="38" y="223"/>
                  </a:lnTo>
                  <a:lnTo>
                    <a:pt x="0" y="3604"/>
                  </a:lnTo>
                  <a:lnTo>
                    <a:pt x="3006" y="3728"/>
                  </a:lnTo>
                  <a:lnTo>
                    <a:pt x="2839" y="2562"/>
                  </a:lnTo>
                  <a:lnTo>
                    <a:pt x="1433" y="26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0631EE20-0616-488C-8426-30181956B9A9}"/>
                </a:ext>
              </a:extLst>
            </p:cNvPr>
            <p:cNvSpPr>
              <a:spLocks/>
            </p:cNvSpPr>
            <p:nvPr/>
          </p:nvSpPr>
          <p:spPr bwMode="black">
            <a:xfrm>
              <a:off x="2478464" y="4067389"/>
              <a:ext cx="724103" cy="1424658"/>
            </a:xfrm>
            <a:custGeom>
              <a:avLst/>
              <a:gdLst>
                <a:gd name="T0" fmla="*/ 0 w 2167"/>
                <a:gd name="T1" fmla="*/ 221 h 4269"/>
                <a:gd name="T2" fmla="*/ 640 w 2167"/>
                <a:gd name="T3" fmla="*/ 4206 h 4269"/>
                <a:gd name="T4" fmla="*/ 2167 w 2167"/>
                <a:gd name="T5" fmla="*/ 4269 h 4269"/>
                <a:gd name="T6" fmla="*/ 1233 w 2167"/>
                <a:gd name="T7" fmla="*/ 0 h 4269"/>
                <a:gd name="T8" fmla="*/ 0 w 2167"/>
                <a:gd name="T9" fmla="*/ 221 h 4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7" h="4269">
                  <a:moveTo>
                    <a:pt x="0" y="221"/>
                  </a:moveTo>
                  <a:lnTo>
                    <a:pt x="640" y="4206"/>
                  </a:lnTo>
                  <a:lnTo>
                    <a:pt x="2167" y="4269"/>
                  </a:lnTo>
                  <a:lnTo>
                    <a:pt x="1233" y="0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8431D52D-63AD-46B3-B9C9-5BA777B419D1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040674" y="3904025"/>
              <a:ext cx="1245104" cy="1646894"/>
            </a:xfrm>
            <a:custGeom>
              <a:avLst/>
              <a:gdLst>
                <a:gd name="T0" fmla="*/ 1216 w 3727"/>
                <a:gd name="T1" fmla="*/ 97 h 4931"/>
                <a:gd name="T2" fmla="*/ 78 w 3727"/>
                <a:gd name="T3" fmla="*/ 1483 h 4931"/>
                <a:gd name="T4" fmla="*/ 620 w 3727"/>
                <a:gd name="T5" fmla="*/ 3821 h 4931"/>
                <a:gd name="T6" fmla="*/ 2422 w 3727"/>
                <a:gd name="T7" fmla="*/ 4926 h 4931"/>
                <a:gd name="T8" fmla="*/ 3675 w 3727"/>
                <a:gd name="T9" fmla="*/ 3741 h 4931"/>
                <a:gd name="T10" fmla="*/ 2920 w 3727"/>
                <a:gd name="T11" fmla="*/ 1053 h 4931"/>
                <a:gd name="T12" fmla="*/ 1216 w 3727"/>
                <a:gd name="T13" fmla="*/ 97 h 4931"/>
                <a:gd name="T14" fmla="*/ 1734 w 3727"/>
                <a:gd name="T15" fmla="*/ 3513 h 4931"/>
                <a:gd name="T16" fmla="*/ 1734 w 3727"/>
                <a:gd name="T17" fmla="*/ 3513 h 4931"/>
                <a:gd name="T18" fmla="*/ 1262 w 3727"/>
                <a:gd name="T19" fmla="*/ 1771 h 4931"/>
                <a:gd name="T20" fmla="*/ 1427 w 3727"/>
                <a:gd name="T21" fmla="*/ 1132 h 4931"/>
                <a:gd name="T22" fmla="*/ 1934 w 3727"/>
                <a:gd name="T23" fmla="*/ 1853 h 4931"/>
                <a:gd name="T24" fmla="*/ 2355 w 3727"/>
                <a:gd name="T25" fmla="*/ 3404 h 4931"/>
                <a:gd name="T26" fmla="*/ 2166 w 3727"/>
                <a:gd name="T27" fmla="*/ 4010 h 4931"/>
                <a:gd name="T28" fmla="*/ 1734 w 3727"/>
                <a:gd name="T29" fmla="*/ 3513 h 4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27" h="4931">
                  <a:moveTo>
                    <a:pt x="1216" y="97"/>
                  </a:moveTo>
                  <a:cubicBezTo>
                    <a:pt x="284" y="239"/>
                    <a:pt x="0" y="961"/>
                    <a:pt x="78" y="1483"/>
                  </a:cubicBezTo>
                  <a:cubicBezTo>
                    <a:pt x="160" y="2031"/>
                    <a:pt x="364" y="3038"/>
                    <a:pt x="620" y="3821"/>
                  </a:cubicBezTo>
                  <a:cubicBezTo>
                    <a:pt x="877" y="4605"/>
                    <a:pt x="1572" y="4931"/>
                    <a:pt x="2422" y="4926"/>
                  </a:cubicBezTo>
                  <a:cubicBezTo>
                    <a:pt x="3325" y="4921"/>
                    <a:pt x="3727" y="4284"/>
                    <a:pt x="3675" y="3741"/>
                  </a:cubicBezTo>
                  <a:cubicBezTo>
                    <a:pt x="3618" y="3143"/>
                    <a:pt x="3266" y="1850"/>
                    <a:pt x="2920" y="1053"/>
                  </a:cubicBezTo>
                  <a:cubicBezTo>
                    <a:pt x="2575" y="257"/>
                    <a:pt x="1853" y="0"/>
                    <a:pt x="1216" y="97"/>
                  </a:cubicBezTo>
                  <a:close/>
                  <a:moveTo>
                    <a:pt x="1734" y="3513"/>
                  </a:moveTo>
                  <a:lnTo>
                    <a:pt x="1734" y="3513"/>
                  </a:lnTo>
                  <a:cubicBezTo>
                    <a:pt x="1647" y="3259"/>
                    <a:pt x="1302" y="2029"/>
                    <a:pt x="1262" y="1771"/>
                  </a:cubicBezTo>
                  <a:cubicBezTo>
                    <a:pt x="1222" y="1512"/>
                    <a:pt x="1109" y="1168"/>
                    <a:pt x="1427" y="1132"/>
                  </a:cubicBezTo>
                  <a:cubicBezTo>
                    <a:pt x="1716" y="1098"/>
                    <a:pt x="1825" y="1502"/>
                    <a:pt x="1934" y="1853"/>
                  </a:cubicBezTo>
                  <a:cubicBezTo>
                    <a:pt x="2043" y="2204"/>
                    <a:pt x="2294" y="3082"/>
                    <a:pt x="2355" y="3404"/>
                  </a:cubicBezTo>
                  <a:cubicBezTo>
                    <a:pt x="2417" y="3726"/>
                    <a:pt x="2400" y="3978"/>
                    <a:pt x="2166" y="4010"/>
                  </a:cubicBezTo>
                  <a:cubicBezTo>
                    <a:pt x="1931" y="4041"/>
                    <a:pt x="1821" y="3767"/>
                    <a:pt x="1734" y="35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1234ACD0-083A-47F0-94BA-C4D183EE5E29}"/>
                </a:ext>
              </a:extLst>
            </p:cNvPr>
            <p:cNvSpPr>
              <a:spLocks/>
            </p:cNvSpPr>
            <p:nvPr/>
          </p:nvSpPr>
          <p:spPr bwMode="black">
            <a:xfrm>
              <a:off x="4808252" y="3603787"/>
              <a:ext cx="949282" cy="1374619"/>
            </a:xfrm>
            <a:custGeom>
              <a:avLst/>
              <a:gdLst>
                <a:gd name="T0" fmla="*/ 0 w 2842"/>
                <a:gd name="T1" fmla="*/ 164 h 4112"/>
                <a:gd name="T2" fmla="*/ 1985 w 2842"/>
                <a:gd name="T3" fmla="*/ 4112 h 4112"/>
                <a:gd name="T4" fmla="*/ 2842 w 2842"/>
                <a:gd name="T5" fmla="*/ 3414 h 4112"/>
                <a:gd name="T6" fmla="*/ 588 w 2842"/>
                <a:gd name="T7" fmla="*/ 0 h 4112"/>
                <a:gd name="T8" fmla="*/ 0 w 2842"/>
                <a:gd name="T9" fmla="*/ 164 h 4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2" h="4112">
                  <a:moveTo>
                    <a:pt x="0" y="164"/>
                  </a:moveTo>
                  <a:lnTo>
                    <a:pt x="1985" y="4112"/>
                  </a:lnTo>
                  <a:lnTo>
                    <a:pt x="2842" y="3414"/>
                  </a:lnTo>
                  <a:lnTo>
                    <a:pt x="588" y="0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30CD2186-D2A9-45AA-A1E8-50346B9A3AB1}"/>
                </a:ext>
              </a:extLst>
            </p:cNvPr>
            <p:cNvSpPr>
              <a:spLocks/>
            </p:cNvSpPr>
            <p:nvPr/>
          </p:nvSpPr>
          <p:spPr bwMode="black">
            <a:xfrm>
              <a:off x="4990750" y="3437478"/>
              <a:ext cx="1250991" cy="1318692"/>
            </a:xfrm>
            <a:custGeom>
              <a:avLst/>
              <a:gdLst>
                <a:gd name="T0" fmla="*/ 1180 w 3744"/>
                <a:gd name="T1" fmla="*/ 913 h 3948"/>
                <a:gd name="T2" fmla="*/ 1211 w 3744"/>
                <a:gd name="T3" fmla="*/ 745 h 3948"/>
                <a:gd name="T4" fmla="*/ 1508 w 3744"/>
                <a:gd name="T5" fmla="*/ 905 h 3948"/>
                <a:gd name="T6" fmla="*/ 1571 w 3744"/>
                <a:gd name="T7" fmla="*/ 980 h 3948"/>
                <a:gd name="T8" fmla="*/ 2085 w 3744"/>
                <a:gd name="T9" fmla="*/ 766 h 3948"/>
                <a:gd name="T10" fmla="*/ 634 w 3744"/>
                <a:gd name="T11" fmla="*/ 260 h 3948"/>
                <a:gd name="T12" fmla="*/ 974 w 3744"/>
                <a:gd name="T13" fmla="*/ 1506 h 3948"/>
                <a:gd name="T14" fmla="*/ 1896 w 3744"/>
                <a:gd name="T15" fmla="*/ 1891 h 3948"/>
                <a:gd name="T16" fmla="*/ 2763 w 3744"/>
                <a:gd name="T17" fmla="*/ 2325 h 3948"/>
                <a:gd name="T18" fmla="*/ 2563 w 3744"/>
                <a:gd name="T19" fmla="*/ 2543 h 3948"/>
                <a:gd name="T20" fmla="*/ 2291 w 3744"/>
                <a:gd name="T21" fmla="*/ 2268 h 3948"/>
                <a:gd name="T22" fmla="*/ 1674 w 3744"/>
                <a:gd name="T23" fmla="*/ 2666 h 3948"/>
                <a:gd name="T24" fmla="*/ 3346 w 3744"/>
                <a:gd name="T25" fmla="*/ 3133 h 3948"/>
                <a:gd name="T26" fmla="*/ 3276 w 3744"/>
                <a:gd name="T27" fmla="*/ 1820 h 3948"/>
                <a:gd name="T28" fmla="*/ 1994 w 3744"/>
                <a:gd name="T29" fmla="*/ 1232 h 3948"/>
                <a:gd name="T30" fmla="*/ 1180 w 3744"/>
                <a:gd name="T31" fmla="*/ 913 h 3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44" h="3948">
                  <a:moveTo>
                    <a:pt x="1180" y="913"/>
                  </a:moveTo>
                  <a:cubicBezTo>
                    <a:pt x="1099" y="808"/>
                    <a:pt x="1140" y="755"/>
                    <a:pt x="1211" y="745"/>
                  </a:cubicBezTo>
                  <a:cubicBezTo>
                    <a:pt x="1299" y="732"/>
                    <a:pt x="1408" y="800"/>
                    <a:pt x="1508" y="905"/>
                  </a:cubicBezTo>
                  <a:cubicBezTo>
                    <a:pt x="1536" y="934"/>
                    <a:pt x="1571" y="980"/>
                    <a:pt x="1571" y="980"/>
                  </a:cubicBezTo>
                  <a:lnTo>
                    <a:pt x="2085" y="766"/>
                  </a:lnTo>
                  <a:cubicBezTo>
                    <a:pt x="2028" y="674"/>
                    <a:pt x="1371" y="0"/>
                    <a:pt x="634" y="260"/>
                  </a:cubicBezTo>
                  <a:cubicBezTo>
                    <a:pt x="0" y="484"/>
                    <a:pt x="716" y="1316"/>
                    <a:pt x="974" y="1506"/>
                  </a:cubicBezTo>
                  <a:cubicBezTo>
                    <a:pt x="1156" y="1640"/>
                    <a:pt x="1405" y="1771"/>
                    <a:pt x="1896" y="1891"/>
                  </a:cubicBezTo>
                  <a:cubicBezTo>
                    <a:pt x="2388" y="2011"/>
                    <a:pt x="2673" y="2039"/>
                    <a:pt x="2763" y="2325"/>
                  </a:cubicBezTo>
                  <a:cubicBezTo>
                    <a:pt x="2814" y="2486"/>
                    <a:pt x="2659" y="2577"/>
                    <a:pt x="2563" y="2543"/>
                  </a:cubicBezTo>
                  <a:cubicBezTo>
                    <a:pt x="2403" y="2485"/>
                    <a:pt x="2291" y="2268"/>
                    <a:pt x="2291" y="2268"/>
                  </a:cubicBezTo>
                  <a:lnTo>
                    <a:pt x="1674" y="2666"/>
                  </a:lnTo>
                  <a:cubicBezTo>
                    <a:pt x="1674" y="2666"/>
                    <a:pt x="2347" y="3948"/>
                    <a:pt x="3346" y="3133"/>
                  </a:cubicBezTo>
                  <a:cubicBezTo>
                    <a:pt x="3744" y="2808"/>
                    <a:pt x="3729" y="2273"/>
                    <a:pt x="3276" y="1820"/>
                  </a:cubicBezTo>
                  <a:cubicBezTo>
                    <a:pt x="2862" y="1405"/>
                    <a:pt x="2188" y="1274"/>
                    <a:pt x="1994" y="1232"/>
                  </a:cubicBezTo>
                  <a:cubicBezTo>
                    <a:pt x="1849" y="1201"/>
                    <a:pt x="1323" y="1100"/>
                    <a:pt x="1180" y="9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7E891A0E-51C7-4A86-BA61-B1C27D728820}"/>
                </a:ext>
              </a:extLst>
            </p:cNvPr>
            <p:cNvSpPr>
              <a:spLocks/>
            </p:cNvSpPr>
            <p:nvPr/>
          </p:nvSpPr>
          <p:spPr bwMode="black">
            <a:xfrm>
              <a:off x="5508807" y="3350645"/>
              <a:ext cx="1037587" cy="893355"/>
            </a:xfrm>
            <a:custGeom>
              <a:avLst/>
              <a:gdLst>
                <a:gd name="T0" fmla="*/ 1704 w 3102"/>
                <a:gd name="T1" fmla="*/ 452 h 2674"/>
                <a:gd name="T2" fmla="*/ 1218 w 3102"/>
                <a:gd name="T3" fmla="*/ 0 h 2674"/>
                <a:gd name="T4" fmla="*/ 0 w 3102"/>
                <a:gd name="T5" fmla="*/ 340 h 2674"/>
                <a:gd name="T6" fmla="*/ 542 w 3102"/>
                <a:gd name="T7" fmla="*/ 914 h 2674"/>
                <a:gd name="T8" fmla="*/ 876 w 3102"/>
                <a:gd name="T9" fmla="*/ 786 h 2674"/>
                <a:gd name="T10" fmla="*/ 2587 w 3102"/>
                <a:gd name="T11" fmla="*/ 2674 h 2674"/>
                <a:gd name="T12" fmla="*/ 3102 w 3102"/>
                <a:gd name="T13" fmla="*/ 2255 h 2674"/>
                <a:gd name="T14" fmla="*/ 1383 w 3102"/>
                <a:gd name="T15" fmla="*/ 581 h 2674"/>
                <a:gd name="T16" fmla="*/ 1704 w 3102"/>
                <a:gd name="T17" fmla="*/ 452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02" h="2674">
                  <a:moveTo>
                    <a:pt x="1704" y="452"/>
                  </a:moveTo>
                  <a:lnTo>
                    <a:pt x="1218" y="0"/>
                  </a:lnTo>
                  <a:lnTo>
                    <a:pt x="0" y="340"/>
                  </a:lnTo>
                  <a:lnTo>
                    <a:pt x="542" y="914"/>
                  </a:lnTo>
                  <a:lnTo>
                    <a:pt x="876" y="786"/>
                  </a:lnTo>
                  <a:lnTo>
                    <a:pt x="2587" y="2674"/>
                  </a:lnTo>
                  <a:lnTo>
                    <a:pt x="3102" y="2255"/>
                  </a:lnTo>
                  <a:lnTo>
                    <a:pt x="1383" y="581"/>
                  </a:lnTo>
                  <a:lnTo>
                    <a:pt x="1704" y="4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8">
              <a:extLst>
                <a:ext uri="{FF2B5EF4-FFF2-40B4-BE49-F238E27FC236}">
                  <a16:creationId xmlns:a16="http://schemas.microsoft.com/office/drawing/2014/main" id="{CDDF927D-0FE8-48B4-9396-E444C13BEFC8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6000373" y="3207885"/>
              <a:ext cx="946339" cy="780030"/>
            </a:xfrm>
            <a:custGeom>
              <a:avLst/>
              <a:gdLst>
                <a:gd name="T0" fmla="*/ 2450 w 2834"/>
                <a:gd name="T1" fmla="*/ 1180 h 2333"/>
                <a:gd name="T2" fmla="*/ 1512 w 2834"/>
                <a:gd name="T3" fmla="*/ 352 h 2333"/>
                <a:gd name="T4" fmla="*/ 402 w 2834"/>
                <a:gd name="T5" fmla="*/ 204 h 2333"/>
                <a:gd name="T6" fmla="*/ 459 w 2834"/>
                <a:gd name="T7" fmla="*/ 1067 h 2333"/>
                <a:gd name="T8" fmla="*/ 1440 w 2834"/>
                <a:gd name="T9" fmla="*/ 1984 h 2333"/>
                <a:gd name="T10" fmla="*/ 2468 w 2834"/>
                <a:gd name="T11" fmla="*/ 2024 h 2333"/>
                <a:gd name="T12" fmla="*/ 2450 w 2834"/>
                <a:gd name="T13" fmla="*/ 1180 h 2333"/>
                <a:gd name="T14" fmla="*/ 1730 w 2834"/>
                <a:gd name="T15" fmla="*/ 1520 h 2333"/>
                <a:gd name="T16" fmla="*/ 1730 w 2834"/>
                <a:gd name="T17" fmla="*/ 1520 h 2333"/>
                <a:gd name="T18" fmla="*/ 956 w 2834"/>
                <a:gd name="T19" fmla="*/ 815 h 2333"/>
                <a:gd name="T20" fmla="*/ 873 w 2834"/>
                <a:gd name="T21" fmla="*/ 551 h 2333"/>
                <a:gd name="T22" fmla="*/ 1205 w 2834"/>
                <a:gd name="T23" fmla="*/ 693 h 2333"/>
                <a:gd name="T24" fmla="*/ 1938 w 2834"/>
                <a:gd name="T25" fmla="*/ 1357 h 2333"/>
                <a:gd name="T26" fmla="*/ 2031 w 2834"/>
                <a:gd name="T27" fmla="*/ 1602 h 2333"/>
                <a:gd name="T28" fmla="*/ 1730 w 2834"/>
                <a:gd name="T29" fmla="*/ 1520 h 2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34" h="2333">
                  <a:moveTo>
                    <a:pt x="2450" y="1180"/>
                  </a:moveTo>
                  <a:cubicBezTo>
                    <a:pt x="2270" y="969"/>
                    <a:pt x="1714" y="492"/>
                    <a:pt x="1512" y="352"/>
                  </a:cubicBezTo>
                  <a:cubicBezTo>
                    <a:pt x="1311" y="212"/>
                    <a:pt x="860" y="0"/>
                    <a:pt x="402" y="204"/>
                  </a:cubicBezTo>
                  <a:cubicBezTo>
                    <a:pt x="163" y="310"/>
                    <a:pt x="0" y="617"/>
                    <a:pt x="459" y="1067"/>
                  </a:cubicBezTo>
                  <a:cubicBezTo>
                    <a:pt x="918" y="1517"/>
                    <a:pt x="1229" y="1824"/>
                    <a:pt x="1440" y="1984"/>
                  </a:cubicBezTo>
                  <a:cubicBezTo>
                    <a:pt x="1651" y="2145"/>
                    <a:pt x="2102" y="2333"/>
                    <a:pt x="2468" y="2024"/>
                  </a:cubicBezTo>
                  <a:cubicBezTo>
                    <a:pt x="2834" y="1715"/>
                    <a:pt x="2630" y="1392"/>
                    <a:pt x="2450" y="1180"/>
                  </a:cubicBezTo>
                  <a:close/>
                  <a:moveTo>
                    <a:pt x="1730" y="1520"/>
                  </a:moveTo>
                  <a:lnTo>
                    <a:pt x="1730" y="1520"/>
                  </a:lnTo>
                  <a:cubicBezTo>
                    <a:pt x="1636" y="1449"/>
                    <a:pt x="1037" y="897"/>
                    <a:pt x="956" y="815"/>
                  </a:cubicBezTo>
                  <a:cubicBezTo>
                    <a:pt x="875" y="732"/>
                    <a:pt x="763" y="599"/>
                    <a:pt x="873" y="551"/>
                  </a:cubicBezTo>
                  <a:cubicBezTo>
                    <a:pt x="986" y="502"/>
                    <a:pt x="1134" y="627"/>
                    <a:pt x="1205" y="693"/>
                  </a:cubicBezTo>
                  <a:cubicBezTo>
                    <a:pt x="1277" y="759"/>
                    <a:pt x="1882" y="1300"/>
                    <a:pt x="1938" y="1357"/>
                  </a:cubicBezTo>
                  <a:cubicBezTo>
                    <a:pt x="1995" y="1414"/>
                    <a:pt x="2112" y="1541"/>
                    <a:pt x="2031" y="1602"/>
                  </a:cubicBezTo>
                  <a:cubicBezTo>
                    <a:pt x="1951" y="1664"/>
                    <a:pt x="1823" y="1591"/>
                    <a:pt x="1730" y="15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9">
              <a:extLst>
                <a:ext uri="{FF2B5EF4-FFF2-40B4-BE49-F238E27FC236}">
                  <a16:creationId xmlns:a16="http://schemas.microsoft.com/office/drawing/2014/main" id="{87DC2CE3-708D-47A9-B989-09FE51C2B2AE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4004674" y="3661185"/>
              <a:ext cx="1192121" cy="1895620"/>
            </a:xfrm>
            <a:custGeom>
              <a:avLst/>
              <a:gdLst>
                <a:gd name="T0" fmla="*/ 1121 w 3566"/>
                <a:gd name="T1" fmla="*/ 352 h 5674"/>
                <a:gd name="T2" fmla="*/ 501 w 3566"/>
                <a:gd name="T3" fmla="*/ 525 h 5674"/>
                <a:gd name="T4" fmla="*/ 0 w 3566"/>
                <a:gd name="T5" fmla="*/ 617 h 5674"/>
                <a:gd name="T6" fmla="*/ 1625 w 3566"/>
                <a:gd name="T7" fmla="*/ 5648 h 5674"/>
                <a:gd name="T8" fmla="*/ 2264 w 3566"/>
                <a:gd name="T9" fmla="*/ 5674 h 5674"/>
                <a:gd name="T10" fmla="*/ 2864 w 3566"/>
                <a:gd name="T11" fmla="*/ 5186 h 5674"/>
                <a:gd name="T12" fmla="*/ 2289 w 3566"/>
                <a:gd name="T13" fmla="*/ 3618 h 5674"/>
                <a:gd name="T14" fmla="*/ 2828 w 3566"/>
                <a:gd name="T15" fmla="*/ 1267 h 5674"/>
                <a:gd name="T16" fmla="*/ 1121 w 3566"/>
                <a:gd name="T17" fmla="*/ 352 h 5674"/>
                <a:gd name="T18" fmla="*/ 1898 w 3566"/>
                <a:gd name="T19" fmla="*/ 2549 h 5674"/>
                <a:gd name="T20" fmla="*/ 1898 w 3566"/>
                <a:gd name="T21" fmla="*/ 2549 h 5674"/>
                <a:gd name="T22" fmla="*/ 1414 w 3566"/>
                <a:gd name="T23" fmla="*/ 1228 h 5674"/>
                <a:gd name="T24" fmla="*/ 1598 w 3566"/>
                <a:gd name="T25" fmla="*/ 1163 h 5674"/>
                <a:gd name="T26" fmla="*/ 1759 w 3566"/>
                <a:gd name="T27" fmla="*/ 1198 h 5674"/>
                <a:gd name="T28" fmla="*/ 2259 w 3566"/>
                <a:gd name="T29" fmla="*/ 2170 h 5674"/>
                <a:gd name="T30" fmla="*/ 2130 w 3566"/>
                <a:gd name="T31" fmla="*/ 2439 h 5674"/>
                <a:gd name="T32" fmla="*/ 1898 w 3566"/>
                <a:gd name="T33" fmla="*/ 2549 h 5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66" h="5674">
                  <a:moveTo>
                    <a:pt x="1121" y="352"/>
                  </a:moveTo>
                  <a:cubicBezTo>
                    <a:pt x="961" y="394"/>
                    <a:pt x="501" y="525"/>
                    <a:pt x="501" y="525"/>
                  </a:cubicBezTo>
                  <a:lnTo>
                    <a:pt x="0" y="617"/>
                  </a:lnTo>
                  <a:lnTo>
                    <a:pt x="1625" y="5648"/>
                  </a:lnTo>
                  <a:lnTo>
                    <a:pt x="2264" y="5674"/>
                  </a:lnTo>
                  <a:lnTo>
                    <a:pt x="2864" y="5186"/>
                  </a:lnTo>
                  <a:lnTo>
                    <a:pt x="2289" y="3618"/>
                  </a:lnTo>
                  <a:cubicBezTo>
                    <a:pt x="3028" y="3189"/>
                    <a:pt x="3566" y="2730"/>
                    <a:pt x="2828" y="1267"/>
                  </a:cubicBezTo>
                  <a:cubicBezTo>
                    <a:pt x="2188" y="0"/>
                    <a:pt x="1281" y="311"/>
                    <a:pt x="1121" y="352"/>
                  </a:cubicBezTo>
                  <a:close/>
                  <a:moveTo>
                    <a:pt x="1898" y="2549"/>
                  </a:moveTo>
                  <a:lnTo>
                    <a:pt x="1898" y="2549"/>
                  </a:lnTo>
                  <a:lnTo>
                    <a:pt x="1414" y="1228"/>
                  </a:lnTo>
                  <a:cubicBezTo>
                    <a:pt x="1414" y="1228"/>
                    <a:pt x="1515" y="1183"/>
                    <a:pt x="1598" y="1163"/>
                  </a:cubicBezTo>
                  <a:cubicBezTo>
                    <a:pt x="1645" y="1151"/>
                    <a:pt x="1692" y="1161"/>
                    <a:pt x="1759" y="1198"/>
                  </a:cubicBezTo>
                  <a:cubicBezTo>
                    <a:pt x="1943" y="1297"/>
                    <a:pt x="2235" y="1867"/>
                    <a:pt x="2259" y="2170"/>
                  </a:cubicBezTo>
                  <a:cubicBezTo>
                    <a:pt x="2271" y="2316"/>
                    <a:pt x="2216" y="2394"/>
                    <a:pt x="2130" y="2439"/>
                  </a:cubicBezTo>
                  <a:cubicBezTo>
                    <a:pt x="2024" y="2495"/>
                    <a:pt x="1898" y="2549"/>
                    <a:pt x="1898" y="25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3" name="Freeform 20">
            <a:extLst>
              <a:ext uri="{FF2B5EF4-FFF2-40B4-BE49-F238E27FC236}">
                <a16:creationId xmlns:a16="http://schemas.microsoft.com/office/drawing/2014/main" id="{3916FF13-CC24-7A4F-AE88-A82E4F26A49D}"/>
              </a:ext>
            </a:extLst>
          </p:cNvPr>
          <p:cNvSpPr>
            <a:spLocks/>
          </p:cNvSpPr>
          <p:nvPr userDrawn="1"/>
        </p:nvSpPr>
        <p:spPr bwMode="black">
          <a:xfrm>
            <a:off x="343633" y="6184233"/>
            <a:ext cx="360906" cy="360906"/>
          </a:xfrm>
          <a:custGeom>
            <a:avLst/>
            <a:gdLst>
              <a:gd name="T0" fmla="*/ 937 w 1875"/>
              <a:gd name="T1" fmla="*/ 522 h 1874"/>
              <a:gd name="T2" fmla="*/ 416 w 1875"/>
              <a:gd name="T3" fmla="*/ 0 h 1874"/>
              <a:gd name="T4" fmla="*/ 0 w 1875"/>
              <a:gd name="T5" fmla="*/ 415 h 1874"/>
              <a:gd name="T6" fmla="*/ 522 w 1875"/>
              <a:gd name="T7" fmla="*/ 937 h 1874"/>
              <a:gd name="T8" fmla="*/ 0 w 1875"/>
              <a:gd name="T9" fmla="*/ 1459 h 1874"/>
              <a:gd name="T10" fmla="*/ 416 w 1875"/>
              <a:gd name="T11" fmla="*/ 1874 h 1874"/>
              <a:gd name="T12" fmla="*/ 937 w 1875"/>
              <a:gd name="T13" fmla="*/ 1352 h 1874"/>
              <a:gd name="T14" fmla="*/ 1459 w 1875"/>
              <a:gd name="T15" fmla="*/ 1874 h 1874"/>
              <a:gd name="T16" fmla="*/ 1875 w 1875"/>
              <a:gd name="T17" fmla="*/ 1459 h 1874"/>
              <a:gd name="T18" fmla="*/ 1353 w 1875"/>
              <a:gd name="T19" fmla="*/ 937 h 1874"/>
              <a:gd name="T20" fmla="*/ 1875 w 1875"/>
              <a:gd name="T21" fmla="*/ 415 h 1874"/>
              <a:gd name="T22" fmla="*/ 1459 w 1875"/>
              <a:gd name="T23" fmla="*/ 0 h 1874"/>
              <a:gd name="T24" fmla="*/ 937 w 1875"/>
              <a:gd name="T25" fmla="*/ 522 h 1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75" h="1874">
                <a:moveTo>
                  <a:pt x="937" y="522"/>
                </a:moveTo>
                <a:lnTo>
                  <a:pt x="416" y="0"/>
                </a:lnTo>
                <a:lnTo>
                  <a:pt x="0" y="415"/>
                </a:lnTo>
                <a:lnTo>
                  <a:pt x="522" y="937"/>
                </a:lnTo>
                <a:lnTo>
                  <a:pt x="0" y="1459"/>
                </a:lnTo>
                <a:lnTo>
                  <a:pt x="416" y="1874"/>
                </a:lnTo>
                <a:lnTo>
                  <a:pt x="937" y="1352"/>
                </a:lnTo>
                <a:lnTo>
                  <a:pt x="1459" y="1874"/>
                </a:lnTo>
                <a:lnTo>
                  <a:pt x="1875" y="1459"/>
                </a:lnTo>
                <a:lnTo>
                  <a:pt x="1353" y="937"/>
                </a:lnTo>
                <a:lnTo>
                  <a:pt x="1875" y="415"/>
                </a:lnTo>
                <a:lnTo>
                  <a:pt x="1459" y="0"/>
                </a:lnTo>
                <a:lnTo>
                  <a:pt x="937" y="5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806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4">
    <p:bg>
      <p:bgPr>
        <a:solidFill>
          <a:srgbClr val="1BA0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2308412"/>
            <a:ext cx="10363200" cy="2796988"/>
          </a:xfrm>
        </p:spPr>
        <p:txBody>
          <a:bodyPr lIns="0" tIns="0" rIns="0" bIns="0" anchor="ctr" anchorCtr="0"/>
          <a:lstStyle>
            <a:lvl1pPr algn="ctr">
              <a:lnSpc>
                <a:spcPct val="100000"/>
              </a:lnSpc>
              <a:defRPr sz="550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AB2DF2-BF4D-4F6E-8A6A-C7A73C01BAAB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AFB369F6-A332-4CBF-A6F6-436EC4F2CE3D}"/>
              </a:ext>
            </a:extLst>
          </p:cNvPr>
          <p:cNvGrpSpPr/>
          <p:nvPr userDrawn="1"/>
        </p:nvGrpSpPr>
        <p:grpSpPr>
          <a:xfrm rot="172452">
            <a:off x="347367" y="369014"/>
            <a:ext cx="1663161" cy="861299"/>
            <a:chOff x="316457" y="2123202"/>
            <a:chExt cx="6630255" cy="3433603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8A204664-017C-429E-AB2F-2C7CBD6F2700}"/>
                </a:ext>
              </a:extLst>
            </p:cNvPr>
            <p:cNvSpPr>
              <a:spLocks/>
            </p:cNvSpPr>
            <p:nvPr/>
          </p:nvSpPr>
          <p:spPr bwMode="black">
            <a:xfrm>
              <a:off x="316457" y="2290982"/>
              <a:ext cx="1120006" cy="2048682"/>
            </a:xfrm>
            <a:custGeom>
              <a:avLst/>
              <a:gdLst>
                <a:gd name="T0" fmla="*/ 91 w 3354"/>
                <a:gd name="T1" fmla="*/ 639 h 6132"/>
                <a:gd name="T2" fmla="*/ 0 w 3354"/>
                <a:gd name="T3" fmla="*/ 1951 h 6132"/>
                <a:gd name="T4" fmla="*/ 896 w 3354"/>
                <a:gd name="T5" fmla="*/ 1767 h 6132"/>
                <a:gd name="T6" fmla="*/ 524 w 3354"/>
                <a:gd name="T7" fmla="*/ 6132 h 6132"/>
                <a:gd name="T8" fmla="*/ 1911 w 3354"/>
                <a:gd name="T9" fmla="*/ 5891 h 6132"/>
                <a:gd name="T10" fmla="*/ 2334 w 3354"/>
                <a:gd name="T11" fmla="*/ 1471 h 6132"/>
                <a:gd name="T12" fmla="*/ 3172 w 3354"/>
                <a:gd name="T13" fmla="*/ 1301 h 6132"/>
                <a:gd name="T14" fmla="*/ 3354 w 3354"/>
                <a:gd name="T15" fmla="*/ 0 h 6132"/>
                <a:gd name="T16" fmla="*/ 91 w 3354"/>
                <a:gd name="T17" fmla="*/ 639 h 6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54" h="6132">
                  <a:moveTo>
                    <a:pt x="91" y="639"/>
                  </a:moveTo>
                  <a:lnTo>
                    <a:pt x="0" y="1951"/>
                  </a:lnTo>
                  <a:lnTo>
                    <a:pt x="896" y="1767"/>
                  </a:lnTo>
                  <a:lnTo>
                    <a:pt x="524" y="6132"/>
                  </a:lnTo>
                  <a:lnTo>
                    <a:pt x="1911" y="5891"/>
                  </a:lnTo>
                  <a:lnTo>
                    <a:pt x="2334" y="1471"/>
                  </a:lnTo>
                  <a:lnTo>
                    <a:pt x="3172" y="1301"/>
                  </a:lnTo>
                  <a:lnTo>
                    <a:pt x="3354" y="0"/>
                  </a:lnTo>
                  <a:lnTo>
                    <a:pt x="91" y="6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E6A0C0B3-F88A-4E1D-B4AE-474AB854B9C1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1115619" y="2124673"/>
              <a:ext cx="1177404" cy="2106081"/>
            </a:xfrm>
            <a:custGeom>
              <a:avLst/>
              <a:gdLst>
                <a:gd name="T0" fmla="*/ 1615 w 3522"/>
                <a:gd name="T1" fmla="*/ 374 h 6309"/>
                <a:gd name="T2" fmla="*/ 0 w 3522"/>
                <a:gd name="T3" fmla="*/ 6309 h 6309"/>
                <a:gd name="T4" fmla="*/ 1276 w 3522"/>
                <a:gd name="T5" fmla="*/ 6089 h 6309"/>
                <a:gd name="T6" fmla="*/ 1619 w 3522"/>
                <a:gd name="T7" fmla="*/ 4544 h 6309"/>
                <a:gd name="T8" fmla="*/ 2161 w 3522"/>
                <a:gd name="T9" fmla="*/ 4426 h 6309"/>
                <a:gd name="T10" fmla="*/ 2077 w 3522"/>
                <a:gd name="T11" fmla="*/ 5951 h 6309"/>
                <a:gd name="T12" fmla="*/ 3506 w 3522"/>
                <a:gd name="T13" fmla="*/ 5704 h 6309"/>
                <a:gd name="T14" fmla="*/ 3522 w 3522"/>
                <a:gd name="T15" fmla="*/ 0 h 6309"/>
                <a:gd name="T16" fmla="*/ 1615 w 3522"/>
                <a:gd name="T17" fmla="*/ 374 h 6309"/>
                <a:gd name="T18" fmla="*/ 2301 w 3522"/>
                <a:gd name="T19" fmla="*/ 1667 h 6309"/>
                <a:gd name="T20" fmla="*/ 2301 w 3522"/>
                <a:gd name="T21" fmla="*/ 1667 h 6309"/>
                <a:gd name="T22" fmla="*/ 2222 w 3522"/>
                <a:gd name="T23" fmla="*/ 3325 h 6309"/>
                <a:gd name="T24" fmla="*/ 1872 w 3522"/>
                <a:gd name="T25" fmla="*/ 3402 h 6309"/>
                <a:gd name="T26" fmla="*/ 2280 w 3522"/>
                <a:gd name="T27" fmla="*/ 1672 h 6309"/>
                <a:gd name="T28" fmla="*/ 2301 w 3522"/>
                <a:gd name="T29" fmla="*/ 1667 h 6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22" h="6309">
                  <a:moveTo>
                    <a:pt x="1615" y="374"/>
                  </a:moveTo>
                  <a:lnTo>
                    <a:pt x="0" y="6309"/>
                  </a:lnTo>
                  <a:lnTo>
                    <a:pt x="1276" y="6089"/>
                  </a:lnTo>
                  <a:lnTo>
                    <a:pt x="1619" y="4544"/>
                  </a:lnTo>
                  <a:lnTo>
                    <a:pt x="2161" y="4426"/>
                  </a:lnTo>
                  <a:lnTo>
                    <a:pt x="2077" y="5951"/>
                  </a:lnTo>
                  <a:lnTo>
                    <a:pt x="3506" y="5704"/>
                  </a:lnTo>
                  <a:lnTo>
                    <a:pt x="3522" y="0"/>
                  </a:lnTo>
                  <a:lnTo>
                    <a:pt x="1615" y="374"/>
                  </a:lnTo>
                  <a:close/>
                  <a:moveTo>
                    <a:pt x="2301" y="1667"/>
                  </a:moveTo>
                  <a:lnTo>
                    <a:pt x="2301" y="1667"/>
                  </a:lnTo>
                  <a:lnTo>
                    <a:pt x="2222" y="3325"/>
                  </a:lnTo>
                  <a:lnTo>
                    <a:pt x="1872" y="3402"/>
                  </a:lnTo>
                  <a:lnTo>
                    <a:pt x="2280" y="1672"/>
                  </a:lnTo>
                  <a:lnTo>
                    <a:pt x="2301" y="16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ECC81355-4FAF-444F-A294-EF6D4F9C8EA5}"/>
                </a:ext>
              </a:extLst>
            </p:cNvPr>
            <p:cNvSpPr>
              <a:spLocks/>
            </p:cNvSpPr>
            <p:nvPr/>
          </p:nvSpPr>
          <p:spPr bwMode="black">
            <a:xfrm>
              <a:off x="2390159" y="2123202"/>
              <a:ext cx="479792" cy="1888262"/>
            </a:xfrm>
            <a:custGeom>
              <a:avLst/>
              <a:gdLst>
                <a:gd name="T0" fmla="*/ 1349 w 1439"/>
                <a:gd name="T1" fmla="*/ 5422 h 5655"/>
                <a:gd name="T2" fmla="*/ 1439 w 1439"/>
                <a:gd name="T3" fmla="*/ 453 h 5655"/>
                <a:gd name="T4" fmla="*/ 402 w 1439"/>
                <a:gd name="T5" fmla="*/ 0 h 5655"/>
                <a:gd name="T6" fmla="*/ 0 w 1439"/>
                <a:gd name="T7" fmla="*/ 5655 h 5655"/>
                <a:gd name="T8" fmla="*/ 1349 w 1439"/>
                <a:gd name="T9" fmla="*/ 5422 h 5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9" h="5655">
                  <a:moveTo>
                    <a:pt x="1349" y="5422"/>
                  </a:moveTo>
                  <a:lnTo>
                    <a:pt x="1439" y="453"/>
                  </a:lnTo>
                  <a:lnTo>
                    <a:pt x="402" y="0"/>
                  </a:lnTo>
                  <a:lnTo>
                    <a:pt x="0" y="5655"/>
                  </a:lnTo>
                  <a:lnTo>
                    <a:pt x="1349" y="54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97E89869-0407-4C32-8082-23A91B5CB7E8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962672" y="2318945"/>
              <a:ext cx="837429" cy="1593911"/>
            </a:xfrm>
            <a:custGeom>
              <a:avLst/>
              <a:gdLst>
                <a:gd name="T0" fmla="*/ 1848 w 2507"/>
                <a:gd name="T1" fmla="*/ 4453 h 4772"/>
                <a:gd name="T2" fmla="*/ 2493 w 2507"/>
                <a:gd name="T3" fmla="*/ 3497 h 4772"/>
                <a:gd name="T4" fmla="*/ 2152 w 2507"/>
                <a:gd name="T5" fmla="*/ 1720 h 4772"/>
                <a:gd name="T6" fmla="*/ 1422 w 2507"/>
                <a:gd name="T7" fmla="*/ 662 h 4772"/>
                <a:gd name="T8" fmla="*/ 30 w 2507"/>
                <a:gd name="T9" fmla="*/ 0 h 4772"/>
                <a:gd name="T10" fmla="*/ 0 w 2507"/>
                <a:gd name="T11" fmla="*/ 4772 h 4772"/>
                <a:gd name="T12" fmla="*/ 1848 w 2507"/>
                <a:gd name="T13" fmla="*/ 4453 h 4772"/>
                <a:gd name="T14" fmla="*/ 937 w 2507"/>
                <a:gd name="T15" fmla="*/ 1018 h 4772"/>
                <a:gd name="T16" fmla="*/ 937 w 2507"/>
                <a:gd name="T17" fmla="*/ 1018 h 4772"/>
                <a:gd name="T18" fmla="*/ 1367 w 2507"/>
                <a:gd name="T19" fmla="*/ 1504 h 4772"/>
                <a:gd name="T20" fmla="*/ 1596 w 2507"/>
                <a:gd name="T21" fmla="*/ 3082 h 4772"/>
                <a:gd name="T22" fmla="*/ 1426 w 2507"/>
                <a:gd name="T23" fmla="*/ 3481 h 4772"/>
                <a:gd name="T24" fmla="*/ 1106 w 2507"/>
                <a:gd name="T25" fmla="*/ 3541 h 4772"/>
                <a:gd name="T26" fmla="*/ 937 w 2507"/>
                <a:gd name="T27" fmla="*/ 1018 h 4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07" h="4772">
                  <a:moveTo>
                    <a:pt x="1848" y="4453"/>
                  </a:moveTo>
                  <a:cubicBezTo>
                    <a:pt x="2398" y="4357"/>
                    <a:pt x="2507" y="3790"/>
                    <a:pt x="2493" y="3497"/>
                  </a:cubicBezTo>
                  <a:cubicBezTo>
                    <a:pt x="2479" y="3203"/>
                    <a:pt x="2329" y="2437"/>
                    <a:pt x="2152" y="1720"/>
                  </a:cubicBezTo>
                  <a:cubicBezTo>
                    <a:pt x="1974" y="1004"/>
                    <a:pt x="1659" y="827"/>
                    <a:pt x="1422" y="662"/>
                  </a:cubicBezTo>
                  <a:cubicBezTo>
                    <a:pt x="1184" y="496"/>
                    <a:pt x="30" y="0"/>
                    <a:pt x="30" y="0"/>
                  </a:cubicBezTo>
                  <a:lnTo>
                    <a:pt x="0" y="4772"/>
                  </a:lnTo>
                  <a:lnTo>
                    <a:pt x="1848" y="4453"/>
                  </a:lnTo>
                  <a:close/>
                  <a:moveTo>
                    <a:pt x="937" y="1018"/>
                  </a:moveTo>
                  <a:lnTo>
                    <a:pt x="937" y="1018"/>
                  </a:lnTo>
                  <a:cubicBezTo>
                    <a:pt x="1312" y="1082"/>
                    <a:pt x="1348" y="1377"/>
                    <a:pt x="1367" y="1504"/>
                  </a:cubicBezTo>
                  <a:cubicBezTo>
                    <a:pt x="1410" y="1785"/>
                    <a:pt x="1553" y="2691"/>
                    <a:pt x="1596" y="3082"/>
                  </a:cubicBezTo>
                  <a:cubicBezTo>
                    <a:pt x="1623" y="3316"/>
                    <a:pt x="1540" y="3425"/>
                    <a:pt x="1426" y="3481"/>
                  </a:cubicBezTo>
                  <a:cubicBezTo>
                    <a:pt x="1340" y="3523"/>
                    <a:pt x="1106" y="3541"/>
                    <a:pt x="1106" y="3541"/>
                  </a:cubicBezTo>
                  <a:lnTo>
                    <a:pt x="937" y="10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8884018E-BC80-481E-9CFB-42FF934C2E61}"/>
                </a:ext>
              </a:extLst>
            </p:cNvPr>
            <p:cNvSpPr>
              <a:spLocks/>
            </p:cNvSpPr>
            <p:nvPr/>
          </p:nvSpPr>
          <p:spPr bwMode="black">
            <a:xfrm>
              <a:off x="3680888" y="2628013"/>
              <a:ext cx="1065550" cy="1114119"/>
            </a:xfrm>
            <a:custGeom>
              <a:avLst/>
              <a:gdLst>
                <a:gd name="T0" fmla="*/ 3191 w 3191"/>
                <a:gd name="T1" fmla="*/ 2791 h 3336"/>
                <a:gd name="T2" fmla="*/ 2919 w 3191"/>
                <a:gd name="T3" fmla="*/ 2177 h 3336"/>
                <a:gd name="T4" fmla="*/ 1497 w 3191"/>
                <a:gd name="T5" fmla="*/ 2412 h 3336"/>
                <a:gd name="T6" fmla="*/ 1339 w 3191"/>
                <a:gd name="T7" fmla="*/ 1979 h 3336"/>
                <a:gd name="T8" fmla="*/ 2617 w 3191"/>
                <a:gd name="T9" fmla="*/ 1790 h 3336"/>
                <a:gd name="T10" fmla="*/ 2346 w 3191"/>
                <a:gd name="T11" fmla="*/ 1147 h 3336"/>
                <a:gd name="T12" fmla="*/ 1078 w 3191"/>
                <a:gd name="T13" fmla="*/ 1294 h 3336"/>
                <a:gd name="T14" fmla="*/ 953 w 3191"/>
                <a:gd name="T15" fmla="*/ 891 h 3336"/>
                <a:gd name="T16" fmla="*/ 2233 w 3191"/>
                <a:gd name="T17" fmla="*/ 738 h 3336"/>
                <a:gd name="T18" fmla="*/ 2012 w 3191"/>
                <a:gd name="T19" fmla="*/ 215 h 3336"/>
                <a:gd name="T20" fmla="*/ 850 w 3191"/>
                <a:gd name="T21" fmla="*/ 372 h 3336"/>
                <a:gd name="T22" fmla="*/ 0 w 3191"/>
                <a:gd name="T23" fmla="*/ 0 h 3336"/>
                <a:gd name="T24" fmla="*/ 808 w 3191"/>
                <a:gd name="T25" fmla="*/ 3336 h 3336"/>
                <a:gd name="T26" fmla="*/ 1443 w 3191"/>
                <a:gd name="T27" fmla="*/ 3226 h 3336"/>
                <a:gd name="T28" fmla="*/ 3191 w 3191"/>
                <a:gd name="T29" fmla="*/ 2791 h 3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91" h="3336">
                  <a:moveTo>
                    <a:pt x="3191" y="2791"/>
                  </a:moveTo>
                  <a:lnTo>
                    <a:pt x="2919" y="2177"/>
                  </a:lnTo>
                  <a:lnTo>
                    <a:pt x="1497" y="2412"/>
                  </a:lnTo>
                  <a:lnTo>
                    <a:pt x="1339" y="1979"/>
                  </a:lnTo>
                  <a:lnTo>
                    <a:pt x="2617" y="1790"/>
                  </a:lnTo>
                  <a:lnTo>
                    <a:pt x="2346" y="1147"/>
                  </a:lnTo>
                  <a:lnTo>
                    <a:pt x="1078" y="1294"/>
                  </a:lnTo>
                  <a:lnTo>
                    <a:pt x="953" y="891"/>
                  </a:lnTo>
                  <a:lnTo>
                    <a:pt x="2233" y="738"/>
                  </a:lnTo>
                  <a:lnTo>
                    <a:pt x="2012" y="215"/>
                  </a:lnTo>
                  <a:lnTo>
                    <a:pt x="850" y="372"/>
                  </a:lnTo>
                  <a:lnTo>
                    <a:pt x="0" y="0"/>
                  </a:lnTo>
                  <a:lnTo>
                    <a:pt x="808" y="3336"/>
                  </a:lnTo>
                  <a:lnTo>
                    <a:pt x="1443" y="3226"/>
                  </a:lnTo>
                  <a:lnTo>
                    <a:pt x="3191" y="27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819883FB-B181-411C-B385-04712B430E6E}"/>
                </a:ext>
              </a:extLst>
            </p:cNvPr>
            <p:cNvSpPr>
              <a:spLocks/>
            </p:cNvSpPr>
            <p:nvPr/>
          </p:nvSpPr>
          <p:spPr bwMode="black">
            <a:xfrm>
              <a:off x="4549223" y="2922364"/>
              <a:ext cx="728519" cy="294351"/>
            </a:xfrm>
            <a:custGeom>
              <a:avLst/>
              <a:gdLst>
                <a:gd name="T0" fmla="*/ 2180 w 2180"/>
                <a:gd name="T1" fmla="*/ 584 h 881"/>
                <a:gd name="T2" fmla="*/ 1878 w 2180"/>
                <a:gd name="T3" fmla="*/ 0 h 881"/>
                <a:gd name="T4" fmla="*/ 0 w 2180"/>
                <a:gd name="T5" fmla="*/ 239 h 881"/>
                <a:gd name="T6" fmla="*/ 286 w 2180"/>
                <a:gd name="T7" fmla="*/ 881 h 881"/>
                <a:gd name="T8" fmla="*/ 2180 w 2180"/>
                <a:gd name="T9" fmla="*/ 584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0" h="881">
                  <a:moveTo>
                    <a:pt x="2180" y="584"/>
                  </a:moveTo>
                  <a:lnTo>
                    <a:pt x="1878" y="0"/>
                  </a:lnTo>
                  <a:lnTo>
                    <a:pt x="0" y="239"/>
                  </a:lnTo>
                  <a:lnTo>
                    <a:pt x="286" y="881"/>
                  </a:lnTo>
                  <a:lnTo>
                    <a:pt x="2180" y="5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2C624450-46B1-4D82-87C7-A498BCF2E877}"/>
                </a:ext>
              </a:extLst>
            </p:cNvPr>
            <p:cNvSpPr>
              <a:spLocks/>
            </p:cNvSpPr>
            <p:nvPr/>
          </p:nvSpPr>
          <p:spPr bwMode="black">
            <a:xfrm>
              <a:off x="456273" y="4305814"/>
              <a:ext cx="1102345" cy="1099401"/>
            </a:xfrm>
            <a:custGeom>
              <a:avLst/>
              <a:gdLst>
                <a:gd name="T0" fmla="*/ 1984 w 3296"/>
                <a:gd name="T1" fmla="*/ 236 h 3293"/>
                <a:gd name="T2" fmla="*/ 1408 w 3296"/>
                <a:gd name="T3" fmla="*/ 1206 h 3293"/>
                <a:gd name="T4" fmla="*/ 1191 w 3296"/>
                <a:gd name="T5" fmla="*/ 378 h 3293"/>
                <a:gd name="T6" fmla="*/ 0 w 3296"/>
                <a:gd name="T7" fmla="*/ 592 h 3293"/>
                <a:gd name="T8" fmla="*/ 630 w 3296"/>
                <a:gd name="T9" fmla="*/ 1940 h 3293"/>
                <a:gd name="T10" fmla="*/ 372 w 3296"/>
                <a:gd name="T11" fmla="*/ 3233 h 3293"/>
                <a:gd name="T12" fmla="*/ 1849 w 3296"/>
                <a:gd name="T13" fmla="*/ 3293 h 3293"/>
                <a:gd name="T14" fmla="*/ 2104 w 3296"/>
                <a:gd name="T15" fmla="*/ 1866 h 3293"/>
                <a:gd name="T16" fmla="*/ 3296 w 3296"/>
                <a:gd name="T17" fmla="*/ 0 h 3293"/>
                <a:gd name="T18" fmla="*/ 1984 w 3296"/>
                <a:gd name="T19" fmla="*/ 236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96" h="3293">
                  <a:moveTo>
                    <a:pt x="1984" y="236"/>
                  </a:moveTo>
                  <a:lnTo>
                    <a:pt x="1408" y="1206"/>
                  </a:lnTo>
                  <a:lnTo>
                    <a:pt x="1191" y="378"/>
                  </a:lnTo>
                  <a:lnTo>
                    <a:pt x="0" y="592"/>
                  </a:lnTo>
                  <a:lnTo>
                    <a:pt x="630" y="1940"/>
                  </a:lnTo>
                  <a:lnTo>
                    <a:pt x="372" y="3233"/>
                  </a:lnTo>
                  <a:lnTo>
                    <a:pt x="1849" y="3293"/>
                  </a:lnTo>
                  <a:lnTo>
                    <a:pt x="2104" y="1866"/>
                  </a:lnTo>
                  <a:lnTo>
                    <a:pt x="3296" y="0"/>
                  </a:lnTo>
                  <a:lnTo>
                    <a:pt x="1984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3BD50138-CD24-4239-A92B-2E654530BDDF}"/>
                </a:ext>
              </a:extLst>
            </p:cNvPr>
            <p:cNvSpPr>
              <a:spLocks/>
            </p:cNvSpPr>
            <p:nvPr/>
          </p:nvSpPr>
          <p:spPr bwMode="black">
            <a:xfrm>
              <a:off x="1592468" y="4223395"/>
              <a:ext cx="1005209" cy="1245104"/>
            </a:xfrm>
            <a:custGeom>
              <a:avLst/>
              <a:gdLst>
                <a:gd name="T0" fmla="*/ 1433 w 3006"/>
                <a:gd name="T1" fmla="*/ 2606 h 3728"/>
                <a:gd name="T2" fmla="*/ 1278 w 3006"/>
                <a:gd name="T3" fmla="*/ 0 h 3728"/>
                <a:gd name="T4" fmla="*/ 38 w 3006"/>
                <a:gd name="T5" fmla="*/ 223 h 3728"/>
                <a:gd name="T6" fmla="*/ 0 w 3006"/>
                <a:gd name="T7" fmla="*/ 3604 h 3728"/>
                <a:gd name="T8" fmla="*/ 3006 w 3006"/>
                <a:gd name="T9" fmla="*/ 3728 h 3728"/>
                <a:gd name="T10" fmla="*/ 2839 w 3006"/>
                <a:gd name="T11" fmla="*/ 2562 h 3728"/>
                <a:gd name="T12" fmla="*/ 1433 w 3006"/>
                <a:gd name="T13" fmla="*/ 2606 h 3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6" h="3728">
                  <a:moveTo>
                    <a:pt x="1433" y="2606"/>
                  </a:moveTo>
                  <a:lnTo>
                    <a:pt x="1278" y="0"/>
                  </a:lnTo>
                  <a:lnTo>
                    <a:pt x="38" y="223"/>
                  </a:lnTo>
                  <a:lnTo>
                    <a:pt x="0" y="3604"/>
                  </a:lnTo>
                  <a:lnTo>
                    <a:pt x="3006" y="3728"/>
                  </a:lnTo>
                  <a:lnTo>
                    <a:pt x="2839" y="2562"/>
                  </a:lnTo>
                  <a:lnTo>
                    <a:pt x="1433" y="26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0631EE20-0616-488C-8426-30181956B9A9}"/>
                </a:ext>
              </a:extLst>
            </p:cNvPr>
            <p:cNvSpPr>
              <a:spLocks/>
            </p:cNvSpPr>
            <p:nvPr/>
          </p:nvSpPr>
          <p:spPr bwMode="black">
            <a:xfrm>
              <a:off x="2478464" y="4067389"/>
              <a:ext cx="724103" cy="1424658"/>
            </a:xfrm>
            <a:custGeom>
              <a:avLst/>
              <a:gdLst>
                <a:gd name="T0" fmla="*/ 0 w 2167"/>
                <a:gd name="T1" fmla="*/ 221 h 4269"/>
                <a:gd name="T2" fmla="*/ 640 w 2167"/>
                <a:gd name="T3" fmla="*/ 4206 h 4269"/>
                <a:gd name="T4" fmla="*/ 2167 w 2167"/>
                <a:gd name="T5" fmla="*/ 4269 h 4269"/>
                <a:gd name="T6" fmla="*/ 1233 w 2167"/>
                <a:gd name="T7" fmla="*/ 0 h 4269"/>
                <a:gd name="T8" fmla="*/ 0 w 2167"/>
                <a:gd name="T9" fmla="*/ 221 h 4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7" h="4269">
                  <a:moveTo>
                    <a:pt x="0" y="221"/>
                  </a:moveTo>
                  <a:lnTo>
                    <a:pt x="640" y="4206"/>
                  </a:lnTo>
                  <a:lnTo>
                    <a:pt x="2167" y="4269"/>
                  </a:lnTo>
                  <a:lnTo>
                    <a:pt x="1233" y="0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8431D52D-63AD-46B3-B9C9-5BA777B419D1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040674" y="3904025"/>
              <a:ext cx="1245104" cy="1646894"/>
            </a:xfrm>
            <a:custGeom>
              <a:avLst/>
              <a:gdLst>
                <a:gd name="T0" fmla="*/ 1216 w 3727"/>
                <a:gd name="T1" fmla="*/ 97 h 4931"/>
                <a:gd name="T2" fmla="*/ 78 w 3727"/>
                <a:gd name="T3" fmla="*/ 1483 h 4931"/>
                <a:gd name="T4" fmla="*/ 620 w 3727"/>
                <a:gd name="T5" fmla="*/ 3821 h 4931"/>
                <a:gd name="T6" fmla="*/ 2422 w 3727"/>
                <a:gd name="T7" fmla="*/ 4926 h 4931"/>
                <a:gd name="T8" fmla="*/ 3675 w 3727"/>
                <a:gd name="T9" fmla="*/ 3741 h 4931"/>
                <a:gd name="T10" fmla="*/ 2920 w 3727"/>
                <a:gd name="T11" fmla="*/ 1053 h 4931"/>
                <a:gd name="T12" fmla="*/ 1216 w 3727"/>
                <a:gd name="T13" fmla="*/ 97 h 4931"/>
                <a:gd name="T14" fmla="*/ 1734 w 3727"/>
                <a:gd name="T15" fmla="*/ 3513 h 4931"/>
                <a:gd name="T16" fmla="*/ 1734 w 3727"/>
                <a:gd name="T17" fmla="*/ 3513 h 4931"/>
                <a:gd name="T18" fmla="*/ 1262 w 3727"/>
                <a:gd name="T19" fmla="*/ 1771 h 4931"/>
                <a:gd name="T20" fmla="*/ 1427 w 3727"/>
                <a:gd name="T21" fmla="*/ 1132 h 4931"/>
                <a:gd name="T22" fmla="*/ 1934 w 3727"/>
                <a:gd name="T23" fmla="*/ 1853 h 4931"/>
                <a:gd name="T24" fmla="*/ 2355 w 3727"/>
                <a:gd name="T25" fmla="*/ 3404 h 4931"/>
                <a:gd name="T26" fmla="*/ 2166 w 3727"/>
                <a:gd name="T27" fmla="*/ 4010 h 4931"/>
                <a:gd name="T28" fmla="*/ 1734 w 3727"/>
                <a:gd name="T29" fmla="*/ 3513 h 4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27" h="4931">
                  <a:moveTo>
                    <a:pt x="1216" y="97"/>
                  </a:moveTo>
                  <a:cubicBezTo>
                    <a:pt x="284" y="239"/>
                    <a:pt x="0" y="961"/>
                    <a:pt x="78" y="1483"/>
                  </a:cubicBezTo>
                  <a:cubicBezTo>
                    <a:pt x="160" y="2031"/>
                    <a:pt x="364" y="3038"/>
                    <a:pt x="620" y="3821"/>
                  </a:cubicBezTo>
                  <a:cubicBezTo>
                    <a:pt x="877" y="4605"/>
                    <a:pt x="1572" y="4931"/>
                    <a:pt x="2422" y="4926"/>
                  </a:cubicBezTo>
                  <a:cubicBezTo>
                    <a:pt x="3325" y="4921"/>
                    <a:pt x="3727" y="4284"/>
                    <a:pt x="3675" y="3741"/>
                  </a:cubicBezTo>
                  <a:cubicBezTo>
                    <a:pt x="3618" y="3143"/>
                    <a:pt x="3266" y="1850"/>
                    <a:pt x="2920" y="1053"/>
                  </a:cubicBezTo>
                  <a:cubicBezTo>
                    <a:pt x="2575" y="257"/>
                    <a:pt x="1853" y="0"/>
                    <a:pt x="1216" y="97"/>
                  </a:cubicBezTo>
                  <a:close/>
                  <a:moveTo>
                    <a:pt x="1734" y="3513"/>
                  </a:moveTo>
                  <a:lnTo>
                    <a:pt x="1734" y="3513"/>
                  </a:lnTo>
                  <a:cubicBezTo>
                    <a:pt x="1647" y="3259"/>
                    <a:pt x="1302" y="2029"/>
                    <a:pt x="1262" y="1771"/>
                  </a:cubicBezTo>
                  <a:cubicBezTo>
                    <a:pt x="1222" y="1512"/>
                    <a:pt x="1109" y="1168"/>
                    <a:pt x="1427" y="1132"/>
                  </a:cubicBezTo>
                  <a:cubicBezTo>
                    <a:pt x="1716" y="1098"/>
                    <a:pt x="1825" y="1502"/>
                    <a:pt x="1934" y="1853"/>
                  </a:cubicBezTo>
                  <a:cubicBezTo>
                    <a:pt x="2043" y="2204"/>
                    <a:pt x="2294" y="3082"/>
                    <a:pt x="2355" y="3404"/>
                  </a:cubicBezTo>
                  <a:cubicBezTo>
                    <a:pt x="2417" y="3726"/>
                    <a:pt x="2400" y="3978"/>
                    <a:pt x="2166" y="4010"/>
                  </a:cubicBezTo>
                  <a:cubicBezTo>
                    <a:pt x="1931" y="4041"/>
                    <a:pt x="1821" y="3767"/>
                    <a:pt x="1734" y="35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1234ACD0-083A-47F0-94BA-C4D183EE5E29}"/>
                </a:ext>
              </a:extLst>
            </p:cNvPr>
            <p:cNvSpPr>
              <a:spLocks/>
            </p:cNvSpPr>
            <p:nvPr/>
          </p:nvSpPr>
          <p:spPr bwMode="black">
            <a:xfrm>
              <a:off x="4808252" y="3603787"/>
              <a:ext cx="949282" cy="1374619"/>
            </a:xfrm>
            <a:custGeom>
              <a:avLst/>
              <a:gdLst>
                <a:gd name="T0" fmla="*/ 0 w 2842"/>
                <a:gd name="T1" fmla="*/ 164 h 4112"/>
                <a:gd name="T2" fmla="*/ 1985 w 2842"/>
                <a:gd name="T3" fmla="*/ 4112 h 4112"/>
                <a:gd name="T4" fmla="*/ 2842 w 2842"/>
                <a:gd name="T5" fmla="*/ 3414 h 4112"/>
                <a:gd name="T6" fmla="*/ 588 w 2842"/>
                <a:gd name="T7" fmla="*/ 0 h 4112"/>
                <a:gd name="T8" fmla="*/ 0 w 2842"/>
                <a:gd name="T9" fmla="*/ 164 h 4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2" h="4112">
                  <a:moveTo>
                    <a:pt x="0" y="164"/>
                  </a:moveTo>
                  <a:lnTo>
                    <a:pt x="1985" y="4112"/>
                  </a:lnTo>
                  <a:lnTo>
                    <a:pt x="2842" y="3414"/>
                  </a:lnTo>
                  <a:lnTo>
                    <a:pt x="588" y="0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30CD2186-D2A9-45AA-A1E8-50346B9A3AB1}"/>
                </a:ext>
              </a:extLst>
            </p:cNvPr>
            <p:cNvSpPr>
              <a:spLocks/>
            </p:cNvSpPr>
            <p:nvPr/>
          </p:nvSpPr>
          <p:spPr bwMode="black">
            <a:xfrm>
              <a:off x="4990750" y="3437478"/>
              <a:ext cx="1250991" cy="1318692"/>
            </a:xfrm>
            <a:custGeom>
              <a:avLst/>
              <a:gdLst>
                <a:gd name="T0" fmla="*/ 1180 w 3744"/>
                <a:gd name="T1" fmla="*/ 913 h 3948"/>
                <a:gd name="T2" fmla="*/ 1211 w 3744"/>
                <a:gd name="T3" fmla="*/ 745 h 3948"/>
                <a:gd name="T4" fmla="*/ 1508 w 3744"/>
                <a:gd name="T5" fmla="*/ 905 h 3948"/>
                <a:gd name="T6" fmla="*/ 1571 w 3744"/>
                <a:gd name="T7" fmla="*/ 980 h 3948"/>
                <a:gd name="T8" fmla="*/ 2085 w 3744"/>
                <a:gd name="T9" fmla="*/ 766 h 3948"/>
                <a:gd name="T10" fmla="*/ 634 w 3744"/>
                <a:gd name="T11" fmla="*/ 260 h 3948"/>
                <a:gd name="T12" fmla="*/ 974 w 3744"/>
                <a:gd name="T13" fmla="*/ 1506 h 3948"/>
                <a:gd name="T14" fmla="*/ 1896 w 3744"/>
                <a:gd name="T15" fmla="*/ 1891 h 3948"/>
                <a:gd name="T16" fmla="*/ 2763 w 3744"/>
                <a:gd name="T17" fmla="*/ 2325 h 3948"/>
                <a:gd name="T18" fmla="*/ 2563 w 3744"/>
                <a:gd name="T19" fmla="*/ 2543 h 3948"/>
                <a:gd name="T20" fmla="*/ 2291 w 3744"/>
                <a:gd name="T21" fmla="*/ 2268 h 3948"/>
                <a:gd name="T22" fmla="*/ 1674 w 3744"/>
                <a:gd name="T23" fmla="*/ 2666 h 3948"/>
                <a:gd name="T24" fmla="*/ 3346 w 3744"/>
                <a:gd name="T25" fmla="*/ 3133 h 3948"/>
                <a:gd name="T26" fmla="*/ 3276 w 3744"/>
                <a:gd name="T27" fmla="*/ 1820 h 3948"/>
                <a:gd name="T28" fmla="*/ 1994 w 3744"/>
                <a:gd name="T29" fmla="*/ 1232 h 3948"/>
                <a:gd name="T30" fmla="*/ 1180 w 3744"/>
                <a:gd name="T31" fmla="*/ 913 h 3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44" h="3948">
                  <a:moveTo>
                    <a:pt x="1180" y="913"/>
                  </a:moveTo>
                  <a:cubicBezTo>
                    <a:pt x="1099" y="808"/>
                    <a:pt x="1140" y="755"/>
                    <a:pt x="1211" y="745"/>
                  </a:cubicBezTo>
                  <a:cubicBezTo>
                    <a:pt x="1299" y="732"/>
                    <a:pt x="1408" y="800"/>
                    <a:pt x="1508" y="905"/>
                  </a:cubicBezTo>
                  <a:cubicBezTo>
                    <a:pt x="1536" y="934"/>
                    <a:pt x="1571" y="980"/>
                    <a:pt x="1571" y="980"/>
                  </a:cubicBezTo>
                  <a:lnTo>
                    <a:pt x="2085" y="766"/>
                  </a:lnTo>
                  <a:cubicBezTo>
                    <a:pt x="2028" y="674"/>
                    <a:pt x="1371" y="0"/>
                    <a:pt x="634" y="260"/>
                  </a:cubicBezTo>
                  <a:cubicBezTo>
                    <a:pt x="0" y="484"/>
                    <a:pt x="716" y="1316"/>
                    <a:pt x="974" y="1506"/>
                  </a:cubicBezTo>
                  <a:cubicBezTo>
                    <a:pt x="1156" y="1640"/>
                    <a:pt x="1405" y="1771"/>
                    <a:pt x="1896" y="1891"/>
                  </a:cubicBezTo>
                  <a:cubicBezTo>
                    <a:pt x="2388" y="2011"/>
                    <a:pt x="2673" y="2039"/>
                    <a:pt x="2763" y="2325"/>
                  </a:cubicBezTo>
                  <a:cubicBezTo>
                    <a:pt x="2814" y="2486"/>
                    <a:pt x="2659" y="2577"/>
                    <a:pt x="2563" y="2543"/>
                  </a:cubicBezTo>
                  <a:cubicBezTo>
                    <a:pt x="2403" y="2485"/>
                    <a:pt x="2291" y="2268"/>
                    <a:pt x="2291" y="2268"/>
                  </a:cubicBezTo>
                  <a:lnTo>
                    <a:pt x="1674" y="2666"/>
                  </a:lnTo>
                  <a:cubicBezTo>
                    <a:pt x="1674" y="2666"/>
                    <a:pt x="2347" y="3948"/>
                    <a:pt x="3346" y="3133"/>
                  </a:cubicBezTo>
                  <a:cubicBezTo>
                    <a:pt x="3744" y="2808"/>
                    <a:pt x="3729" y="2273"/>
                    <a:pt x="3276" y="1820"/>
                  </a:cubicBezTo>
                  <a:cubicBezTo>
                    <a:pt x="2862" y="1405"/>
                    <a:pt x="2188" y="1274"/>
                    <a:pt x="1994" y="1232"/>
                  </a:cubicBezTo>
                  <a:cubicBezTo>
                    <a:pt x="1849" y="1201"/>
                    <a:pt x="1323" y="1100"/>
                    <a:pt x="1180" y="9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7E891A0E-51C7-4A86-BA61-B1C27D728820}"/>
                </a:ext>
              </a:extLst>
            </p:cNvPr>
            <p:cNvSpPr>
              <a:spLocks/>
            </p:cNvSpPr>
            <p:nvPr/>
          </p:nvSpPr>
          <p:spPr bwMode="black">
            <a:xfrm>
              <a:off x="5508807" y="3350645"/>
              <a:ext cx="1037587" cy="893355"/>
            </a:xfrm>
            <a:custGeom>
              <a:avLst/>
              <a:gdLst>
                <a:gd name="T0" fmla="*/ 1704 w 3102"/>
                <a:gd name="T1" fmla="*/ 452 h 2674"/>
                <a:gd name="T2" fmla="*/ 1218 w 3102"/>
                <a:gd name="T3" fmla="*/ 0 h 2674"/>
                <a:gd name="T4" fmla="*/ 0 w 3102"/>
                <a:gd name="T5" fmla="*/ 340 h 2674"/>
                <a:gd name="T6" fmla="*/ 542 w 3102"/>
                <a:gd name="T7" fmla="*/ 914 h 2674"/>
                <a:gd name="T8" fmla="*/ 876 w 3102"/>
                <a:gd name="T9" fmla="*/ 786 h 2674"/>
                <a:gd name="T10" fmla="*/ 2587 w 3102"/>
                <a:gd name="T11" fmla="*/ 2674 h 2674"/>
                <a:gd name="T12" fmla="*/ 3102 w 3102"/>
                <a:gd name="T13" fmla="*/ 2255 h 2674"/>
                <a:gd name="T14" fmla="*/ 1383 w 3102"/>
                <a:gd name="T15" fmla="*/ 581 h 2674"/>
                <a:gd name="T16" fmla="*/ 1704 w 3102"/>
                <a:gd name="T17" fmla="*/ 452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02" h="2674">
                  <a:moveTo>
                    <a:pt x="1704" y="452"/>
                  </a:moveTo>
                  <a:lnTo>
                    <a:pt x="1218" y="0"/>
                  </a:lnTo>
                  <a:lnTo>
                    <a:pt x="0" y="340"/>
                  </a:lnTo>
                  <a:lnTo>
                    <a:pt x="542" y="914"/>
                  </a:lnTo>
                  <a:lnTo>
                    <a:pt x="876" y="786"/>
                  </a:lnTo>
                  <a:lnTo>
                    <a:pt x="2587" y="2674"/>
                  </a:lnTo>
                  <a:lnTo>
                    <a:pt x="3102" y="2255"/>
                  </a:lnTo>
                  <a:lnTo>
                    <a:pt x="1383" y="581"/>
                  </a:lnTo>
                  <a:lnTo>
                    <a:pt x="1704" y="4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8">
              <a:extLst>
                <a:ext uri="{FF2B5EF4-FFF2-40B4-BE49-F238E27FC236}">
                  <a16:creationId xmlns:a16="http://schemas.microsoft.com/office/drawing/2014/main" id="{CDDF927D-0FE8-48B4-9396-E444C13BEFC8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6000373" y="3207885"/>
              <a:ext cx="946339" cy="780030"/>
            </a:xfrm>
            <a:custGeom>
              <a:avLst/>
              <a:gdLst>
                <a:gd name="T0" fmla="*/ 2450 w 2834"/>
                <a:gd name="T1" fmla="*/ 1180 h 2333"/>
                <a:gd name="T2" fmla="*/ 1512 w 2834"/>
                <a:gd name="T3" fmla="*/ 352 h 2333"/>
                <a:gd name="T4" fmla="*/ 402 w 2834"/>
                <a:gd name="T5" fmla="*/ 204 h 2333"/>
                <a:gd name="T6" fmla="*/ 459 w 2834"/>
                <a:gd name="T7" fmla="*/ 1067 h 2333"/>
                <a:gd name="T8" fmla="*/ 1440 w 2834"/>
                <a:gd name="T9" fmla="*/ 1984 h 2333"/>
                <a:gd name="T10" fmla="*/ 2468 w 2834"/>
                <a:gd name="T11" fmla="*/ 2024 h 2333"/>
                <a:gd name="T12" fmla="*/ 2450 w 2834"/>
                <a:gd name="T13" fmla="*/ 1180 h 2333"/>
                <a:gd name="T14" fmla="*/ 1730 w 2834"/>
                <a:gd name="T15" fmla="*/ 1520 h 2333"/>
                <a:gd name="T16" fmla="*/ 1730 w 2834"/>
                <a:gd name="T17" fmla="*/ 1520 h 2333"/>
                <a:gd name="T18" fmla="*/ 956 w 2834"/>
                <a:gd name="T19" fmla="*/ 815 h 2333"/>
                <a:gd name="T20" fmla="*/ 873 w 2834"/>
                <a:gd name="T21" fmla="*/ 551 h 2333"/>
                <a:gd name="T22" fmla="*/ 1205 w 2834"/>
                <a:gd name="T23" fmla="*/ 693 h 2333"/>
                <a:gd name="T24" fmla="*/ 1938 w 2834"/>
                <a:gd name="T25" fmla="*/ 1357 h 2333"/>
                <a:gd name="T26" fmla="*/ 2031 w 2834"/>
                <a:gd name="T27" fmla="*/ 1602 h 2333"/>
                <a:gd name="T28" fmla="*/ 1730 w 2834"/>
                <a:gd name="T29" fmla="*/ 1520 h 2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34" h="2333">
                  <a:moveTo>
                    <a:pt x="2450" y="1180"/>
                  </a:moveTo>
                  <a:cubicBezTo>
                    <a:pt x="2270" y="969"/>
                    <a:pt x="1714" y="492"/>
                    <a:pt x="1512" y="352"/>
                  </a:cubicBezTo>
                  <a:cubicBezTo>
                    <a:pt x="1311" y="212"/>
                    <a:pt x="860" y="0"/>
                    <a:pt x="402" y="204"/>
                  </a:cubicBezTo>
                  <a:cubicBezTo>
                    <a:pt x="163" y="310"/>
                    <a:pt x="0" y="617"/>
                    <a:pt x="459" y="1067"/>
                  </a:cubicBezTo>
                  <a:cubicBezTo>
                    <a:pt x="918" y="1517"/>
                    <a:pt x="1229" y="1824"/>
                    <a:pt x="1440" y="1984"/>
                  </a:cubicBezTo>
                  <a:cubicBezTo>
                    <a:pt x="1651" y="2145"/>
                    <a:pt x="2102" y="2333"/>
                    <a:pt x="2468" y="2024"/>
                  </a:cubicBezTo>
                  <a:cubicBezTo>
                    <a:pt x="2834" y="1715"/>
                    <a:pt x="2630" y="1392"/>
                    <a:pt x="2450" y="1180"/>
                  </a:cubicBezTo>
                  <a:close/>
                  <a:moveTo>
                    <a:pt x="1730" y="1520"/>
                  </a:moveTo>
                  <a:lnTo>
                    <a:pt x="1730" y="1520"/>
                  </a:lnTo>
                  <a:cubicBezTo>
                    <a:pt x="1636" y="1449"/>
                    <a:pt x="1037" y="897"/>
                    <a:pt x="956" y="815"/>
                  </a:cubicBezTo>
                  <a:cubicBezTo>
                    <a:pt x="875" y="732"/>
                    <a:pt x="763" y="599"/>
                    <a:pt x="873" y="551"/>
                  </a:cubicBezTo>
                  <a:cubicBezTo>
                    <a:pt x="986" y="502"/>
                    <a:pt x="1134" y="627"/>
                    <a:pt x="1205" y="693"/>
                  </a:cubicBezTo>
                  <a:cubicBezTo>
                    <a:pt x="1277" y="759"/>
                    <a:pt x="1882" y="1300"/>
                    <a:pt x="1938" y="1357"/>
                  </a:cubicBezTo>
                  <a:cubicBezTo>
                    <a:pt x="1995" y="1414"/>
                    <a:pt x="2112" y="1541"/>
                    <a:pt x="2031" y="1602"/>
                  </a:cubicBezTo>
                  <a:cubicBezTo>
                    <a:pt x="1951" y="1664"/>
                    <a:pt x="1823" y="1591"/>
                    <a:pt x="1730" y="15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9">
              <a:extLst>
                <a:ext uri="{FF2B5EF4-FFF2-40B4-BE49-F238E27FC236}">
                  <a16:creationId xmlns:a16="http://schemas.microsoft.com/office/drawing/2014/main" id="{87DC2CE3-708D-47A9-B989-09FE51C2B2AE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4004674" y="3661185"/>
              <a:ext cx="1192121" cy="1895620"/>
            </a:xfrm>
            <a:custGeom>
              <a:avLst/>
              <a:gdLst>
                <a:gd name="T0" fmla="*/ 1121 w 3566"/>
                <a:gd name="T1" fmla="*/ 352 h 5674"/>
                <a:gd name="T2" fmla="*/ 501 w 3566"/>
                <a:gd name="T3" fmla="*/ 525 h 5674"/>
                <a:gd name="T4" fmla="*/ 0 w 3566"/>
                <a:gd name="T5" fmla="*/ 617 h 5674"/>
                <a:gd name="T6" fmla="*/ 1625 w 3566"/>
                <a:gd name="T7" fmla="*/ 5648 h 5674"/>
                <a:gd name="T8" fmla="*/ 2264 w 3566"/>
                <a:gd name="T9" fmla="*/ 5674 h 5674"/>
                <a:gd name="T10" fmla="*/ 2864 w 3566"/>
                <a:gd name="T11" fmla="*/ 5186 h 5674"/>
                <a:gd name="T12" fmla="*/ 2289 w 3566"/>
                <a:gd name="T13" fmla="*/ 3618 h 5674"/>
                <a:gd name="T14" fmla="*/ 2828 w 3566"/>
                <a:gd name="T15" fmla="*/ 1267 h 5674"/>
                <a:gd name="T16" fmla="*/ 1121 w 3566"/>
                <a:gd name="T17" fmla="*/ 352 h 5674"/>
                <a:gd name="T18" fmla="*/ 1898 w 3566"/>
                <a:gd name="T19" fmla="*/ 2549 h 5674"/>
                <a:gd name="T20" fmla="*/ 1898 w 3566"/>
                <a:gd name="T21" fmla="*/ 2549 h 5674"/>
                <a:gd name="T22" fmla="*/ 1414 w 3566"/>
                <a:gd name="T23" fmla="*/ 1228 h 5674"/>
                <a:gd name="T24" fmla="*/ 1598 w 3566"/>
                <a:gd name="T25" fmla="*/ 1163 h 5674"/>
                <a:gd name="T26" fmla="*/ 1759 w 3566"/>
                <a:gd name="T27" fmla="*/ 1198 h 5674"/>
                <a:gd name="T28" fmla="*/ 2259 w 3566"/>
                <a:gd name="T29" fmla="*/ 2170 h 5674"/>
                <a:gd name="T30" fmla="*/ 2130 w 3566"/>
                <a:gd name="T31" fmla="*/ 2439 h 5674"/>
                <a:gd name="T32" fmla="*/ 1898 w 3566"/>
                <a:gd name="T33" fmla="*/ 2549 h 5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66" h="5674">
                  <a:moveTo>
                    <a:pt x="1121" y="352"/>
                  </a:moveTo>
                  <a:cubicBezTo>
                    <a:pt x="961" y="394"/>
                    <a:pt x="501" y="525"/>
                    <a:pt x="501" y="525"/>
                  </a:cubicBezTo>
                  <a:lnTo>
                    <a:pt x="0" y="617"/>
                  </a:lnTo>
                  <a:lnTo>
                    <a:pt x="1625" y="5648"/>
                  </a:lnTo>
                  <a:lnTo>
                    <a:pt x="2264" y="5674"/>
                  </a:lnTo>
                  <a:lnTo>
                    <a:pt x="2864" y="5186"/>
                  </a:lnTo>
                  <a:lnTo>
                    <a:pt x="2289" y="3618"/>
                  </a:lnTo>
                  <a:cubicBezTo>
                    <a:pt x="3028" y="3189"/>
                    <a:pt x="3566" y="2730"/>
                    <a:pt x="2828" y="1267"/>
                  </a:cubicBezTo>
                  <a:cubicBezTo>
                    <a:pt x="2188" y="0"/>
                    <a:pt x="1281" y="311"/>
                    <a:pt x="1121" y="352"/>
                  </a:cubicBezTo>
                  <a:close/>
                  <a:moveTo>
                    <a:pt x="1898" y="2549"/>
                  </a:moveTo>
                  <a:lnTo>
                    <a:pt x="1898" y="2549"/>
                  </a:lnTo>
                  <a:lnTo>
                    <a:pt x="1414" y="1228"/>
                  </a:lnTo>
                  <a:cubicBezTo>
                    <a:pt x="1414" y="1228"/>
                    <a:pt x="1515" y="1183"/>
                    <a:pt x="1598" y="1163"/>
                  </a:cubicBezTo>
                  <a:cubicBezTo>
                    <a:pt x="1645" y="1151"/>
                    <a:pt x="1692" y="1161"/>
                    <a:pt x="1759" y="1198"/>
                  </a:cubicBezTo>
                  <a:cubicBezTo>
                    <a:pt x="1943" y="1297"/>
                    <a:pt x="2235" y="1867"/>
                    <a:pt x="2259" y="2170"/>
                  </a:cubicBezTo>
                  <a:cubicBezTo>
                    <a:pt x="2271" y="2316"/>
                    <a:pt x="2216" y="2394"/>
                    <a:pt x="2130" y="2439"/>
                  </a:cubicBezTo>
                  <a:cubicBezTo>
                    <a:pt x="2024" y="2495"/>
                    <a:pt x="1898" y="2549"/>
                    <a:pt x="1898" y="25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3" name="Freeform 20">
            <a:extLst>
              <a:ext uri="{FF2B5EF4-FFF2-40B4-BE49-F238E27FC236}">
                <a16:creationId xmlns:a16="http://schemas.microsoft.com/office/drawing/2014/main" id="{9D872952-442C-594F-80A2-251D3EA7B0A3}"/>
              </a:ext>
            </a:extLst>
          </p:cNvPr>
          <p:cNvSpPr>
            <a:spLocks/>
          </p:cNvSpPr>
          <p:nvPr userDrawn="1"/>
        </p:nvSpPr>
        <p:spPr bwMode="black">
          <a:xfrm>
            <a:off x="343633" y="6184233"/>
            <a:ext cx="360906" cy="360906"/>
          </a:xfrm>
          <a:custGeom>
            <a:avLst/>
            <a:gdLst>
              <a:gd name="T0" fmla="*/ 937 w 1875"/>
              <a:gd name="T1" fmla="*/ 522 h 1874"/>
              <a:gd name="T2" fmla="*/ 416 w 1875"/>
              <a:gd name="T3" fmla="*/ 0 h 1874"/>
              <a:gd name="T4" fmla="*/ 0 w 1875"/>
              <a:gd name="T5" fmla="*/ 415 h 1874"/>
              <a:gd name="T6" fmla="*/ 522 w 1875"/>
              <a:gd name="T7" fmla="*/ 937 h 1874"/>
              <a:gd name="T8" fmla="*/ 0 w 1875"/>
              <a:gd name="T9" fmla="*/ 1459 h 1874"/>
              <a:gd name="T10" fmla="*/ 416 w 1875"/>
              <a:gd name="T11" fmla="*/ 1874 h 1874"/>
              <a:gd name="T12" fmla="*/ 937 w 1875"/>
              <a:gd name="T13" fmla="*/ 1352 h 1874"/>
              <a:gd name="T14" fmla="*/ 1459 w 1875"/>
              <a:gd name="T15" fmla="*/ 1874 h 1874"/>
              <a:gd name="T16" fmla="*/ 1875 w 1875"/>
              <a:gd name="T17" fmla="*/ 1459 h 1874"/>
              <a:gd name="T18" fmla="*/ 1353 w 1875"/>
              <a:gd name="T19" fmla="*/ 937 h 1874"/>
              <a:gd name="T20" fmla="*/ 1875 w 1875"/>
              <a:gd name="T21" fmla="*/ 415 h 1874"/>
              <a:gd name="T22" fmla="*/ 1459 w 1875"/>
              <a:gd name="T23" fmla="*/ 0 h 1874"/>
              <a:gd name="T24" fmla="*/ 937 w 1875"/>
              <a:gd name="T25" fmla="*/ 522 h 1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75" h="1874">
                <a:moveTo>
                  <a:pt x="937" y="522"/>
                </a:moveTo>
                <a:lnTo>
                  <a:pt x="416" y="0"/>
                </a:lnTo>
                <a:lnTo>
                  <a:pt x="0" y="415"/>
                </a:lnTo>
                <a:lnTo>
                  <a:pt x="522" y="937"/>
                </a:lnTo>
                <a:lnTo>
                  <a:pt x="0" y="1459"/>
                </a:lnTo>
                <a:lnTo>
                  <a:pt x="416" y="1874"/>
                </a:lnTo>
                <a:lnTo>
                  <a:pt x="937" y="1352"/>
                </a:lnTo>
                <a:lnTo>
                  <a:pt x="1459" y="1874"/>
                </a:lnTo>
                <a:lnTo>
                  <a:pt x="1875" y="1459"/>
                </a:lnTo>
                <a:lnTo>
                  <a:pt x="1353" y="937"/>
                </a:lnTo>
                <a:lnTo>
                  <a:pt x="1875" y="415"/>
                </a:lnTo>
                <a:lnTo>
                  <a:pt x="1459" y="0"/>
                </a:lnTo>
                <a:lnTo>
                  <a:pt x="937" y="5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736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kuv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F97AB1-5B67-0340-9DE6-70A784FB53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2308412"/>
            <a:ext cx="10363200" cy="2796988"/>
          </a:xfrm>
        </p:spPr>
        <p:txBody>
          <a:bodyPr lIns="0" tIns="0" rIns="0" bIns="0" anchor="ctr" anchorCtr="0"/>
          <a:lstStyle>
            <a:lvl1pPr algn="ctr">
              <a:lnSpc>
                <a:spcPct val="100000"/>
              </a:lnSpc>
              <a:defRPr sz="550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AB2DF2-BF4D-4F6E-8A6A-C7A73C01BAAB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AFB369F6-A332-4CBF-A6F6-436EC4F2CE3D}"/>
              </a:ext>
            </a:extLst>
          </p:cNvPr>
          <p:cNvGrpSpPr/>
          <p:nvPr userDrawn="1"/>
        </p:nvGrpSpPr>
        <p:grpSpPr>
          <a:xfrm rot="172452">
            <a:off x="347367" y="369014"/>
            <a:ext cx="1663161" cy="861299"/>
            <a:chOff x="316457" y="2123202"/>
            <a:chExt cx="6630255" cy="3433603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8A204664-017C-429E-AB2F-2C7CBD6F2700}"/>
                </a:ext>
              </a:extLst>
            </p:cNvPr>
            <p:cNvSpPr>
              <a:spLocks/>
            </p:cNvSpPr>
            <p:nvPr/>
          </p:nvSpPr>
          <p:spPr bwMode="black">
            <a:xfrm>
              <a:off x="316457" y="2290982"/>
              <a:ext cx="1120006" cy="2048682"/>
            </a:xfrm>
            <a:custGeom>
              <a:avLst/>
              <a:gdLst>
                <a:gd name="T0" fmla="*/ 91 w 3354"/>
                <a:gd name="T1" fmla="*/ 639 h 6132"/>
                <a:gd name="T2" fmla="*/ 0 w 3354"/>
                <a:gd name="T3" fmla="*/ 1951 h 6132"/>
                <a:gd name="T4" fmla="*/ 896 w 3354"/>
                <a:gd name="T5" fmla="*/ 1767 h 6132"/>
                <a:gd name="T6" fmla="*/ 524 w 3354"/>
                <a:gd name="T7" fmla="*/ 6132 h 6132"/>
                <a:gd name="T8" fmla="*/ 1911 w 3354"/>
                <a:gd name="T9" fmla="*/ 5891 h 6132"/>
                <a:gd name="T10" fmla="*/ 2334 w 3354"/>
                <a:gd name="T11" fmla="*/ 1471 h 6132"/>
                <a:gd name="T12" fmla="*/ 3172 w 3354"/>
                <a:gd name="T13" fmla="*/ 1301 h 6132"/>
                <a:gd name="T14" fmla="*/ 3354 w 3354"/>
                <a:gd name="T15" fmla="*/ 0 h 6132"/>
                <a:gd name="T16" fmla="*/ 91 w 3354"/>
                <a:gd name="T17" fmla="*/ 639 h 6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54" h="6132">
                  <a:moveTo>
                    <a:pt x="91" y="639"/>
                  </a:moveTo>
                  <a:lnTo>
                    <a:pt x="0" y="1951"/>
                  </a:lnTo>
                  <a:lnTo>
                    <a:pt x="896" y="1767"/>
                  </a:lnTo>
                  <a:lnTo>
                    <a:pt x="524" y="6132"/>
                  </a:lnTo>
                  <a:lnTo>
                    <a:pt x="1911" y="5891"/>
                  </a:lnTo>
                  <a:lnTo>
                    <a:pt x="2334" y="1471"/>
                  </a:lnTo>
                  <a:lnTo>
                    <a:pt x="3172" y="1301"/>
                  </a:lnTo>
                  <a:lnTo>
                    <a:pt x="3354" y="0"/>
                  </a:lnTo>
                  <a:lnTo>
                    <a:pt x="91" y="6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E6A0C0B3-F88A-4E1D-B4AE-474AB854B9C1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1115619" y="2124673"/>
              <a:ext cx="1177404" cy="2106081"/>
            </a:xfrm>
            <a:custGeom>
              <a:avLst/>
              <a:gdLst>
                <a:gd name="T0" fmla="*/ 1615 w 3522"/>
                <a:gd name="T1" fmla="*/ 374 h 6309"/>
                <a:gd name="T2" fmla="*/ 0 w 3522"/>
                <a:gd name="T3" fmla="*/ 6309 h 6309"/>
                <a:gd name="T4" fmla="*/ 1276 w 3522"/>
                <a:gd name="T5" fmla="*/ 6089 h 6309"/>
                <a:gd name="T6" fmla="*/ 1619 w 3522"/>
                <a:gd name="T7" fmla="*/ 4544 h 6309"/>
                <a:gd name="T8" fmla="*/ 2161 w 3522"/>
                <a:gd name="T9" fmla="*/ 4426 h 6309"/>
                <a:gd name="T10" fmla="*/ 2077 w 3522"/>
                <a:gd name="T11" fmla="*/ 5951 h 6309"/>
                <a:gd name="T12" fmla="*/ 3506 w 3522"/>
                <a:gd name="T13" fmla="*/ 5704 h 6309"/>
                <a:gd name="T14" fmla="*/ 3522 w 3522"/>
                <a:gd name="T15" fmla="*/ 0 h 6309"/>
                <a:gd name="T16" fmla="*/ 1615 w 3522"/>
                <a:gd name="T17" fmla="*/ 374 h 6309"/>
                <a:gd name="T18" fmla="*/ 2301 w 3522"/>
                <a:gd name="T19" fmla="*/ 1667 h 6309"/>
                <a:gd name="T20" fmla="*/ 2301 w 3522"/>
                <a:gd name="T21" fmla="*/ 1667 h 6309"/>
                <a:gd name="T22" fmla="*/ 2222 w 3522"/>
                <a:gd name="T23" fmla="*/ 3325 h 6309"/>
                <a:gd name="T24" fmla="*/ 1872 w 3522"/>
                <a:gd name="T25" fmla="*/ 3402 h 6309"/>
                <a:gd name="T26" fmla="*/ 2280 w 3522"/>
                <a:gd name="T27" fmla="*/ 1672 h 6309"/>
                <a:gd name="T28" fmla="*/ 2301 w 3522"/>
                <a:gd name="T29" fmla="*/ 1667 h 6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22" h="6309">
                  <a:moveTo>
                    <a:pt x="1615" y="374"/>
                  </a:moveTo>
                  <a:lnTo>
                    <a:pt x="0" y="6309"/>
                  </a:lnTo>
                  <a:lnTo>
                    <a:pt x="1276" y="6089"/>
                  </a:lnTo>
                  <a:lnTo>
                    <a:pt x="1619" y="4544"/>
                  </a:lnTo>
                  <a:lnTo>
                    <a:pt x="2161" y="4426"/>
                  </a:lnTo>
                  <a:lnTo>
                    <a:pt x="2077" y="5951"/>
                  </a:lnTo>
                  <a:lnTo>
                    <a:pt x="3506" y="5704"/>
                  </a:lnTo>
                  <a:lnTo>
                    <a:pt x="3522" y="0"/>
                  </a:lnTo>
                  <a:lnTo>
                    <a:pt x="1615" y="374"/>
                  </a:lnTo>
                  <a:close/>
                  <a:moveTo>
                    <a:pt x="2301" y="1667"/>
                  </a:moveTo>
                  <a:lnTo>
                    <a:pt x="2301" y="1667"/>
                  </a:lnTo>
                  <a:lnTo>
                    <a:pt x="2222" y="3325"/>
                  </a:lnTo>
                  <a:lnTo>
                    <a:pt x="1872" y="3402"/>
                  </a:lnTo>
                  <a:lnTo>
                    <a:pt x="2280" y="1672"/>
                  </a:lnTo>
                  <a:lnTo>
                    <a:pt x="2301" y="16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ECC81355-4FAF-444F-A294-EF6D4F9C8EA5}"/>
                </a:ext>
              </a:extLst>
            </p:cNvPr>
            <p:cNvSpPr>
              <a:spLocks/>
            </p:cNvSpPr>
            <p:nvPr/>
          </p:nvSpPr>
          <p:spPr bwMode="black">
            <a:xfrm>
              <a:off x="2390159" y="2123202"/>
              <a:ext cx="479792" cy="1888262"/>
            </a:xfrm>
            <a:custGeom>
              <a:avLst/>
              <a:gdLst>
                <a:gd name="T0" fmla="*/ 1349 w 1439"/>
                <a:gd name="T1" fmla="*/ 5422 h 5655"/>
                <a:gd name="T2" fmla="*/ 1439 w 1439"/>
                <a:gd name="T3" fmla="*/ 453 h 5655"/>
                <a:gd name="T4" fmla="*/ 402 w 1439"/>
                <a:gd name="T5" fmla="*/ 0 h 5655"/>
                <a:gd name="T6" fmla="*/ 0 w 1439"/>
                <a:gd name="T7" fmla="*/ 5655 h 5655"/>
                <a:gd name="T8" fmla="*/ 1349 w 1439"/>
                <a:gd name="T9" fmla="*/ 5422 h 5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9" h="5655">
                  <a:moveTo>
                    <a:pt x="1349" y="5422"/>
                  </a:moveTo>
                  <a:lnTo>
                    <a:pt x="1439" y="453"/>
                  </a:lnTo>
                  <a:lnTo>
                    <a:pt x="402" y="0"/>
                  </a:lnTo>
                  <a:lnTo>
                    <a:pt x="0" y="5655"/>
                  </a:lnTo>
                  <a:lnTo>
                    <a:pt x="1349" y="54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97E89869-0407-4C32-8082-23A91B5CB7E8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962672" y="2318945"/>
              <a:ext cx="837429" cy="1593911"/>
            </a:xfrm>
            <a:custGeom>
              <a:avLst/>
              <a:gdLst>
                <a:gd name="T0" fmla="*/ 1848 w 2507"/>
                <a:gd name="T1" fmla="*/ 4453 h 4772"/>
                <a:gd name="T2" fmla="*/ 2493 w 2507"/>
                <a:gd name="T3" fmla="*/ 3497 h 4772"/>
                <a:gd name="T4" fmla="*/ 2152 w 2507"/>
                <a:gd name="T5" fmla="*/ 1720 h 4772"/>
                <a:gd name="T6" fmla="*/ 1422 w 2507"/>
                <a:gd name="T7" fmla="*/ 662 h 4772"/>
                <a:gd name="T8" fmla="*/ 30 w 2507"/>
                <a:gd name="T9" fmla="*/ 0 h 4772"/>
                <a:gd name="T10" fmla="*/ 0 w 2507"/>
                <a:gd name="T11" fmla="*/ 4772 h 4772"/>
                <a:gd name="T12" fmla="*/ 1848 w 2507"/>
                <a:gd name="T13" fmla="*/ 4453 h 4772"/>
                <a:gd name="T14" fmla="*/ 937 w 2507"/>
                <a:gd name="T15" fmla="*/ 1018 h 4772"/>
                <a:gd name="T16" fmla="*/ 937 w 2507"/>
                <a:gd name="T17" fmla="*/ 1018 h 4772"/>
                <a:gd name="T18" fmla="*/ 1367 w 2507"/>
                <a:gd name="T19" fmla="*/ 1504 h 4772"/>
                <a:gd name="T20" fmla="*/ 1596 w 2507"/>
                <a:gd name="T21" fmla="*/ 3082 h 4772"/>
                <a:gd name="T22" fmla="*/ 1426 w 2507"/>
                <a:gd name="T23" fmla="*/ 3481 h 4772"/>
                <a:gd name="T24" fmla="*/ 1106 w 2507"/>
                <a:gd name="T25" fmla="*/ 3541 h 4772"/>
                <a:gd name="T26" fmla="*/ 937 w 2507"/>
                <a:gd name="T27" fmla="*/ 1018 h 4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07" h="4772">
                  <a:moveTo>
                    <a:pt x="1848" y="4453"/>
                  </a:moveTo>
                  <a:cubicBezTo>
                    <a:pt x="2398" y="4357"/>
                    <a:pt x="2507" y="3790"/>
                    <a:pt x="2493" y="3497"/>
                  </a:cubicBezTo>
                  <a:cubicBezTo>
                    <a:pt x="2479" y="3203"/>
                    <a:pt x="2329" y="2437"/>
                    <a:pt x="2152" y="1720"/>
                  </a:cubicBezTo>
                  <a:cubicBezTo>
                    <a:pt x="1974" y="1004"/>
                    <a:pt x="1659" y="827"/>
                    <a:pt x="1422" y="662"/>
                  </a:cubicBezTo>
                  <a:cubicBezTo>
                    <a:pt x="1184" y="496"/>
                    <a:pt x="30" y="0"/>
                    <a:pt x="30" y="0"/>
                  </a:cubicBezTo>
                  <a:lnTo>
                    <a:pt x="0" y="4772"/>
                  </a:lnTo>
                  <a:lnTo>
                    <a:pt x="1848" y="4453"/>
                  </a:lnTo>
                  <a:close/>
                  <a:moveTo>
                    <a:pt x="937" y="1018"/>
                  </a:moveTo>
                  <a:lnTo>
                    <a:pt x="937" y="1018"/>
                  </a:lnTo>
                  <a:cubicBezTo>
                    <a:pt x="1312" y="1082"/>
                    <a:pt x="1348" y="1377"/>
                    <a:pt x="1367" y="1504"/>
                  </a:cubicBezTo>
                  <a:cubicBezTo>
                    <a:pt x="1410" y="1785"/>
                    <a:pt x="1553" y="2691"/>
                    <a:pt x="1596" y="3082"/>
                  </a:cubicBezTo>
                  <a:cubicBezTo>
                    <a:pt x="1623" y="3316"/>
                    <a:pt x="1540" y="3425"/>
                    <a:pt x="1426" y="3481"/>
                  </a:cubicBezTo>
                  <a:cubicBezTo>
                    <a:pt x="1340" y="3523"/>
                    <a:pt x="1106" y="3541"/>
                    <a:pt x="1106" y="3541"/>
                  </a:cubicBezTo>
                  <a:lnTo>
                    <a:pt x="937" y="10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8884018E-BC80-481E-9CFB-42FF934C2E61}"/>
                </a:ext>
              </a:extLst>
            </p:cNvPr>
            <p:cNvSpPr>
              <a:spLocks/>
            </p:cNvSpPr>
            <p:nvPr/>
          </p:nvSpPr>
          <p:spPr bwMode="black">
            <a:xfrm>
              <a:off x="3680888" y="2628013"/>
              <a:ext cx="1065550" cy="1114119"/>
            </a:xfrm>
            <a:custGeom>
              <a:avLst/>
              <a:gdLst>
                <a:gd name="T0" fmla="*/ 3191 w 3191"/>
                <a:gd name="T1" fmla="*/ 2791 h 3336"/>
                <a:gd name="T2" fmla="*/ 2919 w 3191"/>
                <a:gd name="T3" fmla="*/ 2177 h 3336"/>
                <a:gd name="T4" fmla="*/ 1497 w 3191"/>
                <a:gd name="T5" fmla="*/ 2412 h 3336"/>
                <a:gd name="T6" fmla="*/ 1339 w 3191"/>
                <a:gd name="T7" fmla="*/ 1979 h 3336"/>
                <a:gd name="T8" fmla="*/ 2617 w 3191"/>
                <a:gd name="T9" fmla="*/ 1790 h 3336"/>
                <a:gd name="T10" fmla="*/ 2346 w 3191"/>
                <a:gd name="T11" fmla="*/ 1147 h 3336"/>
                <a:gd name="T12" fmla="*/ 1078 w 3191"/>
                <a:gd name="T13" fmla="*/ 1294 h 3336"/>
                <a:gd name="T14" fmla="*/ 953 w 3191"/>
                <a:gd name="T15" fmla="*/ 891 h 3336"/>
                <a:gd name="T16" fmla="*/ 2233 w 3191"/>
                <a:gd name="T17" fmla="*/ 738 h 3336"/>
                <a:gd name="T18" fmla="*/ 2012 w 3191"/>
                <a:gd name="T19" fmla="*/ 215 h 3336"/>
                <a:gd name="T20" fmla="*/ 850 w 3191"/>
                <a:gd name="T21" fmla="*/ 372 h 3336"/>
                <a:gd name="T22" fmla="*/ 0 w 3191"/>
                <a:gd name="T23" fmla="*/ 0 h 3336"/>
                <a:gd name="T24" fmla="*/ 808 w 3191"/>
                <a:gd name="T25" fmla="*/ 3336 h 3336"/>
                <a:gd name="T26" fmla="*/ 1443 w 3191"/>
                <a:gd name="T27" fmla="*/ 3226 h 3336"/>
                <a:gd name="T28" fmla="*/ 3191 w 3191"/>
                <a:gd name="T29" fmla="*/ 2791 h 3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91" h="3336">
                  <a:moveTo>
                    <a:pt x="3191" y="2791"/>
                  </a:moveTo>
                  <a:lnTo>
                    <a:pt x="2919" y="2177"/>
                  </a:lnTo>
                  <a:lnTo>
                    <a:pt x="1497" y="2412"/>
                  </a:lnTo>
                  <a:lnTo>
                    <a:pt x="1339" y="1979"/>
                  </a:lnTo>
                  <a:lnTo>
                    <a:pt x="2617" y="1790"/>
                  </a:lnTo>
                  <a:lnTo>
                    <a:pt x="2346" y="1147"/>
                  </a:lnTo>
                  <a:lnTo>
                    <a:pt x="1078" y="1294"/>
                  </a:lnTo>
                  <a:lnTo>
                    <a:pt x="953" y="891"/>
                  </a:lnTo>
                  <a:lnTo>
                    <a:pt x="2233" y="738"/>
                  </a:lnTo>
                  <a:lnTo>
                    <a:pt x="2012" y="215"/>
                  </a:lnTo>
                  <a:lnTo>
                    <a:pt x="850" y="372"/>
                  </a:lnTo>
                  <a:lnTo>
                    <a:pt x="0" y="0"/>
                  </a:lnTo>
                  <a:lnTo>
                    <a:pt x="808" y="3336"/>
                  </a:lnTo>
                  <a:lnTo>
                    <a:pt x="1443" y="3226"/>
                  </a:lnTo>
                  <a:lnTo>
                    <a:pt x="3191" y="27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819883FB-B181-411C-B385-04712B430E6E}"/>
                </a:ext>
              </a:extLst>
            </p:cNvPr>
            <p:cNvSpPr>
              <a:spLocks/>
            </p:cNvSpPr>
            <p:nvPr/>
          </p:nvSpPr>
          <p:spPr bwMode="black">
            <a:xfrm>
              <a:off x="4549223" y="2922364"/>
              <a:ext cx="728519" cy="294351"/>
            </a:xfrm>
            <a:custGeom>
              <a:avLst/>
              <a:gdLst>
                <a:gd name="T0" fmla="*/ 2180 w 2180"/>
                <a:gd name="T1" fmla="*/ 584 h 881"/>
                <a:gd name="T2" fmla="*/ 1878 w 2180"/>
                <a:gd name="T3" fmla="*/ 0 h 881"/>
                <a:gd name="T4" fmla="*/ 0 w 2180"/>
                <a:gd name="T5" fmla="*/ 239 h 881"/>
                <a:gd name="T6" fmla="*/ 286 w 2180"/>
                <a:gd name="T7" fmla="*/ 881 h 881"/>
                <a:gd name="T8" fmla="*/ 2180 w 2180"/>
                <a:gd name="T9" fmla="*/ 584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0" h="881">
                  <a:moveTo>
                    <a:pt x="2180" y="584"/>
                  </a:moveTo>
                  <a:lnTo>
                    <a:pt x="1878" y="0"/>
                  </a:lnTo>
                  <a:lnTo>
                    <a:pt x="0" y="239"/>
                  </a:lnTo>
                  <a:lnTo>
                    <a:pt x="286" y="881"/>
                  </a:lnTo>
                  <a:lnTo>
                    <a:pt x="2180" y="5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2C624450-46B1-4D82-87C7-A498BCF2E877}"/>
                </a:ext>
              </a:extLst>
            </p:cNvPr>
            <p:cNvSpPr>
              <a:spLocks/>
            </p:cNvSpPr>
            <p:nvPr/>
          </p:nvSpPr>
          <p:spPr bwMode="black">
            <a:xfrm>
              <a:off x="456273" y="4305814"/>
              <a:ext cx="1102345" cy="1099401"/>
            </a:xfrm>
            <a:custGeom>
              <a:avLst/>
              <a:gdLst>
                <a:gd name="T0" fmla="*/ 1984 w 3296"/>
                <a:gd name="T1" fmla="*/ 236 h 3293"/>
                <a:gd name="T2" fmla="*/ 1408 w 3296"/>
                <a:gd name="T3" fmla="*/ 1206 h 3293"/>
                <a:gd name="T4" fmla="*/ 1191 w 3296"/>
                <a:gd name="T5" fmla="*/ 378 h 3293"/>
                <a:gd name="T6" fmla="*/ 0 w 3296"/>
                <a:gd name="T7" fmla="*/ 592 h 3293"/>
                <a:gd name="T8" fmla="*/ 630 w 3296"/>
                <a:gd name="T9" fmla="*/ 1940 h 3293"/>
                <a:gd name="T10" fmla="*/ 372 w 3296"/>
                <a:gd name="T11" fmla="*/ 3233 h 3293"/>
                <a:gd name="T12" fmla="*/ 1849 w 3296"/>
                <a:gd name="T13" fmla="*/ 3293 h 3293"/>
                <a:gd name="T14" fmla="*/ 2104 w 3296"/>
                <a:gd name="T15" fmla="*/ 1866 h 3293"/>
                <a:gd name="T16" fmla="*/ 3296 w 3296"/>
                <a:gd name="T17" fmla="*/ 0 h 3293"/>
                <a:gd name="T18" fmla="*/ 1984 w 3296"/>
                <a:gd name="T19" fmla="*/ 236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96" h="3293">
                  <a:moveTo>
                    <a:pt x="1984" y="236"/>
                  </a:moveTo>
                  <a:lnTo>
                    <a:pt x="1408" y="1206"/>
                  </a:lnTo>
                  <a:lnTo>
                    <a:pt x="1191" y="378"/>
                  </a:lnTo>
                  <a:lnTo>
                    <a:pt x="0" y="592"/>
                  </a:lnTo>
                  <a:lnTo>
                    <a:pt x="630" y="1940"/>
                  </a:lnTo>
                  <a:lnTo>
                    <a:pt x="372" y="3233"/>
                  </a:lnTo>
                  <a:lnTo>
                    <a:pt x="1849" y="3293"/>
                  </a:lnTo>
                  <a:lnTo>
                    <a:pt x="2104" y="1866"/>
                  </a:lnTo>
                  <a:lnTo>
                    <a:pt x="3296" y="0"/>
                  </a:lnTo>
                  <a:lnTo>
                    <a:pt x="1984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3BD50138-CD24-4239-A92B-2E654530BDDF}"/>
                </a:ext>
              </a:extLst>
            </p:cNvPr>
            <p:cNvSpPr>
              <a:spLocks/>
            </p:cNvSpPr>
            <p:nvPr/>
          </p:nvSpPr>
          <p:spPr bwMode="black">
            <a:xfrm>
              <a:off x="1592468" y="4223395"/>
              <a:ext cx="1005209" cy="1245104"/>
            </a:xfrm>
            <a:custGeom>
              <a:avLst/>
              <a:gdLst>
                <a:gd name="T0" fmla="*/ 1433 w 3006"/>
                <a:gd name="T1" fmla="*/ 2606 h 3728"/>
                <a:gd name="T2" fmla="*/ 1278 w 3006"/>
                <a:gd name="T3" fmla="*/ 0 h 3728"/>
                <a:gd name="T4" fmla="*/ 38 w 3006"/>
                <a:gd name="T5" fmla="*/ 223 h 3728"/>
                <a:gd name="T6" fmla="*/ 0 w 3006"/>
                <a:gd name="T7" fmla="*/ 3604 h 3728"/>
                <a:gd name="T8" fmla="*/ 3006 w 3006"/>
                <a:gd name="T9" fmla="*/ 3728 h 3728"/>
                <a:gd name="T10" fmla="*/ 2839 w 3006"/>
                <a:gd name="T11" fmla="*/ 2562 h 3728"/>
                <a:gd name="T12" fmla="*/ 1433 w 3006"/>
                <a:gd name="T13" fmla="*/ 2606 h 3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6" h="3728">
                  <a:moveTo>
                    <a:pt x="1433" y="2606"/>
                  </a:moveTo>
                  <a:lnTo>
                    <a:pt x="1278" y="0"/>
                  </a:lnTo>
                  <a:lnTo>
                    <a:pt x="38" y="223"/>
                  </a:lnTo>
                  <a:lnTo>
                    <a:pt x="0" y="3604"/>
                  </a:lnTo>
                  <a:lnTo>
                    <a:pt x="3006" y="3728"/>
                  </a:lnTo>
                  <a:lnTo>
                    <a:pt x="2839" y="2562"/>
                  </a:lnTo>
                  <a:lnTo>
                    <a:pt x="1433" y="26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0631EE20-0616-488C-8426-30181956B9A9}"/>
                </a:ext>
              </a:extLst>
            </p:cNvPr>
            <p:cNvSpPr>
              <a:spLocks/>
            </p:cNvSpPr>
            <p:nvPr/>
          </p:nvSpPr>
          <p:spPr bwMode="black">
            <a:xfrm>
              <a:off x="2478464" y="4067389"/>
              <a:ext cx="724103" cy="1424658"/>
            </a:xfrm>
            <a:custGeom>
              <a:avLst/>
              <a:gdLst>
                <a:gd name="T0" fmla="*/ 0 w 2167"/>
                <a:gd name="T1" fmla="*/ 221 h 4269"/>
                <a:gd name="T2" fmla="*/ 640 w 2167"/>
                <a:gd name="T3" fmla="*/ 4206 h 4269"/>
                <a:gd name="T4" fmla="*/ 2167 w 2167"/>
                <a:gd name="T5" fmla="*/ 4269 h 4269"/>
                <a:gd name="T6" fmla="*/ 1233 w 2167"/>
                <a:gd name="T7" fmla="*/ 0 h 4269"/>
                <a:gd name="T8" fmla="*/ 0 w 2167"/>
                <a:gd name="T9" fmla="*/ 221 h 4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7" h="4269">
                  <a:moveTo>
                    <a:pt x="0" y="221"/>
                  </a:moveTo>
                  <a:lnTo>
                    <a:pt x="640" y="4206"/>
                  </a:lnTo>
                  <a:lnTo>
                    <a:pt x="2167" y="4269"/>
                  </a:lnTo>
                  <a:lnTo>
                    <a:pt x="1233" y="0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8431D52D-63AD-46B3-B9C9-5BA777B419D1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040674" y="3904025"/>
              <a:ext cx="1245104" cy="1646894"/>
            </a:xfrm>
            <a:custGeom>
              <a:avLst/>
              <a:gdLst>
                <a:gd name="T0" fmla="*/ 1216 w 3727"/>
                <a:gd name="T1" fmla="*/ 97 h 4931"/>
                <a:gd name="T2" fmla="*/ 78 w 3727"/>
                <a:gd name="T3" fmla="*/ 1483 h 4931"/>
                <a:gd name="T4" fmla="*/ 620 w 3727"/>
                <a:gd name="T5" fmla="*/ 3821 h 4931"/>
                <a:gd name="T6" fmla="*/ 2422 w 3727"/>
                <a:gd name="T7" fmla="*/ 4926 h 4931"/>
                <a:gd name="T8" fmla="*/ 3675 w 3727"/>
                <a:gd name="T9" fmla="*/ 3741 h 4931"/>
                <a:gd name="T10" fmla="*/ 2920 w 3727"/>
                <a:gd name="T11" fmla="*/ 1053 h 4931"/>
                <a:gd name="T12" fmla="*/ 1216 w 3727"/>
                <a:gd name="T13" fmla="*/ 97 h 4931"/>
                <a:gd name="T14" fmla="*/ 1734 w 3727"/>
                <a:gd name="T15" fmla="*/ 3513 h 4931"/>
                <a:gd name="T16" fmla="*/ 1734 w 3727"/>
                <a:gd name="T17" fmla="*/ 3513 h 4931"/>
                <a:gd name="T18" fmla="*/ 1262 w 3727"/>
                <a:gd name="T19" fmla="*/ 1771 h 4931"/>
                <a:gd name="T20" fmla="*/ 1427 w 3727"/>
                <a:gd name="T21" fmla="*/ 1132 h 4931"/>
                <a:gd name="T22" fmla="*/ 1934 w 3727"/>
                <a:gd name="T23" fmla="*/ 1853 h 4931"/>
                <a:gd name="T24" fmla="*/ 2355 w 3727"/>
                <a:gd name="T25" fmla="*/ 3404 h 4931"/>
                <a:gd name="T26" fmla="*/ 2166 w 3727"/>
                <a:gd name="T27" fmla="*/ 4010 h 4931"/>
                <a:gd name="T28" fmla="*/ 1734 w 3727"/>
                <a:gd name="T29" fmla="*/ 3513 h 4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27" h="4931">
                  <a:moveTo>
                    <a:pt x="1216" y="97"/>
                  </a:moveTo>
                  <a:cubicBezTo>
                    <a:pt x="284" y="239"/>
                    <a:pt x="0" y="961"/>
                    <a:pt x="78" y="1483"/>
                  </a:cubicBezTo>
                  <a:cubicBezTo>
                    <a:pt x="160" y="2031"/>
                    <a:pt x="364" y="3038"/>
                    <a:pt x="620" y="3821"/>
                  </a:cubicBezTo>
                  <a:cubicBezTo>
                    <a:pt x="877" y="4605"/>
                    <a:pt x="1572" y="4931"/>
                    <a:pt x="2422" y="4926"/>
                  </a:cubicBezTo>
                  <a:cubicBezTo>
                    <a:pt x="3325" y="4921"/>
                    <a:pt x="3727" y="4284"/>
                    <a:pt x="3675" y="3741"/>
                  </a:cubicBezTo>
                  <a:cubicBezTo>
                    <a:pt x="3618" y="3143"/>
                    <a:pt x="3266" y="1850"/>
                    <a:pt x="2920" y="1053"/>
                  </a:cubicBezTo>
                  <a:cubicBezTo>
                    <a:pt x="2575" y="257"/>
                    <a:pt x="1853" y="0"/>
                    <a:pt x="1216" y="97"/>
                  </a:cubicBezTo>
                  <a:close/>
                  <a:moveTo>
                    <a:pt x="1734" y="3513"/>
                  </a:moveTo>
                  <a:lnTo>
                    <a:pt x="1734" y="3513"/>
                  </a:lnTo>
                  <a:cubicBezTo>
                    <a:pt x="1647" y="3259"/>
                    <a:pt x="1302" y="2029"/>
                    <a:pt x="1262" y="1771"/>
                  </a:cubicBezTo>
                  <a:cubicBezTo>
                    <a:pt x="1222" y="1512"/>
                    <a:pt x="1109" y="1168"/>
                    <a:pt x="1427" y="1132"/>
                  </a:cubicBezTo>
                  <a:cubicBezTo>
                    <a:pt x="1716" y="1098"/>
                    <a:pt x="1825" y="1502"/>
                    <a:pt x="1934" y="1853"/>
                  </a:cubicBezTo>
                  <a:cubicBezTo>
                    <a:pt x="2043" y="2204"/>
                    <a:pt x="2294" y="3082"/>
                    <a:pt x="2355" y="3404"/>
                  </a:cubicBezTo>
                  <a:cubicBezTo>
                    <a:pt x="2417" y="3726"/>
                    <a:pt x="2400" y="3978"/>
                    <a:pt x="2166" y="4010"/>
                  </a:cubicBezTo>
                  <a:cubicBezTo>
                    <a:pt x="1931" y="4041"/>
                    <a:pt x="1821" y="3767"/>
                    <a:pt x="1734" y="35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1234ACD0-083A-47F0-94BA-C4D183EE5E29}"/>
                </a:ext>
              </a:extLst>
            </p:cNvPr>
            <p:cNvSpPr>
              <a:spLocks/>
            </p:cNvSpPr>
            <p:nvPr/>
          </p:nvSpPr>
          <p:spPr bwMode="black">
            <a:xfrm>
              <a:off x="4808252" y="3603787"/>
              <a:ext cx="949282" cy="1374619"/>
            </a:xfrm>
            <a:custGeom>
              <a:avLst/>
              <a:gdLst>
                <a:gd name="T0" fmla="*/ 0 w 2842"/>
                <a:gd name="T1" fmla="*/ 164 h 4112"/>
                <a:gd name="T2" fmla="*/ 1985 w 2842"/>
                <a:gd name="T3" fmla="*/ 4112 h 4112"/>
                <a:gd name="T4" fmla="*/ 2842 w 2842"/>
                <a:gd name="T5" fmla="*/ 3414 h 4112"/>
                <a:gd name="T6" fmla="*/ 588 w 2842"/>
                <a:gd name="T7" fmla="*/ 0 h 4112"/>
                <a:gd name="T8" fmla="*/ 0 w 2842"/>
                <a:gd name="T9" fmla="*/ 164 h 4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2" h="4112">
                  <a:moveTo>
                    <a:pt x="0" y="164"/>
                  </a:moveTo>
                  <a:lnTo>
                    <a:pt x="1985" y="4112"/>
                  </a:lnTo>
                  <a:lnTo>
                    <a:pt x="2842" y="3414"/>
                  </a:lnTo>
                  <a:lnTo>
                    <a:pt x="588" y="0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30CD2186-D2A9-45AA-A1E8-50346B9A3AB1}"/>
                </a:ext>
              </a:extLst>
            </p:cNvPr>
            <p:cNvSpPr>
              <a:spLocks/>
            </p:cNvSpPr>
            <p:nvPr/>
          </p:nvSpPr>
          <p:spPr bwMode="black">
            <a:xfrm>
              <a:off x="4990750" y="3437478"/>
              <a:ext cx="1250991" cy="1318692"/>
            </a:xfrm>
            <a:custGeom>
              <a:avLst/>
              <a:gdLst>
                <a:gd name="T0" fmla="*/ 1180 w 3744"/>
                <a:gd name="T1" fmla="*/ 913 h 3948"/>
                <a:gd name="T2" fmla="*/ 1211 w 3744"/>
                <a:gd name="T3" fmla="*/ 745 h 3948"/>
                <a:gd name="T4" fmla="*/ 1508 w 3744"/>
                <a:gd name="T5" fmla="*/ 905 h 3948"/>
                <a:gd name="T6" fmla="*/ 1571 w 3744"/>
                <a:gd name="T7" fmla="*/ 980 h 3948"/>
                <a:gd name="T8" fmla="*/ 2085 w 3744"/>
                <a:gd name="T9" fmla="*/ 766 h 3948"/>
                <a:gd name="T10" fmla="*/ 634 w 3744"/>
                <a:gd name="T11" fmla="*/ 260 h 3948"/>
                <a:gd name="T12" fmla="*/ 974 w 3744"/>
                <a:gd name="T13" fmla="*/ 1506 h 3948"/>
                <a:gd name="T14" fmla="*/ 1896 w 3744"/>
                <a:gd name="T15" fmla="*/ 1891 h 3948"/>
                <a:gd name="T16" fmla="*/ 2763 w 3744"/>
                <a:gd name="T17" fmla="*/ 2325 h 3948"/>
                <a:gd name="T18" fmla="*/ 2563 w 3744"/>
                <a:gd name="T19" fmla="*/ 2543 h 3948"/>
                <a:gd name="T20" fmla="*/ 2291 w 3744"/>
                <a:gd name="T21" fmla="*/ 2268 h 3948"/>
                <a:gd name="T22" fmla="*/ 1674 w 3744"/>
                <a:gd name="T23" fmla="*/ 2666 h 3948"/>
                <a:gd name="T24" fmla="*/ 3346 w 3744"/>
                <a:gd name="T25" fmla="*/ 3133 h 3948"/>
                <a:gd name="T26" fmla="*/ 3276 w 3744"/>
                <a:gd name="T27" fmla="*/ 1820 h 3948"/>
                <a:gd name="T28" fmla="*/ 1994 w 3744"/>
                <a:gd name="T29" fmla="*/ 1232 h 3948"/>
                <a:gd name="T30" fmla="*/ 1180 w 3744"/>
                <a:gd name="T31" fmla="*/ 913 h 3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44" h="3948">
                  <a:moveTo>
                    <a:pt x="1180" y="913"/>
                  </a:moveTo>
                  <a:cubicBezTo>
                    <a:pt x="1099" y="808"/>
                    <a:pt x="1140" y="755"/>
                    <a:pt x="1211" y="745"/>
                  </a:cubicBezTo>
                  <a:cubicBezTo>
                    <a:pt x="1299" y="732"/>
                    <a:pt x="1408" y="800"/>
                    <a:pt x="1508" y="905"/>
                  </a:cubicBezTo>
                  <a:cubicBezTo>
                    <a:pt x="1536" y="934"/>
                    <a:pt x="1571" y="980"/>
                    <a:pt x="1571" y="980"/>
                  </a:cubicBezTo>
                  <a:lnTo>
                    <a:pt x="2085" y="766"/>
                  </a:lnTo>
                  <a:cubicBezTo>
                    <a:pt x="2028" y="674"/>
                    <a:pt x="1371" y="0"/>
                    <a:pt x="634" y="260"/>
                  </a:cubicBezTo>
                  <a:cubicBezTo>
                    <a:pt x="0" y="484"/>
                    <a:pt x="716" y="1316"/>
                    <a:pt x="974" y="1506"/>
                  </a:cubicBezTo>
                  <a:cubicBezTo>
                    <a:pt x="1156" y="1640"/>
                    <a:pt x="1405" y="1771"/>
                    <a:pt x="1896" y="1891"/>
                  </a:cubicBezTo>
                  <a:cubicBezTo>
                    <a:pt x="2388" y="2011"/>
                    <a:pt x="2673" y="2039"/>
                    <a:pt x="2763" y="2325"/>
                  </a:cubicBezTo>
                  <a:cubicBezTo>
                    <a:pt x="2814" y="2486"/>
                    <a:pt x="2659" y="2577"/>
                    <a:pt x="2563" y="2543"/>
                  </a:cubicBezTo>
                  <a:cubicBezTo>
                    <a:pt x="2403" y="2485"/>
                    <a:pt x="2291" y="2268"/>
                    <a:pt x="2291" y="2268"/>
                  </a:cubicBezTo>
                  <a:lnTo>
                    <a:pt x="1674" y="2666"/>
                  </a:lnTo>
                  <a:cubicBezTo>
                    <a:pt x="1674" y="2666"/>
                    <a:pt x="2347" y="3948"/>
                    <a:pt x="3346" y="3133"/>
                  </a:cubicBezTo>
                  <a:cubicBezTo>
                    <a:pt x="3744" y="2808"/>
                    <a:pt x="3729" y="2273"/>
                    <a:pt x="3276" y="1820"/>
                  </a:cubicBezTo>
                  <a:cubicBezTo>
                    <a:pt x="2862" y="1405"/>
                    <a:pt x="2188" y="1274"/>
                    <a:pt x="1994" y="1232"/>
                  </a:cubicBezTo>
                  <a:cubicBezTo>
                    <a:pt x="1849" y="1201"/>
                    <a:pt x="1323" y="1100"/>
                    <a:pt x="1180" y="9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7E891A0E-51C7-4A86-BA61-B1C27D728820}"/>
                </a:ext>
              </a:extLst>
            </p:cNvPr>
            <p:cNvSpPr>
              <a:spLocks/>
            </p:cNvSpPr>
            <p:nvPr/>
          </p:nvSpPr>
          <p:spPr bwMode="black">
            <a:xfrm>
              <a:off x="5508807" y="3350645"/>
              <a:ext cx="1037587" cy="893355"/>
            </a:xfrm>
            <a:custGeom>
              <a:avLst/>
              <a:gdLst>
                <a:gd name="T0" fmla="*/ 1704 w 3102"/>
                <a:gd name="T1" fmla="*/ 452 h 2674"/>
                <a:gd name="T2" fmla="*/ 1218 w 3102"/>
                <a:gd name="T3" fmla="*/ 0 h 2674"/>
                <a:gd name="T4" fmla="*/ 0 w 3102"/>
                <a:gd name="T5" fmla="*/ 340 h 2674"/>
                <a:gd name="T6" fmla="*/ 542 w 3102"/>
                <a:gd name="T7" fmla="*/ 914 h 2674"/>
                <a:gd name="T8" fmla="*/ 876 w 3102"/>
                <a:gd name="T9" fmla="*/ 786 h 2674"/>
                <a:gd name="T10" fmla="*/ 2587 w 3102"/>
                <a:gd name="T11" fmla="*/ 2674 h 2674"/>
                <a:gd name="T12" fmla="*/ 3102 w 3102"/>
                <a:gd name="T13" fmla="*/ 2255 h 2674"/>
                <a:gd name="T14" fmla="*/ 1383 w 3102"/>
                <a:gd name="T15" fmla="*/ 581 h 2674"/>
                <a:gd name="T16" fmla="*/ 1704 w 3102"/>
                <a:gd name="T17" fmla="*/ 452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02" h="2674">
                  <a:moveTo>
                    <a:pt x="1704" y="452"/>
                  </a:moveTo>
                  <a:lnTo>
                    <a:pt x="1218" y="0"/>
                  </a:lnTo>
                  <a:lnTo>
                    <a:pt x="0" y="340"/>
                  </a:lnTo>
                  <a:lnTo>
                    <a:pt x="542" y="914"/>
                  </a:lnTo>
                  <a:lnTo>
                    <a:pt x="876" y="786"/>
                  </a:lnTo>
                  <a:lnTo>
                    <a:pt x="2587" y="2674"/>
                  </a:lnTo>
                  <a:lnTo>
                    <a:pt x="3102" y="2255"/>
                  </a:lnTo>
                  <a:lnTo>
                    <a:pt x="1383" y="581"/>
                  </a:lnTo>
                  <a:lnTo>
                    <a:pt x="1704" y="4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8">
              <a:extLst>
                <a:ext uri="{FF2B5EF4-FFF2-40B4-BE49-F238E27FC236}">
                  <a16:creationId xmlns:a16="http://schemas.microsoft.com/office/drawing/2014/main" id="{CDDF927D-0FE8-48B4-9396-E444C13BEFC8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6000373" y="3207885"/>
              <a:ext cx="946339" cy="780030"/>
            </a:xfrm>
            <a:custGeom>
              <a:avLst/>
              <a:gdLst>
                <a:gd name="T0" fmla="*/ 2450 w 2834"/>
                <a:gd name="T1" fmla="*/ 1180 h 2333"/>
                <a:gd name="T2" fmla="*/ 1512 w 2834"/>
                <a:gd name="T3" fmla="*/ 352 h 2333"/>
                <a:gd name="T4" fmla="*/ 402 w 2834"/>
                <a:gd name="T5" fmla="*/ 204 h 2333"/>
                <a:gd name="T6" fmla="*/ 459 w 2834"/>
                <a:gd name="T7" fmla="*/ 1067 h 2333"/>
                <a:gd name="T8" fmla="*/ 1440 w 2834"/>
                <a:gd name="T9" fmla="*/ 1984 h 2333"/>
                <a:gd name="T10" fmla="*/ 2468 w 2834"/>
                <a:gd name="T11" fmla="*/ 2024 h 2333"/>
                <a:gd name="T12" fmla="*/ 2450 w 2834"/>
                <a:gd name="T13" fmla="*/ 1180 h 2333"/>
                <a:gd name="T14" fmla="*/ 1730 w 2834"/>
                <a:gd name="T15" fmla="*/ 1520 h 2333"/>
                <a:gd name="T16" fmla="*/ 1730 w 2834"/>
                <a:gd name="T17" fmla="*/ 1520 h 2333"/>
                <a:gd name="T18" fmla="*/ 956 w 2834"/>
                <a:gd name="T19" fmla="*/ 815 h 2333"/>
                <a:gd name="T20" fmla="*/ 873 w 2834"/>
                <a:gd name="T21" fmla="*/ 551 h 2333"/>
                <a:gd name="T22" fmla="*/ 1205 w 2834"/>
                <a:gd name="T23" fmla="*/ 693 h 2333"/>
                <a:gd name="T24" fmla="*/ 1938 w 2834"/>
                <a:gd name="T25" fmla="*/ 1357 h 2333"/>
                <a:gd name="T26" fmla="*/ 2031 w 2834"/>
                <a:gd name="T27" fmla="*/ 1602 h 2333"/>
                <a:gd name="T28" fmla="*/ 1730 w 2834"/>
                <a:gd name="T29" fmla="*/ 1520 h 2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34" h="2333">
                  <a:moveTo>
                    <a:pt x="2450" y="1180"/>
                  </a:moveTo>
                  <a:cubicBezTo>
                    <a:pt x="2270" y="969"/>
                    <a:pt x="1714" y="492"/>
                    <a:pt x="1512" y="352"/>
                  </a:cubicBezTo>
                  <a:cubicBezTo>
                    <a:pt x="1311" y="212"/>
                    <a:pt x="860" y="0"/>
                    <a:pt x="402" y="204"/>
                  </a:cubicBezTo>
                  <a:cubicBezTo>
                    <a:pt x="163" y="310"/>
                    <a:pt x="0" y="617"/>
                    <a:pt x="459" y="1067"/>
                  </a:cubicBezTo>
                  <a:cubicBezTo>
                    <a:pt x="918" y="1517"/>
                    <a:pt x="1229" y="1824"/>
                    <a:pt x="1440" y="1984"/>
                  </a:cubicBezTo>
                  <a:cubicBezTo>
                    <a:pt x="1651" y="2145"/>
                    <a:pt x="2102" y="2333"/>
                    <a:pt x="2468" y="2024"/>
                  </a:cubicBezTo>
                  <a:cubicBezTo>
                    <a:pt x="2834" y="1715"/>
                    <a:pt x="2630" y="1392"/>
                    <a:pt x="2450" y="1180"/>
                  </a:cubicBezTo>
                  <a:close/>
                  <a:moveTo>
                    <a:pt x="1730" y="1520"/>
                  </a:moveTo>
                  <a:lnTo>
                    <a:pt x="1730" y="1520"/>
                  </a:lnTo>
                  <a:cubicBezTo>
                    <a:pt x="1636" y="1449"/>
                    <a:pt x="1037" y="897"/>
                    <a:pt x="956" y="815"/>
                  </a:cubicBezTo>
                  <a:cubicBezTo>
                    <a:pt x="875" y="732"/>
                    <a:pt x="763" y="599"/>
                    <a:pt x="873" y="551"/>
                  </a:cubicBezTo>
                  <a:cubicBezTo>
                    <a:pt x="986" y="502"/>
                    <a:pt x="1134" y="627"/>
                    <a:pt x="1205" y="693"/>
                  </a:cubicBezTo>
                  <a:cubicBezTo>
                    <a:pt x="1277" y="759"/>
                    <a:pt x="1882" y="1300"/>
                    <a:pt x="1938" y="1357"/>
                  </a:cubicBezTo>
                  <a:cubicBezTo>
                    <a:pt x="1995" y="1414"/>
                    <a:pt x="2112" y="1541"/>
                    <a:pt x="2031" y="1602"/>
                  </a:cubicBezTo>
                  <a:cubicBezTo>
                    <a:pt x="1951" y="1664"/>
                    <a:pt x="1823" y="1591"/>
                    <a:pt x="1730" y="15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9">
              <a:extLst>
                <a:ext uri="{FF2B5EF4-FFF2-40B4-BE49-F238E27FC236}">
                  <a16:creationId xmlns:a16="http://schemas.microsoft.com/office/drawing/2014/main" id="{87DC2CE3-708D-47A9-B989-09FE51C2B2AE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4004674" y="3661185"/>
              <a:ext cx="1192121" cy="1895620"/>
            </a:xfrm>
            <a:custGeom>
              <a:avLst/>
              <a:gdLst>
                <a:gd name="T0" fmla="*/ 1121 w 3566"/>
                <a:gd name="T1" fmla="*/ 352 h 5674"/>
                <a:gd name="T2" fmla="*/ 501 w 3566"/>
                <a:gd name="T3" fmla="*/ 525 h 5674"/>
                <a:gd name="T4" fmla="*/ 0 w 3566"/>
                <a:gd name="T5" fmla="*/ 617 h 5674"/>
                <a:gd name="T6" fmla="*/ 1625 w 3566"/>
                <a:gd name="T7" fmla="*/ 5648 h 5674"/>
                <a:gd name="T8" fmla="*/ 2264 w 3566"/>
                <a:gd name="T9" fmla="*/ 5674 h 5674"/>
                <a:gd name="T10" fmla="*/ 2864 w 3566"/>
                <a:gd name="T11" fmla="*/ 5186 h 5674"/>
                <a:gd name="T12" fmla="*/ 2289 w 3566"/>
                <a:gd name="T13" fmla="*/ 3618 h 5674"/>
                <a:gd name="T14" fmla="*/ 2828 w 3566"/>
                <a:gd name="T15" fmla="*/ 1267 h 5674"/>
                <a:gd name="T16" fmla="*/ 1121 w 3566"/>
                <a:gd name="T17" fmla="*/ 352 h 5674"/>
                <a:gd name="T18" fmla="*/ 1898 w 3566"/>
                <a:gd name="T19" fmla="*/ 2549 h 5674"/>
                <a:gd name="T20" fmla="*/ 1898 w 3566"/>
                <a:gd name="T21" fmla="*/ 2549 h 5674"/>
                <a:gd name="T22" fmla="*/ 1414 w 3566"/>
                <a:gd name="T23" fmla="*/ 1228 h 5674"/>
                <a:gd name="T24" fmla="*/ 1598 w 3566"/>
                <a:gd name="T25" fmla="*/ 1163 h 5674"/>
                <a:gd name="T26" fmla="*/ 1759 w 3566"/>
                <a:gd name="T27" fmla="*/ 1198 h 5674"/>
                <a:gd name="T28" fmla="*/ 2259 w 3566"/>
                <a:gd name="T29" fmla="*/ 2170 h 5674"/>
                <a:gd name="T30" fmla="*/ 2130 w 3566"/>
                <a:gd name="T31" fmla="*/ 2439 h 5674"/>
                <a:gd name="T32" fmla="*/ 1898 w 3566"/>
                <a:gd name="T33" fmla="*/ 2549 h 5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66" h="5674">
                  <a:moveTo>
                    <a:pt x="1121" y="352"/>
                  </a:moveTo>
                  <a:cubicBezTo>
                    <a:pt x="961" y="394"/>
                    <a:pt x="501" y="525"/>
                    <a:pt x="501" y="525"/>
                  </a:cubicBezTo>
                  <a:lnTo>
                    <a:pt x="0" y="617"/>
                  </a:lnTo>
                  <a:lnTo>
                    <a:pt x="1625" y="5648"/>
                  </a:lnTo>
                  <a:lnTo>
                    <a:pt x="2264" y="5674"/>
                  </a:lnTo>
                  <a:lnTo>
                    <a:pt x="2864" y="5186"/>
                  </a:lnTo>
                  <a:lnTo>
                    <a:pt x="2289" y="3618"/>
                  </a:lnTo>
                  <a:cubicBezTo>
                    <a:pt x="3028" y="3189"/>
                    <a:pt x="3566" y="2730"/>
                    <a:pt x="2828" y="1267"/>
                  </a:cubicBezTo>
                  <a:cubicBezTo>
                    <a:pt x="2188" y="0"/>
                    <a:pt x="1281" y="311"/>
                    <a:pt x="1121" y="352"/>
                  </a:cubicBezTo>
                  <a:close/>
                  <a:moveTo>
                    <a:pt x="1898" y="2549"/>
                  </a:moveTo>
                  <a:lnTo>
                    <a:pt x="1898" y="2549"/>
                  </a:lnTo>
                  <a:lnTo>
                    <a:pt x="1414" y="1228"/>
                  </a:lnTo>
                  <a:cubicBezTo>
                    <a:pt x="1414" y="1228"/>
                    <a:pt x="1515" y="1183"/>
                    <a:pt x="1598" y="1163"/>
                  </a:cubicBezTo>
                  <a:cubicBezTo>
                    <a:pt x="1645" y="1151"/>
                    <a:pt x="1692" y="1161"/>
                    <a:pt x="1759" y="1198"/>
                  </a:cubicBezTo>
                  <a:cubicBezTo>
                    <a:pt x="1943" y="1297"/>
                    <a:pt x="2235" y="1867"/>
                    <a:pt x="2259" y="2170"/>
                  </a:cubicBezTo>
                  <a:cubicBezTo>
                    <a:pt x="2271" y="2316"/>
                    <a:pt x="2216" y="2394"/>
                    <a:pt x="2130" y="2439"/>
                  </a:cubicBezTo>
                  <a:cubicBezTo>
                    <a:pt x="2024" y="2495"/>
                    <a:pt x="1898" y="2549"/>
                    <a:pt x="1898" y="25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3" name="Freeform 20">
            <a:extLst>
              <a:ext uri="{FF2B5EF4-FFF2-40B4-BE49-F238E27FC236}">
                <a16:creationId xmlns:a16="http://schemas.microsoft.com/office/drawing/2014/main" id="{6FAA7EBF-7734-0443-AF45-2FC1F00AF987}"/>
              </a:ext>
            </a:extLst>
          </p:cNvPr>
          <p:cNvSpPr>
            <a:spLocks/>
          </p:cNvSpPr>
          <p:nvPr userDrawn="1"/>
        </p:nvSpPr>
        <p:spPr bwMode="black">
          <a:xfrm>
            <a:off x="343633" y="6184233"/>
            <a:ext cx="360906" cy="360906"/>
          </a:xfrm>
          <a:custGeom>
            <a:avLst/>
            <a:gdLst>
              <a:gd name="T0" fmla="*/ 937 w 1875"/>
              <a:gd name="T1" fmla="*/ 522 h 1874"/>
              <a:gd name="T2" fmla="*/ 416 w 1875"/>
              <a:gd name="T3" fmla="*/ 0 h 1874"/>
              <a:gd name="T4" fmla="*/ 0 w 1875"/>
              <a:gd name="T5" fmla="*/ 415 h 1874"/>
              <a:gd name="T6" fmla="*/ 522 w 1875"/>
              <a:gd name="T7" fmla="*/ 937 h 1874"/>
              <a:gd name="T8" fmla="*/ 0 w 1875"/>
              <a:gd name="T9" fmla="*/ 1459 h 1874"/>
              <a:gd name="T10" fmla="*/ 416 w 1875"/>
              <a:gd name="T11" fmla="*/ 1874 h 1874"/>
              <a:gd name="T12" fmla="*/ 937 w 1875"/>
              <a:gd name="T13" fmla="*/ 1352 h 1874"/>
              <a:gd name="T14" fmla="*/ 1459 w 1875"/>
              <a:gd name="T15" fmla="*/ 1874 h 1874"/>
              <a:gd name="T16" fmla="*/ 1875 w 1875"/>
              <a:gd name="T17" fmla="*/ 1459 h 1874"/>
              <a:gd name="T18" fmla="*/ 1353 w 1875"/>
              <a:gd name="T19" fmla="*/ 937 h 1874"/>
              <a:gd name="T20" fmla="*/ 1875 w 1875"/>
              <a:gd name="T21" fmla="*/ 415 h 1874"/>
              <a:gd name="T22" fmla="*/ 1459 w 1875"/>
              <a:gd name="T23" fmla="*/ 0 h 1874"/>
              <a:gd name="T24" fmla="*/ 937 w 1875"/>
              <a:gd name="T25" fmla="*/ 522 h 1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75" h="1874">
                <a:moveTo>
                  <a:pt x="937" y="522"/>
                </a:moveTo>
                <a:lnTo>
                  <a:pt x="416" y="0"/>
                </a:lnTo>
                <a:lnTo>
                  <a:pt x="0" y="415"/>
                </a:lnTo>
                <a:lnTo>
                  <a:pt x="522" y="937"/>
                </a:lnTo>
                <a:lnTo>
                  <a:pt x="0" y="1459"/>
                </a:lnTo>
                <a:lnTo>
                  <a:pt x="416" y="1874"/>
                </a:lnTo>
                <a:lnTo>
                  <a:pt x="937" y="1352"/>
                </a:lnTo>
                <a:lnTo>
                  <a:pt x="1459" y="1874"/>
                </a:lnTo>
                <a:lnTo>
                  <a:pt x="1875" y="1459"/>
                </a:lnTo>
                <a:lnTo>
                  <a:pt x="1353" y="937"/>
                </a:lnTo>
                <a:lnTo>
                  <a:pt x="1875" y="415"/>
                </a:lnTo>
                <a:lnTo>
                  <a:pt x="1459" y="0"/>
                </a:lnTo>
                <a:lnTo>
                  <a:pt x="937" y="5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338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kuva 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Kuva 3">
            <a:extLst>
              <a:ext uri="{FF2B5EF4-FFF2-40B4-BE49-F238E27FC236}">
                <a16:creationId xmlns:a16="http://schemas.microsoft.com/office/drawing/2014/main" id="{3A8169FC-6471-EA41-A301-CF1352AF8B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2308412"/>
            <a:ext cx="10363200" cy="2796988"/>
          </a:xfrm>
        </p:spPr>
        <p:txBody>
          <a:bodyPr lIns="0" tIns="0" rIns="0" bIns="0" anchor="ctr" anchorCtr="0"/>
          <a:lstStyle>
            <a:lvl1pPr algn="ctr">
              <a:lnSpc>
                <a:spcPct val="100000"/>
              </a:lnSpc>
              <a:defRPr sz="550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AB2DF2-BF4D-4F6E-8A6A-C7A73C01BAAB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AFB369F6-A332-4CBF-A6F6-436EC4F2CE3D}"/>
              </a:ext>
            </a:extLst>
          </p:cNvPr>
          <p:cNvGrpSpPr/>
          <p:nvPr userDrawn="1"/>
        </p:nvGrpSpPr>
        <p:grpSpPr>
          <a:xfrm rot="172452">
            <a:off x="347367" y="369014"/>
            <a:ext cx="1663161" cy="861299"/>
            <a:chOff x="316457" y="2123202"/>
            <a:chExt cx="6630255" cy="3433603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8A204664-017C-429E-AB2F-2C7CBD6F2700}"/>
                </a:ext>
              </a:extLst>
            </p:cNvPr>
            <p:cNvSpPr>
              <a:spLocks/>
            </p:cNvSpPr>
            <p:nvPr/>
          </p:nvSpPr>
          <p:spPr bwMode="black">
            <a:xfrm>
              <a:off x="316457" y="2290982"/>
              <a:ext cx="1120006" cy="2048682"/>
            </a:xfrm>
            <a:custGeom>
              <a:avLst/>
              <a:gdLst>
                <a:gd name="T0" fmla="*/ 91 w 3354"/>
                <a:gd name="T1" fmla="*/ 639 h 6132"/>
                <a:gd name="T2" fmla="*/ 0 w 3354"/>
                <a:gd name="T3" fmla="*/ 1951 h 6132"/>
                <a:gd name="T4" fmla="*/ 896 w 3354"/>
                <a:gd name="T5" fmla="*/ 1767 h 6132"/>
                <a:gd name="T6" fmla="*/ 524 w 3354"/>
                <a:gd name="T7" fmla="*/ 6132 h 6132"/>
                <a:gd name="T8" fmla="*/ 1911 w 3354"/>
                <a:gd name="T9" fmla="*/ 5891 h 6132"/>
                <a:gd name="T10" fmla="*/ 2334 w 3354"/>
                <a:gd name="T11" fmla="*/ 1471 h 6132"/>
                <a:gd name="T12" fmla="*/ 3172 w 3354"/>
                <a:gd name="T13" fmla="*/ 1301 h 6132"/>
                <a:gd name="T14" fmla="*/ 3354 w 3354"/>
                <a:gd name="T15" fmla="*/ 0 h 6132"/>
                <a:gd name="T16" fmla="*/ 91 w 3354"/>
                <a:gd name="T17" fmla="*/ 639 h 6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54" h="6132">
                  <a:moveTo>
                    <a:pt x="91" y="639"/>
                  </a:moveTo>
                  <a:lnTo>
                    <a:pt x="0" y="1951"/>
                  </a:lnTo>
                  <a:lnTo>
                    <a:pt x="896" y="1767"/>
                  </a:lnTo>
                  <a:lnTo>
                    <a:pt x="524" y="6132"/>
                  </a:lnTo>
                  <a:lnTo>
                    <a:pt x="1911" y="5891"/>
                  </a:lnTo>
                  <a:lnTo>
                    <a:pt x="2334" y="1471"/>
                  </a:lnTo>
                  <a:lnTo>
                    <a:pt x="3172" y="1301"/>
                  </a:lnTo>
                  <a:lnTo>
                    <a:pt x="3354" y="0"/>
                  </a:lnTo>
                  <a:lnTo>
                    <a:pt x="91" y="6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E6A0C0B3-F88A-4E1D-B4AE-474AB854B9C1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1115619" y="2124673"/>
              <a:ext cx="1177404" cy="2106081"/>
            </a:xfrm>
            <a:custGeom>
              <a:avLst/>
              <a:gdLst>
                <a:gd name="T0" fmla="*/ 1615 w 3522"/>
                <a:gd name="T1" fmla="*/ 374 h 6309"/>
                <a:gd name="T2" fmla="*/ 0 w 3522"/>
                <a:gd name="T3" fmla="*/ 6309 h 6309"/>
                <a:gd name="T4" fmla="*/ 1276 w 3522"/>
                <a:gd name="T5" fmla="*/ 6089 h 6309"/>
                <a:gd name="T6" fmla="*/ 1619 w 3522"/>
                <a:gd name="T7" fmla="*/ 4544 h 6309"/>
                <a:gd name="T8" fmla="*/ 2161 w 3522"/>
                <a:gd name="T9" fmla="*/ 4426 h 6309"/>
                <a:gd name="T10" fmla="*/ 2077 w 3522"/>
                <a:gd name="T11" fmla="*/ 5951 h 6309"/>
                <a:gd name="T12" fmla="*/ 3506 w 3522"/>
                <a:gd name="T13" fmla="*/ 5704 h 6309"/>
                <a:gd name="T14" fmla="*/ 3522 w 3522"/>
                <a:gd name="T15" fmla="*/ 0 h 6309"/>
                <a:gd name="T16" fmla="*/ 1615 w 3522"/>
                <a:gd name="T17" fmla="*/ 374 h 6309"/>
                <a:gd name="T18" fmla="*/ 2301 w 3522"/>
                <a:gd name="T19" fmla="*/ 1667 h 6309"/>
                <a:gd name="T20" fmla="*/ 2301 w 3522"/>
                <a:gd name="T21" fmla="*/ 1667 h 6309"/>
                <a:gd name="T22" fmla="*/ 2222 w 3522"/>
                <a:gd name="T23" fmla="*/ 3325 h 6309"/>
                <a:gd name="T24" fmla="*/ 1872 w 3522"/>
                <a:gd name="T25" fmla="*/ 3402 h 6309"/>
                <a:gd name="T26" fmla="*/ 2280 w 3522"/>
                <a:gd name="T27" fmla="*/ 1672 h 6309"/>
                <a:gd name="T28" fmla="*/ 2301 w 3522"/>
                <a:gd name="T29" fmla="*/ 1667 h 6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22" h="6309">
                  <a:moveTo>
                    <a:pt x="1615" y="374"/>
                  </a:moveTo>
                  <a:lnTo>
                    <a:pt x="0" y="6309"/>
                  </a:lnTo>
                  <a:lnTo>
                    <a:pt x="1276" y="6089"/>
                  </a:lnTo>
                  <a:lnTo>
                    <a:pt x="1619" y="4544"/>
                  </a:lnTo>
                  <a:lnTo>
                    <a:pt x="2161" y="4426"/>
                  </a:lnTo>
                  <a:lnTo>
                    <a:pt x="2077" y="5951"/>
                  </a:lnTo>
                  <a:lnTo>
                    <a:pt x="3506" y="5704"/>
                  </a:lnTo>
                  <a:lnTo>
                    <a:pt x="3522" y="0"/>
                  </a:lnTo>
                  <a:lnTo>
                    <a:pt x="1615" y="374"/>
                  </a:lnTo>
                  <a:close/>
                  <a:moveTo>
                    <a:pt x="2301" y="1667"/>
                  </a:moveTo>
                  <a:lnTo>
                    <a:pt x="2301" y="1667"/>
                  </a:lnTo>
                  <a:lnTo>
                    <a:pt x="2222" y="3325"/>
                  </a:lnTo>
                  <a:lnTo>
                    <a:pt x="1872" y="3402"/>
                  </a:lnTo>
                  <a:lnTo>
                    <a:pt x="2280" y="1672"/>
                  </a:lnTo>
                  <a:lnTo>
                    <a:pt x="2301" y="16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ECC81355-4FAF-444F-A294-EF6D4F9C8EA5}"/>
                </a:ext>
              </a:extLst>
            </p:cNvPr>
            <p:cNvSpPr>
              <a:spLocks/>
            </p:cNvSpPr>
            <p:nvPr/>
          </p:nvSpPr>
          <p:spPr bwMode="black">
            <a:xfrm>
              <a:off x="2390159" y="2123202"/>
              <a:ext cx="479792" cy="1888262"/>
            </a:xfrm>
            <a:custGeom>
              <a:avLst/>
              <a:gdLst>
                <a:gd name="T0" fmla="*/ 1349 w 1439"/>
                <a:gd name="T1" fmla="*/ 5422 h 5655"/>
                <a:gd name="T2" fmla="*/ 1439 w 1439"/>
                <a:gd name="T3" fmla="*/ 453 h 5655"/>
                <a:gd name="T4" fmla="*/ 402 w 1439"/>
                <a:gd name="T5" fmla="*/ 0 h 5655"/>
                <a:gd name="T6" fmla="*/ 0 w 1439"/>
                <a:gd name="T7" fmla="*/ 5655 h 5655"/>
                <a:gd name="T8" fmla="*/ 1349 w 1439"/>
                <a:gd name="T9" fmla="*/ 5422 h 5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9" h="5655">
                  <a:moveTo>
                    <a:pt x="1349" y="5422"/>
                  </a:moveTo>
                  <a:lnTo>
                    <a:pt x="1439" y="453"/>
                  </a:lnTo>
                  <a:lnTo>
                    <a:pt x="402" y="0"/>
                  </a:lnTo>
                  <a:lnTo>
                    <a:pt x="0" y="5655"/>
                  </a:lnTo>
                  <a:lnTo>
                    <a:pt x="1349" y="54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97E89869-0407-4C32-8082-23A91B5CB7E8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962672" y="2318945"/>
              <a:ext cx="837429" cy="1593911"/>
            </a:xfrm>
            <a:custGeom>
              <a:avLst/>
              <a:gdLst>
                <a:gd name="T0" fmla="*/ 1848 w 2507"/>
                <a:gd name="T1" fmla="*/ 4453 h 4772"/>
                <a:gd name="T2" fmla="*/ 2493 w 2507"/>
                <a:gd name="T3" fmla="*/ 3497 h 4772"/>
                <a:gd name="T4" fmla="*/ 2152 w 2507"/>
                <a:gd name="T5" fmla="*/ 1720 h 4772"/>
                <a:gd name="T6" fmla="*/ 1422 w 2507"/>
                <a:gd name="T7" fmla="*/ 662 h 4772"/>
                <a:gd name="T8" fmla="*/ 30 w 2507"/>
                <a:gd name="T9" fmla="*/ 0 h 4772"/>
                <a:gd name="T10" fmla="*/ 0 w 2507"/>
                <a:gd name="T11" fmla="*/ 4772 h 4772"/>
                <a:gd name="T12" fmla="*/ 1848 w 2507"/>
                <a:gd name="T13" fmla="*/ 4453 h 4772"/>
                <a:gd name="T14" fmla="*/ 937 w 2507"/>
                <a:gd name="T15" fmla="*/ 1018 h 4772"/>
                <a:gd name="T16" fmla="*/ 937 w 2507"/>
                <a:gd name="T17" fmla="*/ 1018 h 4772"/>
                <a:gd name="T18" fmla="*/ 1367 w 2507"/>
                <a:gd name="T19" fmla="*/ 1504 h 4772"/>
                <a:gd name="T20" fmla="*/ 1596 w 2507"/>
                <a:gd name="T21" fmla="*/ 3082 h 4772"/>
                <a:gd name="T22" fmla="*/ 1426 w 2507"/>
                <a:gd name="T23" fmla="*/ 3481 h 4772"/>
                <a:gd name="T24" fmla="*/ 1106 w 2507"/>
                <a:gd name="T25" fmla="*/ 3541 h 4772"/>
                <a:gd name="T26" fmla="*/ 937 w 2507"/>
                <a:gd name="T27" fmla="*/ 1018 h 4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07" h="4772">
                  <a:moveTo>
                    <a:pt x="1848" y="4453"/>
                  </a:moveTo>
                  <a:cubicBezTo>
                    <a:pt x="2398" y="4357"/>
                    <a:pt x="2507" y="3790"/>
                    <a:pt x="2493" y="3497"/>
                  </a:cubicBezTo>
                  <a:cubicBezTo>
                    <a:pt x="2479" y="3203"/>
                    <a:pt x="2329" y="2437"/>
                    <a:pt x="2152" y="1720"/>
                  </a:cubicBezTo>
                  <a:cubicBezTo>
                    <a:pt x="1974" y="1004"/>
                    <a:pt x="1659" y="827"/>
                    <a:pt x="1422" y="662"/>
                  </a:cubicBezTo>
                  <a:cubicBezTo>
                    <a:pt x="1184" y="496"/>
                    <a:pt x="30" y="0"/>
                    <a:pt x="30" y="0"/>
                  </a:cubicBezTo>
                  <a:lnTo>
                    <a:pt x="0" y="4772"/>
                  </a:lnTo>
                  <a:lnTo>
                    <a:pt x="1848" y="4453"/>
                  </a:lnTo>
                  <a:close/>
                  <a:moveTo>
                    <a:pt x="937" y="1018"/>
                  </a:moveTo>
                  <a:lnTo>
                    <a:pt x="937" y="1018"/>
                  </a:lnTo>
                  <a:cubicBezTo>
                    <a:pt x="1312" y="1082"/>
                    <a:pt x="1348" y="1377"/>
                    <a:pt x="1367" y="1504"/>
                  </a:cubicBezTo>
                  <a:cubicBezTo>
                    <a:pt x="1410" y="1785"/>
                    <a:pt x="1553" y="2691"/>
                    <a:pt x="1596" y="3082"/>
                  </a:cubicBezTo>
                  <a:cubicBezTo>
                    <a:pt x="1623" y="3316"/>
                    <a:pt x="1540" y="3425"/>
                    <a:pt x="1426" y="3481"/>
                  </a:cubicBezTo>
                  <a:cubicBezTo>
                    <a:pt x="1340" y="3523"/>
                    <a:pt x="1106" y="3541"/>
                    <a:pt x="1106" y="3541"/>
                  </a:cubicBezTo>
                  <a:lnTo>
                    <a:pt x="937" y="10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8884018E-BC80-481E-9CFB-42FF934C2E61}"/>
                </a:ext>
              </a:extLst>
            </p:cNvPr>
            <p:cNvSpPr>
              <a:spLocks/>
            </p:cNvSpPr>
            <p:nvPr/>
          </p:nvSpPr>
          <p:spPr bwMode="black">
            <a:xfrm>
              <a:off x="3680888" y="2628013"/>
              <a:ext cx="1065550" cy="1114119"/>
            </a:xfrm>
            <a:custGeom>
              <a:avLst/>
              <a:gdLst>
                <a:gd name="T0" fmla="*/ 3191 w 3191"/>
                <a:gd name="T1" fmla="*/ 2791 h 3336"/>
                <a:gd name="T2" fmla="*/ 2919 w 3191"/>
                <a:gd name="T3" fmla="*/ 2177 h 3336"/>
                <a:gd name="T4" fmla="*/ 1497 w 3191"/>
                <a:gd name="T5" fmla="*/ 2412 h 3336"/>
                <a:gd name="T6" fmla="*/ 1339 w 3191"/>
                <a:gd name="T7" fmla="*/ 1979 h 3336"/>
                <a:gd name="T8" fmla="*/ 2617 w 3191"/>
                <a:gd name="T9" fmla="*/ 1790 h 3336"/>
                <a:gd name="T10" fmla="*/ 2346 w 3191"/>
                <a:gd name="T11" fmla="*/ 1147 h 3336"/>
                <a:gd name="T12" fmla="*/ 1078 w 3191"/>
                <a:gd name="T13" fmla="*/ 1294 h 3336"/>
                <a:gd name="T14" fmla="*/ 953 w 3191"/>
                <a:gd name="T15" fmla="*/ 891 h 3336"/>
                <a:gd name="T16" fmla="*/ 2233 w 3191"/>
                <a:gd name="T17" fmla="*/ 738 h 3336"/>
                <a:gd name="T18" fmla="*/ 2012 w 3191"/>
                <a:gd name="T19" fmla="*/ 215 h 3336"/>
                <a:gd name="T20" fmla="*/ 850 w 3191"/>
                <a:gd name="T21" fmla="*/ 372 h 3336"/>
                <a:gd name="T22" fmla="*/ 0 w 3191"/>
                <a:gd name="T23" fmla="*/ 0 h 3336"/>
                <a:gd name="T24" fmla="*/ 808 w 3191"/>
                <a:gd name="T25" fmla="*/ 3336 h 3336"/>
                <a:gd name="T26" fmla="*/ 1443 w 3191"/>
                <a:gd name="T27" fmla="*/ 3226 h 3336"/>
                <a:gd name="T28" fmla="*/ 3191 w 3191"/>
                <a:gd name="T29" fmla="*/ 2791 h 3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91" h="3336">
                  <a:moveTo>
                    <a:pt x="3191" y="2791"/>
                  </a:moveTo>
                  <a:lnTo>
                    <a:pt x="2919" y="2177"/>
                  </a:lnTo>
                  <a:lnTo>
                    <a:pt x="1497" y="2412"/>
                  </a:lnTo>
                  <a:lnTo>
                    <a:pt x="1339" y="1979"/>
                  </a:lnTo>
                  <a:lnTo>
                    <a:pt x="2617" y="1790"/>
                  </a:lnTo>
                  <a:lnTo>
                    <a:pt x="2346" y="1147"/>
                  </a:lnTo>
                  <a:lnTo>
                    <a:pt x="1078" y="1294"/>
                  </a:lnTo>
                  <a:lnTo>
                    <a:pt x="953" y="891"/>
                  </a:lnTo>
                  <a:lnTo>
                    <a:pt x="2233" y="738"/>
                  </a:lnTo>
                  <a:lnTo>
                    <a:pt x="2012" y="215"/>
                  </a:lnTo>
                  <a:lnTo>
                    <a:pt x="850" y="372"/>
                  </a:lnTo>
                  <a:lnTo>
                    <a:pt x="0" y="0"/>
                  </a:lnTo>
                  <a:lnTo>
                    <a:pt x="808" y="3336"/>
                  </a:lnTo>
                  <a:lnTo>
                    <a:pt x="1443" y="3226"/>
                  </a:lnTo>
                  <a:lnTo>
                    <a:pt x="3191" y="27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819883FB-B181-411C-B385-04712B430E6E}"/>
                </a:ext>
              </a:extLst>
            </p:cNvPr>
            <p:cNvSpPr>
              <a:spLocks/>
            </p:cNvSpPr>
            <p:nvPr/>
          </p:nvSpPr>
          <p:spPr bwMode="black">
            <a:xfrm>
              <a:off x="4549223" y="2922364"/>
              <a:ext cx="728519" cy="294351"/>
            </a:xfrm>
            <a:custGeom>
              <a:avLst/>
              <a:gdLst>
                <a:gd name="T0" fmla="*/ 2180 w 2180"/>
                <a:gd name="T1" fmla="*/ 584 h 881"/>
                <a:gd name="T2" fmla="*/ 1878 w 2180"/>
                <a:gd name="T3" fmla="*/ 0 h 881"/>
                <a:gd name="T4" fmla="*/ 0 w 2180"/>
                <a:gd name="T5" fmla="*/ 239 h 881"/>
                <a:gd name="T6" fmla="*/ 286 w 2180"/>
                <a:gd name="T7" fmla="*/ 881 h 881"/>
                <a:gd name="T8" fmla="*/ 2180 w 2180"/>
                <a:gd name="T9" fmla="*/ 584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0" h="881">
                  <a:moveTo>
                    <a:pt x="2180" y="584"/>
                  </a:moveTo>
                  <a:lnTo>
                    <a:pt x="1878" y="0"/>
                  </a:lnTo>
                  <a:lnTo>
                    <a:pt x="0" y="239"/>
                  </a:lnTo>
                  <a:lnTo>
                    <a:pt x="286" y="881"/>
                  </a:lnTo>
                  <a:lnTo>
                    <a:pt x="2180" y="5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2C624450-46B1-4D82-87C7-A498BCF2E877}"/>
                </a:ext>
              </a:extLst>
            </p:cNvPr>
            <p:cNvSpPr>
              <a:spLocks/>
            </p:cNvSpPr>
            <p:nvPr/>
          </p:nvSpPr>
          <p:spPr bwMode="black">
            <a:xfrm>
              <a:off x="456273" y="4305814"/>
              <a:ext cx="1102345" cy="1099401"/>
            </a:xfrm>
            <a:custGeom>
              <a:avLst/>
              <a:gdLst>
                <a:gd name="T0" fmla="*/ 1984 w 3296"/>
                <a:gd name="T1" fmla="*/ 236 h 3293"/>
                <a:gd name="T2" fmla="*/ 1408 w 3296"/>
                <a:gd name="T3" fmla="*/ 1206 h 3293"/>
                <a:gd name="T4" fmla="*/ 1191 w 3296"/>
                <a:gd name="T5" fmla="*/ 378 h 3293"/>
                <a:gd name="T6" fmla="*/ 0 w 3296"/>
                <a:gd name="T7" fmla="*/ 592 h 3293"/>
                <a:gd name="T8" fmla="*/ 630 w 3296"/>
                <a:gd name="T9" fmla="*/ 1940 h 3293"/>
                <a:gd name="T10" fmla="*/ 372 w 3296"/>
                <a:gd name="T11" fmla="*/ 3233 h 3293"/>
                <a:gd name="T12" fmla="*/ 1849 w 3296"/>
                <a:gd name="T13" fmla="*/ 3293 h 3293"/>
                <a:gd name="T14" fmla="*/ 2104 w 3296"/>
                <a:gd name="T15" fmla="*/ 1866 h 3293"/>
                <a:gd name="T16" fmla="*/ 3296 w 3296"/>
                <a:gd name="T17" fmla="*/ 0 h 3293"/>
                <a:gd name="T18" fmla="*/ 1984 w 3296"/>
                <a:gd name="T19" fmla="*/ 236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96" h="3293">
                  <a:moveTo>
                    <a:pt x="1984" y="236"/>
                  </a:moveTo>
                  <a:lnTo>
                    <a:pt x="1408" y="1206"/>
                  </a:lnTo>
                  <a:lnTo>
                    <a:pt x="1191" y="378"/>
                  </a:lnTo>
                  <a:lnTo>
                    <a:pt x="0" y="592"/>
                  </a:lnTo>
                  <a:lnTo>
                    <a:pt x="630" y="1940"/>
                  </a:lnTo>
                  <a:lnTo>
                    <a:pt x="372" y="3233"/>
                  </a:lnTo>
                  <a:lnTo>
                    <a:pt x="1849" y="3293"/>
                  </a:lnTo>
                  <a:lnTo>
                    <a:pt x="2104" y="1866"/>
                  </a:lnTo>
                  <a:lnTo>
                    <a:pt x="3296" y="0"/>
                  </a:lnTo>
                  <a:lnTo>
                    <a:pt x="1984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3BD50138-CD24-4239-A92B-2E654530BDDF}"/>
                </a:ext>
              </a:extLst>
            </p:cNvPr>
            <p:cNvSpPr>
              <a:spLocks/>
            </p:cNvSpPr>
            <p:nvPr/>
          </p:nvSpPr>
          <p:spPr bwMode="black">
            <a:xfrm>
              <a:off x="1592468" y="4223395"/>
              <a:ext cx="1005209" cy="1245104"/>
            </a:xfrm>
            <a:custGeom>
              <a:avLst/>
              <a:gdLst>
                <a:gd name="T0" fmla="*/ 1433 w 3006"/>
                <a:gd name="T1" fmla="*/ 2606 h 3728"/>
                <a:gd name="T2" fmla="*/ 1278 w 3006"/>
                <a:gd name="T3" fmla="*/ 0 h 3728"/>
                <a:gd name="T4" fmla="*/ 38 w 3006"/>
                <a:gd name="T5" fmla="*/ 223 h 3728"/>
                <a:gd name="T6" fmla="*/ 0 w 3006"/>
                <a:gd name="T7" fmla="*/ 3604 h 3728"/>
                <a:gd name="T8" fmla="*/ 3006 w 3006"/>
                <a:gd name="T9" fmla="*/ 3728 h 3728"/>
                <a:gd name="T10" fmla="*/ 2839 w 3006"/>
                <a:gd name="T11" fmla="*/ 2562 h 3728"/>
                <a:gd name="T12" fmla="*/ 1433 w 3006"/>
                <a:gd name="T13" fmla="*/ 2606 h 3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6" h="3728">
                  <a:moveTo>
                    <a:pt x="1433" y="2606"/>
                  </a:moveTo>
                  <a:lnTo>
                    <a:pt x="1278" y="0"/>
                  </a:lnTo>
                  <a:lnTo>
                    <a:pt x="38" y="223"/>
                  </a:lnTo>
                  <a:lnTo>
                    <a:pt x="0" y="3604"/>
                  </a:lnTo>
                  <a:lnTo>
                    <a:pt x="3006" y="3728"/>
                  </a:lnTo>
                  <a:lnTo>
                    <a:pt x="2839" y="2562"/>
                  </a:lnTo>
                  <a:lnTo>
                    <a:pt x="1433" y="26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0631EE20-0616-488C-8426-30181956B9A9}"/>
                </a:ext>
              </a:extLst>
            </p:cNvPr>
            <p:cNvSpPr>
              <a:spLocks/>
            </p:cNvSpPr>
            <p:nvPr/>
          </p:nvSpPr>
          <p:spPr bwMode="black">
            <a:xfrm>
              <a:off x="2478464" y="4067389"/>
              <a:ext cx="724103" cy="1424658"/>
            </a:xfrm>
            <a:custGeom>
              <a:avLst/>
              <a:gdLst>
                <a:gd name="T0" fmla="*/ 0 w 2167"/>
                <a:gd name="T1" fmla="*/ 221 h 4269"/>
                <a:gd name="T2" fmla="*/ 640 w 2167"/>
                <a:gd name="T3" fmla="*/ 4206 h 4269"/>
                <a:gd name="T4" fmla="*/ 2167 w 2167"/>
                <a:gd name="T5" fmla="*/ 4269 h 4269"/>
                <a:gd name="T6" fmla="*/ 1233 w 2167"/>
                <a:gd name="T7" fmla="*/ 0 h 4269"/>
                <a:gd name="T8" fmla="*/ 0 w 2167"/>
                <a:gd name="T9" fmla="*/ 221 h 4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7" h="4269">
                  <a:moveTo>
                    <a:pt x="0" y="221"/>
                  </a:moveTo>
                  <a:lnTo>
                    <a:pt x="640" y="4206"/>
                  </a:lnTo>
                  <a:lnTo>
                    <a:pt x="2167" y="4269"/>
                  </a:lnTo>
                  <a:lnTo>
                    <a:pt x="1233" y="0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8431D52D-63AD-46B3-B9C9-5BA777B419D1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040674" y="3904025"/>
              <a:ext cx="1245104" cy="1646894"/>
            </a:xfrm>
            <a:custGeom>
              <a:avLst/>
              <a:gdLst>
                <a:gd name="T0" fmla="*/ 1216 w 3727"/>
                <a:gd name="T1" fmla="*/ 97 h 4931"/>
                <a:gd name="T2" fmla="*/ 78 w 3727"/>
                <a:gd name="T3" fmla="*/ 1483 h 4931"/>
                <a:gd name="T4" fmla="*/ 620 w 3727"/>
                <a:gd name="T5" fmla="*/ 3821 h 4931"/>
                <a:gd name="T6" fmla="*/ 2422 w 3727"/>
                <a:gd name="T7" fmla="*/ 4926 h 4931"/>
                <a:gd name="T8" fmla="*/ 3675 w 3727"/>
                <a:gd name="T9" fmla="*/ 3741 h 4931"/>
                <a:gd name="T10" fmla="*/ 2920 w 3727"/>
                <a:gd name="T11" fmla="*/ 1053 h 4931"/>
                <a:gd name="T12" fmla="*/ 1216 w 3727"/>
                <a:gd name="T13" fmla="*/ 97 h 4931"/>
                <a:gd name="T14" fmla="*/ 1734 w 3727"/>
                <a:gd name="T15" fmla="*/ 3513 h 4931"/>
                <a:gd name="T16" fmla="*/ 1734 w 3727"/>
                <a:gd name="T17" fmla="*/ 3513 h 4931"/>
                <a:gd name="T18" fmla="*/ 1262 w 3727"/>
                <a:gd name="T19" fmla="*/ 1771 h 4931"/>
                <a:gd name="T20" fmla="*/ 1427 w 3727"/>
                <a:gd name="T21" fmla="*/ 1132 h 4931"/>
                <a:gd name="T22" fmla="*/ 1934 w 3727"/>
                <a:gd name="T23" fmla="*/ 1853 h 4931"/>
                <a:gd name="T24" fmla="*/ 2355 w 3727"/>
                <a:gd name="T25" fmla="*/ 3404 h 4931"/>
                <a:gd name="T26" fmla="*/ 2166 w 3727"/>
                <a:gd name="T27" fmla="*/ 4010 h 4931"/>
                <a:gd name="T28" fmla="*/ 1734 w 3727"/>
                <a:gd name="T29" fmla="*/ 3513 h 4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27" h="4931">
                  <a:moveTo>
                    <a:pt x="1216" y="97"/>
                  </a:moveTo>
                  <a:cubicBezTo>
                    <a:pt x="284" y="239"/>
                    <a:pt x="0" y="961"/>
                    <a:pt x="78" y="1483"/>
                  </a:cubicBezTo>
                  <a:cubicBezTo>
                    <a:pt x="160" y="2031"/>
                    <a:pt x="364" y="3038"/>
                    <a:pt x="620" y="3821"/>
                  </a:cubicBezTo>
                  <a:cubicBezTo>
                    <a:pt x="877" y="4605"/>
                    <a:pt x="1572" y="4931"/>
                    <a:pt x="2422" y="4926"/>
                  </a:cubicBezTo>
                  <a:cubicBezTo>
                    <a:pt x="3325" y="4921"/>
                    <a:pt x="3727" y="4284"/>
                    <a:pt x="3675" y="3741"/>
                  </a:cubicBezTo>
                  <a:cubicBezTo>
                    <a:pt x="3618" y="3143"/>
                    <a:pt x="3266" y="1850"/>
                    <a:pt x="2920" y="1053"/>
                  </a:cubicBezTo>
                  <a:cubicBezTo>
                    <a:pt x="2575" y="257"/>
                    <a:pt x="1853" y="0"/>
                    <a:pt x="1216" y="97"/>
                  </a:cubicBezTo>
                  <a:close/>
                  <a:moveTo>
                    <a:pt x="1734" y="3513"/>
                  </a:moveTo>
                  <a:lnTo>
                    <a:pt x="1734" y="3513"/>
                  </a:lnTo>
                  <a:cubicBezTo>
                    <a:pt x="1647" y="3259"/>
                    <a:pt x="1302" y="2029"/>
                    <a:pt x="1262" y="1771"/>
                  </a:cubicBezTo>
                  <a:cubicBezTo>
                    <a:pt x="1222" y="1512"/>
                    <a:pt x="1109" y="1168"/>
                    <a:pt x="1427" y="1132"/>
                  </a:cubicBezTo>
                  <a:cubicBezTo>
                    <a:pt x="1716" y="1098"/>
                    <a:pt x="1825" y="1502"/>
                    <a:pt x="1934" y="1853"/>
                  </a:cubicBezTo>
                  <a:cubicBezTo>
                    <a:pt x="2043" y="2204"/>
                    <a:pt x="2294" y="3082"/>
                    <a:pt x="2355" y="3404"/>
                  </a:cubicBezTo>
                  <a:cubicBezTo>
                    <a:pt x="2417" y="3726"/>
                    <a:pt x="2400" y="3978"/>
                    <a:pt x="2166" y="4010"/>
                  </a:cubicBezTo>
                  <a:cubicBezTo>
                    <a:pt x="1931" y="4041"/>
                    <a:pt x="1821" y="3767"/>
                    <a:pt x="1734" y="35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1234ACD0-083A-47F0-94BA-C4D183EE5E29}"/>
                </a:ext>
              </a:extLst>
            </p:cNvPr>
            <p:cNvSpPr>
              <a:spLocks/>
            </p:cNvSpPr>
            <p:nvPr/>
          </p:nvSpPr>
          <p:spPr bwMode="black">
            <a:xfrm>
              <a:off x="4808252" y="3603787"/>
              <a:ext cx="949282" cy="1374619"/>
            </a:xfrm>
            <a:custGeom>
              <a:avLst/>
              <a:gdLst>
                <a:gd name="T0" fmla="*/ 0 w 2842"/>
                <a:gd name="T1" fmla="*/ 164 h 4112"/>
                <a:gd name="T2" fmla="*/ 1985 w 2842"/>
                <a:gd name="T3" fmla="*/ 4112 h 4112"/>
                <a:gd name="T4" fmla="*/ 2842 w 2842"/>
                <a:gd name="T5" fmla="*/ 3414 h 4112"/>
                <a:gd name="T6" fmla="*/ 588 w 2842"/>
                <a:gd name="T7" fmla="*/ 0 h 4112"/>
                <a:gd name="T8" fmla="*/ 0 w 2842"/>
                <a:gd name="T9" fmla="*/ 164 h 4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2" h="4112">
                  <a:moveTo>
                    <a:pt x="0" y="164"/>
                  </a:moveTo>
                  <a:lnTo>
                    <a:pt x="1985" y="4112"/>
                  </a:lnTo>
                  <a:lnTo>
                    <a:pt x="2842" y="3414"/>
                  </a:lnTo>
                  <a:lnTo>
                    <a:pt x="588" y="0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30CD2186-D2A9-45AA-A1E8-50346B9A3AB1}"/>
                </a:ext>
              </a:extLst>
            </p:cNvPr>
            <p:cNvSpPr>
              <a:spLocks/>
            </p:cNvSpPr>
            <p:nvPr/>
          </p:nvSpPr>
          <p:spPr bwMode="black">
            <a:xfrm>
              <a:off x="4990750" y="3437478"/>
              <a:ext cx="1250991" cy="1318692"/>
            </a:xfrm>
            <a:custGeom>
              <a:avLst/>
              <a:gdLst>
                <a:gd name="T0" fmla="*/ 1180 w 3744"/>
                <a:gd name="T1" fmla="*/ 913 h 3948"/>
                <a:gd name="T2" fmla="*/ 1211 w 3744"/>
                <a:gd name="T3" fmla="*/ 745 h 3948"/>
                <a:gd name="T4" fmla="*/ 1508 w 3744"/>
                <a:gd name="T5" fmla="*/ 905 h 3948"/>
                <a:gd name="T6" fmla="*/ 1571 w 3744"/>
                <a:gd name="T7" fmla="*/ 980 h 3948"/>
                <a:gd name="T8" fmla="*/ 2085 w 3744"/>
                <a:gd name="T9" fmla="*/ 766 h 3948"/>
                <a:gd name="T10" fmla="*/ 634 w 3744"/>
                <a:gd name="T11" fmla="*/ 260 h 3948"/>
                <a:gd name="T12" fmla="*/ 974 w 3744"/>
                <a:gd name="T13" fmla="*/ 1506 h 3948"/>
                <a:gd name="T14" fmla="*/ 1896 w 3744"/>
                <a:gd name="T15" fmla="*/ 1891 h 3948"/>
                <a:gd name="T16" fmla="*/ 2763 w 3744"/>
                <a:gd name="T17" fmla="*/ 2325 h 3948"/>
                <a:gd name="T18" fmla="*/ 2563 w 3744"/>
                <a:gd name="T19" fmla="*/ 2543 h 3948"/>
                <a:gd name="T20" fmla="*/ 2291 w 3744"/>
                <a:gd name="T21" fmla="*/ 2268 h 3948"/>
                <a:gd name="T22" fmla="*/ 1674 w 3744"/>
                <a:gd name="T23" fmla="*/ 2666 h 3948"/>
                <a:gd name="T24" fmla="*/ 3346 w 3744"/>
                <a:gd name="T25" fmla="*/ 3133 h 3948"/>
                <a:gd name="T26" fmla="*/ 3276 w 3744"/>
                <a:gd name="T27" fmla="*/ 1820 h 3948"/>
                <a:gd name="T28" fmla="*/ 1994 w 3744"/>
                <a:gd name="T29" fmla="*/ 1232 h 3948"/>
                <a:gd name="T30" fmla="*/ 1180 w 3744"/>
                <a:gd name="T31" fmla="*/ 913 h 3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44" h="3948">
                  <a:moveTo>
                    <a:pt x="1180" y="913"/>
                  </a:moveTo>
                  <a:cubicBezTo>
                    <a:pt x="1099" y="808"/>
                    <a:pt x="1140" y="755"/>
                    <a:pt x="1211" y="745"/>
                  </a:cubicBezTo>
                  <a:cubicBezTo>
                    <a:pt x="1299" y="732"/>
                    <a:pt x="1408" y="800"/>
                    <a:pt x="1508" y="905"/>
                  </a:cubicBezTo>
                  <a:cubicBezTo>
                    <a:pt x="1536" y="934"/>
                    <a:pt x="1571" y="980"/>
                    <a:pt x="1571" y="980"/>
                  </a:cubicBezTo>
                  <a:lnTo>
                    <a:pt x="2085" y="766"/>
                  </a:lnTo>
                  <a:cubicBezTo>
                    <a:pt x="2028" y="674"/>
                    <a:pt x="1371" y="0"/>
                    <a:pt x="634" y="260"/>
                  </a:cubicBezTo>
                  <a:cubicBezTo>
                    <a:pt x="0" y="484"/>
                    <a:pt x="716" y="1316"/>
                    <a:pt x="974" y="1506"/>
                  </a:cubicBezTo>
                  <a:cubicBezTo>
                    <a:pt x="1156" y="1640"/>
                    <a:pt x="1405" y="1771"/>
                    <a:pt x="1896" y="1891"/>
                  </a:cubicBezTo>
                  <a:cubicBezTo>
                    <a:pt x="2388" y="2011"/>
                    <a:pt x="2673" y="2039"/>
                    <a:pt x="2763" y="2325"/>
                  </a:cubicBezTo>
                  <a:cubicBezTo>
                    <a:pt x="2814" y="2486"/>
                    <a:pt x="2659" y="2577"/>
                    <a:pt x="2563" y="2543"/>
                  </a:cubicBezTo>
                  <a:cubicBezTo>
                    <a:pt x="2403" y="2485"/>
                    <a:pt x="2291" y="2268"/>
                    <a:pt x="2291" y="2268"/>
                  </a:cubicBezTo>
                  <a:lnTo>
                    <a:pt x="1674" y="2666"/>
                  </a:lnTo>
                  <a:cubicBezTo>
                    <a:pt x="1674" y="2666"/>
                    <a:pt x="2347" y="3948"/>
                    <a:pt x="3346" y="3133"/>
                  </a:cubicBezTo>
                  <a:cubicBezTo>
                    <a:pt x="3744" y="2808"/>
                    <a:pt x="3729" y="2273"/>
                    <a:pt x="3276" y="1820"/>
                  </a:cubicBezTo>
                  <a:cubicBezTo>
                    <a:pt x="2862" y="1405"/>
                    <a:pt x="2188" y="1274"/>
                    <a:pt x="1994" y="1232"/>
                  </a:cubicBezTo>
                  <a:cubicBezTo>
                    <a:pt x="1849" y="1201"/>
                    <a:pt x="1323" y="1100"/>
                    <a:pt x="1180" y="9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7E891A0E-51C7-4A86-BA61-B1C27D728820}"/>
                </a:ext>
              </a:extLst>
            </p:cNvPr>
            <p:cNvSpPr>
              <a:spLocks/>
            </p:cNvSpPr>
            <p:nvPr/>
          </p:nvSpPr>
          <p:spPr bwMode="black">
            <a:xfrm>
              <a:off x="5508807" y="3350645"/>
              <a:ext cx="1037587" cy="893355"/>
            </a:xfrm>
            <a:custGeom>
              <a:avLst/>
              <a:gdLst>
                <a:gd name="T0" fmla="*/ 1704 w 3102"/>
                <a:gd name="T1" fmla="*/ 452 h 2674"/>
                <a:gd name="T2" fmla="*/ 1218 w 3102"/>
                <a:gd name="T3" fmla="*/ 0 h 2674"/>
                <a:gd name="T4" fmla="*/ 0 w 3102"/>
                <a:gd name="T5" fmla="*/ 340 h 2674"/>
                <a:gd name="T6" fmla="*/ 542 w 3102"/>
                <a:gd name="T7" fmla="*/ 914 h 2674"/>
                <a:gd name="T8" fmla="*/ 876 w 3102"/>
                <a:gd name="T9" fmla="*/ 786 h 2674"/>
                <a:gd name="T10" fmla="*/ 2587 w 3102"/>
                <a:gd name="T11" fmla="*/ 2674 h 2674"/>
                <a:gd name="T12" fmla="*/ 3102 w 3102"/>
                <a:gd name="T13" fmla="*/ 2255 h 2674"/>
                <a:gd name="T14" fmla="*/ 1383 w 3102"/>
                <a:gd name="T15" fmla="*/ 581 h 2674"/>
                <a:gd name="T16" fmla="*/ 1704 w 3102"/>
                <a:gd name="T17" fmla="*/ 452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02" h="2674">
                  <a:moveTo>
                    <a:pt x="1704" y="452"/>
                  </a:moveTo>
                  <a:lnTo>
                    <a:pt x="1218" y="0"/>
                  </a:lnTo>
                  <a:lnTo>
                    <a:pt x="0" y="340"/>
                  </a:lnTo>
                  <a:lnTo>
                    <a:pt x="542" y="914"/>
                  </a:lnTo>
                  <a:lnTo>
                    <a:pt x="876" y="786"/>
                  </a:lnTo>
                  <a:lnTo>
                    <a:pt x="2587" y="2674"/>
                  </a:lnTo>
                  <a:lnTo>
                    <a:pt x="3102" y="2255"/>
                  </a:lnTo>
                  <a:lnTo>
                    <a:pt x="1383" y="581"/>
                  </a:lnTo>
                  <a:lnTo>
                    <a:pt x="1704" y="4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8">
              <a:extLst>
                <a:ext uri="{FF2B5EF4-FFF2-40B4-BE49-F238E27FC236}">
                  <a16:creationId xmlns:a16="http://schemas.microsoft.com/office/drawing/2014/main" id="{CDDF927D-0FE8-48B4-9396-E444C13BEFC8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6000373" y="3207885"/>
              <a:ext cx="946339" cy="780030"/>
            </a:xfrm>
            <a:custGeom>
              <a:avLst/>
              <a:gdLst>
                <a:gd name="T0" fmla="*/ 2450 w 2834"/>
                <a:gd name="T1" fmla="*/ 1180 h 2333"/>
                <a:gd name="T2" fmla="*/ 1512 w 2834"/>
                <a:gd name="T3" fmla="*/ 352 h 2333"/>
                <a:gd name="T4" fmla="*/ 402 w 2834"/>
                <a:gd name="T5" fmla="*/ 204 h 2333"/>
                <a:gd name="T6" fmla="*/ 459 w 2834"/>
                <a:gd name="T7" fmla="*/ 1067 h 2333"/>
                <a:gd name="T8" fmla="*/ 1440 w 2834"/>
                <a:gd name="T9" fmla="*/ 1984 h 2333"/>
                <a:gd name="T10" fmla="*/ 2468 w 2834"/>
                <a:gd name="T11" fmla="*/ 2024 h 2333"/>
                <a:gd name="T12" fmla="*/ 2450 w 2834"/>
                <a:gd name="T13" fmla="*/ 1180 h 2333"/>
                <a:gd name="T14" fmla="*/ 1730 w 2834"/>
                <a:gd name="T15" fmla="*/ 1520 h 2333"/>
                <a:gd name="T16" fmla="*/ 1730 w 2834"/>
                <a:gd name="T17" fmla="*/ 1520 h 2333"/>
                <a:gd name="T18" fmla="*/ 956 w 2834"/>
                <a:gd name="T19" fmla="*/ 815 h 2333"/>
                <a:gd name="T20" fmla="*/ 873 w 2834"/>
                <a:gd name="T21" fmla="*/ 551 h 2333"/>
                <a:gd name="T22" fmla="*/ 1205 w 2834"/>
                <a:gd name="T23" fmla="*/ 693 h 2333"/>
                <a:gd name="T24" fmla="*/ 1938 w 2834"/>
                <a:gd name="T25" fmla="*/ 1357 h 2333"/>
                <a:gd name="T26" fmla="*/ 2031 w 2834"/>
                <a:gd name="T27" fmla="*/ 1602 h 2333"/>
                <a:gd name="T28" fmla="*/ 1730 w 2834"/>
                <a:gd name="T29" fmla="*/ 1520 h 2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34" h="2333">
                  <a:moveTo>
                    <a:pt x="2450" y="1180"/>
                  </a:moveTo>
                  <a:cubicBezTo>
                    <a:pt x="2270" y="969"/>
                    <a:pt x="1714" y="492"/>
                    <a:pt x="1512" y="352"/>
                  </a:cubicBezTo>
                  <a:cubicBezTo>
                    <a:pt x="1311" y="212"/>
                    <a:pt x="860" y="0"/>
                    <a:pt x="402" y="204"/>
                  </a:cubicBezTo>
                  <a:cubicBezTo>
                    <a:pt x="163" y="310"/>
                    <a:pt x="0" y="617"/>
                    <a:pt x="459" y="1067"/>
                  </a:cubicBezTo>
                  <a:cubicBezTo>
                    <a:pt x="918" y="1517"/>
                    <a:pt x="1229" y="1824"/>
                    <a:pt x="1440" y="1984"/>
                  </a:cubicBezTo>
                  <a:cubicBezTo>
                    <a:pt x="1651" y="2145"/>
                    <a:pt x="2102" y="2333"/>
                    <a:pt x="2468" y="2024"/>
                  </a:cubicBezTo>
                  <a:cubicBezTo>
                    <a:pt x="2834" y="1715"/>
                    <a:pt x="2630" y="1392"/>
                    <a:pt x="2450" y="1180"/>
                  </a:cubicBezTo>
                  <a:close/>
                  <a:moveTo>
                    <a:pt x="1730" y="1520"/>
                  </a:moveTo>
                  <a:lnTo>
                    <a:pt x="1730" y="1520"/>
                  </a:lnTo>
                  <a:cubicBezTo>
                    <a:pt x="1636" y="1449"/>
                    <a:pt x="1037" y="897"/>
                    <a:pt x="956" y="815"/>
                  </a:cubicBezTo>
                  <a:cubicBezTo>
                    <a:pt x="875" y="732"/>
                    <a:pt x="763" y="599"/>
                    <a:pt x="873" y="551"/>
                  </a:cubicBezTo>
                  <a:cubicBezTo>
                    <a:pt x="986" y="502"/>
                    <a:pt x="1134" y="627"/>
                    <a:pt x="1205" y="693"/>
                  </a:cubicBezTo>
                  <a:cubicBezTo>
                    <a:pt x="1277" y="759"/>
                    <a:pt x="1882" y="1300"/>
                    <a:pt x="1938" y="1357"/>
                  </a:cubicBezTo>
                  <a:cubicBezTo>
                    <a:pt x="1995" y="1414"/>
                    <a:pt x="2112" y="1541"/>
                    <a:pt x="2031" y="1602"/>
                  </a:cubicBezTo>
                  <a:cubicBezTo>
                    <a:pt x="1951" y="1664"/>
                    <a:pt x="1823" y="1591"/>
                    <a:pt x="1730" y="15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9">
              <a:extLst>
                <a:ext uri="{FF2B5EF4-FFF2-40B4-BE49-F238E27FC236}">
                  <a16:creationId xmlns:a16="http://schemas.microsoft.com/office/drawing/2014/main" id="{87DC2CE3-708D-47A9-B989-09FE51C2B2AE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4004674" y="3661185"/>
              <a:ext cx="1192121" cy="1895620"/>
            </a:xfrm>
            <a:custGeom>
              <a:avLst/>
              <a:gdLst>
                <a:gd name="T0" fmla="*/ 1121 w 3566"/>
                <a:gd name="T1" fmla="*/ 352 h 5674"/>
                <a:gd name="T2" fmla="*/ 501 w 3566"/>
                <a:gd name="T3" fmla="*/ 525 h 5674"/>
                <a:gd name="T4" fmla="*/ 0 w 3566"/>
                <a:gd name="T5" fmla="*/ 617 h 5674"/>
                <a:gd name="T6" fmla="*/ 1625 w 3566"/>
                <a:gd name="T7" fmla="*/ 5648 h 5674"/>
                <a:gd name="T8" fmla="*/ 2264 w 3566"/>
                <a:gd name="T9" fmla="*/ 5674 h 5674"/>
                <a:gd name="T10" fmla="*/ 2864 w 3566"/>
                <a:gd name="T11" fmla="*/ 5186 h 5674"/>
                <a:gd name="T12" fmla="*/ 2289 w 3566"/>
                <a:gd name="T13" fmla="*/ 3618 h 5674"/>
                <a:gd name="T14" fmla="*/ 2828 w 3566"/>
                <a:gd name="T15" fmla="*/ 1267 h 5674"/>
                <a:gd name="T16" fmla="*/ 1121 w 3566"/>
                <a:gd name="T17" fmla="*/ 352 h 5674"/>
                <a:gd name="T18" fmla="*/ 1898 w 3566"/>
                <a:gd name="T19" fmla="*/ 2549 h 5674"/>
                <a:gd name="T20" fmla="*/ 1898 w 3566"/>
                <a:gd name="T21" fmla="*/ 2549 h 5674"/>
                <a:gd name="T22" fmla="*/ 1414 w 3566"/>
                <a:gd name="T23" fmla="*/ 1228 h 5674"/>
                <a:gd name="T24" fmla="*/ 1598 w 3566"/>
                <a:gd name="T25" fmla="*/ 1163 h 5674"/>
                <a:gd name="T26" fmla="*/ 1759 w 3566"/>
                <a:gd name="T27" fmla="*/ 1198 h 5674"/>
                <a:gd name="T28" fmla="*/ 2259 w 3566"/>
                <a:gd name="T29" fmla="*/ 2170 h 5674"/>
                <a:gd name="T30" fmla="*/ 2130 w 3566"/>
                <a:gd name="T31" fmla="*/ 2439 h 5674"/>
                <a:gd name="T32" fmla="*/ 1898 w 3566"/>
                <a:gd name="T33" fmla="*/ 2549 h 5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66" h="5674">
                  <a:moveTo>
                    <a:pt x="1121" y="352"/>
                  </a:moveTo>
                  <a:cubicBezTo>
                    <a:pt x="961" y="394"/>
                    <a:pt x="501" y="525"/>
                    <a:pt x="501" y="525"/>
                  </a:cubicBezTo>
                  <a:lnTo>
                    <a:pt x="0" y="617"/>
                  </a:lnTo>
                  <a:lnTo>
                    <a:pt x="1625" y="5648"/>
                  </a:lnTo>
                  <a:lnTo>
                    <a:pt x="2264" y="5674"/>
                  </a:lnTo>
                  <a:lnTo>
                    <a:pt x="2864" y="5186"/>
                  </a:lnTo>
                  <a:lnTo>
                    <a:pt x="2289" y="3618"/>
                  </a:lnTo>
                  <a:cubicBezTo>
                    <a:pt x="3028" y="3189"/>
                    <a:pt x="3566" y="2730"/>
                    <a:pt x="2828" y="1267"/>
                  </a:cubicBezTo>
                  <a:cubicBezTo>
                    <a:pt x="2188" y="0"/>
                    <a:pt x="1281" y="311"/>
                    <a:pt x="1121" y="352"/>
                  </a:cubicBezTo>
                  <a:close/>
                  <a:moveTo>
                    <a:pt x="1898" y="2549"/>
                  </a:moveTo>
                  <a:lnTo>
                    <a:pt x="1898" y="2549"/>
                  </a:lnTo>
                  <a:lnTo>
                    <a:pt x="1414" y="1228"/>
                  </a:lnTo>
                  <a:cubicBezTo>
                    <a:pt x="1414" y="1228"/>
                    <a:pt x="1515" y="1183"/>
                    <a:pt x="1598" y="1163"/>
                  </a:cubicBezTo>
                  <a:cubicBezTo>
                    <a:pt x="1645" y="1151"/>
                    <a:pt x="1692" y="1161"/>
                    <a:pt x="1759" y="1198"/>
                  </a:cubicBezTo>
                  <a:cubicBezTo>
                    <a:pt x="1943" y="1297"/>
                    <a:pt x="2235" y="1867"/>
                    <a:pt x="2259" y="2170"/>
                  </a:cubicBezTo>
                  <a:cubicBezTo>
                    <a:pt x="2271" y="2316"/>
                    <a:pt x="2216" y="2394"/>
                    <a:pt x="2130" y="2439"/>
                  </a:cubicBezTo>
                  <a:cubicBezTo>
                    <a:pt x="2024" y="2495"/>
                    <a:pt x="1898" y="2549"/>
                    <a:pt x="1898" y="25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4" name="Freeform 20">
            <a:extLst>
              <a:ext uri="{FF2B5EF4-FFF2-40B4-BE49-F238E27FC236}">
                <a16:creationId xmlns:a16="http://schemas.microsoft.com/office/drawing/2014/main" id="{DE52A4B0-06BF-5749-A19D-703F32ECD195}"/>
              </a:ext>
            </a:extLst>
          </p:cNvPr>
          <p:cNvSpPr>
            <a:spLocks/>
          </p:cNvSpPr>
          <p:nvPr userDrawn="1"/>
        </p:nvSpPr>
        <p:spPr bwMode="black">
          <a:xfrm>
            <a:off x="343633" y="6184233"/>
            <a:ext cx="360906" cy="360906"/>
          </a:xfrm>
          <a:custGeom>
            <a:avLst/>
            <a:gdLst>
              <a:gd name="T0" fmla="*/ 937 w 1875"/>
              <a:gd name="T1" fmla="*/ 522 h 1874"/>
              <a:gd name="T2" fmla="*/ 416 w 1875"/>
              <a:gd name="T3" fmla="*/ 0 h 1874"/>
              <a:gd name="T4" fmla="*/ 0 w 1875"/>
              <a:gd name="T5" fmla="*/ 415 h 1874"/>
              <a:gd name="T6" fmla="*/ 522 w 1875"/>
              <a:gd name="T7" fmla="*/ 937 h 1874"/>
              <a:gd name="T8" fmla="*/ 0 w 1875"/>
              <a:gd name="T9" fmla="*/ 1459 h 1874"/>
              <a:gd name="T10" fmla="*/ 416 w 1875"/>
              <a:gd name="T11" fmla="*/ 1874 h 1874"/>
              <a:gd name="T12" fmla="*/ 937 w 1875"/>
              <a:gd name="T13" fmla="*/ 1352 h 1874"/>
              <a:gd name="T14" fmla="*/ 1459 w 1875"/>
              <a:gd name="T15" fmla="*/ 1874 h 1874"/>
              <a:gd name="T16" fmla="*/ 1875 w 1875"/>
              <a:gd name="T17" fmla="*/ 1459 h 1874"/>
              <a:gd name="T18" fmla="*/ 1353 w 1875"/>
              <a:gd name="T19" fmla="*/ 937 h 1874"/>
              <a:gd name="T20" fmla="*/ 1875 w 1875"/>
              <a:gd name="T21" fmla="*/ 415 h 1874"/>
              <a:gd name="T22" fmla="*/ 1459 w 1875"/>
              <a:gd name="T23" fmla="*/ 0 h 1874"/>
              <a:gd name="T24" fmla="*/ 937 w 1875"/>
              <a:gd name="T25" fmla="*/ 522 h 1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75" h="1874">
                <a:moveTo>
                  <a:pt x="937" y="522"/>
                </a:moveTo>
                <a:lnTo>
                  <a:pt x="416" y="0"/>
                </a:lnTo>
                <a:lnTo>
                  <a:pt x="0" y="415"/>
                </a:lnTo>
                <a:lnTo>
                  <a:pt x="522" y="937"/>
                </a:lnTo>
                <a:lnTo>
                  <a:pt x="0" y="1459"/>
                </a:lnTo>
                <a:lnTo>
                  <a:pt x="416" y="1874"/>
                </a:lnTo>
                <a:lnTo>
                  <a:pt x="937" y="1352"/>
                </a:lnTo>
                <a:lnTo>
                  <a:pt x="1459" y="1874"/>
                </a:lnTo>
                <a:lnTo>
                  <a:pt x="1875" y="1459"/>
                </a:lnTo>
                <a:lnTo>
                  <a:pt x="1353" y="937"/>
                </a:lnTo>
                <a:lnTo>
                  <a:pt x="1875" y="415"/>
                </a:lnTo>
                <a:lnTo>
                  <a:pt x="1459" y="0"/>
                </a:lnTo>
                <a:lnTo>
                  <a:pt x="937" y="5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867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kuva 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>
            <a:extLst>
              <a:ext uri="{FF2B5EF4-FFF2-40B4-BE49-F238E27FC236}">
                <a16:creationId xmlns:a16="http://schemas.microsoft.com/office/drawing/2014/main" id="{D39F4AD5-375A-FE48-82AD-012D786ED7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2308412"/>
            <a:ext cx="10363200" cy="2796988"/>
          </a:xfrm>
        </p:spPr>
        <p:txBody>
          <a:bodyPr lIns="0" tIns="0" rIns="0" bIns="0" anchor="ctr" anchorCtr="0"/>
          <a:lstStyle>
            <a:lvl1pPr algn="ctr">
              <a:lnSpc>
                <a:spcPct val="100000"/>
              </a:lnSpc>
              <a:defRPr sz="550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AB2DF2-BF4D-4F6E-8A6A-C7A73C01BAAB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AFB369F6-A332-4CBF-A6F6-436EC4F2CE3D}"/>
              </a:ext>
            </a:extLst>
          </p:cNvPr>
          <p:cNvGrpSpPr/>
          <p:nvPr userDrawn="1"/>
        </p:nvGrpSpPr>
        <p:grpSpPr>
          <a:xfrm rot="172452">
            <a:off x="347367" y="369014"/>
            <a:ext cx="1663161" cy="861299"/>
            <a:chOff x="316457" y="2123202"/>
            <a:chExt cx="6630255" cy="3433603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8A204664-017C-429E-AB2F-2C7CBD6F2700}"/>
                </a:ext>
              </a:extLst>
            </p:cNvPr>
            <p:cNvSpPr>
              <a:spLocks/>
            </p:cNvSpPr>
            <p:nvPr/>
          </p:nvSpPr>
          <p:spPr bwMode="black">
            <a:xfrm>
              <a:off x="316457" y="2290982"/>
              <a:ext cx="1120006" cy="2048682"/>
            </a:xfrm>
            <a:custGeom>
              <a:avLst/>
              <a:gdLst>
                <a:gd name="T0" fmla="*/ 91 w 3354"/>
                <a:gd name="T1" fmla="*/ 639 h 6132"/>
                <a:gd name="T2" fmla="*/ 0 w 3354"/>
                <a:gd name="T3" fmla="*/ 1951 h 6132"/>
                <a:gd name="T4" fmla="*/ 896 w 3354"/>
                <a:gd name="T5" fmla="*/ 1767 h 6132"/>
                <a:gd name="T6" fmla="*/ 524 w 3354"/>
                <a:gd name="T7" fmla="*/ 6132 h 6132"/>
                <a:gd name="T8" fmla="*/ 1911 w 3354"/>
                <a:gd name="T9" fmla="*/ 5891 h 6132"/>
                <a:gd name="T10" fmla="*/ 2334 w 3354"/>
                <a:gd name="T11" fmla="*/ 1471 h 6132"/>
                <a:gd name="T12" fmla="*/ 3172 w 3354"/>
                <a:gd name="T13" fmla="*/ 1301 h 6132"/>
                <a:gd name="T14" fmla="*/ 3354 w 3354"/>
                <a:gd name="T15" fmla="*/ 0 h 6132"/>
                <a:gd name="T16" fmla="*/ 91 w 3354"/>
                <a:gd name="T17" fmla="*/ 639 h 6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54" h="6132">
                  <a:moveTo>
                    <a:pt x="91" y="639"/>
                  </a:moveTo>
                  <a:lnTo>
                    <a:pt x="0" y="1951"/>
                  </a:lnTo>
                  <a:lnTo>
                    <a:pt x="896" y="1767"/>
                  </a:lnTo>
                  <a:lnTo>
                    <a:pt x="524" y="6132"/>
                  </a:lnTo>
                  <a:lnTo>
                    <a:pt x="1911" y="5891"/>
                  </a:lnTo>
                  <a:lnTo>
                    <a:pt x="2334" y="1471"/>
                  </a:lnTo>
                  <a:lnTo>
                    <a:pt x="3172" y="1301"/>
                  </a:lnTo>
                  <a:lnTo>
                    <a:pt x="3354" y="0"/>
                  </a:lnTo>
                  <a:lnTo>
                    <a:pt x="91" y="6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E6A0C0B3-F88A-4E1D-B4AE-474AB854B9C1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1115619" y="2124673"/>
              <a:ext cx="1177404" cy="2106081"/>
            </a:xfrm>
            <a:custGeom>
              <a:avLst/>
              <a:gdLst>
                <a:gd name="T0" fmla="*/ 1615 w 3522"/>
                <a:gd name="T1" fmla="*/ 374 h 6309"/>
                <a:gd name="T2" fmla="*/ 0 w 3522"/>
                <a:gd name="T3" fmla="*/ 6309 h 6309"/>
                <a:gd name="T4" fmla="*/ 1276 w 3522"/>
                <a:gd name="T5" fmla="*/ 6089 h 6309"/>
                <a:gd name="T6" fmla="*/ 1619 w 3522"/>
                <a:gd name="T7" fmla="*/ 4544 h 6309"/>
                <a:gd name="T8" fmla="*/ 2161 w 3522"/>
                <a:gd name="T9" fmla="*/ 4426 h 6309"/>
                <a:gd name="T10" fmla="*/ 2077 w 3522"/>
                <a:gd name="T11" fmla="*/ 5951 h 6309"/>
                <a:gd name="T12" fmla="*/ 3506 w 3522"/>
                <a:gd name="T13" fmla="*/ 5704 h 6309"/>
                <a:gd name="T14" fmla="*/ 3522 w 3522"/>
                <a:gd name="T15" fmla="*/ 0 h 6309"/>
                <a:gd name="T16" fmla="*/ 1615 w 3522"/>
                <a:gd name="T17" fmla="*/ 374 h 6309"/>
                <a:gd name="T18" fmla="*/ 2301 w 3522"/>
                <a:gd name="T19" fmla="*/ 1667 h 6309"/>
                <a:gd name="T20" fmla="*/ 2301 w 3522"/>
                <a:gd name="T21" fmla="*/ 1667 h 6309"/>
                <a:gd name="T22" fmla="*/ 2222 w 3522"/>
                <a:gd name="T23" fmla="*/ 3325 h 6309"/>
                <a:gd name="T24" fmla="*/ 1872 w 3522"/>
                <a:gd name="T25" fmla="*/ 3402 h 6309"/>
                <a:gd name="T26" fmla="*/ 2280 w 3522"/>
                <a:gd name="T27" fmla="*/ 1672 h 6309"/>
                <a:gd name="T28" fmla="*/ 2301 w 3522"/>
                <a:gd name="T29" fmla="*/ 1667 h 6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22" h="6309">
                  <a:moveTo>
                    <a:pt x="1615" y="374"/>
                  </a:moveTo>
                  <a:lnTo>
                    <a:pt x="0" y="6309"/>
                  </a:lnTo>
                  <a:lnTo>
                    <a:pt x="1276" y="6089"/>
                  </a:lnTo>
                  <a:lnTo>
                    <a:pt x="1619" y="4544"/>
                  </a:lnTo>
                  <a:lnTo>
                    <a:pt x="2161" y="4426"/>
                  </a:lnTo>
                  <a:lnTo>
                    <a:pt x="2077" y="5951"/>
                  </a:lnTo>
                  <a:lnTo>
                    <a:pt x="3506" y="5704"/>
                  </a:lnTo>
                  <a:lnTo>
                    <a:pt x="3522" y="0"/>
                  </a:lnTo>
                  <a:lnTo>
                    <a:pt x="1615" y="374"/>
                  </a:lnTo>
                  <a:close/>
                  <a:moveTo>
                    <a:pt x="2301" y="1667"/>
                  </a:moveTo>
                  <a:lnTo>
                    <a:pt x="2301" y="1667"/>
                  </a:lnTo>
                  <a:lnTo>
                    <a:pt x="2222" y="3325"/>
                  </a:lnTo>
                  <a:lnTo>
                    <a:pt x="1872" y="3402"/>
                  </a:lnTo>
                  <a:lnTo>
                    <a:pt x="2280" y="1672"/>
                  </a:lnTo>
                  <a:lnTo>
                    <a:pt x="2301" y="16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ECC81355-4FAF-444F-A294-EF6D4F9C8EA5}"/>
                </a:ext>
              </a:extLst>
            </p:cNvPr>
            <p:cNvSpPr>
              <a:spLocks/>
            </p:cNvSpPr>
            <p:nvPr/>
          </p:nvSpPr>
          <p:spPr bwMode="black">
            <a:xfrm>
              <a:off x="2390159" y="2123202"/>
              <a:ext cx="479792" cy="1888262"/>
            </a:xfrm>
            <a:custGeom>
              <a:avLst/>
              <a:gdLst>
                <a:gd name="T0" fmla="*/ 1349 w 1439"/>
                <a:gd name="T1" fmla="*/ 5422 h 5655"/>
                <a:gd name="T2" fmla="*/ 1439 w 1439"/>
                <a:gd name="T3" fmla="*/ 453 h 5655"/>
                <a:gd name="T4" fmla="*/ 402 w 1439"/>
                <a:gd name="T5" fmla="*/ 0 h 5655"/>
                <a:gd name="T6" fmla="*/ 0 w 1439"/>
                <a:gd name="T7" fmla="*/ 5655 h 5655"/>
                <a:gd name="T8" fmla="*/ 1349 w 1439"/>
                <a:gd name="T9" fmla="*/ 5422 h 5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9" h="5655">
                  <a:moveTo>
                    <a:pt x="1349" y="5422"/>
                  </a:moveTo>
                  <a:lnTo>
                    <a:pt x="1439" y="453"/>
                  </a:lnTo>
                  <a:lnTo>
                    <a:pt x="402" y="0"/>
                  </a:lnTo>
                  <a:lnTo>
                    <a:pt x="0" y="5655"/>
                  </a:lnTo>
                  <a:lnTo>
                    <a:pt x="1349" y="54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97E89869-0407-4C32-8082-23A91B5CB7E8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962672" y="2318945"/>
              <a:ext cx="837429" cy="1593911"/>
            </a:xfrm>
            <a:custGeom>
              <a:avLst/>
              <a:gdLst>
                <a:gd name="T0" fmla="*/ 1848 w 2507"/>
                <a:gd name="T1" fmla="*/ 4453 h 4772"/>
                <a:gd name="T2" fmla="*/ 2493 w 2507"/>
                <a:gd name="T3" fmla="*/ 3497 h 4772"/>
                <a:gd name="T4" fmla="*/ 2152 w 2507"/>
                <a:gd name="T5" fmla="*/ 1720 h 4772"/>
                <a:gd name="T6" fmla="*/ 1422 w 2507"/>
                <a:gd name="T7" fmla="*/ 662 h 4772"/>
                <a:gd name="T8" fmla="*/ 30 w 2507"/>
                <a:gd name="T9" fmla="*/ 0 h 4772"/>
                <a:gd name="T10" fmla="*/ 0 w 2507"/>
                <a:gd name="T11" fmla="*/ 4772 h 4772"/>
                <a:gd name="T12" fmla="*/ 1848 w 2507"/>
                <a:gd name="T13" fmla="*/ 4453 h 4772"/>
                <a:gd name="T14" fmla="*/ 937 w 2507"/>
                <a:gd name="T15" fmla="*/ 1018 h 4772"/>
                <a:gd name="T16" fmla="*/ 937 w 2507"/>
                <a:gd name="T17" fmla="*/ 1018 h 4772"/>
                <a:gd name="T18" fmla="*/ 1367 w 2507"/>
                <a:gd name="T19" fmla="*/ 1504 h 4772"/>
                <a:gd name="T20" fmla="*/ 1596 w 2507"/>
                <a:gd name="T21" fmla="*/ 3082 h 4772"/>
                <a:gd name="T22" fmla="*/ 1426 w 2507"/>
                <a:gd name="T23" fmla="*/ 3481 h 4772"/>
                <a:gd name="T24" fmla="*/ 1106 w 2507"/>
                <a:gd name="T25" fmla="*/ 3541 h 4772"/>
                <a:gd name="T26" fmla="*/ 937 w 2507"/>
                <a:gd name="T27" fmla="*/ 1018 h 4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07" h="4772">
                  <a:moveTo>
                    <a:pt x="1848" y="4453"/>
                  </a:moveTo>
                  <a:cubicBezTo>
                    <a:pt x="2398" y="4357"/>
                    <a:pt x="2507" y="3790"/>
                    <a:pt x="2493" y="3497"/>
                  </a:cubicBezTo>
                  <a:cubicBezTo>
                    <a:pt x="2479" y="3203"/>
                    <a:pt x="2329" y="2437"/>
                    <a:pt x="2152" y="1720"/>
                  </a:cubicBezTo>
                  <a:cubicBezTo>
                    <a:pt x="1974" y="1004"/>
                    <a:pt x="1659" y="827"/>
                    <a:pt x="1422" y="662"/>
                  </a:cubicBezTo>
                  <a:cubicBezTo>
                    <a:pt x="1184" y="496"/>
                    <a:pt x="30" y="0"/>
                    <a:pt x="30" y="0"/>
                  </a:cubicBezTo>
                  <a:lnTo>
                    <a:pt x="0" y="4772"/>
                  </a:lnTo>
                  <a:lnTo>
                    <a:pt x="1848" y="4453"/>
                  </a:lnTo>
                  <a:close/>
                  <a:moveTo>
                    <a:pt x="937" y="1018"/>
                  </a:moveTo>
                  <a:lnTo>
                    <a:pt x="937" y="1018"/>
                  </a:lnTo>
                  <a:cubicBezTo>
                    <a:pt x="1312" y="1082"/>
                    <a:pt x="1348" y="1377"/>
                    <a:pt x="1367" y="1504"/>
                  </a:cubicBezTo>
                  <a:cubicBezTo>
                    <a:pt x="1410" y="1785"/>
                    <a:pt x="1553" y="2691"/>
                    <a:pt x="1596" y="3082"/>
                  </a:cubicBezTo>
                  <a:cubicBezTo>
                    <a:pt x="1623" y="3316"/>
                    <a:pt x="1540" y="3425"/>
                    <a:pt x="1426" y="3481"/>
                  </a:cubicBezTo>
                  <a:cubicBezTo>
                    <a:pt x="1340" y="3523"/>
                    <a:pt x="1106" y="3541"/>
                    <a:pt x="1106" y="3541"/>
                  </a:cubicBezTo>
                  <a:lnTo>
                    <a:pt x="937" y="10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8884018E-BC80-481E-9CFB-42FF934C2E61}"/>
                </a:ext>
              </a:extLst>
            </p:cNvPr>
            <p:cNvSpPr>
              <a:spLocks/>
            </p:cNvSpPr>
            <p:nvPr/>
          </p:nvSpPr>
          <p:spPr bwMode="black">
            <a:xfrm>
              <a:off x="3680888" y="2628013"/>
              <a:ext cx="1065550" cy="1114119"/>
            </a:xfrm>
            <a:custGeom>
              <a:avLst/>
              <a:gdLst>
                <a:gd name="T0" fmla="*/ 3191 w 3191"/>
                <a:gd name="T1" fmla="*/ 2791 h 3336"/>
                <a:gd name="T2" fmla="*/ 2919 w 3191"/>
                <a:gd name="T3" fmla="*/ 2177 h 3336"/>
                <a:gd name="T4" fmla="*/ 1497 w 3191"/>
                <a:gd name="T5" fmla="*/ 2412 h 3336"/>
                <a:gd name="T6" fmla="*/ 1339 w 3191"/>
                <a:gd name="T7" fmla="*/ 1979 h 3336"/>
                <a:gd name="T8" fmla="*/ 2617 w 3191"/>
                <a:gd name="T9" fmla="*/ 1790 h 3336"/>
                <a:gd name="T10" fmla="*/ 2346 w 3191"/>
                <a:gd name="T11" fmla="*/ 1147 h 3336"/>
                <a:gd name="T12" fmla="*/ 1078 w 3191"/>
                <a:gd name="T13" fmla="*/ 1294 h 3336"/>
                <a:gd name="T14" fmla="*/ 953 w 3191"/>
                <a:gd name="T15" fmla="*/ 891 h 3336"/>
                <a:gd name="T16" fmla="*/ 2233 w 3191"/>
                <a:gd name="T17" fmla="*/ 738 h 3336"/>
                <a:gd name="T18" fmla="*/ 2012 w 3191"/>
                <a:gd name="T19" fmla="*/ 215 h 3336"/>
                <a:gd name="T20" fmla="*/ 850 w 3191"/>
                <a:gd name="T21" fmla="*/ 372 h 3336"/>
                <a:gd name="T22" fmla="*/ 0 w 3191"/>
                <a:gd name="T23" fmla="*/ 0 h 3336"/>
                <a:gd name="T24" fmla="*/ 808 w 3191"/>
                <a:gd name="T25" fmla="*/ 3336 h 3336"/>
                <a:gd name="T26" fmla="*/ 1443 w 3191"/>
                <a:gd name="T27" fmla="*/ 3226 h 3336"/>
                <a:gd name="T28" fmla="*/ 3191 w 3191"/>
                <a:gd name="T29" fmla="*/ 2791 h 3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91" h="3336">
                  <a:moveTo>
                    <a:pt x="3191" y="2791"/>
                  </a:moveTo>
                  <a:lnTo>
                    <a:pt x="2919" y="2177"/>
                  </a:lnTo>
                  <a:lnTo>
                    <a:pt x="1497" y="2412"/>
                  </a:lnTo>
                  <a:lnTo>
                    <a:pt x="1339" y="1979"/>
                  </a:lnTo>
                  <a:lnTo>
                    <a:pt x="2617" y="1790"/>
                  </a:lnTo>
                  <a:lnTo>
                    <a:pt x="2346" y="1147"/>
                  </a:lnTo>
                  <a:lnTo>
                    <a:pt x="1078" y="1294"/>
                  </a:lnTo>
                  <a:lnTo>
                    <a:pt x="953" y="891"/>
                  </a:lnTo>
                  <a:lnTo>
                    <a:pt x="2233" y="738"/>
                  </a:lnTo>
                  <a:lnTo>
                    <a:pt x="2012" y="215"/>
                  </a:lnTo>
                  <a:lnTo>
                    <a:pt x="850" y="372"/>
                  </a:lnTo>
                  <a:lnTo>
                    <a:pt x="0" y="0"/>
                  </a:lnTo>
                  <a:lnTo>
                    <a:pt x="808" y="3336"/>
                  </a:lnTo>
                  <a:lnTo>
                    <a:pt x="1443" y="3226"/>
                  </a:lnTo>
                  <a:lnTo>
                    <a:pt x="3191" y="27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819883FB-B181-411C-B385-04712B430E6E}"/>
                </a:ext>
              </a:extLst>
            </p:cNvPr>
            <p:cNvSpPr>
              <a:spLocks/>
            </p:cNvSpPr>
            <p:nvPr/>
          </p:nvSpPr>
          <p:spPr bwMode="black">
            <a:xfrm>
              <a:off x="4549223" y="2922364"/>
              <a:ext cx="728519" cy="294351"/>
            </a:xfrm>
            <a:custGeom>
              <a:avLst/>
              <a:gdLst>
                <a:gd name="T0" fmla="*/ 2180 w 2180"/>
                <a:gd name="T1" fmla="*/ 584 h 881"/>
                <a:gd name="T2" fmla="*/ 1878 w 2180"/>
                <a:gd name="T3" fmla="*/ 0 h 881"/>
                <a:gd name="T4" fmla="*/ 0 w 2180"/>
                <a:gd name="T5" fmla="*/ 239 h 881"/>
                <a:gd name="T6" fmla="*/ 286 w 2180"/>
                <a:gd name="T7" fmla="*/ 881 h 881"/>
                <a:gd name="T8" fmla="*/ 2180 w 2180"/>
                <a:gd name="T9" fmla="*/ 584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0" h="881">
                  <a:moveTo>
                    <a:pt x="2180" y="584"/>
                  </a:moveTo>
                  <a:lnTo>
                    <a:pt x="1878" y="0"/>
                  </a:lnTo>
                  <a:lnTo>
                    <a:pt x="0" y="239"/>
                  </a:lnTo>
                  <a:lnTo>
                    <a:pt x="286" y="881"/>
                  </a:lnTo>
                  <a:lnTo>
                    <a:pt x="2180" y="5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2C624450-46B1-4D82-87C7-A498BCF2E877}"/>
                </a:ext>
              </a:extLst>
            </p:cNvPr>
            <p:cNvSpPr>
              <a:spLocks/>
            </p:cNvSpPr>
            <p:nvPr/>
          </p:nvSpPr>
          <p:spPr bwMode="black">
            <a:xfrm>
              <a:off x="456273" y="4305814"/>
              <a:ext cx="1102345" cy="1099401"/>
            </a:xfrm>
            <a:custGeom>
              <a:avLst/>
              <a:gdLst>
                <a:gd name="T0" fmla="*/ 1984 w 3296"/>
                <a:gd name="T1" fmla="*/ 236 h 3293"/>
                <a:gd name="T2" fmla="*/ 1408 w 3296"/>
                <a:gd name="T3" fmla="*/ 1206 h 3293"/>
                <a:gd name="T4" fmla="*/ 1191 w 3296"/>
                <a:gd name="T5" fmla="*/ 378 h 3293"/>
                <a:gd name="T6" fmla="*/ 0 w 3296"/>
                <a:gd name="T7" fmla="*/ 592 h 3293"/>
                <a:gd name="T8" fmla="*/ 630 w 3296"/>
                <a:gd name="T9" fmla="*/ 1940 h 3293"/>
                <a:gd name="T10" fmla="*/ 372 w 3296"/>
                <a:gd name="T11" fmla="*/ 3233 h 3293"/>
                <a:gd name="T12" fmla="*/ 1849 w 3296"/>
                <a:gd name="T13" fmla="*/ 3293 h 3293"/>
                <a:gd name="T14" fmla="*/ 2104 w 3296"/>
                <a:gd name="T15" fmla="*/ 1866 h 3293"/>
                <a:gd name="T16" fmla="*/ 3296 w 3296"/>
                <a:gd name="T17" fmla="*/ 0 h 3293"/>
                <a:gd name="T18" fmla="*/ 1984 w 3296"/>
                <a:gd name="T19" fmla="*/ 236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96" h="3293">
                  <a:moveTo>
                    <a:pt x="1984" y="236"/>
                  </a:moveTo>
                  <a:lnTo>
                    <a:pt x="1408" y="1206"/>
                  </a:lnTo>
                  <a:lnTo>
                    <a:pt x="1191" y="378"/>
                  </a:lnTo>
                  <a:lnTo>
                    <a:pt x="0" y="592"/>
                  </a:lnTo>
                  <a:lnTo>
                    <a:pt x="630" y="1940"/>
                  </a:lnTo>
                  <a:lnTo>
                    <a:pt x="372" y="3233"/>
                  </a:lnTo>
                  <a:lnTo>
                    <a:pt x="1849" y="3293"/>
                  </a:lnTo>
                  <a:lnTo>
                    <a:pt x="2104" y="1866"/>
                  </a:lnTo>
                  <a:lnTo>
                    <a:pt x="3296" y="0"/>
                  </a:lnTo>
                  <a:lnTo>
                    <a:pt x="1984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3BD50138-CD24-4239-A92B-2E654530BDDF}"/>
                </a:ext>
              </a:extLst>
            </p:cNvPr>
            <p:cNvSpPr>
              <a:spLocks/>
            </p:cNvSpPr>
            <p:nvPr/>
          </p:nvSpPr>
          <p:spPr bwMode="black">
            <a:xfrm>
              <a:off x="1592468" y="4223395"/>
              <a:ext cx="1005209" cy="1245104"/>
            </a:xfrm>
            <a:custGeom>
              <a:avLst/>
              <a:gdLst>
                <a:gd name="T0" fmla="*/ 1433 w 3006"/>
                <a:gd name="T1" fmla="*/ 2606 h 3728"/>
                <a:gd name="T2" fmla="*/ 1278 w 3006"/>
                <a:gd name="T3" fmla="*/ 0 h 3728"/>
                <a:gd name="T4" fmla="*/ 38 w 3006"/>
                <a:gd name="T5" fmla="*/ 223 h 3728"/>
                <a:gd name="T6" fmla="*/ 0 w 3006"/>
                <a:gd name="T7" fmla="*/ 3604 h 3728"/>
                <a:gd name="T8" fmla="*/ 3006 w 3006"/>
                <a:gd name="T9" fmla="*/ 3728 h 3728"/>
                <a:gd name="T10" fmla="*/ 2839 w 3006"/>
                <a:gd name="T11" fmla="*/ 2562 h 3728"/>
                <a:gd name="T12" fmla="*/ 1433 w 3006"/>
                <a:gd name="T13" fmla="*/ 2606 h 3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6" h="3728">
                  <a:moveTo>
                    <a:pt x="1433" y="2606"/>
                  </a:moveTo>
                  <a:lnTo>
                    <a:pt x="1278" y="0"/>
                  </a:lnTo>
                  <a:lnTo>
                    <a:pt x="38" y="223"/>
                  </a:lnTo>
                  <a:lnTo>
                    <a:pt x="0" y="3604"/>
                  </a:lnTo>
                  <a:lnTo>
                    <a:pt x="3006" y="3728"/>
                  </a:lnTo>
                  <a:lnTo>
                    <a:pt x="2839" y="2562"/>
                  </a:lnTo>
                  <a:lnTo>
                    <a:pt x="1433" y="26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0631EE20-0616-488C-8426-30181956B9A9}"/>
                </a:ext>
              </a:extLst>
            </p:cNvPr>
            <p:cNvSpPr>
              <a:spLocks/>
            </p:cNvSpPr>
            <p:nvPr/>
          </p:nvSpPr>
          <p:spPr bwMode="black">
            <a:xfrm>
              <a:off x="2478464" y="4067389"/>
              <a:ext cx="724103" cy="1424658"/>
            </a:xfrm>
            <a:custGeom>
              <a:avLst/>
              <a:gdLst>
                <a:gd name="T0" fmla="*/ 0 w 2167"/>
                <a:gd name="T1" fmla="*/ 221 h 4269"/>
                <a:gd name="T2" fmla="*/ 640 w 2167"/>
                <a:gd name="T3" fmla="*/ 4206 h 4269"/>
                <a:gd name="T4" fmla="*/ 2167 w 2167"/>
                <a:gd name="T5" fmla="*/ 4269 h 4269"/>
                <a:gd name="T6" fmla="*/ 1233 w 2167"/>
                <a:gd name="T7" fmla="*/ 0 h 4269"/>
                <a:gd name="T8" fmla="*/ 0 w 2167"/>
                <a:gd name="T9" fmla="*/ 221 h 4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7" h="4269">
                  <a:moveTo>
                    <a:pt x="0" y="221"/>
                  </a:moveTo>
                  <a:lnTo>
                    <a:pt x="640" y="4206"/>
                  </a:lnTo>
                  <a:lnTo>
                    <a:pt x="2167" y="4269"/>
                  </a:lnTo>
                  <a:lnTo>
                    <a:pt x="1233" y="0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8431D52D-63AD-46B3-B9C9-5BA777B419D1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040674" y="3904025"/>
              <a:ext cx="1245104" cy="1646894"/>
            </a:xfrm>
            <a:custGeom>
              <a:avLst/>
              <a:gdLst>
                <a:gd name="T0" fmla="*/ 1216 w 3727"/>
                <a:gd name="T1" fmla="*/ 97 h 4931"/>
                <a:gd name="T2" fmla="*/ 78 w 3727"/>
                <a:gd name="T3" fmla="*/ 1483 h 4931"/>
                <a:gd name="T4" fmla="*/ 620 w 3727"/>
                <a:gd name="T5" fmla="*/ 3821 h 4931"/>
                <a:gd name="T6" fmla="*/ 2422 w 3727"/>
                <a:gd name="T7" fmla="*/ 4926 h 4931"/>
                <a:gd name="T8" fmla="*/ 3675 w 3727"/>
                <a:gd name="T9" fmla="*/ 3741 h 4931"/>
                <a:gd name="T10" fmla="*/ 2920 w 3727"/>
                <a:gd name="T11" fmla="*/ 1053 h 4931"/>
                <a:gd name="T12" fmla="*/ 1216 w 3727"/>
                <a:gd name="T13" fmla="*/ 97 h 4931"/>
                <a:gd name="T14" fmla="*/ 1734 w 3727"/>
                <a:gd name="T15" fmla="*/ 3513 h 4931"/>
                <a:gd name="T16" fmla="*/ 1734 w 3727"/>
                <a:gd name="T17" fmla="*/ 3513 h 4931"/>
                <a:gd name="T18" fmla="*/ 1262 w 3727"/>
                <a:gd name="T19" fmla="*/ 1771 h 4931"/>
                <a:gd name="T20" fmla="*/ 1427 w 3727"/>
                <a:gd name="T21" fmla="*/ 1132 h 4931"/>
                <a:gd name="T22" fmla="*/ 1934 w 3727"/>
                <a:gd name="T23" fmla="*/ 1853 h 4931"/>
                <a:gd name="T24" fmla="*/ 2355 w 3727"/>
                <a:gd name="T25" fmla="*/ 3404 h 4931"/>
                <a:gd name="T26" fmla="*/ 2166 w 3727"/>
                <a:gd name="T27" fmla="*/ 4010 h 4931"/>
                <a:gd name="T28" fmla="*/ 1734 w 3727"/>
                <a:gd name="T29" fmla="*/ 3513 h 4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27" h="4931">
                  <a:moveTo>
                    <a:pt x="1216" y="97"/>
                  </a:moveTo>
                  <a:cubicBezTo>
                    <a:pt x="284" y="239"/>
                    <a:pt x="0" y="961"/>
                    <a:pt x="78" y="1483"/>
                  </a:cubicBezTo>
                  <a:cubicBezTo>
                    <a:pt x="160" y="2031"/>
                    <a:pt x="364" y="3038"/>
                    <a:pt x="620" y="3821"/>
                  </a:cubicBezTo>
                  <a:cubicBezTo>
                    <a:pt x="877" y="4605"/>
                    <a:pt x="1572" y="4931"/>
                    <a:pt x="2422" y="4926"/>
                  </a:cubicBezTo>
                  <a:cubicBezTo>
                    <a:pt x="3325" y="4921"/>
                    <a:pt x="3727" y="4284"/>
                    <a:pt x="3675" y="3741"/>
                  </a:cubicBezTo>
                  <a:cubicBezTo>
                    <a:pt x="3618" y="3143"/>
                    <a:pt x="3266" y="1850"/>
                    <a:pt x="2920" y="1053"/>
                  </a:cubicBezTo>
                  <a:cubicBezTo>
                    <a:pt x="2575" y="257"/>
                    <a:pt x="1853" y="0"/>
                    <a:pt x="1216" y="97"/>
                  </a:cubicBezTo>
                  <a:close/>
                  <a:moveTo>
                    <a:pt x="1734" y="3513"/>
                  </a:moveTo>
                  <a:lnTo>
                    <a:pt x="1734" y="3513"/>
                  </a:lnTo>
                  <a:cubicBezTo>
                    <a:pt x="1647" y="3259"/>
                    <a:pt x="1302" y="2029"/>
                    <a:pt x="1262" y="1771"/>
                  </a:cubicBezTo>
                  <a:cubicBezTo>
                    <a:pt x="1222" y="1512"/>
                    <a:pt x="1109" y="1168"/>
                    <a:pt x="1427" y="1132"/>
                  </a:cubicBezTo>
                  <a:cubicBezTo>
                    <a:pt x="1716" y="1098"/>
                    <a:pt x="1825" y="1502"/>
                    <a:pt x="1934" y="1853"/>
                  </a:cubicBezTo>
                  <a:cubicBezTo>
                    <a:pt x="2043" y="2204"/>
                    <a:pt x="2294" y="3082"/>
                    <a:pt x="2355" y="3404"/>
                  </a:cubicBezTo>
                  <a:cubicBezTo>
                    <a:pt x="2417" y="3726"/>
                    <a:pt x="2400" y="3978"/>
                    <a:pt x="2166" y="4010"/>
                  </a:cubicBezTo>
                  <a:cubicBezTo>
                    <a:pt x="1931" y="4041"/>
                    <a:pt x="1821" y="3767"/>
                    <a:pt x="1734" y="35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1234ACD0-083A-47F0-94BA-C4D183EE5E29}"/>
                </a:ext>
              </a:extLst>
            </p:cNvPr>
            <p:cNvSpPr>
              <a:spLocks/>
            </p:cNvSpPr>
            <p:nvPr/>
          </p:nvSpPr>
          <p:spPr bwMode="black">
            <a:xfrm>
              <a:off x="4808252" y="3603787"/>
              <a:ext cx="949282" cy="1374619"/>
            </a:xfrm>
            <a:custGeom>
              <a:avLst/>
              <a:gdLst>
                <a:gd name="T0" fmla="*/ 0 w 2842"/>
                <a:gd name="T1" fmla="*/ 164 h 4112"/>
                <a:gd name="T2" fmla="*/ 1985 w 2842"/>
                <a:gd name="T3" fmla="*/ 4112 h 4112"/>
                <a:gd name="T4" fmla="*/ 2842 w 2842"/>
                <a:gd name="T5" fmla="*/ 3414 h 4112"/>
                <a:gd name="T6" fmla="*/ 588 w 2842"/>
                <a:gd name="T7" fmla="*/ 0 h 4112"/>
                <a:gd name="T8" fmla="*/ 0 w 2842"/>
                <a:gd name="T9" fmla="*/ 164 h 4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2" h="4112">
                  <a:moveTo>
                    <a:pt x="0" y="164"/>
                  </a:moveTo>
                  <a:lnTo>
                    <a:pt x="1985" y="4112"/>
                  </a:lnTo>
                  <a:lnTo>
                    <a:pt x="2842" y="3414"/>
                  </a:lnTo>
                  <a:lnTo>
                    <a:pt x="588" y="0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30CD2186-D2A9-45AA-A1E8-50346B9A3AB1}"/>
                </a:ext>
              </a:extLst>
            </p:cNvPr>
            <p:cNvSpPr>
              <a:spLocks/>
            </p:cNvSpPr>
            <p:nvPr/>
          </p:nvSpPr>
          <p:spPr bwMode="black">
            <a:xfrm>
              <a:off x="4990750" y="3437478"/>
              <a:ext cx="1250991" cy="1318692"/>
            </a:xfrm>
            <a:custGeom>
              <a:avLst/>
              <a:gdLst>
                <a:gd name="T0" fmla="*/ 1180 w 3744"/>
                <a:gd name="T1" fmla="*/ 913 h 3948"/>
                <a:gd name="T2" fmla="*/ 1211 w 3744"/>
                <a:gd name="T3" fmla="*/ 745 h 3948"/>
                <a:gd name="T4" fmla="*/ 1508 w 3744"/>
                <a:gd name="T5" fmla="*/ 905 h 3948"/>
                <a:gd name="T6" fmla="*/ 1571 w 3744"/>
                <a:gd name="T7" fmla="*/ 980 h 3948"/>
                <a:gd name="T8" fmla="*/ 2085 w 3744"/>
                <a:gd name="T9" fmla="*/ 766 h 3948"/>
                <a:gd name="T10" fmla="*/ 634 w 3744"/>
                <a:gd name="T11" fmla="*/ 260 h 3948"/>
                <a:gd name="T12" fmla="*/ 974 w 3744"/>
                <a:gd name="T13" fmla="*/ 1506 h 3948"/>
                <a:gd name="T14" fmla="*/ 1896 w 3744"/>
                <a:gd name="T15" fmla="*/ 1891 h 3948"/>
                <a:gd name="T16" fmla="*/ 2763 w 3744"/>
                <a:gd name="T17" fmla="*/ 2325 h 3948"/>
                <a:gd name="T18" fmla="*/ 2563 w 3744"/>
                <a:gd name="T19" fmla="*/ 2543 h 3948"/>
                <a:gd name="T20" fmla="*/ 2291 w 3744"/>
                <a:gd name="T21" fmla="*/ 2268 h 3948"/>
                <a:gd name="T22" fmla="*/ 1674 w 3744"/>
                <a:gd name="T23" fmla="*/ 2666 h 3948"/>
                <a:gd name="T24" fmla="*/ 3346 w 3744"/>
                <a:gd name="T25" fmla="*/ 3133 h 3948"/>
                <a:gd name="T26" fmla="*/ 3276 w 3744"/>
                <a:gd name="T27" fmla="*/ 1820 h 3948"/>
                <a:gd name="T28" fmla="*/ 1994 w 3744"/>
                <a:gd name="T29" fmla="*/ 1232 h 3948"/>
                <a:gd name="T30" fmla="*/ 1180 w 3744"/>
                <a:gd name="T31" fmla="*/ 913 h 3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44" h="3948">
                  <a:moveTo>
                    <a:pt x="1180" y="913"/>
                  </a:moveTo>
                  <a:cubicBezTo>
                    <a:pt x="1099" y="808"/>
                    <a:pt x="1140" y="755"/>
                    <a:pt x="1211" y="745"/>
                  </a:cubicBezTo>
                  <a:cubicBezTo>
                    <a:pt x="1299" y="732"/>
                    <a:pt x="1408" y="800"/>
                    <a:pt x="1508" y="905"/>
                  </a:cubicBezTo>
                  <a:cubicBezTo>
                    <a:pt x="1536" y="934"/>
                    <a:pt x="1571" y="980"/>
                    <a:pt x="1571" y="980"/>
                  </a:cubicBezTo>
                  <a:lnTo>
                    <a:pt x="2085" y="766"/>
                  </a:lnTo>
                  <a:cubicBezTo>
                    <a:pt x="2028" y="674"/>
                    <a:pt x="1371" y="0"/>
                    <a:pt x="634" y="260"/>
                  </a:cubicBezTo>
                  <a:cubicBezTo>
                    <a:pt x="0" y="484"/>
                    <a:pt x="716" y="1316"/>
                    <a:pt x="974" y="1506"/>
                  </a:cubicBezTo>
                  <a:cubicBezTo>
                    <a:pt x="1156" y="1640"/>
                    <a:pt x="1405" y="1771"/>
                    <a:pt x="1896" y="1891"/>
                  </a:cubicBezTo>
                  <a:cubicBezTo>
                    <a:pt x="2388" y="2011"/>
                    <a:pt x="2673" y="2039"/>
                    <a:pt x="2763" y="2325"/>
                  </a:cubicBezTo>
                  <a:cubicBezTo>
                    <a:pt x="2814" y="2486"/>
                    <a:pt x="2659" y="2577"/>
                    <a:pt x="2563" y="2543"/>
                  </a:cubicBezTo>
                  <a:cubicBezTo>
                    <a:pt x="2403" y="2485"/>
                    <a:pt x="2291" y="2268"/>
                    <a:pt x="2291" y="2268"/>
                  </a:cubicBezTo>
                  <a:lnTo>
                    <a:pt x="1674" y="2666"/>
                  </a:lnTo>
                  <a:cubicBezTo>
                    <a:pt x="1674" y="2666"/>
                    <a:pt x="2347" y="3948"/>
                    <a:pt x="3346" y="3133"/>
                  </a:cubicBezTo>
                  <a:cubicBezTo>
                    <a:pt x="3744" y="2808"/>
                    <a:pt x="3729" y="2273"/>
                    <a:pt x="3276" y="1820"/>
                  </a:cubicBezTo>
                  <a:cubicBezTo>
                    <a:pt x="2862" y="1405"/>
                    <a:pt x="2188" y="1274"/>
                    <a:pt x="1994" y="1232"/>
                  </a:cubicBezTo>
                  <a:cubicBezTo>
                    <a:pt x="1849" y="1201"/>
                    <a:pt x="1323" y="1100"/>
                    <a:pt x="1180" y="9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7E891A0E-51C7-4A86-BA61-B1C27D728820}"/>
                </a:ext>
              </a:extLst>
            </p:cNvPr>
            <p:cNvSpPr>
              <a:spLocks/>
            </p:cNvSpPr>
            <p:nvPr/>
          </p:nvSpPr>
          <p:spPr bwMode="black">
            <a:xfrm>
              <a:off x="5508807" y="3350645"/>
              <a:ext cx="1037587" cy="893355"/>
            </a:xfrm>
            <a:custGeom>
              <a:avLst/>
              <a:gdLst>
                <a:gd name="T0" fmla="*/ 1704 w 3102"/>
                <a:gd name="T1" fmla="*/ 452 h 2674"/>
                <a:gd name="T2" fmla="*/ 1218 w 3102"/>
                <a:gd name="T3" fmla="*/ 0 h 2674"/>
                <a:gd name="T4" fmla="*/ 0 w 3102"/>
                <a:gd name="T5" fmla="*/ 340 h 2674"/>
                <a:gd name="T6" fmla="*/ 542 w 3102"/>
                <a:gd name="T7" fmla="*/ 914 h 2674"/>
                <a:gd name="T8" fmla="*/ 876 w 3102"/>
                <a:gd name="T9" fmla="*/ 786 h 2674"/>
                <a:gd name="T10" fmla="*/ 2587 w 3102"/>
                <a:gd name="T11" fmla="*/ 2674 h 2674"/>
                <a:gd name="T12" fmla="*/ 3102 w 3102"/>
                <a:gd name="T13" fmla="*/ 2255 h 2674"/>
                <a:gd name="T14" fmla="*/ 1383 w 3102"/>
                <a:gd name="T15" fmla="*/ 581 h 2674"/>
                <a:gd name="T16" fmla="*/ 1704 w 3102"/>
                <a:gd name="T17" fmla="*/ 452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02" h="2674">
                  <a:moveTo>
                    <a:pt x="1704" y="452"/>
                  </a:moveTo>
                  <a:lnTo>
                    <a:pt x="1218" y="0"/>
                  </a:lnTo>
                  <a:lnTo>
                    <a:pt x="0" y="340"/>
                  </a:lnTo>
                  <a:lnTo>
                    <a:pt x="542" y="914"/>
                  </a:lnTo>
                  <a:lnTo>
                    <a:pt x="876" y="786"/>
                  </a:lnTo>
                  <a:lnTo>
                    <a:pt x="2587" y="2674"/>
                  </a:lnTo>
                  <a:lnTo>
                    <a:pt x="3102" y="2255"/>
                  </a:lnTo>
                  <a:lnTo>
                    <a:pt x="1383" y="581"/>
                  </a:lnTo>
                  <a:lnTo>
                    <a:pt x="1704" y="4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8">
              <a:extLst>
                <a:ext uri="{FF2B5EF4-FFF2-40B4-BE49-F238E27FC236}">
                  <a16:creationId xmlns:a16="http://schemas.microsoft.com/office/drawing/2014/main" id="{CDDF927D-0FE8-48B4-9396-E444C13BEFC8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6000373" y="3207885"/>
              <a:ext cx="946339" cy="780030"/>
            </a:xfrm>
            <a:custGeom>
              <a:avLst/>
              <a:gdLst>
                <a:gd name="T0" fmla="*/ 2450 w 2834"/>
                <a:gd name="T1" fmla="*/ 1180 h 2333"/>
                <a:gd name="T2" fmla="*/ 1512 w 2834"/>
                <a:gd name="T3" fmla="*/ 352 h 2333"/>
                <a:gd name="T4" fmla="*/ 402 w 2834"/>
                <a:gd name="T5" fmla="*/ 204 h 2333"/>
                <a:gd name="T6" fmla="*/ 459 w 2834"/>
                <a:gd name="T7" fmla="*/ 1067 h 2333"/>
                <a:gd name="T8" fmla="*/ 1440 w 2834"/>
                <a:gd name="T9" fmla="*/ 1984 h 2333"/>
                <a:gd name="T10" fmla="*/ 2468 w 2834"/>
                <a:gd name="T11" fmla="*/ 2024 h 2333"/>
                <a:gd name="T12" fmla="*/ 2450 w 2834"/>
                <a:gd name="T13" fmla="*/ 1180 h 2333"/>
                <a:gd name="T14" fmla="*/ 1730 w 2834"/>
                <a:gd name="T15" fmla="*/ 1520 h 2333"/>
                <a:gd name="T16" fmla="*/ 1730 w 2834"/>
                <a:gd name="T17" fmla="*/ 1520 h 2333"/>
                <a:gd name="T18" fmla="*/ 956 w 2834"/>
                <a:gd name="T19" fmla="*/ 815 h 2333"/>
                <a:gd name="T20" fmla="*/ 873 w 2834"/>
                <a:gd name="T21" fmla="*/ 551 h 2333"/>
                <a:gd name="T22" fmla="*/ 1205 w 2834"/>
                <a:gd name="T23" fmla="*/ 693 h 2333"/>
                <a:gd name="T24" fmla="*/ 1938 w 2834"/>
                <a:gd name="T25" fmla="*/ 1357 h 2333"/>
                <a:gd name="T26" fmla="*/ 2031 w 2834"/>
                <a:gd name="T27" fmla="*/ 1602 h 2333"/>
                <a:gd name="T28" fmla="*/ 1730 w 2834"/>
                <a:gd name="T29" fmla="*/ 1520 h 2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34" h="2333">
                  <a:moveTo>
                    <a:pt x="2450" y="1180"/>
                  </a:moveTo>
                  <a:cubicBezTo>
                    <a:pt x="2270" y="969"/>
                    <a:pt x="1714" y="492"/>
                    <a:pt x="1512" y="352"/>
                  </a:cubicBezTo>
                  <a:cubicBezTo>
                    <a:pt x="1311" y="212"/>
                    <a:pt x="860" y="0"/>
                    <a:pt x="402" y="204"/>
                  </a:cubicBezTo>
                  <a:cubicBezTo>
                    <a:pt x="163" y="310"/>
                    <a:pt x="0" y="617"/>
                    <a:pt x="459" y="1067"/>
                  </a:cubicBezTo>
                  <a:cubicBezTo>
                    <a:pt x="918" y="1517"/>
                    <a:pt x="1229" y="1824"/>
                    <a:pt x="1440" y="1984"/>
                  </a:cubicBezTo>
                  <a:cubicBezTo>
                    <a:pt x="1651" y="2145"/>
                    <a:pt x="2102" y="2333"/>
                    <a:pt x="2468" y="2024"/>
                  </a:cubicBezTo>
                  <a:cubicBezTo>
                    <a:pt x="2834" y="1715"/>
                    <a:pt x="2630" y="1392"/>
                    <a:pt x="2450" y="1180"/>
                  </a:cubicBezTo>
                  <a:close/>
                  <a:moveTo>
                    <a:pt x="1730" y="1520"/>
                  </a:moveTo>
                  <a:lnTo>
                    <a:pt x="1730" y="1520"/>
                  </a:lnTo>
                  <a:cubicBezTo>
                    <a:pt x="1636" y="1449"/>
                    <a:pt x="1037" y="897"/>
                    <a:pt x="956" y="815"/>
                  </a:cubicBezTo>
                  <a:cubicBezTo>
                    <a:pt x="875" y="732"/>
                    <a:pt x="763" y="599"/>
                    <a:pt x="873" y="551"/>
                  </a:cubicBezTo>
                  <a:cubicBezTo>
                    <a:pt x="986" y="502"/>
                    <a:pt x="1134" y="627"/>
                    <a:pt x="1205" y="693"/>
                  </a:cubicBezTo>
                  <a:cubicBezTo>
                    <a:pt x="1277" y="759"/>
                    <a:pt x="1882" y="1300"/>
                    <a:pt x="1938" y="1357"/>
                  </a:cubicBezTo>
                  <a:cubicBezTo>
                    <a:pt x="1995" y="1414"/>
                    <a:pt x="2112" y="1541"/>
                    <a:pt x="2031" y="1602"/>
                  </a:cubicBezTo>
                  <a:cubicBezTo>
                    <a:pt x="1951" y="1664"/>
                    <a:pt x="1823" y="1591"/>
                    <a:pt x="1730" y="15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9">
              <a:extLst>
                <a:ext uri="{FF2B5EF4-FFF2-40B4-BE49-F238E27FC236}">
                  <a16:creationId xmlns:a16="http://schemas.microsoft.com/office/drawing/2014/main" id="{87DC2CE3-708D-47A9-B989-09FE51C2B2AE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4004674" y="3661185"/>
              <a:ext cx="1192121" cy="1895620"/>
            </a:xfrm>
            <a:custGeom>
              <a:avLst/>
              <a:gdLst>
                <a:gd name="T0" fmla="*/ 1121 w 3566"/>
                <a:gd name="T1" fmla="*/ 352 h 5674"/>
                <a:gd name="T2" fmla="*/ 501 w 3566"/>
                <a:gd name="T3" fmla="*/ 525 h 5674"/>
                <a:gd name="T4" fmla="*/ 0 w 3566"/>
                <a:gd name="T5" fmla="*/ 617 h 5674"/>
                <a:gd name="T6" fmla="*/ 1625 w 3566"/>
                <a:gd name="T7" fmla="*/ 5648 h 5674"/>
                <a:gd name="T8" fmla="*/ 2264 w 3566"/>
                <a:gd name="T9" fmla="*/ 5674 h 5674"/>
                <a:gd name="T10" fmla="*/ 2864 w 3566"/>
                <a:gd name="T11" fmla="*/ 5186 h 5674"/>
                <a:gd name="T12" fmla="*/ 2289 w 3566"/>
                <a:gd name="T13" fmla="*/ 3618 h 5674"/>
                <a:gd name="T14" fmla="*/ 2828 w 3566"/>
                <a:gd name="T15" fmla="*/ 1267 h 5674"/>
                <a:gd name="T16" fmla="*/ 1121 w 3566"/>
                <a:gd name="T17" fmla="*/ 352 h 5674"/>
                <a:gd name="T18" fmla="*/ 1898 w 3566"/>
                <a:gd name="T19" fmla="*/ 2549 h 5674"/>
                <a:gd name="T20" fmla="*/ 1898 w 3566"/>
                <a:gd name="T21" fmla="*/ 2549 h 5674"/>
                <a:gd name="T22" fmla="*/ 1414 w 3566"/>
                <a:gd name="T23" fmla="*/ 1228 h 5674"/>
                <a:gd name="T24" fmla="*/ 1598 w 3566"/>
                <a:gd name="T25" fmla="*/ 1163 h 5674"/>
                <a:gd name="T26" fmla="*/ 1759 w 3566"/>
                <a:gd name="T27" fmla="*/ 1198 h 5674"/>
                <a:gd name="T28" fmla="*/ 2259 w 3566"/>
                <a:gd name="T29" fmla="*/ 2170 h 5674"/>
                <a:gd name="T30" fmla="*/ 2130 w 3566"/>
                <a:gd name="T31" fmla="*/ 2439 h 5674"/>
                <a:gd name="T32" fmla="*/ 1898 w 3566"/>
                <a:gd name="T33" fmla="*/ 2549 h 5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66" h="5674">
                  <a:moveTo>
                    <a:pt x="1121" y="352"/>
                  </a:moveTo>
                  <a:cubicBezTo>
                    <a:pt x="961" y="394"/>
                    <a:pt x="501" y="525"/>
                    <a:pt x="501" y="525"/>
                  </a:cubicBezTo>
                  <a:lnTo>
                    <a:pt x="0" y="617"/>
                  </a:lnTo>
                  <a:lnTo>
                    <a:pt x="1625" y="5648"/>
                  </a:lnTo>
                  <a:lnTo>
                    <a:pt x="2264" y="5674"/>
                  </a:lnTo>
                  <a:lnTo>
                    <a:pt x="2864" y="5186"/>
                  </a:lnTo>
                  <a:lnTo>
                    <a:pt x="2289" y="3618"/>
                  </a:lnTo>
                  <a:cubicBezTo>
                    <a:pt x="3028" y="3189"/>
                    <a:pt x="3566" y="2730"/>
                    <a:pt x="2828" y="1267"/>
                  </a:cubicBezTo>
                  <a:cubicBezTo>
                    <a:pt x="2188" y="0"/>
                    <a:pt x="1281" y="311"/>
                    <a:pt x="1121" y="352"/>
                  </a:cubicBezTo>
                  <a:close/>
                  <a:moveTo>
                    <a:pt x="1898" y="2549"/>
                  </a:moveTo>
                  <a:lnTo>
                    <a:pt x="1898" y="2549"/>
                  </a:lnTo>
                  <a:lnTo>
                    <a:pt x="1414" y="1228"/>
                  </a:lnTo>
                  <a:cubicBezTo>
                    <a:pt x="1414" y="1228"/>
                    <a:pt x="1515" y="1183"/>
                    <a:pt x="1598" y="1163"/>
                  </a:cubicBezTo>
                  <a:cubicBezTo>
                    <a:pt x="1645" y="1151"/>
                    <a:pt x="1692" y="1161"/>
                    <a:pt x="1759" y="1198"/>
                  </a:cubicBezTo>
                  <a:cubicBezTo>
                    <a:pt x="1943" y="1297"/>
                    <a:pt x="2235" y="1867"/>
                    <a:pt x="2259" y="2170"/>
                  </a:cubicBezTo>
                  <a:cubicBezTo>
                    <a:pt x="2271" y="2316"/>
                    <a:pt x="2216" y="2394"/>
                    <a:pt x="2130" y="2439"/>
                  </a:cubicBezTo>
                  <a:cubicBezTo>
                    <a:pt x="2024" y="2495"/>
                    <a:pt x="1898" y="2549"/>
                    <a:pt x="1898" y="25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4" name="Freeform 20">
            <a:extLst>
              <a:ext uri="{FF2B5EF4-FFF2-40B4-BE49-F238E27FC236}">
                <a16:creationId xmlns:a16="http://schemas.microsoft.com/office/drawing/2014/main" id="{BC72CFC7-AF83-DA4F-8AF2-864CD5144D78}"/>
              </a:ext>
            </a:extLst>
          </p:cNvPr>
          <p:cNvSpPr>
            <a:spLocks/>
          </p:cNvSpPr>
          <p:nvPr userDrawn="1"/>
        </p:nvSpPr>
        <p:spPr bwMode="black">
          <a:xfrm>
            <a:off x="343633" y="6184233"/>
            <a:ext cx="360906" cy="360906"/>
          </a:xfrm>
          <a:custGeom>
            <a:avLst/>
            <a:gdLst>
              <a:gd name="T0" fmla="*/ 937 w 1875"/>
              <a:gd name="T1" fmla="*/ 522 h 1874"/>
              <a:gd name="T2" fmla="*/ 416 w 1875"/>
              <a:gd name="T3" fmla="*/ 0 h 1874"/>
              <a:gd name="T4" fmla="*/ 0 w 1875"/>
              <a:gd name="T5" fmla="*/ 415 h 1874"/>
              <a:gd name="T6" fmla="*/ 522 w 1875"/>
              <a:gd name="T7" fmla="*/ 937 h 1874"/>
              <a:gd name="T8" fmla="*/ 0 w 1875"/>
              <a:gd name="T9" fmla="*/ 1459 h 1874"/>
              <a:gd name="T10" fmla="*/ 416 w 1875"/>
              <a:gd name="T11" fmla="*/ 1874 h 1874"/>
              <a:gd name="T12" fmla="*/ 937 w 1875"/>
              <a:gd name="T13" fmla="*/ 1352 h 1874"/>
              <a:gd name="T14" fmla="*/ 1459 w 1875"/>
              <a:gd name="T15" fmla="*/ 1874 h 1874"/>
              <a:gd name="T16" fmla="*/ 1875 w 1875"/>
              <a:gd name="T17" fmla="*/ 1459 h 1874"/>
              <a:gd name="T18" fmla="*/ 1353 w 1875"/>
              <a:gd name="T19" fmla="*/ 937 h 1874"/>
              <a:gd name="T20" fmla="*/ 1875 w 1875"/>
              <a:gd name="T21" fmla="*/ 415 h 1874"/>
              <a:gd name="T22" fmla="*/ 1459 w 1875"/>
              <a:gd name="T23" fmla="*/ 0 h 1874"/>
              <a:gd name="T24" fmla="*/ 937 w 1875"/>
              <a:gd name="T25" fmla="*/ 522 h 1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75" h="1874">
                <a:moveTo>
                  <a:pt x="937" y="522"/>
                </a:moveTo>
                <a:lnTo>
                  <a:pt x="416" y="0"/>
                </a:lnTo>
                <a:lnTo>
                  <a:pt x="0" y="415"/>
                </a:lnTo>
                <a:lnTo>
                  <a:pt x="522" y="937"/>
                </a:lnTo>
                <a:lnTo>
                  <a:pt x="0" y="1459"/>
                </a:lnTo>
                <a:lnTo>
                  <a:pt x="416" y="1874"/>
                </a:lnTo>
                <a:lnTo>
                  <a:pt x="937" y="1352"/>
                </a:lnTo>
                <a:lnTo>
                  <a:pt x="1459" y="1874"/>
                </a:lnTo>
                <a:lnTo>
                  <a:pt x="1875" y="1459"/>
                </a:lnTo>
                <a:lnTo>
                  <a:pt x="1353" y="937"/>
                </a:lnTo>
                <a:lnTo>
                  <a:pt x="1875" y="415"/>
                </a:lnTo>
                <a:lnTo>
                  <a:pt x="1459" y="0"/>
                </a:lnTo>
                <a:lnTo>
                  <a:pt x="937" y="5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979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uva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107">
            <a:extLst>
              <a:ext uri="{FF2B5EF4-FFF2-40B4-BE49-F238E27FC236}">
                <a16:creationId xmlns:a16="http://schemas.microsoft.com/office/drawing/2014/main" id="{70D6AA4E-FDF6-B74A-80E2-A1028310C0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143" name="Group 125">
            <a:extLst>
              <a:ext uri="{FF2B5EF4-FFF2-40B4-BE49-F238E27FC236}">
                <a16:creationId xmlns:a16="http://schemas.microsoft.com/office/drawing/2014/main" id="{743FD67B-D926-4C23-AADE-5074F7255A57}"/>
              </a:ext>
            </a:extLst>
          </p:cNvPr>
          <p:cNvGrpSpPr/>
          <p:nvPr userDrawn="1"/>
        </p:nvGrpSpPr>
        <p:grpSpPr bwMode="black">
          <a:xfrm>
            <a:off x="3497263" y="6419851"/>
            <a:ext cx="5207000" cy="82550"/>
            <a:chOff x="3497263" y="6419851"/>
            <a:chExt cx="5207000" cy="82550"/>
          </a:xfrm>
          <a:solidFill>
            <a:schemeClr val="bg1"/>
          </a:solidFill>
        </p:grpSpPr>
        <p:sp>
          <p:nvSpPr>
            <p:cNvPr id="144" name="Freeform 5">
              <a:extLst>
                <a:ext uri="{FF2B5EF4-FFF2-40B4-BE49-F238E27FC236}">
                  <a16:creationId xmlns:a16="http://schemas.microsoft.com/office/drawing/2014/main" id="{42957D5F-8DA8-4B41-9DA7-C4317EF39295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497263" y="6421438"/>
              <a:ext cx="61913" cy="79375"/>
            </a:xfrm>
            <a:custGeom>
              <a:avLst/>
              <a:gdLst>
                <a:gd name="T0" fmla="*/ 157 w 174"/>
                <a:gd name="T1" fmla="*/ 0 h 215"/>
                <a:gd name="T2" fmla="*/ 174 w 174"/>
                <a:gd name="T3" fmla="*/ 14 h 215"/>
                <a:gd name="T4" fmla="*/ 157 w 174"/>
                <a:gd name="T5" fmla="*/ 27 h 215"/>
                <a:gd name="T6" fmla="*/ 102 w 174"/>
                <a:gd name="T7" fmla="*/ 27 h 215"/>
                <a:gd name="T8" fmla="*/ 102 w 174"/>
                <a:gd name="T9" fmla="*/ 198 h 215"/>
                <a:gd name="T10" fmla="*/ 87 w 174"/>
                <a:gd name="T11" fmla="*/ 215 h 215"/>
                <a:gd name="T12" fmla="*/ 72 w 174"/>
                <a:gd name="T13" fmla="*/ 198 h 215"/>
                <a:gd name="T14" fmla="*/ 72 w 174"/>
                <a:gd name="T15" fmla="*/ 27 h 215"/>
                <a:gd name="T16" fmla="*/ 17 w 174"/>
                <a:gd name="T17" fmla="*/ 27 h 215"/>
                <a:gd name="T18" fmla="*/ 0 w 174"/>
                <a:gd name="T19" fmla="*/ 14 h 215"/>
                <a:gd name="T20" fmla="*/ 17 w 174"/>
                <a:gd name="T21" fmla="*/ 0 h 215"/>
                <a:gd name="T22" fmla="*/ 157 w 174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15">
                  <a:moveTo>
                    <a:pt x="157" y="0"/>
                  </a:moveTo>
                  <a:cubicBezTo>
                    <a:pt x="167" y="0"/>
                    <a:pt x="174" y="4"/>
                    <a:pt x="174" y="14"/>
                  </a:cubicBezTo>
                  <a:cubicBezTo>
                    <a:pt x="174" y="24"/>
                    <a:pt x="167" y="27"/>
                    <a:pt x="157" y="27"/>
                  </a:cubicBezTo>
                  <a:lnTo>
                    <a:pt x="102" y="27"/>
                  </a:lnTo>
                  <a:lnTo>
                    <a:pt x="102" y="198"/>
                  </a:lnTo>
                  <a:cubicBezTo>
                    <a:pt x="102" y="208"/>
                    <a:pt x="97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7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5" name="Freeform 6">
              <a:extLst>
                <a:ext uri="{FF2B5EF4-FFF2-40B4-BE49-F238E27FC236}">
                  <a16:creationId xmlns:a16="http://schemas.microsoft.com/office/drawing/2014/main" id="{7AF0C8E9-1E31-4B8B-86F3-DEAE2E7408C2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567113" y="6421438"/>
              <a:ext cx="58738" cy="79375"/>
            </a:xfrm>
            <a:custGeom>
              <a:avLst/>
              <a:gdLst>
                <a:gd name="T0" fmla="*/ 59 w 166"/>
                <a:gd name="T1" fmla="*/ 126 h 215"/>
                <a:gd name="T2" fmla="*/ 107 w 166"/>
                <a:gd name="T3" fmla="*/ 126 h 215"/>
                <a:gd name="T4" fmla="*/ 83 w 166"/>
                <a:gd name="T5" fmla="*/ 56 h 215"/>
                <a:gd name="T6" fmla="*/ 59 w 166"/>
                <a:gd name="T7" fmla="*/ 126 h 215"/>
                <a:gd name="T8" fmla="*/ 165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8 w 166"/>
                <a:gd name="T15" fmla="*/ 205 h 215"/>
                <a:gd name="T16" fmla="*/ 118 w 166"/>
                <a:gd name="T17" fmla="*/ 153 h 215"/>
                <a:gd name="T18" fmla="*/ 49 w 166"/>
                <a:gd name="T19" fmla="*/ 153 h 215"/>
                <a:gd name="T20" fmla="*/ 29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2 w 166"/>
                <a:gd name="T27" fmla="*/ 193 h 215"/>
                <a:gd name="T28" fmla="*/ 70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5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9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9" y="126"/>
                  </a:lnTo>
                  <a:close/>
                  <a:moveTo>
                    <a:pt x="165" y="193"/>
                  </a:moveTo>
                  <a:cubicBezTo>
                    <a:pt x="166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1" y="212"/>
                    <a:pt x="138" y="205"/>
                  </a:cubicBezTo>
                  <a:lnTo>
                    <a:pt x="118" y="153"/>
                  </a:lnTo>
                  <a:lnTo>
                    <a:pt x="49" y="153"/>
                  </a:lnTo>
                  <a:lnTo>
                    <a:pt x="29" y="205"/>
                  </a:lnTo>
                  <a:cubicBezTo>
                    <a:pt x="26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1" y="196"/>
                    <a:pt x="2" y="193"/>
                  </a:cubicBezTo>
                  <a:lnTo>
                    <a:pt x="70" y="13"/>
                  </a:lnTo>
                  <a:cubicBezTo>
                    <a:pt x="73" y="7"/>
                    <a:pt x="75" y="0"/>
                    <a:pt x="83" y="0"/>
                  </a:cubicBezTo>
                  <a:cubicBezTo>
                    <a:pt x="91" y="0"/>
                    <a:pt x="94" y="7"/>
                    <a:pt x="96" y="13"/>
                  </a:cubicBezTo>
                  <a:lnTo>
                    <a:pt x="16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" name="Freeform 7">
              <a:extLst>
                <a:ext uri="{FF2B5EF4-FFF2-40B4-BE49-F238E27FC236}">
                  <a16:creationId xmlns:a16="http://schemas.microsoft.com/office/drawing/2014/main" id="{73CE0E63-330C-4456-9CCE-3FF2D059552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641725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1 w 128"/>
                <a:gd name="T3" fmla="*/ 27 h 215"/>
                <a:gd name="T4" fmla="*/ 78 w 128"/>
                <a:gd name="T5" fmla="*/ 27 h 215"/>
                <a:gd name="T6" fmla="*/ 78 w 128"/>
                <a:gd name="T7" fmla="*/ 188 h 215"/>
                <a:gd name="T8" fmla="*/ 111 w 128"/>
                <a:gd name="T9" fmla="*/ 188 h 215"/>
                <a:gd name="T10" fmla="*/ 128 w 128"/>
                <a:gd name="T11" fmla="*/ 202 h 215"/>
                <a:gd name="T12" fmla="*/ 111 w 128"/>
                <a:gd name="T13" fmla="*/ 215 h 215"/>
                <a:gd name="T14" fmla="*/ 16 w 128"/>
                <a:gd name="T15" fmla="*/ 215 h 215"/>
                <a:gd name="T16" fmla="*/ 0 w 128"/>
                <a:gd name="T17" fmla="*/ 202 h 215"/>
                <a:gd name="T18" fmla="*/ 16 w 128"/>
                <a:gd name="T19" fmla="*/ 188 h 215"/>
                <a:gd name="T20" fmla="*/ 49 w 128"/>
                <a:gd name="T21" fmla="*/ 188 h 215"/>
                <a:gd name="T22" fmla="*/ 49 w 128"/>
                <a:gd name="T23" fmla="*/ 27 h 215"/>
                <a:gd name="T24" fmla="*/ 16 w 128"/>
                <a:gd name="T25" fmla="*/ 27 h 215"/>
                <a:gd name="T26" fmla="*/ 0 w 128"/>
                <a:gd name="T27" fmla="*/ 14 h 215"/>
                <a:gd name="T28" fmla="*/ 16 w 128"/>
                <a:gd name="T29" fmla="*/ 0 h 215"/>
                <a:gd name="T30" fmla="*/ 111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1" y="27"/>
                    <a:pt x="111" y="27"/>
                  </a:cubicBezTo>
                  <a:lnTo>
                    <a:pt x="78" y="27"/>
                  </a:lnTo>
                  <a:lnTo>
                    <a:pt x="78" y="188"/>
                  </a:lnTo>
                  <a:lnTo>
                    <a:pt x="111" y="188"/>
                  </a:lnTo>
                  <a:cubicBezTo>
                    <a:pt x="121" y="188"/>
                    <a:pt x="128" y="192"/>
                    <a:pt x="128" y="202"/>
                  </a:cubicBezTo>
                  <a:cubicBezTo>
                    <a:pt x="128" y="211"/>
                    <a:pt x="121" y="215"/>
                    <a:pt x="111" y="215"/>
                  </a:cubicBezTo>
                  <a:lnTo>
                    <a:pt x="16" y="215"/>
                  </a:lnTo>
                  <a:cubicBezTo>
                    <a:pt x="7" y="215"/>
                    <a:pt x="0" y="211"/>
                    <a:pt x="0" y="202"/>
                  </a:cubicBezTo>
                  <a:cubicBezTo>
                    <a:pt x="0" y="192"/>
                    <a:pt x="7" y="188"/>
                    <a:pt x="16" y="188"/>
                  </a:cubicBezTo>
                  <a:lnTo>
                    <a:pt x="49" y="188"/>
                  </a:lnTo>
                  <a:lnTo>
                    <a:pt x="49" y="27"/>
                  </a:lnTo>
                  <a:lnTo>
                    <a:pt x="16" y="27"/>
                  </a:lnTo>
                  <a:cubicBezTo>
                    <a:pt x="7" y="27"/>
                    <a:pt x="0" y="23"/>
                    <a:pt x="0" y="14"/>
                  </a:cubicBezTo>
                  <a:cubicBezTo>
                    <a:pt x="0" y="4"/>
                    <a:pt x="7" y="0"/>
                    <a:pt x="16" y="0"/>
                  </a:cubicBezTo>
                  <a:lnTo>
                    <a:pt x="111" y="0"/>
                  </a:lnTo>
                  <a:cubicBezTo>
                    <a:pt x="121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7" name="Freeform 8">
              <a:extLst>
                <a:ext uri="{FF2B5EF4-FFF2-40B4-BE49-F238E27FC236}">
                  <a16:creationId xmlns:a16="http://schemas.microsoft.com/office/drawing/2014/main" id="{5A084C23-D319-4386-B1C9-D0496A0E2E33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708400" y="6421438"/>
              <a:ext cx="55563" cy="79375"/>
            </a:xfrm>
            <a:custGeom>
              <a:avLst/>
              <a:gdLst>
                <a:gd name="T0" fmla="*/ 30 w 151"/>
                <a:gd name="T1" fmla="*/ 188 h 215"/>
                <a:gd name="T2" fmla="*/ 70 w 151"/>
                <a:gd name="T3" fmla="*/ 188 h 215"/>
                <a:gd name="T4" fmla="*/ 122 w 151"/>
                <a:gd name="T5" fmla="*/ 108 h 215"/>
                <a:gd name="T6" fmla="*/ 70 w 151"/>
                <a:gd name="T7" fmla="*/ 27 h 215"/>
                <a:gd name="T8" fmla="*/ 30 w 151"/>
                <a:gd name="T9" fmla="*/ 27 h 215"/>
                <a:gd name="T10" fmla="*/ 30 w 151"/>
                <a:gd name="T11" fmla="*/ 188 h 215"/>
                <a:gd name="T12" fmla="*/ 17 w 151"/>
                <a:gd name="T13" fmla="*/ 215 h 215"/>
                <a:gd name="T14" fmla="*/ 0 w 151"/>
                <a:gd name="T15" fmla="*/ 198 h 215"/>
                <a:gd name="T16" fmla="*/ 0 w 151"/>
                <a:gd name="T17" fmla="*/ 17 h 215"/>
                <a:gd name="T18" fmla="*/ 17 w 151"/>
                <a:gd name="T19" fmla="*/ 0 h 215"/>
                <a:gd name="T20" fmla="*/ 69 w 151"/>
                <a:gd name="T21" fmla="*/ 0 h 215"/>
                <a:gd name="T22" fmla="*/ 151 w 151"/>
                <a:gd name="T23" fmla="*/ 108 h 215"/>
                <a:gd name="T24" fmla="*/ 69 w 151"/>
                <a:gd name="T25" fmla="*/ 215 h 215"/>
                <a:gd name="T26" fmla="*/ 17 w 151"/>
                <a:gd name="T27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" h="215">
                  <a:moveTo>
                    <a:pt x="30" y="188"/>
                  </a:moveTo>
                  <a:lnTo>
                    <a:pt x="70" y="188"/>
                  </a:lnTo>
                  <a:cubicBezTo>
                    <a:pt x="104" y="188"/>
                    <a:pt x="122" y="155"/>
                    <a:pt x="122" y="108"/>
                  </a:cubicBezTo>
                  <a:cubicBezTo>
                    <a:pt x="122" y="61"/>
                    <a:pt x="104" y="27"/>
                    <a:pt x="70" y="27"/>
                  </a:cubicBezTo>
                  <a:lnTo>
                    <a:pt x="30" y="27"/>
                  </a:lnTo>
                  <a:lnTo>
                    <a:pt x="30" y="188"/>
                  </a:lnTo>
                  <a:close/>
                  <a:moveTo>
                    <a:pt x="17" y="215"/>
                  </a:move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7"/>
                    <a:pt x="7" y="0"/>
                    <a:pt x="17" y="0"/>
                  </a:cubicBezTo>
                  <a:lnTo>
                    <a:pt x="69" y="0"/>
                  </a:lnTo>
                  <a:cubicBezTo>
                    <a:pt x="122" y="0"/>
                    <a:pt x="151" y="45"/>
                    <a:pt x="151" y="108"/>
                  </a:cubicBezTo>
                  <a:cubicBezTo>
                    <a:pt x="151" y="170"/>
                    <a:pt x="122" y="215"/>
                    <a:pt x="69" y="215"/>
                  </a:cubicBezTo>
                  <a:lnTo>
                    <a:pt x="17" y="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Freeform 9">
              <a:extLst>
                <a:ext uri="{FF2B5EF4-FFF2-40B4-BE49-F238E27FC236}">
                  <a16:creationId xmlns:a16="http://schemas.microsoft.com/office/drawing/2014/main" id="{60DF8E50-1DC0-4B48-9624-8FB86D7A406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776663" y="6421438"/>
              <a:ext cx="52388" cy="79375"/>
            </a:xfrm>
            <a:custGeom>
              <a:avLst/>
              <a:gdLst>
                <a:gd name="T0" fmla="*/ 125 w 146"/>
                <a:gd name="T1" fmla="*/ 0 h 215"/>
                <a:gd name="T2" fmla="*/ 141 w 146"/>
                <a:gd name="T3" fmla="*/ 14 h 215"/>
                <a:gd name="T4" fmla="*/ 125 w 146"/>
                <a:gd name="T5" fmla="*/ 27 h 215"/>
                <a:gd name="T6" fmla="*/ 29 w 146"/>
                <a:gd name="T7" fmla="*/ 27 h 215"/>
                <a:gd name="T8" fmla="*/ 29 w 146"/>
                <a:gd name="T9" fmla="*/ 91 h 215"/>
                <a:gd name="T10" fmla="*/ 100 w 146"/>
                <a:gd name="T11" fmla="*/ 91 h 215"/>
                <a:gd name="T12" fmla="*/ 115 w 146"/>
                <a:gd name="T13" fmla="*/ 105 h 215"/>
                <a:gd name="T14" fmla="*/ 100 w 146"/>
                <a:gd name="T15" fmla="*/ 118 h 215"/>
                <a:gd name="T16" fmla="*/ 29 w 146"/>
                <a:gd name="T17" fmla="*/ 118 h 215"/>
                <a:gd name="T18" fmla="*/ 29 w 146"/>
                <a:gd name="T19" fmla="*/ 188 h 215"/>
                <a:gd name="T20" fmla="*/ 129 w 146"/>
                <a:gd name="T21" fmla="*/ 188 h 215"/>
                <a:gd name="T22" fmla="*/ 146 w 146"/>
                <a:gd name="T23" fmla="*/ 202 h 215"/>
                <a:gd name="T24" fmla="*/ 129 w 146"/>
                <a:gd name="T25" fmla="*/ 215 h 215"/>
                <a:gd name="T26" fmla="*/ 16 w 146"/>
                <a:gd name="T27" fmla="*/ 215 h 215"/>
                <a:gd name="T28" fmla="*/ 0 w 146"/>
                <a:gd name="T29" fmla="*/ 198 h 215"/>
                <a:gd name="T30" fmla="*/ 0 w 146"/>
                <a:gd name="T31" fmla="*/ 17 h 215"/>
                <a:gd name="T32" fmla="*/ 16 w 146"/>
                <a:gd name="T33" fmla="*/ 0 h 215"/>
                <a:gd name="T34" fmla="*/ 125 w 146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15">
                  <a:moveTo>
                    <a:pt x="125" y="0"/>
                  </a:moveTo>
                  <a:cubicBezTo>
                    <a:pt x="134" y="0"/>
                    <a:pt x="141" y="4"/>
                    <a:pt x="141" y="14"/>
                  </a:cubicBezTo>
                  <a:cubicBezTo>
                    <a:pt x="141" y="24"/>
                    <a:pt x="134" y="27"/>
                    <a:pt x="125" y="27"/>
                  </a:cubicBezTo>
                  <a:lnTo>
                    <a:pt x="29" y="27"/>
                  </a:lnTo>
                  <a:lnTo>
                    <a:pt x="29" y="91"/>
                  </a:lnTo>
                  <a:lnTo>
                    <a:pt x="100" y="91"/>
                  </a:lnTo>
                  <a:cubicBezTo>
                    <a:pt x="109" y="91"/>
                    <a:pt x="115" y="94"/>
                    <a:pt x="115" y="105"/>
                  </a:cubicBezTo>
                  <a:cubicBezTo>
                    <a:pt x="115" y="115"/>
                    <a:pt x="109" y="118"/>
                    <a:pt x="100" y="118"/>
                  </a:cubicBezTo>
                  <a:lnTo>
                    <a:pt x="29" y="118"/>
                  </a:lnTo>
                  <a:lnTo>
                    <a:pt x="29" y="188"/>
                  </a:lnTo>
                  <a:lnTo>
                    <a:pt x="129" y="188"/>
                  </a:lnTo>
                  <a:cubicBezTo>
                    <a:pt x="139" y="188"/>
                    <a:pt x="146" y="191"/>
                    <a:pt x="146" y="202"/>
                  </a:cubicBezTo>
                  <a:cubicBezTo>
                    <a:pt x="146" y="212"/>
                    <a:pt x="139" y="215"/>
                    <a:pt x="129" y="215"/>
                  </a:cubicBezTo>
                  <a:lnTo>
                    <a:pt x="16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7" y="0"/>
                    <a:pt x="16" y="0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9" name="Freeform 10">
              <a:extLst>
                <a:ext uri="{FF2B5EF4-FFF2-40B4-BE49-F238E27FC236}">
                  <a16:creationId xmlns:a16="http://schemas.microsoft.com/office/drawing/2014/main" id="{F51DE711-02D9-4108-8EAC-A0FC62B3B64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841750" y="6421438"/>
              <a:ext cx="58738" cy="79375"/>
            </a:xfrm>
            <a:custGeom>
              <a:avLst/>
              <a:gdLst>
                <a:gd name="T0" fmla="*/ 67 w 163"/>
                <a:gd name="T1" fmla="*/ 121 h 215"/>
                <a:gd name="T2" fmla="*/ 3 w 163"/>
                <a:gd name="T3" fmla="*/ 25 h 215"/>
                <a:gd name="T4" fmla="*/ 0 w 163"/>
                <a:gd name="T5" fmla="*/ 16 h 215"/>
                <a:gd name="T6" fmla="*/ 7 w 163"/>
                <a:gd name="T7" fmla="*/ 3 h 215"/>
                <a:gd name="T8" fmla="*/ 16 w 163"/>
                <a:gd name="T9" fmla="*/ 0 h 215"/>
                <a:gd name="T10" fmla="*/ 29 w 163"/>
                <a:gd name="T11" fmla="*/ 7 h 215"/>
                <a:gd name="T12" fmla="*/ 81 w 163"/>
                <a:gd name="T13" fmla="*/ 90 h 215"/>
                <a:gd name="T14" fmla="*/ 134 w 163"/>
                <a:gd name="T15" fmla="*/ 7 h 215"/>
                <a:gd name="T16" fmla="*/ 147 w 163"/>
                <a:gd name="T17" fmla="*/ 0 h 215"/>
                <a:gd name="T18" fmla="*/ 157 w 163"/>
                <a:gd name="T19" fmla="*/ 3 h 215"/>
                <a:gd name="T20" fmla="*/ 163 w 163"/>
                <a:gd name="T21" fmla="*/ 16 h 215"/>
                <a:gd name="T22" fmla="*/ 160 w 163"/>
                <a:gd name="T23" fmla="*/ 25 h 215"/>
                <a:gd name="T24" fmla="*/ 96 w 163"/>
                <a:gd name="T25" fmla="*/ 121 h 215"/>
                <a:gd name="T26" fmla="*/ 96 w 163"/>
                <a:gd name="T27" fmla="*/ 199 h 215"/>
                <a:gd name="T28" fmla="*/ 81 w 163"/>
                <a:gd name="T29" fmla="*/ 215 h 215"/>
                <a:gd name="T30" fmla="*/ 67 w 163"/>
                <a:gd name="T31" fmla="*/ 199 h 215"/>
                <a:gd name="T32" fmla="*/ 67 w 163"/>
                <a:gd name="T33" fmla="*/ 12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3" h="215">
                  <a:moveTo>
                    <a:pt x="67" y="121"/>
                  </a:moveTo>
                  <a:lnTo>
                    <a:pt x="3" y="25"/>
                  </a:lnTo>
                  <a:cubicBezTo>
                    <a:pt x="1" y="22"/>
                    <a:pt x="0" y="19"/>
                    <a:pt x="0" y="16"/>
                  </a:cubicBezTo>
                  <a:cubicBezTo>
                    <a:pt x="0" y="11"/>
                    <a:pt x="2" y="6"/>
                    <a:pt x="7" y="3"/>
                  </a:cubicBezTo>
                  <a:cubicBezTo>
                    <a:pt x="9" y="1"/>
                    <a:pt x="13" y="0"/>
                    <a:pt x="16" y="0"/>
                  </a:cubicBezTo>
                  <a:cubicBezTo>
                    <a:pt x="21" y="0"/>
                    <a:pt x="25" y="2"/>
                    <a:pt x="29" y="7"/>
                  </a:cubicBezTo>
                  <a:lnTo>
                    <a:pt x="81" y="90"/>
                  </a:lnTo>
                  <a:lnTo>
                    <a:pt x="134" y="7"/>
                  </a:lnTo>
                  <a:cubicBezTo>
                    <a:pt x="137" y="3"/>
                    <a:pt x="142" y="0"/>
                    <a:pt x="147" y="0"/>
                  </a:cubicBezTo>
                  <a:cubicBezTo>
                    <a:pt x="150" y="0"/>
                    <a:pt x="153" y="1"/>
                    <a:pt x="157" y="3"/>
                  </a:cubicBezTo>
                  <a:cubicBezTo>
                    <a:pt x="161" y="6"/>
                    <a:pt x="163" y="11"/>
                    <a:pt x="163" y="16"/>
                  </a:cubicBezTo>
                  <a:cubicBezTo>
                    <a:pt x="163" y="19"/>
                    <a:pt x="162" y="22"/>
                    <a:pt x="160" y="25"/>
                  </a:cubicBezTo>
                  <a:lnTo>
                    <a:pt x="96" y="121"/>
                  </a:lnTo>
                  <a:lnTo>
                    <a:pt x="96" y="199"/>
                  </a:lnTo>
                  <a:cubicBezTo>
                    <a:pt x="96" y="208"/>
                    <a:pt x="90" y="215"/>
                    <a:pt x="81" y="215"/>
                  </a:cubicBezTo>
                  <a:cubicBezTo>
                    <a:pt x="72" y="215"/>
                    <a:pt x="67" y="208"/>
                    <a:pt x="67" y="199"/>
                  </a:cubicBezTo>
                  <a:lnTo>
                    <a:pt x="67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" name="Freeform 11">
              <a:extLst>
                <a:ext uri="{FF2B5EF4-FFF2-40B4-BE49-F238E27FC236}">
                  <a16:creationId xmlns:a16="http://schemas.microsoft.com/office/drawing/2014/main" id="{F0203646-3921-4209-832D-E31BD57EEBB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919538" y="6421438"/>
              <a:ext cx="50800" cy="79375"/>
            </a:xfrm>
            <a:custGeom>
              <a:avLst/>
              <a:gdLst>
                <a:gd name="T0" fmla="*/ 15 w 141"/>
                <a:gd name="T1" fmla="*/ 0 h 215"/>
                <a:gd name="T2" fmla="*/ 29 w 141"/>
                <a:gd name="T3" fmla="*/ 17 h 215"/>
                <a:gd name="T4" fmla="*/ 29 w 141"/>
                <a:gd name="T5" fmla="*/ 188 h 215"/>
                <a:gd name="T6" fmla="*/ 125 w 141"/>
                <a:gd name="T7" fmla="*/ 188 h 215"/>
                <a:gd name="T8" fmla="*/ 141 w 141"/>
                <a:gd name="T9" fmla="*/ 202 h 215"/>
                <a:gd name="T10" fmla="*/ 125 w 141"/>
                <a:gd name="T11" fmla="*/ 215 h 215"/>
                <a:gd name="T12" fmla="*/ 17 w 141"/>
                <a:gd name="T13" fmla="*/ 215 h 215"/>
                <a:gd name="T14" fmla="*/ 0 w 141"/>
                <a:gd name="T15" fmla="*/ 198 h 215"/>
                <a:gd name="T16" fmla="*/ 0 w 141"/>
                <a:gd name="T17" fmla="*/ 17 h 215"/>
                <a:gd name="T18" fmla="*/ 15 w 141"/>
                <a:gd name="T1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215">
                  <a:moveTo>
                    <a:pt x="15" y="0"/>
                  </a:moveTo>
                  <a:cubicBezTo>
                    <a:pt x="25" y="0"/>
                    <a:pt x="29" y="7"/>
                    <a:pt x="29" y="17"/>
                  </a:cubicBezTo>
                  <a:lnTo>
                    <a:pt x="29" y="188"/>
                  </a:lnTo>
                  <a:lnTo>
                    <a:pt x="125" y="188"/>
                  </a:lnTo>
                  <a:cubicBezTo>
                    <a:pt x="135" y="188"/>
                    <a:pt x="141" y="192"/>
                    <a:pt x="141" y="202"/>
                  </a:cubicBezTo>
                  <a:cubicBezTo>
                    <a:pt x="141" y="211"/>
                    <a:pt x="135" y="215"/>
                    <a:pt x="125" y="215"/>
                  </a:cubicBezTo>
                  <a:lnTo>
                    <a:pt x="17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7"/>
                    <a:pt x="5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1" name="Freeform 12">
              <a:extLst>
                <a:ext uri="{FF2B5EF4-FFF2-40B4-BE49-F238E27FC236}">
                  <a16:creationId xmlns:a16="http://schemas.microsoft.com/office/drawing/2014/main" id="{276F786C-4907-48DE-9348-C0301B15958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984625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1 w 128"/>
                <a:gd name="T3" fmla="*/ 27 h 215"/>
                <a:gd name="T4" fmla="*/ 79 w 128"/>
                <a:gd name="T5" fmla="*/ 27 h 215"/>
                <a:gd name="T6" fmla="*/ 79 w 128"/>
                <a:gd name="T7" fmla="*/ 188 h 215"/>
                <a:gd name="T8" fmla="*/ 111 w 128"/>
                <a:gd name="T9" fmla="*/ 188 h 215"/>
                <a:gd name="T10" fmla="*/ 128 w 128"/>
                <a:gd name="T11" fmla="*/ 202 h 215"/>
                <a:gd name="T12" fmla="*/ 111 w 128"/>
                <a:gd name="T13" fmla="*/ 215 h 215"/>
                <a:gd name="T14" fmla="*/ 17 w 128"/>
                <a:gd name="T15" fmla="*/ 215 h 215"/>
                <a:gd name="T16" fmla="*/ 0 w 128"/>
                <a:gd name="T17" fmla="*/ 202 h 215"/>
                <a:gd name="T18" fmla="*/ 17 w 128"/>
                <a:gd name="T19" fmla="*/ 188 h 215"/>
                <a:gd name="T20" fmla="*/ 49 w 128"/>
                <a:gd name="T21" fmla="*/ 188 h 215"/>
                <a:gd name="T22" fmla="*/ 49 w 128"/>
                <a:gd name="T23" fmla="*/ 27 h 215"/>
                <a:gd name="T24" fmla="*/ 17 w 128"/>
                <a:gd name="T25" fmla="*/ 27 h 215"/>
                <a:gd name="T26" fmla="*/ 0 w 128"/>
                <a:gd name="T27" fmla="*/ 14 h 215"/>
                <a:gd name="T28" fmla="*/ 17 w 128"/>
                <a:gd name="T29" fmla="*/ 0 h 215"/>
                <a:gd name="T30" fmla="*/ 111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1" y="27"/>
                    <a:pt x="111" y="27"/>
                  </a:cubicBezTo>
                  <a:lnTo>
                    <a:pt x="79" y="27"/>
                  </a:lnTo>
                  <a:lnTo>
                    <a:pt x="79" y="188"/>
                  </a:lnTo>
                  <a:lnTo>
                    <a:pt x="111" y="188"/>
                  </a:lnTo>
                  <a:cubicBezTo>
                    <a:pt x="121" y="188"/>
                    <a:pt x="128" y="192"/>
                    <a:pt x="128" y="202"/>
                  </a:cubicBezTo>
                  <a:cubicBezTo>
                    <a:pt x="128" y="211"/>
                    <a:pt x="121" y="215"/>
                    <a:pt x="111" y="215"/>
                  </a:cubicBezTo>
                  <a:lnTo>
                    <a:pt x="17" y="215"/>
                  </a:lnTo>
                  <a:cubicBezTo>
                    <a:pt x="7" y="215"/>
                    <a:pt x="0" y="211"/>
                    <a:pt x="0" y="202"/>
                  </a:cubicBezTo>
                  <a:cubicBezTo>
                    <a:pt x="0" y="192"/>
                    <a:pt x="7" y="188"/>
                    <a:pt x="17" y="188"/>
                  </a:cubicBezTo>
                  <a:lnTo>
                    <a:pt x="49" y="188"/>
                  </a:lnTo>
                  <a:lnTo>
                    <a:pt x="49" y="27"/>
                  </a:lnTo>
                  <a:lnTo>
                    <a:pt x="17" y="27"/>
                  </a:lnTo>
                  <a:cubicBezTo>
                    <a:pt x="7" y="27"/>
                    <a:pt x="0" y="23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11" y="0"/>
                  </a:lnTo>
                  <a:cubicBezTo>
                    <a:pt x="121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Freeform 13">
              <a:extLst>
                <a:ext uri="{FF2B5EF4-FFF2-40B4-BE49-F238E27FC236}">
                  <a16:creationId xmlns:a16="http://schemas.microsoft.com/office/drawing/2014/main" id="{AE5958B4-FA77-4DF2-962B-25CD4864641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046538" y="6419851"/>
              <a:ext cx="61913" cy="82550"/>
            </a:xfrm>
            <a:custGeom>
              <a:avLst/>
              <a:gdLst>
                <a:gd name="T0" fmla="*/ 86 w 172"/>
                <a:gd name="T1" fmla="*/ 27 h 221"/>
                <a:gd name="T2" fmla="*/ 30 w 172"/>
                <a:gd name="T3" fmla="*/ 111 h 221"/>
                <a:gd name="T4" fmla="*/ 86 w 172"/>
                <a:gd name="T5" fmla="*/ 194 h 221"/>
                <a:gd name="T6" fmla="*/ 142 w 172"/>
                <a:gd name="T7" fmla="*/ 111 h 221"/>
                <a:gd name="T8" fmla="*/ 86 w 172"/>
                <a:gd name="T9" fmla="*/ 27 h 221"/>
                <a:gd name="T10" fmla="*/ 86 w 172"/>
                <a:gd name="T11" fmla="*/ 221 h 221"/>
                <a:gd name="T12" fmla="*/ 0 w 172"/>
                <a:gd name="T13" fmla="*/ 111 h 221"/>
                <a:gd name="T14" fmla="*/ 86 w 172"/>
                <a:gd name="T15" fmla="*/ 0 h 221"/>
                <a:gd name="T16" fmla="*/ 172 w 172"/>
                <a:gd name="T17" fmla="*/ 111 h 221"/>
                <a:gd name="T18" fmla="*/ 86 w 172"/>
                <a:gd name="T1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221">
                  <a:moveTo>
                    <a:pt x="86" y="27"/>
                  </a:moveTo>
                  <a:cubicBezTo>
                    <a:pt x="48" y="27"/>
                    <a:pt x="30" y="63"/>
                    <a:pt x="30" y="111"/>
                  </a:cubicBezTo>
                  <a:cubicBezTo>
                    <a:pt x="30" y="159"/>
                    <a:pt x="48" y="194"/>
                    <a:pt x="86" y="194"/>
                  </a:cubicBezTo>
                  <a:cubicBezTo>
                    <a:pt x="124" y="194"/>
                    <a:pt x="142" y="159"/>
                    <a:pt x="142" y="111"/>
                  </a:cubicBezTo>
                  <a:cubicBezTo>
                    <a:pt x="142" y="63"/>
                    <a:pt x="124" y="27"/>
                    <a:pt x="86" y="27"/>
                  </a:cubicBezTo>
                  <a:close/>
                  <a:moveTo>
                    <a:pt x="86" y="221"/>
                  </a:moveTo>
                  <a:cubicBezTo>
                    <a:pt x="29" y="221"/>
                    <a:pt x="0" y="173"/>
                    <a:pt x="0" y="111"/>
                  </a:cubicBezTo>
                  <a:cubicBezTo>
                    <a:pt x="0" y="48"/>
                    <a:pt x="29" y="0"/>
                    <a:pt x="86" y="0"/>
                  </a:cubicBezTo>
                  <a:cubicBezTo>
                    <a:pt x="143" y="0"/>
                    <a:pt x="172" y="48"/>
                    <a:pt x="172" y="111"/>
                  </a:cubicBezTo>
                  <a:cubicBezTo>
                    <a:pt x="172" y="173"/>
                    <a:pt x="143" y="221"/>
                    <a:pt x="86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" name="Freeform 14">
              <a:extLst>
                <a:ext uri="{FF2B5EF4-FFF2-40B4-BE49-F238E27FC236}">
                  <a16:creationId xmlns:a16="http://schemas.microsoft.com/office/drawing/2014/main" id="{E53AE0DD-A44E-4138-AF6E-61EAAC5129EA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121150" y="6421438"/>
              <a:ext cx="53975" cy="79375"/>
            </a:xfrm>
            <a:custGeom>
              <a:avLst/>
              <a:gdLst>
                <a:gd name="T0" fmla="*/ 30 w 150"/>
                <a:gd name="T1" fmla="*/ 27 h 215"/>
                <a:gd name="T2" fmla="*/ 30 w 150"/>
                <a:gd name="T3" fmla="*/ 106 h 215"/>
                <a:gd name="T4" fmla="*/ 83 w 150"/>
                <a:gd name="T5" fmla="*/ 106 h 215"/>
                <a:gd name="T6" fmla="*/ 121 w 150"/>
                <a:gd name="T7" fmla="*/ 67 h 215"/>
                <a:gd name="T8" fmla="*/ 83 w 150"/>
                <a:gd name="T9" fmla="*/ 27 h 215"/>
                <a:gd name="T10" fmla="*/ 30 w 150"/>
                <a:gd name="T11" fmla="*/ 27 h 215"/>
                <a:gd name="T12" fmla="*/ 78 w 150"/>
                <a:gd name="T13" fmla="*/ 0 h 215"/>
                <a:gd name="T14" fmla="*/ 150 w 150"/>
                <a:gd name="T15" fmla="*/ 67 h 215"/>
                <a:gd name="T16" fmla="*/ 78 w 150"/>
                <a:gd name="T17" fmla="*/ 133 h 215"/>
                <a:gd name="T18" fmla="*/ 30 w 150"/>
                <a:gd name="T19" fmla="*/ 133 h 215"/>
                <a:gd name="T20" fmla="*/ 30 w 150"/>
                <a:gd name="T21" fmla="*/ 198 h 215"/>
                <a:gd name="T22" fmla="*/ 15 w 150"/>
                <a:gd name="T23" fmla="*/ 215 h 215"/>
                <a:gd name="T24" fmla="*/ 0 w 150"/>
                <a:gd name="T25" fmla="*/ 198 h 215"/>
                <a:gd name="T26" fmla="*/ 0 w 150"/>
                <a:gd name="T27" fmla="*/ 17 h 215"/>
                <a:gd name="T28" fmla="*/ 17 w 150"/>
                <a:gd name="T29" fmla="*/ 0 h 215"/>
                <a:gd name="T30" fmla="*/ 78 w 150"/>
                <a:gd name="T31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0" h="215">
                  <a:moveTo>
                    <a:pt x="30" y="27"/>
                  </a:moveTo>
                  <a:lnTo>
                    <a:pt x="30" y="106"/>
                  </a:lnTo>
                  <a:lnTo>
                    <a:pt x="83" y="106"/>
                  </a:lnTo>
                  <a:cubicBezTo>
                    <a:pt x="109" y="106"/>
                    <a:pt x="121" y="91"/>
                    <a:pt x="121" y="67"/>
                  </a:cubicBezTo>
                  <a:cubicBezTo>
                    <a:pt x="121" y="43"/>
                    <a:pt x="109" y="27"/>
                    <a:pt x="83" y="27"/>
                  </a:cubicBezTo>
                  <a:lnTo>
                    <a:pt x="30" y="27"/>
                  </a:lnTo>
                  <a:close/>
                  <a:moveTo>
                    <a:pt x="78" y="0"/>
                  </a:moveTo>
                  <a:cubicBezTo>
                    <a:pt x="124" y="0"/>
                    <a:pt x="150" y="26"/>
                    <a:pt x="150" y="67"/>
                  </a:cubicBezTo>
                  <a:cubicBezTo>
                    <a:pt x="150" y="111"/>
                    <a:pt x="124" y="133"/>
                    <a:pt x="78" y="133"/>
                  </a:cubicBezTo>
                  <a:lnTo>
                    <a:pt x="30" y="133"/>
                  </a:lnTo>
                  <a:lnTo>
                    <a:pt x="30" y="198"/>
                  </a:lnTo>
                  <a:cubicBezTo>
                    <a:pt x="30" y="208"/>
                    <a:pt x="24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8" y="1"/>
                    <a:pt x="17" y="0"/>
                  </a:cubicBezTo>
                  <a:lnTo>
                    <a:pt x="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" name="Freeform 15">
              <a:extLst>
                <a:ext uri="{FF2B5EF4-FFF2-40B4-BE49-F238E27FC236}">
                  <a16:creationId xmlns:a16="http://schemas.microsoft.com/office/drawing/2014/main" id="{A49AE67B-BB01-420A-B745-39E69573C8C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191000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1 w 128"/>
                <a:gd name="T3" fmla="*/ 27 h 215"/>
                <a:gd name="T4" fmla="*/ 79 w 128"/>
                <a:gd name="T5" fmla="*/ 27 h 215"/>
                <a:gd name="T6" fmla="*/ 79 w 128"/>
                <a:gd name="T7" fmla="*/ 188 h 215"/>
                <a:gd name="T8" fmla="*/ 111 w 128"/>
                <a:gd name="T9" fmla="*/ 188 h 215"/>
                <a:gd name="T10" fmla="*/ 128 w 128"/>
                <a:gd name="T11" fmla="*/ 202 h 215"/>
                <a:gd name="T12" fmla="*/ 111 w 128"/>
                <a:gd name="T13" fmla="*/ 215 h 215"/>
                <a:gd name="T14" fmla="*/ 17 w 128"/>
                <a:gd name="T15" fmla="*/ 215 h 215"/>
                <a:gd name="T16" fmla="*/ 0 w 128"/>
                <a:gd name="T17" fmla="*/ 202 h 215"/>
                <a:gd name="T18" fmla="*/ 17 w 128"/>
                <a:gd name="T19" fmla="*/ 188 h 215"/>
                <a:gd name="T20" fmla="*/ 49 w 128"/>
                <a:gd name="T21" fmla="*/ 188 h 215"/>
                <a:gd name="T22" fmla="*/ 49 w 128"/>
                <a:gd name="T23" fmla="*/ 27 h 215"/>
                <a:gd name="T24" fmla="*/ 17 w 128"/>
                <a:gd name="T25" fmla="*/ 27 h 215"/>
                <a:gd name="T26" fmla="*/ 0 w 128"/>
                <a:gd name="T27" fmla="*/ 14 h 215"/>
                <a:gd name="T28" fmla="*/ 17 w 128"/>
                <a:gd name="T29" fmla="*/ 0 h 215"/>
                <a:gd name="T30" fmla="*/ 111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1" y="27"/>
                    <a:pt x="111" y="27"/>
                  </a:cubicBezTo>
                  <a:lnTo>
                    <a:pt x="79" y="27"/>
                  </a:lnTo>
                  <a:lnTo>
                    <a:pt x="79" y="188"/>
                  </a:lnTo>
                  <a:lnTo>
                    <a:pt x="111" y="188"/>
                  </a:lnTo>
                  <a:cubicBezTo>
                    <a:pt x="121" y="188"/>
                    <a:pt x="128" y="192"/>
                    <a:pt x="128" y="202"/>
                  </a:cubicBezTo>
                  <a:cubicBezTo>
                    <a:pt x="128" y="211"/>
                    <a:pt x="121" y="215"/>
                    <a:pt x="111" y="215"/>
                  </a:cubicBezTo>
                  <a:lnTo>
                    <a:pt x="17" y="215"/>
                  </a:lnTo>
                  <a:cubicBezTo>
                    <a:pt x="7" y="215"/>
                    <a:pt x="0" y="211"/>
                    <a:pt x="0" y="202"/>
                  </a:cubicBezTo>
                  <a:cubicBezTo>
                    <a:pt x="0" y="192"/>
                    <a:pt x="7" y="188"/>
                    <a:pt x="17" y="188"/>
                  </a:cubicBezTo>
                  <a:lnTo>
                    <a:pt x="49" y="188"/>
                  </a:lnTo>
                  <a:lnTo>
                    <a:pt x="49" y="27"/>
                  </a:lnTo>
                  <a:lnTo>
                    <a:pt x="17" y="27"/>
                  </a:lnTo>
                  <a:cubicBezTo>
                    <a:pt x="7" y="27"/>
                    <a:pt x="0" y="23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11" y="0"/>
                  </a:lnTo>
                  <a:cubicBezTo>
                    <a:pt x="121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5" name="Freeform 16">
              <a:extLst>
                <a:ext uri="{FF2B5EF4-FFF2-40B4-BE49-F238E27FC236}">
                  <a16:creationId xmlns:a16="http://schemas.microsoft.com/office/drawing/2014/main" id="{93EA3A68-3344-41B7-B62C-771C249A356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252913" y="6419851"/>
              <a:ext cx="57150" cy="82550"/>
            </a:xfrm>
            <a:custGeom>
              <a:avLst/>
              <a:gdLst>
                <a:gd name="T0" fmla="*/ 0 w 159"/>
                <a:gd name="T1" fmla="*/ 170 h 221"/>
                <a:gd name="T2" fmla="*/ 15 w 159"/>
                <a:gd name="T3" fmla="*/ 155 h 221"/>
                <a:gd name="T4" fmla="*/ 28 w 159"/>
                <a:gd name="T5" fmla="*/ 164 h 221"/>
                <a:gd name="T6" fmla="*/ 84 w 159"/>
                <a:gd name="T7" fmla="*/ 194 h 221"/>
                <a:gd name="T8" fmla="*/ 130 w 159"/>
                <a:gd name="T9" fmla="*/ 159 h 221"/>
                <a:gd name="T10" fmla="*/ 8 w 159"/>
                <a:gd name="T11" fmla="*/ 62 h 221"/>
                <a:gd name="T12" fmla="*/ 81 w 159"/>
                <a:gd name="T13" fmla="*/ 0 h 221"/>
                <a:gd name="T14" fmla="*/ 147 w 159"/>
                <a:gd name="T15" fmla="*/ 33 h 221"/>
                <a:gd name="T16" fmla="*/ 151 w 159"/>
                <a:gd name="T17" fmla="*/ 46 h 221"/>
                <a:gd name="T18" fmla="*/ 136 w 159"/>
                <a:gd name="T19" fmla="*/ 61 h 221"/>
                <a:gd name="T20" fmla="*/ 123 w 159"/>
                <a:gd name="T21" fmla="*/ 52 h 221"/>
                <a:gd name="T22" fmla="*/ 81 w 159"/>
                <a:gd name="T23" fmla="*/ 27 h 221"/>
                <a:gd name="T24" fmla="*/ 37 w 159"/>
                <a:gd name="T25" fmla="*/ 62 h 221"/>
                <a:gd name="T26" fmla="*/ 159 w 159"/>
                <a:gd name="T27" fmla="*/ 158 h 221"/>
                <a:gd name="T28" fmla="*/ 84 w 159"/>
                <a:gd name="T29" fmla="*/ 221 h 221"/>
                <a:gd name="T30" fmla="*/ 3 w 159"/>
                <a:gd name="T31" fmla="*/ 182 h 221"/>
                <a:gd name="T32" fmla="*/ 0 w 159"/>
                <a:gd name="T33" fmla="*/ 17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" h="221">
                  <a:moveTo>
                    <a:pt x="0" y="170"/>
                  </a:moveTo>
                  <a:cubicBezTo>
                    <a:pt x="0" y="162"/>
                    <a:pt x="6" y="155"/>
                    <a:pt x="15" y="155"/>
                  </a:cubicBezTo>
                  <a:cubicBezTo>
                    <a:pt x="20" y="155"/>
                    <a:pt x="24" y="158"/>
                    <a:pt x="28" y="164"/>
                  </a:cubicBezTo>
                  <a:cubicBezTo>
                    <a:pt x="41" y="184"/>
                    <a:pt x="54" y="194"/>
                    <a:pt x="84" y="194"/>
                  </a:cubicBezTo>
                  <a:cubicBezTo>
                    <a:pt x="113" y="194"/>
                    <a:pt x="130" y="182"/>
                    <a:pt x="130" y="159"/>
                  </a:cubicBezTo>
                  <a:cubicBezTo>
                    <a:pt x="130" y="102"/>
                    <a:pt x="8" y="136"/>
                    <a:pt x="8" y="62"/>
                  </a:cubicBezTo>
                  <a:cubicBezTo>
                    <a:pt x="8" y="20"/>
                    <a:pt x="43" y="0"/>
                    <a:pt x="81" y="0"/>
                  </a:cubicBezTo>
                  <a:cubicBezTo>
                    <a:pt x="113" y="0"/>
                    <a:pt x="134" y="11"/>
                    <a:pt x="147" y="33"/>
                  </a:cubicBezTo>
                  <a:cubicBezTo>
                    <a:pt x="150" y="38"/>
                    <a:pt x="151" y="42"/>
                    <a:pt x="151" y="46"/>
                  </a:cubicBezTo>
                  <a:cubicBezTo>
                    <a:pt x="151" y="56"/>
                    <a:pt x="144" y="61"/>
                    <a:pt x="136" y="61"/>
                  </a:cubicBezTo>
                  <a:cubicBezTo>
                    <a:pt x="131" y="61"/>
                    <a:pt x="126" y="58"/>
                    <a:pt x="123" y="52"/>
                  </a:cubicBezTo>
                  <a:cubicBezTo>
                    <a:pt x="115" y="34"/>
                    <a:pt x="102" y="27"/>
                    <a:pt x="81" y="27"/>
                  </a:cubicBezTo>
                  <a:cubicBezTo>
                    <a:pt x="56" y="27"/>
                    <a:pt x="37" y="37"/>
                    <a:pt x="37" y="62"/>
                  </a:cubicBezTo>
                  <a:cubicBezTo>
                    <a:pt x="37" y="105"/>
                    <a:pt x="159" y="79"/>
                    <a:pt x="159" y="158"/>
                  </a:cubicBezTo>
                  <a:cubicBezTo>
                    <a:pt x="159" y="200"/>
                    <a:pt x="122" y="221"/>
                    <a:pt x="84" y="221"/>
                  </a:cubicBezTo>
                  <a:cubicBezTo>
                    <a:pt x="50" y="221"/>
                    <a:pt x="22" y="209"/>
                    <a:pt x="3" y="182"/>
                  </a:cubicBezTo>
                  <a:cubicBezTo>
                    <a:pt x="1" y="178"/>
                    <a:pt x="0" y="174"/>
                    <a:pt x="0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Freeform 17">
              <a:extLst>
                <a:ext uri="{FF2B5EF4-FFF2-40B4-BE49-F238E27FC236}">
                  <a16:creationId xmlns:a16="http://schemas.microsoft.com/office/drawing/2014/main" id="{C0BAC951-3F68-4661-BBA6-4561CECAC601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319588" y="6421438"/>
              <a:ext cx="63500" cy="79375"/>
            </a:xfrm>
            <a:custGeom>
              <a:avLst/>
              <a:gdLst>
                <a:gd name="T0" fmla="*/ 157 w 174"/>
                <a:gd name="T1" fmla="*/ 0 h 215"/>
                <a:gd name="T2" fmla="*/ 174 w 174"/>
                <a:gd name="T3" fmla="*/ 14 h 215"/>
                <a:gd name="T4" fmla="*/ 157 w 174"/>
                <a:gd name="T5" fmla="*/ 27 h 215"/>
                <a:gd name="T6" fmla="*/ 102 w 174"/>
                <a:gd name="T7" fmla="*/ 27 h 215"/>
                <a:gd name="T8" fmla="*/ 102 w 174"/>
                <a:gd name="T9" fmla="*/ 198 h 215"/>
                <a:gd name="T10" fmla="*/ 87 w 174"/>
                <a:gd name="T11" fmla="*/ 215 h 215"/>
                <a:gd name="T12" fmla="*/ 72 w 174"/>
                <a:gd name="T13" fmla="*/ 198 h 215"/>
                <a:gd name="T14" fmla="*/ 72 w 174"/>
                <a:gd name="T15" fmla="*/ 27 h 215"/>
                <a:gd name="T16" fmla="*/ 17 w 174"/>
                <a:gd name="T17" fmla="*/ 27 h 215"/>
                <a:gd name="T18" fmla="*/ 0 w 174"/>
                <a:gd name="T19" fmla="*/ 14 h 215"/>
                <a:gd name="T20" fmla="*/ 17 w 174"/>
                <a:gd name="T21" fmla="*/ 0 h 215"/>
                <a:gd name="T22" fmla="*/ 157 w 174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15">
                  <a:moveTo>
                    <a:pt x="157" y="0"/>
                  </a:moveTo>
                  <a:cubicBezTo>
                    <a:pt x="167" y="0"/>
                    <a:pt x="174" y="4"/>
                    <a:pt x="174" y="14"/>
                  </a:cubicBezTo>
                  <a:cubicBezTo>
                    <a:pt x="174" y="24"/>
                    <a:pt x="167" y="27"/>
                    <a:pt x="157" y="27"/>
                  </a:cubicBezTo>
                  <a:lnTo>
                    <a:pt x="102" y="27"/>
                  </a:lnTo>
                  <a:lnTo>
                    <a:pt x="102" y="198"/>
                  </a:lnTo>
                  <a:cubicBezTo>
                    <a:pt x="102" y="208"/>
                    <a:pt x="97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7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7" name="Freeform 18">
              <a:extLst>
                <a:ext uri="{FF2B5EF4-FFF2-40B4-BE49-F238E27FC236}">
                  <a16:creationId xmlns:a16="http://schemas.microsoft.com/office/drawing/2014/main" id="{1A0EF906-D2AD-4BB8-B273-70041E6C7416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389438" y="6419851"/>
              <a:ext cx="61913" cy="82550"/>
            </a:xfrm>
            <a:custGeom>
              <a:avLst/>
              <a:gdLst>
                <a:gd name="T0" fmla="*/ 86 w 172"/>
                <a:gd name="T1" fmla="*/ 27 h 221"/>
                <a:gd name="T2" fmla="*/ 31 w 172"/>
                <a:gd name="T3" fmla="*/ 111 h 221"/>
                <a:gd name="T4" fmla="*/ 86 w 172"/>
                <a:gd name="T5" fmla="*/ 194 h 221"/>
                <a:gd name="T6" fmla="*/ 142 w 172"/>
                <a:gd name="T7" fmla="*/ 111 h 221"/>
                <a:gd name="T8" fmla="*/ 86 w 172"/>
                <a:gd name="T9" fmla="*/ 27 h 221"/>
                <a:gd name="T10" fmla="*/ 86 w 172"/>
                <a:gd name="T11" fmla="*/ 221 h 221"/>
                <a:gd name="T12" fmla="*/ 0 w 172"/>
                <a:gd name="T13" fmla="*/ 111 h 221"/>
                <a:gd name="T14" fmla="*/ 86 w 172"/>
                <a:gd name="T15" fmla="*/ 0 h 221"/>
                <a:gd name="T16" fmla="*/ 172 w 172"/>
                <a:gd name="T17" fmla="*/ 111 h 221"/>
                <a:gd name="T18" fmla="*/ 86 w 172"/>
                <a:gd name="T1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221">
                  <a:moveTo>
                    <a:pt x="86" y="27"/>
                  </a:moveTo>
                  <a:cubicBezTo>
                    <a:pt x="48" y="27"/>
                    <a:pt x="31" y="63"/>
                    <a:pt x="31" y="111"/>
                  </a:cubicBezTo>
                  <a:cubicBezTo>
                    <a:pt x="31" y="159"/>
                    <a:pt x="48" y="194"/>
                    <a:pt x="86" y="194"/>
                  </a:cubicBezTo>
                  <a:cubicBezTo>
                    <a:pt x="124" y="194"/>
                    <a:pt x="142" y="159"/>
                    <a:pt x="142" y="111"/>
                  </a:cubicBezTo>
                  <a:cubicBezTo>
                    <a:pt x="142" y="63"/>
                    <a:pt x="124" y="27"/>
                    <a:pt x="86" y="27"/>
                  </a:cubicBezTo>
                  <a:close/>
                  <a:moveTo>
                    <a:pt x="86" y="221"/>
                  </a:moveTo>
                  <a:cubicBezTo>
                    <a:pt x="29" y="221"/>
                    <a:pt x="0" y="173"/>
                    <a:pt x="0" y="111"/>
                  </a:cubicBezTo>
                  <a:cubicBezTo>
                    <a:pt x="0" y="48"/>
                    <a:pt x="29" y="0"/>
                    <a:pt x="86" y="0"/>
                  </a:cubicBezTo>
                  <a:cubicBezTo>
                    <a:pt x="144" y="0"/>
                    <a:pt x="172" y="48"/>
                    <a:pt x="172" y="111"/>
                  </a:cubicBezTo>
                  <a:cubicBezTo>
                    <a:pt x="172" y="173"/>
                    <a:pt x="144" y="221"/>
                    <a:pt x="86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8" name="Freeform 19">
              <a:extLst>
                <a:ext uri="{FF2B5EF4-FFF2-40B4-BE49-F238E27FC236}">
                  <a16:creationId xmlns:a16="http://schemas.microsoft.com/office/drawing/2014/main" id="{30DB18FA-65BE-47DF-9D21-38E6DE5E5BF2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529138" y="6448426"/>
              <a:ext cx="57150" cy="31750"/>
            </a:xfrm>
            <a:custGeom>
              <a:avLst/>
              <a:gdLst>
                <a:gd name="T0" fmla="*/ 139 w 155"/>
                <a:gd name="T1" fmla="*/ 58 h 84"/>
                <a:gd name="T2" fmla="*/ 155 w 155"/>
                <a:gd name="T3" fmla="*/ 71 h 84"/>
                <a:gd name="T4" fmla="*/ 139 w 155"/>
                <a:gd name="T5" fmla="*/ 84 h 84"/>
                <a:gd name="T6" fmla="*/ 15 w 155"/>
                <a:gd name="T7" fmla="*/ 84 h 84"/>
                <a:gd name="T8" fmla="*/ 0 w 155"/>
                <a:gd name="T9" fmla="*/ 71 h 84"/>
                <a:gd name="T10" fmla="*/ 15 w 155"/>
                <a:gd name="T11" fmla="*/ 58 h 84"/>
                <a:gd name="T12" fmla="*/ 139 w 155"/>
                <a:gd name="T13" fmla="*/ 58 h 84"/>
                <a:gd name="T14" fmla="*/ 139 w 155"/>
                <a:gd name="T15" fmla="*/ 0 h 84"/>
                <a:gd name="T16" fmla="*/ 155 w 155"/>
                <a:gd name="T17" fmla="*/ 13 h 84"/>
                <a:gd name="T18" fmla="*/ 139 w 155"/>
                <a:gd name="T19" fmla="*/ 26 h 84"/>
                <a:gd name="T20" fmla="*/ 15 w 155"/>
                <a:gd name="T21" fmla="*/ 26 h 84"/>
                <a:gd name="T22" fmla="*/ 0 w 155"/>
                <a:gd name="T23" fmla="*/ 13 h 84"/>
                <a:gd name="T24" fmla="*/ 15 w 155"/>
                <a:gd name="T25" fmla="*/ 0 h 84"/>
                <a:gd name="T26" fmla="*/ 139 w 155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84">
                  <a:moveTo>
                    <a:pt x="139" y="58"/>
                  </a:moveTo>
                  <a:cubicBezTo>
                    <a:pt x="149" y="58"/>
                    <a:pt x="155" y="61"/>
                    <a:pt x="155" y="71"/>
                  </a:cubicBezTo>
                  <a:cubicBezTo>
                    <a:pt x="155" y="81"/>
                    <a:pt x="149" y="84"/>
                    <a:pt x="139" y="84"/>
                  </a:cubicBezTo>
                  <a:lnTo>
                    <a:pt x="15" y="84"/>
                  </a:lnTo>
                  <a:cubicBezTo>
                    <a:pt x="6" y="84"/>
                    <a:pt x="0" y="81"/>
                    <a:pt x="0" y="71"/>
                  </a:cubicBezTo>
                  <a:cubicBezTo>
                    <a:pt x="0" y="61"/>
                    <a:pt x="6" y="58"/>
                    <a:pt x="15" y="58"/>
                  </a:cubicBezTo>
                  <a:lnTo>
                    <a:pt x="139" y="58"/>
                  </a:lnTo>
                  <a:close/>
                  <a:moveTo>
                    <a:pt x="139" y="0"/>
                  </a:moveTo>
                  <a:cubicBezTo>
                    <a:pt x="149" y="0"/>
                    <a:pt x="155" y="3"/>
                    <a:pt x="155" y="13"/>
                  </a:cubicBezTo>
                  <a:cubicBezTo>
                    <a:pt x="155" y="23"/>
                    <a:pt x="149" y="26"/>
                    <a:pt x="139" y="26"/>
                  </a:cubicBezTo>
                  <a:lnTo>
                    <a:pt x="15" y="26"/>
                  </a:lnTo>
                  <a:cubicBezTo>
                    <a:pt x="6" y="26"/>
                    <a:pt x="0" y="23"/>
                    <a:pt x="0" y="13"/>
                  </a:cubicBezTo>
                  <a:cubicBezTo>
                    <a:pt x="0" y="3"/>
                    <a:pt x="6" y="0"/>
                    <a:pt x="15" y="0"/>
                  </a:cubicBezTo>
                  <a:lnTo>
                    <a:pt x="1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9" name="Freeform 20">
              <a:extLst>
                <a:ext uri="{FF2B5EF4-FFF2-40B4-BE49-F238E27FC236}">
                  <a16:creationId xmlns:a16="http://schemas.microsoft.com/office/drawing/2014/main" id="{AA181FE4-B26D-4EDA-9F71-F62E53BEF72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668838" y="6421438"/>
              <a:ext cx="55563" cy="79375"/>
            </a:xfrm>
            <a:custGeom>
              <a:avLst/>
              <a:gdLst>
                <a:gd name="T0" fmla="*/ 60 w 151"/>
                <a:gd name="T1" fmla="*/ 107 h 215"/>
                <a:gd name="T2" fmla="*/ 29 w 151"/>
                <a:gd name="T3" fmla="*/ 144 h 215"/>
                <a:gd name="T4" fmla="*/ 29 w 151"/>
                <a:gd name="T5" fmla="*/ 198 h 215"/>
                <a:gd name="T6" fmla="*/ 14 w 151"/>
                <a:gd name="T7" fmla="*/ 215 h 215"/>
                <a:gd name="T8" fmla="*/ 0 w 151"/>
                <a:gd name="T9" fmla="*/ 198 h 215"/>
                <a:gd name="T10" fmla="*/ 0 w 151"/>
                <a:gd name="T11" fmla="*/ 17 h 215"/>
                <a:gd name="T12" fmla="*/ 14 w 151"/>
                <a:gd name="T13" fmla="*/ 0 h 215"/>
                <a:gd name="T14" fmla="*/ 29 w 151"/>
                <a:gd name="T15" fmla="*/ 17 h 215"/>
                <a:gd name="T16" fmla="*/ 29 w 151"/>
                <a:gd name="T17" fmla="*/ 101 h 215"/>
                <a:gd name="T18" fmla="*/ 104 w 151"/>
                <a:gd name="T19" fmla="*/ 6 h 215"/>
                <a:gd name="T20" fmla="*/ 117 w 151"/>
                <a:gd name="T21" fmla="*/ 0 h 215"/>
                <a:gd name="T22" fmla="*/ 131 w 151"/>
                <a:gd name="T23" fmla="*/ 13 h 215"/>
                <a:gd name="T24" fmla="*/ 125 w 151"/>
                <a:gd name="T25" fmla="*/ 26 h 215"/>
                <a:gd name="T26" fmla="*/ 78 w 151"/>
                <a:gd name="T27" fmla="*/ 83 h 215"/>
                <a:gd name="T28" fmla="*/ 148 w 151"/>
                <a:gd name="T29" fmla="*/ 190 h 215"/>
                <a:gd name="T30" fmla="*/ 151 w 151"/>
                <a:gd name="T31" fmla="*/ 199 h 215"/>
                <a:gd name="T32" fmla="*/ 136 w 151"/>
                <a:gd name="T33" fmla="*/ 215 h 215"/>
                <a:gd name="T34" fmla="*/ 123 w 151"/>
                <a:gd name="T35" fmla="*/ 207 h 215"/>
                <a:gd name="T36" fmla="*/ 60 w 151"/>
                <a:gd name="T37" fmla="*/ 10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215">
                  <a:moveTo>
                    <a:pt x="60" y="107"/>
                  </a:moveTo>
                  <a:lnTo>
                    <a:pt x="29" y="144"/>
                  </a:lnTo>
                  <a:lnTo>
                    <a:pt x="29" y="198"/>
                  </a:lnTo>
                  <a:cubicBezTo>
                    <a:pt x="29" y="208"/>
                    <a:pt x="24" y="215"/>
                    <a:pt x="14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5" y="0"/>
                    <a:pt x="14" y="0"/>
                  </a:cubicBezTo>
                  <a:cubicBezTo>
                    <a:pt x="23" y="0"/>
                    <a:pt x="29" y="8"/>
                    <a:pt x="29" y="17"/>
                  </a:cubicBezTo>
                  <a:lnTo>
                    <a:pt x="29" y="101"/>
                  </a:lnTo>
                  <a:lnTo>
                    <a:pt x="104" y="6"/>
                  </a:lnTo>
                  <a:cubicBezTo>
                    <a:pt x="108" y="2"/>
                    <a:pt x="112" y="0"/>
                    <a:pt x="117" y="0"/>
                  </a:cubicBezTo>
                  <a:cubicBezTo>
                    <a:pt x="125" y="0"/>
                    <a:pt x="131" y="5"/>
                    <a:pt x="131" y="13"/>
                  </a:cubicBezTo>
                  <a:cubicBezTo>
                    <a:pt x="131" y="17"/>
                    <a:pt x="129" y="21"/>
                    <a:pt x="125" y="26"/>
                  </a:cubicBezTo>
                  <a:lnTo>
                    <a:pt x="78" y="83"/>
                  </a:lnTo>
                  <a:lnTo>
                    <a:pt x="148" y="190"/>
                  </a:lnTo>
                  <a:cubicBezTo>
                    <a:pt x="150" y="193"/>
                    <a:pt x="151" y="196"/>
                    <a:pt x="151" y="199"/>
                  </a:cubicBezTo>
                  <a:cubicBezTo>
                    <a:pt x="151" y="208"/>
                    <a:pt x="144" y="215"/>
                    <a:pt x="136" y="215"/>
                  </a:cubicBezTo>
                  <a:cubicBezTo>
                    <a:pt x="131" y="215"/>
                    <a:pt x="126" y="212"/>
                    <a:pt x="123" y="207"/>
                  </a:cubicBezTo>
                  <a:lnTo>
                    <a:pt x="60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Freeform 21">
              <a:extLst>
                <a:ext uri="{FF2B5EF4-FFF2-40B4-BE49-F238E27FC236}">
                  <a16:creationId xmlns:a16="http://schemas.microsoft.com/office/drawing/2014/main" id="{B41986D3-BC05-497E-A57E-FB69891D6BF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735513" y="6421438"/>
              <a:ext cx="57150" cy="80963"/>
            </a:xfrm>
            <a:custGeom>
              <a:avLst/>
              <a:gdLst>
                <a:gd name="T0" fmla="*/ 0 w 156"/>
                <a:gd name="T1" fmla="*/ 17 h 218"/>
                <a:gd name="T2" fmla="*/ 15 w 156"/>
                <a:gd name="T3" fmla="*/ 0 h 218"/>
                <a:gd name="T4" fmla="*/ 29 w 156"/>
                <a:gd name="T5" fmla="*/ 17 h 218"/>
                <a:gd name="T6" fmla="*/ 29 w 156"/>
                <a:gd name="T7" fmla="*/ 136 h 218"/>
                <a:gd name="T8" fmla="*/ 78 w 156"/>
                <a:gd name="T9" fmla="*/ 191 h 218"/>
                <a:gd name="T10" fmla="*/ 126 w 156"/>
                <a:gd name="T11" fmla="*/ 136 h 218"/>
                <a:gd name="T12" fmla="*/ 126 w 156"/>
                <a:gd name="T13" fmla="*/ 17 h 218"/>
                <a:gd name="T14" fmla="*/ 141 w 156"/>
                <a:gd name="T15" fmla="*/ 0 h 218"/>
                <a:gd name="T16" fmla="*/ 156 w 156"/>
                <a:gd name="T17" fmla="*/ 17 h 218"/>
                <a:gd name="T18" fmla="*/ 156 w 156"/>
                <a:gd name="T19" fmla="*/ 136 h 218"/>
                <a:gd name="T20" fmla="*/ 78 w 156"/>
                <a:gd name="T21" fmla="*/ 218 h 218"/>
                <a:gd name="T22" fmla="*/ 0 w 156"/>
                <a:gd name="T23" fmla="*/ 137 h 218"/>
                <a:gd name="T24" fmla="*/ 0 w 156"/>
                <a:gd name="T25" fmla="*/ 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218">
                  <a:moveTo>
                    <a:pt x="0" y="17"/>
                  </a:moveTo>
                  <a:cubicBezTo>
                    <a:pt x="0" y="8"/>
                    <a:pt x="5" y="0"/>
                    <a:pt x="15" y="0"/>
                  </a:cubicBezTo>
                  <a:cubicBezTo>
                    <a:pt x="24" y="0"/>
                    <a:pt x="29" y="8"/>
                    <a:pt x="29" y="17"/>
                  </a:cubicBezTo>
                  <a:lnTo>
                    <a:pt x="29" y="136"/>
                  </a:lnTo>
                  <a:cubicBezTo>
                    <a:pt x="29" y="176"/>
                    <a:pt x="47" y="191"/>
                    <a:pt x="78" y="191"/>
                  </a:cubicBezTo>
                  <a:cubicBezTo>
                    <a:pt x="108" y="191"/>
                    <a:pt x="126" y="176"/>
                    <a:pt x="126" y="136"/>
                  </a:cubicBezTo>
                  <a:lnTo>
                    <a:pt x="126" y="17"/>
                  </a:lnTo>
                  <a:cubicBezTo>
                    <a:pt x="126" y="8"/>
                    <a:pt x="132" y="0"/>
                    <a:pt x="141" y="0"/>
                  </a:cubicBezTo>
                  <a:cubicBezTo>
                    <a:pt x="150" y="0"/>
                    <a:pt x="156" y="8"/>
                    <a:pt x="156" y="17"/>
                  </a:cubicBezTo>
                  <a:lnTo>
                    <a:pt x="156" y="136"/>
                  </a:lnTo>
                  <a:cubicBezTo>
                    <a:pt x="156" y="184"/>
                    <a:pt x="129" y="218"/>
                    <a:pt x="78" y="218"/>
                  </a:cubicBezTo>
                  <a:cubicBezTo>
                    <a:pt x="27" y="218"/>
                    <a:pt x="0" y="184"/>
                    <a:pt x="0" y="137"/>
                  </a:cubicBez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" name="Freeform 22">
              <a:extLst>
                <a:ext uri="{FF2B5EF4-FFF2-40B4-BE49-F238E27FC236}">
                  <a16:creationId xmlns:a16="http://schemas.microsoft.com/office/drawing/2014/main" id="{1EBD3FD1-E931-45A5-8491-E57E93A6399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802188" y="6421438"/>
              <a:ext cx="60325" cy="79375"/>
            </a:xfrm>
            <a:custGeom>
              <a:avLst/>
              <a:gdLst>
                <a:gd name="T0" fmla="*/ 95 w 164"/>
                <a:gd name="T1" fmla="*/ 205 h 215"/>
                <a:gd name="T2" fmla="*/ 82 w 164"/>
                <a:gd name="T3" fmla="*/ 215 h 215"/>
                <a:gd name="T4" fmla="*/ 68 w 164"/>
                <a:gd name="T5" fmla="*/ 205 h 215"/>
                <a:gd name="T6" fmla="*/ 1 w 164"/>
                <a:gd name="T7" fmla="*/ 22 h 215"/>
                <a:gd name="T8" fmla="*/ 0 w 164"/>
                <a:gd name="T9" fmla="*/ 16 h 215"/>
                <a:gd name="T10" fmla="*/ 15 w 164"/>
                <a:gd name="T11" fmla="*/ 0 h 215"/>
                <a:gd name="T12" fmla="*/ 29 w 164"/>
                <a:gd name="T13" fmla="*/ 10 h 215"/>
                <a:gd name="T14" fmla="*/ 82 w 164"/>
                <a:gd name="T15" fmla="*/ 162 h 215"/>
                <a:gd name="T16" fmla="*/ 135 w 164"/>
                <a:gd name="T17" fmla="*/ 10 h 215"/>
                <a:gd name="T18" fmla="*/ 149 w 164"/>
                <a:gd name="T19" fmla="*/ 0 h 215"/>
                <a:gd name="T20" fmla="*/ 164 w 164"/>
                <a:gd name="T21" fmla="*/ 16 h 215"/>
                <a:gd name="T22" fmla="*/ 163 w 164"/>
                <a:gd name="T23" fmla="*/ 22 h 215"/>
                <a:gd name="T24" fmla="*/ 95 w 164"/>
                <a:gd name="T25" fmla="*/ 20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215">
                  <a:moveTo>
                    <a:pt x="95" y="205"/>
                  </a:moveTo>
                  <a:cubicBezTo>
                    <a:pt x="93" y="211"/>
                    <a:pt x="90" y="215"/>
                    <a:pt x="82" y="215"/>
                  </a:cubicBezTo>
                  <a:cubicBezTo>
                    <a:pt x="74" y="215"/>
                    <a:pt x="71" y="211"/>
                    <a:pt x="68" y="205"/>
                  </a:cubicBezTo>
                  <a:lnTo>
                    <a:pt x="1" y="22"/>
                  </a:lnTo>
                  <a:cubicBezTo>
                    <a:pt x="0" y="20"/>
                    <a:pt x="0" y="18"/>
                    <a:pt x="0" y="16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2" y="0"/>
                    <a:pt x="26" y="4"/>
                    <a:pt x="29" y="10"/>
                  </a:cubicBezTo>
                  <a:lnTo>
                    <a:pt x="82" y="162"/>
                  </a:lnTo>
                  <a:lnTo>
                    <a:pt x="135" y="10"/>
                  </a:lnTo>
                  <a:cubicBezTo>
                    <a:pt x="138" y="4"/>
                    <a:pt x="142" y="0"/>
                    <a:pt x="149" y="0"/>
                  </a:cubicBezTo>
                  <a:cubicBezTo>
                    <a:pt x="157" y="0"/>
                    <a:pt x="164" y="6"/>
                    <a:pt x="164" y="16"/>
                  </a:cubicBezTo>
                  <a:cubicBezTo>
                    <a:pt x="164" y="18"/>
                    <a:pt x="164" y="20"/>
                    <a:pt x="163" y="22"/>
                  </a:cubicBezTo>
                  <a:lnTo>
                    <a:pt x="95" y="2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" name="Freeform 23">
              <a:extLst>
                <a:ext uri="{FF2B5EF4-FFF2-40B4-BE49-F238E27FC236}">
                  <a16:creationId xmlns:a16="http://schemas.microsoft.com/office/drawing/2014/main" id="{CFCD354B-E1DA-4871-BED5-81CF5F141596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870450" y="6421438"/>
              <a:ext cx="60325" cy="79375"/>
            </a:xfrm>
            <a:custGeom>
              <a:avLst/>
              <a:gdLst>
                <a:gd name="T0" fmla="*/ 59 w 166"/>
                <a:gd name="T1" fmla="*/ 126 h 215"/>
                <a:gd name="T2" fmla="*/ 108 w 166"/>
                <a:gd name="T3" fmla="*/ 126 h 215"/>
                <a:gd name="T4" fmla="*/ 83 w 166"/>
                <a:gd name="T5" fmla="*/ 56 h 215"/>
                <a:gd name="T6" fmla="*/ 59 w 166"/>
                <a:gd name="T7" fmla="*/ 126 h 215"/>
                <a:gd name="T8" fmla="*/ 165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8 w 166"/>
                <a:gd name="T15" fmla="*/ 205 h 215"/>
                <a:gd name="T16" fmla="*/ 118 w 166"/>
                <a:gd name="T17" fmla="*/ 153 h 215"/>
                <a:gd name="T18" fmla="*/ 49 w 166"/>
                <a:gd name="T19" fmla="*/ 153 h 215"/>
                <a:gd name="T20" fmla="*/ 29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2 w 166"/>
                <a:gd name="T27" fmla="*/ 193 h 215"/>
                <a:gd name="T28" fmla="*/ 70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5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9" y="126"/>
                  </a:moveTo>
                  <a:lnTo>
                    <a:pt x="108" y="126"/>
                  </a:lnTo>
                  <a:lnTo>
                    <a:pt x="83" y="56"/>
                  </a:lnTo>
                  <a:lnTo>
                    <a:pt x="59" y="126"/>
                  </a:lnTo>
                  <a:close/>
                  <a:moveTo>
                    <a:pt x="165" y="193"/>
                  </a:moveTo>
                  <a:cubicBezTo>
                    <a:pt x="166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1" y="212"/>
                    <a:pt x="138" y="205"/>
                  </a:cubicBezTo>
                  <a:lnTo>
                    <a:pt x="118" y="153"/>
                  </a:lnTo>
                  <a:lnTo>
                    <a:pt x="49" y="153"/>
                  </a:lnTo>
                  <a:lnTo>
                    <a:pt x="29" y="205"/>
                  </a:lnTo>
                  <a:cubicBezTo>
                    <a:pt x="26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1" y="196"/>
                    <a:pt x="2" y="193"/>
                  </a:cubicBezTo>
                  <a:lnTo>
                    <a:pt x="70" y="13"/>
                  </a:lnTo>
                  <a:cubicBezTo>
                    <a:pt x="73" y="7"/>
                    <a:pt x="75" y="0"/>
                    <a:pt x="83" y="0"/>
                  </a:cubicBezTo>
                  <a:cubicBezTo>
                    <a:pt x="91" y="0"/>
                    <a:pt x="94" y="7"/>
                    <a:pt x="96" y="13"/>
                  </a:cubicBezTo>
                  <a:lnTo>
                    <a:pt x="16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" name="Freeform 24">
              <a:extLst>
                <a:ext uri="{FF2B5EF4-FFF2-40B4-BE49-F238E27FC236}">
                  <a16:creationId xmlns:a16="http://schemas.microsoft.com/office/drawing/2014/main" id="{CF1E9380-760F-4DC8-B95E-3929E10FB80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938713" y="6421438"/>
              <a:ext cx="61913" cy="79375"/>
            </a:xfrm>
            <a:custGeom>
              <a:avLst/>
              <a:gdLst>
                <a:gd name="T0" fmla="*/ 157 w 173"/>
                <a:gd name="T1" fmla="*/ 0 h 215"/>
                <a:gd name="T2" fmla="*/ 173 w 173"/>
                <a:gd name="T3" fmla="*/ 14 h 215"/>
                <a:gd name="T4" fmla="*/ 157 w 173"/>
                <a:gd name="T5" fmla="*/ 27 h 215"/>
                <a:gd name="T6" fmla="*/ 101 w 173"/>
                <a:gd name="T7" fmla="*/ 27 h 215"/>
                <a:gd name="T8" fmla="*/ 101 w 173"/>
                <a:gd name="T9" fmla="*/ 198 h 215"/>
                <a:gd name="T10" fmla="*/ 87 w 173"/>
                <a:gd name="T11" fmla="*/ 215 h 215"/>
                <a:gd name="T12" fmla="*/ 72 w 173"/>
                <a:gd name="T13" fmla="*/ 198 h 215"/>
                <a:gd name="T14" fmla="*/ 72 w 173"/>
                <a:gd name="T15" fmla="*/ 27 h 215"/>
                <a:gd name="T16" fmla="*/ 16 w 173"/>
                <a:gd name="T17" fmla="*/ 27 h 215"/>
                <a:gd name="T18" fmla="*/ 0 w 173"/>
                <a:gd name="T19" fmla="*/ 14 h 215"/>
                <a:gd name="T20" fmla="*/ 16 w 173"/>
                <a:gd name="T21" fmla="*/ 0 h 215"/>
                <a:gd name="T22" fmla="*/ 157 w 173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5">
                  <a:moveTo>
                    <a:pt x="157" y="0"/>
                  </a:moveTo>
                  <a:cubicBezTo>
                    <a:pt x="166" y="0"/>
                    <a:pt x="173" y="4"/>
                    <a:pt x="173" y="14"/>
                  </a:cubicBezTo>
                  <a:cubicBezTo>
                    <a:pt x="173" y="24"/>
                    <a:pt x="166" y="27"/>
                    <a:pt x="157" y="27"/>
                  </a:cubicBezTo>
                  <a:lnTo>
                    <a:pt x="101" y="27"/>
                  </a:lnTo>
                  <a:lnTo>
                    <a:pt x="101" y="198"/>
                  </a:lnTo>
                  <a:cubicBezTo>
                    <a:pt x="101" y="208"/>
                    <a:pt x="96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6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6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Freeform 25">
              <a:extLst>
                <a:ext uri="{FF2B5EF4-FFF2-40B4-BE49-F238E27FC236}">
                  <a16:creationId xmlns:a16="http://schemas.microsoft.com/office/drawing/2014/main" id="{C6E5B439-8F94-45B1-930D-07F228DDB940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008563" y="6421438"/>
              <a:ext cx="58738" cy="79375"/>
            </a:xfrm>
            <a:custGeom>
              <a:avLst/>
              <a:gdLst>
                <a:gd name="T0" fmla="*/ 59 w 166"/>
                <a:gd name="T1" fmla="*/ 126 h 215"/>
                <a:gd name="T2" fmla="*/ 107 w 166"/>
                <a:gd name="T3" fmla="*/ 126 h 215"/>
                <a:gd name="T4" fmla="*/ 83 w 166"/>
                <a:gd name="T5" fmla="*/ 56 h 215"/>
                <a:gd name="T6" fmla="*/ 59 w 166"/>
                <a:gd name="T7" fmla="*/ 126 h 215"/>
                <a:gd name="T8" fmla="*/ 164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7 w 166"/>
                <a:gd name="T15" fmla="*/ 205 h 215"/>
                <a:gd name="T16" fmla="*/ 117 w 166"/>
                <a:gd name="T17" fmla="*/ 153 h 215"/>
                <a:gd name="T18" fmla="*/ 48 w 166"/>
                <a:gd name="T19" fmla="*/ 153 h 215"/>
                <a:gd name="T20" fmla="*/ 28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1 w 166"/>
                <a:gd name="T27" fmla="*/ 193 h 215"/>
                <a:gd name="T28" fmla="*/ 70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4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9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9" y="126"/>
                  </a:lnTo>
                  <a:close/>
                  <a:moveTo>
                    <a:pt x="164" y="193"/>
                  </a:moveTo>
                  <a:cubicBezTo>
                    <a:pt x="165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0" y="212"/>
                    <a:pt x="137" y="205"/>
                  </a:cubicBezTo>
                  <a:lnTo>
                    <a:pt x="117" y="153"/>
                  </a:lnTo>
                  <a:lnTo>
                    <a:pt x="48" y="153"/>
                  </a:lnTo>
                  <a:lnTo>
                    <a:pt x="28" y="205"/>
                  </a:lnTo>
                  <a:cubicBezTo>
                    <a:pt x="25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70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4" y="7"/>
                    <a:pt x="96" y="13"/>
                  </a:cubicBezTo>
                  <a:lnTo>
                    <a:pt x="164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5" name="Freeform 26">
              <a:extLst>
                <a:ext uri="{FF2B5EF4-FFF2-40B4-BE49-F238E27FC236}">
                  <a16:creationId xmlns:a16="http://schemas.microsoft.com/office/drawing/2014/main" id="{4C06AFB0-6DB2-4C02-8849-D0B62D5B079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081588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2 w 128"/>
                <a:gd name="T3" fmla="*/ 27 h 215"/>
                <a:gd name="T4" fmla="*/ 79 w 128"/>
                <a:gd name="T5" fmla="*/ 27 h 215"/>
                <a:gd name="T6" fmla="*/ 79 w 128"/>
                <a:gd name="T7" fmla="*/ 188 h 215"/>
                <a:gd name="T8" fmla="*/ 112 w 128"/>
                <a:gd name="T9" fmla="*/ 188 h 215"/>
                <a:gd name="T10" fmla="*/ 128 w 128"/>
                <a:gd name="T11" fmla="*/ 202 h 215"/>
                <a:gd name="T12" fmla="*/ 112 w 128"/>
                <a:gd name="T13" fmla="*/ 215 h 215"/>
                <a:gd name="T14" fmla="*/ 17 w 128"/>
                <a:gd name="T15" fmla="*/ 215 h 215"/>
                <a:gd name="T16" fmla="*/ 0 w 128"/>
                <a:gd name="T17" fmla="*/ 202 h 215"/>
                <a:gd name="T18" fmla="*/ 17 w 128"/>
                <a:gd name="T19" fmla="*/ 188 h 215"/>
                <a:gd name="T20" fmla="*/ 50 w 128"/>
                <a:gd name="T21" fmla="*/ 188 h 215"/>
                <a:gd name="T22" fmla="*/ 50 w 128"/>
                <a:gd name="T23" fmla="*/ 27 h 215"/>
                <a:gd name="T24" fmla="*/ 17 w 128"/>
                <a:gd name="T25" fmla="*/ 27 h 215"/>
                <a:gd name="T26" fmla="*/ 0 w 128"/>
                <a:gd name="T27" fmla="*/ 14 h 215"/>
                <a:gd name="T28" fmla="*/ 17 w 128"/>
                <a:gd name="T29" fmla="*/ 0 h 215"/>
                <a:gd name="T30" fmla="*/ 112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1" y="27"/>
                    <a:pt x="112" y="27"/>
                  </a:cubicBezTo>
                  <a:lnTo>
                    <a:pt x="79" y="27"/>
                  </a:lnTo>
                  <a:lnTo>
                    <a:pt x="79" y="188"/>
                  </a:lnTo>
                  <a:lnTo>
                    <a:pt x="112" y="188"/>
                  </a:lnTo>
                  <a:cubicBezTo>
                    <a:pt x="121" y="188"/>
                    <a:pt x="128" y="192"/>
                    <a:pt x="128" y="202"/>
                  </a:cubicBezTo>
                  <a:cubicBezTo>
                    <a:pt x="128" y="211"/>
                    <a:pt x="121" y="215"/>
                    <a:pt x="112" y="215"/>
                  </a:cubicBezTo>
                  <a:lnTo>
                    <a:pt x="17" y="215"/>
                  </a:lnTo>
                  <a:cubicBezTo>
                    <a:pt x="8" y="215"/>
                    <a:pt x="0" y="211"/>
                    <a:pt x="0" y="202"/>
                  </a:cubicBezTo>
                  <a:cubicBezTo>
                    <a:pt x="0" y="192"/>
                    <a:pt x="8" y="188"/>
                    <a:pt x="17" y="188"/>
                  </a:cubicBezTo>
                  <a:lnTo>
                    <a:pt x="50" y="188"/>
                  </a:lnTo>
                  <a:lnTo>
                    <a:pt x="50" y="27"/>
                  </a:lnTo>
                  <a:lnTo>
                    <a:pt x="17" y="27"/>
                  </a:lnTo>
                  <a:cubicBezTo>
                    <a:pt x="8" y="27"/>
                    <a:pt x="0" y="23"/>
                    <a:pt x="0" y="14"/>
                  </a:cubicBezTo>
                  <a:cubicBezTo>
                    <a:pt x="0" y="4"/>
                    <a:pt x="8" y="0"/>
                    <a:pt x="17" y="0"/>
                  </a:cubicBezTo>
                  <a:lnTo>
                    <a:pt x="112" y="0"/>
                  </a:lnTo>
                  <a:cubicBezTo>
                    <a:pt x="121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6" name="Freeform 27">
              <a:extLst>
                <a:ext uri="{FF2B5EF4-FFF2-40B4-BE49-F238E27FC236}">
                  <a16:creationId xmlns:a16="http://schemas.microsoft.com/office/drawing/2014/main" id="{D1DED1F0-027F-47B7-AB5C-657179ADC2B2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149850" y="6421438"/>
              <a:ext cx="53975" cy="79375"/>
            </a:xfrm>
            <a:custGeom>
              <a:avLst/>
              <a:gdLst>
                <a:gd name="T0" fmla="*/ 29 w 151"/>
                <a:gd name="T1" fmla="*/ 188 h 215"/>
                <a:gd name="T2" fmla="*/ 69 w 151"/>
                <a:gd name="T3" fmla="*/ 188 h 215"/>
                <a:gd name="T4" fmla="*/ 122 w 151"/>
                <a:gd name="T5" fmla="*/ 108 h 215"/>
                <a:gd name="T6" fmla="*/ 69 w 151"/>
                <a:gd name="T7" fmla="*/ 27 h 215"/>
                <a:gd name="T8" fmla="*/ 29 w 151"/>
                <a:gd name="T9" fmla="*/ 27 h 215"/>
                <a:gd name="T10" fmla="*/ 29 w 151"/>
                <a:gd name="T11" fmla="*/ 188 h 215"/>
                <a:gd name="T12" fmla="*/ 17 w 151"/>
                <a:gd name="T13" fmla="*/ 215 h 215"/>
                <a:gd name="T14" fmla="*/ 0 w 151"/>
                <a:gd name="T15" fmla="*/ 198 h 215"/>
                <a:gd name="T16" fmla="*/ 0 w 151"/>
                <a:gd name="T17" fmla="*/ 17 h 215"/>
                <a:gd name="T18" fmla="*/ 17 w 151"/>
                <a:gd name="T19" fmla="*/ 0 h 215"/>
                <a:gd name="T20" fmla="*/ 69 w 151"/>
                <a:gd name="T21" fmla="*/ 0 h 215"/>
                <a:gd name="T22" fmla="*/ 151 w 151"/>
                <a:gd name="T23" fmla="*/ 108 h 215"/>
                <a:gd name="T24" fmla="*/ 69 w 151"/>
                <a:gd name="T25" fmla="*/ 215 h 215"/>
                <a:gd name="T26" fmla="*/ 17 w 151"/>
                <a:gd name="T27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" h="215">
                  <a:moveTo>
                    <a:pt x="29" y="188"/>
                  </a:moveTo>
                  <a:lnTo>
                    <a:pt x="69" y="188"/>
                  </a:lnTo>
                  <a:cubicBezTo>
                    <a:pt x="104" y="188"/>
                    <a:pt x="122" y="155"/>
                    <a:pt x="122" y="108"/>
                  </a:cubicBezTo>
                  <a:cubicBezTo>
                    <a:pt x="122" y="61"/>
                    <a:pt x="104" y="27"/>
                    <a:pt x="69" y="27"/>
                  </a:cubicBezTo>
                  <a:lnTo>
                    <a:pt x="29" y="27"/>
                  </a:lnTo>
                  <a:lnTo>
                    <a:pt x="29" y="188"/>
                  </a:lnTo>
                  <a:close/>
                  <a:moveTo>
                    <a:pt x="17" y="215"/>
                  </a:move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7"/>
                    <a:pt x="7" y="0"/>
                    <a:pt x="17" y="0"/>
                  </a:cubicBezTo>
                  <a:lnTo>
                    <a:pt x="69" y="0"/>
                  </a:lnTo>
                  <a:cubicBezTo>
                    <a:pt x="122" y="0"/>
                    <a:pt x="151" y="45"/>
                    <a:pt x="151" y="108"/>
                  </a:cubicBezTo>
                  <a:cubicBezTo>
                    <a:pt x="151" y="170"/>
                    <a:pt x="122" y="215"/>
                    <a:pt x="69" y="215"/>
                  </a:cubicBezTo>
                  <a:lnTo>
                    <a:pt x="17" y="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Freeform 28">
              <a:extLst>
                <a:ext uri="{FF2B5EF4-FFF2-40B4-BE49-F238E27FC236}">
                  <a16:creationId xmlns:a16="http://schemas.microsoft.com/office/drawing/2014/main" id="{A669C5BB-1300-473F-AF5A-B7A6D8FAB4C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218113" y="6421438"/>
              <a:ext cx="52388" cy="79375"/>
            </a:xfrm>
            <a:custGeom>
              <a:avLst/>
              <a:gdLst>
                <a:gd name="T0" fmla="*/ 125 w 146"/>
                <a:gd name="T1" fmla="*/ 0 h 215"/>
                <a:gd name="T2" fmla="*/ 141 w 146"/>
                <a:gd name="T3" fmla="*/ 14 h 215"/>
                <a:gd name="T4" fmla="*/ 125 w 146"/>
                <a:gd name="T5" fmla="*/ 27 h 215"/>
                <a:gd name="T6" fmla="*/ 30 w 146"/>
                <a:gd name="T7" fmla="*/ 27 h 215"/>
                <a:gd name="T8" fmla="*/ 30 w 146"/>
                <a:gd name="T9" fmla="*/ 91 h 215"/>
                <a:gd name="T10" fmla="*/ 100 w 146"/>
                <a:gd name="T11" fmla="*/ 91 h 215"/>
                <a:gd name="T12" fmla="*/ 116 w 146"/>
                <a:gd name="T13" fmla="*/ 105 h 215"/>
                <a:gd name="T14" fmla="*/ 100 w 146"/>
                <a:gd name="T15" fmla="*/ 118 h 215"/>
                <a:gd name="T16" fmla="*/ 30 w 146"/>
                <a:gd name="T17" fmla="*/ 118 h 215"/>
                <a:gd name="T18" fmla="*/ 30 w 146"/>
                <a:gd name="T19" fmla="*/ 188 h 215"/>
                <a:gd name="T20" fmla="*/ 130 w 146"/>
                <a:gd name="T21" fmla="*/ 188 h 215"/>
                <a:gd name="T22" fmla="*/ 146 w 146"/>
                <a:gd name="T23" fmla="*/ 202 h 215"/>
                <a:gd name="T24" fmla="*/ 130 w 146"/>
                <a:gd name="T25" fmla="*/ 215 h 215"/>
                <a:gd name="T26" fmla="*/ 17 w 146"/>
                <a:gd name="T27" fmla="*/ 215 h 215"/>
                <a:gd name="T28" fmla="*/ 0 w 146"/>
                <a:gd name="T29" fmla="*/ 198 h 215"/>
                <a:gd name="T30" fmla="*/ 0 w 146"/>
                <a:gd name="T31" fmla="*/ 17 h 215"/>
                <a:gd name="T32" fmla="*/ 17 w 146"/>
                <a:gd name="T33" fmla="*/ 0 h 215"/>
                <a:gd name="T34" fmla="*/ 125 w 146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15">
                  <a:moveTo>
                    <a:pt x="125" y="0"/>
                  </a:moveTo>
                  <a:cubicBezTo>
                    <a:pt x="135" y="0"/>
                    <a:pt x="141" y="4"/>
                    <a:pt x="141" y="14"/>
                  </a:cubicBezTo>
                  <a:cubicBezTo>
                    <a:pt x="141" y="24"/>
                    <a:pt x="135" y="27"/>
                    <a:pt x="125" y="27"/>
                  </a:cubicBezTo>
                  <a:lnTo>
                    <a:pt x="30" y="27"/>
                  </a:lnTo>
                  <a:lnTo>
                    <a:pt x="30" y="91"/>
                  </a:lnTo>
                  <a:lnTo>
                    <a:pt x="100" y="91"/>
                  </a:lnTo>
                  <a:cubicBezTo>
                    <a:pt x="109" y="91"/>
                    <a:pt x="116" y="94"/>
                    <a:pt x="116" y="105"/>
                  </a:cubicBezTo>
                  <a:cubicBezTo>
                    <a:pt x="116" y="115"/>
                    <a:pt x="109" y="118"/>
                    <a:pt x="100" y="118"/>
                  </a:cubicBezTo>
                  <a:lnTo>
                    <a:pt x="30" y="118"/>
                  </a:lnTo>
                  <a:lnTo>
                    <a:pt x="30" y="188"/>
                  </a:lnTo>
                  <a:lnTo>
                    <a:pt x="130" y="188"/>
                  </a:lnTo>
                  <a:cubicBezTo>
                    <a:pt x="139" y="188"/>
                    <a:pt x="146" y="191"/>
                    <a:pt x="146" y="202"/>
                  </a:cubicBezTo>
                  <a:cubicBezTo>
                    <a:pt x="146" y="212"/>
                    <a:pt x="139" y="215"/>
                    <a:pt x="130" y="215"/>
                  </a:cubicBezTo>
                  <a:lnTo>
                    <a:pt x="17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7" y="0"/>
                    <a:pt x="17" y="0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29">
              <a:extLst>
                <a:ext uri="{FF2B5EF4-FFF2-40B4-BE49-F238E27FC236}">
                  <a16:creationId xmlns:a16="http://schemas.microsoft.com/office/drawing/2014/main" id="{46FE8D10-BDE7-4CC6-9D3C-7D6A05D1AF83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281613" y="6421438"/>
              <a:ext cx="60325" cy="79375"/>
            </a:xfrm>
            <a:custGeom>
              <a:avLst/>
              <a:gdLst>
                <a:gd name="T0" fmla="*/ 59 w 166"/>
                <a:gd name="T1" fmla="*/ 126 h 215"/>
                <a:gd name="T2" fmla="*/ 107 w 166"/>
                <a:gd name="T3" fmla="*/ 126 h 215"/>
                <a:gd name="T4" fmla="*/ 83 w 166"/>
                <a:gd name="T5" fmla="*/ 56 h 215"/>
                <a:gd name="T6" fmla="*/ 59 w 166"/>
                <a:gd name="T7" fmla="*/ 126 h 215"/>
                <a:gd name="T8" fmla="*/ 165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7 w 166"/>
                <a:gd name="T15" fmla="*/ 205 h 215"/>
                <a:gd name="T16" fmla="*/ 117 w 166"/>
                <a:gd name="T17" fmla="*/ 153 h 215"/>
                <a:gd name="T18" fmla="*/ 48 w 166"/>
                <a:gd name="T19" fmla="*/ 153 h 215"/>
                <a:gd name="T20" fmla="*/ 28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1 w 166"/>
                <a:gd name="T27" fmla="*/ 193 h 215"/>
                <a:gd name="T28" fmla="*/ 70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5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9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9" y="126"/>
                  </a:lnTo>
                  <a:close/>
                  <a:moveTo>
                    <a:pt x="165" y="193"/>
                  </a:moveTo>
                  <a:cubicBezTo>
                    <a:pt x="165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0" y="212"/>
                    <a:pt x="137" y="205"/>
                  </a:cubicBezTo>
                  <a:lnTo>
                    <a:pt x="117" y="153"/>
                  </a:lnTo>
                  <a:lnTo>
                    <a:pt x="48" y="153"/>
                  </a:lnTo>
                  <a:lnTo>
                    <a:pt x="28" y="205"/>
                  </a:lnTo>
                  <a:cubicBezTo>
                    <a:pt x="25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70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4" y="7"/>
                    <a:pt x="96" y="13"/>
                  </a:cubicBezTo>
                  <a:lnTo>
                    <a:pt x="16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30">
              <a:extLst>
                <a:ext uri="{FF2B5EF4-FFF2-40B4-BE49-F238E27FC236}">
                  <a16:creationId xmlns:a16="http://schemas.microsoft.com/office/drawing/2014/main" id="{9C66DF59-E50A-4290-BFFC-8EF2E5836F0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356225" y="6421438"/>
              <a:ext cx="53975" cy="79375"/>
            </a:xfrm>
            <a:custGeom>
              <a:avLst/>
              <a:gdLst>
                <a:gd name="T0" fmla="*/ 61 w 151"/>
                <a:gd name="T1" fmla="*/ 107 h 215"/>
                <a:gd name="T2" fmla="*/ 30 w 151"/>
                <a:gd name="T3" fmla="*/ 144 h 215"/>
                <a:gd name="T4" fmla="*/ 30 w 151"/>
                <a:gd name="T5" fmla="*/ 198 h 215"/>
                <a:gd name="T6" fmla="*/ 15 w 151"/>
                <a:gd name="T7" fmla="*/ 215 h 215"/>
                <a:gd name="T8" fmla="*/ 0 w 151"/>
                <a:gd name="T9" fmla="*/ 198 h 215"/>
                <a:gd name="T10" fmla="*/ 0 w 151"/>
                <a:gd name="T11" fmla="*/ 17 h 215"/>
                <a:gd name="T12" fmla="*/ 15 w 151"/>
                <a:gd name="T13" fmla="*/ 0 h 215"/>
                <a:gd name="T14" fmla="*/ 30 w 151"/>
                <a:gd name="T15" fmla="*/ 17 h 215"/>
                <a:gd name="T16" fmla="*/ 30 w 151"/>
                <a:gd name="T17" fmla="*/ 101 h 215"/>
                <a:gd name="T18" fmla="*/ 105 w 151"/>
                <a:gd name="T19" fmla="*/ 6 h 215"/>
                <a:gd name="T20" fmla="*/ 117 w 151"/>
                <a:gd name="T21" fmla="*/ 0 h 215"/>
                <a:gd name="T22" fmla="*/ 131 w 151"/>
                <a:gd name="T23" fmla="*/ 13 h 215"/>
                <a:gd name="T24" fmla="*/ 126 w 151"/>
                <a:gd name="T25" fmla="*/ 26 h 215"/>
                <a:gd name="T26" fmla="*/ 79 w 151"/>
                <a:gd name="T27" fmla="*/ 83 h 215"/>
                <a:gd name="T28" fmla="*/ 149 w 151"/>
                <a:gd name="T29" fmla="*/ 190 h 215"/>
                <a:gd name="T30" fmla="*/ 151 w 151"/>
                <a:gd name="T31" fmla="*/ 199 h 215"/>
                <a:gd name="T32" fmla="*/ 137 w 151"/>
                <a:gd name="T33" fmla="*/ 215 h 215"/>
                <a:gd name="T34" fmla="*/ 123 w 151"/>
                <a:gd name="T35" fmla="*/ 207 h 215"/>
                <a:gd name="T36" fmla="*/ 61 w 151"/>
                <a:gd name="T37" fmla="*/ 10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215">
                  <a:moveTo>
                    <a:pt x="61" y="107"/>
                  </a:moveTo>
                  <a:lnTo>
                    <a:pt x="30" y="144"/>
                  </a:lnTo>
                  <a:lnTo>
                    <a:pt x="30" y="198"/>
                  </a:lnTo>
                  <a:cubicBezTo>
                    <a:pt x="30" y="208"/>
                    <a:pt x="24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6" y="0"/>
                    <a:pt x="15" y="0"/>
                  </a:cubicBezTo>
                  <a:cubicBezTo>
                    <a:pt x="24" y="0"/>
                    <a:pt x="30" y="8"/>
                    <a:pt x="30" y="17"/>
                  </a:cubicBezTo>
                  <a:lnTo>
                    <a:pt x="30" y="101"/>
                  </a:lnTo>
                  <a:lnTo>
                    <a:pt x="105" y="6"/>
                  </a:lnTo>
                  <a:cubicBezTo>
                    <a:pt x="109" y="2"/>
                    <a:pt x="112" y="0"/>
                    <a:pt x="117" y="0"/>
                  </a:cubicBezTo>
                  <a:cubicBezTo>
                    <a:pt x="125" y="0"/>
                    <a:pt x="131" y="5"/>
                    <a:pt x="131" y="13"/>
                  </a:cubicBezTo>
                  <a:cubicBezTo>
                    <a:pt x="131" y="17"/>
                    <a:pt x="130" y="21"/>
                    <a:pt x="126" y="26"/>
                  </a:cubicBezTo>
                  <a:lnTo>
                    <a:pt x="79" y="83"/>
                  </a:lnTo>
                  <a:lnTo>
                    <a:pt x="149" y="190"/>
                  </a:lnTo>
                  <a:cubicBezTo>
                    <a:pt x="150" y="193"/>
                    <a:pt x="151" y="196"/>
                    <a:pt x="151" y="199"/>
                  </a:cubicBezTo>
                  <a:cubicBezTo>
                    <a:pt x="151" y="208"/>
                    <a:pt x="145" y="215"/>
                    <a:pt x="137" y="215"/>
                  </a:cubicBezTo>
                  <a:cubicBezTo>
                    <a:pt x="132" y="215"/>
                    <a:pt x="126" y="212"/>
                    <a:pt x="123" y="207"/>
                  </a:cubicBezTo>
                  <a:lnTo>
                    <a:pt x="6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Freeform 31">
              <a:extLst>
                <a:ext uri="{FF2B5EF4-FFF2-40B4-BE49-F238E27FC236}">
                  <a16:creationId xmlns:a16="http://schemas.microsoft.com/office/drawing/2014/main" id="{F023E490-C199-4571-9B64-A4946F0AA375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419725" y="6421438"/>
              <a:ext cx="60325" cy="79375"/>
            </a:xfrm>
            <a:custGeom>
              <a:avLst/>
              <a:gdLst>
                <a:gd name="T0" fmla="*/ 58 w 165"/>
                <a:gd name="T1" fmla="*/ 126 h 215"/>
                <a:gd name="T2" fmla="*/ 107 w 165"/>
                <a:gd name="T3" fmla="*/ 126 h 215"/>
                <a:gd name="T4" fmla="*/ 82 w 165"/>
                <a:gd name="T5" fmla="*/ 56 h 215"/>
                <a:gd name="T6" fmla="*/ 58 w 165"/>
                <a:gd name="T7" fmla="*/ 126 h 215"/>
                <a:gd name="T8" fmla="*/ 164 w 165"/>
                <a:gd name="T9" fmla="*/ 193 h 215"/>
                <a:gd name="T10" fmla="*/ 165 w 165"/>
                <a:gd name="T11" fmla="*/ 200 h 215"/>
                <a:gd name="T12" fmla="*/ 151 w 165"/>
                <a:gd name="T13" fmla="*/ 215 h 215"/>
                <a:gd name="T14" fmla="*/ 137 w 165"/>
                <a:gd name="T15" fmla="*/ 205 h 215"/>
                <a:gd name="T16" fmla="*/ 117 w 165"/>
                <a:gd name="T17" fmla="*/ 153 h 215"/>
                <a:gd name="T18" fmla="*/ 48 w 165"/>
                <a:gd name="T19" fmla="*/ 153 h 215"/>
                <a:gd name="T20" fmla="*/ 28 w 165"/>
                <a:gd name="T21" fmla="*/ 205 h 215"/>
                <a:gd name="T22" fmla="*/ 14 w 165"/>
                <a:gd name="T23" fmla="*/ 215 h 215"/>
                <a:gd name="T24" fmla="*/ 0 w 165"/>
                <a:gd name="T25" fmla="*/ 200 h 215"/>
                <a:gd name="T26" fmla="*/ 1 w 165"/>
                <a:gd name="T27" fmla="*/ 193 h 215"/>
                <a:gd name="T28" fmla="*/ 69 w 165"/>
                <a:gd name="T29" fmla="*/ 13 h 215"/>
                <a:gd name="T30" fmla="*/ 82 w 165"/>
                <a:gd name="T31" fmla="*/ 0 h 215"/>
                <a:gd name="T32" fmla="*/ 96 w 165"/>
                <a:gd name="T33" fmla="*/ 13 h 215"/>
                <a:gd name="T34" fmla="*/ 164 w 165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15">
                  <a:moveTo>
                    <a:pt x="58" y="126"/>
                  </a:moveTo>
                  <a:lnTo>
                    <a:pt x="107" y="126"/>
                  </a:lnTo>
                  <a:lnTo>
                    <a:pt x="82" y="56"/>
                  </a:lnTo>
                  <a:lnTo>
                    <a:pt x="58" y="126"/>
                  </a:lnTo>
                  <a:close/>
                  <a:moveTo>
                    <a:pt x="164" y="193"/>
                  </a:moveTo>
                  <a:cubicBezTo>
                    <a:pt x="165" y="196"/>
                    <a:pt x="165" y="198"/>
                    <a:pt x="165" y="200"/>
                  </a:cubicBezTo>
                  <a:cubicBezTo>
                    <a:pt x="165" y="209"/>
                    <a:pt x="159" y="215"/>
                    <a:pt x="151" y="215"/>
                  </a:cubicBezTo>
                  <a:cubicBezTo>
                    <a:pt x="144" y="215"/>
                    <a:pt x="140" y="212"/>
                    <a:pt x="137" y="205"/>
                  </a:cubicBezTo>
                  <a:lnTo>
                    <a:pt x="117" y="153"/>
                  </a:lnTo>
                  <a:lnTo>
                    <a:pt x="48" y="153"/>
                  </a:lnTo>
                  <a:lnTo>
                    <a:pt x="28" y="205"/>
                  </a:lnTo>
                  <a:cubicBezTo>
                    <a:pt x="25" y="212"/>
                    <a:pt x="20" y="215"/>
                    <a:pt x="14" y="215"/>
                  </a:cubicBezTo>
                  <a:cubicBezTo>
                    <a:pt x="5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69" y="13"/>
                  </a:lnTo>
                  <a:cubicBezTo>
                    <a:pt x="72" y="7"/>
                    <a:pt x="74" y="0"/>
                    <a:pt x="82" y="0"/>
                  </a:cubicBezTo>
                  <a:cubicBezTo>
                    <a:pt x="90" y="0"/>
                    <a:pt x="93" y="7"/>
                    <a:pt x="96" y="13"/>
                  </a:cubicBezTo>
                  <a:lnTo>
                    <a:pt x="164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Freeform 32">
              <a:extLst>
                <a:ext uri="{FF2B5EF4-FFF2-40B4-BE49-F238E27FC236}">
                  <a16:creationId xmlns:a16="http://schemas.microsoft.com/office/drawing/2014/main" id="{A8AD3834-D0EB-486E-822D-B371B5B68F1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486400" y="6421438"/>
              <a:ext cx="63500" cy="79375"/>
            </a:xfrm>
            <a:custGeom>
              <a:avLst/>
              <a:gdLst>
                <a:gd name="T0" fmla="*/ 157 w 174"/>
                <a:gd name="T1" fmla="*/ 0 h 215"/>
                <a:gd name="T2" fmla="*/ 174 w 174"/>
                <a:gd name="T3" fmla="*/ 14 h 215"/>
                <a:gd name="T4" fmla="*/ 157 w 174"/>
                <a:gd name="T5" fmla="*/ 27 h 215"/>
                <a:gd name="T6" fmla="*/ 101 w 174"/>
                <a:gd name="T7" fmla="*/ 27 h 215"/>
                <a:gd name="T8" fmla="*/ 101 w 174"/>
                <a:gd name="T9" fmla="*/ 198 h 215"/>
                <a:gd name="T10" fmla="*/ 87 w 174"/>
                <a:gd name="T11" fmla="*/ 215 h 215"/>
                <a:gd name="T12" fmla="*/ 72 w 174"/>
                <a:gd name="T13" fmla="*/ 198 h 215"/>
                <a:gd name="T14" fmla="*/ 72 w 174"/>
                <a:gd name="T15" fmla="*/ 27 h 215"/>
                <a:gd name="T16" fmla="*/ 16 w 174"/>
                <a:gd name="T17" fmla="*/ 27 h 215"/>
                <a:gd name="T18" fmla="*/ 0 w 174"/>
                <a:gd name="T19" fmla="*/ 14 h 215"/>
                <a:gd name="T20" fmla="*/ 16 w 174"/>
                <a:gd name="T21" fmla="*/ 0 h 215"/>
                <a:gd name="T22" fmla="*/ 157 w 174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15">
                  <a:moveTo>
                    <a:pt x="157" y="0"/>
                  </a:moveTo>
                  <a:cubicBezTo>
                    <a:pt x="166" y="0"/>
                    <a:pt x="174" y="4"/>
                    <a:pt x="174" y="14"/>
                  </a:cubicBezTo>
                  <a:cubicBezTo>
                    <a:pt x="174" y="24"/>
                    <a:pt x="166" y="27"/>
                    <a:pt x="157" y="27"/>
                  </a:cubicBezTo>
                  <a:lnTo>
                    <a:pt x="101" y="27"/>
                  </a:lnTo>
                  <a:lnTo>
                    <a:pt x="101" y="198"/>
                  </a:lnTo>
                  <a:cubicBezTo>
                    <a:pt x="101" y="208"/>
                    <a:pt x="96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6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6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Freeform 33">
              <a:extLst>
                <a:ext uri="{FF2B5EF4-FFF2-40B4-BE49-F238E27FC236}">
                  <a16:creationId xmlns:a16="http://schemas.microsoft.com/office/drawing/2014/main" id="{BB35512D-2268-44D5-98B7-8BCD0D845AC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561013" y="6421438"/>
              <a:ext cx="52388" cy="79375"/>
            </a:xfrm>
            <a:custGeom>
              <a:avLst/>
              <a:gdLst>
                <a:gd name="T0" fmla="*/ 126 w 147"/>
                <a:gd name="T1" fmla="*/ 0 h 215"/>
                <a:gd name="T2" fmla="*/ 142 w 147"/>
                <a:gd name="T3" fmla="*/ 14 h 215"/>
                <a:gd name="T4" fmla="*/ 126 w 147"/>
                <a:gd name="T5" fmla="*/ 27 h 215"/>
                <a:gd name="T6" fmla="*/ 30 w 147"/>
                <a:gd name="T7" fmla="*/ 27 h 215"/>
                <a:gd name="T8" fmla="*/ 30 w 147"/>
                <a:gd name="T9" fmla="*/ 91 h 215"/>
                <a:gd name="T10" fmla="*/ 101 w 147"/>
                <a:gd name="T11" fmla="*/ 91 h 215"/>
                <a:gd name="T12" fmla="*/ 116 w 147"/>
                <a:gd name="T13" fmla="*/ 105 h 215"/>
                <a:gd name="T14" fmla="*/ 101 w 147"/>
                <a:gd name="T15" fmla="*/ 118 h 215"/>
                <a:gd name="T16" fmla="*/ 30 w 147"/>
                <a:gd name="T17" fmla="*/ 118 h 215"/>
                <a:gd name="T18" fmla="*/ 30 w 147"/>
                <a:gd name="T19" fmla="*/ 188 h 215"/>
                <a:gd name="T20" fmla="*/ 130 w 147"/>
                <a:gd name="T21" fmla="*/ 188 h 215"/>
                <a:gd name="T22" fmla="*/ 147 w 147"/>
                <a:gd name="T23" fmla="*/ 202 h 215"/>
                <a:gd name="T24" fmla="*/ 130 w 147"/>
                <a:gd name="T25" fmla="*/ 215 h 215"/>
                <a:gd name="T26" fmla="*/ 17 w 147"/>
                <a:gd name="T27" fmla="*/ 215 h 215"/>
                <a:gd name="T28" fmla="*/ 0 w 147"/>
                <a:gd name="T29" fmla="*/ 198 h 215"/>
                <a:gd name="T30" fmla="*/ 0 w 147"/>
                <a:gd name="T31" fmla="*/ 17 h 215"/>
                <a:gd name="T32" fmla="*/ 17 w 147"/>
                <a:gd name="T33" fmla="*/ 0 h 215"/>
                <a:gd name="T34" fmla="*/ 126 w 147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7" h="215">
                  <a:moveTo>
                    <a:pt x="126" y="0"/>
                  </a:moveTo>
                  <a:cubicBezTo>
                    <a:pt x="135" y="0"/>
                    <a:pt x="142" y="4"/>
                    <a:pt x="142" y="14"/>
                  </a:cubicBezTo>
                  <a:cubicBezTo>
                    <a:pt x="142" y="24"/>
                    <a:pt x="135" y="27"/>
                    <a:pt x="126" y="27"/>
                  </a:cubicBezTo>
                  <a:lnTo>
                    <a:pt x="30" y="27"/>
                  </a:lnTo>
                  <a:lnTo>
                    <a:pt x="30" y="91"/>
                  </a:lnTo>
                  <a:lnTo>
                    <a:pt x="101" y="91"/>
                  </a:lnTo>
                  <a:cubicBezTo>
                    <a:pt x="110" y="91"/>
                    <a:pt x="116" y="94"/>
                    <a:pt x="116" y="105"/>
                  </a:cubicBezTo>
                  <a:cubicBezTo>
                    <a:pt x="116" y="115"/>
                    <a:pt x="110" y="118"/>
                    <a:pt x="101" y="118"/>
                  </a:cubicBezTo>
                  <a:lnTo>
                    <a:pt x="30" y="118"/>
                  </a:lnTo>
                  <a:lnTo>
                    <a:pt x="30" y="188"/>
                  </a:lnTo>
                  <a:lnTo>
                    <a:pt x="130" y="188"/>
                  </a:lnTo>
                  <a:cubicBezTo>
                    <a:pt x="140" y="188"/>
                    <a:pt x="147" y="191"/>
                    <a:pt x="147" y="202"/>
                  </a:cubicBezTo>
                  <a:cubicBezTo>
                    <a:pt x="147" y="212"/>
                    <a:pt x="140" y="215"/>
                    <a:pt x="130" y="215"/>
                  </a:cubicBezTo>
                  <a:lnTo>
                    <a:pt x="17" y="215"/>
                  </a:lnTo>
                  <a:cubicBezTo>
                    <a:pt x="8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8" y="0"/>
                    <a:pt x="17" y="0"/>
                  </a:cubicBezTo>
                  <a:lnTo>
                    <a:pt x="1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Freeform 34">
              <a:extLst>
                <a:ext uri="{FF2B5EF4-FFF2-40B4-BE49-F238E27FC236}">
                  <a16:creationId xmlns:a16="http://schemas.microsoft.com/office/drawing/2014/main" id="{67476177-C807-4352-B92D-FE000701963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627688" y="6421438"/>
              <a:ext cx="55563" cy="79375"/>
            </a:xfrm>
            <a:custGeom>
              <a:avLst/>
              <a:gdLst>
                <a:gd name="T0" fmla="*/ 154 w 154"/>
                <a:gd name="T1" fmla="*/ 198 h 215"/>
                <a:gd name="T2" fmla="*/ 139 w 154"/>
                <a:gd name="T3" fmla="*/ 215 h 215"/>
                <a:gd name="T4" fmla="*/ 124 w 154"/>
                <a:gd name="T5" fmla="*/ 198 h 215"/>
                <a:gd name="T6" fmla="*/ 124 w 154"/>
                <a:gd name="T7" fmla="*/ 68 h 215"/>
                <a:gd name="T8" fmla="*/ 90 w 154"/>
                <a:gd name="T9" fmla="*/ 135 h 215"/>
                <a:gd name="T10" fmla="*/ 77 w 154"/>
                <a:gd name="T11" fmla="*/ 143 h 215"/>
                <a:gd name="T12" fmla="*/ 64 w 154"/>
                <a:gd name="T13" fmla="*/ 135 h 215"/>
                <a:gd name="T14" fmla="*/ 30 w 154"/>
                <a:gd name="T15" fmla="*/ 68 h 215"/>
                <a:gd name="T16" fmla="*/ 30 w 154"/>
                <a:gd name="T17" fmla="*/ 198 h 215"/>
                <a:gd name="T18" fmla="*/ 15 w 154"/>
                <a:gd name="T19" fmla="*/ 215 h 215"/>
                <a:gd name="T20" fmla="*/ 0 w 154"/>
                <a:gd name="T21" fmla="*/ 198 h 215"/>
                <a:gd name="T22" fmla="*/ 0 w 154"/>
                <a:gd name="T23" fmla="*/ 16 h 215"/>
                <a:gd name="T24" fmla="*/ 15 w 154"/>
                <a:gd name="T25" fmla="*/ 0 h 215"/>
                <a:gd name="T26" fmla="*/ 28 w 154"/>
                <a:gd name="T27" fmla="*/ 8 h 215"/>
                <a:gd name="T28" fmla="*/ 77 w 154"/>
                <a:gd name="T29" fmla="*/ 104 h 215"/>
                <a:gd name="T30" fmla="*/ 126 w 154"/>
                <a:gd name="T31" fmla="*/ 8 h 215"/>
                <a:gd name="T32" fmla="*/ 140 w 154"/>
                <a:gd name="T33" fmla="*/ 0 h 215"/>
                <a:gd name="T34" fmla="*/ 154 w 154"/>
                <a:gd name="T35" fmla="*/ 16 h 215"/>
                <a:gd name="T36" fmla="*/ 154 w 154"/>
                <a:gd name="T37" fmla="*/ 19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215">
                  <a:moveTo>
                    <a:pt x="154" y="198"/>
                  </a:moveTo>
                  <a:cubicBezTo>
                    <a:pt x="154" y="208"/>
                    <a:pt x="149" y="215"/>
                    <a:pt x="139" y="215"/>
                  </a:cubicBezTo>
                  <a:cubicBezTo>
                    <a:pt x="129" y="215"/>
                    <a:pt x="124" y="208"/>
                    <a:pt x="124" y="198"/>
                  </a:cubicBezTo>
                  <a:lnTo>
                    <a:pt x="124" y="68"/>
                  </a:lnTo>
                  <a:lnTo>
                    <a:pt x="90" y="135"/>
                  </a:lnTo>
                  <a:cubicBezTo>
                    <a:pt x="88" y="139"/>
                    <a:pt x="84" y="143"/>
                    <a:pt x="77" y="143"/>
                  </a:cubicBezTo>
                  <a:cubicBezTo>
                    <a:pt x="70" y="143"/>
                    <a:pt x="66" y="139"/>
                    <a:pt x="64" y="135"/>
                  </a:cubicBezTo>
                  <a:lnTo>
                    <a:pt x="30" y="68"/>
                  </a:lnTo>
                  <a:lnTo>
                    <a:pt x="30" y="198"/>
                  </a:lnTo>
                  <a:cubicBezTo>
                    <a:pt x="30" y="208"/>
                    <a:pt x="25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6"/>
                  </a:lnTo>
                  <a:cubicBezTo>
                    <a:pt x="0" y="7"/>
                    <a:pt x="5" y="0"/>
                    <a:pt x="15" y="0"/>
                  </a:cubicBezTo>
                  <a:cubicBezTo>
                    <a:pt x="23" y="0"/>
                    <a:pt x="26" y="4"/>
                    <a:pt x="28" y="8"/>
                  </a:cubicBezTo>
                  <a:lnTo>
                    <a:pt x="77" y="104"/>
                  </a:lnTo>
                  <a:lnTo>
                    <a:pt x="126" y="8"/>
                  </a:lnTo>
                  <a:cubicBezTo>
                    <a:pt x="129" y="4"/>
                    <a:pt x="132" y="0"/>
                    <a:pt x="140" y="0"/>
                  </a:cubicBezTo>
                  <a:cubicBezTo>
                    <a:pt x="149" y="0"/>
                    <a:pt x="154" y="7"/>
                    <a:pt x="154" y="16"/>
                  </a:cubicBezTo>
                  <a:lnTo>
                    <a:pt x="154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" name="Freeform 35">
              <a:extLst>
                <a:ext uri="{FF2B5EF4-FFF2-40B4-BE49-F238E27FC236}">
                  <a16:creationId xmlns:a16="http://schemas.microsoft.com/office/drawing/2014/main" id="{A55DA486-55A9-4D7D-9DE9-33AEBC2EB62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700713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1 w 128"/>
                <a:gd name="T3" fmla="*/ 27 h 215"/>
                <a:gd name="T4" fmla="*/ 78 w 128"/>
                <a:gd name="T5" fmla="*/ 27 h 215"/>
                <a:gd name="T6" fmla="*/ 78 w 128"/>
                <a:gd name="T7" fmla="*/ 188 h 215"/>
                <a:gd name="T8" fmla="*/ 111 w 128"/>
                <a:gd name="T9" fmla="*/ 188 h 215"/>
                <a:gd name="T10" fmla="*/ 128 w 128"/>
                <a:gd name="T11" fmla="*/ 202 h 215"/>
                <a:gd name="T12" fmla="*/ 111 w 128"/>
                <a:gd name="T13" fmla="*/ 215 h 215"/>
                <a:gd name="T14" fmla="*/ 16 w 128"/>
                <a:gd name="T15" fmla="*/ 215 h 215"/>
                <a:gd name="T16" fmla="*/ 0 w 128"/>
                <a:gd name="T17" fmla="*/ 202 h 215"/>
                <a:gd name="T18" fmla="*/ 16 w 128"/>
                <a:gd name="T19" fmla="*/ 188 h 215"/>
                <a:gd name="T20" fmla="*/ 49 w 128"/>
                <a:gd name="T21" fmla="*/ 188 h 215"/>
                <a:gd name="T22" fmla="*/ 49 w 128"/>
                <a:gd name="T23" fmla="*/ 27 h 215"/>
                <a:gd name="T24" fmla="*/ 16 w 128"/>
                <a:gd name="T25" fmla="*/ 27 h 215"/>
                <a:gd name="T26" fmla="*/ 0 w 128"/>
                <a:gd name="T27" fmla="*/ 14 h 215"/>
                <a:gd name="T28" fmla="*/ 16 w 128"/>
                <a:gd name="T29" fmla="*/ 0 h 215"/>
                <a:gd name="T30" fmla="*/ 111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0" y="27"/>
                    <a:pt x="111" y="27"/>
                  </a:cubicBezTo>
                  <a:lnTo>
                    <a:pt x="78" y="27"/>
                  </a:lnTo>
                  <a:lnTo>
                    <a:pt x="78" y="188"/>
                  </a:lnTo>
                  <a:lnTo>
                    <a:pt x="111" y="188"/>
                  </a:lnTo>
                  <a:cubicBezTo>
                    <a:pt x="120" y="188"/>
                    <a:pt x="128" y="192"/>
                    <a:pt x="128" y="202"/>
                  </a:cubicBezTo>
                  <a:cubicBezTo>
                    <a:pt x="128" y="211"/>
                    <a:pt x="120" y="215"/>
                    <a:pt x="111" y="215"/>
                  </a:cubicBezTo>
                  <a:lnTo>
                    <a:pt x="16" y="215"/>
                  </a:lnTo>
                  <a:cubicBezTo>
                    <a:pt x="7" y="215"/>
                    <a:pt x="0" y="211"/>
                    <a:pt x="0" y="202"/>
                  </a:cubicBezTo>
                  <a:cubicBezTo>
                    <a:pt x="0" y="192"/>
                    <a:pt x="7" y="188"/>
                    <a:pt x="16" y="188"/>
                  </a:cubicBezTo>
                  <a:lnTo>
                    <a:pt x="49" y="188"/>
                  </a:lnTo>
                  <a:lnTo>
                    <a:pt x="49" y="27"/>
                  </a:lnTo>
                  <a:lnTo>
                    <a:pt x="16" y="27"/>
                  </a:lnTo>
                  <a:cubicBezTo>
                    <a:pt x="7" y="27"/>
                    <a:pt x="0" y="23"/>
                    <a:pt x="0" y="14"/>
                  </a:cubicBezTo>
                  <a:cubicBezTo>
                    <a:pt x="0" y="4"/>
                    <a:pt x="7" y="0"/>
                    <a:pt x="16" y="0"/>
                  </a:cubicBezTo>
                  <a:lnTo>
                    <a:pt x="111" y="0"/>
                  </a:lnTo>
                  <a:cubicBezTo>
                    <a:pt x="120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" name="Freeform 36">
              <a:extLst>
                <a:ext uri="{FF2B5EF4-FFF2-40B4-BE49-F238E27FC236}">
                  <a16:creationId xmlns:a16="http://schemas.microsoft.com/office/drawing/2014/main" id="{38F5D132-2F58-414F-B7E0-8B750031AB5A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762625" y="6421438"/>
              <a:ext cx="60325" cy="79375"/>
            </a:xfrm>
            <a:custGeom>
              <a:avLst/>
              <a:gdLst>
                <a:gd name="T0" fmla="*/ 58 w 166"/>
                <a:gd name="T1" fmla="*/ 126 h 215"/>
                <a:gd name="T2" fmla="*/ 107 w 166"/>
                <a:gd name="T3" fmla="*/ 126 h 215"/>
                <a:gd name="T4" fmla="*/ 83 w 166"/>
                <a:gd name="T5" fmla="*/ 56 h 215"/>
                <a:gd name="T6" fmla="*/ 58 w 166"/>
                <a:gd name="T7" fmla="*/ 126 h 215"/>
                <a:gd name="T8" fmla="*/ 164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7 w 166"/>
                <a:gd name="T15" fmla="*/ 205 h 215"/>
                <a:gd name="T16" fmla="*/ 117 w 166"/>
                <a:gd name="T17" fmla="*/ 153 h 215"/>
                <a:gd name="T18" fmla="*/ 48 w 166"/>
                <a:gd name="T19" fmla="*/ 153 h 215"/>
                <a:gd name="T20" fmla="*/ 28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1 w 166"/>
                <a:gd name="T27" fmla="*/ 193 h 215"/>
                <a:gd name="T28" fmla="*/ 69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4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8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8" y="126"/>
                  </a:lnTo>
                  <a:close/>
                  <a:moveTo>
                    <a:pt x="164" y="193"/>
                  </a:moveTo>
                  <a:cubicBezTo>
                    <a:pt x="165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0" y="212"/>
                    <a:pt x="137" y="205"/>
                  </a:cubicBezTo>
                  <a:lnTo>
                    <a:pt x="117" y="153"/>
                  </a:lnTo>
                  <a:lnTo>
                    <a:pt x="48" y="153"/>
                  </a:lnTo>
                  <a:lnTo>
                    <a:pt x="28" y="205"/>
                  </a:lnTo>
                  <a:cubicBezTo>
                    <a:pt x="25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69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3" y="7"/>
                    <a:pt x="96" y="13"/>
                  </a:cubicBezTo>
                  <a:lnTo>
                    <a:pt x="164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Freeform 37">
              <a:extLst>
                <a:ext uri="{FF2B5EF4-FFF2-40B4-BE49-F238E27FC236}">
                  <a16:creationId xmlns:a16="http://schemas.microsoft.com/office/drawing/2014/main" id="{EB51A761-B715-446F-975C-999C51F62CF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902325" y="6437313"/>
              <a:ext cx="55563" cy="58738"/>
            </a:xfrm>
            <a:custGeom>
              <a:avLst/>
              <a:gdLst>
                <a:gd name="T0" fmla="*/ 90 w 155"/>
                <a:gd name="T1" fmla="*/ 140 h 155"/>
                <a:gd name="T2" fmla="*/ 78 w 155"/>
                <a:gd name="T3" fmla="*/ 155 h 155"/>
                <a:gd name="T4" fmla="*/ 65 w 155"/>
                <a:gd name="T5" fmla="*/ 140 h 155"/>
                <a:gd name="T6" fmla="*/ 65 w 155"/>
                <a:gd name="T7" fmla="*/ 91 h 155"/>
                <a:gd name="T8" fmla="*/ 16 w 155"/>
                <a:gd name="T9" fmla="*/ 91 h 155"/>
                <a:gd name="T10" fmla="*/ 0 w 155"/>
                <a:gd name="T11" fmla="*/ 78 h 155"/>
                <a:gd name="T12" fmla="*/ 16 w 155"/>
                <a:gd name="T13" fmla="*/ 65 h 155"/>
                <a:gd name="T14" fmla="*/ 65 w 155"/>
                <a:gd name="T15" fmla="*/ 65 h 155"/>
                <a:gd name="T16" fmla="*/ 65 w 155"/>
                <a:gd name="T17" fmla="*/ 16 h 155"/>
                <a:gd name="T18" fmla="*/ 78 w 155"/>
                <a:gd name="T19" fmla="*/ 0 h 155"/>
                <a:gd name="T20" fmla="*/ 90 w 155"/>
                <a:gd name="T21" fmla="*/ 16 h 155"/>
                <a:gd name="T22" fmla="*/ 90 w 155"/>
                <a:gd name="T23" fmla="*/ 65 h 155"/>
                <a:gd name="T24" fmla="*/ 140 w 155"/>
                <a:gd name="T25" fmla="*/ 65 h 155"/>
                <a:gd name="T26" fmla="*/ 155 w 155"/>
                <a:gd name="T27" fmla="*/ 78 h 155"/>
                <a:gd name="T28" fmla="*/ 140 w 155"/>
                <a:gd name="T29" fmla="*/ 91 h 155"/>
                <a:gd name="T30" fmla="*/ 90 w 155"/>
                <a:gd name="T31" fmla="*/ 91 h 155"/>
                <a:gd name="T32" fmla="*/ 90 w 155"/>
                <a:gd name="T33" fmla="*/ 14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5" h="155">
                  <a:moveTo>
                    <a:pt x="90" y="140"/>
                  </a:moveTo>
                  <a:cubicBezTo>
                    <a:pt x="90" y="149"/>
                    <a:pt x="87" y="155"/>
                    <a:pt x="78" y="155"/>
                  </a:cubicBezTo>
                  <a:cubicBezTo>
                    <a:pt x="68" y="155"/>
                    <a:pt x="65" y="149"/>
                    <a:pt x="65" y="140"/>
                  </a:cubicBezTo>
                  <a:lnTo>
                    <a:pt x="65" y="91"/>
                  </a:lnTo>
                  <a:lnTo>
                    <a:pt x="16" y="91"/>
                  </a:lnTo>
                  <a:cubicBezTo>
                    <a:pt x="6" y="91"/>
                    <a:pt x="0" y="87"/>
                    <a:pt x="0" y="78"/>
                  </a:cubicBezTo>
                  <a:cubicBezTo>
                    <a:pt x="0" y="68"/>
                    <a:pt x="6" y="65"/>
                    <a:pt x="16" y="65"/>
                  </a:cubicBezTo>
                  <a:lnTo>
                    <a:pt x="65" y="65"/>
                  </a:lnTo>
                  <a:lnTo>
                    <a:pt x="65" y="16"/>
                  </a:lnTo>
                  <a:cubicBezTo>
                    <a:pt x="65" y="6"/>
                    <a:pt x="68" y="0"/>
                    <a:pt x="78" y="0"/>
                  </a:cubicBezTo>
                  <a:cubicBezTo>
                    <a:pt x="87" y="0"/>
                    <a:pt x="90" y="6"/>
                    <a:pt x="90" y="16"/>
                  </a:cubicBezTo>
                  <a:lnTo>
                    <a:pt x="90" y="65"/>
                  </a:lnTo>
                  <a:lnTo>
                    <a:pt x="140" y="65"/>
                  </a:lnTo>
                  <a:cubicBezTo>
                    <a:pt x="149" y="65"/>
                    <a:pt x="155" y="68"/>
                    <a:pt x="155" y="78"/>
                  </a:cubicBezTo>
                  <a:cubicBezTo>
                    <a:pt x="155" y="87"/>
                    <a:pt x="149" y="91"/>
                    <a:pt x="140" y="91"/>
                  </a:cubicBezTo>
                  <a:lnTo>
                    <a:pt x="90" y="91"/>
                  </a:lnTo>
                  <a:lnTo>
                    <a:pt x="90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" name="Freeform 38">
              <a:extLst>
                <a:ext uri="{FF2B5EF4-FFF2-40B4-BE49-F238E27FC236}">
                  <a16:creationId xmlns:a16="http://schemas.microsoft.com/office/drawing/2014/main" id="{DE3A290D-1410-4955-A0B8-18665009D95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037263" y="6419851"/>
              <a:ext cx="57150" cy="82550"/>
            </a:xfrm>
            <a:custGeom>
              <a:avLst/>
              <a:gdLst>
                <a:gd name="T0" fmla="*/ 0 w 159"/>
                <a:gd name="T1" fmla="*/ 170 h 221"/>
                <a:gd name="T2" fmla="*/ 14 w 159"/>
                <a:gd name="T3" fmla="*/ 155 h 221"/>
                <a:gd name="T4" fmla="*/ 28 w 159"/>
                <a:gd name="T5" fmla="*/ 164 h 221"/>
                <a:gd name="T6" fmla="*/ 84 w 159"/>
                <a:gd name="T7" fmla="*/ 194 h 221"/>
                <a:gd name="T8" fmla="*/ 130 w 159"/>
                <a:gd name="T9" fmla="*/ 159 h 221"/>
                <a:gd name="T10" fmla="*/ 8 w 159"/>
                <a:gd name="T11" fmla="*/ 62 h 221"/>
                <a:gd name="T12" fmla="*/ 81 w 159"/>
                <a:gd name="T13" fmla="*/ 0 h 221"/>
                <a:gd name="T14" fmla="*/ 147 w 159"/>
                <a:gd name="T15" fmla="*/ 33 h 221"/>
                <a:gd name="T16" fmla="*/ 151 w 159"/>
                <a:gd name="T17" fmla="*/ 46 h 221"/>
                <a:gd name="T18" fmla="*/ 136 w 159"/>
                <a:gd name="T19" fmla="*/ 61 h 221"/>
                <a:gd name="T20" fmla="*/ 123 w 159"/>
                <a:gd name="T21" fmla="*/ 52 h 221"/>
                <a:gd name="T22" fmla="*/ 81 w 159"/>
                <a:gd name="T23" fmla="*/ 27 h 221"/>
                <a:gd name="T24" fmla="*/ 37 w 159"/>
                <a:gd name="T25" fmla="*/ 62 h 221"/>
                <a:gd name="T26" fmla="*/ 159 w 159"/>
                <a:gd name="T27" fmla="*/ 158 h 221"/>
                <a:gd name="T28" fmla="*/ 84 w 159"/>
                <a:gd name="T29" fmla="*/ 221 h 221"/>
                <a:gd name="T30" fmla="*/ 3 w 159"/>
                <a:gd name="T31" fmla="*/ 182 h 221"/>
                <a:gd name="T32" fmla="*/ 0 w 159"/>
                <a:gd name="T33" fmla="*/ 17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" h="221">
                  <a:moveTo>
                    <a:pt x="0" y="170"/>
                  </a:moveTo>
                  <a:cubicBezTo>
                    <a:pt x="0" y="162"/>
                    <a:pt x="5" y="155"/>
                    <a:pt x="14" y="155"/>
                  </a:cubicBezTo>
                  <a:cubicBezTo>
                    <a:pt x="20" y="155"/>
                    <a:pt x="24" y="158"/>
                    <a:pt x="28" y="164"/>
                  </a:cubicBezTo>
                  <a:cubicBezTo>
                    <a:pt x="40" y="184"/>
                    <a:pt x="54" y="194"/>
                    <a:pt x="84" y="194"/>
                  </a:cubicBezTo>
                  <a:cubicBezTo>
                    <a:pt x="113" y="194"/>
                    <a:pt x="130" y="182"/>
                    <a:pt x="130" y="159"/>
                  </a:cubicBezTo>
                  <a:cubicBezTo>
                    <a:pt x="130" y="102"/>
                    <a:pt x="8" y="136"/>
                    <a:pt x="8" y="62"/>
                  </a:cubicBezTo>
                  <a:cubicBezTo>
                    <a:pt x="8" y="20"/>
                    <a:pt x="43" y="0"/>
                    <a:pt x="81" y="0"/>
                  </a:cubicBezTo>
                  <a:cubicBezTo>
                    <a:pt x="113" y="0"/>
                    <a:pt x="134" y="11"/>
                    <a:pt x="147" y="33"/>
                  </a:cubicBezTo>
                  <a:cubicBezTo>
                    <a:pt x="150" y="38"/>
                    <a:pt x="151" y="42"/>
                    <a:pt x="151" y="46"/>
                  </a:cubicBezTo>
                  <a:cubicBezTo>
                    <a:pt x="151" y="56"/>
                    <a:pt x="144" y="61"/>
                    <a:pt x="136" y="61"/>
                  </a:cubicBezTo>
                  <a:cubicBezTo>
                    <a:pt x="131" y="61"/>
                    <a:pt x="126" y="58"/>
                    <a:pt x="123" y="52"/>
                  </a:cubicBezTo>
                  <a:cubicBezTo>
                    <a:pt x="114" y="34"/>
                    <a:pt x="102" y="27"/>
                    <a:pt x="81" y="27"/>
                  </a:cubicBezTo>
                  <a:cubicBezTo>
                    <a:pt x="56" y="27"/>
                    <a:pt x="37" y="37"/>
                    <a:pt x="37" y="62"/>
                  </a:cubicBezTo>
                  <a:cubicBezTo>
                    <a:pt x="37" y="105"/>
                    <a:pt x="159" y="79"/>
                    <a:pt x="159" y="158"/>
                  </a:cubicBezTo>
                  <a:cubicBezTo>
                    <a:pt x="159" y="200"/>
                    <a:pt x="122" y="221"/>
                    <a:pt x="84" y="221"/>
                  </a:cubicBezTo>
                  <a:cubicBezTo>
                    <a:pt x="50" y="221"/>
                    <a:pt x="21" y="209"/>
                    <a:pt x="3" y="182"/>
                  </a:cubicBezTo>
                  <a:cubicBezTo>
                    <a:pt x="1" y="178"/>
                    <a:pt x="0" y="174"/>
                    <a:pt x="0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8" name="Freeform 39">
              <a:extLst>
                <a:ext uri="{FF2B5EF4-FFF2-40B4-BE49-F238E27FC236}">
                  <a16:creationId xmlns:a16="http://schemas.microsoft.com/office/drawing/2014/main" id="{3C284804-2974-4D0B-B4FA-5DD6438F654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111875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2 w 128"/>
                <a:gd name="T3" fmla="*/ 27 h 215"/>
                <a:gd name="T4" fmla="*/ 79 w 128"/>
                <a:gd name="T5" fmla="*/ 27 h 215"/>
                <a:gd name="T6" fmla="*/ 79 w 128"/>
                <a:gd name="T7" fmla="*/ 188 h 215"/>
                <a:gd name="T8" fmla="*/ 112 w 128"/>
                <a:gd name="T9" fmla="*/ 188 h 215"/>
                <a:gd name="T10" fmla="*/ 128 w 128"/>
                <a:gd name="T11" fmla="*/ 202 h 215"/>
                <a:gd name="T12" fmla="*/ 112 w 128"/>
                <a:gd name="T13" fmla="*/ 215 h 215"/>
                <a:gd name="T14" fmla="*/ 17 w 128"/>
                <a:gd name="T15" fmla="*/ 215 h 215"/>
                <a:gd name="T16" fmla="*/ 0 w 128"/>
                <a:gd name="T17" fmla="*/ 202 h 215"/>
                <a:gd name="T18" fmla="*/ 17 w 128"/>
                <a:gd name="T19" fmla="*/ 188 h 215"/>
                <a:gd name="T20" fmla="*/ 50 w 128"/>
                <a:gd name="T21" fmla="*/ 188 h 215"/>
                <a:gd name="T22" fmla="*/ 50 w 128"/>
                <a:gd name="T23" fmla="*/ 27 h 215"/>
                <a:gd name="T24" fmla="*/ 17 w 128"/>
                <a:gd name="T25" fmla="*/ 27 h 215"/>
                <a:gd name="T26" fmla="*/ 0 w 128"/>
                <a:gd name="T27" fmla="*/ 14 h 215"/>
                <a:gd name="T28" fmla="*/ 17 w 128"/>
                <a:gd name="T29" fmla="*/ 0 h 215"/>
                <a:gd name="T30" fmla="*/ 112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1" y="27"/>
                    <a:pt x="112" y="27"/>
                  </a:cubicBezTo>
                  <a:lnTo>
                    <a:pt x="79" y="27"/>
                  </a:lnTo>
                  <a:lnTo>
                    <a:pt x="79" y="188"/>
                  </a:lnTo>
                  <a:lnTo>
                    <a:pt x="112" y="188"/>
                  </a:lnTo>
                  <a:cubicBezTo>
                    <a:pt x="121" y="188"/>
                    <a:pt x="128" y="192"/>
                    <a:pt x="128" y="202"/>
                  </a:cubicBezTo>
                  <a:cubicBezTo>
                    <a:pt x="128" y="211"/>
                    <a:pt x="121" y="215"/>
                    <a:pt x="112" y="215"/>
                  </a:cubicBezTo>
                  <a:lnTo>
                    <a:pt x="17" y="215"/>
                  </a:lnTo>
                  <a:cubicBezTo>
                    <a:pt x="8" y="215"/>
                    <a:pt x="0" y="211"/>
                    <a:pt x="0" y="202"/>
                  </a:cubicBezTo>
                  <a:cubicBezTo>
                    <a:pt x="0" y="192"/>
                    <a:pt x="8" y="188"/>
                    <a:pt x="17" y="188"/>
                  </a:cubicBezTo>
                  <a:lnTo>
                    <a:pt x="50" y="188"/>
                  </a:lnTo>
                  <a:lnTo>
                    <a:pt x="50" y="27"/>
                  </a:lnTo>
                  <a:lnTo>
                    <a:pt x="17" y="27"/>
                  </a:lnTo>
                  <a:cubicBezTo>
                    <a:pt x="8" y="27"/>
                    <a:pt x="0" y="23"/>
                    <a:pt x="0" y="14"/>
                  </a:cubicBezTo>
                  <a:cubicBezTo>
                    <a:pt x="0" y="4"/>
                    <a:pt x="8" y="0"/>
                    <a:pt x="17" y="0"/>
                  </a:cubicBezTo>
                  <a:lnTo>
                    <a:pt x="112" y="0"/>
                  </a:lnTo>
                  <a:cubicBezTo>
                    <a:pt x="121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40">
              <a:extLst>
                <a:ext uri="{FF2B5EF4-FFF2-40B4-BE49-F238E27FC236}">
                  <a16:creationId xmlns:a16="http://schemas.microsoft.com/office/drawing/2014/main" id="{242683B4-F9A7-426D-A416-0E1B30BAE82A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180138" y="6421438"/>
              <a:ext cx="53975" cy="79375"/>
            </a:xfrm>
            <a:custGeom>
              <a:avLst/>
              <a:gdLst>
                <a:gd name="T0" fmla="*/ 30 w 149"/>
                <a:gd name="T1" fmla="*/ 120 h 215"/>
                <a:gd name="T2" fmla="*/ 30 w 149"/>
                <a:gd name="T3" fmla="*/ 188 h 215"/>
                <a:gd name="T4" fmla="*/ 88 w 149"/>
                <a:gd name="T5" fmla="*/ 188 h 215"/>
                <a:gd name="T6" fmla="*/ 119 w 149"/>
                <a:gd name="T7" fmla="*/ 155 h 215"/>
                <a:gd name="T8" fmla="*/ 86 w 149"/>
                <a:gd name="T9" fmla="*/ 120 h 215"/>
                <a:gd name="T10" fmla="*/ 30 w 149"/>
                <a:gd name="T11" fmla="*/ 120 h 215"/>
                <a:gd name="T12" fmla="*/ 30 w 149"/>
                <a:gd name="T13" fmla="*/ 27 h 215"/>
                <a:gd name="T14" fmla="*/ 30 w 149"/>
                <a:gd name="T15" fmla="*/ 93 h 215"/>
                <a:gd name="T16" fmla="*/ 76 w 149"/>
                <a:gd name="T17" fmla="*/ 93 h 215"/>
                <a:gd name="T18" fmla="*/ 108 w 149"/>
                <a:gd name="T19" fmla="*/ 61 h 215"/>
                <a:gd name="T20" fmla="*/ 76 w 149"/>
                <a:gd name="T21" fmla="*/ 27 h 215"/>
                <a:gd name="T22" fmla="*/ 30 w 149"/>
                <a:gd name="T23" fmla="*/ 27 h 215"/>
                <a:gd name="T24" fmla="*/ 78 w 149"/>
                <a:gd name="T25" fmla="*/ 0 h 215"/>
                <a:gd name="T26" fmla="*/ 138 w 149"/>
                <a:gd name="T27" fmla="*/ 61 h 215"/>
                <a:gd name="T28" fmla="*/ 113 w 149"/>
                <a:gd name="T29" fmla="*/ 104 h 215"/>
                <a:gd name="T30" fmla="*/ 149 w 149"/>
                <a:gd name="T31" fmla="*/ 154 h 215"/>
                <a:gd name="T32" fmla="*/ 90 w 149"/>
                <a:gd name="T33" fmla="*/ 215 h 215"/>
                <a:gd name="T34" fmla="*/ 17 w 149"/>
                <a:gd name="T35" fmla="*/ 215 h 215"/>
                <a:gd name="T36" fmla="*/ 0 w 149"/>
                <a:gd name="T37" fmla="*/ 198 h 215"/>
                <a:gd name="T38" fmla="*/ 0 w 149"/>
                <a:gd name="T39" fmla="*/ 17 h 215"/>
                <a:gd name="T40" fmla="*/ 17 w 149"/>
                <a:gd name="T41" fmla="*/ 0 h 215"/>
                <a:gd name="T42" fmla="*/ 78 w 149"/>
                <a:gd name="T4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9" h="215">
                  <a:moveTo>
                    <a:pt x="30" y="120"/>
                  </a:moveTo>
                  <a:lnTo>
                    <a:pt x="30" y="188"/>
                  </a:lnTo>
                  <a:lnTo>
                    <a:pt x="88" y="188"/>
                  </a:lnTo>
                  <a:cubicBezTo>
                    <a:pt x="110" y="188"/>
                    <a:pt x="119" y="175"/>
                    <a:pt x="119" y="155"/>
                  </a:cubicBezTo>
                  <a:cubicBezTo>
                    <a:pt x="119" y="135"/>
                    <a:pt x="110" y="120"/>
                    <a:pt x="86" y="120"/>
                  </a:cubicBezTo>
                  <a:lnTo>
                    <a:pt x="30" y="120"/>
                  </a:lnTo>
                  <a:close/>
                  <a:moveTo>
                    <a:pt x="30" y="27"/>
                  </a:moveTo>
                  <a:lnTo>
                    <a:pt x="30" y="93"/>
                  </a:lnTo>
                  <a:lnTo>
                    <a:pt x="76" y="93"/>
                  </a:lnTo>
                  <a:cubicBezTo>
                    <a:pt x="98" y="93"/>
                    <a:pt x="108" y="80"/>
                    <a:pt x="108" y="61"/>
                  </a:cubicBezTo>
                  <a:cubicBezTo>
                    <a:pt x="108" y="42"/>
                    <a:pt x="98" y="27"/>
                    <a:pt x="76" y="27"/>
                  </a:cubicBezTo>
                  <a:lnTo>
                    <a:pt x="30" y="27"/>
                  </a:lnTo>
                  <a:close/>
                  <a:moveTo>
                    <a:pt x="78" y="0"/>
                  </a:moveTo>
                  <a:cubicBezTo>
                    <a:pt x="110" y="0"/>
                    <a:pt x="138" y="21"/>
                    <a:pt x="138" y="61"/>
                  </a:cubicBezTo>
                  <a:cubicBezTo>
                    <a:pt x="138" y="85"/>
                    <a:pt x="125" y="98"/>
                    <a:pt x="113" y="104"/>
                  </a:cubicBezTo>
                  <a:cubicBezTo>
                    <a:pt x="133" y="111"/>
                    <a:pt x="149" y="129"/>
                    <a:pt x="149" y="154"/>
                  </a:cubicBezTo>
                  <a:cubicBezTo>
                    <a:pt x="149" y="189"/>
                    <a:pt x="124" y="215"/>
                    <a:pt x="90" y="215"/>
                  </a:cubicBezTo>
                  <a:lnTo>
                    <a:pt x="17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7"/>
                    <a:pt x="7" y="0"/>
                    <a:pt x="17" y="0"/>
                  </a:cubicBezTo>
                  <a:lnTo>
                    <a:pt x="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Freeform 41">
              <a:extLst>
                <a:ext uri="{FF2B5EF4-FFF2-40B4-BE49-F238E27FC236}">
                  <a16:creationId xmlns:a16="http://schemas.microsoft.com/office/drawing/2014/main" id="{3FFA4235-0886-4316-82B6-9DAB0F5D330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246813" y="6421438"/>
              <a:ext cx="52388" cy="79375"/>
            </a:xfrm>
            <a:custGeom>
              <a:avLst/>
              <a:gdLst>
                <a:gd name="T0" fmla="*/ 125 w 146"/>
                <a:gd name="T1" fmla="*/ 0 h 215"/>
                <a:gd name="T2" fmla="*/ 141 w 146"/>
                <a:gd name="T3" fmla="*/ 14 h 215"/>
                <a:gd name="T4" fmla="*/ 125 w 146"/>
                <a:gd name="T5" fmla="*/ 27 h 215"/>
                <a:gd name="T6" fmla="*/ 30 w 146"/>
                <a:gd name="T7" fmla="*/ 27 h 215"/>
                <a:gd name="T8" fmla="*/ 30 w 146"/>
                <a:gd name="T9" fmla="*/ 91 h 215"/>
                <a:gd name="T10" fmla="*/ 100 w 146"/>
                <a:gd name="T11" fmla="*/ 91 h 215"/>
                <a:gd name="T12" fmla="*/ 116 w 146"/>
                <a:gd name="T13" fmla="*/ 105 h 215"/>
                <a:gd name="T14" fmla="*/ 100 w 146"/>
                <a:gd name="T15" fmla="*/ 118 h 215"/>
                <a:gd name="T16" fmla="*/ 30 w 146"/>
                <a:gd name="T17" fmla="*/ 118 h 215"/>
                <a:gd name="T18" fmla="*/ 30 w 146"/>
                <a:gd name="T19" fmla="*/ 188 h 215"/>
                <a:gd name="T20" fmla="*/ 130 w 146"/>
                <a:gd name="T21" fmla="*/ 188 h 215"/>
                <a:gd name="T22" fmla="*/ 146 w 146"/>
                <a:gd name="T23" fmla="*/ 202 h 215"/>
                <a:gd name="T24" fmla="*/ 130 w 146"/>
                <a:gd name="T25" fmla="*/ 215 h 215"/>
                <a:gd name="T26" fmla="*/ 17 w 146"/>
                <a:gd name="T27" fmla="*/ 215 h 215"/>
                <a:gd name="T28" fmla="*/ 0 w 146"/>
                <a:gd name="T29" fmla="*/ 198 h 215"/>
                <a:gd name="T30" fmla="*/ 0 w 146"/>
                <a:gd name="T31" fmla="*/ 17 h 215"/>
                <a:gd name="T32" fmla="*/ 17 w 146"/>
                <a:gd name="T33" fmla="*/ 0 h 215"/>
                <a:gd name="T34" fmla="*/ 125 w 146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15">
                  <a:moveTo>
                    <a:pt x="125" y="0"/>
                  </a:moveTo>
                  <a:cubicBezTo>
                    <a:pt x="135" y="0"/>
                    <a:pt x="141" y="4"/>
                    <a:pt x="141" y="14"/>
                  </a:cubicBezTo>
                  <a:cubicBezTo>
                    <a:pt x="141" y="24"/>
                    <a:pt x="135" y="27"/>
                    <a:pt x="125" y="27"/>
                  </a:cubicBezTo>
                  <a:lnTo>
                    <a:pt x="30" y="27"/>
                  </a:lnTo>
                  <a:lnTo>
                    <a:pt x="30" y="91"/>
                  </a:lnTo>
                  <a:lnTo>
                    <a:pt x="100" y="91"/>
                  </a:lnTo>
                  <a:cubicBezTo>
                    <a:pt x="109" y="91"/>
                    <a:pt x="116" y="94"/>
                    <a:pt x="116" y="105"/>
                  </a:cubicBezTo>
                  <a:cubicBezTo>
                    <a:pt x="116" y="115"/>
                    <a:pt x="109" y="118"/>
                    <a:pt x="100" y="118"/>
                  </a:cubicBezTo>
                  <a:lnTo>
                    <a:pt x="30" y="118"/>
                  </a:lnTo>
                  <a:lnTo>
                    <a:pt x="30" y="188"/>
                  </a:lnTo>
                  <a:lnTo>
                    <a:pt x="130" y="188"/>
                  </a:lnTo>
                  <a:cubicBezTo>
                    <a:pt x="139" y="188"/>
                    <a:pt x="146" y="191"/>
                    <a:pt x="146" y="202"/>
                  </a:cubicBezTo>
                  <a:cubicBezTo>
                    <a:pt x="146" y="212"/>
                    <a:pt x="139" y="215"/>
                    <a:pt x="130" y="215"/>
                  </a:cubicBezTo>
                  <a:lnTo>
                    <a:pt x="17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7" y="0"/>
                    <a:pt x="17" y="0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42">
              <a:extLst>
                <a:ext uri="{FF2B5EF4-FFF2-40B4-BE49-F238E27FC236}">
                  <a16:creationId xmlns:a16="http://schemas.microsoft.com/office/drawing/2014/main" id="{EE587792-241D-45E7-A3A4-772310FF6AA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321425" y="6421438"/>
              <a:ext cx="50800" cy="79375"/>
            </a:xfrm>
            <a:custGeom>
              <a:avLst/>
              <a:gdLst>
                <a:gd name="T0" fmla="*/ 15 w 141"/>
                <a:gd name="T1" fmla="*/ 0 h 215"/>
                <a:gd name="T2" fmla="*/ 30 w 141"/>
                <a:gd name="T3" fmla="*/ 17 h 215"/>
                <a:gd name="T4" fmla="*/ 30 w 141"/>
                <a:gd name="T5" fmla="*/ 188 h 215"/>
                <a:gd name="T6" fmla="*/ 126 w 141"/>
                <a:gd name="T7" fmla="*/ 188 h 215"/>
                <a:gd name="T8" fmla="*/ 141 w 141"/>
                <a:gd name="T9" fmla="*/ 202 h 215"/>
                <a:gd name="T10" fmla="*/ 126 w 141"/>
                <a:gd name="T11" fmla="*/ 215 h 215"/>
                <a:gd name="T12" fmla="*/ 17 w 141"/>
                <a:gd name="T13" fmla="*/ 215 h 215"/>
                <a:gd name="T14" fmla="*/ 0 w 141"/>
                <a:gd name="T15" fmla="*/ 198 h 215"/>
                <a:gd name="T16" fmla="*/ 0 w 141"/>
                <a:gd name="T17" fmla="*/ 17 h 215"/>
                <a:gd name="T18" fmla="*/ 15 w 141"/>
                <a:gd name="T1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215">
                  <a:moveTo>
                    <a:pt x="15" y="0"/>
                  </a:moveTo>
                  <a:cubicBezTo>
                    <a:pt x="25" y="0"/>
                    <a:pt x="30" y="7"/>
                    <a:pt x="30" y="17"/>
                  </a:cubicBezTo>
                  <a:lnTo>
                    <a:pt x="30" y="188"/>
                  </a:lnTo>
                  <a:lnTo>
                    <a:pt x="126" y="188"/>
                  </a:lnTo>
                  <a:cubicBezTo>
                    <a:pt x="135" y="188"/>
                    <a:pt x="141" y="192"/>
                    <a:pt x="141" y="202"/>
                  </a:cubicBezTo>
                  <a:cubicBezTo>
                    <a:pt x="141" y="211"/>
                    <a:pt x="135" y="215"/>
                    <a:pt x="126" y="215"/>
                  </a:cubicBezTo>
                  <a:lnTo>
                    <a:pt x="17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7"/>
                    <a:pt x="5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Freeform 43">
              <a:extLst>
                <a:ext uri="{FF2B5EF4-FFF2-40B4-BE49-F238E27FC236}">
                  <a16:creationId xmlns:a16="http://schemas.microsoft.com/office/drawing/2014/main" id="{4A8D5144-F59E-44C1-8BEE-3E20CE6B224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386513" y="6421438"/>
              <a:ext cx="46038" cy="79375"/>
            </a:xfrm>
            <a:custGeom>
              <a:avLst/>
              <a:gdLst>
                <a:gd name="T0" fmla="*/ 127 w 127"/>
                <a:gd name="T1" fmla="*/ 14 h 215"/>
                <a:gd name="T2" fmla="*/ 111 w 127"/>
                <a:gd name="T3" fmla="*/ 27 h 215"/>
                <a:gd name="T4" fmla="*/ 78 w 127"/>
                <a:gd name="T5" fmla="*/ 27 h 215"/>
                <a:gd name="T6" fmla="*/ 78 w 127"/>
                <a:gd name="T7" fmla="*/ 188 h 215"/>
                <a:gd name="T8" fmla="*/ 111 w 127"/>
                <a:gd name="T9" fmla="*/ 188 h 215"/>
                <a:gd name="T10" fmla="*/ 127 w 127"/>
                <a:gd name="T11" fmla="*/ 202 h 215"/>
                <a:gd name="T12" fmla="*/ 111 w 127"/>
                <a:gd name="T13" fmla="*/ 215 h 215"/>
                <a:gd name="T14" fmla="*/ 16 w 127"/>
                <a:gd name="T15" fmla="*/ 215 h 215"/>
                <a:gd name="T16" fmla="*/ 0 w 127"/>
                <a:gd name="T17" fmla="*/ 202 h 215"/>
                <a:gd name="T18" fmla="*/ 16 w 127"/>
                <a:gd name="T19" fmla="*/ 188 h 215"/>
                <a:gd name="T20" fmla="*/ 49 w 127"/>
                <a:gd name="T21" fmla="*/ 188 h 215"/>
                <a:gd name="T22" fmla="*/ 49 w 127"/>
                <a:gd name="T23" fmla="*/ 27 h 215"/>
                <a:gd name="T24" fmla="*/ 16 w 127"/>
                <a:gd name="T25" fmla="*/ 27 h 215"/>
                <a:gd name="T26" fmla="*/ 0 w 127"/>
                <a:gd name="T27" fmla="*/ 14 h 215"/>
                <a:gd name="T28" fmla="*/ 16 w 127"/>
                <a:gd name="T29" fmla="*/ 0 h 215"/>
                <a:gd name="T30" fmla="*/ 111 w 127"/>
                <a:gd name="T31" fmla="*/ 0 h 215"/>
                <a:gd name="T32" fmla="*/ 127 w 127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215">
                  <a:moveTo>
                    <a:pt x="127" y="14"/>
                  </a:moveTo>
                  <a:cubicBezTo>
                    <a:pt x="127" y="23"/>
                    <a:pt x="120" y="27"/>
                    <a:pt x="111" y="27"/>
                  </a:cubicBezTo>
                  <a:lnTo>
                    <a:pt x="78" y="27"/>
                  </a:lnTo>
                  <a:lnTo>
                    <a:pt x="78" y="188"/>
                  </a:lnTo>
                  <a:lnTo>
                    <a:pt x="111" y="188"/>
                  </a:lnTo>
                  <a:cubicBezTo>
                    <a:pt x="120" y="188"/>
                    <a:pt x="127" y="192"/>
                    <a:pt x="127" y="202"/>
                  </a:cubicBezTo>
                  <a:cubicBezTo>
                    <a:pt x="127" y="211"/>
                    <a:pt x="120" y="215"/>
                    <a:pt x="111" y="215"/>
                  </a:cubicBezTo>
                  <a:lnTo>
                    <a:pt x="16" y="215"/>
                  </a:lnTo>
                  <a:cubicBezTo>
                    <a:pt x="7" y="215"/>
                    <a:pt x="0" y="211"/>
                    <a:pt x="0" y="202"/>
                  </a:cubicBezTo>
                  <a:cubicBezTo>
                    <a:pt x="0" y="192"/>
                    <a:pt x="7" y="188"/>
                    <a:pt x="16" y="188"/>
                  </a:cubicBezTo>
                  <a:lnTo>
                    <a:pt x="49" y="188"/>
                  </a:lnTo>
                  <a:lnTo>
                    <a:pt x="49" y="27"/>
                  </a:lnTo>
                  <a:lnTo>
                    <a:pt x="16" y="27"/>
                  </a:lnTo>
                  <a:cubicBezTo>
                    <a:pt x="7" y="27"/>
                    <a:pt x="0" y="23"/>
                    <a:pt x="0" y="14"/>
                  </a:cubicBezTo>
                  <a:cubicBezTo>
                    <a:pt x="0" y="4"/>
                    <a:pt x="7" y="0"/>
                    <a:pt x="16" y="0"/>
                  </a:cubicBezTo>
                  <a:lnTo>
                    <a:pt x="111" y="0"/>
                  </a:lnTo>
                  <a:cubicBezTo>
                    <a:pt x="120" y="0"/>
                    <a:pt x="127" y="4"/>
                    <a:pt x="12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Freeform 44">
              <a:extLst>
                <a:ext uri="{FF2B5EF4-FFF2-40B4-BE49-F238E27FC236}">
                  <a16:creationId xmlns:a16="http://schemas.microsoft.com/office/drawing/2014/main" id="{FB0B45E4-2E79-48C5-84BF-778FBF35DBB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451600" y="6421438"/>
              <a:ext cx="55563" cy="80963"/>
            </a:xfrm>
            <a:custGeom>
              <a:avLst/>
              <a:gdLst>
                <a:gd name="T0" fmla="*/ 0 w 156"/>
                <a:gd name="T1" fmla="*/ 17 h 218"/>
                <a:gd name="T2" fmla="*/ 15 w 156"/>
                <a:gd name="T3" fmla="*/ 0 h 218"/>
                <a:gd name="T4" fmla="*/ 30 w 156"/>
                <a:gd name="T5" fmla="*/ 17 h 218"/>
                <a:gd name="T6" fmla="*/ 30 w 156"/>
                <a:gd name="T7" fmla="*/ 136 h 218"/>
                <a:gd name="T8" fmla="*/ 79 w 156"/>
                <a:gd name="T9" fmla="*/ 191 h 218"/>
                <a:gd name="T10" fmla="*/ 127 w 156"/>
                <a:gd name="T11" fmla="*/ 136 h 218"/>
                <a:gd name="T12" fmla="*/ 127 w 156"/>
                <a:gd name="T13" fmla="*/ 17 h 218"/>
                <a:gd name="T14" fmla="*/ 141 w 156"/>
                <a:gd name="T15" fmla="*/ 0 h 218"/>
                <a:gd name="T16" fmla="*/ 156 w 156"/>
                <a:gd name="T17" fmla="*/ 17 h 218"/>
                <a:gd name="T18" fmla="*/ 156 w 156"/>
                <a:gd name="T19" fmla="*/ 136 h 218"/>
                <a:gd name="T20" fmla="*/ 79 w 156"/>
                <a:gd name="T21" fmla="*/ 218 h 218"/>
                <a:gd name="T22" fmla="*/ 0 w 156"/>
                <a:gd name="T23" fmla="*/ 137 h 218"/>
                <a:gd name="T24" fmla="*/ 0 w 156"/>
                <a:gd name="T25" fmla="*/ 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218">
                  <a:moveTo>
                    <a:pt x="0" y="17"/>
                  </a:moveTo>
                  <a:cubicBezTo>
                    <a:pt x="0" y="8"/>
                    <a:pt x="6" y="0"/>
                    <a:pt x="15" y="0"/>
                  </a:cubicBezTo>
                  <a:cubicBezTo>
                    <a:pt x="24" y="0"/>
                    <a:pt x="30" y="8"/>
                    <a:pt x="30" y="17"/>
                  </a:cubicBezTo>
                  <a:lnTo>
                    <a:pt x="30" y="136"/>
                  </a:lnTo>
                  <a:cubicBezTo>
                    <a:pt x="30" y="176"/>
                    <a:pt x="48" y="191"/>
                    <a:pt x="79" y="191"/>
                  </a:cubicBezTo>
                  <a:cubicBezTo>
                    <a:pt x="109" y="191"/>
                    <a:pt x="127" y="176"/>
                    <a:pt x="127" y="136"/>
                  </a:cubicBezTo>
                  <a:lnTo>
                    <a:pt x="127" y="17"/>
                  </a:lnTo>
                  <a:cubicBezTo>
                    <a:pt x="127" y="8"/>
                    <a:pt x="132" y="0"/>
                    <a:pt x="141" y="0"/>
                  </a:cubicBezTo>
                  <a:cubicBezTo>
                    <a:pt x="151" y="0"/>
                    <a:pt x="156" y="8"/>
                    <a:pt x="156" y="17"/>
                  </a:cubicBezTo>
                  <a:lnTo>
                    <a:pt x="156" y="136"/>
                  </a:lnTo>
                  <a:cubicBezTo>
                    <a:pt x="156" y="184"/>
                    <a:pt x="129" y="218"/>
                    <a:pt x="79" y="218"/>
                  </a:cubicBezTo>
                  <a:cubicBezTo>
                    <a:pt x="28" y="218"/>
                    <a:pt x="0" y="184"/>
                    <a:pt x="0" y="137"/>
                  </a:cubicBez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" name="Freeform 45">
              <a:extLst>
                <a:ext uri="{FF2B5EF4-FFF2-40B4-BE49-F238E27FC236}">
                  <a16:creationId xmlns:a16="http://schemas.microsoft.com/office/drawing/2014/main" id="{0E80DF5C-6299-4AC8-958D-CB8CC8852730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516688" y="6419851"/>
              <a:ext cx="58738" cy="82550"/>
            </a:xfrm>
            <a:custGeom>
              <a:avLst/>
              <a:gdLst>
                <a:gd name="T0" fmla="*/ 0 w 159"/>
                <a:gd name="T1" fmla="*/ 170 h 221"/>
                <a:gd name="T2" fmla="*/ 14 w 159"/>
                <a:gd name="T3" fmla="*/ 155 h 221"/>
                <a:gd name="T4" fmla="*/ 28 w 159"/>
                <a:gd name="T5" fmla="*/ 164 h 221"/>
                <a:gd name="T6" fmla="*/ 84 w 159"/>
                <a:gd name="T7" fmla="*/ 194 h 221"/>
                <a:gd name="T8" fmla="*/ 129 w 159"/>
                <a:gd name="T9" fmla="*/ 159 h 221"/>
                <a:gd name="T10" fmla="*/ 8 w 159"/>
                <a:gd name="T11" fmla="*/ 62 h 221"/>
                <a:gd name="T12" fmla="*/ 81 w 159"/>
                <a:gd name="T13" fmla="*/ 0 h 221"/>
                <a:gd name="T14" fmla="*/ 147 w 159"/>
                <a:gd name="T15" fmla="*/ 33 h 221"/>
                <a:gd name="T16" fmla="*/ 151 w 159"/>
                <a:gd name="T17" fmla="*/ 46 h 221"/>
                <a:gd name="T18" fmla="*/ 136 w 159"/>
                <a:gd name="T19" fmla="*/ 61 h 221"/>
                <a:gd name="T20" fmla="*/ 123 w 159"/>
                <a:gd name="T21" fmla="*/ 52 h 221"/>
                <a:gd name="T22" fmla="*/ 81 w 159"/>
                <a:gd name="T23" fmla="*/ 27 h 221"/>
                <a:gd name="T24" fmla="*/ 37 w 159"/>
                <a:gd name="T25" fmla="*/ 62 h 221"/>
                <a:gd name="T26" fmla="*/ 159 w 159"/>
                <a:gd name="T27" fmla="*/ 158 h 221"/>
                <a:gd name="T28" fmla="*/ 84 w 159"/>
                <a:gd name="T29" fmla="*/ 221 h 221"/>
                <a:gd name="T30" fmla="*/ 3 w 159"/>
                <a:gd name="T31" fmla="*/ 182 h 221"/>
                <a:gd name="T32" fmla="*/ 0 w 159"/>
                <a:gd name="T33" fmla="*/ 17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" h="221">
                  <a:moveTo>
                    <a:pt x="0" y="170"/>
                  </a:moveTo>
                  <a:cubicBezTo>
                    <a:pt x="0" y="162"/>
                    <a:pt x="5" y="155"/>
                    <a:pt x="14" y="155"/>
                  </a:cubicBezTo>
                  <a:cubicBezTo>
                    <a:pt x="20" y="155"/>
                    <a:pt x="24" y="158"/>
                    <a:pt x="28" y="164"/>
                  </a:cubicBezTo>
                  <a:cubicBezTo>
                    <a:pt x="40" y="184"/>
                    <a:pt x="54" y="194"/>
                    <a:pt x="84" y="194"/>
                  </a:cubicBezTo>
                  <a:cubicBezTo>
                    <a:pt x="113" y="194"/>
                    <a:pt x="129" y="182"/>
                    <a:pt x="129" y="159"/>
                  </a:cubicBezTo>
                  <a:cubicBezTo>
                    <a:pt x="129" y="102"/>
                    <a:pt x="8" y="136"/>
                    <a:pt x="8" y="62"/>
                  </a:cubicBezTo>
                  <a:cubicBezTo>
                    <a:pt x="8" y="20"/>
                    <a:pt x="43" y="0"/>
                    <a:pt x="81" y="0"/>
                  </a:cubicBezTo>
                  <a:cubicBezTo>
                    <a:pt x="113" y="0"/>
                    <a:pt x="134" y="11"/>
                    <a:pt x="147" y="33"/>
                  </a:cubicBezTo>
                  <a:cubicBezTo>
                    <a:pt x="150" y="38"/>
                    <a:pt x="151" y="42"/>
                    <a:pt x="151" y="46"/>
                  </a:cubicBezTo>
                  <a:cubicBezTo>
                    <a:pt x="151" y="56"/>
                    <a:pt x="144" y="61"/>
                    <a:pt x="136" y="61"/>
                  </a:cubicBezTo>
                  <a:cubicBezTo>
                    <a:pt x="131" y="61"/>
                    <a:pt x="126" y="58"/>
                    <a:pt x="123" y="52"/>
                  </a:cubicBezTo>
                  <a:cubicBezTo>
                    <a:pt x="114" y="34"/>
                    <a:pt x="102" y="27"/>
                    <a:pt x="81" y="27"/>
                  </a:cubicBezTo>
                  <a:cubicBezTo>
                    <a:pt x="56" y="27"/>
                    <a:pt x="37" y="37"/>
                    <a:pt x="37" y="62"/>
                  </a:cubicBezTo>
                  <a:cubicBezTo>
                    <a:pt x="37" y="105"/>
                    <a:pt x="159" y="79"/>
                    <a:pt x="159" y="158"/>
                  </a:cubicBezTo>
                  <a:cubicBezTo>
                    <a:pt x="159" y="200"/>
                    <a:pt x="122" y="221"/>
                    <a:pt x="84" y="221"/>
                  </a:cubicBezTo>
                  <a:cubicBezTo>
                    <a:pt x="50" y="221"/>
                    <a:pt x="21" y="209"/>
                    <a:pt x="3" y="182"/>
                  </a:cubicBezTo>
                  <a:cubicBezTo>
                    <a:pt x="1" y="178"/>
                    <a:pt x="0" y="174"/>
                    <a:pt x="0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5" name="Freeform 46">
              <a:extLst>
                <a:ext uri="{FF2B5EF4-FFF2-40B4-BE49-F238E27FC236}">
                  <a16:creationId xmlns:a16="http://schemas.microsoft.com/office/drawing/2014/main" id="{BA48512D-A962-4F4C-A7EB-A0D7972F59D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592888" y="6462713"/>
              <a:ext cx="46038" cy="9525"/>
            </a:xfrm>
            <a:custGeom>
              <a:avLst/>
              <a:gdLst>
                <a:gd name="T0" fmla="*/ 111 w 127"/>
                <a:gd name="T1" fmla="*/ 0 h 26"/>
                <a:gd name="T2" fmla="*/ 127 w 127"/>
                <a:gd name="T3" fmla="*/ 13 h 26"/>
                <a:gd name="T4" fmla="*/ 111 w 127"/>
                <a:gd name="T5" fmla="*/ 26 h 26"/>
                <a:gd name="T6" fmla="*/ 15 w 127"/>
                <a:gd name="T7" fmla="*/ 26 h 26"/>
                <a:gd name="T8" fmla="*/ 0 w 127"/>
                <a:gd name="T9" fmla="*/ 13 h 26"/>
                <a:gd name="T10" fmla="*/ 15 w 127"/>
                <a:gd name="T11" fmla="*/ 0 h 26"/>
                <a:gd name="T12" fmla="*/ 111 w 127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26">
                  <a:moveTo>
                    <a:pt x="111" y="0"/>
                  </a:moveTo>
                  <a:cubicBezTo>
                    <a:pt x="121" y="0"/>
                    <a:pt x="127" y="3"/>
                    <a:pt x="127" y="13"/>
                  </a:cubicBezTo>
                  <a:cubicBezTo>
                    <a:pt x="127" y="23"/>
                    <a:pt x="121" y="26"/>
                    <a:pt x="111" y="26"/>
                  </a:cubicBezTo>
                  <a:lnTo>
                    <a:pt x="15" y="26"/>
                  </a:lnTo>
                  <a:cubicBezTo>
                    <a:pt x="6" y="26"/>
                    <a:pt x="0" y="23"/>
                    <a:pt x="0" y="13"/>
                  </a:cubicBezTo>
                  <a:cubicBezTo>
                    <a:pt x="0" y="3"/>
                    <a:pt x="6" y="0"/>
                    <a:pt x="15" y="0"/>
                  </a:cubicBezTo>
                  <a:lnTo>
                    <a:pt x="1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6" name="Freeform 47">
              <a:extLst>
                <a:ext uri="{FF2B5EF4-FFF2-40B4-BE49-F238E27FC236}">
                  <a16:creationId xmlns:a16="http://schemas.microsoft.com/office/drawing/2014/main" id="{07DA3775-BDB4-4B53-8B46-8F300823D872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654800" y="6421438"/>
              <a:ext cx="60325" cy="79375"/>
            </a:xfrm>
            <a:custGeom>
              <a:avLst/>
              <a:gdLst>
                <a:gd name="T0" fmla="*/ 59 w 166"/>
                <a:gd name="T1" fmla="*/ 126 h 215"/>
                <a:gd name="T2" fmla="*/ 107 w 166"/>
                <a:gd name="T3" fmla="*/ 126 h 215"/>
                <a:gd name="T4" fmla="*/ 83 w 166"/>
                <a:gd name="T5" fmla="*/ 56 h 215"/>
                <a:gd name="T6" fmla="*/ 59 w 166"/>
                <a:gd name="T7" fmla="*/ 126 h 215"/>
                <a:gd name="T8" fmla="*/ 165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8 w 166"/>
                <a:gd name="T15" fmla="*/ 205 h 215"/>
                <a:gd name="T16" fmla="*/ 118 w 166"/>
                <a:gd name="T17" fmla="*/ 153 h 215"/>
                <a:gd name="T18" fmla="*/ 49 w 166"/>
                <a:gd name="T19" fmla="*/ 153 h 215"/>
                <a:gd name="T20" fmla="*/ 29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2 w 166"/>
                <a:gd name="T27" fmla="*/ 193 h 215"/>
                <a:gd name="T28" fmla="*/ 70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5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9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9" y="126"/>
                  </a:lnTo>
                  <a:close/>
                  <a:moveTo>
                    <a:pt x="165" y="193"/>
                  </a:moveTo>
                  <a:cubicBezTo>
                    <a:pt x="166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1" y="212"/>
                    <a:pt x="138" y="205"/>
                  </a:cubicBezTo>
                  <a:lnTo>
                    <a:pt x="118" y="153"/>
                  </a:lnTo>
                  <a:lnTo>
                    <a:pt x="49" y="153"/>
                  </a:lnTo>
                  <a:lnTo>
                    <a:pt x="29" y="205"/>
                  </a:lnTo>
                  <a:cubicBezTo>
                    <a:pt x="26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1" y="196"/>
                    <a:pt x="2" y="193"/>
                  </a:cubicBezTo>
                  <a:lnTo>
                    <a:pt x="70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4" y="7"/>
                    <a:pt x="96" y="13"/>
                  </a:cubicBezTo>
                  <a:lnTo>
                    <a:pt x="16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7" name="Freeform 48">
              <a:extLst>
                <a:ext uri="{FF2B5EF4-FFF2-40B4-BE49-F238E27FC236}">
                  <a16:creationId xmlns:a16="http://schemas.microsoft.com/office/drawing/2014/main" id="{204F049D-B8EC-436E-BA97-A3D6014DE1B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727825" y="6421438"/>
              <a:ext cx="53975" cy="79375"/>
            </a:xfrm>
            <a:custGeom>
              <a:avLst/>
              <a:gdLst>
                <a:gd name="T0" fmla="*/ 61 w 151"/>
                <a:gd name="T1" fmla="*/ 107 h 215"/>
                <a:gd name="T2" fmla="*/ 30 w 151"/>
                <a:gd name="T3" fmla="*/ 144 h 215"/>
                <a:gd name="T4" fmla="*/ 30 w 151"/>
                <a:gd name="T5" fmla="*/ 198 h 215"/>
                <a:gd name="T6" fmla="*/ 15 w 151"/>
                <a:gd name="T7" fmla="*/ 215 h 215"/>
                <a:gd name="T8" fmla="*/ 0 w 151"/>
                <a:gd name="T9" fmla="*/ 198 h 215"/>
                <a:gd name="T10" fmla="*/ 0 w 151"/>
                <a:gd name="T11" fmla="*/ 17 h 215"/>
                <a:gd name="T12" fmla="*/ 15 w 151"/>
                <a:gd name="T13" fmla="*/ 0 h 215"/>
                <a:gd name="T14" fmla="*/ 30 w 151"/>
                <a:gd name="T15" fmla="*/ 17 h 215"/>
                <a:gd name="T16" fmla="*/ 30 w 151"/>
                <a:gd name="T17" fmla="*/ 101 h 215"/>
                <a:gd name="T18" fmla="*/ 105 w 151"/>
                <a:gd name="T19" fmla="*/ 6 h 215"/>
                <a:gd name="T20" fmla="*/ 118 w 151"/>
                <a:gd name="T21" fmla="*/ 0 h 215"/>
                <a:gd name="T22" fmla="*/ 132 w 151"/>
                <a:gd name="T23" fmla="*/ 13 h 215"/>
                <a:gd name="T24" fmla="*/ 126 w 151"/>
                <a:gd name="T25" fmla="*/ 26 h 215"/>
                <a:gd name="T26" fmla="*/ 79 w 151"/>
                <a:gd name="T27" fmla="*/ 83 h 215"/>
                <a:gd name="T28" fmla="*/ 149 w 151"/>
                <a:gd name="T29" fmla="*/ 190 h 215"/>
                <a:gd name="T30" fmla="*/ 151 w 151"/>
                <a:gd name="T31" fmla="*/ 199 h 215"/>
                <a:gd name="T32" fmla="*/ 137 w 151"/>
                <a:gd name="T33" fmla="*/ 215 h 215"/>
                <a:gd name="T34" fmla="*/ 124 w 151"/>
                <a:gd name="T35" fmla="*/ 207 h 215"/>
                <a:gd name="T36" fmla="*/ 61 w 151"/>
                <a:gd name="T37" fmla="*/ 10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215">
                  <a:moveTo>
                    <a:pt x="61" y="107"/>
                  </a:moveTo>
                  <a:lnTo>
                    <a:pt x="30" y="144"/>
                  </a:lnTo>
                  <a:lnTo>
                    <a:pt x="30" y="198"/>
                  </a:lnTo>
                  <a:cubicBezTo>
                    <a:pt x="30" y="208"/>
                    <a:pt x="25" y="215"/>
                    <a:pt x="15" y="215"/>
                  </a:cubicBezTo>
                  <a:cubicBezTo>
                    <a:pt x="6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6" y="0"/>
                    <a:pt x="15" y="0"/>
                  </a:cubicBezTo>
                  <a:cubicBezTo>
                    <a:pt x="24" y="0"/>
                    <a:pt x="30" y="8"/>
                    <a:pt x="30" y="17"/>
                  </a:cubicBezTo>
                  <a:lnTo>
                    <a:pt x="30" y="101"/>
                  </a:lnTo>
                  <a:lnTo>
                    <a:pt x="105" y="6"/>
                  </a:lnTo>
                  <a:cubicBezTo>
                    <a:pt x="109" y="2"/>
                    <a:pt x="113" y="0"/>
                    <a:pt x="118" y="0"/>
                  </a:cubicBezTo>
                  <a:cubicBezTo>
                    <a:pt x="126" y="0"/>
                    <a:pt x="132" y="5"/>
                    <a:pt x="132" y="13"/>
                  </a:cubicBezTo>
                  <a:cubicBezTo>
                    <a:pt x="132" y="17"/>
                    <a:pt x="130" y="21"/>
                    <a:pt x="126" y="26"/>
                  </a:cubicBezTo>
                  <a:lnTo>
                    <a:pt x="79" y="83"/>
                  </a:lnTo>
                  <a:lnTo>
                    <a:pt x="149" y="190"/>
                  </a:lnTo>
                  <a:cubicBezTo>
                    <a:pt x="151" y="193"/>
                    <a:pt x="151" y="196"/>
                    <a:pt x="151" y="199"/>
                  </a:cubicBezTo>
                  <a:cubicBezTo>
                    <a:pt x="151" y="208"/>
                    <a:pt x="145" y="215"/>
                    <a:pt x="137" y="215"/>
                  </a:cubicBezTo>
                  <a:cubicBezTo>
                    <a:pt x="132" y="215"/>
                    <a:pt x="127" y="212"/>
                    <a:pt x="124" y="207"/>
                  </a:cubicBezTo>
                  <a:lnTo>
                    <a:pt x="6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" name="Freeform 49">
              <a:extLst>
                <a:ext uri="{FF2B5EF4-FFF2-40B4-BE49-F238E27FC236}">
                  <a16:creationId xmlns:a16="http://schemas.microsoft.com/office/drawing/2014/main" id="{D42F7468-B5DE-4577-8D49-F326241C75B9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792913" y="6421438"/>
              <a:ext cx="58738" cy="79375"/>
            </a:xfrm>
            <a:custGeom>
              <a:avLst/>
              <a:gdLst>
                <a:gd name="T0" fmla="*/ 58 w 166"/>
                <a:gd name="T1" fmla="*/ 126 h 215"/>
                <a:gd name="T2" fmla="*/ 107 w 166"/>
                <a:gd name="T3" fmla="*/ 126 h 215"/>
                <a:gd name="T4" fmla="*/ 83 w 166"/>
                <a:gd name="T5" fmla="*/ 56 h 215"/>
                <a:gd name="T6" fmla="*/ 58 w 166"/>
                <a:gd name="T7" fmla="*/ 126 h 215"/>
                <a:gd name="T8" fmla="*/ 164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7 w 166"/>
                <a:gd name="T15" fmla="*/ 205 h 215"/>
                <a:gd name="T16" fmla="*/ 117 w 166"/>
                <a:gd name="T17" fmla="*/ 153 h 215"/>
                <a:gd name="T18" fmla="*/ 48 w 166"/>
                <a:gd name="T19" fmla="*/ 153 h 215"/>
                <a:gd name="T20" fmla="*/ 28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1 w 166"/>
                <a:gd name="T27" fmla="*/ 193 h 215"/>
                <a:gd name="T28" fmla="*/ 69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4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8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8" y="126"/>
                  </a:lnTo>
                  <a:close/>
                  <a:moveTo>
                    <a:pt x="164" y="193"/>
                  </a:moveTo>
                  <a:cubicBezTo>
                    <a:pt x="165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0" y="212"/>
                    <a:pt x="137" y="205"/>
                  </a:cubicBezTo>
                  <a:lnTo>
                    <a:pt x="117" y="153"/>
                  </a:lnTo>
                  <a:lnTo>
                    <a:pt x="48" y="153"/>
                  </a:lnTo>
                  <a:lnTo>
                    <a:pt x="28" y="205"/>
                  </a:lnTo>
                  <a:cubicBezTo>
                    <a:pt x="25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69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3" y="7"/>
                    <a:pt x="96" y="13"/>
                  </a:cubicBezTo>
                  <a:lnTo>
                    <a:pt x="164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9" name="Freeform 50">
              <a:extLst>
                <a:ext uri="{FF2B5EF4-FFF2-40B4-BE49-F238E27FC236}">
                  <a16:creationId xmlns:a16="http://schemas.microsoft.com/office/drawing/2014/main" id="{86463716-3FAB-4011-BB83-243B4B561751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859588" y="6421438"/>
              <a:ext cx="61913" cy="79375"/>
            </a:xfrm>
            <a:custGeom>
              <a:avLst/>
              <a:gdLst>
                <a:gd name="T0" fmla="*/ 157 w 174"/>
                <a:gd name="T1" fmla="*/ 0 h 215"/>
                <a:gd name="T2" fmla="*/ 174 w 174"/>
                <a:gd name="T3" fmla="*/ 14 h 215"/>
                <a:gd name="T4" fmla="*/ 157 w 174"/>
                <a:gd name="T5" fmla="*/ 27 h 215"/>
                <a:gd name="T6" fmla="*/ 102 w 174"/>
                <a:gd name="T7" fmla="*/ 27 h 215"/>
                <a:gd name="T8" fmla="*/ 102 w 174"/>
                <a:gd name="T9" fmla="*/ 198 h 215"/>
                <a:gd name="T10" fmla="*/ 87 w 174"/>
                <a:gd name="T11" fmla="*/ 215 h 215"/>
                <a:gd name="T12" fmla="*/ 72 w 174"/>
                <a:gd name="T13" fmla="*/ 198 h 215"/>
                <a:gd name="T14" fmla="*/ 72 w 174"/>
                <a:gd name="T15" fmla="*/ 27 h 215"/>
                <a:gd name="T16" fmla="*/ 17 w 174"/>
                <a:gd name="T17" fmla="*/ 27 h 215"/>
                <a:gd name="T18" fmla="*/ 0 w 174"/>
                <a:gd name="T19" fmla="*/ 14 h 215"/>
                <a:gd name="T20" fmla="*/ 17 w 174"/>
                <a:gd name="T21" fmla="*/ 0 h 215"/>
                <a:gd name="T22" fmla="*/ 157 w 174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15">
                  <a:moveTo>
                    <a:pt x="157" y="0"/>
                  </a:moveTo>
                  <a:cubicBezTo>
                    <a:pt x="167" y="0"/>
                    <a:pt x="174" y="4"/>
                    <a:pt x="174" y="14"/>
                  </a:cubicBezTo>
                  <a:cubicBezTo>
                    <a:pt x="174" y="24"/>
                    <a:pt x="167" y="27"/>
                    <a:pt x="157" y="27"/>
                  </a:cubicBezTo>
                  <a:lnTo>
                    <a:pt x="102" y="27"/>
                  </a:lnTo>
                  <a:lnTo>
                    <a:pt x="102" y="198"/>
                  </a:lnTo>
                  <a:cubicBezTo>
                    <a:pt x="102" y="208"/>
                    <a:pt x="97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7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0" name="Freeform 51">
              <a:extLst>
                <a:ext uri="{FF2B5EF4-FFF2-40B4-BE49-F238E27FC236}">
                  <a16:creationId xmlns:a16="http://schemas.microsoft.com/office/drawing/2014/main" id="{4B161E29-AABF-49CB-AFEB-2CCFC359E700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932613" y="6421438"/>
              <a:ext cx="53975" cy="79375"/>
            </a:xfrm>
            <a:custGeom>
              <a:avLst/>
              <a:gdLst>
                <a:gd name="T0" fmla="*/ 125 w 146"/>
                <a:gd name="T1" fmla="*/ 0 h 215"/>
                <a:gd name="T2" fmla="*/ 141 w 146"/>
                <a:gd name="T3" fmla="*/ 14 h 215"/>
                <a:gd name="T4" fmla="*/ 125 w 146"/>
                <a:gd name="T5" fmla="*/ 27 h 215"/>
                <a:gd name="T6" fmla="*/ 29 w 146"/>
                <a:gd name="T7" fmla="*/ 27 h 215"/>
                <a:gd name="T8" fmla="*/ 29 w 146"/>
                <a:gd name="T9" fmla="*/ 91 h 215"/>
                <a:gd name="T10" fmla="*/ 100 w 146"/>
                <a:gd name="T11" fmla="*/ 91 h 215"/>
                <a:gd name="T12" fmla="*/ 115 w 146"/>
                <a:gd name="T13" fmla="*/ 105 h 215"/>
                <a:gd name="T14" fmla="*/ 100 w 146"/>
                <a:gd name="T15" fmla="*/ 118 h 215"/>
                <a:gd name="T16" fmla="*/ 29 w 146"/>
                <a:gd name="T17" fmla="*/ 118 h 215"/>
                <a:gd name="T18" fmla="*/ 29 w 146"/>
                <a:gd name="T19" fmla="*/ 188 h 215"/>
                <a:gd name="T20" fmla="*/ 130 w 146"/>
                <a:gd name="T21" fmla="*/ 188 h 215"/>
                <a:gd name="T22" fmla="*/ 146 w 146"/>
                <a:gd name="T23" fmla="*/ 202 h 215"/>
                <a:gd name="T24" fmla="*/ 130 w 146"/>
                <a:gd name="T25" fmla="*/ 215 h 215"/>
                <a:gd name="T26" fmla="*/ 16 w 146"/>
                <a:gd name="T27" fmla="*/ 215 h 215"/>
                <a:gd name="T28" fmla="*/ 0 w 146"/>
                <a:gd name="T29" fmla="*/ 198 h 215"/>
                <a:gd name="T30" fmla="*/ 0 w 146"/>
                <a:gd name="T31" fmla="*/ 17 h 215"/>
                <a:gd name="T32" fmla="*/ 16 w 146"/>
                <a:gd name="T33" fmla="*/ 0 h 215"/>
                <a:gd name="T34" fmla="*/ 125 w 146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15">
                  <a:moveTo>
                    <a:pt x="125" y="0"/>
                  </a:moveTo>
                  <a:cubicBezTo>
                    <a:pt x="134" y="0"/>
                    <a:pt x="141" y="4"/>
                    <a:pt x="141" y="14"/>
                  </a:cubicBezTo>
                  <a:cubicBezTo>
                    <a:pt x="141" y="24"/>
                    <a:pt x="134" y="27"/>
                    <a:pt x="125" y="27"/>
                  </a:cubicBezTo>
                  <a:lnTo>
                    <a:pt x="29" y="27"/>
                  </a:lnTo>
                  <a:lnTo>
                    <a:pt x="29" y="91"/>
                  </a:lnTo>
                  <a:lnTo>
                    <a:pt x="100" y="91"/>
                  </a:lnTo>
                  <a:cubicBezTo>
                    <a:pt x="109" y="91"/>
                    <a:pt x="115" y="94"/>
                    <a:pt x="115" y="105"/>
                  </a:cubicBezTo>
                  <a:cubicBezTo>
                    <a:pt x="115" y="115"/>
                    <a:pt x="109" y="118"/>
                    <a:pt x="100" y="118"/>
                  </a:cubicBezTo>
                  <a:lnTo>
                    <a:pt x="29" y="118"/>
                  </a:lnTo>
                  <a:lnTo>
                    <a:pt x="29" y="188"/>
                  </a:lnTo>
                  <a:lnTo>
                    <a:pt x="130" y="188"/>
                  </a:lnTo>
                  <a:cubicBezTo>
                    <a:pt x="139" y="188"/>
                    <a:pt x="146" y="191"/>
                    <a:pt x="146" y="202"/>
                  </a:cubicBezTo>
                  <a:cubicBezTo>
                    <a:pt x="146" y="212"/>
                    <a:pt x="139" y="215"/>
                    <a:pt x="130" y="215"/>
                  </a:cubicBezTo>
                  <a:lnTo>
                    <a:pt x="16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7" y="0"/>
                    <a:pt x="16" y="0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Freeform 52">
              <a:extLst>
                <a:ext uri="{FF2B5EF4-FFF2-40B4-BE49-F238E27FC236}">
                  <a16:creationId xmlns:a16="http://schemas.microsoft.com/office/drawing/2014/main" id="{52579C97-6953-4269-9327-7D61B438722B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000875" y="6421438"/>
              <a:ext cx="53975" cy="79375"/>
            </a:xfrm>
            <a:custGeom>
              <a:avLst/>
              <a:gdLst>
                <a:gd name="T0" fmla="*/ 153 w 153"/>
                <a:gd name="T1" fmla="*/ 198 h 215"/>
                <a:gd name="T2" fmla="*/ 138 w 153"/>
                <a:gd name="T3" fmla="*/ 215 h 215"/>
                <a:gd name="T4" fmla="*/ 124 w 153"/>
                <a:gd name="T5" fmla="*/ 198 h 215"/>
                <a:gd name="T6" fmla="*/ 124 w 153"/>
                <a:gd name="T7" fmla="*/ 68 h 215"/>
                <a:gd name="T8" fmla="*/ 89 w 153"/>
                <a:gd name="T9" fmla="*/ 135 h 215"/>
                <a:gd name="T10" fmla="*/ 77 w 153"/>
                <a:gd name="T11" fmla="*/ 143 h 215"/>
                <a:gd name="T12" fmla="*/ 64 w 153"/>
                <a:gd name="T13" fmla="*/ 135 h 215"/>
                <a:gd name="T14" fmla="*/ 29 w 153"/>
                <a:gd name="T15" fmla="*/ 68 h 215"/>
                <a:gd name="T16" fmla="*/ 29 w 153"/>
                <a:gd name="T17" fmla="*/ 198 h 215"/>
                <a:gd name="T18" fmla="*/ 14 w 153"/>
                <a:gd name="T19" fmla="*/ 215 h 215"/>
                <a:gd name="T20" fmla="*/ 0 w 153"/>
                <a:gd name="T21" fmla="*/ 198 h 215"/>
                <a:gd name="T22" fmla="*/ 0 w 153"/>
                <a:gd name="T23" fmla="*/ 16 h 215"/>
                <a:gd name="T24" fmla="*/ 14 w 153"/>
                <a:gd name="T25" fmla="*/ 0 h 215"/>
                <a:gd name="T26" fmla="*/ 27 w 153"/>
                <a:gd name="T27" fmla="*/ 8 h 215"/>
                <a:gd name="T28" fmla="*/ 77 w 153"/>
                <a:gd name="T29" fmla="*/ 104 h 215"/>
                <a:gd name="T30" fmla="*/ 126 w 153"/>
                <a:gd name="T31" fmla="*/ 8 h 215"/>
                <a:gd name="T32" fmla="*/ 139 w 153"/>
                <a:gd name="T33" fmla="*/ 0 h 215"/>
                <a:gd name="T34" fmla="*/ 153 w 153"/>
                <a:gd name="T35" fmla="*/ 16 h 215"/>
                <a:gd name="T36" fmla="*/ 153 w 153"/>
                <a:gd name="T37" fmla="*/ 19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3" h="215">
                  <a:moveTo>
                    <a:pt x="153" y="198"/>
                  </a:moveTo>
                  <a:cubicBezTo>
                    <a:pt x="153" y="208"/>
                    <a:pt x="148" y="215"/>
                    <a:pt x="138" y="215"/>
                  </a:cubicBezTo>
                  <a:cubicBezTo>
                    <a:pt x="129" y="215"/>
                    <a:pt x="124" y="208"/>
                    <a:pt x="124" y="198"/>
                  </a:cubicBezTo>
                  <a:lnTo>
                    <a:pt x="124" y="68"/>
                  </a:lnTo>
                  <a:lnTo>
                    <a:pt x="89" y="135"/>
                  </a:lnTo>
                  <a:cubicBezTo>
                    <a:pt x="87" y="139"/>
                    <a:pt x="83" y="143"/>
                    <a:pt x="77" y="143"/>
                  </a:cubicBezTo>
                  <a:cubicBezTo>
                    <a:pt x="70" y="143"/>
                    <a:pt x="66" y="139"/>
                    <a:pt x="64" y="135"/>
                  </a:cubicBezTo>
                  <a:lnTo>
                    <a:pt x="29" y="68"/>
                  </a:lnTo>
                  <a:lnTo>
                    <a:pt x="29" y="198"/>
                  </a:lnTo>
                  <a:cubicBezTo>
                    <a:pt x="29" y="208"/>
                    <a:pt x="24" y="215"/>
                    <a:pt x="14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6"/>
                  </a:ln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5" y="4"/>
                    <a:pt x="27" y="8"/>
                  </a:cubicBezTo>
                  <a:lnTo>
                    <a:pt x="77" y="104"/>
                  </a:lnTo>
                  <a:lnTo>
                    <a:pt x="126" y="8"/>
                  </a:lnTo>
                  <a:cubicBezTo>
                    <a:pt x="128" y="4"/>
                    <a:pt x="131" y="0"/>
                    <a:pt x="139" y="0"/>
                  </a:cubicBezTo>
                  <a:cubicBezTo>
                    <a:pt x="148" y="0"/>
                    <a:pt x="153" y="7"/>
                    <a:pt x="153" y="16"/>
                  </a:cubicBezTo>
                  <a:lnTo>
                    <a:pt x="153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Freeform 53">
              <a:extLst>
                <a:ext uri="{FF2B5EF4-FFF2-40B4-BE49-F238E27FC236}">
                  <a16:creationId xmlns:a16="http://schemas.microsoft.com/office/drawing/2014/main" id="{7D0EB3EA-8CD9-4BCF-A52F-F44EA3C191A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072313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1 w 128"/>
                <a:gd name="T3" fmla="*/ 27 h 215"/>
                <a:gd name="T4" fmla="*/ 79 w 128"/>
                <a:gd name="T5" fmla="*/ 27 h 215"/>
                <a:gd name="T6" fmla="*/ 79 w 128"/>
                <a:gd name="T7" fmla="*/ 188 h 215"/>
                <a:gd name="T8" fmla="*/ 111 w 128"/>
                <a:gd name="T9" fmla="*/ 188 h 215"/>
                <a:gd name="T10" fmla="*/ 128 w 128"/>
                <a:gd name="T11" fmla="*/ 202 h 215"/>
                <a:gd name="T12" fmla="*/ 111 w 128"/>
                <a:gd name="T13" fmla="*/ 215 h 215"/>
                <a:gd name="T14" fmla="*/ 17 w 128"/>
                <a:gd name="T15" fmla="*/ 215 h 215"/>
                <a:gd name="T16" fmla="*/ 0 w 128"/>
                <a:gd name="T17" fmla="*/ 202 h 215"/>
                <a:gd name="T18" fmla="*/ 17 w 128"/>
                <a:gd name="T19" fmla="*/ 188 h 215"/>
                <a:gd name="T20" fmla="*/ 49 w 128"/>
                <a:gd name="T21" fmla="*/ 188 h 215"/>
                <a:gd name="T22" fmla="*/ 49 w 128"/>
                <a:gd name="T23" fmla="*/ 27 h 215"/>
                <a:gd name="T24" fmla="*/ 17 w 128"/>
                <a:gd name="T25" fmla="*/ 27 h 215"/>
                <a:gd name="T26" fmla="*/ 0 w 128"/>
                <a:gd name="T27" fmla="*/ 14 h 215"/>
                <a:gd name="T28" fmla="*/ 17 w 128"/>
                <a:gd name="T29" fmla="*/ 0 h 215"/>
                <a:gd name="T30" fmla="*/ 111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1" y="27"/>
                    <a:pt x="111" y="27"/>
                  </a:cubicBezTo>
                  <a:lnTo>
                    <a:pt x="79" y="27"/>
                  </a:lnTo>
                  <a:lnTo>
                    <a:pt x="79" y="188"/>
                  </a:lnTo>
                  <a:lnTo>
                    <a:pt x="111" y="188"/>
                  </a:lnTo>
                  <a:cubicBezTo>
                    <a:pt x="121" y="188"/>
                    <a:pt x="128" y="192"/>
                    <a:pt x="128" y="202"/>
                  </a:cubicBezTo>
                  <a:cubicBezTo>
                    <a:pt x="128" y="211"/>
                    <a:pt x="121" y="215"/>
                    <a:pt x="111" y="215"/>
                  </a:cubicBezTo>
                  <a:lnTo>
                    <a:pt x="17" y="215"/>
                  </a:lnTo>
                  <a:cubicBezTo>
                    <a:pt x="7" y="215"/>
                    <a:pt x="0" y="211"/>
                    <a:pt x="0" y="202"/>
                  </a:cubicBezTo>
                  <a:cubicBezTo>
                    <a:pt x="0" y="192"/>
                    <a:pt x="7" y="188"/>
                    <a:pt x="17" y="188"/>
                  </a:cubicBezTo>
                  <a:lnTo>
                    <a:pt x="49" y="188"/>
                  </a:lnTo>
                  <a:lnTo>
                    <a:pt x="49" y="27"/>
                  </a:lnTo>
                  <a:lnTo>
                    <a:pt x="17" y="27"/>
                  </a:lnTo>
                  <a:cubicBezTo>
                    <a:pt x="7" y="27"/>
                    <a:pt x="0" y="23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11" y="0"/>
                  </a:lnTo>
                  <a:cubicBezTo>
                    <a:pt x="121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54">
              <a:extLst>
                <a:ext uri="{FF2B5EF4-FFF2-40B4-BE49-F238E27FC236}">
                  <a16:creationId xmlns:a16="http://schemas.microsoft.com/office/drawing/2014/main" id="{5F94AA57-0589-4FF3-9346-D20F6AFD2B2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135813" y="6421438"/>
              <a:ext cx="58738" cy="79375"/>
            </a:xfrm>
            <a:custGeom>
              <a:avLst/>
              <a:gdLst>
                <a:gd name="T0" fmla="*/ 59 w 166"/>
                <a:gd name="T1" fmla="*/ 126 h 215"/>
                <a:gd name="T2" fmla="*/ 107 w 166"/>
                <a:gd name="T3" fmla="*/ 126 h 215"/>
                <a:gd name="T4" fmla="*/ 83 w 166"/>
                <a:gd name="T5" fmla="*/ 56 h 215"/>
                <a:gd name="T6" fmla="*/ 59 w 166"/>
                <a:gd name="T7" fmla="*/ 126 h 215"/>
                <a:gd name="T8" fmla="*/ 165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8 w 166"/>
                <a:gd name="T15" fmla="*/ 205 h 215"/>
                <a:gd name="T16" fmla="*/ 117 w 166"/>
                <a:gd name="T17" fmla="*/ 153 h 215"/>
                <a:gd name="T18" fmla="*/ 49 w 166"/>
                <a:gd name="T19" fmla="*/ 153 h 215"/>
                <a:gd name="T20" fmla="*/ 28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1 w 166"/>
                <a:gd name="T27" fmla="*/ 193 h 215"/>
                <a:gd name="T28" fmla="*/ 70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5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9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9" y="126"/>
                  </a:lnTo>
                  <a:close/>
                  <a:moveTo>
                    <a:pt x="165" y="193"/>
                  </a:moveTo>
                  <a:cubicBezTo>
                    <a:pt x="166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0" y="212"/>
                    <a:pt x="138" y="205"/>
                  </a:cubicBezTo>
                  <a:lnTo>
                    <a:pt x="117" y="153"/>
                  </a:lnTo>
                  <a:lnTo>
                    <a:pt x="49" y="153"/>
                  </a:lnTo>
                  <a:lnTo>
                    <a:pt x="28" y="205"/>
                  </a:lnTo>
                  <a:cubicBezTo>
                    <a:pt x="26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70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4" y="7"/>
                    <a:pt x="96" y="13"/>
                  </a:cubicBezTo>
                  <a:lnTo>
                    <a:pt x="16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Freeform 55">
              <a:extLst>
                <a:ext uri="{FF2B5EF4-FFF2-40B4-BE49-F238E27FC236}">
                  <a16:creationId xmlns:a16="http://schemas.microsoft.com/office/drawing/2014/main" id="{C60E6FC2-4A48-4A0B-B332-90B5CB757AB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273925" y="6437313"/>
              <a:ext cx="57150" cy="58738"/>
            </a:xfrm>
            <a:custGeom>
              <a:avLst/>
              <a:gdLst>
                <a:gd name="T0" fmla="*/ 91 w 156"/>
                <a:gd name="T1" fmla="*/ 140 h 155"/>
                <a:gd name="T2" fmla="*/ 78 w 156"/>
                <a:gd name="T3" fmla="*/ 155 h 155"/>
                <a:gd name="T4" fmla="*/ 65 w 156"/>
                <a:gd name="T5" fmla="*/ 140 h 155"/>
                <a:gd name="T6" fmla="*/ 65 w 156"/>
                <a:gd name="T7" fmla="*/ 91 h 155"/>
                <a:gd name="T8" fmla="*/ 16 w 156"/>
                <a:gd name="T9" fmla="*/ 91 h 155"/>
                <a:gd name="T10" fmla="*/ 0 w 156"/>
                <a:gd name="T11" fmla="*/ 78 h 155"/>
                <a:gd name="T12" fmla="*/ 16 w 156"/>
                <a:gd name="T13" fmla="*/ 65 h 155"/>
                <a:gd name="T14" fmla="*/ 65 w 156"/>
                <a:gd name="T15" fmla="*/ 65 h 155"/>
                <a:gd name="T16" fmla="*/ 65 w 156"/>
                <a:gd name="T17" fmla="*/ 16 h 155"/>
                <a:gd name="T18" fmla="*/ 78 w 156"/>
                <a:gd name="T19" fmla="*/ 0 h 155"/>
                <a:gd name="T20" fmla="*/ 91 w 156"/>
                <a:gd name="T21" fmla="*/ 16 h 155"/>
                <a:gd name="T22" fmla="*/ 91 w 156"/>
                <a:gd name="T23" fmla="*/ 65 h 155"/>
                <a:gd name="T24" fmla="*/ 140 w 156"/>
                <a:gd name="T25" fmla="*/ 65 h 155"/>
                <a:gd name="T26" fmla="*/ 156 w 156"/>
                <a:gd name="T27" fmla="*/ 78 h 155"/>
                <a:gd name="T28" fmla="*/ 140 w 156"/>
                <a:gd name="T29" fmla="*/ 91 h 155"/>
                <a:gd name="T30" fmla="*/ 91 w 156"/>
                <a:gd name="T31" fmla="*/ 91 h 155"/>
                <a:gd name="T32" fmla="*/ 91 w 156"/>
                <a:gd name="T33" fmla="*/ 14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5">
                  <a:moveTo>
                    <a:pt x="91" y="140"/>
                  </a:moveTo>
                  <a:cubicBezTo>
                    <a:pt x="91" y="149"/>
                    <a:pt x="88" y="155"/>
                    <a:pt x="78" y="155"/>
                  </a:cubicBezTo>
                  <a:cubicBezTo>
                    <a:pt x="68" y="155"/>
                    <a:pt x="65" y="149"/>
                    <a:pt x="65" y="140"/>
                  </a:cubicBezTo>
                  <a:lnTo>
                    <a:pt x="65" y="91"/>
                  </a:lnTo>
                  <a:lnTo>
                    <a:pt x="16" y="91"/>
                  </a:lnTo>
                  <a:cubicBezTo>
                    <a:pt x="6" y="91"/>
                    <a:pt x="0" y="87"/>
                    <a:pt x="0" y="78"/>
                  </a:cubicBezTo>
                  <a:cubicBezTo>
                    <a:pt x="0" y="68"/>
                    <a:pt x="6" y="65"/>
                    <a:pt x="16" y="65"/>
                  </a:cubicBezTo>
                  <a:lnTo>
                    <a:pt x="65" y="65"/>
                  </a:lnTo>
                  <a:lnTo>
                    <a:pt x="65" y="16"/>
                  </a:lnTo>
                  <a:cubicBezTo>
                    <a:pt x="65" y="6"/>
                    <a:pt x="68" y="0"/>
                    <a:pt x="78" y="0"/>
                  </a:cubicBezTo>
                  <a:cubicBezTo>
                    <a:pt x="88" y="0"/>
                    <a:pt x="91" y="6"/>
                    <a:pt x="91" y="16"/>
                  </a:cubicBezTo>
                  <a:lnTo>
                    <a:pt x="91" y="65"/>
                  </a:lnTo>
                  <a:lnTo>
                    <a:pt x="140" y="65"/>
                  </a:lnTo>
                  <a:cubicBezTo>
                    <a:pt x="149" y="65"/>
                    <a:pt x="156" y="68"/>
                    <a:pt x="156" y="78"/>
                  </a:cubicBezTo>
                  <a:cubicBezTo>
                    <a:pt x="156" y="87"/>
                    <a:pt x="149" y="91"/>
                    <a:pt x="140" y="91"/>
                  </a:cubicBezTo>
                  <a:lnTo>
                    <a:pt x="91" y="91"/>
                  </a:lnTo>
                  <a:lnTo>
                    <a:pt x="91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Freeform 56">
              <a:extLst>
                <a:ext uri="{FF2B5EF4-FFF2-40B4-BE49-F238E27FC236}">
                  <a16:creationId xmlns:a16="http://schemas.microsoft.com/office/drawing/2014/main" id="{9E594543-9AF2-4D19-9554-003C9A8724B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408863" y="6421438"/>
              <a:ext cx="61913" cy="79375"/>
            </a:xfrm>
            <a:custGeom>
              <a:avLst/>
              <a:gdLst>
                <a:gd name="T0" fmla="*/ 157 w 174"/>
                <a:gd name="T1" fmla="*/ 0 h 215"/>
                <a:gd name="T2" fmla="*/ 174 w 174"/>
                <a:gd name="T3" fmla="*/ 14 h 215"/>
                <a:gd name="T4" fmla="*/ 157 w 174"/>
                <a:gd name="T5" fmla="*/ 27 h 215"/>
                <a:gd name="T6" fmla="*/ 102 w 174"/>
                <a:gd name="T7" fmla="*/ 27 h 215"/>
                <a:gd name="T8" fmla="*/ 102 w 174"/>
                <a:gd name="T9" fmla="*/ 198 h 215"/>
                <a:gd name="T10" fmla="*/ 87 w 174"/>
                <a:gd name="T11" fmla="*/ 215 h 215"/>
                <a:gd name="T12" fmla="*/ 72 w 174"/>
                <a:gd name="T13" fmla="*/ 198 h 215"/>
                <a:gd name="T14" fmla="*/ 72 w 174"/>
                <a:gd name="T15" fmla="*/ 27 h 215"/>
                <a:gd name="T16" fmla="*/ 17 w 174"/>
                <a:gd name="T17" fmla="*/ 27 h 215"/>
                <a:gd name="T18" fmla="*/ 0 w 174"/>
                <a:gd name="T19" fmla="*/ 14 h 215"/>
                <a:gd name="T20" fmla="*/ 17 w 174"/>
                <a:gd name="T21" fmla="*/ 0 h 215"/>
                <a:gd name="T22" fmla="*/ 157 w 174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15">
                  <a:moveTo>
                    <a:pt x="157" y="0"/>
                  </a:moveTo>
                  <a:cubicBezTo>
                    <a:pt x="167" y="0"/>
                    <a:pt x="174" y="4"/>
                    <a:pt x="174" y="14"/>
                  </a:cubicBezTo>
                  <a:cubicBezTo>
                    <a:pt x="174" y="24"/>
                    <a:pt x="167" y="27"/>
                    <a:pt x="157" y="27"/>
                  </a:cubicBezTo>
                  <a:lnTo>
                    <a:pt x="102" y="27"/>
                  </a:lnTo>
                  <a:lnTo>
                    <a:pt x="102" y="198"/>
                  </a:lnTo>
                  <a:cubicBezTo>
                    <a:pt x="102" y="208"/>
                    <a:pt x="97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7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6" name="Freeform 57">
              <a:extLst>
                <a:ext uri="{FF2B5EF4-FFF2-40B4-BE49-F238E27FC236}">
                  <a16:creationId xmlns:a16="http://schemas.microsoft.com/office/drawing/2014/main" id="{A50DF3B9-129A-4371-93A8-5D44258627D0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481888" y="6421438"/>
              <a:ext cx="52388" cy="79375"/>
            </a:xfrm>
            <a:custGeom>
              <a:avLst/>
              <a:gdLst>
                <a:gd name="T0" fmla="*/ 125 w 146"/>
                <a:gd name="T1" fmla="*/ 0 h 215"/>
                <a:gd name="T2" fmla="*/ 141 w 146"/>
                <a:gd name="T3" fmla="*/ 14 h 215"/>
                <a:gd name="T4" fmla="*/ 125 w 146"/>
                <a:gd name="T5" fmla="*/ 27 h 215"/>
                <a:gd name="T6" fmla="*/ 29 w 146"/>
                <a:gd name="T7" fmla="*/ 27 h 215"/>
                <a:gd name="T8" fmla="*/ 29 w 146"/>
                <a:gd name="T9" fmla="*/ 91 h 215"/>
                <a:gd name="T10" fmla="*/ 100 w 146"/>
                <a:gd name="T11" fmla="*/ 91 h 215"/>
                <a:gd name="T12" fmla="*/ 115 w 146"/>
                <a:gd name="T13" fmla="*/ 105 h 215"/>
                <a:gd name="T14" fmla="*/ 100 w 146"/>
                <a:gd name="T15" fmla="*/ 118 h 215"/>
                <a:gd name="T16" fmla="*/ 29 w 146"/>
                <a:gd name="T17" fmla="*/ 118 h 215"/>
                <a:gd name="T18" fmla="*/ 29 w 146"/>
                <a:gd name="T19" fmla="*/ 188 h 215"/>
                <a:gd name="T20" fmla="*/ 130 w 146"/>
                <a:gd name="T21" fmla="*/ 188 h 215"/>
                <a:gd name="T22" fmla="*/ 146 w 146"/>
                <a:gd name="T23" fmla="*/ 202 h 215"/>
                <a:gd name="T24" fmla="*/ 130 w 146"/>
                <a:gd name="T25" fmla="*/ 215 h 215"/>
                <a:gd name="T26" fmla="*/ 16 w 146"/>
                <a:gd name="T27" fmla="*/ 215 h 215"/>
                <a:gd name="T28" fmla="*/ 0 w 146"/>
                <a:gd name="T29" fmla="*/ 198 h 215"/>
                <a:gd name="T30" fmla="*/ 0 w 146"/>
                <a:gd name="T31" fmla="*/ 17 h 215"/>
                <a:gd name="T32" fmla="*/ 16 w 146"/>
                <a:gd name="T33" fmla="*/ 0 h 215"/>
                <a:gd name="T34" fmla="*/ 125 w 146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15">
                  <a:moveTo>
                    <a:pt x="125" y="0"/>
                  </a:moveTo>
                  <a:cubicBezTo>
                    <a:pt x="134" y="0"/>
                    <a:pt x="141" y="4"/>
                    <a:pt x="141" y="14"/>
                  </a:cubicBezTo>
                  <a:cubicBezTo>
                    <a:pt x="141" y="24"/>
                    <a:pt x="134" y="27"/>
                    <a:pt x="125" y="27"/>
                  </a:cubicBezTo>
                  <a:lnTo>
                    <a:pt x="29" y="27"/>
                  </a:lnTo>
                  <a:lnTo>
                    <a:pt x="29" y="91"/>
                  </a:lnTo>
                  <a:lnTo>
                    <a:pt x="100" y="91"/>
                  </a:lnTo>
                  <a:cubicBezTo>
                    <a:pt x="109" y="91"/>
                    <a:pt x="115" y="94"/>
                    <a:pt x="115" y="105"/>
                  </a:cubicBezTo>
                  <a:cubicBezTo>
                    <a:pt x="115" y="115"/>
                    <a:pt x="109" y="118"/>
                    <a:pt x="100" y="118"/>
                  </a:cubicBezTo>
                  <a:lnTo>
                    <a:pt x="29" y="118"/>
                  </a:lnTo>
                  <a:lnTo>
                    <a:pt x="29" y="188"/>
                  </a:lnTo>
                  <a:lnTo>
                    <a:pt x="130" y="188"/>
                  </a:lnTo>
                  <a:cubicBezTo>
                    <a:pt x="139" y="188"/>
                    <a:pt x="146" y="191"/>
                    <a:pt x="146" y="202"/>
                  </a:cubicBezTo>
                  <a:cubicBezTo>
                    <a:pt x="146" y="212"/>
                    <a:pt x="139" y="215"/>
                    <a:pt x="130" y="215"/>
                  </a:cubicBezTo>
                  <a:lnTo>
                    <a:pt x="16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7" y="0"/>
                    <a:pt x="16" y="0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Freeform 58">
              <a:extLst>
                <a:ext uri="{FF2B5EF4-FFF2-40B4-BE49-F238E27FC236}">
                  <a16:creationId xmlns:a16="http://schemas.microsoft.com/office/drawing/2014/main" id="{208A3C6A-D2EB-49AF-B05C-78E44D7C5677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546975" y="6421438"/>
              <a:ext cx="60325" cy="79375"/>
            </a:xfrm>
            <a:custGeom>
              <a:avLst/>
              <a:gdLst>
                <a:gd name="T0" fmla="*/ 58 w 165"/>
                <a:gd name="T1" fmla="*/ 126 h 215"/>
                <a:gd name="T2" fmla="*/ 107 w 165"/>
                <a:gd name="T3" fmla="*/ 126 h 215"/>
                <a:gd name="T4" fmla="*/ 83 w 165"/>
                <a:gd name="T5" fmla="*/ 56 h 215"/>
                <a:gd name="T6" fmla="*/ 58 w 165"/>
                <a:gd name="T7" fmla="*/ 126 h 215"/>
                <a:gd name="T8" fmla="*/ 164 w 165"/>
                <a:gd name="T9" fmla="*/ 193 h 215"/>
                <a:gd name="T10" fmla="*/ 165 w 165"/>
                <a:gd name="T11" fmla="*/ 200 h 215"/>
                <a:gd name="T12" fmla="*/ 151 w 165"/>
                <a:gd name="T13" fmla="*/ 215 h 215"/>
                <a:gd name="T14" fmla="*/ 137 w 165"/>
                <a:gd name="T15" fmla="*/ 205 h 215"/>
                <a:gd name="T16" fmla="*/ 117 w 165"/>
                <a:gd name="T17" fmla="*/ 153 h 215"/>
                <a:gd name="T18" fmla="*/ 48 w 165"/>
                <a:gd name="T19" fmla="*/ 153 h 215"/>
                <a:gd name="T20" fmla="*/ 28 w 165"/>
                <a:gd name="T21" fmla="*/ 205 h 215"/>
                <a:gd name="T22" fmla="*/ 14 w 165"/>
                <a:gd name="T23" fmla="*/ 215 h 215"/>
                <a:gd name="T24" fmla="*/ 0 w 165"/>
                <a:gd name="T25" fmla="*/ 200 h 215"/>
                <a:gd name="T26" fmla="*/ 1 w 165"/>
                <a:gd name="T27" fmla="*/ 193 h 215"/>
                <a:gd name="T28" fmla="*/ 69 w 165"/>
                <a:gd name="T29" fmla="*/ 13 h 215"/>
                <a:gd name="T30" fmla="*/ 83 w 165"/>
                <a:gd name="T31" fmla="*/ 0 h 215"/>
                <a:gd name="T32" fmla="*/ 96 w 165"/>
                <a:gd name="T33" fmla="*/ 13 h 215"/>
                <a:gd name="T34" fmla="*/ 164 w 165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15">
                  <a:moveTo>
                    <a:pt x="58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8" y="126"/>
                  </a:lnTo>
                  <a:close/>
                  <a:moveTo>
                    <a:pt x="164" y="193"/>
                  </a:moveTo>
                  <a:cubicBezTo>
                    <a:pt x="165" y="196"/>
                    <a:pt x="165" y="198"/>
                    <a:pt x="165" y="200"/>
                  </a:cubicBezTo>
                  <a:cubicBezTo>
                    <a:pt x="165" y="209"/>
                    <a:pt x="160" y="215"/>
                    <a:pt x="151" y="215"/>
                  </a:cubicBezTo>
                  <a:cubicBezTo>
                    <a:pt x="145" y="215"/>
                    <a:pt x="140" y="212"/>
                    <a:pt x="137" y="205"/>
                  </a:cubicBezTo>
                  <a:lnTo>
                    <a:pt x="117" y="153"/>
                  </a:lnTo>
                  <a:lnTo>
                    <a:pt x="48" y="153"/>
                  </a:lnTo>
                  <a:lnTo>
                    <a:pt x="28" y="205"/>
                  </a:lnTo>
                  <a:cubicBezTo>
                    <a:pt x="25" y="212"/>
                    <a:pt x="21" y="215"/>
                    <a:pt x="14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69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3" y="7"/>
                    <a:pt x="96" y="13"/>
                  </a:cubicBezTo>
                  <a:lnTo>
                    <a:pt x="164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" name="Freeform 59">
              <a:extLst>
                <a:ext uri="{FF2B5EF4-FFF2-40B4-BE49-F238E27FC236}">
                  <a16:creationId xmlns:a16="http://schemas.microsoft.com/office/drawing/2014/main" id="{E1B4AD78-53F2-40AF-B123-FF17824D114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613650" y="6421438"/>
              <a:ext cx="63500" cy="79375"/>
            </a:xfrm>
            <a:custGeom>
              <a:avLst/>
              <a:gdLst>
                <a:gd name="T0" fmla="*/ 157 w 174"/>
                <a:gd name="T1" fmla="*/ 0 h 215"/>
                <a:gd name="T2" fmla="*/ 174 w 174"/>
                <a:gd name="T3" fmla="*/ 14 h 215"/>
                <a:gd name="T4" fmla="*/ 157 w 174"/>
                <a:gd name="T5" fmla="*/ 27 h 215"/>
                <a:gd name="T6" fmla="*/ 102 w 174"/>
                <a:gd name="T7" fmla="*/ 27 h 215"/>
                <a:gd name="T8" fmla="*/ 102 w 174"/>
                <a:gd name="T9" fmla="*/ 198 h 215"/>
                <a:gd name="T10" fmla="*/ 87 w 174"/>
                <a:gd name="T11" fmla="*/ 215 h 215"/>
                <a:gd name="T12" fmla="*/ 72 w 174"/>
                <a:gd name="T13" fmla="*/ 198 h 215"/>
                <a:gd name="T14" fmla="*/ 72 w 174"/>
                <a:gd name="T15" fmla="*/ 27 h 215"/>
                <a:gd name="T16" fmla="*/ 17 w 174"/>
                <a:gd name="T17" fmla="*/ 27 h 215"/>
                <a:gd name="T18" fmla="*/ 0 w 174"/>
                <a:gd name="T19" fmla="*/ 14 h 215"/>
                <a:gd name="T20" fmla="*/ 17 w 174"/>
                <a:gd name="T21" fmla="*/ 0 h 215"/>
                <a:gd name="T22" fmla="*/ 157 w 174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15">
                  <a:moveTo>
                    <a:pt x="157" y="0"/>
                  </a:moveTo>
                  <a:cubicBezTo>
                    <a:pt x="167" y="0"/>
                    <a:pt x="174" y="4"/>
                    <a:pt x="174" y="14"/>
                  </a:cubicBezTo>
                  <a:cubicBezTo>
                    <a:pt x="174" y="24"/>
                    <a:pt x="167" y="27"/>
                    <a:pt x="157" y="27"/>
                  </a:cubicBezTo>
                  <a:lnTo>
                    <a:pt x="102" y="27"/>
                  </a:lnTo>
                  <a:lnTo>
                    <a:pt x="102" y="198"/>
                  </a:lnTo>
                  <a:cubicBezTo>
                    <a:pt x="102" y="208"/>
                    <a:pt x="97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7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" name="Freeform 60">
              <a:extLst>
                <a:ext uri="{FF2B5EF4-FFF2-40B4-BE49-F238E27FC236}">
                  <a16:creationId xmlns:a16="http://schemas.microsoft.com/office/drawing/2014/main" id="{A0EBAE25-8D16-4142-95E1-BA3F5ED4474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681913" y="6421438"/>
              <a:ext cx="63500" cy="79375"/>
            </a:xfrm>
            <a:custGeom>
              <a:avLst/>
              <a:gdLst>
                <a:gd name="T0" fmla="*/ 157 w 174"/>
                <a:gd name="T1" fmla="*/ 0 h 215"/>
                <a:gd name="T2" fmla="*/ 174 w 174"/>
                <a:gd name="T3" fmla="*/ 14 h 215"/>
                <a:gd name="T4" fmla="*/ 157 w 174"/>
                <a:gd name="T5" fmla="*/ 27 h 215"/>
                <a:gd name="T6" fmla="*/ 102 w 174"/>
                <a:gd name="T7" fmla="*/ 27 h 215"/>
                <a:gd name="T8" fmla="*/ 102 w 174"/>
                <a:gd name="T9" fmla="*/ 198 h 215"/>
                <a:gd name="T10" fmla="*/ 87 w 174"/>
                <a:gd name="T11" fmla="*/ 215 h 215"/>
                <a:gd name="T12" fmla="*/ 72 w 174"/>
                <a:gd name="T13" fmla="*/ 198 h 215"/>
                <a:gd name="T14" fmla="*/ 72 w 174"/>
                <a:gd name="T15" fmla="*/ 27 h 215"/>
                <a:gd name="T16" fmla="*/ 17 w 174"/>
                <a:gd name="T17" fmla="*/ 27 h 215"/>
                <a:gd name="T18" fmla="*/ 0 w 174"/>
                <a:gd name="T19" fmla="*/ 14 h 215"/>
                <a:gd name="T20" fmla="*/ 17 w 174"/>
                <a:gd name="T21" fmla="*/ 0 h 215"/>
                <a:gd name="T22" fmla="*/ 157 w 174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15">
                  <a:moveTo>
                    <a:pt x="157" y="0"/>
                  </a:moveTo>
                  <a:cubicBezTo>
                    <a:pt x="167" y="0"/>
                    <a:pt x="174" y="4"/>
                    <a:pt x="174" y="14"/>
                  </a:cubicBezTo>
                  <a:cubicBezTo>
                    <a:pt x="174" y="24"/>
                    <a:pt x="167" y="27"/>
                    <a:pt x="157" y="27"/>
                  </a:cubicBezTo>
                  <a:lnTo>
                    <a:pt x="102" y="27"/>
                  </a:lnTo>
                  <a:lnTo>
                    <a:pt x="102" y="198"/>
                  </a:lnTo>
                  <a:cubicBezTo>
                    <a:pt x="102" y="208"/>
                    <a:pt x="97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7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Freeform 61">
              <a:extLst>
                <a:ext uri="{FF2B5EF4-FFF2-40B4-BE49-F238E27FC236}">
                  <a16:creationId xmlns:a16="http://schemas.microsoft.com/office/drawing/2014/main" id="{F367F994-0240-4CC9-BF74-49D6C8528E3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756525" y="6421438"/>
              <a:ext cx="52388" cy="79375"/>
            </a:xfrm>
            <a:custGeom>
              <a:avLst/>
              <a:gdLst>
                <a:gd name="T0" fmla="*/ 125 w 146"/>
                <a:gd name="T1" fmla="*/ 0 h 215"/>
                <a:gd name="T2" fmla="*/ 141 w 146"/>
                <a:gd name="T3" fmla="*/ 14 h 215"/>
                <a:gd name="T4" fmla="*/ 125 w 146"/>
                <a:gd name="T5" fmla="*/ 27 h 215"/>
                <a:gd name="T6" fmla="*/ 29 w 146"/>
                <a:gd name="T7" fmla="*/ 27 h 215"/>
                <a:gd name="T8" fmla="*/ 29 w 146"/>
                <a:gd name="T9" fmla="*/ 91 h 215"/>
                <a:gd name="T10" fmla="*/ 100 w 146"/>
                <a:gd name="T11" fmla="*/ 91 h 215"/>
                <a:gd name="T12" fmla="*/ 115 w 146"/>
                <a:gd name="T13" fmla="*/ 105 h 215"/>
                <a:gd name="T14" fmla="*/ 100 w 146"/>
                <a:gd name="T15" fmla="*/ 118 h 215"/>
                <a:gd name="T16" fmla="*/ 29 w 146"/>
                <a:gd name="T17" fmla="*/ 118 h 215"/>
                <a:gd name="T18" fmla="*/ 29 w 146"/>
                <a:gd name="T19" fmla="*/ 188 h 215"/>
                <a:gd name="T20" fmla="*/ 130 w 146"/>
                <a:gd name="T21" fmla="*/ 188 h 215"/>
                <a:gd name="T22" fmla="*/ 146 w 146"/>
                <a:gd name="T23" fmla="*/ 202 h 215"/>
                <a:gd name="T24" fmla="*/ 130 w 146"/>
                <a:gd name="T25" fmla="*/ 215 h 215"/>
                <a:gd name="T26" fmla="*/ 17 w 146"/>
                <a:gd name="T27" fmla="*/ 215 h 215"/>
                <a:gd name="T28" fmla="*/ 0 w 146"/>
                <a:gd name="T29" fmla="*/ 198 h 215"/>
                <a:gd name="T30" fmla="*/ 0 w 146"/>
                <a:gd name="T31" fmla="*/ 17 h 215"/>
                <a:gd name="T32" fmla="*/ 17 w 146"/>
                <a:gd name="T33" fmla="*/ 0 h 215"/>
                <a:gd name="T34" fmla="*/ 125 w 146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15">
                  <a:moveTo>
                    <a:pt x="125" y="0"/>
                  </a:moveTo>
                  <a:cubicBezTo>
                    <a:pt x="134" y="0"/>
                    <a:pt x="141" y="4"/>
                    <a:pt x="141" y="14"/>
                  </a:cubicBezTo>
                  <a:cubicBezTo>
                    <a:pt x="141" y="24"/>
                    <a:pt x="134" y="27"/>
                    <a:pt x="125" y="27"/>
                  </a:cubicBezTo>
                  <a:lnTo>
                    <a:pt x="29" y="27"/>
                  </a:lnTo>
                  <a:lnTo>
                    <a:pt x="29" y="91"/>
                  </a:lnTo>
                  <a:lnTo>
                    <a:pt x="100" y="91"/>
                  </a:lnTo>
                  <a:cubicBezTo>
                    <a:pt x="109" y="91"/>
                    <a:pt x="115" y="94"/>
                    <a:pt x="115" y="105"/>
                  </a:cubicBezTo>
                  <a:cubicBezTo>
                    <a:pt x="115" y="115"/>
                    <a:pt x="109" y="118"/>
                    <a:pt x="100" y="118"/>
                  </a:cubicBezTo>
                  <a:lnTo>
                    <a:pt x="29" y="118"/>
                  </a:lnTo>
                  <a:lnTo>
                    <a:pt x="29" y="188"/>
                  </a:lnTo>
                  <a:lnTo>
                    <a:pt x="130" y="188"/>
                  </a:lnTo>
                  <a:cubicBezTo>
                    <a:pt x="139" y="188"/>
                    <a:pt x="146" y="191"/>
                    <a:pt x="146" y="202"/>
                  </a:cubicBezTo>
                  <a:cubicBezTo>
                    <a:pt x="146" y="212"/>
                    <a:pt x="139" y="215"/>
                    <a:pt x="130" y="215"/>
                  </a:cubicBezTo>
                  <a:lnTo>
                    <a:pt x="17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7" y="0"/>
                    <a:pt x="17" y="0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Freeform 62">
              <a:extLst>
                <a:ext uri="{FF2B5EF4-FFF2-40B4-BE49-F238E27FC236}">
                  <a16:creationId xmlns:a16="http://schemas.microsoft.com/office/drawing/2014/main" id="{2891372E-98CF-4A71-9767-C991D716D229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826375" y="6421438"/>
              <a:ext cx="55563" cy="79375"/>
            </a:xfrm>
            <a:custGeom>
              <a:avLst/>
              <a:gdLst>
                <a:gd name="T0" fmla="*/ 30 w 151"/>
                <a:gd name="T1" fmla="*/ 27 h 215"/>
                <a:gd name="T2" fmla="*/ 30 w 151"/>
                <a:gd name="T3" fmla="*/ 103 h 215"/>
                <a:gd name="T4" fmla="*/ 79 w 151"/>
                <a:gd name="T5" fmla="*/ 103 h 215"/>
                <a:gd name="T6" fmla="*/ 118 w 151"/>
                <a:gd name="T7" fmla="*/ 66 h 215"/>
                <a:gd name="T8" fmla="*/ 79 w 151"/>
                <a:gd name="T9" fmla="*/ 27 h 215"/>
                <a:gd name="T10" fmla="*/ 30 w 151"/>
                <a:gd name="T11" fmla="*/ 27 h 215"/>
                <a:gd name="T12" fmla="*/ 77 w 151"/>
                <a:gd name="T13" fmla="*/ 0 h 215"/>
                <a:gd name="T14" fmla="*/ 147 w 151"/>
                <a:gd name="T15" fmla="*/ 66 h 215"/>
                <a:gd name="T16" fmla="*/ 106 w 151"/>
                <a:gd name="T17" fmla="*/ 126 h 215"/>
                <a:gd name="T18" fmla="*/ 147 w 151"/>
                <a:gd name="T19" fmla="*/ 188 h 215"/>
                <a:gd name="T20" fmla="*/ 151 w 151"/>
                <a:gd name="T21" fmla="*/ 199 h 215"/>
                <a:gd name="T22" fmla="*/ 135 w 151"/>
                <a:gd name="T23" fmla="*/ 215 h 215"/>
                <a:gd name="T24" fmla="*/ 123 w 151"/>
                <a:gd name="T25" fmla="*/ 208 h 215"/>
                <a:gd name="T26" fmla="*/ 75 w 151"/>
                <a:gd name="T27" fmla="*/ 130 h 215"/>
                <a:gd name="T28" fmla="*/ 30 w 151"/>
                <a:gd name="T29" fmla="*/ 130 h 215"/>
                <a:gd name="T30" fmla="*/ 30 w 151"/>
                <a:gd name="T31" fmla="*/ 198 h 215"/>
                <a:gd name="T32" fmla="*/ 15 w 151"/>
                <a:gd name="T33" fmla="*/ 215 h 215"/>
                <a:gd name="T34" fmla="*/ 0 w 151"/>
                <a:gd name="T35" fmla="*/ 198 h 215"/>
                <a:gd name="T36" fmla="*/ 0 w 151"/>
                <a:gd name="T37" fmla="*/ 17 h 215"/>
                <a:gd name="T38" fmla="*/ 17 w 151"/>
                <a:gd name="T39" fmla="*/ 0 h 215"/>
                <a:gd name="T40" fmla="*/ 77 w 151"/>
                <a:gd name="T41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215">
                  <a:moveTo>
                    <a:pt x="30" y="27"/>
                  </a:moveTo>
                  <a:lnTo>
                    <a:pt x="30" y="103"/>
                  </a:lnTo>
                  <a:lnTo>
                    <a:pt x="79" y="103"/>
                  </a:lnTo>
                  <a:cubicBezTo>
                    <a:pt x="105" y="103"/>
                    <a:pt x="118" y="88"/>
                    <a:pt x="118" y="66"/>
                  </a:cubicBezTo>
                  <a:cubicBezTo>
                    <a:pt x="118" y="42"/>
                    <a:pt x="105" y="27"/>
                    <a:pt x="79" y="27"/>
                  </a:cubicBezTo>
                  <a:lnTo>
                    <a:pt x="30" y="27"/>
                  </a:lnTo>
                  <a:close/>
                  <a:moveTo>
                    <a:pt x="77" y="0"/>
                  </a:moveTo>
                  <a:cubicBezTo>
                    <a:pt x="123" y="0"/>
                    <a:pt x="147" y="27"/>
                    <a:pt x="147" y="66"/>
                  </a:cubicBezTo>
                  <a:cubicBezTo>
                    <a:pt x="147" y="95"/>
                    <a:pt x="132" y="116"/>
                    <a:pt x="106" y="126"/>
                  </a:cubicBezTo>
                  <a:lnTo>
                    <a:pt x="147" y="188"/>
                  </a:lnTo>
                  <a:cubicBezTo>
                    <a:pt x="150" y="192"/>
                    <a:pt x="151" y="196"/>
                    <a:pt x="151" y="199"/>
                  </a:cubicBezTo>
                  <a:cubicBezTo>
                    <a:pt x="151" y="210"/>
                    <a:pt x="144" y="215"/>
                    <a:pt x="135" y="215"/>
                  </a:cubicBezTo>
                  <a:cubicBezTo>
                    <a:pt x="131" y="215"/>
                    <a:pt x="126" y="213"/>
                    <a:pt x="123" y="208"/>
                  </a:cubicBezTo>
                  <a:lnTo>
                    <a:pt x="75" y="130"/>
                  </a:lnTo>
                  <a:lnTo>
                    <a:pt x="30" y="130"/>
                  </a:lnTo>
                  <a:lnTo>
                    <a:pt x="30" y="198"/>
                  </a:lnTo>
                  <a:cubicBezTo>
                    <a:pt x="30" y="208"/>
                    <a:pt x="24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8" y="1"/>
                    <a:pt x="17" y="0"/>
                  </a:cubicBezTo>
                  <a:lnTo>
                    <a:pt x="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2" name="Freeform 63">
              <a:extLst>
                <a:ext uri="{FF2B5EF4-FFF2-40B4-BE49-F238E27FC236}">
                  <a16:creationId xmlns:a16="http://schemas.microsoft.com/office/drawing/2014/main" id="{A9EBFB05-CF3B-4F1D-977A-4B465A89C84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896225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1 w 128"/>
                <a:gd name="T3" fmla="*/ 27 h 215"/>
                <a:gd name="T4" fmla="*/ 79 w 128"/>
                <a:gd name="T5" fmla="*/ 27 h 215"/>
                <a:gd name="T6" fmla="*/ 79 w 128"/>
                <a:gd name="T7" fmla="*/ 188 h 215"/>
                <a:gd name="T8" fmla="*/ 111 w 128"/>
                <a:gd name="T9" fmla="*/ 188 h 215"/>
                <a:gd name="T10" fmla="*/ 128 w 128"/>
                <a:gd name="T11" fmla="*/ 202 h 215"/>
                <a:gd name="T12" fmla="*/ 111 w 128"/>
                <a:gd name="T13" fmla="*/ 215 h 215"/>
                <a:gd name="T14" fmla="*/ 17 w 128"/>
                <a:gd name="T15" fmla="*/ 215 h 215"/>
                <a:gd name="T16" fmla="*/ 0 w 128"/>
                <a:gd name="T17" fmla="*/ 202 h 215"/>
                <a:gd name="T18" fmla="*/ 17 w 128"/>
                <a:gd name="T19" fmla="*/ 188 h 215"/>
                <a:gd name="T20" fmla="*/ 49 w 128"/>
                <a:gd name="T21" fmla="*/ 188 h 215"/>
                <a:gd name="T22" fmla="*/ 49 w 128"/>
                <a:gd name="T23" fmla="*/ 27 h 215"/>
                <a:gd name="T24" fmla="*/ 17 w 128"/>
                <a:gd name="T25" fmla="*/ 27 h 215"/>
                <a:gd name="T26" fmla="*/ 0 w 128"/>
                <a:gd name="T27" fmla="*/ 14 h 215"/>
                <a:gd name="T28" fmla="*/ 17 w 128"/>
                <a:gd name="T29" fmla="*/ 0 h 215"/>
                <a:gd name="T30" fmla="*/ 111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1" y="27"/>
                    <a:pt x="111" y="27"/>
                  </a:cubicBezTo>
                  <a:lnTo>
                    <a:pt x="79" y="27"/>
                  </a:lnTo>
                  <a:lnTo>
                    <a:pt x="79" y="188"/>
                  </a:lnTo>
                  <a:lnTo>
                    <a:pt x="111" y="188"/>
                  </a:lnTo>
                  <a:cubicBezTo>
                    <a:pt x="121" y="188"/>
                    <a:pt x="128" y="192"/>
                    <a:pt x="128" y="202"/>
                  </a:cubicBezTo>
                  <a:cubicBezTo>
                    <a:pt x="128" y="211"/>
                    <a:pt x="121" y="215"/>
                    <a:pt x="111" y="215"/>
                  </a:cubicBezTo>
                  <a:lnTo>
                    <a:pt x="17" y="215"/>
                  </a:lnTo>
                  <a:cubicBezTo>
                    <a:pt x="7" y="215"/>
                    <a:pt x="0" y="211"/>
                    <a:pt x="0" y="202"/>
                  </a:cubicBezTo>
                  <a:cubicBezTo>
                    <a:pt x="0" y="192"/>
                    <a:pt x="7" y="188"/>
                    <a:pt x="17" y="188"/>
                  </a:cubicBezTo>
                  <a:lnTo>
                    <a:pt x="49" y="188"/>
                  </a:lnTo>
                  <a:lnTo>
                    <a:pt x="49" y="27"/>
                  </a:lnTo>
                  <a:lnTo>
                    <a:pt x="17" y="27"/>
                  </a:lnTo>
                  <a:cubicBezTo>
                    <a:pt x="7" y="27"/>
                    <a:pt x="0" y="23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11" y="0"/>
                  </a:lnTo>
                  <a:cubicBezTo>
                    <a:pt x="121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Freeform 64">
              <a:extLst>
                <a:ext uri="{FF2B5EF4-FFF2-40B4-BE49-F238E27FC236}">
                  <a16:creationId xmlns:a16="http://schemas.microsoft.com/office/drawing/2014/main" id="{4CDE675E-8BD7-4C74-B80F-05153F77F48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962900" y="6421438"/>
              <a:ext cx="55563" cy="79375"/>
            </a:xfrm>
            <a:custGeom>
              <a:avLst/>
              <a:gdLst>
                <a:gd name="T0" fmla="*/ 61 w 151"/>
                <a:gd name="T1" fmla="*/ 107 h 215"/>
                <a:gd name="T2" fmla="*/ 30 w 151"/>
                <a:gd name="T3" fmla="*/ 144 h 215"/>
                <a:gd name="T4" fmla="*/ 30 w 151"/>
                <a:gd name="T5" fmla="*/ 198 h 215"/>
                <a:gd name="T6" fmla="*/ 15 w 151"/>
                <a:gd name="T7" fmla="*/ 215 h 215"/>
                <a:gd name="T8" fmla="*/ 0 w 151"/>
                <a:gd name="T9" fmla="*/ 198 h 215"/>
                <a:gd name="T10" fmla="*/ 0 w 151"/>
                <a:gd name="T11" fmla="*/ 17 h 215"/>
                <a:gd name="T12" fmla="*/ 15 w 151"/>
                <a:gd name="T13" fmla="*/ 0 h 215"/>
                <a:gd name="T14" fmla="*/ 30 w 151"/>
                <a:gd name="T15" fmla="*/ 17 h 215"/>
                <a:gd name="T16" fmla="*/ 30 w 151"/>
                <a:gd name="T17" fmla="*/ 101 h 215"/>
                <a:gd name="T18" fmla="*/ 105 w 151"/>
                <a:gd name="T19" fmla="*/ 6 h 215"/>
                <a:gd name="T20" fmla="*/ 117 w 151"/>
                <a:gd name="T21" fmla="*/ 0 h 215"/>
                <a:gd name="T22" fmla="*/ 131 w 151"/>
                <a:gd name="T23" fmla="*/ 13 h 215"/>
                <a:gd name="T24" fmla="*/ 126 w 151"/>
                <a:gd name="T25" fmla="*/ 26 h 215"/>
                <a:gd name="T26" fmla="*/ 79 w 151"/>
                <a:gd name="T27" fmla="*/ 83 h 215"/>
                <a:gd name="T28" fmla="*/ 149 w 151"/>
                <a:gd name="T29" fmla="*/ 190 h 215"/>
                <a:gd name="T30" fmla="*/ 151 w 151"/>
                <a:gd name="T31" fmla="*/ 199 h 215"/>
                <a:gd name="T32" fmla="*/ 137 w 151"/>
                <a:gd name="T33" fmla="*/ 215 h 215"/>
                <a:gd name="T34" fmla="*/ 123 w 151"/>
                <a:gd name="T35" fmla="*/ 207 h 215"/>
                <a:gd name="T36" fmla="*/ 61 w 151"/>
                <a:gd name="T37" fmla="*/ 10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215">
                  <a:moveTo>
                    <a:pt x="61" y="107"/>
                  </a:moveTo>
                  <a:lnTo>
                    <a:pt x="30" y="144"/>
                  </a:lnTo>
                  <a:lnTo>
                    <a:pt x="30" y="198"/>
                  </a:lnTo>
                  <a:cubicBezTo>
                    <a:pt x="30" y="208"/>
                    <a:pt x="24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6" y="0"/>
                    <a:pt x="15" y="0"/>
                  </a:cubicBezTo>
                  <a:cubicBezTo>
                    <a:pt x="24" y="0"/>
                    <a:pt x="30" y="8"/>
                    <a:pt x="30" y="17"/>
                  </a:cubicBezTo>
                  <a:lnTo>
                    <a:pt x="30" y="101"/>
                  </a:lnTo>
                  <a:lnTo>
                    <a:pt x="105" y="6"/>
                  </a:lnTo>
                  <a:cubicBezTo>
                    <a:pt x="109" y="2"/>
                    <a:pt x="113" y="0"/>
                    <a:pt x="117" y="0"/>
                  </a:cubicBezTo>
                  <a:cubicBezTo>
                    <a:pt x="125" y="0"/>
                    <a:pt x="131" y="5"/>
                    <a:pt x="131" y="13"/>
                  </a:cubicBezTo>
                  <a:cubicBezTo>
                    <a:pt x="131" y="17"/>
                    <a:pt x="130" y="21"/>
                    <a:pt x="126" y="26"/>
                  </a:cubicBezTo>
                  <a:lnTo>
                    <a:pt x="79" y="83"/>
                  </a:lnTo>
                  <a:lnTo>
                    <a:pt x="149" y="190"/>
                  </a:lnTo>
                  <a:cubicBezTo>
                    <a:pt x="150" y="193"/>
                    <a:pt x="151" y="196"/>
                    <a:pt x="151" y="199"/>
                  </a:cubicBezTo>
                  <a:cubicBezTo>
                    <a:pt x="151" y="208"/>
                    <a:pt x="145" y="215"/>
                    <a:pt x="137" y="215"/>
                  </a:cubicBezTo>
                  <a:cubicBezTo>
                    <a:pt x="132" y="215"/>
                    <a:pt x="126" y="212"/>
                    <a:pt x="123" y="207"/>
                  </a:cubicBezTo>
                  <a:lnTo>
                    <a:pt x="6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Freeform 65">
              <a:extLst>
                <a:ext uri="{FF2B5EF4-FFF2-40B4-BE49-F238E27FC236}">
                  <a16:creationId xmlns:a16="http://schemas.microsoft.com/office/drawing/2014/main" id="{4F688B3B-07F3-481E-9B85-032F8139A3C5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026400" y="6419851"/>
              <a:ext cx="61913" cy="82550"/>
            </a:xfrm>
            <a:custGeom>
              <a:avLst/>
              <a:gdLst>
                <a:gd name="T0" fmla="*/ 86 w 172"/>
                <a:gd name="T1" fmla="*/ 27 h 221"/>
                <a:gd name="T2" fmla="*/ 31 w 172"/>
                <a:gd name="T3" fmla="*/ 111 h 221"/>
                <a:gd name="T4" fmla="*/ 86 w 172"/>
                <a:gd name="T5" fmla="*/ 194 h 221"/>
                <a:gd name="T6" fmla="*/ 142 w 172"/>
                <a:gd name="T7" fmla="*/ 111 h 221"/>
                <a:gd name="T8" fmla="*/ 86 w 172"/>
                <a:gd name="T9" fmla="*/ 27 h 221"/>
                <a:gd name="T10" fmla="*/ 86 w 172"/>
                <a:gd name="T11" fmla="*/ 221 h 221"/>
                <a:gd name="T12" fmla="*/ 0 w 172"/>
                <a:gd name="T13" fmla="*/ 111 h 221"/>
                <a:gd name="T14" fmla="*/ 86 w 172"/>
                <a:gd name="T15" fmla="*/ 0 h 221"/>
                <a:gd name="T16" fmla="*/ 172 w 172"/>
                <a:gd name="T17" fmla="*/ 111 h 221"/>
                <a:gd name="T18" fmla="*/ 86 w 172"/>
                <a:gd name="T1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221">
                  <a:moveTo>
                    <a:pt x="86" y="27"/>
                  </a:moveTo>
                  <a:cubicBezTo>
                    <a:pt x="48" y="27"/>
                    <a:pt x="31" y="63"/>
                    <a:pt x="31" y="111"/>
                  </a:cubicBezTo>
                  <a:cubicBezTo>
                    <a:pt x="31" y="159"/>
                    <a:pt x="48" y="194"/>
                    <a:pt x="86" y="194"/>
                  </a:cubicBezTo>
                  <a:cubicBezTo>
                    <a:pt x="125" y="194"/>
                    <a:pt x="142" y="159"/>
                    <a:pt x="142" y="111"/>
                  </a:cubicBezTo>
                  <a:cubicBezTo>
                    <a:pt x="142" y="63"/>
                    <a:pt x="125" y="27"/>
                    <a:pt x="86" y="27"/>
                  </a:cubicBezTo>
                  <a:close/>
                  <a:moveTo>
                    <a:pt x="86" y="221"/>
                  </a:moveTo>
                  <a:cubicBezTo>
                    <a:pt x="29" y="221"/>
                    <a:pt x="0" y="173"/>
                    <a:pt x="0" y="111"/>
                  </a:cubicBezTo>
                  <a:cubicBezTo>
                    <a:pt x="0" y="48"/>
                    <a:pt x="29" y="0"/>
                    <a:pt x="86" y="0"/>
                  </a:cubicBezTo>
                  <a:cubicBezTo>
                    <a:pt x="144" y="0"/>
                    <a:pt x="172" y="48"/>
                    <a:pt x="172" y="111"/>
                  </a:cubicBezTo>
                  <a:cubicBezTo>
                    <a:pt x="172" y="173"/>
                    <a:pt x="144" y="221"/>
                    <a:pt x="86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Freeform 66">
              <a:extLst>
                <a:ext uri="{FF2B5EF4-FFF2-40B4-BE49-F238E27FC236}">
                  <a16:creationId xmlns:a16="http://schemas.microsoft.com/office/drawing/2014/main" id="{0700B904-47D5-49A4-AF89-B25D1E2CC224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101013" y="6421438"/>
              <a:ext cx="55563" cy="79375"/>
            </a:xfrm>
            <a:custGeom>
              <a:avLst/>
              <a:gdLst>
                <a:gd name="T0" fmla="*/ 30 w 151"/>
                <a:gd name="T1" fmla="*/ 27 h 215"/>
                <a:gd name="T2" fmla="*/ 30 w 151"/>
                <a:gd name="T3" fmla="*/ 103 h 215"/>
                <a:gd name="T4" fmla="*/ 79 w 151"/>
                <a:gd name="T5" fmla="*/ 103 h 215"/>
                <a:gd name="T6" fmla="*/ 118 w 151"/>
                <a:gd name="T7" fmla="*/ 66 h 215"/>
                <a:gd name="T8" fmla="*/ 79 w 151"/>
                <a:gd name="T9" fmla="*/ 27 h 215"/>
                <a:gd name="T10" fmla="*/ 30 w 151"/>
                <a:gd name="T11" fmla="*/ 27 h 215"/>
                <a:gd name="T12" fmla="*/ 78 w 151"/>
                <a:gd name="T13" fmla="*/ 0 h 215"/>
                <a:gd name="T14" fmla="*/ 147 w 151"/>
                <a:gd name="T15" fmla="*/ 66 h 215"/>
                <a:gd name="T16" fmla="*/ 106 w 151"/>
                <a:gd name="T17" fmla="*/ 126 h 215"/>
                <a:gd name="T18" fmla="*/ 147 w 151"/>
                <a:gd name="T19" fmla="*/ 188 h 215"/>
                <a:gd name="T20" fmla="*/ 151 w 151"/>
                <a:gd name="T21" fmla="*/ 199 h 215"/>
                <a:gd name="T22" fmla="*/ 135 w 151"/>
                <a:gd name="T23" fmla="*/ 215 h 215"/>
                <a:gd name="T24" fmla="*/ 123 w 151"/>
                <a:gd name="T25" fmla="*/ 208 h 215"/>
                <a:gd name="T26" fmla="*/ 75 w 151"/>
                <a:gd name="T27" fmla="*/ 130 h 215"/>
                <a:gd name="T28" fmla="*/ 30 w 151"/>
                <a:gd name="T29" fmla="*/ 130 h 215"/>
                <a:gd name="T30" fmla="*/ 30 w 151"/>
                <a:gd name="T31" fmla="*/ 198 h 215"/>
                <a:gd name="T32" fmla="*/ 15 w 151"/>
                <a:gd name="T33" fmla="*/ 215 h 215"/>
                <a:gd name="T34" fmla="*/ 0 w 151"/>
                <a:gd name="T35" fmla="*/ 198 h 215"/>
                <a:gd name="T36" fmla="*/ 0 w 151"/>
                <a:gd name="T37" fmla="*/ 17 h 215"/>
                <a:gd name="T38" fmla="*/ 17 w 151"/>
                <a:gd name="T39" fmla="*/ 0 h 215"/>
                <a:gd name="T40" fmla="*/ 78 w 151"/>
                <a:gd name="T41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215">
                  <a:moveTo>
                    <a:pt x="30" y="27"/>
                  </a:moveTo>
                  <a:lnTo>
                    <a:pt x="30" y="103"/>
                  </a:lnTo>
                  <a:lnTo>
                    <a:pt x="79" y="103"/>
                  </a:lnTo>
                  <a:cubicBezTo>
                    <a:pt x="105" y="103"/>
                    <a:pt x="118" y="88"/>
                    <a:pt x="118" y="66"/>
                  </a:cubicBezTo>
                  <a:cubicBezTo>
                    <a:pt x="118" y="42"/>
                    <a:pt x="105" y="27"/>
                    <a:pt x="79" y="27"/>
                  </a:cubicBezTo>
                  <a:lnTo>
                    <a:pt x="30" y="27"/>
                  </a:lnTo>
                  <a:close/>
                  <a:moveTo>
                    <a:pt x="78" y="0"/>
                  </a:moveTo>
                  <a:cubicBezTo>
                    <a:pt x="123" y="0"/>
                    <a:pt x="147" y="27"/>
                    <a:pt x="147" y="66"/>
                  </a:cubicBezTo>
                  <a:cubicBezTo>
                    <a:pt x="147" y="95"/>
                    <a:pt x="132" y="116"/>
                    <a:pt x="106" y="126"/>
                  </a:cubicBezTo>
                  <a:lnTo>
                    <a:pt x="147" y="188"/>
                  </a:lnTo>
                  <a:cubicBezTo>
                    <a:pt x="150" y="192"/>
                    <a:pt x="151" y="196"/>
                    <a:pt x="151" y="199"/>
                  </a:cubicBezTo>
                  <a:cubicBezTo>
                    <a:pt x="151" y="210"/>
                    <a:pt x="144" y="215"/>
                    <a:pt x="135" y="215"/>
                  </a:cubicBezTo>
                  <a:cubicBezTo>
                    <a:pt x="131" y="215"/>
                    <a:pt x="126" y="213"/>
                    <a:pt x="123" y="208"/>
                  </a:cubicBezTo>
                  <a:lnTo>
                    <a:pt x="75" y="130"/>
                  </a:lnTo>
                  <a:lnTo>
                    <a:pt x="30" y="130"/>
                  </a:lnTo>
                  <a:lnTo>
                    <a:pt x="30" y="198"/>
                  </a:lnTo>
                  <a:cubicBezTo>
                    <a:pt x="30" y="208"/>
                    <a:pt x="24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8" y="1"/>
                    <a:pt x="17" y="0"/>
                  </a:cubicBezTo>
                  <a:lnTo>
                    <a:pt x="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" name="Freeform 67">
              <a:extLst>
                <a:ext uri="{FF2B5EF4-FFF2-40B4-BE49-F238E27FC236}">
                  <a16:creationId xmlns:a16="http://schemas.microsoft.com/office/drawing/2014/main" id="{BE1F41E7-9597-4832-A6B4-1CD22ABA59B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169275" y="6421438"/>
              <a:ext cx="53975" cy="79375"/>
            </a:xfrm>
            <a:custGeom>
              <a:avLst/>
              <a:gdLst>
                <a:gd name="T0" fmla="*/ 61 w 151"/>
                <a:gd name="T1" fmla="*/ 107 h 215"/>
                <a:gd name="T2" fmla="*/ 29 w 151"/>
                <a:gd name="T3" fmla="*/ 144 h 215"/>
                <a:gd name="T4" fmla="*/ 29 w 151"/>
                <a:gd name="T5" fmla="*/ 198 h 215"/>
                <a:gd name="T6" fmla="*/ 15 w 151"/>
                <a:gd name="T7" fmla="*/ 215 h 215"/>
                <a:gd name="T8" fmla="*/ 0 w 151"/>
                <a:gd name="T9" fmla="*/ 198 h 215"/>
                <a:gd name="T10" fmla="*/ 0 w 151"/>
                <a:gd name="T11" fmla="*/ 17 h 215"/>
                <a:gd name="T12" fmla="*/ 15 w 151"/>
                <a:gd name="T13" fmla="*/ 0 h 215"/>
                <a:gd name="T14" fmla="*/ 29 w 151"/>
                <a:gd name="T15" fmla="*/ 17 h 215"/>
                <a:gd name="T16" fmla="*/ 29 w 151"/>
                <a:gd name="T17" fmla="*/ 101 h 215"/>
                <a:gd name="T18" fmla="*/ 105 w 151"/>
                <a:gd name="T19" fmla="*/ 6 h 215"/>
                <a:gd name="T20" fmla="*/ 117 w 151"/>
                <a:gd name="T21" fmla="*/ 0 h 215"/>
                <a:gd name="T22" fmla="*/ 131 w 151"/>
                <a:gd name="T23" fmla="*/ 13 h 215"/>
                <a:gd name="T24" fmla="*/ 126 w 151"/>
                <a:gd name="T25" fmla="*/ 26 h 215"/>
                <a:gd name="T26" fmla="*/ 79 w 151"/>
                <a:gd name="T27" fmla="*/ 83 h 215"/>
                <a:gd name="T28" fmla="*/ 149 w 151"/>
                <a:gd name="T29" fmla="*/ 190 h 215"/>
                <a:gd name="T30" fmla="*/ 151 w 151"/>
                <a:gd name="T31" fmla="*/ 199 h 215"/>
                <a:gd name="T32" fmla="*/ 137 w 151"/>
                <a:gd name="T33" fmla="*/ 215 h 215"/>
                <a:gd name="T34" fmla="*/ 123 w 151"/>
                <a:gd name="T35" fmla="*/ 207 h 215"/>
                <a:gd name="T36" fmla="*/ 61 w 151"/>
                <a:gd name="T37" fmla="*/ 10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215">
                  <a:moveTo>
                    <a:pt x="61" y="107"/>
                  </a:moveTo>
                  <a:lnTo>
                    <a:pt x="29" y="144"/>
                  </a:lnTo>
                  <a:lnTo>
                    <a:pt x="29" y="198"/>
                  </a:lnTo>
                  <a:cubicBezTo>
                    <a:pt x="29" y="208"/>
                    <a:pt x="24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6" y="0"/>
                    <a:pt x="15" y="0"/>
                  </a:cubicBezTo>
                  <a:cubicBezTo>
                    <a:pt x="24" y="0"/>
                    <a:pt x="29" y="8"/>
                    <a:pt x="29" y="17"/>
                  </a:cubicBezTo>
                  <a:lnTo>
                    <a:pt x="29" y="101"/>
                  </a:lnTo>
                  <a:lnTo>
                    <a:pt x="105" y="6"/>
                  </a:lnTo>
                  <a:cubicBezTo>
                    <a:pt x="108" y="2"/>
                    <a:pt x="112" y="0"/>
                    <a:pt x="117" y="0"/>
                  </a:cubicBezTo>
                  <a:cubicBezTo>
                    <a:pt x="125" y="0"/>
                    <a:pt x="131" y="5"/>
                    <a:pt x="131" y="13"/>
                  </a:cubicBezTo>
                  <a:cubicBezTo>
                    <a:pt x="131" y="17"/>
                    <a:pt x="130" y="21"/>
                    <a:pt x="126" y="26"/>
                  </a:cubicBezTo>
                  <a:lnTo>
                    <a:pt x="79" y="83"/>
                  </a:lnTo>
                  <a:lnTo>
                    <a:pt x="149" y="190"/>
                  </a:lnTo>
                  <a:cubicBezTo>
                    <a:pt x="150" y="193"/>
                    <a:pt x="151" y="196"/>
                    <a:pt x="151" y="199"/>
                  </a:cubicBezTo>
                  <a:cubicBezTo>
                    <a:pt x="151" y="208"/>
                    <a:pt x="145" y="215"/>
                    <a:pt x="137" y="215"/>
                  </a:cubicBezTo>
                  <a:cubicBezTo>
                    <a:pt x="131" y="215"/>
                    <a:pt x="126" y="212"/>
                    <a:pt x="123" y="207"/>
                  </a:cubicBezTo>
                  <a:lnTo>
                    <a:pt x="6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Freeform 68">
              <a:extLst>
                <a:ext uri="{FF2B5EF4-FFF2-40B4-BE49-F238E27FC236}">
                  <a16:creationId xmlns:a16="http://schemas.microsoft.com/office/drawing/2014/main" id="{461BD2E2-D975-4A74-BE2E-B3A1BCA6F12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237538" y="6421438"/>
              <a:ext cx="52388" cy="79375"/>
            </a:xfrm>
            <a:custGeom>
              <a:avLst/>
              <a:gdLst>
                <a:gd name="T0" fmla="*/ 125 w 146"/>
                <a:gd name="T1" fmla="*/ 0 h 215"/>
                <a:gd name="T2" fmla="*/ 141 w 146"/>
                <a:gd name="T3" fmla="*/ 14 h 215"/>
                <a:gd name="T4" fmla="*/ 125 w 146"/>
                <a:gd name="T5" fmla="*/ 27 h 215"/>
                <a:gd name="T6" fmla="*/ 29 w 146"/>
                <a:gd name="T7" fmla="*/ 27 h 215"/>
                <a:gd name="T8" fmla="*/ 29 w 146"/>
                <a:gd name="T9" fmla="*/ 91 h 215"/>
                <a:gd name="T10" fmla="*/ 100 w 146"/>
                <a:gd name="T11" fmla="*/ 91 h 215"/>
                <a:gd name="T12" fmla="*/ 115 w 146"/>
                <a:gd name="T13" fmla="*/ 105 h 215"/>
                <a:gd name="T14" fmla="*/ 100 w 146"/>
                <a:gd name="T15" fmla="*/ 118 h 215"/>
                <a:gd name="T16" fmla="*/ 29 w 146"/>
                <a:gd name="T17" fmla="*/ 118 h 215"/>
                <a:gd name="T18" fmla="*/ 29 w 146"/>
                <a:gd name="T19" fmla="*/ 188 h 215"/>
                <a:gd name="T20" fmla="*/ 130 w 146"/>
                <a:gd name="T21" fmla="*/ 188 h 215"/>
                <a:gd name="T22" fmla="*/ 146 w 146"/>
                <a:gd name="T23" fmla="*/ 202 h 215"/>
                <a:gd name="T24" fmla="*/ 130 w 146"/>
                <a:gd name="T25" fmla="*/ 215 h 215"/>
                <a:gd name="T26" fmla="*/ 16 w 146"/>
                <a:gd name="T27" fmla="*/ 215 h 215"/>
                <a:gd name="T28" fmla="*/ 0 w 146"/>
                <a:gd name="T29" fmla="*/ 198 h 215"/>
                <a:gd name="T30" fmla="*/ 0 w 146"/>
                <a:gd name="T31" fmla="*/ 17 h 215"/>
                <a:gd name="T32" fmla="*/ 16 w 146"/>
                <a:gd name="T33" fmla="*/ 0 h 215"/>
                <a:gd name="T34" fmla="*/ 125 w 146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15">
                  <a:moveTo>
                    <a:pt x="125" y="0"/>
                  </a:moveTo>
                  <a:cubicBezTo>
                    <a:pt x="134" y="0"/>
                    <a:pt x="141" y="4"/>
                    <a:pt x="141" y="14"/>
                  </a:cubicBezTo>
                  <a:cubicBezTo>
                    <a:pt x="141" y="24"/>
                    <a:pt x="134" y="27"/>
                    <a:pt x="125" y="27"/>
                  </a:cubicBezTo>
                  <a:lnTo>
                    <a:pt x="29" y="27"/>
                  </a:lnTo>
                  <a:lnTo>
                    <a:pt x="29" y="91"/>
                  </a:lnTo>
                  <a:lnTo>
                    <a:pt x="100" y="91"/>
                  </a:lnTo>
                  <a:cubicBezTo>
                    <a:pt x="109" y="91"/>
                    <a:pt x="115" y="94"/>
                    <a:pt x="115" y="105"/>
                  </a:cubicBezTo>
                  <a:cubicBezTo>
                    <a:pt x="115" y="115"/>
                    <a:pt x="109" y="118"/>
                    <a:pt x="100" y="118"/>
                  </a:cubicBezTo>
                  <a:lnTo>
                    <a:pt x="29" y="118"/>
                  </a:lnTo>
                  <a:lnTo>
                    <a:pt x="29" y="188"/>
                  </a:lnTo>
                  <a:lnTo>
                    <a:pt x="130" y="188"/>
                  </a:lnTo>
                  <a:cubicBezTo>
                    <a:pt x="139" y="188"/>
                    <a:pt x="146" y="191"/>
                    <a:pt x="146" y="202"/>
                  </a:cubicBezTo>
                  <a:cubicBezTo>
                    <a:pt x="146" y="212"/>
                    <a:pt x="139" y="215"/>
                    <a:pt x="130" y="215"/>
                  </a:cubicBezTo>
                  <a:lnTo>
                    <a:pt x="16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7" y="0"/>
                    <a:pt x="16" y="0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69">
              <a:extLst>
                <a:ext uri="{FF2B5EF4-FFF2-40B4-BE49-F238E27FC236}">
                  <a16:creationId xmlns:a16="http://schemas.microsoft.com/office/drawing/2014/main" id="{0774AE10-8465-4263-8CAF-BCBEF86A25D3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302625" y="6421438"/>
              <a:ext cx="58738" cy="79375"/>
            </a:xfrm>
            <a:custGeom>
              <a:avLst/>
              <a:gdLst>
                <a:gd name="T0" fmla="*/ 58 w 165"/>
                <a:gd name="T1" fmla="*/ 126 h 215"/>
                <a:gd name="T2" fmla="*/ 107 w 165"/>
                <a:gd name="T3" fmla="*/ 126 h 215"/>
                <a:gd name="T4" fmla="*/ 83 w 165"/>
                <a:gd name="T5" fmla="*/ 56 h 215"/>
                <a:gd name="T6" fmla="*/ 58 w 165"/>
                <a:gd name="T7" fmla="*/ 126 h 215"/>
                <a:gd name="T8" fmla="*/ 164 w 165"/>
                <a:gd name="T9" fmla="*/ 193 h 215"/>
                <a:gd name="T10" fmla="*/ 165 w 165"/>
                <a:gd name="T11" fmla="*/ 200 h 215"/>
                <a:gd name="T12" fmla="*/ 151 w 165"/>
                <a:gd name="T13" fmla="*/ 215 h 215"/>
                <a:gd name="T14" fmla="*/ 137 w 165"/>
                <a:gd name="T15" fmla="*/ 205 h 215"/>
                <a:gd name="T16" fmla="*/ 117 w 165"/>
                <a:gd name="T17" fmla="*/ 153 h 215"/>
                <a:gd name="T18" fmla="*/ 48 w 165"/>
                <a:gd name="T19" fmla="*/ 153 h 215"/>
                <a:gd name="T20" fmla="*/ 28 w 165"/>
                <a:gd name="T21" fmla="*/ 205 h 215"/>
                <a:gd name="T22" fmla="*/ 14 w 165"/>
                <a:gd name="T23" fmla="*/ 215 h 215"/>
                <a:gd name="T24" fmla="*/ 0 w 165"/>
                <a:gd name="T25" fmla="*/ 200 h 215"/>
                <a:gd name="T26" fmla="*/ 1 w 165"/>
                <a:gd name="T27" fmla="*/ 193 h 215"/>
                <a:gd name="T28" fmla="*/ 69 w 165"/>
                <a:gd name="T29" fmla="*/ 13 h 215"/>
                <a:gd name="T30" fmla="*/ 83 w 165"/>
                <a:gd name="T31" fmla="*/ 0 h 215"/>
                <a:gd name="T32" fmla="*/ 96 w 165"/>
                <a:gd name="T33" fmla="*/ 13 h 215"/>
                <a:gd name="T34" fmla="*/ 164 w 165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15">
                  <a:moveTo>
                    <a:pt x="58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8" y="126"/>
                  </a:lnTo>
                  <a:close/>
                  <a:moveTo>
                    <a:pt x="164" y="193"/>
                  </a:moveTo>
                  <a:cubicBezTo>
                    <a:pt x="165" y="196"/>
                    <a:pt x="165" y="198"/>
                    <a:pt x="165" y="200"/>
                  </a:cubicBezTo>
                  <a:cubicBezTo>
                    <a:pt x="165" y="209"/>
                    <a:pt x="160" y="215"/>
                    <a:pt x="151" y="215"/>
                  </a:cubicBezTo>
                  <a:cubicBezTo>
                    <a:pt x="145" y="215"/>
                    <a:pt x="140" y="212"/>
                    <a:pt x="137" y="205"/>
                  </a:cubicBezTo>
                  <a:lnTo>
                    <a:pt x="117" y="153"/>
                  </a:lnTo>
                  <a:lnTo>
                    <a:pt x="48" y="153"/>
                  </a:lnTo>
                  <a:lnTo>
                    <a:pt x="28" y="205"/>
                  </a:lnTo>
                  <a:cubicBezTo>
                    <a:pt x="25" y="212"/>
                    <a:pt x="21" y="215"/>
                    <a:pt x="14" y="215"/>
                  </a:cubicBezTo>
                  <a:cubicBezTo>
                    <a:pt x="5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69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3" y="7"/>
                    <a:pt x="96" y="13"/>
                  </a:cubicBezTo>
                  <a:lnTo>
                    <a:pt x="164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70">
              <a:extLst>
                <a:ext uri="{FF2B5EF4-FFF2-40B4-BE49-F238E27FC236}">
                  <a16:creationId xmlns:a16="http://schemas.microsoft.com/office/drawing/2014/main" id="{F3909654-AC86-4C2C-9825-ADFDB831F9A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375650" y="6421438"/>
              <a:ext cx="53975" cy="79375"/>
            </a:xfrm>
            <a:custGeom>
              <a:avLst/>
              <a:gdLst>
                <a:gd name="T0" fmla="*/ 60 w 151"/>
                <a:gd name="T1" fmla="*/ 107 h 215"/>
                <a:gd name="T2" fmla="*/ 29 w 151"/>
                <a:gd name="T3" fmla="*/ 144 h 215"/>
                <a:gd name="T4" fmla="*/ 29 w 151"/>
                <a:gd name="T5" fmla="*/ 198 h 215"/>
                <a:gd name="T6" fmla="*/ 15 w 151"/>
                <a:gd name="T7" fmla="*/ 215 h 215"/>
                <a:gd name="T8" fmla="*/ 0 w 151"/>
                <a:gd name="T9" fmla="*/ 198 h 215"/>
                <a:gd name="T10" fmla="*/ 0 w 151"/>
                <a:gd name="T11" fmla="*/ 17 h 215"/>
                <a:gd name="T12" fmla="*/ 15 w 151"/>
                <a:gd name="T13" fmla="*/ 0 h 215"/>
                <a:gd name="T14" fmla="*/ 29 w 151"/>
                <a:gd name="T15" fmla="*/ 17 h 215"/>
                <a:gd name="T16" fmla="*/ 29 w 151"/>
                <a:gd name="T17" fmla="*/ 101 h 215"/>
                <a:gd name="T18" fmla="*/ 105 w 151"/>
                <a:gd name="T19" fmla="*/ 6 h 215"/>
                <a:gd name="T20" fmla="*/ 117 w 151"/>
                <a:gd name="T21" fmla="*/ 0 h 215"/>
                <a:gd name="T22" fmla="*/ 131 w 151"/>
                <a:gd name="T23" fmla="*/ 13 h 215"/>
                <a:gd name="T24" fmla="*/ 125 w 151"/>
                <a:gd name="T25" fmla="*/ 26 h 215"/>
                <a:gd name="T26" fmla="*/ 79 w 151"/>
                <a:gd name="T27" fmla="*/ 83 h 215"/>
                <a:gd name="T28" fmla="*/ 148 w 151"/>
                <a:gd name="T29" fmla="*/ 190 h 215"/>
                <a:gd name="T30" fmla="*/ 151 w 151"/>
                <a:gd name="T31" fmla="*/ 199 h 215"/>
                <a:gd name="T32" fmla="*/ 137 w 151"/>
                <a:gd name="T33" fmla="*/ 215 h 215"/>
                <a:gd name="T34" fmla="*/ 123 w 151"/>
                <a:gd name="T35" fmla="*/ 207 h 215"/>
                <a:gd name="T36" fmla="*/ 60 w 151"/>
                <a:gd name="T37" fmla="*/ 10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215">
                  <a:moveTo>
                    <a:pt x="60" y="107"/>
                  </a:moveTo>
                  <a:lnTo>
                    <a:pt x="29" y="144"/>
                  </a:lnTo>
                  <a:lnTo>
                    <a:pt x="29" y="198"/>
                  </a:lnTo>
                  <a:cubicBezTo>
                    <a:pt x="29" y="208"/>
                    <a:pt x="24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6" y="0"/>
                    <a:pt x="15" y="0"/>
                  </a:cubicBezTo>
                  <a:cubicBezTo>
                    <a:pt x="23" y="0"/>
                    <a:pt x="29" y="8"/>
                    <a:pt x="29" y="17"/>
                  </a:cubicBezTo>
                  <a:lnTo>
                    <a:pt x="29" y="101"/>
                  </a:lnTo>
                  <a:lnTo>
                    <a:pt x="105" y="6"/>
                  </a:lnTo>
                  <a:cubicBezTo>
                    <a:pt x="108" y="2"/>
                    <a:pt x="112" y="0"/>
                    <a:pt x="117" y="0"/>
                  </a:cubicBezTo>
                  <a:cubicBezTo>
                    <a:pt x="125" y="0"/>
                    <a:pt x="131" y="5"/>
                    <a:pt x="131" y="13"/>
                  </a:cubicBezTo>
                  <a:cubicBezTo>
                    <a:pt x="131" y="17"/>
                    <a:pt x="129" y="21"/>
                    <a:pt x="125" y="26"/>
                  </a:cubicBezTo>
                  <a:lnTo>
                    <a:pt x="79" y="83"/>
                  </a:lnTo>
                  <a:lnTo>
                    <a:pt x="148" y="190"/>
                  </a:lnTo>
                  <a:cubicBezTo>
                    <a:pt x="150" y="193"/>
                    <a:pt x="151" y="196"/>
                    <a:pt x="151" y="199"/>
                  </a:cubicBezTo>
                  <a:cubicBezTo>
                    <a:pt x="151" y="208"/>
                    <a:pt x="144" y="215"/>
                    <a:pt x="137" y="215"/>
                  </a:cubicBezTo>
                  <a:cubicBezTo>
                    <a:pt x="131" y="215"/>
                    <a:pt x="126" y="212"/>
                    <a:pt x="123" y="207"/>
                  </a:cubicBezTo>
                  <a:lnTo>
                    <a:pt x="60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" name="Freeform 71">
              <a:extLst>
                <a:ext uri="{FF2B5EF4-FFF2-40B4-BE49-F238E27FC236}">
                  <a16:creationId xmlns:a16="http://schemas.microsoft.com/office/drawing/2014/main" id="{F6BAEBDA-3255-4364-B4B7-5188740D3FE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437563" y="6419851"/>
              <a:ext cx="61913" cy="82550"/>
            </a:xfrm>
            <a:custGeom>
              <a:avLst/>
              <a:gdLst>
                <a:gd name="T0" fmla="*/ 86 w 172"/>
                <a:gd name="T1" fmla="*/ 27 h 221"/>
                <a:gd name="T2" fmla="*/ 30 w 172"/>
                <a:gd name="T3" fmla="*/ 111 h 221"/>
                <a:gd name="T4" fmla="*/ 86 w 172"/>
                <a:gd name="T5" fmla="*/ 194 h 221"/>
                <a:gd name="T6" fmla="*/ 142 w 172"/>
                <a:gd name="T7" fmla="*/ 111 h 221"/>
                <a:gd name="T8" fmla="*/ 86 w 172"/>
                <a:gd name="T9" fmla="*/ 27 h 221"/>
                <a:gd name="T10" fmla="*/ 86 w 172"/>
                <a:gd name="T11" fmla="*/ 221 h 221"/>
                <a:gd name="T12" fmla="*/ 0 w 172"/>
                <a:gd name="T13" fmla="*/ 111 h 221"/>
                <a:gd name="T14" fmla="*/ 86 w 172"/>
                <a:gd name="T15" fmla="*/ 0 h 221"/>
                <a:gd name="T16" fmla="*/ 172 w 172"/>
                <a:gd name="T17" fmla="*/ 111 h 221"/>
                <a:gd name="T18" fmla="*/ 86 w 172"/>
                <a:gd name="T1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221">
                  <a:moveTo>
                    <a:pt x="86" y="27"/>
                  </a:moveTo>
                  <a:cubicBezTo>
                    <a:pt x="48" y="27"/>
                    <a:pt x="30" y="63"/>
                    <a:pt x="30" y="111"/>
                  </a:cubicBezTo>
                  <a:cubicBezTo>
                    <a:pt x="30" y="159"/>
                    <a:pt x="48" y="194"/>
                    <a:pt x="86" y="194"/>
                  </a:cubicBezTo>
                  <a:cubicBezTo>
                    <a:pt x="124" y="194"/>
                    <a:pt x="142" y="159"/>
                    <a:pt x="142" y="111"/>
                  </a:cubicBezTo>
                  <a:cubicBezTo>
                    <a:pt x="142" y="63"/>
                    <a:pt x="124" y="27"/>
                    <a:pt x="86" y="27"/>
                  </a:cubicBezTo>
                  <a:close/>
                  <a:moveTo>
                    <a:pt x="86" y="221"/>
                  </a:moveTo>
                  <a:cubicBezTo>
                    <a:pt x="29" y="221"/>
                    <a:pt x="0" y="173"/>
                    <a:pt x="0" y="111"/>
                  </a:cubicBezTo>
                  <a:cubicBezTo>
                    <a:pt x="0" y="48"/>
                    <a:pt x="29" y="0"/>
                    <a:pt x="86" y="0"/>
                  </a:cubicBezTo>
                  <a:cubicBezTo>
                    <a:pt x="143" y="0"/>
                    <a:pt x="172" y="48"/>
                    <a:pt x="172" y="111"/>
                  </a:cubicBezTo>
                  <a:cubicBezTo>
                    <a:pt x="172" y="173"/>
                    <a:pt x="143" y="221"/>
                    <a:pt x="86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" name="Freeform 72">
              <a:extLst>
                <a:ext uri="{FF2B5EF4-FFF2-40B4-BE49-F238E27FC236}">
                  <a16:creationId xmlns:a16="http://schemas.microsoft.com/office/drawing/2014/main" id="{EE0DE6B1-6FE4-422A-9418-71E366531D4B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510588" y="6421438"/>
              <a:ext cx="55563" cy="80963"/>
            </a:xfrm>
            <a:custGeom>
              <a:avLst/>
              <a:gdLst>
                <a:gd name="T0" fmla="*/ 0 w 156"/>
                <a:gd name="T1" fmla="*/ 17 h 218"/>
                <a:gd name="T2" fmla="*/ 15 w 156"/>
                <a:gd name="T3" fmla="*/ 0 h 218"/>
                <a:gd name="T4" fmla="*/ 30 w 156"/>
                <a:gd name="T5" fmla="*/ 17 h 218"/>
                <a:gd name="T6" fmla="*/ 30 w 156"/>
                <a:gd name="T7" fmla="*/ 136 h 218"/>
                <a:gd name="T8" fmla="*/ 78 w 156"/>
                <a:gd name="T9" fmla="*/ 191 h 218"/>
                <a:gd name="T10" fmla="*/ 127 w 156"/>
                <a:gd name="T11" fmla="*/ 136 h 218"/>
                <a:gd name="T12" fmla="*/ 127 w 156"/>
                <a:gd name="T13" fmla="*/ 17 h 218"/>
                <a:gd name="T14" fmla="*/ 141 w 156"/>
                <a:gd name="T15" fmla="*/ 0 h 218"/>
                <a:gd name="T16" fmla="*/ 156 w 156"/>
                <a:gd name="T17" fmla="*/ 17 h 218"/>
                <a:gd name="T18" fmla="*/ 156 w 156"/>
                <a:gd name="T19" fmla="*/ 136 h 218"/>
                <a:gd name="T20" fmla="*/ 78 w 156"/>
                <a:gd name="T21" fmla="*/ 218 h 218"/>
                <a:gd name="T22" fmla="*/ 0 w 156"/>
                <a:gd name="T23" fmla="*/ 137 h 218"/>
                <a:gd name="T24" fmla="*/ 0 w 156"/>
                <a:gd name="T25" fmla="*/ 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218">
                  <a:moveTo>
                    <a:pt x="0" y="17"/>
                  </a:moveTo>
                  <a:cubicBezTo>
                    <a:pt x="0" y="8"/>
                    <a:pt x="6" y="0"/>
                    <a:pt x="15" y="0"/>
                  </a:cubicBezTo>
                  <a:cubicBezTo>
                    <a:pt x="24" y="0"/>
                    <a:pt x="30" y="8"/>
                    <a:pt x="30" y="17"/>
                  </a:cubicBezTo>
                  <a:lnTo>
                    <a:pt x="30" y="136"/>
                  </a:lnTo>
                  <a:cubicBezTo>
                    <a:pt x="30" y="176"/>
                    <a:pt x="48" y="191"/>
                    <a:pt x="78" y="191"/>
                  </a:cubicBezTo>
                  <a:cubicBezTo>
                    <a:pt x="109" y="191"/>
                    <a:pt x="127" y="176"/>
                    <a:pt x="127" y="136"/>
                  </a:cubicBezTo>
                  <a:lnTo>
                    <a:pt x="127" y="17"/>
                  </a:lnTo>
                  <a:cubicBezTo>
                    <a:pt x="127" y="8"/>
                    <a:pt x="132" y="0"/>
                    <a:pt x="141" y="0"/>
                  </a:cubicBezTo>
                  <a:cubicBezTo>
                    <a:pt x="151" y="0"/>
                    <a:pt x="156" y="8"/>
                    <a:pt x="156" y="17"/>
                  </a:cubicBezTo>
                  <a:lnTo>
                    <a:pt x="156" y="136"/>
                  </a:lnTo>
                  <a:cubicBezTo>
                    <a:pt x="156" y="184"/>
                    <a:pt x="129" y="218"/>
                    <a:pt x="78" y="218"/>
                  </a:cubicBezTo>
                  <a:cubicBezTo>
                    <a:pt x="28" y="218"/>
                    <a:pt x="0" y="184"/>
                    <a:pt x="0" y="137"/>
                  </a:cubicBez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" name="Freeform 73">
              <a:extLst>
                <a:ext uri="{FF2B5EF4-FFF2-40B4-BE49-F238E27FC236}">
                  <a16:creationId xmlns:a16="http://schemas.microsoft.com/office/drawing/2014/main" id="{FC3A1868-3D25-40C9-B314-7A6B85EA163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586788" y="6421438"/>
              <a:ext cx="50800" cy="79375"/>
            </a:xfrm>
            <a:custGeom>
              <a:avLst/>
              <a:gdLst>
                <a:gd name="T0" fmla="*/ 15 w 141"/>
                <a:gd name="T1" fmla="*/ 0 h 215"/>
                <a:gd name="T2" fmla="*/ 30 w 141"/>
                <a:gd name="T3" fmla="*/ 17 h 215"/>
                <a:gd name="T4" fmla="*/ 30 w 141"/>
                <a:gd name="T5" fmla="*/ 188 h 215"/>
                <a:gd name="T6" fmla="*/ 125 w 141"/>
                <a:gd name="T7" fmla="*/ 188 h 215"/>
                <a:gd name="T8" fmla="*/ 141 w 141"/>
                <a:gd name="T9" fmla="*/ 202 h 215"/>
                <a:gd name="T10" fmla="*/ 125 w 141"/>
                <a:gd name="T11" fmla="*/ 215 h 215"/>
                <a:gd name="T12" fmla="*/ 17 w 141"/>
                <a:gd name="T13" fmla="*/ 215 h 215"/>
                <a:gd name="T14" fmla="*/ 0 w 141"/>
                <a:gd name="T15" fmla="*/ 198 h 215"/>
                <a:gd name="T16" fmla="*/ 0 w 141"/>
                <a:gd name="T17" fmla="*/ 17 h 215"/>
                <a:gd name="T18" fmla="*/ 15 w 141"/>
                <a:gd name="T1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215">
                  <a:moveTo>
                    <a:pt x="15" y="0"/>
                  </a:moveTo>
                  <a:cubicBezTo>
                    <a:pt x="25" y="0"/>
                    <a:pt x="30" y="7"/>
                    <a:pt x="30" y="17"/>
                  </a:cubicBezTo>
                  <a:lnTo>
                    <a:pt x="30" y="188"/>
                  </a:lnTo>
                  <a:lnTo>
                    <a:pt x="125" y="188"/>
                  </a:lnTo>
                  <a:cubicBezTo>
                    <a:pt x="135" y="188"/>
                    <a:pt x="141" y="192"/>
                    <a:pt x="141" y="202"/>
                  </a:cubicBezTo>
                  <a:cubicBezTo>
                    <a:pt x="141" y="211"/>
                    <a:pt x="135" y="215"/>
                    <a:pt x="125" y="215"/>
                  </a:cubicBezTo>
                  <a:lnTo>
                    <a:pt x="17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7"/>
                    <a:pt x="5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" name="Freeform 74">
              <a:extLst>
                <a:ext uri="{FF2B5EF4-FFF2-40B4-BE49-F238E27FC236}">
                  <a16:creationId xmlns:a16="http://schemas.microsoft.com/office/drawing/2014/main" id="{CE299BCE-4DB5-4967-B446-75F0748BE865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647113" y="6421438"/>
              <a:ext cx="57150" cy="80963"/>
            </a:xfrm>
            <a:custGeom>
              <a:avLst/>
              <a:gdLst>
                <a:gd name="T0" fmla="*/ 0 w 156"/>
                <a:gd name="T1" fmla="*/ 17 h 218"/>
                <a:gd name="T2" fmla="*/ 15 w 156"/>
                <a:gd name="T3" fmla="*/ 0 h 218"/>
                <a:gd name="T4" fmla="*/ 29 w 156"/>
                <a:gd name="T5" fmla="*/ 17 h 218"/>
                <a:gd name="T6" fmla="*/ 29 w 156"/>
                <a:gd name="T7" fmla="*/ 136 h 218"/>
                <a:gd name="T8" fmla="*/ 78 w 156"/>
                <a:gd name="T9" fmla="*/ 191 h 218"/>
                <a:gd name="T10" fmla="*/ 126 w 156"/>
                <a:gd name="T11" fmla="*/ 136 h 218"/>
                <a:gd name="T12" fmla="*/ 126 w 156"/>
                <a:gd name="T13" fmla="*/ 17 h 218"/>
                <a:gd name="T14" fmla="*/ 141 w 156"/>
                <a:gd name="T15" fmla="*/ 0 h 218"/>
                <a:gd name="T16" fmla="*/ 156 w 156"/>
                <a:gd name="T17" fmla="*/ 17 h 218"/>
                <a:gd name="T18" fmla="*/ 156 w 156"/>
                <a:gd name="T19" fmla="*/ 136 h 218"/>
                <a:gd name="T20" fmla="*/ 78 w 156"/>
                <a:gd name="T21" fmla="*/ 218 h 218"/>
                <a:gd name="T22" fmla="*/ 0 w 156"/>
                <a:gd name="T23" fmla="*/ 137 h 218"/>
                <a:gd name="T24" fmla="*/ 0 w 156"/>
                <a:gd name="T25" fmla="*/ 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218">
                  <a:moveTo>
                    <a:pt x="0" y="17"/>
                  </a:moveTo>
                  <a:cubicBezTo>
                    <a:pt x="0" y="8"/>
                    <a:pt x="6" y="0"/>
                    <a:pt x="15" y="0"/>
                  </a:cubicBezTo>
                  <a:cubicBezTo>
                    <a:pt x="24" y="0"/>
                    <a:pt x="29" y="8"/>
                    <a:pt x="29" y="17"/>
                  </a:cubicBezTo>
                  <a:lnTo>
                    <a:pt x="29" y="136"/>
                  </a:lnTo>
                  <a:cubicBezTo>
                    <a:pt x="29" y="176"/>
                    <a:pt x="48" y="191"/>
                    <a:pt x="78" y="191"/>
                  </a:cubicBezTo>
                  <a:cubicBezTo>
                    <a:pt x="108" y="191"/>
                    <a:pt x="126" y="176"/>
                    <a:pt x="126" y="136"/>
                  </a:cubicBezTo>
                  <a:lnTo>
                    <a:pt x="126" y="17"/>
                  </a:lnTo>
                  <a:cubicBezTo>
                    <a:pt x="126" y="8"/>
                    <a:pt x="132" y="0"/>
                    <a:pt x="141" y="0"/>
                  </a:cubicBezTo>
                  <a:cubicBezTo>
                    <a:pt x="150" y="0"/>
                    <a:pt x="156" y="8"/>
                    <a:pt x="156" y="17"/>
                  </a:cubicBezTo>
                  <a:lnTo>
                    <a:pt x="156" y="136"/>
                  </a:lnTo>
                  <a:cubicBezTo>
                    <a:pt x="156" y="184"/>
                    <a:pt x="129" y="218"/>
                    <a:pt x="78" y="218"/>
                  </a:cubicBezTo>
                  <a:cubicBezTo>
                    <a:pt x="27" y="218"/>
                    <a:pt x="0" y="184"/>
                    <a:pt x="0" y="137"/>
                  </a:cubicBez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D8A3F40-34E4-304A-BECA-BE8E75855BA1}"/>
              </a:ext>
            </a:extLst>
          </p:cNvPr>
          <p:cNvGrpSpPr/>
          <p:nvPr userDrawn="1"/>
        </p:nvGrpSpPr>
        <p:grpSpPr>
          <a:xfrm>
            <a:off x="3290745" y="1900016"/>
            <a:ext cx="5661679" cy="3036370"/>
            <a:chOff x="2458955" y="1326072"/>
            <a:chExt cx="7609174" cy="4080815"/>
          </a:xfrm>
          <a:solidFill>
            <a:schemeClr val="bg1"/>
          </a:solidFill>
        </p:grpSpPr>
        <p:sp>
          <p:nvSpPr>
            <p:cNvPr id="91" name="Freeform 21">
              <a:extLst>
                <a:ext uri="{FF2B5EF4-FFF2-40B4-BE49-F238E27FC236}">
                  <a16:creationId xmlns:a16="http://schemas.microsoft.com/office/drawing/2014/main" id="{79E8F8DE-8EB2-944B-87DA-EF969B60CC5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134785" y="4388420"/>
              <a:ext cx="833070" cy="833070"/>
            </a:xfrm>
            <a:custGeom>
              <a:avLst/>
              <a:gdLst>
                <a:gd name="T0" fmla="*/ 762 w 1524"/>
                <a:gd name="T1" fmla="*/ 424 h 1524"/>
                <a:gd name="T2" fmla="*/ 338 w 1524"/>
                <a:gd name="T3" fmla="*/ 0 h 1524"/>
                <a:gd name="T4" fmla="*/ 0 w 1524"/>
                <a:gd name="T5" fmla="*/ 337 h 1524"/>
                <a:gd name="T6" fmla="*/ 424 w 1524"/>
                <a:gd name="T7" fmla="*/ 762 h 1524"/>
                <a:gd name="T8" fmla="*/ 0 w 1524"/>
                <a:gd name="T9" fmla="*/ 1186 h 1524"/>
                <a:gd name="T10" fmla="*/ 338 w 1524"/>
                <a:gd name="T11" fmla="*/ 1524 h 1524"/>
                <a:gd name="T12" fmla="*/ 762 w 1524"/>
                <a:gd name="T13" fmla="*/ 1099 h 1524"/>
                <a:gd name="T14" fmla="*/ 1186 w 1524"/>
                <a:gd name="T15" fmla="*/ 1524 h 1524"/>
                <a:gd name="T16" fmla="*/ 1524 w 1524"/>
                <a:gd name="T17" fmla="*/ 1186 h 1524"/>
                <a:gd name="T18" fmla="*/ 1100 w 1524"/>
                <a:gd name="T19" fmla="*/ 762 h 1524"/>
                <a:gd name="T20" fmla="*/ 1524 w 1524"/>
                <a:gd name="T21" fmla="*/ 337 h 1524"/>
                <a:gd name="T22" fmla="*/ 1186 w 1524"/>
                <a:gd name="T23" fmla="*/ 0 h 1524"/>
                <a:gd name="T24" fmla="*/ 762 w 1524"/>
                <a:gd name="T25" fmla="*/ 424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4" h="1524">
                  <a:moveTo>
                    <a:pt x="762" y="424"/>
                  </a:moveTo>
                  <a:lnTo>
                    <a:pt x="338" y="0"/>
                  </a:lnTo>
                  <a:lnTo>
                    <a:pt x="0" y="337"/>
                  </a:lnTo>
                  <a:lnTo>
                    <a:pt x="424" y="762"/>
                  </a:lnTo>
                  <a:lnTo>
                    <a:pt x="0" y="1186"/>
                  </a:lnTo>
                  <a:lnTo>
                    <a:pt x="338" y="1524"/>
                  </a:lnTo>
                  <a:lnTo>
                    <a:pt x="762" y="1099"/>
                  </a:lnTo>
                  <a:lnTo>
                    <a:pt x="1186" y="1524"/>
                  </a:lnTo>
                  <a:lnTo>
                    <a:pt x="1524" y="1186"/>
                  </a:lnTo>
                  <a:lnTo>
                    <a:pt x="1100" y="762"/>
                  </a:lnTo>
                  <a:lnTo>
                    <a:pt x="1524" y="337"/>
                  </a:lnTo>
                  <a:lnTo>
                    <a:pt x="1186" y="0"/>
                  </a:lnTo>
                  <a:lnTo>
                    <a:pt x="762" y="4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92" name="Ryhmä 126">
              <a:extLst>
                <a:ext uri="{FF2B5EF4-FFF2-40B4-BE49-F238E27FC236}">
                  <a16:creationId xmlns:a16="http://schemas.microsoft.com/office/drawing/2014/main" id="{4412558C-BA98-F24A-9D1E-25BB3D73C5DD}"/>
                </a:ext>
              </a:extLst>
            </p:cNvPr>
            <p:cNvGrpSpPr/>
            <p:nvPr userDrawn="1"/>
          </p:nvGrpSpPr>
          <p:grpSpPr bwMode="black">
            <a:xfrm>
              <a:off x="2458955" y="1326072"/>
              <a:ext cx="7609174" cy="4080815"/>
              <a:chOff x="2506663" y="1489076"/>
              <a:chExt cx="7237412" cy="3881438"/>
            </a:xfrm>
            <a:grpFill/>
          </p:grpSpPr>
          <p:sp>
            <p:nvSpPr>
              <p:cNvPr id="93" name="Freeform 5">
                <a:extLst>
                  <a:ext uri="{FF2B5EF4-FFF2-40B4-BE49-F238E27FC236}">
                    <a16:creationId xmlns:a16="http://schemas.microsoft.com/office/drawing/2014/main" id="{6C5CBD76-4CBF-C447-96B1-952428B03B3F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2506663" y="1633538"/>
                <a:ext cx="1258888" cy="2208213"/>
              </a:xfrm>
              <a:custGeom>
                <a:avLst/>
                <a:gdLst>
                  <a:gd name="T0" fmla="*/ 147 w 3494"/>
                  <a:gd name="T1" fmla="*/ 514 h 6122"/>
                  <a:gd name="T2" fmla="*/ 0 w 3494"/>
                  <a:gd name="T3" fmla="*/ 1845 h 6122"/>
                  <a:gd name="T4" fmla="*/ 920 w 3494"/>
                  <a:gd name="T5" fmla="*/ 1696 h 6122"/>
                  <a:gd name="T6" fmla="*/ 359 w 3494"/>
                  <a:gd name="T7" fmla="*/ 6122 h 6122"/>
                  <a:gd name="T8" fmla="*/ 1780 w 3494"/>
                  <a:gd name="T9" fmla="*/ 5934 h 6122"/>
                  <a:gd name="T10" fmla="*/ 2395 w 3494"/>
                  <a:gd name="T11" fmla="*/ 1454 h 6122"/>
                  <a:gd name="T12" fmla="*/ 3255 w 3494"/>
                  <a:gd name="T13" fmla="*/ 1316 h 6122"/>
                  <a:gd name="T14" fmla="*/ 3494 w 3494"/>
                  <a:gd name="T15" fmla="*/ 0 h 6122"/>
                  <a:gd name="T16" fmla="*/ 147 w 3494"/>
                  <a:gd name="T17" fmla="*/ 514 h 6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94" h="6122">
                    <a:moveTo>
                      <a:pt x="147" y="514"/>
                    </a:moveTo>
                    <a:lnTo>
                      <a:pt x="0" y="1845"/>
                    </a:lnTo>
                    <a:lnTo>
                      <a:pt x="920" y="1696"/>
                    </a:lnTo>
                    <a:lnTo>
                      <a:pt x="359" y="6122"/>
                    </a:lnTo>
                    <a:lnTo>
                      <a:pt x="1780" y="5934"/>
                    </a:lnTo>
                    <a:lnTo>
                      <a:pt x="2395" y="1454"/>
                    </a:lnTo>
                    <a:lnTo>
                      <a:pt x="3255" y="1316"/>
                    </a:lnTo>
                    <a:lnTo>
                      <a:pt x="3494" y="0"/>
                    </a:lnTo>
                    <a:lnTo>
                      <a:pt x="147" y="5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" name="Freeform 6">
                <a:extLst>
                  <a:ext uri="{FF2B5EF4-FFF2-40B4-BE49-F238E27FC236}">
                    <a16:creationId xmlns:a16="http://schemas.microsoft.com/office/drawing/2014/main" id="{87260D78-70C2-1D43-BBCA-87F53F12841B}"/>
                  </a:ext>
                </a:extLst>
              </p:cNvPr>
              <p:cNvSpPr>
                <a:spLocks noEditPoints="1"/>
              </p:cNvSpPr>
              <p:nvPr/>
            </p:nvSpPr>
            <p:spPr bwMode="black">
              <a:xfrm>
                <a:off x="3325813" y="1489076"/>
                <a:ext cx="1385888" cy="2262188"/>
              </a:xfrm>
              <a:custGeom>
                <a:avLst/>
                <a:gdLst>
                  <a:gd name="T0" fmla="*/ 2534 w 3846"/>
                  <a:gd name="T1" fmla="*/ 1646 h 6273"/>
                  <a:gd name="T2" fmla="*/ 2384 w 3846"/>
                  <a:gd name="T3" fmla="*/ 3329 h 6273"/>
                  <a:gd name="T4" fmla="*/ 2025 w 3846"/>
                  <a:gd name="T5" fmla="*/ 3393 h 6273"/>
                  <a:gd name="T6" fmla="*/ 2512 w 3846"/>
                  <a:gd name="T7" fmla="*/ 1650 h 6273"/>
                  <a:gd name="T8" fmla="*/ 2534 w 3846"/>
                  <a:gd name="T9" fmla="*/ 1646 h 6273"/>
                  <a:gd name="T10" fmla="*/ 1890 w 3846"/>
                  <a:gd name="T11" fmla="*/ 301 h 6273"/>
                  <a:gd name="T12" fmla="*/ 0 w 3846"/>
                  <a:gd name="T13" fmla="*/ 6273 h 6273"/>
                  <a:gd name="T14" fmla="*/ 1307 w 3846"/>
                  <a:gd name="T15" fmla="*/ 6102 h 6273"/>
                  <a:gd name="T16" fmla="*/ 1720 w 3846"/>
                  <a:gd name="T17" fmla="*/ 4544 h 6273"/>
                  <a:gd name="T18" fmla="*/ 2277 w 3846"/>
                  <a:gd name="T19" fmla="*/ 4447 h 6273"/>
                  <a:gd name="T20" fmla="*/ 2127 w 3846"/>
                  <a:gd name="T21" fmla="*/ 5995 h 6273"/>
                  <a:gd name="T22" fmla="*/ 3592 w 3846"/>
                  <a:gd name="T23" fmla="*/ 5803 h 6273"/>
                  <a:gd name="T24" fmla="*/ 3846 w 3846"/>
                  <a:gd name="T25" fmla="*/ 0 h 6273"/>
                  <a:gd name="T26" fmla="*/ 1890 w 3846"/>
                  <a:gd name="T27" fmla="*/ 301 h 6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46" h="6273">
                    <a:moveTo>
                      <a:pt x="2534" y="1646"/>
                    </a:moveTo>
                    <a:lnTo>
                      <a:pt x="2384" y="3329"/>
                    </a:lnTo>
                    <a:lnTo>
                      <a:pt x="2025" y="3393"/>
                    </a:lnTo>
                    <a:lnTo>
                      <a:pt x="2512" y="1650"/>
                    </a:lnTo>
                    <a:lnTo>
                      <a:pt x="2534" y="1646"/>
                    </a:lnTo>
                    <a:close/>
                    <a:moveTo>
                      <a:pt x="1890" y="301"/>
                    </a:moveTo>
                    <a:lnTo>
                      <a:pt x="0" y="6273"/>
                    </a:lnTo>
                    <a:lnTo>
                      <a:pt x="1307" y="6102"/>
                    </a:lnTo>
                    <a:lnTo>
                      <a:pt x="1720" y="4544"/>
                    </a:lnTo>
                    <a:lnTo>
                      <a:pt x="2277" y="4447"/>
                    </a:lnTo>
                    <a:lnTo>
                      <a:pt x="2127" y="5995"/>
                    </a:lnTo>
                    <a:lnTo>
                      <a:pt x="3592" y="5803"/>
                    </a:lnTo>
                    <a:lnTo>
                      <a:pt x="3846" y="0"/>
                    </a:lnTo>
                    <a:lnTo>
                      <a:pt x="1890" y="3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" name="Freeform 7">
                <a:extLst>
                  <a:ext uri="{FF2B5EF4-FFF2-40B4-BE49-F238E27FC236}">
                    <a16:creationId xmlns:a16="http://schemas.microsoft.com/office/drawing/2014/main" id="{7974BDCE-66EF-BB49-9886-F9FC8ED0C36C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4733925" y="1497013"/>
                <a:ext cx="604838" cy="2070100"/>
              </a:xfrm>
              <a:custGeom>
                <a:avLst/>
                <a:gdLst>
                  <a:gd name="T0" fmla="*/ 1383 w 1682"/>
                  <a:gd name="T1" fmla="*/ 5556 h 5737"/>
                  <a:gd name="T2" fmla="*/ 1682 w 1682"/>
                  <a:gd name="T3" fmla="*/ 504 h 5737"/>
                  <a:gd name="T4" fmla="*/ 645 w 1682"/>
                  <a:gd name="T5" fmla="*/ 0 h 5737"/>
                  <a:gd name="T6" fmla="*/ 0 w 1682"/>
                  <a:gd name="T7" fmla="*/ 5737 h 5737"/>
                  <a:gd name="T8" fmla="*/ 1383 w 1682"/>
                  <a:gd name="T9" fmla="*/ 5556 h 5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2" h="5737">
                    <a:moveTo>
                      <a:pt x="1383" y="5556"/>
                    </a:moveTo>
                    <a:lnTo>
                      <a:pt x="1682" y="504"/>
                    </a:lnTo>
                    <a:lnTo>
                      <a:pt x="645" y="0"/>
                    </a:lnTo>
                    <a:lnTo>
                      <a:pt x="0" y="5737"/>
                    </a:lnTo>
                    <a:lnTo>
                      <a:pt x="1383" y="55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" name="Freeform 8">
                <a:extLst>
                  <a:ext uri="{FF2B5EF4-FFF2-40B4-BE49-F238E27FC236}">
                    <a16:creationId xmlns:a16="http://schemas.microsoft.com/office/drawing/2014/main" id="{4BBA3B14-F813-6943-98EF-EAAFA60D36B6}"/>
                  </a:ext>
                </a:extLst>
              </p:cNvPr>
              <p:cNvSpPr>
                <a:spLocks noEditPoints="1"/>
              </p:cNvSpPr>
              <p:nvPr/>
            </p:nvSpPr>
            <p:spPr bwMode="black">
              <a:xfrm>
                <a:off x="5367338" y="1733551"/>
                <a:ext cx="933450" cy="1749425"/>
              </a:xfrm>
              <a:custGeom>
                <a:avLst/>
                <a:gdLst>
                  <a:gd name="T0" fmla="*/ 1110 w 2592"/>
                  <a:gd name="T1" fmla="*/ 1074 h 4854"/>
                  <a:gd name="T2" fmla="*/ 1528 w 2592"/>
                  <a:gd name="T3" fmla="*/ 1586 h 4854"/>
                  <a:gd name="T4" fmla="*/ 1695 w 2592"/>
                  <a:gd name="T5" fmla="*/ 3201 h 4854"/>
                  <a:gd name="T6" fmla="*/ 1504 w 2592"/>
                  <a:gd name="T7" fmla="*/ 3600 h 4854"/>
                  <a:gd name="T8" fmla="*/ 1177 w 2592"/>
                  <a:gd name="T9" fmla="*/ 3647 h 4854"/>
                  <a:gd name="T10" fmla="*/ 1110 w 2592"/>
                  <a:gd name="T11" fmla="*/ 1074 h 4854"/>
                  <a:gd name="T12" fmla="*/ 1894 w 2592"/>
                  <a:gd name="T13" fmla="*/ 4607 h 4854"/>
                  <a:gd name="T14" fmla="*/ 2590 w 2592"/>
                  <a:gd name="T15" fmla="*/ 3660 h 4854"/>
                  <a:gd name="T16" fmla="*/ 2317 w 2592"/>
                  <a:gd name="T17" fmla="*/ 1839 h 4854"/>
                  <a:gd name="T18" fmla="*/ 1618 w 2592"/>
                  <a:gd name="T19" fmla="*/ 731 h 4854"/>
                  <a:gd name="T20" fmla="*/ 230 w 2592"/>
                  <a:gd name="T21" fmla="*/ 0 h 4854"/>
                  <a:gd name="T22" fmla="*/ 0 w 2592"/>
                  <a:gd name="T23" fmla="*/ 4854 h 4854"/>
                  <a:gd name="T24" fmla="*/ 1894 w 2592"/>
                  <a:gd name="T25" fmla="*/ 4607 h 4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92" h="4854">
                    <a:moveTo>
                      <a:pt x="1110" y="1074"/>
                    </a:moveTo>
                    <a:cubicBezTo>
                      <a:pt x="1489" y="1154"/>
                      <a:pt x="1513" y="1456"/>
                      <a:pt x="1528" y="1586"/>
                    </a:cubicBezTo>
                    <a:cubicBezTo>
                      <a:pt x="1559" y="1874"/>
                      <a:pt x="1667" y="2801"/>
                      <a:pt x="1695" y="3201"/>
                    </a:cubicBezTo>
                    <a:cubicBezTo>
                      <a:pt x="1712" y="3441"/>
                      <a:pt x="1623" y="3548"/>
                      <a:pt x="1504" y="3600"/>
                    </a:cubicBezTo>
                    <a:cubicBezTo>
                      <a:pt x="1416" y="3639"/>
                      <a:pt x="1177" y="3647"/>
                      <a:pt x="1177" y="3647"/>
                    </a:cubicBezTo>
                    <a:lnTo>
                      <a:pt x="1110" y="1074"/>
                    </a:lnTo>
                    <a:close/>
                    <a:moveTo>
                      <a:pt x="1894" y="4607"/>
                    </a:moveTo>
                    <a:cubicBezTo>
                      <a:pt x="2458" y="4532"/>
                      <a:pt x="2592" y="3959"/>
                      <a:pt x="2590" y="3660"/>
                    </a:cubicBezTo>
                    <a:cubicBezTo>
                      <a:pt x="2588" y="3361"/>
                      <a:pt x="2467" y="2576"/>
                      <a:pt x="2317" y="1839"/>
                    </a:cubicBezTo>
                    <a:cubicBezTo>
                      <a:pt x="2166" y="1102"/>
                      <a:pt x="1853" y="909"/>
                      <a:pt x="1618" y="731"/>
                    </a:cubicBezTo>
                    <a:cubicBezTo>
                      <a:pt x="1383" y="553"/>
                      <a:pt x="230" y="0"/>
                      <a:pt x="230" y="0"/>
                    </a:cubicBezTo>
                    <a:lnTo>
                      <a:pt x="0" y="4854"/>
                    </a:lnTo>
                    <a:lnTo>
                      <a:pt x="1894" y="46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" name="Freeform 9">
                <a:extLst>
                  <a:ext uri="{FF2B5EF4-FFF2-40B4-BE49-F238E27FC236}">
                    <a16:creationId xmlns:a16="http://schemas.microsoft.com/office/drawing/2014/main" id="{DE9459D2-BC10-8746-ACE5-3252ED0D59A8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6211888" y="2105026"/>
                <a:ext cx="1128713" cy="1235075"/>
              </a:xfrm>
              <a:custGeom>
                <a:avLst/>
                <a:gdLst>
                  <a:gd name="T0" fmla="*/ 3131 w 3131"/>
                  <a:gd name="T1" fmla="*/ 2974 h 3428"/>
                  <a:gd name="T2" fmla="*/ 2880 w 3131"/>
                  <a:gd name="T3" fmla="*/ 2337 h 3428"/>
                  <a:gd name="T4" fmla="*/ 1423 w 3131"/>
                  <a:gd name="T5" fmla="*/ 2516 h 3428"/>
                  <a:gd name="T6" fmla="*/ 1280 w 3131"/>
                  <a:gd name="T7" fmla="*/ 2070 h 3428"/>
                  <a:gd name="T8" fmla="*/ 2588 w 3131"/>
                  <a:gd name="T9" fmla="*/ 1931 h 3428"/>
                  <a:gd name="T10" fmla="*/ 2339 w 3131"/>
                  <a:gd name="T11" fmla="*/ 1265 h 3428"/>
                  <a:gd name="T12" fmla="*/ 1043 w 3131"/>
                  <a:gd name="T13" fmla="*/ 1362 h 3428"/>
                  <a:gd name="T14" fmla="*/ 933 w 3131"/>
                  <a:gd name="T15" fmla="*/ 947 h 3428"/>
                  <a:gd name="T16" fmla="*/ 2241 w 3131"/>
                  <a:gd name="T17" fmla="*/ 844 h 3428"/>
                  <a:gd name="T18" fmla="*/ 2038 w 3131"/>
                  <a:gd name="T19" fmla="*/ 303 h 3428"/>
                  <a:gd name="T20" fmla="*/ 850 w 3131"/>
                  <a:gd name="T21" fmla="*/ 414 h 3428"/>
                  <a:gd name="T22" fmla="*/ 0 w 3131"/>
                  <a:gd name="T23" fmla="*/ 0 h 3428"/>
                  <a:gd name="T24" fmla="*/ 683 w 3131"/>
                  <a:gd name="T25" fmla="*/ 3428 h 3428"/>
                  <a:gd name="T26" fmla="*/ 1334 w 3131"/>
                  <a:gd name="T27" fmla="*/ 3343 h 3428"/>
                  <a:gd name="T28" fmla="*/ 3131 w 3131"/>
                  <a:gd name="T29" fmla="*/ 2974 h 3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31" h="3428">
                    <a:moveTo>
                      <a:pt x="3131" y="2974"/>
                    </a:moveTo>
                    <a:lnTo>
                      <a:pt x="2880" y="2337"/>
                    </a:lnTo>
                    <a:lnTo>
                      <a:pt x="1423" y="2516"/>
                    </a:lnTo>
                    <a:lnTo>
                      <a:pt x="1280" y="2070"/>
                    </a:lnTo>
                    <a:lnTo>
                      <a:pt x="2588" y="1931"/>
                    </a:lnTo>
                    <a:lnTo>
                      <a:pt x="2339" y="1265"/>
                    </a:lnTo>
                    <a:lnTo>
                      <a:pt x="1043" y="1362"/>
                    </a:lnTo>
                    <a:lnTo>
                      <a:pt x="933" y="947"/>
                    </a:lnTo>
                    <a:lnTo>
                      <a:pt x="2241" y="844"/>
                    </a:lnTo>
                    <a:lnTo>
                      <a:pt x="2038" y="303"/>
                    </a:lnTo>
                    <a:lnTo>
                      <a:pt x="850" y="414"/>
                    </a:lnTo>
                    <a:lnTo>
                      <a:pt x="0" y="0"/>
                    </a:lnTo>
                    <a:lnTo>
                      <a:pt x="683" y="3428"/>
                    </a:lnTo>
                    <a:lnTo>
                      <a:pt x="1334" y="3343"/>
                    </a:lnTo>
                    <a:lnTo>
                      <a:pt x="3131" y="29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" name="Freeform 10">
                <a:extLst>
                  <a:ext uri="{FF2B5EF4-FFF2-40B4-BE49-F238E27FC236}">
                    <a16:creationId xmlns:a16="http://schemas.microsoft.com/office/drawing/2014/main" id="{C1F97706-C778-2546-9B91-15D7A9384D01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7146925" y="2495551"/>
                <a:ext cx="795338" cy="300038"/>
              </a:xfrm>
              <a:custGeom>
                <a:avLst/>
                <a:gdLst>
                  <a:gd name="T0" fmla="*/ 2204 w 2204"/>
                  <a:gd name="T1" fmla="*/ 607 h 830"/>
                  <a:gd name="T2" fmla="*/ 1921 w 2204"/>
                  <a:gd name="T3" fmla="*/ 0 h 830"/>
                  <a:gd name="T4" fmla="*/ 0 w 2204"/>
                  <a:gd name="T5" fmla="*/ 165 h 830"/>
                  <a:gd name="T6" fmla="*/ 265 w 2204"/>
                  <a:gd name="T7" fmla="*/ 830 h 830"/>
                  <a:gd name="T8" fmla="*/ 2204 w 2204"/>
                  <a:gd name="T9" fmla="*/ 607 h 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4" h="830">
                    <a:moveTo>
                      <a:pt x="2204" y="607"/>
                    </a:moveTo>
                    <a:lnTo>
                      <a:pt x="1921" y="0"/>
                    </a:lnTo>
                    <a:lnTo>
                      <a:pt x="0" y="165"/>
                    </a:lnTo>
                    <a:lnTo>
                      <a:pt x="265" y="830"/>
                    </a:lnTo>
                    <a:lnTo>
                      <a:pt x="2204" y="6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" name="Freeform 11">
                <a:extLst>
                  <a:ext uri="{FF2B5EF4-FFF2-40B4-BE49-F238E27FC236}">
                    <a16:creationId xmlns:a16="http://schemas.microsoft.com/office/drawing/2014/main" id="{FF8D1D20-3061-FA46-B63F-6D9DE5017F57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2590800" y="3852863"/>
                <a:ext cx="1217613" cy="1185863"/>
              </a:xfrm>
              <a:custGeom>
                <a:avLst/>
                <a:gdLst>
                  <a:gd name="T0" fmla="*/ 2033 w 3378"/>
                  <a:gd name="T1" fmla="*/ 185 h 3290"/>
                  <a:gd name="T2" fmla="*/ 1406 w 3378"/>
                  <a:gd name="T3" fmla="*/ 1149 h 3290"/>
                  <a:gd name="T4" fmla="*/ 1220 w 3378"/>
                  <a:gd name="T5" fmla="*/ 297 h 3290"/>
                  <a:gd name="T6" fmla="*/ 0 w 3378"/>
                  <a:gd name="T7" fmla="*/ 465 h 3290"/>
                  <a:gd name="T8" fmla="*/ 585 w 3378"/>
                  <a:gd name="T9" fmla="*/ 1862 h 3290"/>
                  <a:gd name="T10" fmla="*/ 269 w 3378"/>
                  <a:gd name="T11" fmla="*/ 3168 h 3290"/>
                  <a:gd name="T12" fmla="*/ 1769 w 3378"/>
                  <a:gd name="T13" fmla="*/ 3290 h 3290"/>
                  <a:gd name="T14" fmla="*/ 2088 w 3378"/>
                  <a:gd name="T15" fmla="*/ 1849 h 3290"/>
                  <a:gd name="T16" fmla="*/ 3378 w 3378"/>
                  <a:gd name="T17" fmla="*/ 0 h 3290"/>
                  <a:gd name="T18" fmla="*/ 2033 w 3378"/>
                  <a:gd name="T19" fmla="*/ 185 h 3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78" h="3290">
                    <a:moveTo>
                      <a:pt x="2033" y="185"/>
                    </a:moveTo>
                    <a:lnTo>
                      <a:pt x="1406" y="1149"/>
                    </a:lnTo>
                    <a:lnTo>
                      <a:pt x="1220" y="297"/>
                    </a:lnTo>
                    <a:lnTo>
                      <a:pt x="0" y="465"/>
                    </a:lnTo>
                    <a:lnTo>
                      <a:pt x="585" y="1862"/>
                    </a:lnTo>
                    <a:lnTo>
                      <a:pt x="269" y="3168"/>
                    </a:lnTo>
                    <a:lnTo>
                      <a:pt x="1769" y="3290"/>
                    </a:lnTo>
                    <a:lnTo>
                      <a:pt x="2088" y="1849"/>
                    </a:lnTo>
                    <a:lnTo>
                      <a:pt x="3378" y="0"/>
                    </a:lnTo>
                    <a:lnTo>
                      <a:pt x="2033" y="1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" name="Freeform 12">
                <a:extLst>
                  <a:ext uri="{FF2B5EF4-FFF2-40B4-BE49-F238E27FC236}">
                    <a16:creationId xmlns:a16="http://schemas.microsoft.com/office/drawing/2014/main" id="{5116966D-81D9-504B-818E-A8F56C3643F6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3795713" y="3781426"/>
                <a:ext cx="1100138" cy="1395413"/>
              </a:xfrm>
              <a:custGeom>
                <a:avLst/>
                <a:gdLst>
                  <a:gd name="T0" fmla="*/ 1500 w 3054"/>
                  <a:gd name="T1" fmla="*/ 2658 h 3866"/>
                  <a:gd name="T2" fmla="*/ 1451 w 3054"/>
                  <a:gd name="T3" fmla="*/ 0 h 3866"/>
                  <a:gd name="T4" fmla="*/ 180 w 3054"/>
                  <a:gd name="T5" fmla="*/ 175 h 3866"/>
                  <a:gd name="T6" fmla="*/ 0 w 3054"/>
                  <a:gd name="T7" fmla="*/ 3614 h 3866"/>
                  <a:gd name="T8" fmla="*/ 3054 w 3054"/>
                  <a:gd name="T9" fmla="*/ 3866 h 3866"/>
                  <a:gd name="T10" fmla="*/ 2933 w 3054"/>
                  <a:gd name="T11" fmla="*/ 2673 h 3866"/>
                  <a:gd name="T12" fmla="*/ 1500 w 3054"/>
                  <a:gd name="T13" fmla="*/ 2658 h 3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4" h="3866">
                    <a:moveTo>
                      <a:pt x="1500" y="2658"/>
                    </a:moveTo>
                    <a:lnTo>
                      <a:pt x="1451" y="0"/>
                    </a:lnTo>
                    <a:lnTo>
                      <a:pt x="180" y="175"/>
                    </a:lnTo>
                    <a:lnTo>
                      <a:pt x="0" y="3614"/>
                    </a:lnTo>
                    <a:lnTo>
                      <a:pt x="3054" y="3866"/>
                    </a:lnTo>
                    <a:lnTo>
                      <a:pt x="2933" y="2673"/>
                    </a:lnTo>
                    <a:lnTo>
                      <a:pt x="1500" y="26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" name="Freeform 13">
                <a:extLst>
                  <a:ext uri="{FF2B5EF4-FFF2-40B4-BE49-F238E27FC236}">
                    <a16:creationId xmlns:a16="http://schemas.microsoft.com/office/drawing/2014/main" id="{E91AAE1F-7627-1043-8290-D4485B29A839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4824413" y="3649663"/>
                <a:ext cx="735013" cy="1579563"/>
              </a:xfrm>
              <a:custGeom>
                <a:avLst/>
                <a:gdLst>
                  <a:gd name="T0" fmla="*/ 0 w 2037"/>
                  <a:gd name="T1" fmla="*/ 174 h 4383"/>
                  <a:gd name="T2" fmla="*/ 486 w 2037"/>
                  <a:gd name="T3" fmla="*/ 4256 h 4383"/>
                  <a:gd name="T4" fmla="*/ 2037 w 2037"/>
                  <a:gd name="T5" fmla="*/ 4383 h 4383"/>
                  <a:gd name="T6" fmla="*/ 1264 w 2037"/>
                  <a:gd name="T7" fmla="*/ 0 h 4383"/>
                  <a:gd name="T8" fmla="*/ 0 w 2037"/>
                  <a:gd name="T9" fmla="*/ 174 h 4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37" h="4383">
                    <a:moveTo>
                      <a:pt x="0" y="174"/>
                    </a:moveTo>
                    <a:lnTo>
                      <a:pt x="486" y="4256"/>
                    </a:lnTo>
                    <a:lnTo>
                      <a:pt x="2037" y="4383"/>
                    </a:lnTo>
                    <a:lnTo>
                      <a:pt x="1264" y="0"/>
                    </a:lnTo>
                    <a:lnTo>
                      <a:pt x="0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" name="Freeform 14">
                <a:extLst>
                  <a:ext uri="{FF2B5EF4-FFF2-40B4-BE49-F238E27FC236}">
                    <a16:creationId xmlns:a16="http://schemas.microsoft.com/office/drawing/2014/main" id="{984EE844-99C2-5847-B271-83CC46141497}"/>
                  </a:ext>
                </a:extLst>
              </p:cNvPr>
              <p:cNvSpPr>
                <a:spLocks noEditPoints="1"/>
              </p:cNvSpPr>
              <p:nvPr/>
            </p:nvSpPr>
            <p:spPr bwMode="black">
              <a:xfrm>
                <a:off x="5438775" y="3505201"/>
                <a:ext cx="1316038" cy="1827213"/>
              </a:xfrm>
              <a:custGeom>
                <a:avLst/>
                <a:gdLst>
                  <a:gd name="T0" fmla="*/ 1657 w 3654"/>
                  <a:gd name="T1" fmla="*/ 3569 h 5068"/>
                  <a:gd name="T2" fmla="*/ 1249 w 3654"/>
                  <a:gd name="T3" fmla="*/ 1777 h 5068"/>
                  <a:gd name="T4" fmla="*/ 1444 w 3654"/>
                  <a:gd name="T5" fmla="*/ 1134 h 5068"/>
                  <a:gd name="T6" fmla="*/ 1930 w 3654"/>
                  <a:gd name="T7" fmla="*/ 1888 h 5068"/>
                  <a:gd name="T8" fmla="*/ 2294 w 3654"/>
                  <a:gd name="T9" fmla="*/ 3484 h 5068"/>
                  <a:gd name="T10" fmla="*/ 2076 w 3654"/>
                  <a:gd name="T11" fmla="*/ 4093 h 5068"/>
                  <a:gd name="T12" fmla="*/ 1657 w 3654"/>
                  <a:gd name="T13" fmla="*/ 3569 h 5068"/>
                  <a:gd name="T14" fmla="*/ 1273 w 3654"/>
                  <a:gd name="T15" fmla="*/ 72 h 5068"/>
                  <a:gd name="T16" fmla="*/ 57 w 3654"/>
                  <a:gd name="T17" fmla="*/ 1435 h 5068"/>
                  <a:gd name="T18" fmla="*/ 511 w 3654"/>
                  <a:gd name="T19" fmla="*/ 3837 h 5068"/>
                  <a:gd name="T20" fmla="*/ 2299 w 3654"/>
                  <a:gd name="T21" fmla="*/ 5036 h 5068"/>
                  <a:gd name="T22" fmla="*/ 3623 w 3654"/>
                  <a:gd name="T23" fmla="*/ 3883 h 5068"/>
                  <a:gd name="T24" fmla="*/ 2967 w 3654"/>
                  <a:gd name="T25" fmla="*/ 1116 h 5068"/>
                  <a:gd name="T26" fmla="*/ 1273 w 3654"/>
                  <a:gd name="T27" fmla="*/ 72 h 5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54" h="5068">
                    <a:moveTo>
                      <a:pt x="1657" y="3569"/>
                    </a:moveTo>
                    <a:cubicBezTo>
                      <a:pt x="1579" y="3307"/>
                      <a:pt x="1279" y="2042"/>
                      <a:pt x="1249" y="1777"/>
                    </a:cubicBezTo>
                    <a:cubicBezTo>
                      <a:pt x="1219" y="1512"/>
                      <a:pt x="1119" y="1157"/>
                      <a:pt x="1444" y="1134"/>
                    </a:cubicBezTo>
                    <a:cubicBezTo>
                      <a:pt x="1740" y="1112"/>
                      <a:pt x="1833" y="1527"/>
                      <a:pt x="1930" y="1888"/>
                    </a:cubicBezTo>
                    <a:cubicBezTo>
                      <a:pt x="2027" y="2250"/>
                      <a:pt x="2245" y="3154"/>
                      <a:pt x="2294" y="3484"/>
                    </a:cubicBezTo>
                    <a:cubicBezTo>
                      <a:pt x="2343" y="3815"/>
                      <a:pt x="2316" y="4071"/>
                      <a:pt x="2076" y="4093"/>
                    </a:cubicBezTo>
                    <a:cubicBezTo>
                      <a:pt x="1836" y="4115"/>
                      <a:pt x="1736" y="3831"/>
                      <a:pt x="1657" y="3569"/>
                    </a:cubicBezTo>
                    <a:close/>
                    <a:moveTo>
                      <a:pt x="1273" y="72"/>
                    </a:moveTo>
                    <a:cubicBezTo>
                      <a:pt x="318" y="178"/>
                      <a:pt x="0" y="900"/>
                      <a:pt x="57" y="1435"/>
                    </a:cubicBezTo>
                    <a:cubicBezTo>
                      <a:pt x="117" y="1995"/>
                      <a:pt x="283" y="3029"/>
                      <a:pt x="511" y="3837"/>
                    </a:cubicBezTo>
                    <a:cubicBezTo>
                      <a:pt x="740" y="4645"/>
                      <a:pt x="1434" y="5006"/>
                      <a:pt x="2299" y="5036"/>
                    </a:cubicBezTo>
                    <a:cubicBezTo>
                      <a:pt x="3218" y="5068"/>
                      <a:pt x="3654" y="4437"/>
                      <a:pt x="3623" y="3883"/>
                    </a:cubicBezTo>
                    <a:cubicBezTo>
                      <a:pt x="3589" y="3272"/>
                      <a:pt x="3285" y="1941"/>
                      <a:pt x="2967" y="1116"/>
                    </a:cubicBezTo>
                    <a:cubicBezTo>
                      <a:pt x="2649" y="291"/>
                      <a:pt x="1925" y="0"/>
                      <a:pt x="1273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" name="Freeform 15">
                <a:extLst>
                  <a:ext uri="{FF2B5EF4-FFF2-40B4-BE49-F238E27FC236}">
                    <a16:creationId xmlns:a16="http://schemas.microsoft.com/office/drawing/2014/main" id="{70107147-D94E-D146-9CC9-C7706D8020EB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7402513" y="3236913"/>
                <a:ext cx="993775" cy="1530350"/>
              </a:xfrm>
              <a:custGeom>
                <a:avLst/>
                <a:gdLst>
                  <a:gd name="T0" fmla="*/ 0 w 2757"/>
                  <a:gd name="T1" fmla="*/ 143 h 4243"/>
                  <a:gd name="T2" fmla="*/ 1856 w 2757"/>
                  <a:gd name="T3" fmla="*/ 4243 h 4243"/>
                  <a:gd name="T4" fmla="*/ 2757 w 2757"/>
                  <a:gd name="T5" fmla="*/ 3569 h 4243"/>
                  <a:gd name="T6" fmla="*/ 605 w 2757"/>
                  <a:gd name="T7" fmla="*/ 0 h 4243"/>
                  <a:gd name="T8" fmla="*/ 0 w 2757"/>
                  <a:gd name="T9" fmla="*/ 143 h 4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7" h="4243">
                    <a:moveTo>
                      <a:pt x="0" y="143"/>
                    </a:moveTo>
                    <a:lnTo>
                      <a:pt x="1856" y="4243"/>
                    </a:lnTo>
                    <a:lnTo>
                      <a:pt x="2757" y="3569"/>
                    </a:lnTo>
                    <a:lnTo>
                      <a:pt x="605" y="0"/>
                    </a:lnTo>
                    <a:lnTo>
                      <a:pt x="0" y="1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" name="Freeform 16">
                <a:extLst>
                  <a:ext uri="{FF2B5EF4-FFF2-40B4-BE49-F238E27FC236}">
                    <a16:creationId xmlns:a16="http://schemas.microsoft.com/office/drawing/2014/main" id="{74186ECD-5AC3-4041-A341-F5B09927B18B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7605713" y="3073401"/>
                <a:ext cx="1339850" cy="1462088"/>
              </a:xfrm>
              <a:custGeom>
                <a:avLst/>
                <a:gdLst>
                  <a:gd name="T0" fmla="*/ 1183 w 3719"/>
                  <a:gd name="T1" fmla="*/ 920 h 4057"/>
                  <a:gd name="T2" fmla="*/ 1221 w 3719"/>
                  <a:gd name="T3" fmla="*/ 751 h 4057"/>
                  <a:gd name="T4" fmla="*/ 1517 w 3719"/>
                  <a:gd name="T5" fmla="*/ 926 h 4057"/>
                  <a:gd name="T6" fmla="*/ 1577 w 3719"/>
                  <a:gd name="T7" fmla="*/ 1005 h 4057"/>
                  <a:gd name="T8" fmla="*/ 2110 w 3719"/>
                  <a:gd name="T9" fmla="*/ 809 h 4057"/>
                  <a:gd name="T10" fmla="*/ 654 w 3719"/>
                  <a:gd name="T11" fmla="*/ 233 h 4057"/>
                  <a:gd name="T12" fmla="*/ 948 w 3719"/>
                  <a:gd name="T13" fmla="*/ 1515 h 4057"/>
                  <a:gd name="T14" fmla="*/ 1871 w 3719"/>
                  <a:gd name="T15" fmla="*/ 1945 h 4057"/>
                  <a:gd name="T16" fmla="*/ 2734 w 3719"/>
                  <a:gd name="T17" fmla="*/ 2423 h 4057"/>
                  <a:gd name="T18" fmla="*/ 2522 w 3719"/>
                  <a:gd name="T19" fmla="*/ 2636 h 4057"/>
                  <a:gd name="T20" fmla="*/ 2256 w 3719"/>
                  <a:gd name="T21" fmla="*/ 2345 h 4057"/>
                  <a:gd name="T22" fmla="*/ 1612 w 3719"/>
                  <a:gd name="T23" fmla="*/ 2725 h 4057"/>
                  <a:gd name="T24" fmla="*/ 3294 w 3719"/>
                  <a:gd name="T25" fmla="*/ 3270 h 4057"/>
                  <a:gd name="T26" fmla="*/ 3278 w 3719"/>
                  <a:gd name="T27" fmla="*/ 1931 h 4057"/>
                  <a:gd name="T28" fmla="*/ 1997 w 3719"/>
                  <a:gd name="T29" fmla="*/ 1279 h 4057"/>
                  <a:gd name="T30" fmla="*/ 1183 w 3719"/>
                  <a:gd name="T31" fmla="*/ 920 h 4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19" h="4057">
                    <a:moveTo>
                      <a:pt x="1183" y="920"/>
                    </a:moveTo>
                    <a:cubicBezTo>
                      <a:pt x="1105" y="810"/>
                      <a:pt x="1148" y="758"/>
                      <a:pt x="1221" y="751"/>
                    </a:cubicBezTo>
                    <a:cubicBezTo>
                      <a:pt x="1311" y="742"/>
                      <a:pt x="1419" y="815"/>
                      <a:pt x="1517" y="926"/>
                    </a:cubicBezTo>
                    <a:cubicBezTo>
                      <a:pt x="1543" y="956"/>
                      <a:pt x="1577" y="1005"/>
                      <a:pt x="1577" y="1005"/>
                    </a:cubicBezTo>
                    <a:lnTo>
                      <a:pt x="2110" y="809"/>
                    </a:lnTo>
                    <a:cubicBezTo>
                      <a:pt x="2055" y="713"/>
                      <a:pt x="1415" y="0"/>
                      <a:pt x="654" y="233"/>
                    </a:cubicBezTo>
                    <a:cubicBezTo>
                      <a:pt x="0" y="434"/>
                      <a:pt x="694" y="1311"/>
                      <a:pt x="948" y="1515"/>
                    </a:cubicBezTo>
                    <a:cubicBezTo>
                      <a:pt x="1127" y="1659"/>
                      <a:pt x="1376" y="1803"/>
                      <a:pt x="1871" y="1945"/>
                    </a:cubicBezTo>
                    <a:cubicBezTo>
                      <a:pt x="2366" y="2088"/>
                      <a:pt x="2655" y="2129"/>
                      <a:pt x="2734" y="2423"/>
                    </a:cubicBezTo>
                    <a:cubicBezTo>
                      <a:pt x="2779" y="2589"/>
                      <a:pt x="2619" y="2675"/>
                      <a:pt x="2522" y="2636"/>
                    </a:cubicBezTo>
                    <a:cubicBezTo>
                      <a:pt x="2362" y="2571"/>
                      <a:pt x="2256" y="2345"/>
                      <a:pt x="2256" y="2345"/>
                    </a:cubicBezTo>
                    <a:lnTo>
                      <a:pt x="1612" y="2725"/>
                    </a:lnTo>
                    <a:cubicBezTo>
                      <a:pt x="1612" y="2725"/>
                      <a:pt x="2244" y="4057"/>
                      <a:pt x="3294" y="3270"/>
                    </a:cubicBezTo>
                    <a:cubicBezTo>
                      <a:pt x="3713" y="2955"/>
                      <a:pt x="3719" y="2411"/>
                      <a:pt x="3278" y="1931"/>
                    </a:cubicBezTo>
                    <a:cubicBezTo>
                      <a:pt x="2873" y="1491"/>
                      <a:pt x="2193" y="1330"/>
                      <a:pt x="1997" y="1279"/>
                    </a:cubicBezTo>
                    <a:cubicBezTo>
                      <a:pt x="1851" y="1241"/>
                      <a:pt x="1321" y="1116"/>
                      <a:pt x="1183" y="9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" name="Freeform 17">
                <a:extLst>
                  <a:ext uri="{FF2B5EF4-FFF2-40B4-BE49-F238E27FC236}">
                    <a16:creationId xmlns:a16="http://schemas.microsoft.com/office/drawing/2014/main" id="{233DEA2E-8261-C34F-95EA-2462357ECD23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8181975" y="2998788"/>
                <a:ext cx="1108075" cy="1001713"/>
              </a:xfrm>
              <a:custGeom>
                <a:avLst/>
                <a:gdLst>
                  <a:gd name="T0" fmla="*/ 1729 w 3076"/>
                  <a:gd name="T1" fmla="*/ 480 h 2778"/>
                  <a:gd name="T2" fmla="*/ 1253 w 3076"/>
                  <a:gd name="T3" fmla="*/ 0 h 2778"/>
                  <a:gd name="T4" fmla="*/ 0 w 3076"/>
                  <a:gd name="T5" fmla="*/ 295 h 2778"/>
                  <a:gd name="T6" fmla="*/ 527 w 3076"/>
                  <a:gd name="T7" fmla="*/ 901 h 2778"/>
                  <a:gd name="T8" fmla="*/ 873 w 3076"/>
                  <a:gd name="T9" fmla="*/ 785 h 2778"/>
                  <a:gd name="T10" fmla="*/ 2535 w 3076"/>
                  <a:gd name="T11" fmla="*/ 2778 h 2778"/>
                  <a:gd name="T12" fmla="*/ 3076 w 3076"/>
                  <a:gd name="T13" fmla="*/ 2373 h 2778"/>
                  <a:gd name="T14" fmla="*/ 1397 w 3076"/>
                  <a:gd name="T15" fmla="*/ 598 h 2778"/>
                  <a:gd name="T16" fmla="*/ 1729 w 3076"/>
                  <a:gd name="T17" fmla="*/ 480 h 27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76" h="2778">
                    <a:moveTo>
                      <a:pt x="1729" y="480"/>
                    </a:moveTo>
                    <a:lnTo>
                      <a:pt x="1253" y="0"/>
                    </a:lnTo>
                    <a:lnTo>
                      <a:pt x="0" y="295"/>
                    </a:lnTo>
                    <a:lnTo>
                      <a:pt x="527" y="901"/>
                    </a:lnTo>
                    <a:lnTo>
                      <a:pt x="873" y="785"/>
                    </a:lnTo>
                    <a:lnTo>
                      <a:pt x="2535" y="2778"/>
                    </a:lnTo>
                    <a:lnTo>
                      <a:pt x="3076" y="2373"/>
                    </a:lnTo>
                    <a:lnTo>
                      <a:pt x="1397" y="598"/>
                    </a:lnTo>
                    <a:lnTo>
                      <a:pt x="1729" y="4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" name="Freeform 18">
                <a:extLst>
                  <a:ext uri="{FF2B5EF4-FFF2-40B4-BE49-F238E27FC236}">
                    <a16:creationId xmlns:a16="http://schemas.microsoft.com/office/drawing/2014/main" id="{63B628A1-EAD2-494B-B0F4-5286BC4C4F19}"/>
                  </a:ext>
                </a:extLst>
              </p:cNvPr>
              <p:cNvSpPr>
                <a:spLocks noEditPoints="1"/>
              </p:cNvSpPr>
              <p:nvPr/>
            </p:nvSpPr>
            <p:spPr bwMode="black">
              <a:xfrm>
                <a:off x="8721725" y="2859088"/>
                <a:ext cx="1022350" cy="874713"/>
              </a:xfrm>
              <a:custGeom>
                <a:avLst/>
                <a:gdLst>
                  <a:gd name="T0" fmla="*/ 1722 w 2838"/>
                  <a:gd name="T1" fmla="*/ 1584 h 2426"/>
                  <a:gd name="T2" fmla="*/ 965 w 2838"/>
                  <a:gd name="T3" fmla="*/ 834 h 2426"/>
                  <a:gd name="T4" fmla="*/ 890 w 2838"/>
                  <a:gd name="T5" fmla="*/ 562 h 2426"/>
                  <a:gd name="T6" fmla="*/ 1223 w 2838"/>
                  <a:gd name="T7" fmla="*/ 720 h 2426"/>
                  <a:gd name="T8" fmla="*/ 1941 w 2838"/>
                  <a:gd name="T9" fmla="*/ 1426 h 2426"/>
                  <a:gd name="T10" fmla="*/ 2026 w 2838"/>
                  <a:gd name="T11" fmla="*/ 1680 h 2426"/>
                  <a:gd name="T12" fmla="*/ 1722 w 2838"/>
                  <a:gd name="T13" fmla="*/ 1584 h 2426"/>
                  <a:gd name="T14" fmla="*/ 2469 w 2838"/>
                  <a:gd name="T15" fmla="*/ 1268 h 2426"/>
                  <a:gd name="T16" fmla="*/ 1550 w 2838"/>
                  <a:gd name="T17" fmla="*/ 386 h 2426"/>
                  <a:gd name="T18" fmla="*/ 426 w 2838"/>
                  <a:gd name="T19" fmla="*/ 189 h 2426"/>
                  <a:gd name="T20" fmla="*/ 448 w 2838"/>
                  <a:gd name="T21" fmla="*/ 1070 h 2426"/>
                  <a:gd name="T22" fmla="*/ 1408 w 2838"/>
                  <a:gd name="T23" fmla="*/ 2044 h 2426"/>
                  <a:gd name="T24" fmla="*/ 2452 w 2838"/>
                  <a:gd name="T25" fmla="*/ 2127 h 2426"/>
                  <a:gd name="T26" fmla="*/ 2469 w 2838"/>
                  <a:gd name="T27" fmla="*/ 1268 h 2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38" h="2426">
                    <a:moveTo>
                      <a:pt x="1722" y="1584"/>
                    </a:moveTo>
                    <a:cubicBezTo>
                      <a:pt x="1630" y="1508"/>
                      <a:pt x="1043" y="921"/>
                      <a:pt x="965" y="834"/>
                    </a:cubicBezTo>
                    <a:cubicBezTo>
                      <a:pt x="886" y="747"/>
                      <a:pt x="777" y="606"/>
                      <a:pt x="890" y="562"/>
                    </a:cubicBezTo>
                    <a:cubicBezTo>
                      <a:pt x="1008" y="517"/>
                      <a:pt x="1153" y="650"/>
                      <a:pt x="1223" y="720"/>
                    </a:cubicBezTo>
                    <a:cubicBezTo>
                      <a:pt x="1293" y="790"/>
                      <a:pt x="1886" y="1366"/>
                      <a:pt x="1941" y="1426"/>
                    </a:cubicBezTo>
                    <a:cubicBezTo>
                      <a:pt x="1997" y="1487"/>
                      <a:pt x="2110" y="1621"/>
                      <a:pt x="2026" y="1680"/>
                    </a:cubicBezTo>
                    <a:cubicBezTo>
                      <a:pt x="1941" y="1739"/>
                      <a:pt x="1814" y="1660"/>
                      <a:pt x="1722" y="1584"/>
                    </a:cubicBezTo>
                    <a:close/>
                    <a:moveTo>
                      <a:pt x="2469" y="1268"/>
                    </a:moveTo>
                    <a:cubicBezTo>
                      <a:pt x="2295" y="1045"/>
                      <a:pt x="1749" y="537"/>
                      <a:pt x="1550" y="386"/>
                    </a:cubicBezTo>
                    <a:cubicBezTo>
                      <a:pt x="1350" y="235"/>
                      <a:pt x="900" y="0"/>
                      <a:pt x="426" y="189"/>
                    </a:cubicBezTo>
                    <a:cubicBezTo>
                      <a:pt x="178" y="287"/>
                      <a:pt x="0" y="593"/>
                      <a:pt x="448" y="1070"/>
                    </a:cubicBezTo>
                    <a:cubicBezTo>
                      <a:pt x="896" y="1547"/>
                      <a:pt x="1200" y="1872"/>
                      <a:pt x="1408" y="2044"/>
                    </a:cubicBezTo>
                    <a:cubicBezTo>
                      <a:pt x="1616" y="2216"/>
                      <a:pt x="2067" y="2426"/>
                      <a:pt x="2452" y="2127"/>
                    </a:cubicBezTo>
                    <a:cubicBezTo>
                      <a:pt x="2838" y="1828"/>
                      <a:pt x="2643" y="1491"/>
                      <a:pt x="2469" y="12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" name="Freeform 19">
                <a:extLst>
                  <a:ext uri="{FF2B5EF4-FFF2-40B4-BE49-F238E27FC236}">
                    <a16:creationId xmlns:a16="http://schemas.microsoft.com/office/drawing/2014/main" id="{1F17C478-506C-F848-B592-6BC7F3225CF4}"/>
                  </a:ext>
                </a:extLst>
              </p:cNvPr>
              <p:cNvSpPr>
                <a:spLocks noEditPoints="1"/>
              </p:cNvSpPr>
              <p:nvPr/>
            </p:nvSpPr>
            <p:spPr bwMode="black">
              <a:xfrm>
                <a:off x="6511925" y="3286126"/>
                <a:ext cx="1276350" cy="2084388"/>
              </a:xfrm>
              <a:custGeom>
                <a:avLst/>
                <a:gdLst>
                  <a:gd name="T0" fmla="*/ 1851 w 3541"/>
                  <a:gd name="T1" fmla="*/ 2582 h 5777"/>
                  <a:gd name="T2" fmla="*/ 1413 w 3541"/>
                  <a:gd name="T3" fmla="*/ 1218 h 5777"/>
                  <a:gd name="T4" fmla="*/ 1604 w 3541"/>
                  <a:gd name="T5" fmla="*/ 1159 h 5777"/>
                  <a:gd name="T6" fmla="*/ 1766 w 3541"/>
                  <a:gd name="T7" fmla="*/ 1201 h 5777"/>
                  <a:gd name="T8" fmla="*/ 2235 w 3541"/>
                  <a:gd name="T9" fmla="*/ 2211 h 5777"/>
                  <a:gd name="T10" fmla="*/ 2092 w 3541"/>
                  <a:gd name="T11" fmla="*/ 2480 h 5777"/>
                  <a:gd name="T12" fmla="*/ 1851 w 3541"/>
                  <a:gd name="T13" fmla="*/ 2582 h 5777"/>
                  <a:gd name="T14" fmla="*/ 1152 w 3541"/>
                  <a:gd name="T15" fmla="*/ 314 h 5777"/>
                  <a:gd name="T16" fmla="*/ 514 w 3541"/>
                  <a:gd name="T17" fmla="*/ 465 h 5777"/>
                  <a:gd name="T18" fmla="*/ 0 w 3541"/>
                  <a:gd name="T19" fmla="*/ 537 h 5777"/>
                  <a:gd name="T20" fmla="*/ 1444 w 3541"/>
                  <a:gd name="T21" fmla="*/ 5724 h 5777"/>
                  <a:gd name="T22" fmla="*/ 2094 w 3541"/>
                  <a:gd name="T23" fmla="*/ 5777 h 5777"/>
                  <a:gd name="T24" fmla="*/ 2724 w 3541"/>
                  <a:gd name="T25" fmla="*/ 5305 h 5777"/>
                  <a:gd name="T26" fmla="*/ 2205 w 3541"/>
                  <a:gd name="T27" fmla="*/ 3686 h 5777"/>
                  <a:gd name="T28" fmla="*/ 2851 w 3541"/>
                  <a:gd name="T29" fmla="*/ 1316 h 5777"/>
                  <a:gd name="T30" fmla="*/ 1152 w 3541"/>
                  <a:gd name="T31" fmla="*/ 314 h 5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41" h="5777">
                    <a:moveTo>
                      <a:pt x="1851" y="2582"/>
                    </a:moveTo>
                    <a:lnTo>
                      <a:pt x="1413" y="1218"/>
                    </a:lnTo>
                    <a:cubicBezTo>
                      <a:pt x="1413" y="1218"/>
                      <a:pt x="1519" y="1176"/>
                      <a:pt x="1604" y="1159"/>
                    </a:cubicBezTo>
                    <a:cubicBezTo>
                      <a:pt x="1652" y="1149"/>
                      <a:pt x="1700" y="1161"/>
                      <a:pt x="1766" y="1201"/>
                    </a:cubicBezTo>
                    <a:cubicBezTo>
                      <a:pt x="1949" y="1310"/>
                      <a:pt x="2222" y="1902"/>
                      <a:pt x="2235" y="2211"/>
                    </a:cubicBezTo>
                    <a:cubicBezTo>
                      <a:pt x="2241" y="2360"/>
                      <a:pt x="2181" y="2437"/>
                      <a:pt x="2092" y="2480"/>
                    </a:cubicBezTo>
                    <a:cubicBezTo>
                      <a:pt x="1982" y="2532"/>
                      <a:pt x="1851" y="2582"/>
                      <a:pt x="1851" y="2582"/>
                    </a:cubicBezTo>
                    <a:close/>
                    <a:moveTo>
                      <a:pt x="1152" y="314"/>
                    </a:moveTo>
                    <a:cubicBezTo>
                      <a:pt x="987" y="350"/>
                      <a:pt x="514" y="465"/>
                      <a:pt x="514" y="465"/>
                    </a:cubicBezTo>
                    <a:lnTo>
                      <a:pt x="0" y="537"/>
                    </a:lnTo>
                    <a:lnTo>
                      <a:pt x="1444" y="5724"/>
                    </a:lnTo>
                    <a:lnTo>
                      <a:pt x="2094" y="5777"/>
                    </a:lnTo>
                    <a:lnTo>
                      <a:pt x="2724" y="5305"/>
                    </a:lnTo>
                    <a:lnTo>
                      <a:pt x="2205" y="3686"/>
                    </a:lnTo>
                    <a:cubicBezTo>
                      <a:pt x="2975" y="3280"/>
                      <a:pt x="3541" y="2836"/>
                      <a:pt x="2851" y="1316"/>
                    </a:cubicBezTo>
                    <a:cubicBezTo>
                      <a:pt x="2252" y="0"/>
                      <a:pt x="1317" y="279"/>
                      <a:pt x="1152" y="3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2513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uva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henkilö, vihreä, nuori, pitäminen&#10;&#10;Kuvaus luotu automaattisesti">
            <a:extLst>
              <a:ext uri="{FF2B5EF4-FFF2-40B4-BE49-F238E27FC236}">
                <a16:creationId xmlns:a16="http://schemas.microsoft.com/office/drawing/2014/main" id="{52925C85-C98C-498D-9159-634A2EDB13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3" name="Group 125">
            <a:extLst>
              <a:ext uri="{FF2B5EF4-FFF2-40B4-BE49-F238E27FC236}">
                <a16:creationId xmlns:a16="http://schemas.microsoft.com/office/drawing/2014/main" id="{DDFF4989-A11E-4861-B242-724CEBBC0169}"/>
              </a:ext>
            </a:extLst>
          </p:cNvPr>
          <p:cNvGrpSpPr/>
          <p:nvPr userDrawn="1"/>
        </p:nvGrpSpPr>
        <p:grpSpPr bwMode="black">
          <a:xfrm>
            <a:off x="3497263" y="6419851"/>
            <a:ext cx="5207000" cy="82550"/>
            <a:chOff x="3497263" y="6419851"/>
            <a:chExt cx="5207000" cy="82550"/>
          </a:xfrm>
          <a:solidFill>
            <a:schemeClr val="bg1"/>
          </a:solidFill>
        </p:grpSpPr>
        <p:sp>
          <p:nvSpPr>
            <p:cNvPr id="144" name="Freeform 5">
              <a:extLst>
                <a:ext uri="{FF2B5EF4-FFF2-40B4-BE49-F238E27FC236}">
                  <a16:creationId xmlns:a16="http://schemas.microsoft.com/office/drawing/2014/main" id="{941640BD-885A-4689-BFCA-15F879E64D4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497263" y="6421438"/>
              <a:ext cx="61913" cy="79375"/>
            </a:xfrm>
            <a:custGeom>
              <a:avLst/>
              <a:gdLst>
                <a:gd name="T0" fmla="*/ 157 w 174"/>
                <a:gd name="T1" fmla="*/ 0 h 215"/>
                <a:gd name="T2" fmla="*/ 174 w 174"/>
                <a:gd name="T3" fmla="*/ 14 h 215"/>
                <a:gd name="T4" fmla="*/ 157 w 174"/>
                <a:gd name="T5" fmla="*/ 27 h 215"/>
                <a:gd name="T6" fmla="*/ 102 w 174"/>
                <a:gd name="T7" fmla="*/ 27 h 215"/>
                <a:gd name="T8" fmla="*/ 102 w 174"/>
                <a:gd name="T9" fmla="*/ 198 h 215"/>
                <a:gd name="T10" fmla="*/ 87 w 174"/>
                <a:gd name="T11" fmla="*/ 215 h 215"/>
                <a:gd name="T12" fmla="*/ 72 w 174"/>
                <a:gd name="T13" fmla="*/ 198 h 215"/>
                <a:gd name="T14" fmla="*/ 72 w 174"/>
                <a:gd name="T15" fmla="*/ 27 h 215"/>
                <a:gd name="T16" fmla="*/ 17 w 174"/>
                <a:gd name="T17" fmla="*/ 27 h 215"/>
                <a:gd name="T18" fmla="*/ 0 w 174"/>
                <a:gd name="T19" fmla="*/ 14 h 215"/>
                <a:gd name="T20" fmla="*/ 17 w 174"/>
                <a:gd name="T21" fmla="*/ 0 h 215"/>
                <a:gd name="T22" fmla="*/ 157 w 174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15">
                  <a:moveTo>
                    <a:pt x="157" y="0"/>
                  </a:moveTo>
                  <a:cubicBezTo>
                    <a:pt x="167" y="0"/>
                    <a:pt x="174" y="4"/>
                    <a:pt x="174" y="14"/>
                  </a:cubicBezTo>
                  <a:cubicBezTo>
                    <a:pt x="174" y="24"/>
                    <a:pt x="167" y="27"/>
                    <a:pt x="157" y="27"/>
                  </a:cubicBezTo>
                  <a:lnTo>
                    <a:pt x="102" y="27"/>
                  </a:lnTo>
                  <a:lnTo>
                    <a:pt x="102" y="198"/>
                  </a:lnTo>
                  <a:cubicBezTo>
                    <a:pt x="102" y="208"/>
                    <a:pt x="97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7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5" name="Freeform 6">
              <a:extLst>
                <a:ext uri="{FF2B5EF4-FFF2-40B4-BE49-F238E27FC236}">
                  <a16:creationId xmlns:a16="http://schemas.microsoft.com/office/drawing/2014/main" id="{CAC1ECE1-2300-4108-B1CE-08D9DF0649C5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567113" y="6421438"/>
              <a:ext cx="58738" cy="79375"/>
            </a:xfrm>
            <a:custGeom>
              <a:avLst/>
              <a:gdLst>
                <a:gd name="T0" fmla="*/ 59 w 166"/>
                <a:gd name="T1" fmla="*/ 126 h 215"/>
                <a:gd name="T2" fmla="*/ 107 w 166"/>
                <a:gd name="T3" fmla="*/ 126 h 215"/>
                <a:gd name="T4" fmla="*/ 83 w 166"/>
                <a:gd name="T5" fmla="*/ 56 h 215"/>
                <a:gd name="T6" fmla="*/ 59 w 166"/>
                <a:gd name="T7" fmla="*/ 126 h 215"/>
                <a:gd name="T8" fmla="*/ 165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8 w 166"/>
                <a:gd name="T15" fmla="*/ 205 h 215"/>
                <a:gd name="T16" fmla="*/ 118 w 166"/>
                <a:gd name="T17" fmla="*/ 153 h 215"/>
                <a:gd name="T18" fmla="*/ 49 w 166"/>
                <a:gd name="T19" fmla="*/ 153 h 215"/>
                <a:gd name="T20" fmla="*/ 29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2 w 166"/>
                <a:gd name="T27" fmla="*/ 193 h 215"/>
                <a:gd name="T28" fmla="*/ 70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5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9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9" y="126"/>
                  </a:lnTo>
                  <a:close/>
                  <a:moveTo>
                    <a:pt x="165" y="193"/>
                  </a:moveTo>
                  <a:cubicBezTo>
                    <a:pt x="166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1" y="212"/>
                    <a:pt x="138" y="205"/>
                  </a:cubicBezTo>
                  <a:lnTo>
                    <a:pt x="118" y="153"/>
                  </a:lnTo>
                  <a:lnTo>
                    <a:pt x="49" y="153"/>
                  </a:lnTo>
                  <a:lnTo>
                    <a:pt x="29" y="205"/>
                  </a:lnTo>
                  <a:cubicBezTo>
                    <a:pt x="26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1" y="196"/>
                    <a:pt x="2" y="193"/>
                  </a:cubicBezTo>
                  <a:lnTo>
                    <a:pt x="70" y="13"/>
                  </a:lnTo>
                  <a:cubicBezTo>
                    <a:pt x="73" y="7"/>
                    <a:pt x="75" y="0"/>
                    <a:pt x="83" y="0"/>
                  </a:cubicBezTo>
                  <a:cubicBezTo>
                    <a:pt x="91" y="0"/>
                    <a:pt x="94" y="7"/>
                    <a:pt x="96" y="13"/>
                  </a:cubicBezTo>
                  <a:lnTo>
                    <a:pt x="16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" name="Freeform 7">
              <a:extLst>
                <a:ext uri="{FF2B5EF4-FFF2-40B4-BE49-F238E27FC236}">
                  <a16:creationId xmlns:a16="http://schemas.microsoft.com/office/drawing/2014/main" id="{38F75A5A-3F32-4646-B172-9DDDB87347B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641725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1 w 128"/>
                <a:gd name="T3" fmla="*/ 27 h 215"/>
                <a:gd name="T4" fmla="*/ 78 w 128"/>
                <a:gd name="T5" fmla="*/ 27 h 215"/>
                <a:gd name="T6" fmla="*/ 78 w 128"/>
                <a:gd name="T7" fmla="*/ 188 h 215"/>
                <a:gd name="T8" fmla="*/ 111 w 128"/>
                <a:gd name="T9" fmla="*/ 188 h 215"/>
                <a:gd name="T10" fmla="*/ 128 w 128"/>
                <a:gd name="T11" fmla="*/ 202 h 215"/>
                <a:gd name="T12" fmla="*/ 111 w 128"/>
                <a:gd name="T13" fmla="*/ 215 h 215"/>
                <a:gd name="T14" fmla="*/ 16 w 128"/>
                <a:gd name="T15" fmla="*/ 215 h 215"/>
                <a:gd name="T16" fmla="*/ 0 w 128"/>
                <a:gd name="T17" fmla="*/ 202 h 215"/>
                <a:gd name="T18" fmla="*/ 16 w 128"/>
                <a:gd name="T19" fmla="*/ 188 h 215"/>
                <a:gd name="T20" fmla="*/ 49 w 128"/>
                <a:gd name="T21" fmla="*/ 188 h 215"/>
                <a:gd name="T22" fmla="*/ 49 w 128"/>
                <a:gd name="T23" fmla="*/ 27 h 215"/>
                <a:gd name="T24" fmla="*/ 16 w 128"/>
                <a:gd name="T25" fmla="*/ 27 h 215"/>
                <a:gd name="T26" fmla="*/ 0 w 128"/>
                <a:gd name="T27" fmla="*/ 14 h 215"/>
                <a:gd name="T28" fmla="*/ 16 w 128"/>
                <a:gd name="T29" fmla="*/ 0 h 215"/>
                <a:gd name="T30" fmla="*/ 111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1" y="27"/>
                    <a:pt x="111" y="27"/>
                  </a:cubicBezTo>
                  <a:lnTo>
                    <a:pt x="78" y="27"/>
                  </a:lnTo>
                  <a:lnTo>
                    <a:pt x="78" y="188"/>
                  </a:lnTo>
                  <a:lnTo>
                    <a:pt x="111" y="188"/>
                  </a:lnTo>
                  <a:cubicBezTo>
                    <a:pt x="121" y="188"/>
                    <a:pt x="128" y="192"/>
                    <a:pt x="128" y="202"/>
                  </a:cubicBezTo>
                  <a:cubicBezTo>
                    <a:pt x="128" y="211"/>
                    <a:pt x="121" y="215"/>
                    <a:pt x="111" y="215"/>
                  </a:cubicBezTo>
                  <a:lnTo>
                    <a:pt x="16" y="215"/>
                  </a:lnTo>
                  <a:cubicBezTo>
                    <a:pt x="7" y="215"/>
                    <a:pt x="0" y="211"/>
                    <a:pt x="0" y="202"/>
                  </a:cubicBezTo>
                  <a:cubicBezTo>
                    <a:pt x="0" y="192"/>
                    <a:pt x="7" y="188"/>
                    <a:pt x="16" y="188"/>
                  </a:cubicBezTo>
                  <a:lnTo>
                    <a:pt x="49" y="188"/>
                  </a:lnTo>
                  <a:lnTo>
                    <a:pt x="49" y="27"/>
                  </a:lnTo>
                  <a:lnTo>
                    <a:pt x="16" y="27"/>
                  </a:lnTo>
                  <a:cubicBezTo>
                    <a:pt x="7" y="27"/>
                    <a:pt x="0" y="23"/>
                    <a:pt x="0" y="14"/>
                  </a:cubicBezTo>
                  <a:cubicBezTo>
                    <a:pt x="0" y="4"/>
                    <a:pt x="7" y="0"/>
                    <a:pt x="16" y="0"/>
                  </a:cubicBezTo>
                  <a:lnTo>
                    <a:pt x="111" y="0"/>
                  </a:lnTo>
                  <a:cubicBezTo>
                    <a:pt x="121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7" name="Freeform 8">
              <a:extLst>
                <a:ext uri="{FF2B5EF4-FFF2-40B4-BE49-F238E27FC236}">
                  <a16:creationId xmlns:a16="http://schemas.microsoft.com/office/drawing/2014/main" id="{B56F9A6F-D695-4D53-AE5F-42454723FFE2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708400" y="6421438"/>
              <a:ext cx="55563" cy="79375"/>
            </a:xfrm>
            <a:custGeom>
              <a:avLst/>
              <a:gdLst>
                <a:gd name="T0" fmla="*/ 30 w 151"/>
                <a:gd name="T1" fmla="*/ 188 h 215"/>
                <a:gd name="T2" fmla="*/ 70 w 151"/>
                <a:gd name="T3" fmla="*/ 188 h 215"/>
                <a:gd name="T4" fmla="*/ 122 w 151"/>
                <a:gd name="T5" fmla="*/ 108 h 215"/>
                <a:gd name="T6" fmla="*/ 70 w 151"/>
                <a:gd name="T7" fmla="*/ 27 h 215"/>
                <a:gd name="T8" fmla="*/ 30 w 151"/>
                <a:gd name="T9" fmla="*/ 27 h 215"/>
                <a:gd name="T10" fmla="*/ 30 w 151"/>
                <a:gd name="T11" fmla="*/ 188 h 215"/>
                <a:gd name="T12" fmla="*/ 17 w 151"/>
                <a:gd name="T13" fmla="*/ 215 h 215"/>
                <a:gd name="T14" fmla="*/ 0 w 151"/>
                <a:gd name="T15" fmla="*/ 198 h 215"/>
                <a:gd name="T16" fmla="*/ 0 w 151"/>
                <a:gd name="T17" fmla="*/ 17 h 215"/>
                <a:gd name="T18" fmla="*/ 17 w 151"/>
                <a:gd name="T19" fmla="*/ 0 h 215"/>
                <a:gd name="T20" fmla="*/ 69 w 151"/>
                <a:gd name="T21" fmla="*/ 0 h 215"/>
                <a:gd name="T22" fmla="*/ 151 w 151"/>
                <a:gd name="T23" fmla="*/ 108 h 215"/>
                <a:gd name="T24" fmla="*/ 69 w 151"/>
                <a:gd name="T25" fmla="*/ 215 h 215"/>
                <a:gd name="T26" fmla="*/ 17 w 151"/>
                <a:gd name="T27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" h="215">
                  <a:moveTo>
                    <a:pt x="30" y="188"/>
                  </a:moveTo>
                  <a:lnTo>
                    <a:pt x="70" y="188"/>
                  </a:lnTo>
                  <a:cubicBezTo>
                    <a:pt x="104" y="188"/>
                    <a:pt x="122" y="155"/>
                    <a:pt x="122" y="108"/>
                  </a:cubicBezTo>
                  <a:cubicBezTo>
                    <a:pt x="122" y="61"/>
                    <a:pt x="104" y="27"/>
                    <a:pt x="70" y="27"/>
                  </a:cubicBezTo>
                  <a:lnTo>
                    <a:pt x="30" y="27"/>
                  </a:lnTo>
                  <a:lnTo>
                    <a:pt x="30" y="188"/>
                  </a:lnTo>
                  <a:close/>
                  <a:moveTo>
                    <a:pt x="17" y="215"/>
                  </a:move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7"/>
                    <a:pt x="7" y="0"/>
                    <a:pt x="17" y="0"/>
                  </a:cubicBezTo>
                  <a:lnTo>
                    <a:pt x="69" y="0"/>
                  </a:lnTo>
                  <a:cubicBezTo>
                    <a:pt x="122" y="0"/>
                    <a:pt x="151" y="45"/>
                    <a:pt x="151" y="108"/>
                  </a:cubicBezTo>
                  <a:cubicBezTo>
                    <a:pt x="151" y="170"/>
                    <a:pt x="122" y="215"/>
                    <a:pt x="69" y="215"/>
                  </a:cubicBezTo>
                  <a:lnTo>
                    <a:pt x="17" y="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Freeform 9">
              <a:extLst>
                <a:ext uri="{FF2B5EF4-FFF2-40B4-BE49-F238E27FC236}">
                  <a16:creationId xmlns:a16="http://schemas.microsoft.com/office/drawing/2014/main" id="{7AC40324-FF1B-4383-AAB1-65CDCB9670C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776663" y="6421438"/>
              <a:ext cx="52388" cy="79375"/>
            </a:xfrm>
            <a:custGeom>
              <a:avLst/>
              <a:gdLst>
                <a:gd name="T0" fmla="*/ 125 w 146"/>
                <a:gd name="T1" fmla="*/ 0 h 215"/>
                <a:gd name="T2" fmla="*/ 141 w 146"/>
                <a:gd name="T3" fmla="*/ 14 h 215"/>
                <a:gd name="T4" fmla="*/ 125 w 146"/>
                <a:gd name="T5" fmla="*/ 27 h 215"/>
                <a:gd name="T6" fmla="*/ 29 w 146"/>
                <a:gd name="T7" fmla="*/ 27 h 215"/>
                <a:gd name="T8" fmla="*/ 29 w 146"/>
                <a:gd name="T9" fmla="*/ 91 h 215"/>
                <a:gd name="T10" fmla="*/ 100 w 146"/>
                <a:gd name="T11" fmla="*/ 91 h 215"/>
                <a:gd name="T12" fmla="*/ 115 w 146"/>
                <a:gd name="T13" fmla="*/ 105 h 215"/>
                <a:gd name="T14" fmla="*/ 100 w 146"/>
                <a:gd name="T15" fmla="*/ 118 h 215"/>
                <a:gd name="T16" fmla="*/ 29 w 146"/>
                <a:gd name="T17" fmla="*/ 118 h 215"/>
                <a:gd name="T18" fmla="*/ 29 w 146"/>
                <a:gd name="T19" fmla="*/ 188 h 215"/>
                <a:gd name="T20" fmla="*/ 129 w 146"/>
                <a:gd name="T21" fmla="*/ 188 h 215"/>
                <a:gd name="T22" fmla="*/ 146 w 146"/>
                <a:gd name="T23" fmla="*/ 202 h 215"/>
                <a:gd name="T24" fmla="*/ 129 w 146"/>
                <a:gd name="T25" fmla="*/ 215 h 215"/>
                <a:gd name="T26" fmla="*/ 16 w 146"/>
                <a:gd name="T27" fmla="*/ 215 h 215"/>
                <a:gd name="T28" fmla="*/ 0 w 146"/>
                <a:gd name="T29" fmla="*/ 198 h 215"/>
                <a:gd name="T30" fmla="*/ 0 w 146"/>
                <a:gd name="T31" fmla="*/ 17 h 215"/>
                <a:gd name="T32" fmla="*/ 16 w 146"/>
                <a:gd name="T33" fmla="*/ 0 h 215"/>
                <a:gd name="T34" fmla="*/ 125 w 146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15">
                  <a:moveTo>
                    <a:pt x="125" y="0"/>
                  </a:moveTo>
                  <a:cubicBezTo>
                    <a:pt x="134" y="0"/>
                    <a:pt x="141" y="4"/>
                    <a:pt x="141" y="14"/>
                  </a:cubicBezTo>
                  <a:cubicBezTo>
                    <a:pt x="141" y="24"/>
                    <a:pt x="134" y="27"/>
                    <a:pt x="125" y="27"/>
                  </a:cubicBezTo>
                  <a:lnTo>
                    <a:pt x="29" y="27"/>
                  </a:lnTo>
                  <a:lnTo>
                    <a:pt x="29" y="91"/>
                  </a:lnTo>
                  <a:lnTo>
                    <a:pt x="100" y="91"/>
                  </a:lnTo>
                  <a:cubicBezTo>
                    <a:pt x="109" y="91"/>
                    <a:pt x="115" y="94"/>
                    <a:pt x="115" y="105"/>
                  </a:cubicBezTo>
                  <a:cubicBezTo>
                    <a:pt x="115" y="115"/>
                    <a:pt x="109" y="118"/>
                    <a:pt x="100" y="118"/>
                  </a:cubicBezTo>
                  <a:lnTo>
                    <a:pt x="29" y="118"/>
                  </a:lnTo>
                  <a:lnTo>
                    <a:pt x="29" y="188"/>
                  </a:lnTo>
                  <a:lnTo>
                    <a:pt x="129" y="188"/>
                  </a:lnTo>
                  <a:cubicBezTo>
                    <a:pt x="139" y="188"/>
                    <a:pt x="146" y="191"/>
                    <a:pt x="146" y="202"/>
                  </a:cubicBezTo>
                  <a:cubicBezTo>
                    <a:pt x="146" y="212"/>
                    <a:pt x="139" y="215"/>
                    <a:pt x="129" y="215"/>
                  </a:cubicBezTo>
                  <a:lnTo>
                    <a:pt x="16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7" y="0"/>
                    <a:pt x="16" y="0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9" name="Freeform 10">
              <a:extLst>
                <a:ext uri="{FF2B5EF4-FFF2-40B4-BE49-F238E27FC236}">
                  <a16:creationId xmlns:a16="http://schemas.microsoft.com/office/drawing/2014/main" id="{0881B207-E88D-4A5A-919D-2503B343E37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841750" y="6421438"/>
              <a:ext cx="58738" cy="79375"/>
            </a:xfrm>
            <a:custGeom>
              <a:avLst/>
              <a:gdLst>
                <a:gd name="T0" fmla="*/ 67 w 163"/>
                <a:gd name="T1" fmla="*/ 121 h 215"/>
                <a:gd name="T2" fmla="*/ 3 w 163"/>
                <a:gd name="T3" fmla="*/ 25 h 215"/>
                <a:gd name="T4" fmla="*/ 0 w 163"/>
                <a:gd name="T5" fmla="*/ 16 h 215"/>
                <a:gd name="T6" fmla="*/ 7 w 163"/>
                <a:gd name="T7" fmla="*/ 3 h 215"/>
                <a:gd name="T8" fmla="*/ 16 w 163"/>
                <a:gd name="T9" fmla="*/ 0 h 215"/>
                <a:gd name="T10" fmla="*/ 29 w 163"/>
                <a:gd name="T11" fmla="*/ 7 h 215"/>
                <a:gd name="T12" fmla="*/ 81 w 163"/>
                <a:gd name="T13" fmla="*/ 90 h 215"/>
                <a:gd name="T14" fmla="*/ 134 w 163"/>
                <a:gd name="T15" fmla="*/ 7 h 215"/>
                <a:gd name="T16" fmla="*/ 147 w 163"/>
                <a:gd name="T17" fmla="*/ 0 h 215"/>
                <a:gd name="T18" fmla="*/ 157 w 163"/>
                <a:gd name="T19" fmla="*/ 3 h 215"/>
                <a:gd name="T20" fmla="*/ 163 w 163"/>
                <a:gd name="T21" fmla="*/ 16 h 215"/>
                <a:gd name="T22" fmla="*/ 160 w 163"/>
                <a:gd name="T23" fmla="*/ 25 h 215"/>
                <a:gd name="T24" fmla="*/ 96 w 163"/>
                <a:gd name="T25" fmla="*/ 121 h 215"/>
                <a:gd name="T26" fmla="*/ 96 w 163"/>
                <a:gd name="T27" fmla="*/ 199 h 215"/>
                <a:gd name="T28" fmla="*/ 81 w 163"/>
                <a:gd name="T29" fmla="*/ 215 h 215"/>
                <a:gd name="T30" fmla="*/ 67 w 163"/>
                <a:gd name="T31" fmla="*/ 199 h 215"/>
                <a:gd name="T32" fmla="*/ 67 w 163"/>
                <a:gd name="T33" fmla="*/ 12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3" h="215">
                  <a:moveTo>
                    <a:pt x="67" y="121"/>
                  </a:moveTo>
                  <a:lnTo>
                    <a:pt x="3" y="25"/>
                  </a:lnTo>
                  <a:cubicBezTo>
                    <a:pt x="1" y="22"/>
                    <a:pt x="0" y="19"/>
                    <a:pt x="0" y="16"/>
                  </a:cubicBezTo>
                  <a:cubicBezTo>
                    <a:pt x="0" y="11"/>
                    <a:pt x="2" y="6"/>
                    <a:pt x="7" y="3"/>
                  </a:cubicBezTo>
                  <a:cubicBezTo>
                    <a:pt x="9" y="1"/>
                    <a:pt x="13" y="0"/>
                    <a:pt x="16" y="0"/>
                  </a:cubicBezTo>
                  <a:cubicBezTo>
                    <a:pt x="21" y="0"/>
                    <a:pt x="25" y="2"/>
                    <a:pt x="29" y="7"/>
                  </a:cubicBezTo>
                  <a:lnTo>
                    <a:pt x="81" y="90"/>
                  </a:lnTo>
                  <a:lnTo>
                    <a:pt x="134" y="7"/>
                  </a:lnTo>
                  <a:cubicBezTo>
                    <a:pt x="137" y="3"/>
                    <a:pt x="142" y="0"/>
                    <a:pt x="147" y="0"/>
                  </a:cubicBezTo>
                  <a:cubicBezTo>
                    <a:pt x="150" y="0"/>
                    <a:pt x="153" y="1"/>
                    <a:pt x="157" y="3"/>
                  </a:cubicBezTo>
                  <a:cubicBezTo>
                    <a:pt x="161" y="6"/>
                    <a:pt x="163" y="11"/>
                    <a:pt x="163" y="16"/>
                  </a:cubicBezTo>
                  <a:cubicBezTo>
                    <a:pt x="163" y="19"/>
                    <a:pt x="162" y="22"/>
                    <a:pt x="160" y="25"/>
                  </a:cubicBezTo>
                  <a:lnTo>
                    <a:pt x="96" y="121"/>
                  </a:lnTo>
                  <a:lnTo>
                    <a:pt x="96" y="199"/>
                  </a:lnTo>
                  <a:cubicBezTo>
                    <a:pt x="96" y="208"/>
                    <a:pt x="90" y="215"/>
                    <a:pt x="81" y="215"/>
                  </a:cubicBezTo>
                  <a:cubicBezTo>
                    <a:pt x="72" y="215"/>
                    <a:pt x="67" y="208"/>
                    <a:pt x="67" y="199"/>
                  </a:cubicBezTo>
                  <a:lnTo>
                    <a:pt x="67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" name="Freeform 11">
              <a:extLst>
                <a:ext uri="{FF2B5EF4-FFF2-40B4-BE49-F238E27FC236}">
                  <a16:creationId xmlns:a16="http://schemas.microsoft.com/office/drawing/2014/main" id="{7757F8AB-B1BB-43F4-B1BF-4899E39C3036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919538" y="6421438"/>
              <a:ext cx="50800" cy="79375"/>
            </a:xfrm>
            <a:custGeom>
              <a:avLst/>
              <a:gdLst>
                <a:gd name="T0" fmla="*/ 15 w 141"/>
                <a:gd name="T1" fmla="*/ 0 h 215"/>
                <a:gd name="T2" fmla="*/ 29 w 141"/>
                <a:gd name="T3" fmla="*/ 17 h 215"/>
                <a:gd name="T4" fmla="*/ 29 w 141"/>
                <a:gd name="T5" fmla="*/ 188 h 215"/>
                <a:gd name="T6" fmla="*/ 125 w 141"/>
                <a:gd name="T7" fmla="*/ 188 h 215"/>
                <a:gd name="T8" fmla="*/ 141 w 141"/>
                <a:gd name="T9" fmla="*/ 202 h 215"/>
                <a:gd name="T10" fmla="*/ 125 w 141"/>
                <a:gd name="T11" fmla="*/ 215 h 215"/>
                <a:gd name="T12" fmla="*/ 17 w 141"/>
                <a:gd name="T13" fmla="*/ 215 h 215"/>
                <a:gd name="T14" fmla="*/ 0 w 141"/>
                <a:gd name="T15" fmla="*/ 198 h 215"/>
                <a:gd name="T16" fmla="*/ 0 w 141"/>
                <a:gd name="T17" fmla="*/ 17 h 215"/>
                <a:gd name="T18" fmla="*/ 15 w 141"/>
                <a:gd name="T1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215">
                  <a:moveTo>
                    <a:pt x="15" y="0"/>
                  </a:moveTo>
                  <a:cubicBezTo>
                    <a:pt x="25" y="0"/>
                    <a:pt x="29" y="7"/>
                    <a:pt x="29" y="17"/>
                  </a:cubicBezTo>
                  <a:lnTo>
                    <a:pt x="29" y="188"/>
                  </a:lnTo>
                  <a:lnTo>
                    <a:pt x="125" y="188"/>
                  </a:lnTo>
                  <a:cubicBezTo>
                    <a:pt x="135" y="188"/>
                    <a:pt x="141" y="192"/>
                    <a:pt x="141" y="202"/>
                  </a:cubicBezTo>
                  <a:cubicBezTo>
                    <a:pt x="141" y="211"/>
                    <a:pt x="135" y="215"/>
                    <a:pt x="125" y="215"/>
                  </a:cubicBezTo>
                  <a:lnTo>
                    <a:pt x="17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7"/>
                    <a:pt x="5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1" name="Freeform 12">
              <a:extLst>
                <a:ext uri="{FF2B5EF4-FFF2-40B4-BE49-F238E27FC236}">
                  <a16:creationId xmlns:a16="http://schemas.microsoft.com/office/drawing/2014/main" id="{58E73187-D9B4-49DC-911E-0AE0B6512866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984625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1 w 128"/>
                <a:gd name="T3" fmla="*/ 27 h 215"/>
                <a:gd name="T4" fmla="*/ 79 w 128"/>
                <a:gd name="T5" fmla="*/ 27 h 215"/>
                <a:gd name="T6" fmla="*/ 79 w 128"/>
                <a:gd name="T7" fmla="*/ 188 h 215"/>
                <a:gd name="T8" fmla="*/ 111 w 128"/>
                <a:gd name="T9" fmla="*/ 188 h 215"/>
                <a:gd name="T10" fmla="*/ 128 w 128"/>
                <a:gd name="T11" fmla="*/ 202 h 215"/>
                <a:gd name="T12" fmla="*/ 111 w 128"/>
                <a:gd name="T13" fmla="*/ 215 h 215"/>
                <a:gd name="T14" fmla="*/ 17 w 128"/>
                <a:gd name="T15" fmla="*/ 215 h 215"/>
                <a:gd name="T16" fmla="*/ 0 w 128"/>
                <a:gd name="T17" fmla="*/ 202 h 215"/>
                <a:gd name="T18" fmla="*/ 17 w 128"/>
                <a:gd name="T19" fmla="*/ 188 h 215"/>
                <a:gd name="T20" fmla="*/ 49 w 128"/>
                <a:gd name="T21" fmla="*/ 188 h 215"/>
                <a:gd name="T22" fmla="*/ 49 w 128"/>
                <a:gd name="T23" fmla="*/ 27 h 215"/>
                <a:gd name="T24" fmla="*/ 17 w 128"/>
                <a:gd name="T25" fmla="*/ 27 h 215"/>
                <a:gd name="T26" fmla="*/ 0 w 128"/>
                <a:gd name="T27" fmla="*/ 14 h 215"/>
                <a:gd name="T28" fmla="*/ 17 w 128"/>
                <a:gd name="T29" fmla="*/ 0 h 215"/>
                <a:gd name="T30" fmla="*/ 111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1" y="27"/>
                    <a:pt x="111" y="27"/>
                  </a:cubicBezTo>
                  <a:lnTo>
                    <a:pt x="79" y="27"/>
                  </a:lnTo>
                  <a:lnTo>
                    <a:pt x="79" y="188"/>
                  </a:lnTo>
                  <a:lnTo>
                    <a:pt x="111" y="188"/>
                  </a:lnTo>
                  <a:cubicBezTo>
                    <a:pt x="121" y="188"/>
                    <a:pt x="128" y="192"/>
                    <a:pt x="128" y="202"/>
                  </a:cubicBezTo>
                  <a:cubicBezTo>
                    <a:pt x="128" y="211"/>
                    <a:pt x="121" y="215"/>
                    <a:pt x="111" y="215"/>
                  </a:cubicBezTo>
                  <a:lnTo>
                    <a:pt x="17" y="215"/>
                  </a:lnTo>
                  <a:cubicBezTo>
                    <a:pt x="7" y="215"/>
                    <a:pt x="0" y="211"/>
                    <a:pt x="0" y="202"/>
                  </a:cubicBezTo>
                  <a:cubicBezTo>
                    <a:pt x="0" y="192"/>
                    <a:pt x="7" y="188"/>
                    <a:pt x="17" y="188"/>
                  </a:cubicBezTo>
                  <a:lnTo>
                    <a:pt x="49" y="188"/>
                  </a:lnTo>
                  <a:lnTo>
                    <a:pt x="49" y="27"/>
                  </a:lnTo>
                  <a:lnTo>
                    <a:pt x="17" y="27"/>
                  </a:lnTo>
                  <a:cubicBezTo>
                    <a:pt x="7" y="27"/>
                    <a:pt x="0" y="23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11" y="0"/>
                  </a:lnTo>
                  <a:cubicBezTo>
                    <a:pt x="121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Freeform 13">
              <a:extLst>
                <a:ext uri="{FF2B5EF4-FFF2-40B4-BE49-F238E27FC236}">
                  <a16:creationId xmlns:a16="http://schemas.microsoft.com/office/drawing/2014/main" id="{EF4B27ED-BDD5-42C2-8E66-1481784A286E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046538" y="6419851"/>
              <a:ext cx="61913" cy="82550"/>
            </a:xfrm>
            <a:custGeom>
              <a:avLst/>
              <a:gdLst>
                <a:gd name="T0" fmla="*/ 86 w 172"/>
                <a:gd name="T1" fmla="*/ 27 h 221"/>
                <a:gd name="T2" fmla="*/ 30 w 172"/>
                <a:gd name="T3" fmla="*/ 111 h 221"/>
                <a:gd name="T4" fmla="*/ 86 w 172"/>
                <a:gd name="T5" fmla="*/ 194 h 221"/>
                <a:gd name="T6" fmla="*/ 142 w 172"/>
                <a:gd name="T7" fmla="*/ 111 h 221"/>
                <a:gd name="T8" fmla="*/ 86 w 172"/>
                <a:gd name="T9" fmla="*/ 27 h 221"/>
                <a:gd name="T10" fmla="*/ 86 w 172"/>
                <a:gd name="T11" fmla="*/ 221 h 221"/>
                <a:gd name="T12" fmla="*/ 0 w 172"/>
                <a:gd name="T13" fmla="*/ 111 h 221"/>
                <a:gd name="T14" fmla="*/ 86 w 172"/>
                <a:gd name="T15" fmla="*/ 0 h 221"/>
                <a:gd name="T16" fmla="*/ 172 w 172"/>
                <a:gd name="T17" fmla="*/ 111 h 221"/>
                <a:gd name="T18" fmla="*/ 86 w 172"/>
                <a:gd name="T1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221">
                  <a:moveTo>
                    <a:pt x="86" y="27"/>
                  </a:moveTo>
                  <a:cubicBezTo>
                    <a:pt x="48" y="27"/>
                    <a:pt x="30" y="63"/>
                    <a:pt x="30" y="111"/>
                  </a:cubicBezTo>
                  <a:cubicBezTo>
                    <a:pt x="30" y="159"/>
                    <a:pt x="48" y="194"/>
                    <a:pt x="86" y="194"/>
                  </a:cubicBezTo>
                  <a:cubicBezTo>
                    <a:pt x="124" y="194"/>
                    <a:pt x="142" y="159"/>
                    <a:pt x="142" y="111"/>
                  </a:cubicBezTo>
                  <a:cubicBezTo>
                    <a:pt x="142" y="63"/>
                    <a:pt x="124" y="27"/>
                    <a:pt x="86" y="27"/>
                  </a:cubicBezTo>
                  <a:close/>
                  <a:moveTo>
                    <a:pt x="86" y="221"/>
                  </a:moveTo>
                  <a:cubicBezTo>
                    <a:pt x="29" y="221"/>
                    <a:pt x="0" y="173"/>
                    <a:pt x="0" y="111"/>
                  </a:cubicBezTo>
                  <a:cubicBezTo>
                    <a:pt x="0" y="48"/>
                    <a:pt x="29" y="0"/>
                    <a:pt x="86" y="0"/>
                  </a:cubicBezTo>
                  <a:cubicBezTo>
                    <a:pt x="143" y="0"/>
                    <a:pt x="172" y="48"/>
                    <a:pt x="172" y="111"/>
                  </a:cubicBezTo>
                  <a:cubicBezTo>
                    <a:pt x="172" y="173"/>
                    <a:pt x="143" y="221"/>
                    <a:pt x="86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" name="Freeform 14">
              <a:extLst>
                <a:ext uri="{FF2B5EF4-FFF2-40B4-BE49-F238E27FC236}">
                  <a16:creationId xmlns:a16="http://schemas.microsoft.com/office/drawing/2014/main" id="{6956DD6B-CF80-4090-A966-BFD0449D0A98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121150" y="6421438"/>
              <a:ext cx="53975" cy="79375"/>
            </a:xfrm>
            <a:custGeom>
              <a:avLst/>
              <a:gdLst>
                <a:gd name="T0" fmla="*/ 30 w 150"/>
                <a:gd name="T1" fmla="*/ 27 h 215"/>
                <a:gd name="T2" fmla="*/ 30 w 150"/>
                <a:gd name="T3" fmla="*/ 106 h 215"/>
                <a:gd name="T4" fmla="*/ 83 w 150"/>
                <a:gd name="T5" fmla="*/ 106 h 215"/>
                <a:gd name="T6" fmla="*/ 121 w 150"/>
                <a:gd name="T7" fmla="*/ 67 h 215"/>
                <a:gd name="T8" fmla="*/ 83 w 150"/>
                <a:gd name="T9" fmla="*/ 27 h 215"/>
                <a:gd name="T10" fmla="*/ 30 w 150"/>
                <a:gd name="T11" fmla="*/ 27 h 215"/>
                <a:gd name="T12" fmla="*/ 78 w 150"/>
                <a:gd name="T13" fmla="*/ 0 h 215"/>
                <a:gd name="T14" fmla="*/ 150 w 150"/>
                <a:gd name="T15" fmla="*/ 67 h 215"/>
                <a:gd name="T16" fmla="*/ 78 w 150"/>
                <a:gd name="T17" fmla="*/ 133 h 215"/>
                <a:gd name="T18" fmla="*/ 30 w 150"/>
                <a:gd name="T19" fmla="*/ 133 h 215"/>
                <a:gd name="T20" fmla="*/ 30 w 150"/>
                <a:gd name="T21" fmla="*/ 198 h 215"/>
                <a:gd name="T22" fmla="*/ 15 w 150"/>
                <a:gd name="T23" fmla="*/ 215 h 215"/>
                <a:gd name="T24" fmla="*/ 0 w 150"/>
                <a:gd name="T25" fmla="*/ 198 h 215"/>
                <a:gd name="T26" fmla="*/ 0 w 150"/>
                <a:gd name="T27" fmla="*/ 17 h 215"/>
                <a:gd name="T28" fmla="*/ 17 w 150"/>
                <a:gd name="T29" fmla="*/ 0 h 215"/>
                <a:gd name="T30" fmla="*/ 78 w 150"/>
                <a:gd name="T31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0" h="215">
                  <a:moveTo>
                    <a:pt x="30" y="27"/>
                  </a:moveTo>
                  <a:lnTo>
                    <a:pt x="30" y="106"/>
                  </a:lnTo>
                  <a:lnTo>
                    <a:pt x="83" y="106"/>
                  </a:lnTo>
                  <a:cubicBezTo>
                    <a:pt x="109" y="106"/>
                    <a:pt x="121" y="91"/>
                    <a:pt x="121" y="67"/>
                  </a:cubicBezTo>
                  <a:cubicBezTo>
                    <a:pt x="121" y="43"/>
                    <a:pt x="109" y="27"/>
                    <a:pt x="83" y="27"/>
                  </a:cubicBezTo>
                  <a:lnTo>
                    <a:pt x="30" y="27"/>
                  </a:lnTo>
                  <a:close/>
                  <a:moveTo>
                    <a:pt x="78" y="0"/>
                  </a:moveTo>
                  <a:cubicBezTo>
                    <a:pt x="124" y="0"/>
                    <a:pt x="150" y="26"/>
                    <a:pt x="150" y="67"/>
                  </a:cubicBezTo>
                  <a:cubicBezTo>
                    <a:pt x="150" y="111"/>
                    <a:pt x="124" y="133"/>
                    <a:pt x="78" y="133"/>
                  </a:cubicBezTo>
                  <a:lnTo>
                    <a:pt x="30" y="133"/>
                  </a:lnTo>
                  <a:lnTo>
                    <a:pt x="30" y="198"/>
                  </a:lnTo>
                  <a:cubicBezTo>
                    <a:pt x="30" y="208"/>
                    <a:pt x="24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8" y="1"/>
                    <a:pt x="17" y="0"/>
                  </a:cubicBezTo>
                  <a:lnTo>
                    <a:pt x="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" name="Freeform 15">
              <a:extLst>
                <a:ext uri="{FF2B5EF4-FFF2-40B4-BE49-F238E27FC236}">
                  <a16:creationId xmlns:a16="http://schemas.microsoft.com/office/drawing/2014/main" id="{8ACA4F94-05EE-4E67-A7F8-FCFC8523FFE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191000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1 w 128"/>
                <a:gd name="T3" fmla="*/ 27 h 215"/>
                <a:gd name="T4" fmla="*/ 79 w 128"/>
                <a:gd name="T5" fmla="*/ 27 h 215"/>
                <a:gd name="T6" fmla="*/ 79 w 128"/>
                <a:gd name="T7" fmla="*/ 188 h 215"/>
                <a:gd name="T8" fmla="*/ 111 w 128"/>
                <a:gd name="T9" fmla="*/ 188 h 215"/>
                <a:gd name="T10" fmla="*/ 128 w 128"/>
                <a:gd name="T11" fmla="*/ 202 h 215"/>
                <a:gd name="T12" fmla="*/ 111 w 128"/>
                <a:gd name="T13" fmla="*/ 215 h 215"/>
                <a:gd name="T14" fmla="*/ 17 w 128"/>
                <a:gd name="T15" fmla="*/ 215 h 215"/>
                <a:gd name="T16" fmla="*/ 0 w 128"/>
                <a:gd name="T17" fmla="*/ 202 h 215"/>
                <a:gd name="T18" fmla="*/ 17 w 128"/>
                <a:gd name="T19" fmla="*/ 188 h 215"/>
                <a:gd name="T20" fmla="*/ 49 w 128"/>
                <a:gd name="T21" fmla="*/ 188 h 215"/>
                <a:gd name="T22" fmla="*/ 49 w 128"/>
                <a:gd name="T23" fmla="*/ 27 h 215"/>
                <a:gd name="T24" fmla="*/ 17 w 128"/>
                <a:gd name="T25" fmla="*/ 27 h 215"/>
                <a:gd name="T26" fmla="*/ 0 w 128"/>
                <a:gd name="T27" fmla="*/ 14 h 215"/>
                <a:gd name="T28" fmla="*/ 17 w 128"/>
                <a:gd name="T29" fmla="*/ 0 h 215"/>
                <a:gd name="T30" fmla="*/ 111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1" y="27"/>
                    <a:pt x="111" y="27"/>
                  </a:cubicBezTo>
                  <a:lnTo>
                    <a:pt x="79" y="27"/>
                  </a:lnTo>
                  <a:lnTo>
                    <a:pt x="79" y="188"/>
                  </a:lnTo>
                  <a:lnTo>
                    <a:pt x="111" y="188"/>
                  </a:lnTo>
                  <a:cubicBezTo>
                    <a:pt x="121" y="188"/>
                    <a:pt x="128" y="192"/>
                    <a:pt x="128" y="202"/>
                  </a:cubicBezTo>
                  <a:cubicBezTo>
                    <a:pt x="128" y="211"/>
                    <a:pt x="121" y="215"/>
                    <a:pt x="111" y="215"/>
                  </a:cubicBezTo>
                  <a:lnTo>
                    <a:pt x="17" y="215"/>
                  </a:lnTo>
                  <a:cubicBezTo>
                    <a:pt x="7" y="215"/>
                    <a:pt x="0" y="211"/>
                    <a:pt x="0" y="202"/>
                  </a:cubicBezTo>
                  <a:cubicBezTo>
                    <a:pt x="0" y="192"/>
                    <a:pt x="7" y="188"/>
                    <a:pt x="17" y="188"/>
                  </a:cubicBezTo>
                  <a:lnTo>
                    <a:pt x="49" y="188"/>
                  </a:lnTo>
                  <a:lnTo>
                    <a:pt x="49" y="27"/>
                  </a:lnTo>
                  <a:lnTo>
                    <a:pt x="17" y="27"/>
                  </a:lnTo>
                  <a:cubicBezTo>
                    <a:pt x="7" y="27"/>
                    <a:pt x="0" y="23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11" y="0"/>
                  </a:lnTo>
                  <a:cubicBezTo>
                    <a:pt x="121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5" name="Freeform 16">
              <a:extLst>
                <a:ext uri="{FF2B5EF4-FFF2-40B4-BE49-F238E27FC236}">
                  <a16:creationId xmlns:a16="http://schemas.microsoft.com/office/drawing/2014/main" id="{C516CFD2-7B0C-4174-BC26-A70C11F88AE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252913" y="6419851"/>
              <a:ext cx="57150" cy="82550"/>
            </a:xfrm>
            <a:custGeom>
              <a:avLst/>
              <a:gdLst>
                <a:gd name="T0" fmla="*/ 0 w 159"/>
                <a:gd name="T1" fmla="*/ 170 h 221"/>
                <a:gd name="T2" fmla="*/ 15 w 159"/>
                <a:gd name="T3" fmla="*/ 155 h 221"/>
                <a:gd name="T4" fmla="*/ 28 w 159"/>
                <a:gd name="T5" fmla="*/ 164 h 221"/>
                <a:gd name="T6" fmla="*/ 84 w 159"/>
                <a:gd name="T7" fmla="*/ 194 h 221"/>
                <a:gd name="T8" fmla="*/ 130 w 159"/>
                <a:gd name="T9" fmla="*/ 159 h 221"/>
                <a:gd name="T10" fmla="*/ 8 w 159"/>
                <a:gd name="T11" fmla="*/ 62 h 221"/>
                <a:gd name="T12" fmla="*/ 81 w 159"/>
                <a:gd name="T13" fmla="*/ 0 h 221"/>
                <a:gd name="T14" fmla="*/ 147 w 159"/>
                <a:gd name="T15" fmla="*/ 33 h 221"/>
                <a:gd name="T16" fmla="*/ 151 w 159"/>
                <a:gd name="T17" fmla="*/ 46 h 221"/>
                <a:gd name="T18" fmla="*/ 136 w 159"/>
                <a:gd name="T19" fmla="*/ 61 h 221"/>
                <a:gd name="T20" fmla="*/ 123 w 159"/>
                <a:gd name="T21" fmla="*/ 52 h 221"/>
                <a:gd name="T22" fmla="*/ 81 w 159"/>
                <a:gd name="T23" fmla="*/ 27 h 221"/>
                <a:gd name="T24" fmla="*/ 37 w 159"/>
                <a:gd name="T25" fmla="*/ 62 h 221"/>
                <a:gd name="T26" fmla="*/ 159 w 159"/>
                <a:gd name="T27" fmla="*/ 158 h 221"/>
                <a:gd name="T28" fmla="*/ 84 w 159"/>
                <a:gd name="T29" fmla="*/ 221 h 221"/>
                <a:gd name="T30" fmla="*/ 3 w 159"/>
                <a:gd name="T31" fmla="*/ 182 h 221"/>
                <a:gd name="T32" fmla="*/ 0 w 159"/>
                <a:gd name="T33" fmla="*/ 17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" h="221">
                  <a:moveTo>
                    <a:pt x="0" y="170"/>
                  </a:moveTo>
                  <a:cubicBezTo>
                    <a:pt x="0" y="162"/>
                    <a:pt x="6" y="155"/>
                    <a:pt x="15" y="155"/>
                  </a:cubicBezTo>
                  <a:cubicBezTo>
                    <a:pt x="20" y="155"/>
                    <a:pt x="24" y="158"/>
                    <a:pt x="28" y="164"/>
                  </a:cubicBezTo>
                  <a:cubicBezTo>
                    <a:pt x="41" y="184"/>
                    <a:pt x="54" y="194"/>
                    <a:pt x="84" y="194"/>
                  </a:cubicBezTo>
                  <a:cubicBezTo>
                    <a:pt x="113" y="194"/>
                    <a:pt x="130" y="182"/>
                    <a:pt x="130" y="159"/>
                  </a:cubicBezTo>
                  <a:cubicBezTo>
                    <a:pt x="130" y="102"/>
                    <a:pt x="8" y="136"/>
                    <a:pt x="8" y="62"/>
                  </a:cubicBezTo>
                  <a:cubicBezTo>
                    <a:pt x="8" y="20"/>
                    <a:pt x="43" y="0"/>
                    <a:pt x="81" y="0"/>
                  </a:cubicBezTo>
                  <a:cubicBezTo>
                    <a:pt x="113" y="0"/>
                    <a:pt x="134" y="11"/>
                    <a:pt x="147" y="33"/>
                  </a:cubicBezTo>
                  <a:cubicBezTo>
                    <a:pt x="150" y="38"/>
                    <a:pt x="151" y="42"/>
                    <a:pt x="151" y="46"/>
                  </a:cubicBezTo>
                  <a:cubicBezTo>
                    <a:pt x="151" y="56"/>
                    <a:pt x="144" y="61"/>
                    <a:pt x="136" y="61"/>
                  </a:cubicBezTo>
                  <a:cubicBezTo>
                    <a:pt x="131" y="61"/>
                    <a:pt x="126" y="58"/>
                    <a:pt x="123" y="52"/>
                  </a:cubicBezTo>
                  <a:cubicBezTo>
                    <a:pt x="115" y="34"/>
                    <a:pt x="102" y="27"/>
                    <a:pt x="81" y="27"/>
                  </a:cubicBezTo>
                  <a:cubicBezTo>
                    <a:pt x="56" y="27"/>
                    <a:pt x="37" y="37"/>
                    <a:pt x="37" y="62"/>
                  </a:cubicBezTo>
                  <a:cubicBezTo>
                    <a:pt x="37" y="105"/>
                    <a:pt x="159" y="79"/>
                    <a:pt x="159" y="158"/>
                  </a:cubicBezTo>
                  <a:cubicBezTo>
                    <a:pt x="159" y="200"/>
                    <a:pt x="122" y="221"/>
                    <a:pt x="84" y="221"/>
                  </a:cubicBezTo>
                  <a:cubicBezTo>
                    <a:pt x="50" y="221"/>
                    <a:pt x="22" y="209"/>
                    <a:pt x="3" y="182"/>
                  </a:cubicBezTo>
                  <a:cubicBezTo>
                    <a:pt x="1" y="178"/>
                    <a:pt x="0" y="174"/>
                    <a:pt x="0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Freeform 17">
              <a:extLst>
                <a:ext uri="{FF2B5EF4-FFF2-40B4-BE49-F238E27FC236}">
                  <a16:creationId xmlns:a16="http://schemas.microsoft.com/office/drawing/2014/main" id="{FE5DB79C-6665-4D60-9AB5-5148E76E1CF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319588" y="6421438"/>
              <a:ext cx="63500" cy="79375"/>
            </a:xfrm>
            <a:custGeom>
              <a:avLst/>
              <a:gdLst>
                <a:gd name="T0" fmla="*/ 157 w 174"/>
                <a:gd name="T1" fmla="*/ 0 h 215"/>
                <a:gd name="T2" fmla="*/ 174 w 174"/>
                <a:gd name="T3" fmla="*/ 14 h 215"/>
                <a:gd name="T4" fmla="*/ 157 w 174"/>
                <a:gd name="T5" fmla="*/ 27 h 215"/>
                <a:gd name="T6" fmla="*/ 102 w 174"/>
                <a:gd name="T7" fmla="*/ 27 h 215"/>
                <a:gd name="T8" fmla="*/ 102 w 174"/>
                <a:gd name="T9" fmla="*/ 198 h 215"/>
                <a:gd name="T10" fmla="*/ 87 w 174"/>
                <a:gd name="T11" fmla="*/ 215 h 215"/>
                <a:gd name="T12" fmla="*/ 72 w 174"/>
                <a:gd name="T13" fmla="*/ 198 h 215"/>
                <a:gd name="T14" fmla="*/ 72 w 174"/>
                <a:gd name="T15" fmla="*/ 27 h 215"/>
                <a:gd name="T16" fmla="*/ 17 w 174"/>
                <a:gd name="T17" fmla="*/ 27 h 215"/>
                <a:gd name="T18" fmla="*/ 0 w 174"/>
                <a:gd name="T19" fmla="*/ 14 h 215"/>
                <a:gd name="T20" fmla="*/ 17 w 174"/>
                <a:gd name="T21" fmla="*/ 0 h 215"/>
                <a:gd name="T22" fmla="*/ 157 w 174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15">
                  <a:moveTo>
                    <a:pt x="157" y="0"/>
                  </a:moveTo>
                  <a:cubicBezTo>
                    <a:pt x="167" y="0"/>
                    <a:pt x="174" y="4"/>
                    <a:pt x="174" y="14"/>
                  </a:cubicBezTo>
                  <a:cubicBezTo>
                    <a:pt x="174" y="24"/>
                    <a:pt x="167" y="27"/>
                    <a:pt x="157" y="27"/>
                  </a:cubicBezTo>
                  <a:lnTo>
                    <a:pt x="102" y="27"/>
                  </a:lnTo>
                  <a:lnTo>
                    <a:pt x="102" y="198"/>
                  </a:lnTo>
                  <a:cubicBezTo>
                    <a:pt x="102" y="208"/>
                    <a:pt x="97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7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7" name="Freeform 18">
              <a:extLst>
                <a:ext uri="{FF2B5EF4-FFF2-40B4-BE49-F238E27FC236}">
                  <a16:creationId xmlns:a16="http://schemas.microsoft.com/office/drawing/2014/main" id="{1F0CDCF0-12D7-48E5-8846-1B71685043E4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389438" y="6419851"/>
              <a:ext cx="61913" cy="82550"/>
            </a:xfrm>
            <a:custGeom>
              <a:avLst/>
              <a:gdLst>
                <a:gd name="T0" fmla="*/ 86 w 172"/>
                <a:gd name="T1" fmla="*/ 27 h 221"/>
                <a:gd name="T2" fmla="*/ 31 w 172"/>
                <a:gd name="T3" fmla="*/ 111 h 221"/>
                <a:gd name="T4" fmla="*/ 86 w 172"/>
                <a:gd name="T5" fmla="*/ 194 h 221"/>
                <a:gd name="T6" fmla="*/ 142 w 172"/>
                <a:gd name="T7" fmla="*/ 111 h 221"/>
                <a:gd name="T8" fmla="*/ 86 w 172"/>
                <a:gd name="T9" fmla="*/ 27 h 221"/>
                <a:gd name="T10" fmla="*/ 86 w 172"/>
                <a:gd name="T11" fmla="*/ 221 h 221"/>
                <a:gd name="T12" fmla="*/ 0 w 172"/>
                <a:gd name="T13" fmla="*/ 111 h 221"/>
                <a:gd name="T14" fmla="*/ 86 w 172"/>
                <a:gd name="T15" fmla="*/ 0 h 221"/>
                <a:gd name="T16" fmla="*/ 172 w 172"/>
                <a:gd name="T17" fmla="*/ 111 h 221"/>
                <a:gd name="T18" fmla="*/ 86 w 172"/>
                <a:gd name="T1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221">
                  <a:moveTo>
                    <a:pt x="86" y="27"/>
                  </a:moveTo>
                  <a:cubicBezTo>
                    <a:pt x="48" y="27"/>
                    <a:pt x="31" y="63"/>
                    <a:pt x="31" y="111"/>
                  </a:cubicBezTo>
                  <a:cubicBezTo>
                    <a:pt x="31" y="159"/>
                    <a:pt x="48" y="194"/>
                    <a:pt x="86" y="194"/>
                  </a:cubicBezTo>
                  <a:cubicBezTo>
                    <a:pt x="124" y="194"/>
                    <a:pt x="142" y="159"/>
                    <a:pt x="142" y="111"/>
                  </a:cubicBezTo>
                  <a:cubicBezTo>
                    <a:pt x="142" y="63"/>
                    <a:pt x="124" y="27"/>
                    <a:pt x="86" y="27"/>
                  </a:cubicBezTo>
                  <a:close/>
                  <a:moveTo>
                    <a:pt x="86" y="221"/>
                  </a:moveTo>
                  <a:cubicBezTo>
                    <a:pt x="29" y="221"/>
                    <a:pt x="0" y="173"/>
                    <a:pt x="0" y="111"/>
                  </a:cubicBezTo>
                  <a:cubicBezTo>
                    <a:pt x="0" y="48"/>
                    <a:pt x="29" y="0"/>
                    <a:pt x="86" y="0"/>
                  </a:cubicBezTo>
                  <a:cubicBezTo>
                    <a:pt x="144" y="0"/>
                    <a:pt x="172" y="48"/>
                    <a:pt x="172" y="111"/>
                  </a:cubicBezTo>
                  <a:cubicBezTo>
                    <a:pt x="172" y="173"/>
                    <a:pt x="144" y="221"/>
                    <a:pt x="86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8" name="Freeform 19">
              <a:extLst>
                <a:ext uri="{FF2B5EF4-FFF2-40B4-BE49-F238E27FC236}">
                  <a16:creationId xmlns:a16="http://schemas.microsoft.com/office/drawing/2014/main" id="{C42A92A1-44C1-4627-8EAA-0517B4FA95B6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529138" y="6448426"/>
              <a:ext cx="57150" cy="31750"/>
            </a:xfrm>
            <a:custGeom>
              <a:avLst/>
              <a:gdLst>
                <a:gd name="T0" fmla="*/ 139 w 155"/>
                <a:gd name="T1" fmla="*/ 58 h 84"/>
                <a:gd name="T2" fmla="*/ 155 w 155"/>
                <a:gd name="T3" fmla="*/ 71 h 84"/>
                <a:gd name="T4" fmla="*/ 139 w 155"/>
                <a:gd name="T5" fmla="*/ 84 h 84"/>
                <a:gd name="T6" fmla="*/ 15 w 155"/>
                <a:gd name="T7" fmla="*/ 84 h 84"/>
                <a:gd name="T8" fmla="*/ 0 w 155"/>
                <a:gd name="T9" fmla="*/ 71 h 84"/>
                <a:gd name="T10" fmla="*/ 15 w 155"/>
                <a:gd name="T11" fmla="*/ 58 h 84"/>
                <a:gd name="T12" fmla="*/ 139 w 155"/>
                <a:gd name="T13" fmla="*/ 58 h 84"/>
                <a:gd name="T14" fmla="*/ 139 w 155"/>
                <a:gd name="T15" fmla="*/ 0 h 84"/>
                <a:gd name="T16" fmla="*/ 155 w 155"/>
                <a:gd name="T17" fmla="*/ 13 h 84"/>
                <a:gd name="T18" fmla="*/ 139 w 155"/>
                <a:gd name="T19" fmla="*/ 26 h 84"/>
                <a:gd name="T20" fmla="*/ 15 w 155"/>
                <a:gd name="T21" fmla="*/ 26 h 84"/>
                <a:gd name="T22" fmla="*/ 0 w 155"/>
                <a:gd name="T23" fmla="*/ 13 h 84"/>
                <a:gd name="T24" fmla="*/ 15 w 155"/>
                <a:gd name="T25" fmla="*/ 0 h 84"/>
                <a:gd name="T26" fmla="*/ 139 w 155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84">
                  <a:moveTo>
                    <a:pt x="139" y="58"/>
                  </a:moveTo>
                  <a:cubicBezTo>
                    <a:pt x="149" y="58"/>
                    <a:pt x="155" y="61"/>
                    <a:pt x="155" y="71"/>
                  </a:cubicBezTo>
                  <a:cubicBezTo>
                    <a:pt x="155" y="81"/>
                    <a:pt x="149" y="84"/>
                    <a:pt x="139" y="84"/>
                  </a:cubicBezTo>
                  <a:lnTo>
                    <a:pt x="15" y="84"/>
                  </a:lnTo>
                  <a:cubicBezTo>
                    <a:pt x="6" y="84"/>
                    <a:pt x="0" y="81"/>
                    <a:pt x="0" y="71"/>
                  </a:cubicBezTo>
                  <a:cubicBezTo>
                    <a:pt x="0" y="61"/>
                    <a:pt x="6" y="58"/>
                    <a:pt x="15" y="58"/>
                  </a:cubicBezTo>
                  <a:lnTo>
                    <a:pt x="139" y="58"/>
                  </a:lnTo>
                  <a:close/>
                  <a:moveTo>
                    <a:pt x="139" y="0"/>
                  </a:moveTo>
                  <a:cubicBezTo>
                    <a:pt x="149" y="0"/>
                    <a:pt x="155" y="3"/>
                    <a:pt x="155" y="13"/>
                  </a:cubicBezTo>
                  <a:cubicBezTo>
                    <a:pt x="155" y="23"/>
                    <a:pt x="149" y="26"/>
                    <a:pt x="139" y="26"/>
                  </a:cubicBezTo>
                  <a:lnTo>
                    <a:pt x="15" y="26"/>
                  </a:lnTo>
                  <a:cubicBezTo>
                    <a:pt x="6" y="26"/>
                    <a:pt x="0" y="23"/>
                    <a:pt x="0" y="13"/>
                  </a:cubicBezTo>
                  <a:cubicBezTo>
                    <a:pt x="0" y="3"/>
                    <a:pt x="6" y="0"/>
                    <a:pt x="15" y="0"/>
                  </a:cubicBezTo>
                  <a:lnTo>
                    <a:pt x="1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9" name="Freeform 20">
              <a:extLst>
                <a:ext uri="{FF2B5EF4-FFF2-40B4-BE49-F238E27FC236}">
                  <a16:creationId xmlns:a16="http://schemas.microsoft.com/office/drawing/2014/main" id="{0864DA45-C41A-46A3-B7A3-CA3A50230F6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668838" y="6421438"/>
              <a:ext cx="55563" cy="79375"/>
            </a:xfrm>
            <a:custGeom>
              <a:avLst/>
              <a:gdLst>
                <a:gd name="T0" fmla="*/ 60 w 151"/>
                <a:gd name="T1" fmla="*/ 107 h 215"/>
                <a:gd name="T2" fmla="*/ 29 w 151"/>
                <a:gd name="T3" fmla="*/ 144 h 215"/>
                <a:gd name="T4" fmla="*/ 29 w 151"/>
                <a:gd name="T5" fmla="*/ 198 h 215"/>
                <a:gd name="T6" fmla="*/ 14 w 151"/>
                <a:gd name="T7" fmla="*/ 215 h 215"/>
                <a:gd name="T8" fmla="*/ 0 w 151"/>
                <a:gd name="T9" fmla="*/ 198 h 215"/>
                <a:gd name="T10" fmla="*/ 0 w 151"/>
                <a:gd name="T11" fmla="*/ 17 h 215"/>
                <a:gd name="T12" fmla="*/ 14 w 151"/>
                <a:gd name="T13" fmla="*/ 0 h 215"/>
                <a:gd name="T14" fmla="*/ 29 w 151"/>
                <a:gd name="T15" fmla="*/ 17 h 215"/>
                <a:gd name="T16" fmla="*/ 29 w 151"/>
                <a:gd name="T17" fmla="*/ 101 h 215"/>
                <a:gd name="T18" fmla="*/ 104 w 151"/>
                <a:gd name="T19" fmla="*/ 6 h 215"/>
                <a:gd name="T20" fmla="*/ 117 w 151"/>
                <a:gd name="T21" fmla="*/ 0 h 215"/>
                <a:gd name="T22" fmla="*/ 131 w 151"/>
                <a:gd name="T23" fmla="*/ 13 h 215"/>
                <a:gd name="T24" fmla="*/ 125 w 151"/>
                <a:gd name="T25" fmla="*/ 26 h 215"/>
                <a:gd name="T26" fmla="*/ 78 w 151"/>
                <a:gd name="T27" fmla="*/ 83 h 215"/>
                <a:gd name="T28" fmla="*/ 148 w 151"/>
                <a:gd name="T29" fmla="*/ 190 h 215"/>
                <a:gd name="T30" fmla="*/ 151 w 151"/>
                <a:gd name="T31" fmla="*/ 199 h 215"/>
                <a:gd name="T32" fmla="*/ 136 w 151"/>
                <a:gd name="T33" fmla="*/ 215 h 215"/>
                <a:gd name="T34" fmla="*/ 123 w 151"/>
                <a:gd name="T35" fmla="*/ 207 h 215"/>
                <a:gd name="T36" fmla="*/ 60 w 151"/>
                <a:gd name="T37" fmla="*/ 10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215">
                  <a:moveTo>
                    <a:pt x="60" y="107"/>
                  </a:moveTo>
                  <a:lnTo>
                    <a:pt x="29" y="144"/>
                  </a:lnTo>
                  <a:lnTo>
                    <a:pt x="29" y="198"/>
                  </a:lnTo>
                  <a:cubicBezTo>
                    <a:pt x="29" y="208"/>
                    <a:pt x="24" y="215"/>
                    <a:pt x="14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5" y="0"/>
                    <a:pt x="14" y="0"/>
                  </a:cubicBezTo>
                  <a:cubicBezTo>
                    <a:pt x="23" y="0"/>
                    <a:pt x="29" y="8"/>
                    <a:pt x="29" y="17"/>
                  </a:cubicBezTo>
                  <a:lnTo>
                    <a:pt x="29" y="101"/>
                  </a:lnTo>
                  <a:lnTo>
                    <a:pt x="104" y="6"/>
                  </a:lnTo>
                  <a:cubicBezTo>
                    <a:pt x="108" y="2"/>
                    <a:pt x="112" y="0"/>
                    <a:pt x="117" y="0"/>
                  </a:cubicBezTo>
                  <a:cubicBezTo>
                    <a:pt x="125" y="0"/>
                    <a:pt x="131" y="5"/>
                    <a:pt x="131" y="13"/>
                  </a:cubicBezTo>
                  <a:cubicBezTo>
                    <a:pt x="131" y="17"/>
                    <a:pt x="129" y="21"/>
                    <a:pt x="125" y="26"/>
                  </a:cubicBezTo>
                  <a:lnTo>
                    <a:pt x="78" y="83"/>
                  </a:lnTo>
                  <a:lnTo>
                    <a:pt x="148" y="190"/>
                  </a:lnTo>
                  <a:cubicBezTo>
                    <a:pt x="150" y="193"/>
                    <a:pt x="151" y="196"/>
                    <a:pt x="151" y="199"/>
                  </a:cubicBezTo>
                  <a:cubicBezTo>
                    <a:pt x="151" y="208"/>
                    <a:pt x="144" y="215"/>
                    <a:pt x="136" y="215"/>
                  </a:cubicBezTo>
                  <a:cubicBezTo>
                    <a:pt x="131" y="215"/>
                    <a:pt x="126" y="212"/>
                    <a:pt x="123" y="207"/>
                  </a:cubicBezTo>
                  <a:lnTo>
                    <a:pt x="60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Freeform 21">
              <a:extLst>
                <a:ext uri="{FF2B5EF4-FFF2-40B4-BE49-F238E27FC236}">
                  <a16:creationId xmlns:a16="http://schemas.microsoft.com/office/drawing/2014/main" id="{00E8DF93-06F7-4322-8589-856030019C9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735513" y="6421438"/>
              <a:ext cx="57150" cy="80963"/>
            </a:xfrm>
            <a:custGeom>
              <a:avLst/>
              <a:gdLst>
                <a:gd name="T0" fmla="*/ 0 w 156"/>
                <a:gd name="T1" fmla="*/ 17 h 218"/>
                <a:gd name="T2" fmla="*/ 15 w 156"/>
                <a:gd name="T3" fmla="*/ 0 h 218"/>
                <a:gd name="T4" fmla="*/ 29 w 156"/>
                <a:gd name="T5" fmla="*/ 17 h 218"/>
                <a:gd name="T6" fmla="*/ 29 w 156"/>
                <a:gd name="T7" fmla="*/ 136 h 218"/>
                <a:gd name="T8" fmla="*/ 78 w 156"/>
                <a:gd name="T9" fmla="*/ 191 h 218"/>
                <a:gd name="T10" fmla="*/ 126 w 156"/>
                <a:gd name="T11" fmla="*/ 136 h 218"/>
                <a:gd name="T12" fmla="*/ 126 w 156"/>
                <a:gd name="T13" fmla="*/ 17 h 218"/>
                <a:gd name="T14" fmla="*/ 141 w 156"/>
                <a:gd name="T15" fmla="*/ 0 h 218"/>
                <a:gd name="T16" fmla="*/ 156 w 156"/>
                <a:gd name="T17" fmla="*/ 17 h 218"/>
                <a:gd name="T18" fmla="*/ 156 w 156"/>
                <a:gd name="T19" fmla="*/ 136 h 218"/>
                <a:gd name="T20" fmla="*/ 78 w 156"/>
                <a:gd name="T21" fmla="*/ 218 h 218"/>
                <a:gd name="T22" fmla="*/ 0 w 156"/>
                <a:gd name="T23" fmla="*/ 137 h 218"/>
                <a:gd name="T24" fmla="*/ 0 w 156"/>
                <a:gd name="T25" fmla="*/ 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218">
                  <a:moveTo>
                    <a:pt x="0" y="17"/>
                  </a:moveTo>
                  <a:cubicBezTo>
                    <a:pt x="0" y="8"/>
                    <a:pt x="5" y="0"/>
                    <a:pt x="15" y="0"/>
                  </a:cubicBezTo>
                  <a:cubicBezTo>
                    <a:pt x="24" y="0"/>
                    <a:pt x="29" y="8"/>
                    <a:pt x="29" y="17"/>
                  </a:cubicBezTo>
                  <a:lnTo>
                    <a:pt x="29" y="136"/>
                  </a:lnTo>
                  <a:cubicBezTo>
                    <a:pt x="29" y="176"/>
                    <a:pt x="47" y="191"/>
                    <a:pt x="78" y="191"/>
                  </a:cubicBezTo>
                  <a:cubicBezTo>
                    <a:pt x="108" y="191"/>
                    <a:pt x="126" y="176"/>
                    <a:pt x="126" y="136"/>
                  </a:cubicBezTo>
                  <a:lnTo>
                    <a:pt x="126" y="17"/>
                  </a:lnTo>
                  <a:cubicBezTo>
                    <a:pt x="126" y="8"/>
                    <a:pt x="132" y="0"/>
                    <a:pt x="141" y="0"/>
                  </a:cubicBezTo>
                  <a:cubicBezTo>
                    <a:pt x="150" y="0"/>
                    <a:pt x="156" y="8"/>
                    <a:pt x="156" y="17"/>
                  </a:cubicBezTo>
                  <a:lnTo>
                    <a:pt x="156" y="136"/>
                  </a:lnTo>
                  <a:cubicBezTo>
                    <a:pt x="156" y="184"/>
                    <a:pt x="129" y="218"/>
                    <a:pt x="78" y="218"/>
                  </a:cubicBezTo>
                  <a:cubicBezTo>
                    <a:pt x="27" y="218"/>
                    <a:pt x="0" y="184"/>
                    <a:pt x="0" y="137"/>
                  </a:cubicBez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" name="Freeform 22">
              <a:extLst>
                <a:ext uri="{FF2B5EF4-FFF2-40B4-BE49-F238E27FC236}">
                  <a16:creationId xmlns:a16="http://schemas.microsoft.com/office/drawing/2014/main" id="{032568CB-D0D5-465B-BC39-119B46A70BE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802188" y="6421438"/>
              <a:ext cx="60325" cy="79375"/>
            </a:xfrm>
            <a:custGeom>
              <a:avLst/>
              <a:gdLst>
                <a:gd name="T0" fmla="*/ 95 w 164"/>
                <a:gd name="T1" fmla="*/ 205 h 215"/>
                <a:gd name="T2" fmla="*/ 82 w 164"/>
                <a:gd name="T3" fmla="*/ 215 h 215"/>
                <a:gd name="T4" fmla="*/ 68 w 164"/>
                <a:gd name="T5" fmla="*/ 205 h 215"/>
                <a:gd name="T6" fmla="*/ 1 w 164"/>
                <a:gd name="T7" fmla="*/ 22 h 215"/>
                <a:gd name="T8" fmla="*/ 0 w 164"/>
                <a:gd name="T9" fmla="*/ 16 h 215"/>
                <a:gd name="T10" fmla="*/ 15 w 164"/>
                <a:gd name="T11" fmla="*/ 0 h 215"/>
                <a:gd name="T12" fmla="*/ 29 w 164"/>
                <a:gd name="T13" fmla="*/ 10 h 215"/>
                <a:gd name="T14" fmla="*/ 82 w 164"/>
                <a:gd name="T15" fmla="*/ 162 h 215"/>
                <a:gd name="T16" fmla="*/ 135 w 164"/>
                <a:gd name="T17" fmla="*/ 10 h 215"/>
                <a:gd name="T18" fmla="*/ 149 w 164"/>
                <a:gd name="T19" fmla="*/ 0 h 215"/>
                <a:gd name="T20" fmla="*/ 164 w 164"/>
                <a:gd name="T21" fmla="*/ 16 h 215"/>
                <a:gd name="T22" fmla="*/ 163 w 164"/>
                <a:gd name="T23" fmla="*/ 22 h 215"/>
                <a:gd name="T24" fmla="*/ 95 w 164"/>
                <a:gd name="T25" fmla="*/ 20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215">
                  <a:moveTo>
                    <a:pt x="95" y="205"/>
                  </a:moveTo>
                  <a:cubicBezTo>
                    <a:pt x="93" y="211"/>
                    <a:pt x="90" y="215"/>
                    <a:pt x="82" y="215"/>
                  </a:cubicBezTo>
                  <a:cubicBezTo>
                    <a:pt x="74" y="215"/>
                    <a:pt x="71" y="211"/>
                    <a:pt x="68" y="205"/>
                  </a:cubicBezTo>
                  <a:lnTo>
                    <a:pt x="1" y="22"/>
                  </a:lnTo>
                  <a:cubicBezTo>
                    <a:pt x="0" y="20"/>
                    <a:pt x="0" y="18"/>
                    <a:pt x="0" y="16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2" y="0"/>
                    <a:pt x="26" y="4"/>
                    <a:pt x="29" y="10"/>
                  </a:cubicBezTo>
                  <a:lnTo>
                    <a:pt x="82" y="162"/>
                  </a:lnTo>
                  <a:lnTo>
                    <a:pt x="135" y="10"/>
                  </a:lnTo>
                  <a:cubicBezTo>
                    <a:pt x="138" y="4"/>
                    <a:pt x="142" y="0"/>
                    <a:pt x="149" y="0"/>
                  </a:cubicBezTo>
                  <a:cubicBezTo>
                    <a:pt x="157" y="0"/>
                    <a:pt x="164" y="6"/>
                    <a:pt x="164" y="16"/>
                  </a:cubicBezTo>
                  <a:cubicBezTo>
                    <a:pt x="164" y="18"/>
                    <a:pt x="164" y="20"/>
                    <a:pt x="163" y="22"/>
                  </a:cubicBezTo>
                  <a:lnTo>
                    <a:pt x="95" y="2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" name="Freeform 23">
              <a:extLst>
                <a:ext uri="{FF2B5EF4-FFF2-40B4-BE49-F238E27FC236}">
                  <a16:creationId xmlns:a16="http://schemas.microsoft.com/office/drawing/2014/main" id="{A8A5347A-6525-4CF9-9FA6-F72F11346BF1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870450" y="6421438"/>
              <a:ext cx="60325" cy="79375"/>
            </a:xfrm>
            <a:custGeom>
              <a:avLst/>
              <a:gdLst>
                <a:gd name="T0" fmla="*/ 59 w 166"/>
                <a:gd name="T1" fmla="*/ 126 h 215"/>
                <a:gd name="T2" fmla="*/ 108 w 166"/>
                <a:gd name="T3" fmla="*/ 126 h 215"/>
                <a:gd name="T4" fmla="*/ 83 w 166"/>
                <a:gd name="T5" fmla="*/ 56 h 215"/>
                <a:gd name="T6" fmla="*/ 59 w 166"/>
                <a:gd name="T7" fmla="*/ 126 h 215"/>
                <a:gd name="T8" fmla="*/ 165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8 w 166"/>
                <a:gd name="T15" fmla="*/ 205 h 215"/>
                <a:gd name="T16" fmla="*/ 118 w 166"/>
                <a:gd name="T17" fmla="*/ 153 h 215"/>
                <a:gd name="T18" fmla="*/ 49 w 166"/>
                <a:gd name="T19" fmla="*/ 153 h 215"/>
                <a:gd name="T20" fmla="*/ 29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2 w 166"/>
                <a:gd name="T27" fmla="*/ 193 h 215"/>
                <a:gd name="T28" fmla="*/ 70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5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9" y="126"/>
                  </a:moveTo>
                  <a:lnTo>
                    <a:pt x="108" y="126"/>
                  </a:lnTo>
                  <a:lnTo>
                    <a:pt x="83" y="56"/>
                  </a:lnTo>
                  <a:lnTo>
                    <a:pt x="59" y="126"/>
                  </a:lnTo>
                  <a:close/>
                  <a:moveTo>
                    <a:pt x="165" y="193"/>
                  </a:moveTo>
                  <a:cubicBezTo>
                    <a:pt x="166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1" y="212"/>
                    <a:pt x="138" y="205"/>
                  </a:cubicBezTo>
                  <a:lnTo>
                    <a:pt x="118" y="153"/>
                  </a:lnTo>
                  <a:lnTo>
                    <a:pt x="49" y="153"/>
                  </a:lnTo>
                  <a:lnTo>
                    <a:pt x="29" y="205"/>
                  </a:lnTo>
                  <a:cubicBezTo>
                    <a:pt x="26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1" y="196"/>
                    <a:pt x="2" y="193"/>
                  </a:cubicBezTo>
                  <a:lnTo>
                    <a:pt x="70" y="13"/>
                  </a:lnTo>
                  <a:cubicBezTo>
                    <a:pt x="73" y="7"/>
                    <a:pt x="75" y="0"/>
                    <a:pt x="83" y="0"/>
                  </a:cubicBezTo>
                  <a:cubicBezTo>
                    <a:pt x="91" y="0"/>
                    <a:pt x="94" y="7"/>
                    <a:pt x="96" y="13"/>
                  </a:cubicBezTo>
                  <a:lnTo>
                    <a:pt x="16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" name="Freeform 24">
              <a:extLst>
                <a:ext uri="{FF2B5EF4-FFF2-40B4-BE49-F238E27FC236}">
                  <a16:creationId xmlns:a16="http://schemas.microsoft.com/office/drawing/2014/main" id="{EA239278-23A4-4ECD-A39B-A3BC26D8E8D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938713" y="6421438"/>
              <a:ext cx="61913" cy="79375"/>
            </a:xfrm>
            <a:custGeom>
              <a:avLst/>
              <a:gdLst>
                <a:gd name="T0" fmla="*/ 157 w 173"/>
                <a:gd name="T1" fmla="*/ 0 h 215"/>
                <a:gd name="T2" fmla="*/ 173 w 173"/>
                <a:gd name="T3" fmla="*/ 14 h 215"/>
                <a:gd name="T4" fmla="*/ 157 w 173"/>
                <a:gd name="T5" fmla="*/ 27 h 215"/>
                <a:gd name="T6" fmla="*/ 101 w 173"/>
                <a:gd name="T7" fmla="*/ 27 h 215"/>
                <a:gd name="T8" fmla="*/ 101 w 173"/>
                <a:gd name="T9" fmla="*/ 198 h 215"/>
                <a:gd name="T10" fmla="*/ 87 w 173"/>
                <a:gd name="T11" fmla="*/ 215 h 215"/>
                <a:gd name="T12" fmla="*/ 72 w 173"/>
                <a:gd name="T13" fmla="*/ 198 h 215"/>
                <a:gd name="T14" fmla="*/ 72 w 173"/>
                <a:gd name="T15" fmla="*/ 27 h 215"/>
                <a:gd name="T16" fmla="*/ 16 w 173"/>
                <a:gd name="T17" fmla="*/ 27 h 215"/>
                <a:gd name="T18" fmla="*/ 0 w 173"/>
                <a:gd name="T19" fmla="*/ 14 h 215"/>
                <a:gd name="T20" fmla="*/ 16 w 173"/>
                <a:gd name="T21" fmla="*/ 0 h 215"/>
                <a:gd name="T22" fmla="*/ 157 w 173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5">
                  <a:moveTo>
                    <a:pt x="157" y="0"/>
                  </a:moveTo>
                  <a:cubicBezTo>
                    <a:pt x="166" y="0"/>
                    <a:pt x="173" y="4"/>
                    <a:pt x="173" y="14"/>
                  </a:cubicBezTo>
                  <a:cubicBezTo>
                    <a:pt x="173" y="24"/>
                    <a:pt x="166" y="27"/>
                    <a:pt x="157" y="27"/>
                  </a:cubicBezTo>
                  <a:lnTo>
                    <a:pt x="101" y="27"/>
                  </a:lnTo>
                  <a:lnTo>
                    <a:pt x="101" y="198"/>
                  </a:lnTo>
                  <a:cubicBezTo>
                    <a:pt x="101" y="208"/>
                    <a:pt x="96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6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6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Freeform 25">
              <a:extLst>
                <a:ext uri="{FF2B5EF4-FFF2-40B4-BE49-F238E27FC236}">
                  <a16:creationId xmlns:a16="http://schemas.microsoft.com/office/drawing/2014/main" id="{6AFDDEBB-A81E-43E4-8769-2CAE1D03ADA4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008563" y="6421438"/>
              <a:ext cx="58738" cy="79375"/>
            </a:xfrm>
            <a:custGeom>
              <a:avLst/>
              <a:gdLst>
                <a:gd name="T0" fmla="*/ 59 w 166"/>
                <a:gd name="T1" fmla="*/ 126 h 215"/>
                <a:gd name="T2" fmla="*/ 107 w 166"/>
                <a:gd name="T3" fmla="*/ 126 h 215"/>
                <a:gd name="T4" fmla="*/ 83 w 166"/>
                <a:gd name="T5" fmla="*/ 56 h 215"/>
                <a:gd name="T6" fmla="*/ 59 w 166"/>
                <a:gd name="T7" fmla="*/ 126 h 215"/>
                <a:gd name="T8" fmla="*/ 164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7 w 166"/>
                <a:gd name="T15" fmla="*/ 205 h 215"/>
                <a:gd name="T16" fmla="*/ 117 w 166"/>
                <a:gd name="T17" fmla="*/ 153 h 215"/>
                <a:gd name="T18" fmla="*/ 48 w 166"/>
                <a:gd name="T19" fmla="*/ 153 h 215"/>
                <a:gd name="T20" fmla="*/ 28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1 w 166"/>
                <a:gd name="T27" fmla="*/ 193 h 215"/>
                <a:gd name="T28" fmla="*/ 70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4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9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9" y="126"/>
                  </a:lnTo>
                  <a:close/>
                  <a:moveTo>
                    <a:pt x="164" y="193"/>
                  </a:moveTo>
                  <a:cubicBezTo>
                    <a:pt x="165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0" y="212"/>
                    <a:pt x="137" y="205"/>
                  </a:cubicBezTo>
                  <a:lnTo>
                    <a:pt x="117" y="153"/>
                  </a:lnTo>
                  <a:lnTo>
                    <a:pt x="48" y="153"/>
                  </a:lnTo>
                  <a:lnTo>
                    <a:pt x="28" y="205"/>
                  </a:lnTo>
                  <a:cubicBezTo>
                    <a:pt x="25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70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4" y="7"/>
                    <a:pt x="96" y="13"/>
                  </a:cubicBezTo>
                  <a:lnTo>
                    <a:pt x="164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5" name="Freeform 26">
              <a:extLst>
                <a:ext uri="{FF2B5EF4-FFF2-40B4-BE49-F238E27FC236}">
                  <a16:creationId xmlns:a16="http://schemas.microsoft.com/office/drawing/2014/main" id="{AEA3B37D-6E71-4379-8315-A3BC4193A72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081588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2 w 128"/>
                <a:gd name="T3" fmla="*/ 27 h 215"/>
                <a:gd name="T4" fmla="*/ 79 w 128"/>
                <a:gd name="T5" fmla="*/ 27 h 215"/>
                <a:gd name="T6" fmla="*/ 79 w 128"/>
                <a:gd name="T7" fmla="*/ 188 h 215"/>
                <a:gd name="T8" fmla="*/ 112 w 128"/>
                <a:gd name="T9" fmla="*/ 188 h 215"/>
                <a:gd name="T10" fmla="*/ 128 w 128"/>
                <a:gd name="T11" fmla="*/ 202 h 215"/>
                <a:gd name="T12" fmla="*/ 112 w 128"/>
                <a:gd name="T13" fmla="*/ 215 h 215"/>
                <a:gd name="T14" fmla="*/ 17 w 128"/>
                <a:gd name="T15" fmla="*/ 215 h 215"/>
                <a:gd name="T16" fmla="*/ 0 w 128"/>
                <a:gd name="T17" fmla="*/ 202 h 215"/>
                <a:gd name="T18" fmla="*/ 17 w 128"/>
                <a:gd name="T19" fmla="*/ 188 h 215"/>
                <a:gd name="T20" fmla="*/ 50 w 128"/>
                <a:gd name="T21" fmla="*/ 188 h 215"/>
                <a:gd name="T22" fmla="*/ 50 w 128"/>
                <a:gd name="T23" fmla="*/ 27 h 215"/>
                <a:gd name="T24" fmla="*/ 17 w 128"/>
                <a:gd name="T25" fmla="*/ 27 h 215"/>
                <a:gd name="T26" fmla="*/ 0 w 128"/>
                <a:gd name="T27" fmla="*/ 14 h 215"/>
                <a:gd name="T28" fmla="*/ 17 w 128"/>
                <a:gd name="T29" fmla="*/ 0 h 215"/>
                <a:gd name="T30" fmla="*/ 112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1" y="27"/>
                    <a:pt x="112" y="27"/>
                  </a:cubicBezTo>
                  <a:lnTo>
                    <a:pt x="79" y="27"/>
                  </a:lnTo>
                  <a:lnTo>
                    <a:pt x="79" y="188"/>
                  </a:lnTo>
                  <a:lnTo>
                    <a:pt x="112" y="188"/>
                  </a:lnTo>
                  <a:cubicBezTo>
                    <a:pt x="121" y="188"/>
                    <a:pt x="128" y="192"/>
                    <a:pt x="128" y="202"/>
                  </a:cubicBezTo>
                  <a:cubicBezTo>
                    <a:pt x="128" y="211"/>
                    <a:pt x="121" y="215"/>
                    <a:pt x="112" y="215"/>
                  </a:cubicBezTo>
                  <a:lnTo>
                    <a:pt x="17" y="215"/>
                  </a:lnTo>
                  <a:cubicBezTo>
                    <a:pt x="8" y="215"/>
                    <a:pt x="0" y="211"/>
                    <a:pt x="0" y="202"/>
                  </a:cubicBezTo>
                  <a:cubicBezTo>
                    <a:pt x="0" y="192"/>
                    <a:pt x="8" y="188"/>
                    <a:pt x="17" y="188"/>
                  </a:cubicBezTo>
                  <a:lnTo>
                    <a:pt x="50" y="188"/>
                  </a:lnTo>
                  <a:lnTo>
                    <a:pt x="50" y="27"/>
                  </a:lnTo>
                  <a:lnTo>
                    <a:pt x="17" y="27"/>
                  </a:lnTo>
                  <a:cubicBezTo>
                    <a:pt x="8" y="27"/>
                    <a:pt x="0" y="23"/>
                    <a:pt x="0" y="14"/>
                  </a:cubicBezTo>
                  <a:cubicBezTo>
                    <a:pt x="0" y="4"/>
                    <a:pt x="8" y="0"/>
                    <a:pt x="17" y="0"/>
                  </a:cubicBezTo>
                  <a:lnTo>
                    <a:pt x="112" y="0"/>
                  </a:lnTo>
                  <a:cubicBezTo>
                    <a:pt x="121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6" name="Freeform 27">
              <a:extLst>
                <a:ext uri="{FF2B5EF4-FFF2-40B4-BE49-F238E27FC236}">
                  <a16:creationId xmlns:a16="http://schemas.microsoft.com/office/drawing/2014/main" id="{F1334132-F304-41FD-AA52-79BA67907CD1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149850" y="6421438"/>
              <a:ext cx="53975" cy="79375"/>
            </a:xfrm>
            <a:custGeom>
              <a:avLst/>
              <a:gdLst>
                <a:gd name="T0" fmla="*/ 29 w 151"/>
                <a:gd name="T1" fmla="*/ 188 h 215"/>
                <a:gd name="T2" fmla="*/ 69 w 151"/>
                <a:gd name="T3" fmla="*/ 188 h 215"/>
                <a:gd name="T4" fmla="*/ 122 w 151"/>
                <a:gd name="T5" fmla="*/ 108 h 215"/>
                <a:gd name="T6" fmla="*/ 69 w 151"/>
                <a:gd name="T7" fmla="*/ 27 h 215"/>
                <a:gd name="T8" fmla="*/ 29 w 151"/>
                <a:gd name="T9" fmla="*/ 27 h 215"/>
                <a:gd name="T10" fmla="*/ 29 w 151"/>
                <a:gd name="T11" fmla="*/ 188 h 215"/>
                <a:gd name="T12" fmla="*/ 17 w 151"/>
                <a:gd name="T13" fmla="*/ 215 h 215"/>
                <a:gd name="T14" fmla="*/ 0 w 151"/>
                <a:gd name="T15" fmla="*/ 198 h 215"/>
                <a:gd name="T16" fmla="*/ 0 w 151"/>
                <a:gd name="T17" fmla="*/ 17 h 215"/>
                <a:gd name="T18" fmla="*/ 17 w 151"/>
                <a:gd name="T19" fmla="*/ 0 h 215"/>
                <a:gd name="T20" fmla="*/ 69 w 151"/>
                <a:gd name="T21" fmla="*/ 0 h 215"/>
                <a:gd name="T22" fmla="*/ 151 w 151"/>
                <a:gd name="T23" fmla="*/ 108 h 215"/>
                <a:gd name="T24" fmla="*/ 69 w 151"/>
                <a:gd name="T25" fmla="*/ 215 h 215"/>
                <a:gd name="T26" fmla="*/ 17 w 151"/>
                <a:gd name="T27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" h="215">
                  <a:moveTo>
                    <a:pt x="29" y="188"/>
                  </a:moveTo>
                  <a:lnTo>
                    <a:pt x="69" y="188"/>
                  </a:lnTo>
                  <a:cubicBezTo>
                    <a:pt x="104" y="188"/>
                    <a:pt x="122" y="155"/>
                    <a:pt x="122" y="108"/>
                  </a:cubicBezTo>
                  <a:cubicBezTo>
                    <a:pt x="122" y="61"/>
                    <a:pt x="104" y="27"/>
                    <a:pt x="69" y="27"/>
                  </a:cubicBezTo>
                  <a:lnTo>
                    <a:pt x="29" y="27"/>
                  </a:lnTo>
                  <a:lnTo>
                    <a:pt x="29" y="188"/>
                  </a:lnTo>
                  <a:close/>
                  <a:moveTo>
                    <a:pt x="17" y="215"/>
                  </a:move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7"/>
                    <a:pt x="7" y="0"/>
                    <a:pt x="17" y="0"/>
                  </a:cubicBezTo>
                  <a:lnTo>
                    <a:pt x="69" y="0"/>
                  </a:lnTo>
                  <a:cubicBezTo>
                    <a:pt x="122" y="0"/>
                    <a:pt x="151" y="45"/>
                    <a:pt x="151" y="108"/>
                  </a:cubicBezTo>
                  <a:cubicBezTo>
                    <a:pt x="151" y="170"/>
                    <a:pt x="122" y="215"/>
                    <a:pt x="69" y="215"/>
                  </a:cubicBezTo>
                  <a:lnTo>
                    <a:pt x="17" y="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Freeform 28">
              <a:extLst>
                <a:ext uri="{FF2B5EF4-FFF2-40B4-BE49-F238E27FC236}">
                  <a16:creationId xmlns:a16="http://schemas.microsoft.com/office/drawing/2014/main" id="{6827FECC-209C-49D4-B541-AAD709A85C8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218113" y="6421438"/>
              <a:ext cx="52388" cy="79375"/>
            </a:xfrm>
            <a:custGeom>
              <a:avLst/>
              <a:gdLst>
                <a:gd name="T0" fmla="*/ 125 w 146"/>
                <a:gd name="T1" fmla="*/ 0 h 215"/>
                <a:gd name="T2" fmla="*/ 141 w 146"/>
                <a:gd name="T3" fmla="*/ 14 h 215"/>
                <a:gd name="T4" fmla="*/ 125 w 146"/>
                <a:gd name="T5" fmla="*/ 27 h 215"/>
                <a:gd name="T6" fmla="*/ 30 w 146"/>
                <a:gd name="T7" fmla="*/ 27 h 215"/>
                <a:gd name="T8" fmla="*/ 30 w 146"/>
                <a:gd name="T9" fmla="*/ 91 h 215"/>
                <a:gd name="T10" fmla="*/ 100 w 146"/>
                <a:gd name="T11" fmla="*/ 91 h 215"/>
                <a:gd name="T12" fmla="*/ 116 w 146"/>
                <a:gd name="T13" fmla="*/ 105 h 215"/>
                <a:gd name="T14" fmla="*/ 100 w 146"/>
                <a:gd name="T15" fmla="*/ 118 h 215"/>
                <a:gd name="T16" fmla="*/ 30 w 146"/>
                <a:gd name="T17" fmla="*/ 118 h 215"/>
                <a:gd name="T18" fmla="*/ 30 w 146"/>
                <a:gd name="T19" fmla="*/ 188 h 215"/>
                <a:gd name="T20" fmla="*/ 130 w 146"/>
                <a:gd name="T21" fmla="*/ 188 h 215"/>
                <a:gd name="T22" fmla="*/ 146 w 146"/>
                <a:gd name="T23" fmla="*/ 202 h 215"/>
                <a:gd name="T24" fmla="*/ 130 w 146"/>
                <a:gd name="T25" fmla="*/ 215 h 215"/>
                <a:gd name="T26" fmla="*/ 17 w 146"/>
                <a:gd name="T27" fmla="*/ 215 h 215"/>
                <a:gd name="T28" fmla="*/ 0 w 146"/>
                <a:gd name="T29" fmla="*/ 198 h 215"/>
                <a:gd name="T30" fmla="*/ 0 w 146"/>
                <a:gd name="T31" fmla="*/ 17 h 215"/>
                <a:gd name="T32" fmla="*/ 17 w 146"/>
                <a:gd name="T33" fmla="*/ 0 h 215"/>
                <a:gd name="T34" fmla="*/ 125 w 146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15">
                  <a:moveTo>
                    <a:pt x="125" y="0"/>
                  </a:moveTo>
                  <a:cubicBezTo>
                    <a:pt x="135" y="0"/>
                    <a:pt x="141" y="4"/>
                    <a:pt x="141" y="14"/>
                  </a:cubicBezTo>
                  <a:cubicBezTo>
                    <a:pt x="141" y="24"/>
                    <a:pt x="135" y="27"/>
                    <a:pt x="125" y="27"/>
                  </a:cubicBezTo>
                  <a:lnTo>
                    <a:pt x="30" y="27"/>
                  </a:lnTo>
                  <a:lnTo>
                    <a:pt x="30" y="91"/>
                  </a:lnTo>
                  <a:lnTo>
                    <a:pt x="100" y="91"/>
                  </a:lnTo>
                  <a:cubicBezTo>
                    <a:pt x="109" y="91"/>
                    <a:pt x="116" y="94"/>
                    <a:pt x="116" y="105"/>
                  </a:cubicBezTo>
                  <a:cubicBezTo>
                    <a:pt x="116" y="115"/>
                    <a:pt x="109" y="118"/>
                    <a:pt x="100" y="118"/>
                  </a:cubicBezTo>
                  <a:lnTo>
                    <a:pt x="30" y="118"/>
                  </a:lnTo>
                  <a:lnTo>
                    <a:pt x="30" y="188"/>
                  </a:lnTo>
                  <a:lnTo>
                    <a:pt x="130" y="188"/>
                  </a:lnTo>
                  <a:cubicBezTo>
                    <a:pt x="139" y="188"/>
                    <a:pt x="146" y="191"/>
                    <a:pt x="146" y="202"/>
                  </a:cubicBezTo>
                  <a:cubicBezTo>
                    <a:pt x="146" y="212"/>
                    <a:pt x="139" y="215"/>
                    <a:pt x="130" y="215"/>
                  </a:cubicBezTo>
                  <a:lnTo>
                    <a:pt x="17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7" y="0"/>
                    <a:pt x="17" y="0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29">
              <a:extLst>
                <a:ext uri="{FF2B5EF4-FFF2-40B4-BE49-F238E27FC236}">
                  <a16:creationId xmlns:a16="http://schemas.microsoft.com/office/drawing/2014/main" id="{AB1E2EDB-8C1D-426E-943A-EFC82002D27E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281613" y="6421438"/>
              <a:ext cx="60325" cy="79375"/>
            </a:xfrm>
            <a:custGeom>
              <a:avLst/>
              <a:gdLst>
                <a:gd name="T0" fmla="*/ 59 w 166"/>
                <a:gd name="T1" fmla="*/ 126 h 215"/>
                <a:gd name="T2" fmla="*/ 107 w 166"/>
                <a:gd name="T3" fmla="*/ 126 h 215"/>
                <a:gd name="T4" fmla="*/ 83 w 166"/>
                <a:gd name="T5" fmla="*/ 56 h 215"/>
                <a:gd name="T6" fmla="*/ 59 w 166"/>
                <a:gd name="T7" fmla="*/ 126 h 215"/>
                <a:gd name="T8" fmla="*/ 165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7 w 166"/>
                <a:gd name="T15" fmla="*/ 205 h 215"/>
                <a:gd name="T16" fmla="*/ 117 w 166"/>
                <a:gd name="T17" fmla="*/ 153 h 215"/>
                <a:gd name="T18" fmla="*/ 48 w 166"/>
                <a:gd name="T19" fmla="*/ 153 h 215"/>
                <a:gd name="T20" fmla="*/ 28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1 w 166"/>
                <a:gd name="T27" fmla="*/ 193 h 215"/>
                <a:gd name="T28" fmla="*/ 70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5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9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9" y="126"/>
                  </a:lnTo>
                  <a:close/>
                  <a:moveTo>
                    <a:pt x="165" y="193"/>
                  </a:moveTo>
                  <a:cubicBezTo>
                    <a:pt x="165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0" y="212"/>
                    <a:pt x="137" y="205"/>
                  </a:cubicBezTo>
                  <a:lnTo>
                    <a:pt x="117" y="153"/>
                  </a:lnTo>
                  <a:lnTo>
                    <a:pt x="48" y="153"/>
                  </a:lnTo>
                  <a:lnTo>
                    <a:pt x="28" y="205"/>
                  </a:lnTo>
                  <a:cubicBezTo>
                    <a:pt x="25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70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4" y="7"/>
                    <a:pt x="96" y="13"/>
                  </a:cubicBezTo>
                  <a:lnTo>
                    <a:pt x="16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30">
              <a:extLst>
                <a:ext uri="{FF2B5EF4-FFF2-40B4-BE49-F238E27FC236}">
                  <a16:creationId xmlns:a16="http://schemas.microsoft.com/office/drawing/2014/main" id="{717DECD2-8DDD-4155-9437-9AD0F289751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356225" y="6421438"/>
              <a:ext cx="53975" cy="79375"/>
            </a:xfrm>
            <a:custGeom>
              <a:avLst/>
              <a:gdLst>
                <a:gd name="T0" fmla="*/ 61 w 151"/>
                <a:gd name="T1" fmla="*/ 107 h 215"/>
                <a:gd name="T2" fmla="*/ 30 w 151"/>
                <a:gd name="T3" fmla="*/ 144 h 215"/>
                <a:gd name="T4" fmla="*/ 30 w 151"/>
                <a:gd name="T5" fmla="*/ 198 h 215"/>
                <a:gd name="T6" fmla="*/ 15 w 151"/>
                <a:gd name="T7" fmla="*/ 215 h 215"/>
                <a:gd name="T8" fmla="*/ 0 w 151"/>
                <a:gd name="T9" fmla="*/ 198 h 215"/>
                <a:gd name="T10" fmla="*/ 0 w 151"/>
                <a:gd name="T11" fmla="*/ 17 h 215"/>
                <a:gd name="T12" fmla="*/ 15 w 151"/>
                <a:gd name="T13" fmla="*/ 0 h 215"/>
                <a:gd name="T14" fmla="*/ 30 w 151"/>
                <a:gd name="T15" fmla="*/ 17 h 215"/>
                <a:gd name="T16" fmla="*/ 30 w 151"/>
                <a:gd name="T17" fmla="*/ 101 h 215"/>
                <a:gd name="T18" fmla="*/ 105 w 151"/>
                <a:gd name="T19" fmla="*/ 6 h 215"/>
                <a:gd name="T20" fmla="*/ 117 w 151"/>
                <a:gd name="T21" fmla="*/ 0 h 215"/>
                <a:gd name="T22" fmla="*/ 131 w 151"/>
                <a:gd name="T23" fmla="*/ 13 h 215"/>
                <a:gd name="T24" fmla="*/ 126 w 151"/>
                <a:gd name="T25" fmla="*/ 26 h 215"/>
                <a:gd name="T26" fmla="*/ 79 w 151"/>
                <a:gd name="T27" fmla="*/ 83 h 215"/>
                <a:gd name="T28" fmla="*/ 149 w 151"/>
                <a:gd name="T29" fmla="*/ 190 h 215"/>
                <a:gd name="T30" fmla="*/ 151 w 151"/>
                <a:gd name="T31" fmla="*/ 199 h 215"/>
                <a:gd name="T32" fmla="*/ 137 w 151"/>
                <a:gd name="T33" fmla="*/ 215 h 215"/>
                <a:gd name="T34" fmla="*/ 123 w 151"/>
                <a:gd name="T35" fmla="*/ 207 h 215"/>
                <a:gd name="T36" fmla="*/ 61 w 151"/>
                <a:gd name="T37" fmla="*/ 10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215">
                  <a:moveTo>
                    <a:pt x="61" y="107"/>
                  </a:moveTo>
                  <a:lnTo>
                    <a:pt x="30" y="144"/>
                  </a:lnTo>
                  <a:lnTo>
                    <a:pt x="30" y="198"/>
                  </a:lnTo>
                  <a:cubicBezTo>
                    <a:pt x="30" y="208"/>
                    <a:pt x="24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6" y="0"/>
                    <a:pt x="15" y="0"/>
                  </a:cubicBezTo>
                  <a:cubicBezTo>
                    <a:pt x="24" y="0"/>
                    <a:pt x="30" y="8"/>
                    <a:pt x="30" y="17"/>
                  </a:cubicBezTo>
                  <a:lnTo>
                    <a:pt x="30" y="101"/>
                  </a:lnTo>
                  <a:lnTo>
                    <a:pt x="105" y="6"/>
                  </a:lnTo>
                  <a:cubicBezTo>
                    <a:pt x="109" y="2"/>
                    <a:pt x="112" y="0"/>
                    <a:pt x="117" y="0"/>
                  </a:cubicBezTo>
                  <a:cubicBezTo>
                    <a:pt x="125" y="0"/>
                    <a:pt x="131" y="5"/>
                    <a:pt x="131" y="13"/>
                  </a:cubicBezTo>
                  <a:cubicBezTo>
                    <a:pt x="131" y="17"/>
                    <a:pt x="130" y="21"/>
                    <a:pt x="126" y="26"/>
                  </a:cubicBezTo>
                  <a:lnTo>
                    <a:pt x="79" y="83"/>
                  </a:lnTo>
                  <a:lnTo>
                    <a:pt x="149" y="190"/>
                  </a:lnTo>
                  <a:cubicBezTo>
                    <a:pt x="150" y="193"/>
                    <a:pt x="151" y="196"/>
                    <a:pt x="151" y="199"/>
                  </a:cubicBezTo>
                  <a:cubicBezTo>
                    <a:pt x="151" y="208"/>
                    <a:pt x="145" y="215"/>
                    <a:pt x="137" y="215"/>
                  </a:cubicBezTo>
                  <a:cubicBezTo>
                    <a:pt x="132" y="215"/>
                    <a:pt x="126" y="212"/>
                    <a:pt x="123" y="207"/>
                  </a:cubicBezTo>
                  <a:lnTo>
                    <a:pt x="6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Freeform 31">
              <a:extLst>
                <a:ext uri="{FF2B5EF4-FFF2-40B4-BE49-F238E27FC236}">
                  <a16:creationId xmlns:a16="http://schemas.microsoft.com/office/drawing/2014/main" id="{E1E77BE2-33A3-42AE-ADEB-5E017B4AF078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419725" y="6421438"/>
              <a:ext cx="60325" cy="79375"/>
            </a:xfrm>
            <a:custGeom>
              <a:avLst/>
              <a:gdLst>
                <a:gd name="T0" fmla="*/ 58 w 165"/>
                <a:gd name="T1" fmla="*/ 126 h 215"/>
                <a:gd name="T2" fmla="*/ 107 w 165"/>
                <a:gd name="T3" fmla="*/ 126 h 215"/>
                <a:gd name="T4" fmla="*/ 82 w 165"/>
                <a:gd name="T5" fmla="*/ 56 h 215"/>
                <a:gd name="T6" fmla="*/ 58 w 165"/>
                <a:gd name="T7" fmla="*/ 126 h 215"/>
                <a:gd name="T8" fmla="*/ 164 w 165"/>
                <a:gd name="T9" fmla="*/ 193 h 215"/>
                <a:gd name="T10" fmla="*/ 165 w 165"/>
                <a:gd name="T11" fmla="*/ 200 h 215"/>
                <a:gd name="T12" fmla="*/ 151 w 165"/>
                <a:gd name="T13" fmla="*/ 215 h 215"/>
                <a:gd name="T14" fmla="*/ 137 w 165"/>
                <a:gd name="T15" fmla="*/ 205 h 215"/>
                <a:gd name="T16" fmla="*/ 117 w 165"/>
                <a:gd name="T17" fmla="*/ 153 h 215"/>
                <a:gd name="T18" fmla="*/ 48 w 165"/>
                <a:gd name="T19" fmla="*/ 153 h 215"/>
                <a:gd name="T20" fmla="*/ 28 w 165"/>
                <a:gd name="T21" fmla="*/ 205 h 215"/>
                <a:gd name="T22" fmla="*/ 14 w 165"/>
                <a:gd name="T23" fmla="*/ 215 h 215"/>
                <a:gd name="T24" fmla="*/ 0 w 165"/>
                <a:gd name="T25" fmla="*/ 200 h 215"/>
                <a:gd name="T26" fmla="*/ 1 w 165"/>
                <a:gd name="T27" fmla="*/ 193 h 215"/>
                <a:gd name="T28" fmla="*/ 69 w 165"/>
                <a:gd name="T29" fmla="*/ 13 h 215"/>
                <a:gd name="T30" fmla="*/ 82 w 165"/>
                <a:gd name="T31" fmla="*/ 0 h 215"/>
                <a:gd name="T32" fmla="*/ 96 w 165"/>
                <a:gd name="T33" fmla="*/ 13 h 215"/>
                <a:gd name="T34" fmla="*/ 164 w 165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15">
                  <a:moveTo>
                    <a:pt x="58" y="126"/>
                  </a:moveTo>
                  <a:lnTo>
                    <a:pt x="107" y="126"/>
                  </a:lnTo>
                  <a:lnTo>
                    <a:pt x="82" y="56"/>
                  </a:lnTo>
                  <a:lnTo>
                    <a:pt x="58" y="126"/>
                  </a:lnTo>
                  <a:close/>
                  <a:moveTo>
                    <a:pt x="164" y="193"/>
                  </a:moveTo>
                  <a:cubicBezTo>
                    <a:pt x="165" y="196"/>
                    <a:pt x="165" y="198"/>
                    <a:pt x="165" y="200"/>
                  </a:cubicBezTo>
                  <a:cubicBezTo>
                    <a:pt x="165" y="209"/>
                    <a:pt x="159" y="215"/>
                    <a:pt x="151" y="215"/>
                  </a:cubicBezTo>
                  <a:cubicBezTo>
                    <a:pt x="144" y="215"/>
                    <a:pt x="140" y="212"/>
                    <a:pt x="137" y="205"/>
                  </a:cubicBezTo>
                  <a:lnTo>
                    <a:pt x="117" y="153"/>
                  </a:lnTo>
                  <a:lnTo>
                    <a:pt x="48" y="153"/>
                  </a:lnTo>
                  <a:lnTo>
                    <a:pt x="28" y="205"/>
                  </a:lnTo>
                  <a:cubicBezTo>
                    <a:pt x="25" y="212"/>
                    <a:pt x="20" y="215"/>
                    <a:pt x="14" y="215"/>
                  </a:cubicBezTo>
                  <a:cubicBezTo>
                    <a:pt x="5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69" y="13"/>
                  </a:lnTo>
                  <a:cubicBezTo>
                    <a:pt x="72" y="7"/>
                    <a:pt x="74" y="0"/>
                    <a:pt x="82" y="0"/>
                  </a:cubicBezTo>
                  <a:cubicBezTo>
                    <a:pt x="90" y="0"/>
                    <a:pt x="93" y="7"/>
                    <a:pt x="96" y="13"/>
                  </a:cubicBezTo>
                  <a:lnTo>
                    <a:pt x="164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Freeform 32">
              <a:extLst>
                <a:ext uri="{FF2B5EF4-FFF2-40B4-BE49-F238E27FC236}">
                  <a16:creationId xmlns:a16="http://schemas.microsoft.com/office/drawing/2014/main" id="{5A48A0A0-0B34-4D1A-A993-F854715E936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486400" y="6421438"/>
              <a:ext cx="63500" cy="79375"/>
            </a:xfrm>
            <a:custGeom>
              <a:avLst/>
              <a:gdLst>
                <a:gd name="T0" fmla="*/ 157 w 174"/>
                <a:gd name="T1" fmla="*/ 0 h 215"/>
                <a:gd name="T2" fmla="*/ 174 w 174"/>
                <a:gd name="T3" fmla="*/ 14 h 215"/>
                <a:gd name="T4" fmla="*/ 157 w 174"/>
                <a:gd name="T5" fmla="*/ 27 h 215"/>
                <a:gd name="T6" fmla="*/ 101 w 174"/>
                <a:gd name="T7" fmla="*/ 27 h 215"/>
                <a:gd name="T8" fmla="*/ 101 w 174"/>
                <a:gd name="T9" fmla="*/ 198 h 215"/>
                <a:gd name="T10" fmla="*/ 87 w 174"/>
                <a:gd name="T11" fmla="*/ 215 h 215"/>
                <a:gd name="T12" fmla="*/ 72 w 174"/>
                <a:gd name="T13" fmla="*/ 198 h 215"/>
                <a:gd name="T14" fmla="*/ 72 w 174"/>
                <a:gd name="T15" fmla="*/ 27 h 215"/>
                <a:gd name="T16" fmla="*/ 16 w 174"/>
                <a:gd name="T17" fmla="*/ 27 h 215"/>
                <a:gd name="T18" fmla="*/ 0 w 174"/>
                <a:gd name="T19" fmla="*/ 14 h 215"/>
                <a:gd name="T20" fmla="*/ 16 w 174"/>
                <a:gd name="T21" fmla="*/ 0 h 215"/>
                <a:gd name="T22" fmla="*/ 157 w 174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15">
                  <a:moveTo>
                    <a:pt x="157" y="0"/>
                  </a:moveTo>
                  <a:cubicBezTo>
                    <a:pt x="166" y="0"/>
                    <a:pt x="174" y="4"/>
                    <a:pt x="174" y="14"/>
                  </a:cubicBezTo>
                  <a:cubicBezTo>
                    <a:pt x="174" y="24"/>
                    <a:pt x="166" y="27"/>
                    <a:pt x="157" y="27"/>
                  </a:cubicBezTo>
                  <a:lnTo>
                    <a:pt x="101" y="27"/>
                  </a:lnTo>
                  <a:lnTo>
                    <a:pt x="101" y="198"/>
                  </a:lnTo>
                  <a:cubicBezTo>
                    <a:pt x="101" y="208"/>
                    <a:pt x="96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6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6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Freeform 33">
              <a:extLst>
                <a:ext uri="{FF2B5EF4-FFF2-40B4-BE49-F238E27FC236}">
                  <a16:creationId xmlns:a16="http://schemas.microsoft.com/office/drawing/2014/main" id="{7BCFC867-5C3F-4377-8B3B-E3A94CB0F1D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561013" y="6421438"/>
              <a:ext cx="52388" cy="79375"/>
            </a:xfrm>
            <a:custGeom>
              <a:avLst/>
              <a:gdLst>
                <a:gd name="T0" fmla="*/ 126 w 147"/>
                <a:gd name="T1" fmla="*/ 0 h 215"/>
                <a:gd name="T2" fmla="*/ 142 w 147"/>
                <a:gd name="T3" fmla="*/ 14 h 215"/>
                <a:gd name="T4" fmla="*/ 126 w 147"/>
                <a:gd name="T5" fmla="*/ 27 h 215"/>
                <a:gd name="T6" fmla="*/ 30 w 147"/>
                <a:gd name="T7" fmla="*/ 27 h 215"/>
                <a:gd name="T8" fmla="*/ 30 w 147"/>
                <a:gd name="T9" fmla="*/ 91 h 215"/>
                <a:gd name="T10" fmla="*/ 101 w 147"/>
                <a:gd name="T11" fmla="*/ 91 h 215"/>
                <a:gd name="T12" fmla="*/ 116 w 147"/>
                <a:gd name="T13" fmla="*/ 105 h 215"/>
                <a:gd name="T14" fmla="*/ 101 w 147"/>
                <a:gd name="T15" fmla="*/ 118 h 215"/>
                <a:gd name="T16" fmla="*/ 30 w 147"/>
                <a:gd name="T17" fmla="*/ 118 h 215"/>
                <a:gd name="T18" fmla="*/ 30 w 147"/>
                <a:gd name="T19" fmla="*/ 188 h 215"/>
                <a:gd name="T20" fmla="*/ 130 w 147"/>
                <a:gd name="T21" fmla="*/ 188 h 215"/>
                <a:gd name="T22" fmla="*/ 147 w 147"/>
                <a:gd name="T23" fmla="*/ 202 h 215"/>
                <a:gd name="T24" fmla="*/ 130 w 147"/>
                <a:gd name="T25" fmla="*/ 215 h 215"/>
                <a:gd name="T26" fmla="*/ 17 w 147"/>
                <a:gd name="T27" fmla="*/ 215 h 215"/>
                <a:gd name="T28" fmla="*/ 0 w 147"/>
                <a:gd name="T29" fmla="*/ 198 h 215"/>
                <a:gd name="T30" fmla="*/ 0 w 147"/>
                <a:gd name="T31" fmla="*/ 17 h 215"/>
                <a:gd name="T32" fmla="*/ 17 w 147"/>
                <a:gd name="T33" fmla="*/ 0 h 215"/>
                <a:gd name="T34" fmla="*/ 126 w 147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7" h="215">
                  <a:moveTo>
                    <a:pt x="126" y="0"/>
                  </a:moveTo>
                  <a:cubicBezTo>
                    <a:pt x="135" y="0"/>
                    <a:pt x="142" y="4"/>
                    <a:pt x="142" y="14"/>
                  </a:cubicBezTo>
                  <a:cubicBezTo>
                    <a:pt x="142" y="24"/>
                    <a:pt x="135" y="27"/>
                    <a:pt x="126" y="27"/>
                  </a:cubicBezTo>
                  <a:lnTo>
                    <a:pt x="30" y="27"/>
                  </a:lnTo>
                  <a:lnTo>
                    <a:pt x="30" y="91"/>
                  </a:lnTo>
                  <a:lnTo>
                    <a:pt x="101" y="91"/>
                  </a:lnTo>
                  <a:cubicBezTo>
                    <a:pt x="110" y="91"/>
                    <a:pt x="116" y="94"/>
                    <a:pt x="116" y="105"/>
                  </a:cubicBezTo>
                  <a:cubicBezTo>
                    <a:pt x="116" y="115"/>
                    <a:pt x="110" y="118"/>
                    <a:pt x="101" y="118"/>
                  </a:cubicBezTo>
                  <a:lnTo>
                    <a:pt x="30" y="118"/>
                  </a:lnTo>
                  <a:lnTo>
                    <a:pt x="30" y="188"/>
                  </a:lnTo>
                  <a:lnTo>
                    <a:pt x="130" y="188"/>
                  </a:lnTo>
                  <a:cubicBezTo>
                    <a:pt x="140" y="188"/>
                    <a:pt x="147" y="191"/>
                    <a:pt x="147" y="202"/>
                  </a:cubicBezTo>
                  <a:cubicBezTo>
                    <a:pt x="147" y="212"/>
                    <a:pt x="140" y="215"/>
                    <a:pt x="130" y="215"/>
                  </a:cubicBezTo>
                  <a:lnTo>
                    <a:pt x="17" y="215"/>
                  </a:lnTo>
                  <a:cubicBezTo>
                    <a:pt x="8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8" y="0"/>
                    <a:pt x="17" y="0"/>
                  </a:cubicBezTo>
                  <a:lnTo>
                    <a:pt x="1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Freeform 34">
              <a:extLst>
                <a:ext uri="{FF2B5EF4-FFF2-40B4-BE49-F238E27FC236}">
                  <a16:creationId xmlns:a16="http://schemas.microsoft.com/office/drawing/2014/main" id="{3389677F-DD5B-4817-960D-3AB699AF93F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627688" y="6421438"/>
              <a:ext cx="55563" cy="79375"/>
            </a:xfrm>
            <a:custGeom>
              <a:avLst/>
              <a:gdLst>
                <a:gd name="T0" fmla="*/ 154 w 154"/>
                <a:gd name="T1" fmla="*/ 198 h 215"/>
                <a:gd name="T2" fmla="*/ 139 w 154"/>
                <a:gd name="T3" fmla="*/ 215 h 215"/>
                <a:gd name="T4" fmla="*/ 124 w 154"/>
                <a:gd name="T5" fmla="*/ 198 h 215"/>
                <a:gd name="T6" fmla="*/ 124 w 154"/>
                <a:gd name="T7" fmla="*/ 68 h 215"/>
                <a:gd name="T8" fmla="*/ 90 w 154"/>
                <a:gd name="T9" fmla="*/ 135 h 215"/>
                <a:gd name="T10" fmla="*/ 77 w 154"/>
                <a:gd name="T11" fmla="*/ 143 h 215"/>
                <a:gd name="T12" fmla="*/ 64 w 154"/>
                <a:gd name="T13" fmla="*/ 135 h 215"/>
                <a:gd name="T14" fmla="*/ 30 w 154"/>
                <a:gd name="T15" fmla="*/ 68 h 215"/>
                <a:gd name="T16" fmla="*/ 30 w 154"/>
                <a:gd name="T17" fmla="*/ 198 h 215"/>
                <a:gd name="T18" fmla="*/ 15 w 154"/>
                <a:gd name="T19" fmla="*/ 215 h 215"/>
                <a:gd name="T20" fmla="*/ 0 w 154"/>
                <a:gd name="T21" fmla="*/ 198 h 215"/>
                <a:gd name="T22" fmla="*/ 0 w 154"/>
                <a:gd name="T23" fmla="*/ 16 h 215"/>
                <a:gd name="T24" fmla="*/ 15 w 154"/>
                <a:gd name="T25" fmla="*/ 0 h 215"/>
                <a:gd name="T26" fmla="*/ 28 w 154"/>
                <a:gd name="T27" fmla="*/ 8 h 215"/>
                <a:gd name="T28" fmla="*/ 77 w 154"/>
                <a:gd name="T29" fmla="*/ 104 h 215"/>
                <a:gd name="T30" fmla="*/ 126 w 154"/>
                <a:gd name="T31" fmla="*/ 8 h 215"/>
                <a:gd name="T32" fmla="*/ 140 w 154"/>
                <a:gd name="T33" fmla="*/ 0 h 215"/>
                <a:gd name="T34" fmla="*/ 154 w 154"/>
                <a:gd name="T35" fmla="*/ 16 h 215"/>
                <a:gd name="T36" fmla="*/ 154 w 154"/>
                <a:gd name="T37" fmla="*/ 19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215">
                  <a:moveTo>
                    <a:pt x="154" y="198"/>
                  </a:moveTo>
                  <a:cubicBezTo>
                    <a:pt x="154" y="208"/>
                    <a:pt x="149" y="215"/>
                    <a:pt x="139" y="215"/>
                  </a:cubicBezTo>
                  <a:cubicBezTo>
                    <a:pt x="129" y="215"/>
                    <a:pt x="124" y="208"/>
                    <a:pt x="124" y="198"/>
                  </a:cubicBezTo>
                  <a:lnTo>
                    <a:pt x="124" y="68"/>
                  </a:lnTo>
                  <a:lnTo>
                    <a:pt x="90" y="135"/>
                  </a:lnTo>
                  <a:cubicBezTo>
                    <a:pt x="88" y="139"/>
                    <a:pt x="84" y="143"/>
                    <a:pt x="77" y="143"/>
                  </a:cubicBezTo>
                  <a:cubicBezTo>
                    <a:pt x="70" y="143"/>
                    <a:pt x="66" y="139"/>
                    <a:pt x="64" y="135"/>
                  </a:cubicBezTo>
                  <a:lnTo>
                    <a:pt x="30" y="68"/>
                  </a:lnTo>
                  <a:lnTo>
                    <a:pt x="30" y="198"/>
                  </a:lnTo>
                  <a:cubicBezTo>
                    <a:pt x="30" y="208"/>
                    <a:pt x="25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6"/>
                  </a:lnTo>
                  <a:cubicBezTo>
                    <a:pt x="0" y="7"/>
                    <a:pt x="5" y="0"/>
                    <a:pt x="15" y="0"/>
                  </a:cubicBezTo>
                  <a:cubicBezTo>
                    <a:pt x="23" y="0"/>
                    <a:pt x="26" y="4"/>
                    <a:pt x="28" y="8"/>
                  </a:cubicBezTo>
                  <a:lnTo>
                    <a:pt x="77" y="104"/>
                  </a:lnTo>
                  <a:lnTo>
                    <a:pt x="126" y="8"/>
                  </a:lnTo>
                  <a:cubicBezTo>
                    <a:pt x="129" y="4"/>
                    <a:pt x="132" y="0"/>
                    <a:pt x="140" y="0"/>
                  </a:cubicBezTo>
                  <a:cubicBezTo>
                    <a:pt x="149" y="0"/>
                    <a:pt x="154" y="7"/>
                    <a:pt x="154" y="16"/>
                  </a:cubicBezTo>
                  <a:lnTo>
                    <a:pt x="154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" name="Freeform 35">
              <a:extLst>
                <a:ext uri="{FF2B5EF4-FFF2-40B4-BE49-F238E27FC236}">
                  <a16:creationId xmlns:a16="http://schemas.microsoft.com/office/drawing/2014/main" id="{EC25DEDA-0E7B-4C42-B47D-5BE4C8D7271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700713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1 w 128"/>
                <a:gd name="T3" fmla="*/ 27 h 215"/>
                <a:gd name="T4" fmla="*/ 78 w 128"/>
                <a:gd name="T5" fmla="*/ 27 h 215"/>
                <a:gd name="T6" fmla="*/ 78 w 128"/>
                <a:gd name="T7" fmla="*/ 188 h 215"/>
                <a:gd name="T8" fmla="*/ 111 w 128"/>
                <a:gd name="T9" fmla="*/ 188 h 215"/>
                <a:gd name="T10" fmla="*/ 128 w 128"/>
                <a:gd name="T11" fmla="*/ 202 h 215"/>
                <a:gd name="T12" fmla="*/ 111 w 128"/>
                <a:gd name="T13" fmla="*/ 215 h 215"/>
                <a:gd name="T14" fmla="*/ 16 w 128"/>
                <a:gd name="T15" fmla="*/ 215 h 215"/>
                <a:gd name="T16" fmla="*/ 0 w 128"/>
                <a:gd name="T17" fmla="*/ 202 h 215"/>
                <a:gd name="T18" fmla="*/ 16 w 128"/>
                <a:gd name="T19" fmla="*/ 188 h 215"/>
                <a:gd name="T20" fmla="*/ 49 w 128"/>
                <a:gd name="T21" fmla="*/ 188 h 215"/>
                <a:gd name="T22" fmla="*/ 49 w 128"/>
                <a:gd name="T23" fmla="*/ 27 h 215"/>
                <a:gd name="T24" fmla="*/ 16 w 128"/>
                <a:gd name="T25" fmla="*/ 27 h 215"/>
                <a:gd name="T26" fmla="*/ 0 w 128"/>
                <a:gd name="T27" fmla="*/ 14 h 215"/>
                <a:gd name="T28" fmla="*/ 16 w 128"/>
                <a:gd name="T29" fmla="*/ 0 h 215"/>
                <a:gd name="T30" fmla="*/ 111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0" y="27"/>
                    <a:pt x="111" y="27"/>
                  </a:cubicBezTo>
                  <a:lnTo>
                    <a:pt x="78" y="27"/>
                  </a:lnTo>
                  <a:lnTo>
                    <a:pt x="78" y="188"/>
                  </a:lnTo>
                  <a:lnTo>
                    <a:pt x="111" y="188"/>
                  </a:lnTo>
                  <a:cubicBezTo>
                    <a:pt x="120" y="188"/>
                    <a:pt x="128" y="192"/>
                    <a:pt x="128" y="202"/>
                  </a:cubicBezTo>
                  <a:cubicBezTo>
                    <a:pt x="128" y="211"/>
                    <a:pt x="120" y="215"/>
                    <a:pt x="111" y="215"/>
                  </a:cubicBezTo>
                  <a:lnTo>
                    <a:pt x="16" y="215"/>
                  </a:lnTo>
                  <a:cubicBezTo>
                    <a:pt x="7" y="215"/>
                    <a:pt x="0" y="211"/>
                    <a:pt x="0" y="202"/>
                  </a:cubicBezTo>
                  <a:cubicBezTo>
                    <a:pt x="0" y="192"/>
                    <a:pt x="7" y="188"/>
                    <a:pt x="16" y="188"/>
                  </a:cubicBezTo>
                  <a:lnTo>
                    <a:pt x="49" y="188"/>
                  </a:lnTo>
                  <a:lnTo>
                    <a:pt x="49" y="27"/>
                  </a:lnTo>
                  <a:lnTo>
                    <a:pt x="16" y="27"/>
                  </a:lnTo>
                  <a:cubicBezTo>
                    <a:pt x="7" y="27"/>
                    <a:pt x="0" y="23"/>
                    <a:pt x="0" y="14"/>
                  </a:cubicBezTo>
                  <a:cubicBezTo>
                    <a:pt x="0" y="4"/>
                    <a:pt x="7" y="0"/>
                    <a:pt x="16" y="0"/>
                  </a:cubicBezTo>
                  <a:lnTo>
                    <a:pt x="111" y="0"/>
                  </a:lnTo>
                  <a:cubicBezTo>
                    <a:pt x="120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" name="Freeform 36">
              <a:extLst>
                <a:ext uri="{FF2B5EF4-FFF2-40B4-BE49-F238E27FC236}">
                  <a16:creationId xmlns:a16="http://schemas.microsoft.com/office/drawing/2014/main" id="{FDCD95FF-85D7-4B16-AD1A-8C6B1F39DD38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762625" y="6421438"/>
              <a:ext cx="60325" cy="79375"/>
            </a:xfrm>
            <a:custGeom>
              <a:avLst/>
              <a:gdLst>
                <a:gd name="T0" fmla="*/ 58 w 166"/>
                <a:gd name="T1" fmla="*/ 126 h 215"/>
                <a:gd name="T2" fmla="*/ 107 w 166"/>
                <a:gd name="T3" fmla="*/ 126 h 215"/>
                <a:gd name="T4" fmla="*/ 83 w 166"/>
                <a:gd name="T5" fmla="*/ 56 h 215"/>
                <a:gd name="T6" fmla="*/ 58 w 166"/>
                <a:gd name="T7" fmla="*/ 126 h 215"/>
                <a:gd name="T8" fmla="*/ 164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7 w 166"/>
                <a:gd name="T15" fmla="*/ 205 h 215"/>
                <a:gd name="T16" fmla="*/ 117 w 166"/>
                <a:gd name="T17" fmla="*/ 153 h 215"/>
                <a:gd name="T18" fmla="*/ 48 w 166"/>
                <a:gd name="T19" fmla="*/ 153 h 215"/>
                <a:gd name="T20" fmla="*/ 28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1 w 166"/>
                <a:gd name="T27" fmla="*/ 193 h 215"/>
                <a:gd name="T28" fmla="*/ 69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4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8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8" y="126"/>
                  </a:lnTo>
                  <a:close/>
                  <a:moveTo>
                    <a:pt x="164" y="193"/>
                  </a:moveTo>
                  <a:cubicBezTo>
                    <a:pt x="165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0" y="212"/>
                    <a:pt x="137" y="205"/>
                  </a:cubicBezTo>
                  <a:lnTo>
                    <a:pt x="117" y="153"/>
                  </a:lnTo>
                  <a:lnTo>
                    <a:pt x="48" y="153"/>
                  </a:lnTo>
                  <a:lnTo>
                    <a:pt x="28" y="205"/>
                  </a:lnTo>
                  <a:cubicBezTo>
                    <a:pt x="25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69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3" y="7"/>
                    <a:pt x="96" y="13"/>
                  </a:cubicBezTo>
                  <a:lnTo>
                    <a:pt x="164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Freeform 37">
              <a:extLst>
                <a:ext uri="{FF2B5EF4-FFF2-40B4-BE49-F238E27FC236}">
                  <a16:creationId xmlns:a16="http://schemas.microsoft.com/office/drawing/2014/main" id="{79B31673-D646-44FD-819E-EFCE11B62F3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902325" y="6437313"/>
              <a:ext cx="55563" cy="58738"/>
            </a:xfrm>
            <a:custGeom>
              <a:avLst/>
              <a:gdLst>
                <a:gd name="T0" fmla="*/ 90 w 155"/>
                <a:gd name="T1" fmla="*/ 140 h 155"/>
                <a:gd name="T2" fmla="*/ 78 w 155"/>
                <a:gd name="T3" fmla="*/ 155 h 155"/>
                <a:gd name="T4" fmla="*/ 65 w 155"/>
                <a:gd name="T5" fmla="*/ 140 h 155"/>
                <a:gd name="T6" fmla="*/ 65 w 155"/>
                <a:gd name="T7" fmla="*/ 91 h 155"/>
                <a:gd name="T8" fmla="*/ 16 w 155"/>
                <a:gd name="T9" fmla="*/ 91 h 155"/>
                <a:gd name="T10" fmla="*/ 0 w 155"/>
                <a:gd name="T11" fmla="*/ 78 h 155"/>
                <a:gd name="T12" fmla="*/ 16 w 155"/>
                <a:gd name="T13" fmla="*/ 65 h 155"/>
                <a:gd name="T14" fmla="*/ 65 w 155"/>
                <a:gd name="T15" fmla="*/ 65 h 155"/>
                <a:gd name="T16" fmla="*/ 65 w 155"/>
                <a:gd name="T17" fmla="*/ 16 h 155"/>
                <a:gd name="T18" fmla="*/ 78 w 155"/>
                <a:gd name="T19" fmla="*/ 0 h 155"/>
                <a:gd name="T20" fmla="*/ 90 w 155"/>
                <a:gd name="T21" fmla="*/ 16 h 155"/>
                <a:gd name="T22" fmla="*/ 90 w 155"/>
                <a:gd name="T23" fmla="*/ 65 h 155"/>
                <a:gd name="T24" fmla="*/ 140 w 155"/>
                <a:gd name="T25" fmla="*/ 65 h 155"/>
                <a:gd name="T26" fmla="*/ 155 w 155"/>
                <a:gd name="T27" fmla="*/ 78 h 155"/>
                <a:gd name="T28" fmla="*/ 140 w 155"/>
                <a:gd name="T29" fmla="*/ 91 h 155"/>
                <a:gd name="T30" fmla="*/ 90 w 155"/>
                <a:gd name="T31" fmla="*/ 91 h 155"/>
                <a:gd name="T32" fmla="*/ 90 w 155"/>
                <a:gd name="T33" fmla="*/ 14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5" h="155">
                  <a:moveTo>
                    <a:pt x="90" y="140"/>
                  </a:moveTo>
                  <a:cubicBezTo>
                    <a:pt x="90" y="149"/>
                    <a:pt x="87" y="155"/>
                    <a:pt x="78" y="155"/>
                  </a:cubicBezTo>
                  <a:cubicBezTo>
                    <a:pt x="68" y="155"/>
                    <a:pt x="65" y="149"/>
                    <a:pt x="65" y="140"/>
                  </a:cubicBezTo>
                  <a:lnTo>
                    <a:pt x="65" y="91"/>
                  </a:lnTo>
                  <a:lnTo>
                    <a:pt x="16" y="91"/>
                  </a:lnTo>
                  <a:cubicBezTo>
                    <a:pt x="6" y="91"/>
                    <a:pt x="0" y="87"/>
                    <a:pt x="0" y="78"/>
                  </a:cubicBezTo>
                  <a:cubicBezTo>
                    <a:pt x="0" y="68"/>
                    <a:pt x="6" y="65"/>
                    <a:pt x="16" y="65"/>
                  </a:cubicBezTo>
                  <a:lnTo>
                    <a:pt x="65" y="65"/>
                  </a:lnTo>
                  <a:lnTo>
                    <a:pt x="65" y="16"/>
                  </a:lnTo>
                  <a:cubicBezTo>
                    <a:pt x="65" y="6"/>
                    <a:pt x="68" y="0"/>
                    <a:pt x="78" y="0"/>
                  </a:cubicBezTo>
                  <a:cubicBezTo>
                    <a:pt x="87" y="0"/>
                    <a:pt x="90" y="6"/>
                    <a:pt x="90" y="16"/>
                  </a:cubicBezTo>
                  <a:lnTo>
                    <a:pt x="90" y="65"/>
                  </a:lnTo>
                  <a:lnTo>
                    <a:pt x="140" y="65"/>
                  </a:lnTo>
                  <a:cubicBezTo>
                    <a:pt x="149" y="65"/>
                    <a:pt x="155" y="68"/>
                    <a:pt x="155" y="78"/>
                  </a:cubicBezTo>
                  <a:cubicBezTo>
                    <a:pt x="155" y="87"/>
                    <a:pt x="149" y="91"/>
                    <a:pt x="140" y="91"/>
                  </a:cubicBezTo>
                  <a:lnTo>
                    <a:pt x="90" y="91"/>
                  </a:lnTo>
                  <a:lnTo>
                    <a:pt x="90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" name="Freeform 38">
              <a:extLst>
                <a:ext uri="{FF2B5EF4-FFF2-40B4-BE49-F238E27FC236}">
                  <a16:creationId xmlns:a16="http://schemas.microsoft.com/office/drawing/2014/main" id="{CA44570E-9DB0-4424-BE81-5093F97BBED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037263" y="6419851"/>
              <a:ext cx="57150" cy="82550"/>
            </a:xfrm>
            <a:custGeom>
              <a:avLst/>
              <a:gdLst>
                <a:gd name="T0" fmla="*/ 0 w 159"/>
                <a:gd name="T1" fmla="*/ 170 h 221"/>
                <a:gd name="T2" fmla="*/ 14 w 159"/>
                <a:gd name="T3" fmla="*/ 155 h 221"/>
                <a:gd name="T4" fmla="*/ 28 w 159"/>
                <a:gd name="T5" fmla="*/ 164 h 221"/>
                <a:gd name="T6" fmla="*/ 84 w 159"/>
                <a:gd name="T7" fmla="*/ 194 h 221"/>
                <a:gd name="T8" fmla="*/ 130 w 159"/>
                <a:gd name="T9" fmla="*/ 159 h 221"/>
                <a:gd name="T10" fmla="*/ 8 w 159"/>
                <a:gd name="T11" fmla="*/ 62 h 221"/>
                <a:gd name="T12" fmla="*/ 81 w 159"/>
                <a:gd name="T13" fmla="*/ 0 h 221"/>
                <a:gd name="T14" fmla="*/ 147 w 159"/>
                <a:gd name="T15" fmla="*/ 33 h 221"/>
                <a:gd name="T16" fmla="*/ 151 w 159"/>
                <a:gd name="T17" fmla="*/ 46 h 221"/>
                <a:gd name="T18" fmla="*/ 136 w 159"/>
                <a:gd name="T19" fmla="*/ 61 h 221"/>
                <a:gd name="T20" fmla="*/ 123 w 159"/>
                <a:gd name="T21" fmla="*/ 52 h 221"/>
                <a:gd name="T22" fmla="*/ 81 w 159"/>
                <a:gd name="T23" fmla="*/ 27 h 221"/>
                <a:gd name="T24" fmla="*/ 37 w 159"/>
                <a:gd name="T25" fmla="*/ 62 h 221"/>
                <a:gd name="T26" fmla="*/ 159 w 159"/>
                <a:gd name="T27" fmla="*/ 158 h 221"/>
                <a:gd name="T28" fmla="*/ 84 w 159"/>
                <a:gd name="T29" fmla="*/ 221 h 221"/>
                <a:gd name="T30" fmla="*/ 3 w 159"/>
                <a:gd name="T31" fmla="*/ 182 h 221"/>
                <a:gd name="T32" fmla="*/ 0 w 159"/>
                <a:gd name="T33" fmla="*/ 17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" h="221">
                  <a:moveTo>
                    <a:pt x="0" y="170"/>
                  </a:moveTo>
                  <a:cubicBezTo>
                    <a:pt x="0" y="162"/>
                    <a:pt x="5" y="155"/>
                    <a:pt x="14" y="155"/>
                  </a:cubicBezTo>
                  <a:cubicBezTo>
                    <a:pt x="20" y="155"/>
                    <a:pt x="24" y="158"/>
                    <a:pt x="28" y="164"/>
                  </a:cubicBezTo>
                  <a:cubicBezTo>
                    <a:pt x="40" y="184"/>
                    <a:pt x="54" y="194"/>
                    <a:pt x="84" y="194"/>
                  </a:cubicBezTo>
                  <a:cubicBezTo>
                    <a:pt x="113" y="194"/>
                    <a:pt x="130" y="182"/>
                    <a:pt x="130" y="159"/>
                  </a:cubicBezTo>
                  <a:cubicBezTo>
                    <a:pt x="130" y="102"/>
                    <a:pt x="8" y="136"/>
                    <a:pt x="8" y="62"/>
                  </a:cubicBezTo>
                  <a:cubicBezTo>
                    <a:pt x="8" y="20"/>
                    <a:pt x="43" y="0"/>
                    <a:pt x="81" y="0"/>
                  </a:cubicBezTo>
                  <a:cubicBezTo>
                    <a:pt x="113" y="0"/>
                    <a:pt x="134" y="11"/>
                    <a:pt x="147" y="33"/>
                  </a:cubicBezTo>
                  <a:cubicBezTo>
                    <a:pt x="150" y="38"/>
                    <a:pt x="151" y="42"/>
                    <a:pt x="151" y="46"/>
                  </a:cubicBezTo>
                  <a:cubicBezTo>
                    <a:pt x="151" y="56"/>
                    <a:pt x="144" y="61"/>
                    <a:pt x="136" y="61"/>
                  </a:cubicBezTo>
                  <a:cubicBezTo>
                    <a:pt x="131" y="61"/>
                    <a:pt x="126" y="58"/>
                    <a:pt x="123" y="52"/>
                  </a:cubicBezTo>
                  <a:cubicBezTo>
                    <a:pt x="114" y="34"/>
                    <a:pt x="102" y="27"/>
                    <a:pt x="81" y="27"/>
                  </a:cubicBezTo>
                  <a:cubicBezTo>
                    <a:pt x="56" y="27"/>
                    <a:pt x="37" y="37"/>
                    <a:pt x="37" y="62"/>
                  </a:cubicBezTo>
                  <a:cubicBezTo>
                    <a:pt x="37" y="105"/>
                    <a:pt x="159" y="79"/>
                    <a:pt x="159" y="158"/>
                  </a:cubicBezTo>
                  <a:cubicBezTo>
                    <a:pt x="159" y="200"/>
                    <a:pt x="122" y="221"/>
                    <a:pt x="84" y="221"/>
                  </a:cubicBezTo>
                  <a:cubicBezTo>
                    <a:pt x="50" y="221"/>
                    <a:pt x="21" y="209"/>
                    <a:pt x="3" y="182"/>
                  </a:cubicBezTo>
                  <a:cubicBezTo>
                    <a:pt x="1" y="178"/>
                    <a:pt x="0" y="174"/>
                    <a:pt x="0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8" name="Freeform 39">
              <a:extLst>
                <a:ext uri="{FF2B5EF4-FFF2-40B4-BE49-F238E27FC236}">
                  <a16:creationId xmlns:a16="http://schemas.microsoft.com/office/drawing/2014/main" id="{DEA15CD4-5519-490B-8F48-B605C4B7E040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111875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2 w 128"/>
                <a:gd name="T3" fmla="*/ 27 h 215"/>
                <a:gd name="T4" fmla="*/ 79 w 128"/>
                <a:gd name="T5" fmla="*/ 27 h 215"/>
                <a:gd name="T6" fmla="*/ 79 w 128"/>
                <a:gd name="T7" fmla="*/ 188 h 215"/>
                <a:gd name="T8" fmla="*/ 112 w 128"/>
                <a:gd name="T9" fmla="*/ 188 h 215"/>
                <a:gd name="T10" fmla="*/ 128 w 128"/>
                <a:gd name="T11" fmla="*/ 202 h 215"/>
                <a:gd name="T12" fmla="*/ 112 w 128"/>
                <a:gd name="T13" fmla="*/ 215 h 215"/>
                <a:gd name="T14" fmla="*/ 17 w 128"/>
                <a:gd name="T15" fmla="*/ 215 h 215"/>
                <a:gd name="T16" fmla="*/ 0 w 128"/>
                <a:gd name="T17" fmla="*/ 202 h 215"/>
                <a:gd name="T18" fmla="*/ 17 w 128"/>
                <a:gd name="T19" fmla="*/ 188 h 215"/>
                <a:gd name="T20" fmla="*/ 50 w 128"/>
                <a:gd name="T21" fmla="*/ 188 h 215"/>
                <a:gd name="T22" fmla="*/ 50 w 128"/>
                <a:gd name="T23" fmla="*/ 27 h 215"/>
                <a:gd name="T24" fmla="*/ 17 w 128"/>
                <a:gd name="T25" fmla="*/ 27 h 215"/>
                <a:gd name="T26" fmla="*/ 0 w 128"/>
                <a:gd name="T27" fmla="*/ 14 h 215"/>
                <a:gd name="T28" fmla="*/ 17 w 128"/>
                <a:gd name="T29" fmla="*/ 0 h 215"/>
                <a:gd name="T30" fmla="*/ 112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1" y="27"/>
                    <a:pt x="112" y="27"/>
                  </a:cubicBezTo>
                  <a:lnTo>
                    <a:pt x="79" y="27"/>
                  </a:lnTo>
                  <a:lnTo>
                    <a:pt x="79" y="188"/>
                  </a:lnTo>
                  <a:lnTo>
                    <a:pt x="112" y="188"/>
                  </a:lnTo>
                  <a:cubicBezTo>
                    <a:pt x="121" y="188"/>
                    <a:pt x="128" y="192"/>
                    <a:pt x="128" y="202"/>
                  </a:cubicBezTo>
                  <a:cubicBezTo>
                    <a:pt x="128" y="211"/>
                    <a:pt x="121" y="215"/>
                    <a:pt x="112" y="215"/>
                  </a:cubicBezTo>
                  <a:lnTo>
                    <a:pt x="17" y="215"/>
                  </a:lnTo>
                  <a:cubicBezTo>
                    <a:pt x="8" y="215"/>
                    <a:pt x="0" y="211"/>
                    <a:pt x="0" y="202"/>
                  </a:cubicBezTo>
                  <a:cubicBezTo>
                    <a:pt x="0" y="192"/>
                    <a:pt x="8" y="188"/>
                    <a:pt x="17" y="188"/>
                  </a:cubicBezTo>
                  <a:lnTo>
                    <a:pt x="50" y="188"/>
                  </a:lnTo>
                  <a:lnTo>
                    <a:pt x="50" y="27"/>
                  </a:lnTo>
                  <a:lnTo>
                    <a:pt x="17" y="27"/>
                  </a:lnTo>
                  <a:cubicBezTo>
                    <a:pt x="8" y="27"/>
                    <a:pt x="0" y="23"/>
                    <a:pt x="0" y="14"/>
                  </a:cubicBezTo>
                  <a:cubicBezTo>
                    <a:pt x="0" y="4"/>
                    <a:pt x="8" y="0"/>
                    <a:pt x="17" y="0"/>
                  </a:cubicBezTo>
                  <a:lnTo>
                    <a:pt x="112" y="0"/>
                  </a:lnTo>
                  <a:cubicBezTo>
                    <a:pt x="121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40">
              <a:extLst>
                <a:ext uri="{FF2B5EF4-FFF2-40B4-BE49-F238E27FC236}">
                  <a16:creationId xmlns:a16="http://schemas.microsoft.com/office/drawing/2014/main" id="{307D13DA-C178-42D3-BD58-44CC092239E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180138" y="6421438"/>
              <a:ext cx="53975" cy="79375"/>
            </a:xfrm>
            <a:custGeom>
              <a:avLst/>
              <a:gdLst>
                <a:gd name="T0" fmla="*/ 30 w 149"/>
                <a:gd name="T1" fmla="*/ 120 h 215"/>
                <a:gd name="T2" fmla="*/ 30 w 149"/>
                <a:gd name="T3" fmla="*/ 188 h 215"/>
                <a:gd name="T4" fmla="*/ 88 w 149"/>
                <a:gd name="T5" fmla="*/ 188 h 215"/>
                <a:gd name="T6" fmla="*/ 119 w 149"/>
                <a:gd name="T7" fmla="*/ 155 h 215"/>
                <a:gd name="T8" fmla="*/ 86 w 149"/>
                <a:gd name="T9" fmla="*/ 120 h 215"/>
                <a:gd name="T10" fmla="*/ 30 w 149"/>
                <a:gd name="T11" fmla="*/ 120 h 215"/>
                <a:gd name="T12" fmla="*/ 30 w 149"/>
                <a:gd name="T13" fmla="*/ 27 h 215"/>
                <a:gd name="T14" fmla="*/ 30 w 149"/>
                <a:gd name="T15" fmla="*/ 93 h 215"/>
                <a:gd name="T16" fmla="*/ 76 w 149"/>
                <a:gd name="T17" fmla="*/ 93 h 215"/>
                <a:gd name="T18" fmla="*/ 108 w 149"/>
                <a:gd name="T19" fmla="*/ 61 h 215"/>
                <a:gd name="T20" fmla="*/ 76 w 149"/>
                <a:gd name="T21" fmla="*/ 27 h 215"/>
                <a:gd name="T22" fmla="*/ 30 w 149"/>
                <a:gd name="T23" fmla="*/ 27 h 215"/>
                <a:gd name="T24" fmla="*/ 78 w 149"/>
                <a:gd name="T25" fmla="*/ 0 h 215"/>
                <a:gd name="T26" fmla="*/ 138 w 149"/>
                <a:gd name="T27" fmla="*/ 61 h 215"/>
                <a:gd name="T28" fmla="*/ 113 w 149"/>
                <a:gd name="T29" fmla="*/ 104 h 215"/>
                <a:gd name="T30" fmla="*/ 149 w 149"/>
                <a:gd name="T31" fmla="*/ 154 h 215"/>
                <a:gd name="T32" fmla="*/ 90 w 149"/>
                <a:gd name="T33" fmla="*/ 215 h 215"/>
                <a:gd name="T34" fmla="*/ 17 w 149"/>
                <a:gd name="T35" fmla="*/ 215 h 215"/>
                <a:gd name="T36" fmla="*/ 0 w 149"/>
                <a:gd name="T37" fmla="*/ 198 h 215"/>
                <a:gd name="T38" fmla="*/ 0 w 149"/>
                <a:gd name="T39" fmla="*/ 17 h 215"/>
                <a:gd name="T40" fmla="*/ 17 w 149"/>
                <a:gd name="T41" fmla="*/ 0 h 215"/>
                <a:gd name="T42" fmla="*/ 78 w 149"/>
                <a:gd name="T4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9" h="215">
                  <a:moveTo>
                    <a:pt x="30" y="120"/>
                  </a:moveTo>
                  <a:lnTo>
                    <a:pt x="30" y="188"/>
                  </a:lnTo>
                  <a:lnTo>
                    <a:pt x="88" y="188"/>
                  </a:lnTo>
                  <a:cubicBezTo>
                    <a:pt x="110" y="188"/>
                    <a:pt x="119" y="175"/>
                    <a:pt x="119" y="155"/>
                  </a:cubicBezTo>
                  <a:cubicBezTo>
                    <a:pt x="119" y="135"/>
                    <a:pt x="110" y="120"/>
                    <a:pt x="86" y="120"/>
                  </a:cubicBezTo>
                  <a:lnTo>
                    <a:pt x="30" y="120"/>
                  </a:lnTo>
                  <a:close/>
                  <a:moveTo>
                    <a:pt x="30" y="27"/>
                  </a:moveTo>
                  <a:lnTo>
                    <a:pt x="30" y="93"/>
                  </a:lnTo>
                  <a:lnTo>
                    <a:pt x="76" y="93"/>
                  </a:lnTo>
                  <a:cubicBezTo>
                    <a:pt x="98" y="93"/>
                    <a:pt x="108" y="80"/>
                    <a:pt x="108" y="61"/>
                  </a:cubicBezTo>
                  <a:cubicBezTo>
                    <a:pt x="108" y="42"/>
                    <a:pt x="98" y="27"/>
                    <a:pt x="76" y="27"/>
                  </a:cubicBezTo>
                  <a:lnTo>
                    <a:pt x="30" y="27"/>
                  </a:lnTo>
                  <a:close/>
                  <a:moveTo>
                    <a:pt x="78" y="0"/>
                  </a:moveTo>
                  <a:cubicBezTo>
                    <a:pt x="110" y="0"/>
                    <a:pt x="138" y="21"/>
                    <a:pt x="138" y="61"/>
                  </a:cubicBezTo>
                  <a:cubicBezTo>
                    <a:pt x="138" y="85"/>
                    <a:pt x="125" y="98"/>
                    <a:pt x="113" y="104"/>
                  </a:cubicBezTo>
                  <a:cubicBezTo>
                    <a:pt x="133" y="111"/>
                    <a:pt x="149" y="129"/>
                    <a:pt x="149" y="154"/>
                  </a:cubicBezTo>
                  <a:cubicBezTo>
                    <a:pt x="149" y="189"/>
                    <a:pt x="124" y="215"/>
                    <a:pt x="90" y="215"/>
                  </a:cubicBezTo>
                  <a:lnTo>
                    <a:pt x="17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7"/>
                    <a:pt x="7" y="0"/>
                    <a:pt x="17" y="0"/>
                  </a:cubicBezTo>
                  <a:lnTo>
                    <a:pt x="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Freeform 41">
              <a:extLst>
                <a:ext uri="{FF2B5EF4-FFF2-40B4-BE49-F238E27FC236}">
                  <a16:creationId xmlns:a16="http://schemas.microsoft.com/office/drawing/2014/main" id="{684B2834-487E-4D24-A52D-323EF5C1CD6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246813" y="6421438"/>
              <a:ext cx="52388" cy="79375"/>
            </a:xfrm>
            <a:custGeom>
              <a:avLst/>
              <a:gdLst>
                <a:gd name="T0" fmla="*/ 125 w 146"/>
                <a:gd name="T1" fmla="*/ 0 h 215"/>
                <a:gd name="T2" fmla="*/ 141 w 146"/>
                <a:gd name="T3" fmla="*/ 14 h 215"/>
                <a:gd name="T4" fmla="*/ 125 w 146"/>
                <a:gd name="T5" fmla="*/ 27 h 215"/>
                <a:gd name="T6" fmla="*/ 30 w 146"/>
                <a:gd name="T7" fmla="*/ 27 h 215"/>
                <a:gd name="T8" fmla="*/ 30 w 146"/>
                <a:gd name="T9" fmla="*/ 91 h 215"/>
                <a:gd name="T10" fmla="*/ 100 w 146"/>
                <a:gd name="T11" fmla="*/ 91 h 215"/>
                <a:gd name="T12" fmla="*/ 116 w 146"/>
                <a:gd name="T13" fmla="*/ 105 h 215"/>
                <a:gd name="T14" fmla="*/ 100 w 146"/>
                <a:gd name="T15" fmla="*/ 118 h 215"/>
                <a:gd name="T16" fmla="*/ 30 w 146"/>
                <a:gd name="T17" fmla="*/ 118 h 215"/>
                <a:gd name="T18" fmla="*/ 30 w 146"/>
                <a:gd name="T19" fmla="*/ 188 h 215"/>
                <a:gd name="T20" fmla="*/ 130 w 146"/>
                <a:gd name="T21" fmla="*/ 188 h 215"/>
                <a:gd name="T22" fmla="*/ 146 w 146"/>
                <a:gd name="T23" fmla="*/ 202 h 215"/>
                <a:gd name="T24" fmla="*/ 130 w 146"/>
                <a:gd name="T25" fmla="*/ 215 h 215"/>
                <a:gd name="T26" fmla="*/ 17 w 146"/>
                <a:gd name="T27" fmla="*/ 215 h 215"/>
                <a:gd name="T28" fmla="*/ 0 w 146"/>
                <a:gd name="T29" fmla="*/ 198 h 215"/>
                <a:gd name="T30" fmla="*/ 0 w 146"/>
                <a:gd name="T31" fmla="*/ 17 h 215"/>
                <a:gd name="T32" fmla="*/ 17 w 146"/>
                <a:gd name="T33" fmla="*/ 0 h 215"/>
                <a:gd name="T34" fmla="*/ 125 w 146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15">
                  <a:moveTo>
                    <a:pt x="125" y="0"/>
                  </a:moveTo>
                  <a:cubicBezTo>
                    <a:pt x="135" y="0"/>
                    <a:pt x="141" y="4"/>
                    <a:pt x="141" y="14"/>
                  </a:cubicBezTo>
                  <a:cubicBezTo>
                    <a:pt x="141" y="24"/>
                    <a:pt x="135" y="27"/>
                    <a:pt x="125" y="27"/>
                  </a:cubicBezTo>
                  <a:lnTo>
                    <a:pt x="30" y="27"/>
                  </a:lnTo>
                  <a:lnTo>
                    <a:pt x="30" y="91"/>
                  </a:lnTo>
                  <a:lnTo>
                    <a:pt x="100" y="91"/>
                  </a:lnTo>
                  <a:cubicBezTo>
                    <a:pt x="109" y="91"/>
                    <a:pt x="116" y="94"/>
                    <a:pt x="116" y="105"/>
                  </a:cubicBezTo>
                  <a:cubicBezTo>
                    <a:pt x="116" y="115"/>
                    <a:pt x="109" y="118"/>
                    <a:pt x="100" y="118"/>
                  </a:cubicBezTo>
                  <a:lnTo>
                    <a:pt x="30" y="118"/>
                  </a:lnTo>
                  <a:lnTo>
                    <a:pt x="30" y="188"/>
                  </a:lnTo>
                  <a:lnTo>
                    <a:pt x="130" y="188"/>
                  </a:lnTo>
                  <a:cubicBezTo>
                    <a:pt x="139" y="188"/>
                    <a:pt x="146" y="191"/>
                    <a:pt x="146" y="202"/>
                  </a:cubicBezTo>
                  <a:cubicBezTo>
                    <a:pt x="146" y="212"/>
                    <a:pt x="139" y="215"/>
                    <a:pt x="130" y="215"/>
                  </a:cubicBezTo>
                  <a:lnTo>
                    <a:pt x="17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7" y="0"/>
                    <a:pt x="17" y="0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42">
              <a:extLst>
                <a:ext uri="{FF2B5EF4-FFF2-40B4-BE49-F238E27FC236}">
                  <a16:creationId xmlns:a16="http://schemas.microsoft.com/office/drawing/2014/main" id="{063D5687-EF1B-40A1-A188-3C5B2865188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321425" y="6421438"/>
              <a:ext cx="50800" cy="79375"/>
            </a:xfrm>
            <a:custGeom>
              <a:avLst/>
              <a:gdLst>
                <a:gd name="T0" fmla="*/ 15 w 141"/>
                <a:gd name="T1" fmla="*/ 0 h 215"/>
                <a:gd name="T2" fmla="*/ 30 w 141"/>
                <a:gd name="T3" fmla="*/ 17 h 215"/>
                <a:gd name="T4" fmla="*/ 30 w 141"/>
                <a:gd name="T5" fmla="*/ 188 h 215"/>
                <a:gd name="T6" fmla="*/ 126 w 141"/>
                <a:gd name="T7" fmla="*/ 188 h 215"/>
                <a:gd name="T8" fmla="*/ 141 w 141"/>
                <a:gd name="T9" fmla="*/ 202 h 215"/>
                <a:gd name="T10" fmla="*/ 126 w 141"/>
                <a:gd name="T11" fmla="*/ 215 h 215"/>
                <a:gd name="T12" fmla="*/ 17 w 141"/>
                <a:gd name="T13" fmla="*/ 215 h 215"/>
                <a:gd name="T14" fmla="*/ 0 w 141"/>
                <a:gd name="T15" fmla="*/ 198 h 215"/>
                <a:gd name="T16" fmla="*/ 0 w 141"/>
                <a:gd name="T17" fmla="*/ 17 h 215"/>
                <a:gd name="T18" fmla="*/ 15 w 141"/>
                <a:gd name="T1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215">
                  <a:moveTo>
                    <a:pt x="15" y="0"/>
                  </a:moveTo>
                  <a:cubicBezTo>
                    <a:pt x="25" y="0"/>
                    <a:pt x="30" y="7"/>
                    <a:pt x="30" y="17"/>
                  </a:cubicBezTo>
                  <a:lnTo>
                    <a:pt x="30" y="188"/>
                  </a:lnTo>
                  <a:lnTo>
                    <a:pt x="126" y="188"/>
                  </a:lnTo>
                  <a:cubicBezTo>
                    <a:pt x="135" y="188"/>
                    <a:pt x="141" y="192"/>
                    <a:pt x="141" y="202"/>
                  </a:cubicBezTo>
                  <a:cubicBezTo>
                    <a:pt x="141" y="211"/>
                    <a:pt x="135" y="215"/>
                    <a:pt x="126" y="215"/>
                  </a:cubicBezTo>
                  <a:lnTo>
                    <a:pt x="17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7"/>
                    <a:pt x="5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Freeform 43">
              <a:extLst>
                <a:ext uri="{FF2B5EF4-FFF2-40B4-BE49-F238E27FC236}">
                  <a16:creationId xmlns:a16="http://schemas.microsoft.com/office/drawing/2014/main" id="{9DD42193-D189-4FBE-B392-9A9893533AF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386513" y="6421438"/>
              <a:ext cx="46038" cy="79375"/>
            </a:xfrm>
            <a:custGeom>
              <a:avLst/>
              <a:gdLst>
                <a:gd name="T0" fmla="*/ 127 w 127"/>
                <a:gd name="T1" fmla="*/ 14 h 215"/>
                <a:gd name="T2" fmla="*/ 111 w 127"/>
                <a:gd name="T3" fmla="*/ 27 h 215"/>
                <a:gd name="T4" fmla="*/ 78 w 127"/>
                <a:gd name="T5" fmla="*/ 27 h 215"/>
                <a:gd name="T6" fmla="*/ 78 w 127"/>
                <a:gd name="T7" fmla="*/ 188 h 215"/>
                <a:gd name="T8" fmla="*/ 111 w 127"/>
                <a:gd name="T9" fmla="*/ 188 h 215"/>
                <a:gd name="T10" fmla="*/ 127 w 127"/>
                <a:gd name="T11" fmla="*/ 202 h 215"/>
                <a:gd name="T12" fmla="*/ 111 w 127"/>
                <a:gd name="T13" fmla="*/ 215 h 215"/>
                <a:gd name="T14" fmla="*/ 16 w 127"/>
                <a:gd name="T15" fmla="*/ 215 h 215"/>
                <a:gd name="T16" fmla="*/ 0 w 127"/>
                <a:gd name="T17" fmla="*/ 202 h 215"/>
                <a:gd name="T18" fmla="*/ 16 w 127"/>
                <a:gd name="T19" fmla="*/ 188 h 215"/>
                <a:gd name="T20" fmla="*/ 49 w 127"/>
                <a:gd name="T21" fmla="*/ 188 h 215"/>
                <a:gd name="T22" fmla="*/ 49 w 127"/>
                <a:gd name="T23" fmla="*/ 27 h 215"/>
                <a:gd name="T24" fmla="*/ 16 w 127"/>
                <a:gd name="T25" fmla="*/ 27 h 215"/>
                <a:gd name="T26" fmla="*/ 0 w 127"/>
                <a:gd name="T27" fmla="*/ 14 h 215"/>
                <a:gd name="T28" fmla="*/ 16 w 127"/>
                <a:gd name="T29" fmla="*/ 0 h 215"/>
                <a:gd name="T30" fmla="*/ 111 w 127"/>
                <a:gd name="T31" fmla="*/ 0 h 215"/>
                <a:gd name="T32" fmla="*/ 127 w 127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215">
                  <a:moveTo>
                    <a:pt x="127" y="14"/>
                  </a:moveTo>
                  <a:cubicBezTo>
                    <a:pt x="127" y="23"/>
                    <a:pt x="120" y="27"/>
                    <a:pt x="111" y="27"/>
                  </a:cubicBezTo>
                  <a:lnTo>
                    <a:pt x="78" y="27"/>
                  </a:lnTo>
                  <a:lnTo>
                    <a:pt x="78" y="188"/>
                  </a:lnTo>
                  <a:lnTo>
                    <a:pt x="111" y="188"/>
                  </a:lnTo>
                  <a:cubicBezTo>
                    <a:pt x="120" y="188"/>
                    <a:pt x="127" y="192"/>
                    <a:pt x="127" y="202"/>
                  </a:cubicBezTo>
                  <a:cubicBezTo>
                    <a:pt x="127" y="211"/>
                    <a:pt x="120" y="215"/>
                    <a:pt x="111" y="215"/>
                  </a:cubicBezTo>
                  <a:lnTo>
                    <a:pt x="16" y="215"/>
                  </a:lnTo>
                  <a:cubicBezTo>
                    <a:pt x="7" y="215"/>
                    <a:pt x="0" y="211"/>
                    <a:pt x="0" y="202"/>
                  </a:cubicBezTo>
                  <a:cubicBezTo>
                    <a:pt x="0" y="192"/>
                    <a:pt x="7" y="188"/>
                    <a:pt x="16" y="188"/>
                  </a:cubicBezTo>
                  <a:lnTo>
                    <a:pt x="49" y="188"/>
                  </a:lnTo>
                  <a:lnTo>
                    <a:pt x="49" y="27"/>
                  </a:lnTo>
                  <a:lnTo>
                    <a:pt x="16" y="27"/>
                  </a:lnTo>
                  <a:cubicBezTo>
                    <a:pt x="7" y="27"/>
                    <a:pt x="0" y="23"/>
                    <a:pt x="0" y="14"/>
                  </a:cubicBezTo>
                  <a:cubicBezTo>
                    <a:pt x="0" y="4"/>
                    <a:pt x="7" y="0"/>
                    <a:pt x="16" y="0"/>
                  </a:cubicBezTo>
                  <a:lnTo>
                    <a:pt x="111" y="0"/>
                  </a:lnTo>
                  <a:cubicBezTo>
                    <a:pt x="120" y="0"/>
                    <a:pt x="127" y="4"/>
                    <a:pt x="12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Freeform 44">
              <a:extLst>
                <a:ext uri="{FF2B5EF4-FFF2-40B4-BE49-F238E27FC236}">
                  <a16:creationId xmlns:a16="http://schemas.microsoft.com/office/drawing/2014/main" id="{68FD1ECB-73B7-49B2-AB25-61C488E92BD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451600" y="6421438"/>
              <a:ext cx="55563" cy="80963"/>
            </a:xfrm>
            <a:custGeom>
              <a:avLst/>
              <a:gdLst>
                <a:gd name="T0" fmla="*/ 0 w 156"/>
                <a:gd name="T1" fmla="*/ 17 h 218"/>
                <a:gd name="T2" fmla="*/ 15 w 156"/>
                <a:gd name="T3" fmla="*/ 0 h 218"/>
                <a:gd name="T4" fmla="*/ 30 w 156"/>
                <a:gd name="T5" fmla="*/ 17 h 218"/>
                <a:gd name="T6" fmla="*/ 30 w 156"/>
                <a:gd name="T7" fmla="*/ 136 h 218"/>
                <a:gd name="T8" fmla="*/ 79 w 156"/>
                <a:gd name="T9" fmla="*/ 191 h 218"/>
                <a:gd name="T10" fmla="*/ 127 w 156"/>
                <a:gd name="T11" fmla="*/ 136 h 218"/>
                <a:gd name="T12" fmla="*/ 127 w 156"/>
                <a:gd name="T13" fmla="*/ 17 h 218"/>
                <a:gd name="T14" fmla="*/ 141 w 156"/>
                <a:gd name="T15" fmla="*/ 0 h 218"/>
                <a:gd name="T16" fmla="*/ 156 w 156"/>
                <a:gd name="T17" fmla="*/ 17 h 218"/>
                <a:gd name="T18" fmla="*/ 156 w 156"/>
                <a:gd name="T19" fmla="*/ 136 h 218"/>
                <a:gd name="T20" fmla="*/ 79 w 156"/>
                <a:gd name="T21" fmla="*/ 218 h 218"/>
                <a:gd name="T22" fmla="*/ 0 w 156"/>
                <a:gd name="T23" fmla="*/ 137 h 218"/>
                <a:gd name="T24" fmla="*/ 0 w 156"/>
                <a:gd name="T25" fmla="*/ 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218">
                  <a:moveTo>
                    <a:pt x="0" y="17"/>
                  </a:moveTo>
                  <a:cubicBezTo>
                    <a:pt x="0" y="8"/>
                    <a:pt x="6" y="0"/>
                    <a:pt x="15" y="0"/>
                  </a:cubicBezTo>
                  <a:cubicBezTo>
                    <a:pt x="24" y="0"/>
                    <a:pt x="30" y="8"/>
                    <a:pt x="30" y="17"/>
                  </a:cubicBezTo>
                  <a:lnTo>
                    <a:pt x="30" y="136"/>
                  </a:lnTo>
                  <a:cubicBezTo>
                    <a:pt x="30" y="176"/>
                    <a:pt x="48" y="191"/>
                    <a:pt x="79" y="191"/>
                  </a:cubicBezTo>
                  <a:cubicBezTo>
                    <a:pt x="109" y="191"/>
                    <a:pt x="127" y="176"/>
                    <a:pt x="127" y="136"/>
                  </a:cubicBezTo>
                  <a:lnTo>
                    <a:pt x="127" y="17"/>
                  </a:lnTo>
                  <a:cubicBezTo>
                    <a:pt x="127" y="8"/>
                    <a:pt x="132" y="0"/>
                    <a:pt x="141" y="0"/>
                  </a:cubicBezTo>
                  <a:cubicBezTo>
                    <a:pt x="151" y="0"/>
                    <a:pt x="156" y="8"/>
                    <a:pt x="156" y="17"/>
                  </a:cubicBezTo>
                  <a:lnTo>
                    <a:pt x="156" y="136"/>
                  </a:lnTo>
                  <a:cubicBezTo>
                    <a:pt x="156" y="184"/>
                    <a:pt x="129" y="218"/>
                    <a:pt x="79" y="218"/>
                  </a:cubicBezTo>
                  <a:cubicBezTo>
                    <a:pt x="28" y="218"/>
                    <a:pt x="0" y="184"/>
                    <a:pt x="0" y="137"/>
                  </a:cubicBez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" name="Freeform 45">
              <a:extLst>
                <a:ext uri="{FF2B5EF4-FFF2-40B4-BE49-F238E27FC236}">
                  <a16:creationId xmlns:a16="http://schemas.microsoft.com/office/drawing/2014/main" id="{C38D2574-F1B1-4D3B-83D2-8C8AABAA8FB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516688" y="6419851"/>
              <a:ext cx="58738" cy="82550"/>
            </a:xfrm>
            <a:custGeom>
              <a:avLst/>
              <a:gdLst>
                <a:gd name="T0" fmla="*/ 0 w 159"/>
                <a:gd name="T1" fmla="*/ 170 h 221"/>
                <a:gd name="T2" fmla="*/ 14 w 159"/>
                <a:gd name="T3" fmla="*/ 155 h 221"/>
                <a:gd name="T4" fmla="*/ 28 w 159"/>
                <a:gd name="T5" fmla="*/ 164 h 221"/>
                <a:gd name="T6" fmla="*/ 84 w 159"/>
                <a:gd name="T7" fmla="*/ 194 h 221"/>
                <a:gd name="T8" fmla="*/ 129 w 159"/>
                <a:gd name="T9" fmla="*/ 159 h 221"/>
                <a:gd name="T10" fmla="*/ 8 w 159"/>
                <a:gd name="T11" fmla="*/ 62 h 221"/>
                <a:gd name="T12" fmla="*/ 81 w 159"/>
                <a:gd name="T13" fmla="*/ 0 h 221"/>
                <a:gd name="T14" fmla="*/ 147 w 159"/>
                <a:gd name="T15" fmla="*/ 33 h 221"/>
                <a:gd name="T16" fmla="*/ 151 w 159"/>
                <a:gd name="T17" fmla="*/ 46 h 221"/>
                <a:gd name="T18" fmla="*/ 136 w 159"/>
                <a:gd name="T19" fmla="*/ 61 h 221"/>
                <a:gd name="T20" fmla="*/ 123 w 159"/>
                <a:gd name="T21" fmla="*/ 52 h 221"/>
                <a:gd name="T22" fmla="*/ 81 w 159"/>
                <a:gd name="T23" fmla="*/ 27 h 221"/>
                <a:gd name="T24" fmla="*/ 37 w 159"/>
                <a:gd name="T25" fmla="*/ 62 h 221"/>
                <a:gd name="T26" fmla="*/ 159 w 159"/>
                <a:gd name="T27" fmla="*/ 158 h 221"/>
                <a:gd name="T28" fmla="*/ 84 w 159"/>
                <a:gd name="T29" fmla="*/ 221 h 221"/>
                <a:gd name="T30" fmla="*/ 3 w 159"/>
                <a:gd name="T31" fmla="*/ 182 h 221"/>
                <a:gd name="T32" fmla="*/ 0 w 159"/>
                <a:gd name="T33" fmla="*/ 17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" h="221">
                  <a:moveTo>
                    <a:pt x="0" y="170"/>
                  </a:moveTo>
                  <a:cubicBezTo>
                    <a:pt x="0" y="162"/>
                    <a:pt x="5" y="155"/>
                    <a:pt x="14" y="155"/>
                  </a:cubicBezTo>
                  <a:cubicBezTo>
                    <a:pt x="20" y="155"/>
                    <a:pt x="24" y="158"/>
                    <a:pt x="28" y="164"/>
                  </a:cubicBezTo>
                  <a:cubicBezTo>
                    <a:pt x="40" y="184"/>
                    <a:pt x="54" y="194"/>
                    <a:pt x="84" y="194"/>
                  </a:cubicBezTo>
                  <a:cubicBezTo>
                    <a:pt x="113" y="194"/>
                    <a:pt x="129" y="182"/>
                    <a:pt x="129" y="159"/>
                  </a:cubicBezTo>
                  <a:cubicBezTo>
                    <a:pt x="129" y="102"/>
                    <a:pt x="8" y="136"/>
                    <a:pt x="8" y="62"/>
                  </a:cubicBezTo>
                  <a:cubicBezTo>
                    <a:pt x="8" y="20"/>
                    <a:pt x="43" y="0"/>
                    <a:pt x="81" y="0"/>
                  </a:cubicBezTo>
                  <a:cubicBezTo>
                    <a:pt x="113" y="0"/>
                    <a:pt x="134" y="11"/>
                    <a:pt x="147" y="33"/>
                  </a:cubicBezTo>
                  <a:cubicBezTo>
                    <a:pt x="150" y="38"/>
                    <a:pt x="151" y="42"/>
                    <a:pt x="151" y="46"/>
                  </a:cubicBezTo>
                  <a:cubicBezTo>
                    <a:pt x="151" y="56"/>
                    <a:pt x="144" y="61"/>
                    <a:pt x="136" y="61"/>
                  </a:cubicBezTo>
                  <a:cubicBezTo>
                    <a:pt x="131" y="61"/>
                    <a:pt x="126" y="58"/>
                    <a:pt x="123" y="52"/>
                  </a:cubicBezTo>
                  <a:cubicBezTo>
                    <a:pt x="114" y="34"/>
                    <a:pt x="102" y="27"/>
                    <a:pt x="81" y="27"/>
                  </a:cubicBezTo>
                  <a:cubicBezTo>
                    <a:pt x="56" y="27"/>
                    <a:pt x="37" y="37"/>
                    <a:pt x="37" y="62"/>
                  </a:cubicBezTo>
                  <a:cubicBezTo>
                    <a:pt x="37" y="105"/>
                    <a:pt x="159" y="79"/>
                    <a:pt x="159" y="158"/>
                  </a:cubicBezTo>
                  <a:cubicBezTo>
                    <a:pt x="159" y="200"/>
                    <a:pt x="122" y="221"/>
                    <a:pt x="84" y="221"/>
                  </a:cubicBezTo>
                  <a:cubicBezTo>
                    <a:pt x="50" y="221"/>
                    <a:pt x="21" y="209"/>
                    <a:pt x="3" y="182"/>
                  </a:cubicBezTo>
                  <a:cubicBezTo>
                    <a:pt x="1" y="178"/>
                    <a:pt x="0" y="174"/>
                    <a:pt x="0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5" name="Freeform 46">
              <a:extLst>
                <a:ext uri="{FF2B5EF4-FFF2-40B4-BE49-F238E27FC236}">
                  <a16:creationId xmlns:a16="http://schemas.microsoft.com/office/drawing/2014/main" id="{D310CCFD-31CB-43DA-A5BB-FE693643FCA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592888" y="6462713"/>
              <a:ext cx="46038" cy="9525"/>
            </a:xfrm>
            <a:custGeom>
              <a:avLst/>
              <a:gdLst>
                <a:gd name="T0" fmla="*/ 111 w 127"/>
                <a:gd name="T1" fmla="*/ 0 h 26"/>
                <a:gd name="T2" fmla="*/ 127 w 127"/>
                <a:gd name="T3" fmla="*/ 13 h 26"/>
                <a:gd name="T4" fmla="*/ 111 w 127"/>
                <a:gd name="T5" fmla="*/ 26 h 26"/>
                <a:gd name="T6" fmla="*/ 15 w 127"/>
                <a:gd name="T7" fmla="*/ 26 h 26"/>
                <a:gd name="T8" fmla="*/ 0 w 127"/>
                <a:gd name="T9" fmla="*/ 13 h 26"/>
                <a:gd name="T10" fmla="*/ 15 w 127"/>
                <a:gd name="T11" fmla="*/ 0 h 26"/>
                <a:gd name="T12" fmla="*/ 111 w 127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26">
                  <a:moveTo>
                    <a:pt x="111" y="0"/>
                  </a:moveTo>
                  <a:cubicBezTo>
                    <a:pt x="121" y="0"/>
                    <a:pt x="127" y="3"/>
                    <a:pt x="127" y="13"/>
                  </a:cubicBezTo>
                  <a:cubicBezTo>
                    <a:pt x="127" y="23"/>
                    <a:pt x="121" y="26"/>
                    <a:pt x="111" y="26"/>
                  </a:cubicBezTo>
                  <a:lnTo>
                    <a:pt x="15" y="26"/>
                  </a:lnTo>
                  <a:cubicBezTo>
                    <a:pt x="6" y="26"/>
                    <a:pt x="0" y="23"/>
                    <a:pt x="0" y="13"/>
                  </a:cubicBezTo>
                  <a:cubicBezTo>
                    <a:pt x="0" y="3"/>
                    <a:pt x="6" y="0"/>
                    <a:pt x="15" y="0"/>
                  </a:cubicBezTo>
                  <a:lnTo>
                    <a:pt x="1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6" name="Freeform 47">
              <a:extLst>
                <a:ext uri="{FF2B5EF4-FFF2-40B4-BE49-F238E27FC236}">
                  <a16:creationId xmlns:a16="http://schemas.microsoft.com/office/drawing/2014/main" id="{B3D99F94-7FE0-4E63-B8B0-5AF81F1D80B8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654800" y="6421438"/>
              <a:ext cx="60325" cy="79375"/>
            </a:xfrm>
            <a:custGeom>
              <a:avLst/>
              <a:gdLst>
                <a:gd name="T0" fmla="*/ 59 w 166"/>
                <a:gd name="T1" fmla="*/ 126 h 215"/>
                <a:gd name="T2" fmla="*/ 107 w 166"/>
                <a:gd name="T3" fmla="*/ 126 h 215"/>
                <a:gd name="T4" fmla="*/ 83 w 166"/>
                <a:gd name="T5" fmla="*/ 56 h 215"/>
                <a:gd name="T6" fmla="*/ 59 w 166"/>
                <a:gd name="T7" fmla="*/ 126 h 215"/>
                <a:gd name="T8" fmla="*/ 165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8 w 166"/>
                <a:gd name="T15" fmla="*/ 205 h 215"/>
                <a:gd name="T16" fmla="*/ 118 w 166"/>
                <a:gd name="T17" fmla="*/ 153 h 215"/>
                <a:gd name="T18" fmla="*/ 49 w 166"/>
                <a:gd name="T19" fmla="*/ 153 h 215"/>
                <a:gd name="T20" fmla="*/ 29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2 w 166"/>
                <a:gd name="T27" fmla="*/ 193 h 215"/>
                <a:gd name="T28" fmla="*/ 70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5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9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9" y="126"/>
                  </a:lnTo>
                  <a:close/>
                  <a:moveTo>
                    <a:pt x="165" y="193"/>
                  </a:moveTo>
                  <a:cubicBezTo>
                    <a:pt x="166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1" y="212"/>
                    <a:pt x="138" y="205"/>
                  </a:cubicBezTo>
                  <a:lnTo>
                    <a:pt x="118" y="153"/>
                  </a:lnTo>
                  <a:lnTo>
                    <a:pt x="49" y="153"/>
                  </a:lnTo>
                  <a:lnTo>
                    <a:pt x="29" y="205"/>
                  </a:lnTo>
                  <a:cubicBezTo>
                    <a:pt x="26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1" y="196"/>
                    <a:pt x="2" y="193"/>
                  </a:cubicBezTo>
                  <a:lnTo>
                    <a:pt x="70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4" y="7"/>
                    <a:pt x="96" y="13"/>
                  </a:cubicBezTo>
                  <a:lnTo>
                    <a:pt x="16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7" name="Freeform 48">
              <a:extLst>
                <a:ext uri="{FF2B5EF4-FFF2-40B4-BE49-F238E27FC236}">
                  <a16:creationId xmlns:a16="http://schemas.microsoft.com/office/drawing/2014/main" id="{D9B5A74A-FE5F-442B-83FE-AD3DC18099A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727825" y="6421438"/>
              <a:ext cx="53975" cy="79375"/>
            </a:xfrm>
            <a:custGeom>
              <a:avLst/>
              <a:gdLst>
                <a:gd name="T0" fmla="*/ 61 w 151"/>
                <a:gd name="T1" fmla="*/ 107 h 215"/>
                <a:gd name="T2" fmla="*/ 30 w 151"/>
                <a:gd name="T3" fmla="*/ 144 h 215"/>
                <a:gd name="T4" fmla="*/ 30 w 151"/>
                <a:gd name="T5" fmla="*/ 198 h 215"/>
                <a:gd name="T6" fmla="*/ 15 w 151"/>
                <a:gd name="T7" fmla="*/ 215 h 215"/>
                <a:gd name="T8" fmla="*/ 0 w 151"/>
                <a:gd name="T9" fmla="*/ 198 h 215"/>
                <a:gd name="T10" fmla="*/ 0 w 151"/>
                <a:gd name="T11" fmla="*/ 17 h 215"/>
                <a:gd name="T12" fmla="*/ 15 w 151"/>
                <a:gd name="T13" fmla="*/ 0 h 215"/>
                <a:gd name="T14" fmla="*/ 30 w 151"/>
                <a:gd name="T15" fmla="*/ 17 h 215"/>
                <a:gd name="T16" fmla="*/ 30 w 151"/>
                <a:gd name="T17" fmla="*/ 101 h 215"/>
                <a:gd name="T18" fmla="*/ 105 w 151"/>
                <a:gd name="T19" fmla="*/ 6 h 215"/>
                <a:gd name="T20" fmla="*/ 118 w 151"/>
                <a:gd name="T21" fmla="*/ 0 h 215"/>
                <a:gd name="T22" fmla="*/ 132 w 151"/>
                <a:gd name="T23" fmla="*/ 13 h 215"/>
                <a:gd name="T24" fmla="*/ 126 w 151"/>
                <a:gd name="T25" fmla="*/ 26 h 215"/>
                <a:gd name="T26" fmla="*/ 79 w 151"/>
                <a:gd name="T27" fmla="*/ 83 h 215"/>
                <a:gd name="T28" fmla="*/ 149 w 151"/>
                <a:gd name="T29" fmla="*/ 190 h 215"/>
                <a:gd name="T30" fmla="*/ 151 w 151"/>
                <a:gd name="T31" fmla="*/ 199 h 215"/>
                <a:gd name="T32" fmla="*/ 137 w 151"/>
                <a:gd name="T33" fmla="*/ 215 h 215"/>
                <a:gd name="T34" fmla="*/ 124 w 151"/>
                <a:gd name="T35" fmla="*/ 207 h 215"/>
                <a:gd name="T36" fmla="*/ 61 w 151"/>
                <a:gd name="T37" fmla="*/ 10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215">
                  <a:moveTo>
                    <a:pt x="61" y="107"/>
                  </a:moveTo>
                  <a:lnTo>
                    <a:pt x="30" y="144"/>
                  </a:lnTo>
                  <a:lnTo>
                    <a:pt x="30" y="198"/>
                  </a:lnTo>
                  <a:cubicBezTo>
                    <a:pt x="30" y="208"/>
                    <a:pt x="25" y="215"/>
                    <a:pt x="15" y="215"/>
                  </a:cubicBezTo>
                  <a:cubicBezTo>
                    <a:pt x="6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6" y="0"/>
                    <a:pt x="15" y="0"/>
                  </a:cubicBezTo>
                  <a:cubicBezTo>
                    <a:pt x="24" y="0"/>
                    <a:pt x="30" y="8"/>
                    <a:pt x="30" y="17"/>
                  </a:cubicBezTo>
                  <a:lnTo>
                    <a:pt x="30" y="101"/>
                  </a:lnTo>
                  <a:lnTo>
                    <a:pt x="105" y="6"/>
                  </a:lnTo>
                  <a:cubicBezTo>
                    <a:pt x="109" y="2"/>
                    <a:pt x="113" y="0"/>
                    <a:pt x="118" y="0"/>
                  </a:cubicBezTo>
                  <a:cubicBezTo>
                    <a:pt x="126" y="0"/>
                    <a:pt x="132" y="5"/>
                    <a:pt x="132" y="13"/>
                  </a:cubicBezTo>
                  <a:cubicBezTo>
                    <a:pt x="132" y="17"/>
                    <a:pt x="130" y="21"/>
                    <a:pt x="126" y="26"/>
                  </a:cubicBezTo>
                  <a:lnTo>
                    <a:pt x="79" y="83"/>
                  </a:lnTo>
                  <a:lnTo>
                    <a:pt x="149" y="190"/>
                  </a:lnTo>
                  <a:cubicBezTo>
                    <a:pt x="151" y="193"/>
                    <a:pt x="151" y="196"/>
                    <a:pt x="151" y="199"/>
                  </a:cubicBezTo>
                  <a:cubicBezTo>
                    <a:pt x="151" y="208"/>
                    <a:pt x="145" y="215"/>
                    <a:pt x="137" y="215"/>
                  </a:cubicBezTo>
                  <a:cubicBezTo>
                    <a:pt x="132" y="215"/>
                    <a:pt x="127" y="212"/>
                    <a:pt x="124" y="207"/>
                  </a:cubicBezTo>
                  <a:lnTo>
                    <a:pt x="6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" name="Freeform 49">
              <a:extLst>
                <a:ext uri="{FF2B5EF4-FFF2-40B4-BE49-F238E27FC236}">
                  <a16:creationId xmlns:a16="http://schemas.microsoft.com/office/drawing/2014/main" id="{1BBBD77C-456F-4063-9195-3D6FFC3E747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792913" y="6421438"/>
              <a:ext cx="58738" cy="79375"/>
            </a:xfrm>
            <a:custGeom>
              <a:avLst/>
              <a:gdLst>
                <a:gd name="T0" fmla="*/ 58 w 166"/>
                <a:gd name="T1" fmla="*/ 126 h 215"/>
                <a:gd name="T2" fmla="*/ 107 w 166"/>
                <a:gd name="T3" fmla="*/ 126 h 215"/>
                <a:gd name="T4" fmla="*/ 83 w 166"/>
                <a:gd name="T5" fmla="*/ 56 h 215"/>
                <a:gd name="T6" fmla="*/ 58 w 166"/>
                <a:gd name="T7" fmla="*/ 126 h 215"/>
                <a:gd name="T8" fmla="*/ 164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7 w 166"/>
                <a:gd name="T15" fmla="*/ 205 h 215"/>
                <a:gd name="T16" fmla="*/ 117 w 166"/>
                <a:gd name="T17" fmla="*/ 153 h 215"/>
                <a:gd name="T18" fmla="*/ 48 w 166"/>
                <a:gd name="T19" fmla="*/ 153 h 215"/>
                <a:gd name="T20" fmla="*/ 28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1 w 166"/>
                <a:gd name="T27" fmla="*/ 193 h 215"/>
                <a:gd name="T28" fmla="*/ 69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4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8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8" y="126"/>
                  </a:lnTo>
                  <a:close/>
                  <a:moveTo>
                    <a:pt x="164" y="193"/>
                  </a:moveTo>
                  <a:cubicBezTo>
                    <a:pt x="165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0" y="212"/>
                    <a:pt x="137" y="205"/>
                  </a:cubicBezTo>
                  <a:lnTo>
                    <a:pt x="117" y="153"/>
                  </a:lnTo>
                  <a:lnTo>
                    <a:pt x="48" y="153"/>
                  </a:lnTo>
                  <a:lnTo>
                    <a:pt x="28" y="205"/>
                  </a:lnTo>
                  <a:cubicBezTo>
                    <a:pt x="25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69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3" y="7"/>
                    <a:pt x="96" y="13"/>
                  </a:cubicBezTo>
                  <a:lnTo>
                    <a:pt x="164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9" name="Freeform 50">
              <a:extLst>
                <a:ext uri="{FF2B5EF4-FFF2-40B4-BE49-F238E27FC236}">
                  <a16:creationId xmlns:a16="http://schemas.microsoft.com/office/drawing/2014/main" id="{236EBD36-4F05-4444-AD27-7318DE5E891B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859588" y="6421438"/>
              <a:ext cx="61913" cy="79375"/>
            </a:xfrm>
            <a:custGeom>
              <a:avLst/>
              <a:gdLst>
                <a:gd name="T0" fmla="*/ 157 w 174"/>
                <a:gd name="T1" fmla="*/ 0 h 215"/>
                <a:gd name="T2" fmla="*/ 174 w 174"/>
                <a:gd name="T3" fmla="*/ 14 h 215"/>
                <a:gd name="T4" fmla="*/ 157 w 174"/>
                <a:gd name="T5" fmla="*/ 27 h 215"/>
                <a:gd name="T6" fmla="*/ 102 w 174"/>
                <a:gd name="T7" fmla="*/ 27 h 215"/>
                <a:gd name="T8" fmla="*/ 102 w 174"/>
                <a:gd name="T9" fmla="*/ 198 h 215"/>
                <a:gd name="T10" fmla="*/ 87 w 174"/>
                <a:gd name="T11" fmla="*/ 215 h 215"/>
                <a:gd name="T12" fmla="*/ 72 w 174"/>
                <a:gd name="T13" fmla="*/ 198 h 215"/>
                <a:gd name="T14" fmla="*/ 72 w 174"/>
                <a:gd name="T15" fmla="*/ 27 h 215"/>
                <a:gd name="T16" fmla="*/ 17 w 174"/>
                <a:gd name="T17" fmla="*/ 27 h 215"/>
                <a:gd name="T18" fmla="*/ 0 w 174"/>
                <a:gd name="T19" fmla="*/ 14 h 215"/>
                <a:gd name="T20" fmla="*/ 17 w 174"/>
                <a:gd name="T21" fmla="*/ 0 h 215"/>
                <a:gd name="T22" fmla="*/ 157 w 174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15">
                  <a:moveTo>
                    <a:pt x="157" y="0"/>
                  </a:moveTo>
                  <a:cubicBezTo>
                    <a:pt x="167" y="0"/>
                    <a:pt x="174" y="4"/>
                    <a:pt x="174" y="14"/>
                  </a:cubicBezTo>
                  <a:cubicBezTo>
                    <a:pt x="174" y="24"/>
                    <a:pt x="167" y="27"/>
                    <a:pt x="157" y="27"/>
                  </a:cubicBezTo>
                  <a:lnTo>
                    <a:pt x="102" y="27"/>
                  </a:lnTo>
                  <a:lnTo>
                    <a:pt x="102" y="198"/>
                  </a:lnTo>
                  <a:cubicBezTo>
                    <a:pt x="102" y="208"/>
                    <a:pt x="97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7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0" name="Freeform 51">
              <a:extLst>
                <a:ext uri="{FF2B5EF4-FFF2-40B4-BE49-F238E27FC236}">
                  <a16:creationId xmlns:a16="http://schemas.microsoft.com/office/drawing/2014/main" id="{13C2EFA8-707B-4945-9486-30DE3F5BD9E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932613" y="6421438"/>
              <a:ext cx="53975" cy="79375"/>
            </a:xfrm>
            <a:custGeom>
              <a:avLst/>
              <a:gdLst>
                <a:gd name="T0" fmla="*/ 125 w 146"/>
                <a:gd name="T1" fmla="*/ 0 h 215"/>
                <a:gd name="T2" fmla="*/ 141 w 146"/>
                <a:gd name="T3" fmla="*/ 14 h 215"/>
                <a:gd name="T4" fmla="*/ 125 w 146"/>
                <a:gd name="T5" fmla="*/ 27 h 215"/>
                <a:gd name="T6" fmla="*/ 29 w 146"/>
                <a:gd name="T7" fmla="*/ 27 h 215"/>
                <a:gd name="T8" fmla="*/ 29 w 146"/>
                <a:gd name="T9" fmla="*/ 91 h 215"/>
                <a:gd name="T10" fmla="*/ 100 w 146"/>
                <a:gd name="T11" fmla="*/ 91 h 215"/>
                <a:gd name="T12" fmla="*/ 115 w 146"/>
                <a:gd name="T13" fmla="*/ 105 h 215"/>
                <a:gd name="T14" fmla="*/ 100 w 146"/>
                <a:gd name="T15" fmla="*/ 118 h 215"/>
                <a:gd name="T16" fmla="*/ 29 w 146"/>
                <a:gd name="T17" fmla="*/ 118 h 215"/>
                <a:gd name="T18" fmla="*/ 29 w 146"/>
                <a:gd name="T19" fmla="*/ 188 h 215"/>
                <a:gd name="T20" fmla="*/ 130 w 146"/>
                <a:gd name="T21" fmla="*/ 188 h 215"/>
                <a:gd name="T22" fmla="*/ 146 w 146"/>
                <a:gd name="T23" fmla="*/ 202 h 215"/>
                <a:gd name="T24" fmla="*/ 130 w 146"/>
                <a:gd name="T25" fmla="*/ 215 h 215"/>
                <a:gd name="T26" fmla="*/ 16 w 146"/>
                <a:gd name="T27" fmla="*/ 215 h 215"/>
                <a:gd name="T28" fmla="*/ 0 w 146"/>
                <a:gd name="T29" fmla="*/ 198 h 215"/>
                <a:gd name="T30" fmla="*/ 0 w 146"/>
                <a:gd name="T31" fmla="*/ 17 h 215"/>
                <a:gd name="T32" fmla="*/ 16 w 146"/>
                <a:gd name="T33" fmla="*/ 0 h 215"/>
                <a:gd name="T34" fmla="*/ 125 w 146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15">
                  <a:moveTo>
                    <a:pt x="125" y="0"/>
                  </a:moveTo>
                  <a:cubicBezTo>
                    <a:pt x="134" y="0"/>
                    <a:pt x="141" y="4"/>
                    <a:pt x="141" y="14"/>
                  </a:cubicBezTo>
                  <a:cubicBezTo>
                    <a:pt x="141" y="24"/>
                    <a:pt x="134" y="27"/>
                    <a:pt x="125" y="27"/>
                  </a:cubicBezTo>
                  <a:lnTo>
                    <a:pt x="29" y="27"/>
                  </a:lnTo>
                  <a:lnTo>
                    <a:pt x="29" y="91"/>
                  </a:lnTo>
                  <a:lnTo>
                    <a:pt x="100" y="91"/>
                  </a:lnTo>
                  <a:cubicBezTo>
                    <a:pt x="109" y="91"/>
                    <a:pt x="115" y="94"/>
                    <a:pt x="115" y="105"/>
                  </a:cubicBezTo>
                  <a:cubicBezTo>
                    <a:pt x="115" y="115"/>
                    <a:pt x="109" y="118"/>
                    <a:pt x="100" y="118"/>
                  </a:cubicBezTo>
                  <a:lnTo>
                    <a:pt x="29" y="118"/>
                  </a:lnTo>
                  <a:lnTo>
                    <a:pt x="29" y="188"/>
                  </a:lnTo>
                  <a:lnTo>
                    <a:pt x="130" y="188"/>
                  </a:lnTo>
                  <a:cubicBezTo>
                    <a:pt x="139" y="188"/>
                    <a:pt x="146" y="191"/>
                    <a:pt x="146" y="202"/>
                  </a:cubicBezTo>
                  <a:cubicBezTo>
                    <a:pt x="146" y="212"/>
                    <a:pt x="139" y="215"/>
                    <a:pt x="130" y="215"/>
                  </a:cubicBezTo>
                  <a:lnTo>
                    <a:pt x="16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7" y="0"/>
                    <a:pt x="16" y="0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Freeform 52">
              <a:extLst>
                <a:ext uri="{FF2B5EF4-FFF2-40B4-BE49-F238E27FC236}">
                  <a16:creationId xmlns:a16="http://schemas.microsoft.com/office/drawing/2014/main" id="{2D275548-6719-444A-9011-266FA46C7A4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000875" y="6421438"/>
              <a:ext cx="53975" cy="79375"/>
            </a:xfrm>
            <a:custGeom>
              <a:avLst/>
              <a:gdLst>
                <a:gd name="T0" fmla="*/ 153 w 153"/>
                <a:gd name="T1" fmla="*/ 198 h 215"/>
                <a:gd name="T2" fmla="*/ 138 w 153"/>
                <a:gd name="T3" fmla="*/ 215 h 215"/>
                <a:gd name="T4" fmla="*/ 124 w 153"/>
                <a:gd name="T5" fmla="*/ 198 h 215"/>
                <a:gd name="T6" fmla="*/ 124 w 153"/>
                <a:gd name="T7" fmla="*/ 68 h 215"/>
                <a:gd name="T8" fmla="*/ 89 w 153"/>
                <a:gd name="T9" fmla="*/ 135 h 215"/>
                <a:gd name="T10" fmla="*/ 77 w 153"/>
                <a:gd name="T11" fmla="*/ 143 h 215"/>
                <a:gd name="T12" fmla="*/ 64 w 153"/>
                <a:gd name="T13" fmla="*/ 135 h 215"/>
                <a:gd name="T14" fmla="*/ 29 w 153"/>
                <a:gd name="T15" fmla="*/ 68 h 215"/>
                <a:gd name="T16" fmla="*/ 29 w 153"/>
                <a:gd name="T17" fmla="*/ 198 h 215"/>
                <a:gd name="T18" fmla="*/ 14 w 153"/>
                <a:gd name="T19" fmla="*/ 215 h 215"/>
                <a:gd name="T20" fmla="*/ 0 w 153"/>
                <a:gd name="T21" fmla="*/ 198 h 215"/>
                <a:gd name="T22" fmla="*/ 0 w 153"/>
                <a:gd name="T23" fmla="*/ 16 h 215"/>
                <a:gd name="T24" fmla="*/ 14 w 153"/>
                <a:gd name="T25" fmla="*/ 0 h 215"/>
                <a:gd name="T26" fmla="*/ 27 w 153"/>
                <a:gd name="T27" fmla="*/ 8 h 215"/>
                <a:gd name="T28" fmla="*/ 77 w 153"/>
                <a:gd name="T29" fmla="*/ 104 h 215"/>
                <a:gd name="T30" fmla="*/ 126 w 153"/>
                <a:gd name="T31" fmla="*/ 8 h 215"/>
                <a:gd name="T32" fmla="*/ 139 w 153"/>
                <a:gd name="T33" fmla="*/ 0 h 215"/>
                <a:gd name="T34" fmla="*/ 153 w 153"/>
                <a:gd name="T35" fmla="*/ 16 h 215"/>
                <a:gd name="T36" fmla="*/ 153 w 153"/>
                <a:gd name="T37" fmla="*/ 19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3" h="215">
                  <a:moveTo>
                    <a:pt x="153" y="198"/>
                  </a:moveTo>
                  <a:cubicBezTo>
                    <a:pt x="153" y="208"/>
                    <a:pt x="148" y="215"/>
                    <a:pt x="138" y="215"/>
                  </a:cubicBezTo>
                  <a:cubicBezTo>
                    <a:pt x="129" y="215"/>
                    <a:pt x="124" y="208"/>
                    <a:pt x="124" y="198"/>
                  </a:cubicBezTo>
                  <a:lnTo>
                    <a:pt x="124" y="68"/>
                  </a:lnTo>
                  <a:lnTo>
                    <a:pt x="89" y="135"/>
                  </a:lnTo>
                  <a:cubicBezTo>
                    <a:pt x="87" y="139"/>
                    <a:pt x="83" y="143"/>
                    <a:pt x="77" y="143"/>
                  </a:cubicBezTo>
                  <a:cubicBezTo>
                    <a:pt x="70" y="143"/>
                    <a:pt x="66" y="139"/>
                    <a:pt x="64" y="135"/>
                  </a:cubicBezTo>
                  <a:lnTo>
                    <a:pt x="29" y="68"/>
                  </a:lnTo>
                  <a:lnTo>
                    <a:pt x="29" y="198"/>
                  </a:lnTo>
                  <a:cubicBezTo>
                    <a:pt x="29" y="208"/>
                    <a:pt x="24" y="215"/>
                    <a:pt x="14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6"/>
                  </a:ln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5" y="4"/>
                    <a:pt x="27" y="8"/>
                  </a:cubicBezTo>
                  <a:lnTo>
                    <a:pt x="77" y="104"/>
                  </a:lnTo>
                  <a:lnTo>
                    <a:pt x="126" y="8"/>
                  </a:lnTo>
                  <a:cubicBezTo>
                    <a:pt x="128" y="4"/>
                    <a:pt x="131" y="0"/>
                    <a:pt x="139" y="0"/>
                  </a:cubicBezTo>
                  <a:cubicBezTo>
                    <a:pt x="148" y="0"/>
                    <a:pt x="153" y="7"/>
                    <a:pt x="153" y="16"/>
                  </a:cubicBezTo>
                  <a:lnTo>
                    <a:pt x="153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Freeform 53">
              <a:extLst>
                <a:ext uri="{FF2B5EF4-FFF2-40B4-BE49-F238E27FC236}">
                  <a16:creationId xmlns:a16="http://schemas.microsoft.com/office/drawing/2014/main" id="{636E1F8F-6F3E-4287-AA41-88DDDBC27F4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072313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1 w 128"/>
                <a:gd name="T3" fmla="*/ 27 h 215"/>
                <a:gd name="T4" fmla="*/ 79 w 128"/>
                <a:gd name="T5" fmla="*/ 27 h 215"/>
                <a:gd name="T6" fmla="*/ 79 w 128"/>
                <a:gd name="T7" fmla="*/ 188 h 215"/>
                <a:gd name="T8" fmla="*/ 111 w 128"/>
                <a:gd name="T9" fmla="*/ 188 h 215"/>
                <a:gd name="T10" fmla="*/ 128 w 128"/>
                <a:gd name="T11" fmla="*/ 202 h 215"/>
                <a:gd name="T12" fmla="*/ 111 w 128"/>
                <a:gd name="T13" fmla="*/ 215 h 215"/>
                <a:gd name="T14" fmla="*/ 17 w 128"/>
                <a:gd name="T15" fmla="*/ 215 h 215"/>
                <a:gd name="T16" fmla="*/ 0 w 128"/>
                <a:gd name="T17" fmla="*/ 202 h 215"/>
                <a:gd name="T18" fmla="*/ 17 w 128"/>
                <a:gd name="T19" fmla="*/ 188 h 215"/>
                <a:gd name="T20" fmla="*/ 49 w 128"/>
                <a:gd name="T21" fmla="*/ 188 h 215"/>
                <a:gd name="T22" fmla="*/ 49 w 128"/>
                <a:gd name="T23" fmla="*/ 27 h 215"/>
                <a:gd name="T24" fmla="*/ 17 w 128"/>
                <a:gd name="T25" fmla="*/ 27 h 215"/>
                <a:gd name="T26" fmla="*/ 0 w 128"/>
                <a:gd name="T27" fmla="*/ 14 h 215"/>
                <a:gd name="T28" fmla="*/ 17 w 128"/>
                <a:gd name="T29" fmla="*/ 0 h 215"/>
                <a:gd name="T30" fmla="*/ 111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1" y="27"/>
                    <a:pt x="111" y="27"/>
                  </a:cubicBezTo>
                  <a:lnTo>
                    <a:pt x="79" y="27"/>
                  </a:lnTo>
                  <a:lnTo>
                    <a:pt x="79" y="188"/>
                  </a:lnTo>
                  <a:lnTo>
                    <a:pt x="111" y="188"/>
                  </a:lnTo>
                  <a:cubicBezTo>
                    <a:pt x="121" y="188"/>
                    <a:pt x="128" y="192"/>
                    <a:pt x="128" y="202"/>
                  </a:cubicBezTo>
                  <a:cubicBezTo>
                    <a:pt x="128" y="211"/>
                    <a:pt x="121" y="215"/>
                    <a:pt x="111" y="215"/>
                  </a:cubicBezTo>
                  <a:lnTo>
                    <a:pt x="17" y="215"/>
                  </a:lnTo>
                  <a:cubicBezTo>
                    <a:pt x="7" y="215"/>
                    <a:pt x="0" y="211"/>
                    <a:pt x="0" y="202"/>
                  </a:cubicBezTo>
                  <a:cubicBezTo>
                    <a:pt x="0" y="192"/>
                    <a:pt x="7" y="188"/>
                    <a:pt x="17" y="188"/>
                  </a:cubicBezTo>
                  <a:lnTo>
                    <a:pt x="49" y="188"/>
                  </a:lnTo>
                  <a:lnTo>
                    <a:pt x="49" y="27"/>
                  </a:lnTo>
                  <a:lnTo>
                    <a:pt x="17" y="27"/>
                  </a:lnTo>
                  <a:cubicBezTo>
                    <a:pt x="7" y="27"/>
                    <a:pt x="0" y="23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11" y="0"/>
                  </a:lnTo>
                  <a:cubicBezTo>
                    <a:pt x="121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54">
              <a:extLst>
                <a:ext uri="{FF2B5EF4-FFF2-40B4-BE49-F238E27FC236}">
                  <a16:creationId xmlns:a16="http://schemas.microsoft.com/office/drawing/2014/main" id="{82935BA7-F4EB-4BE2-A7B4-2E23C151546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135813" y="6421438"/>
              <a:ext cx="58738" cy="79375"/>
            </a:xfrm>
            <a:custGeom>
              <a:avLst/>
              <a:gdLst>
                <a:gd name="T0" fmla="*/ 59 w 166"/>
                <a:gd name="T1" fmla="*/ 126 h 215"/>
                <a:gd name="T2" fmla="*/ 107 w 166"/>
                <a:gd name="T3" fmla="*/ 126 h 215"/>
                <a:gd name="T4" fmla="*/ 83 w 166"/>
                <a:gd name="T5" fmla="*/ 56 h 215"/>
                <a:gd name="T6" fmla="*/ 59 w 166"/>
                <a:gd name="T7" fmla="*/ 126 h 215"/>
                <a:gd name="T8" fmla="*/ 165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8 w 166"/>
                <a:gd name="T15" fmla="*/ 205 h 215"/>
                <a:gd name="T16" fmla="*/ 117 w 166"/>
                <a:gd name="T17" fmla="*/ 153 h 215"/>
                <a:gd name="T18" fmla="*/ 49 w 166"/>
                <a:gd name="T19" fmla="*/ 153 h 215"/>
                <a:gd name="T20" fmla="*/ 28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1 w 166"/>
                <a:gd name="T27" fmla="*/ 193 h 215"/>
                <a:gd name="T28" fmla="*/ 70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5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9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9" y="126"/>
                  </a:lnTo>
                  <a:close/>
                  <a:moveTo>
                    <a:pt x="165" y="193"/>
                  </a:moveTo>
                  <a:cubicBezTo>
                    <a:pt x="166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0" y="212"/>
                    <a:pt x="138" y="205"/>
                  </a:cubicBezTo>
                  <a:lnTo>
                    <a:pt x="117" y="153"/>
                  </a:lnTo>
                  <a:lnTo>
                    <a:pt x="49" y="153"/>
                  </a:lnTo>
                  <a:lnTo>
                    <a:pt x="28" y="205"/>
                  </a:lnTo>
                  <a:cubicBezTo>
                    <a:pt x="26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70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4" y="7"/>
                    <a:pt x="96" y="13"/>
                  </a:cubicBezTo>
                  <a:lnTo>
                    <a:pt x="16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Freeform 55">
              <a:extLst>
                <a:ext uri="{FF2B5EF4-FFF2-40B4-BE49-F238E27FC236}">
                  <a16:creationId xmlns:a16="http://schemas.microsoft.com/office/drawing/2014/main" id="{2B10E819-DEBA-4FD8-989B-C3223016AB9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273925" y="6437313"/>
              <a:ext cx="57150" cy="58738"/>
            </a:xfrm>
            <a:custGeom>
              <a:avLst/>
              <a:gdLst>
                <a:gd name="T0" fmla="*/ 91 w 156"/>
                <a:gd name="T1" fmla="*/ 140 h 155"/>
                <a:gd name="T2" fmla="*/ 78 w 156"/>
                <a:gd name="T3" fmla="*/ 155 h 155"/>
                <a:gd name="T4" fmla="*/ 65 w 156"/>
                <a:gd name="T5" fmla="*/ 140 h 155"/>
                <a:gd name="T6" fmla="*/ 65 w 156"/>
                <a:gd name="T7" fmla="*/ 91 h 155"/>
                <a:gd name="T8" fmla="*/ 16 w 156"/>
                <a:gd name="T9" fmla="*/ 91 h 155"/>
                <a:gd name="T10" fmla="*/ 0 w 156"/>
                <a:gd name="T11" fmla="*/ 78 h 155"/>
                <a:gd name="T12" fmla="*/ 16 w 156"/>
                <a:gd name="T13" fmla="*/ 65 h 155"/>
                <a:gd name="T14" fmla="*/ 65 w 156"/>
                <a:gd name="T15" fmla="*/ 65 h 155"/>
                <a:gd name="T16" fmla="*/ 65 w 156"/>
                <a:gd name="T17" fmla="*/ 16 h 155"/>
                <a:gd name="T18" fmla="*/ 78 w 156"/>
                <a:gd name="T19" fmla="*/ 0 h 155"/>
                <a:gd name="T20" fmla="*/ 91 w 156"/>
                <a:gd name="T21" fmla="*/ 16 h 155"/>
                <a:gd name="T22" fmla="*/ 91 w 156"/>
                <a:gd name="T23" fmla="*/ 65 h 155"/>
                <a:gd name="T24" fmla="*/ 140 w 156"/>
                <a:gd name="T25" fmla="*/ 65 h 155"/>
                <a:gd name="T26" fmla="*/ 156 w 156"/>
                <a:gd name="T27" fmla="*/ 78 h 155"/>
                <a:gd name="T28" fmla="*/ 140 w 156"/>
                <a:gd name="T29" fmla="*/ 91 h 155"/>
                <a:gd name="T30" fmla="*/ 91 w 156"/>
                <a:gd name="T31" fmla="*/ 91 h 155"/>
                <a:gd name="T32" fmla="*/ 91 w 156"/>
                <a:gd name="T33" fmla="*/ 14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5">
                  <a:moveTo>
                    <a:pt x="91" y="140"/>
                  </a:moveTo>
                  <a:cubicBezTo>
                    <a:pt x="91" y="149"/>
                    <a:pt x="88" y="155"/>
                    <a:pt x="78" y="155"/>
                  </a:cubicBezTo>
                  <a:cubicBezTo>
                    <a:pt x="68" y="155"/>
                    <a:pt x="65" y="149"/>
                    <a:pt x="65" y="140"/>
                  </a:cubicBezTo>
                  <a:lnTo>
                    <a:pt x="65" y="91"/>
                  </a:lnTo>
                  <a:lnTo>
                    <a:pt x="16" y="91"/>
                  </a:lnTo>
                  <a:cubicBezTo>
                    <a:pt x="6" y="91"/>
                    <a:pt x="0" y="87"/>
                    <a:pt x="0" y="78"/>
                  </a:cubicBezTo>
                  <a:cubicBezTo>
                    <a:pt x="0" y="68"/>
                    <a:pt x="6" y="65"/>
                    <a:pt x="16" y="65"/>
                  </a:cubicBezTo>
                  <a:lnTo>
                    <a:pt x="65" y="65"/>
                  </a:lnTo>
                  <a:lnTo>
                    <a:pt x="65" y="16"/>
                  </a:lnTo>
                  <a:cubicBezTo>
                    <a:pt x="65" y="6"/>
                    <a:pt x="68" y="0"/>
                    <a:pt x="78" y="0"/>
                  </a:cubicBezTo>
                  <a:cubicBezTo>
                    <a:pt x="88" y="0"/>
                    <a:pt x="91" y="6"/>
                    <a:pt x="91" y="16"/>
                  </a:cubicBezTo>
                  <a:lnTo>
                    <a:pt x="91" y="65"/>
                  </a:lnTo>
                  <a:lnTo>
                    <a:pt x="140" y="65"/>
                  </a:lnTo>
                  <a:cubicBezTo>
                    <a:pt x="149" y="65"/>
                    <a:pt x="156" y="68"/>
                    <a:pt x="156" y="78"/>
                  </a:cubicBezTo>
                  <a:cubicBezTo>
                    <a:pt x="156" y="87"/>
                    <a:pt x="149" y="91"/>
                    <a:pt x="140" y="91"/>
                  </a:cubicBezTo>
                  <a:lnTo>
                    <a:pt x="91" y="91"/>
                  </a:lnTo>
                  <a:lnTo>
                    <a:pt x="91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Freeform 56">
              <a:extLst>
                <a:ext uri="{FF2B5EF4-FFF2-40B4-BE49-F238E27FC236}">
                  <a16:creationId xmlns:a16="http://schemas.microsoft.com/office/drawing/2014/main" id="{6F6FDDCD-1240-48A5-B345-DE7CBD00EC26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408863" y="6421438"/>
              <a:ext cx="61913" cy="79375"/>
            </a:xfrm>
            <a:custGeom>
              <a:avLst/>
              <a:gdLst>
                <a:gd name="T0" fmla="*/ 157 w 174"/>
                <a:gd name="T1" fmla="*/ 0 h 215"/>
                <a:gd name="T2" fmla="*/ 174 w 174"/>
                <a:gd name="T3" fmla="*/ 14 h 215"/>
                <a:gd name="T4" fmla="*/ 157 w 174"/>
                <a:gd name="T5" fmla="*/ 27 h 215"/>
                <a:gd name="T6" fmla="*/ 102 w 174"/>
                <a:gd name="T7" fmla="*/ 27 h 215"/>
                <a:gd name="T8" fmla="*/ 102 w 174"/>
                <a:gd name="T9" fmla="*/ 198 h 215"/>
                <a:gd name="T10" fmla="*/ 87 w 174"/>
                <a:gd name="T11" fmla="*/ 215 h 215"/>
                <a:gd name="T12" fmla="*/ 72 w 174"/>
                <a:gd name="T13" fmla="*/ 198 h 215"/>
                <a:gd name="T14" fmla="*/ 72 w 174"/>
                <a:gd name="T15" fmla="*/ 27 h 215"/>
                <a:gd name="T16" fmla="*/ 17 w 174"/>
                <a:gd name="T17" fmla="*/ 27 h 215"/>
                <a:gd name="T18" fmla="*/ 0 w 174"/>
                <a:gd name="T19" fmla="*/ 14 h 215"/>
                <a:gd name="T20" fmla="*/ 17 w 174"/>
                <a:gd name="T21" fmla="*/ 0 h 215"/>
                <a:gd name="T22" fmla="*/ 157 w 174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15">
                  <a:moveTo>
                    <a:pt x="157" y="0"/>
                  </a:moveTo>
                  <a:cubicBezTo>
                    <a:pt x="167" y="0"/>
                    <a:pt x="174" y="4"/>
                    <a:pt x="174" y="14"/>
                  </a:cubicBezTo>
                  <a:cubicBezTo>
                    <a:pt x="174" y="24"/>
                    <a:pt x="167" y="27"/>
                    <a:pt x="157" y="27"/>
                  </a:cubicBezTo>
                  <a:lnTo>
                    <a:pt x="102" y="27"/>
                  </a:lnTo>
                  <a:lnTo>
                    <a:pt x="102" y="198"/>
                  </a:lnTo>
                  <a:cubicBezTo>
                    <a:pt x="102" y="208"/>
                    <a:pt x="97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7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6" name="Freeform 57">
              <a:extLst>
                <a:ext uri="{FF2B5EF4-FFF2-40B4-BE49-F238E27FC236}">
                  <a16:creationId xmlns:a16="http://schemas.microsoft.com/office/drawing/2014/main" id="{F43E970C-E8DF-44D8-BAF9-FDE492E8755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481888" y="6421438"/>
              <a:ext cx="52388" cy="79375"/>
            </a:xfrm>
            <a:custGeom>
              <a:avLst/>
              <a:gdLst>
                <a:gd name="T0" fmla="*/ 125 w 146"/>
                <a:gd name="T1" fmla="*/ 0 h 215"/>
                <a:gd name="T2" fmla="*/ 141 w 146"/>
                <a:gd name="T3" fmla="*/ 14 h 215"/>
                <a:gd name="T4" fmla="*/ 125 w 146"/>
                <a:gd name="T5" fmla="*/ 27 h 215"/>
                <a:gd name="T6" fmla="*/ 29 w 146"/>
                <a:gd name="T7" fmla="*/ 27 h 215"/>
                <a:gd name="T8" fmla="*/ 29 w 146"/>
                <a:gd name="T9" fmla="*/ 91 h 215"/>
                <a:gd name="T10" fmla="*/ 100 w 146"/>
                <a:gd name="T11" fmla="*/ 91 h 215"/>
                <a:gd name="T12" fmla="*/ 115 w 146"/>
                <a:gd name="T13" fmla="*/ 105 h 215"/>
                <a:gd name="T14" fmla="*/ 100 w 146"/>
                <a:gd name="T15" fmla="*/ 118 h 215"/>
                <a:gd name="T16" fmla="*/ 29 w 146"/>
                <a:gd name="T17" fmla="*/ 118 h 215"/>
                <a:gd name="T18" fmla="*/ 29 w 146"/>
                <a:gd name="T19" fmla="*/ 188 h 215"/>
                <a:gd name="T20" fmla="*/ 130 w 146"/>
                <a:gd name="T21" fmla="*/ 188 h 215"/>
                <a:gd name="T22" fmla="*/ 146 w 146"/>
                <a:gd name="T23" fmla="*/ 202 h 215"/>
                <a:gd name="T24" fmla="*/ 130 w 146"/>
                <a:gd name="T25" fmla="*/ 215 h 215"/>
                <a:gd name="T26" fmla="*/ 16 w 146"/>
                <a:gd name="T27" fmla="*/ 215 h 215"/>
                <a:gd name="T28" fmla="*/ 0 w 146"/>
                <a:gd name="T29" fmla="*/ 198 h 215"/>
                <a:gd name="T30" fmla="*/ 0 w 146"/>
                <a:gd name="T31" fmla="*/ 17 h 215"/>
                <a:gd name="T32" fmla="*/ 16 w 146"/>
                <a:gd name="T33" fmla="*/ 0 h 215"/>
                <a:gd name="T34" fmla="*/ 125 w 146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15">
                  <a:moveTo>
                    <a:pt x="125" y="0"/>
                  </a:moveTo>
                  <a:cubicBezTo>
                    <a:pt x="134" y="0"/>
                    <a:pt x="141" y="4"/>
                    <a:pt x="141" y="14"/>
                  </a:cubicBezTo>
                  <a:cubicBezTo>
                    <a:pt x="141" y="24"/>
                    <a:pt x="134" y="27"/>
                    <a:pt x="125" y="27"/>
                  </a:cubicBezTo>
                  <a:lnTo>
                    <a:pt x="29" y="27"/>
                  </a:lnTo>
                  <a:lnTo>
                    <a:pt x="29" y="91"/>
                  </a:lnTo>
                  <a:lnTo>
                    <a:pt x="100" y="91"/>
                  </a:lnTo>
                  <a:cubicBezTo>
                    <a:pt x="109" y="91"/>
                    <a:pt x="115" y="94"/>
                    <a:pt x="115" y="105"/>
                  </a:cubicBezTo>
                  <a:cubicBezTo>
                    <a:pt x="115" y="115"/>
                    <a:pt x="109" y="118"/>
                    <a:pt x="100" y="118"/>
                  </a:cubicBezTo>
                  <a:lnTo>
                    <a:pt x="29" y="118"/>
                  </a:lnTo>
                  <a:lnTo>
                    <a:pt x="29" y="188"/>
                  </a:lnTo>
                  <a:lnTo>
                    <a:pt x="130" y="188"/>
                  </a:lnTo>
                  <a:cubicBezTo>
                    <a:pt x="139" y="188"/>
                    <a:pt x="146" y="191"/>
                    <a:pt x="146" y="202"/>
                  </a:cubicBezTo>
                  <a:cubicBezTo>
                    <a:pt x="146" y="212"/>
                    <a:pt x="139" y="215"/>
                    <a:pt x="130" y="215"/>
                  </a:cubicBezTo>
                  <a:lnTo>
                    <a:pt x="16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7" y="0"/>
                    <a:pt x="16" y="0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Freeform 58">
              <a:extLst>
                <a:ext uri="{FF2B5EF4-FFF2-40B4-BE49-F238E27FC236}">
                  <a16:creationId xmlns:a16="http://schemas.microsoft.com/office/drawing/2014/main" id="{00CE7725-83C0-4A55-867B-1413871896F8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546975" y="6421438"/>
              <a:ext cx="60325" cy="79375"/>
            </a:xfrm>
            <a:custGeom>
              <a:avLst/>
              <a:gdLst>
                <a:gd name="T0" fmla="*/ 58 w 165"/>
                <a:gd name="T1" fmla="*/ 126 h 215"/>
                <a:gd name="T2" fmla="*/ 107 w 165"/>
                <a:gd name="T3" fmla="*/ 126 h 215"/>
                <a:gd name="T4" fmla="*/ 83 w 165"/>
                <a:gd name="T5" fmla="*/ 56 h 215"/>
                <a:gd name="T6" fmla="*/ 58 w 165"/>
                <a:gd name="T7" fmla="*/ 126 h 215"/>
                <a:gd name="T8" fmla="*/ 164 w 165"/>
                <a:gd name="T9" fmla="*/ 193 h 215"/>
                <a:gd name="T10" fmla="*/ 165 w 165"/>
                <a:gd name="T11" fmla="*/ 200 h 215"/>
                <a:gd name="T12" fmla="*/ 151 w 165"/>
                <a:gd name="T13" fmla="*/ 215 h 215"/>
                <a:gd name="T14" fmla="*/ 137 w 165"/>
                <a:gd name="T15" fmla="*/ 205 h 215"/>
                <a:gd name="T16" fmla="*/ 117 w 165"/>
                <a:gd name="T17" fmla="*/ 153 h 215"/>
                <a:gd name="T18" fmla="*/ 48 w 165"/>
                <a:gd name="T19" fmla="*/ 153 h 215"/>
                <a:gd name="T20" fmla="*/ 28 w 165"/>
                <a:gd name="T21" fmla="*/ 205 h 215"/>
                <a:gd name="T22" fmla="*/ 14 w 165"/>
                <a:gd name="T23" fmla="*/ 215 h 215"/>
                <a:gd name="T24" fmla="*/ 0 w 165"/>
                <a:gd name="T25" fmla="*/ 200 h 215"/>
                <a:gd name="T26" fmla="*/ 1 w 165"/>
                <a:gd name="T27" fmla="*/ 193 h 215"/>
                <a:gd name="T28" fmla="*/ 69 w 165"/>
                <a:gd name="T29" fmla="*/ 13 h 215"/>
                <a:gd name="T30" fmla="*/ 83 w 165"/>
                <a:gd name="T31" fmla="*/ 0 h 215"/>
                <a:gd name="T32" fmla="*/ 96 w 165"/>
                <a:gd name="T33" fmla="*/ 13 h 215"/>
                <a:gd name="T34" fmla="*/ 164 w 165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15">
                  <a:moveTo>
                    <a:pt x="58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8" y="126"/>
                  </a:lnTo>
                  <a:close/>
                  <a:moveTo>
                    <a:pt x="164" y="193"/>
                  </a:moveTo>
                  <a:cubicBezTo>
                    <a:pt x="165" y="196"/>
                    <a:pt x="165" y="198"/>
                    <a:pt x="165" y="200"/>
                  </a:cubicBezTo>
                  <a:cubicBezTo>
                    <a:pt x="165" y="209"/>
                    <a:pt x="160" y="215"/>
                    <a:pt x="151" y="215"/>
                  </a:cubicBezTo>
                  <a:cubicBezTo>
                    <a:pt x="145" y="215"/>
                    <a:pt x="140" y="212"/>
                    <a:pt x="137" y="205"/>
                  </a:cubicBezTo>
                  <a:lnTo>
                    <a:pt x="117" y="153"/>
                  </a:lnTo>
                  <a:lnTo>
                    <a:pt x="48" y="153"/>
                  </a:lnTo>
                  <a:lnTo>
                    <a:pt x="28" y="205"/>
                  </a:lnTo>
                  <a:cubicBezTo>
                    <a:pt x="25" y="212"/>
                    <a:pt x="21" y="215"/>
                    <a:pt x="14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69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3" y="7"/>
                    <a:pt x="96" y="13"/>
                  </a:cubicBezTo>
                  <a:lnTo>
                    <a:pt x="164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" name="Freeform 59">
              <a:extLst>
                <a:ext uri="{FF2B5EF4-FFF2-40B4-BE49-F238E27FC236}">
                  <a16:creationId xmlns:a16="http://schemas.microsoft.com/office/drawing/2014/main" id="{A0E57F15-A2AE-4D82-84A2-C91523FF5D30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613650" y="6421438"/>
              <a:ext cx="63500" cy="79375"/>
            </a:xfrm>
            <a:custGeom>
              <a:avLst/>
              <a:gdLst>
                <a:gd name="T0" fmla="*/ 157 w 174"/>
                <a:gd name="T1" fmla="*/ 0 h 215"/>
                <a:gd name="T2" fmla="*/ 174 w 174"/>
                <a:gd name="T3" fmla="*/ 14 h 215"/>
                <a:gd name="T4" fmla="*/ 157 w 174"/>
                <a:gd name="T5" fmla="*/ 27 h 215"/>
                <a:gd name="T6" fmla="*/ 102 w 174"/>
                <a:gd name="T7" fmla="*/ 27 h 215"/>
                <a:gd name="T8" fmla="*/ 102 w 174"/>
                <a:gd name="T9" fmla="*/ 198 h 215"/>
                <a:gd name="T10" fmla="*/ 87 w 174"/>
                <a:gd name="T11" fmla="*/ 215 h 215"/>
                <a:gd name="T12" fmla="*/ 72 w 174"/>
                <a:gd name="T13" fmla="*/ 198 h 215"/>
                <a:gd name="T14" fmla="*/ 72 w 174"/>
                <a:gd name="T15" fmla="*/ 27 h 215"/>
                <a:gd name="T16" fmla="*/ 17 w 174"/>
                <a:gd name="T17" fmla="*/ 27 h 215"/>
                <a:gd name="T18" fmla="*/ 0 w 174"/>
                <a:gd name="T19" fmla="*/ 14 h 215"/>
                <a:gd name="T20" fmla="*/ 17 w 174"/>
                <a:gd name="T21" fmla="*/ 0 h 215"/>
                <a:gd name="T22" fmla="*/ 157 w 174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15">
                  <a:moveTo>
                    <a:pt x="157" y="0"/>
                  </a:moveTo>
                  <a:cubicBezTo>
                    <a:pt x="167" y="0"/>
                    <a:pt x="174" y="4"/>
                    <a:pt x="174" y="14"/>
                  </a:cubicBezTo>
                  <a:cubicBezTo>
                    <a:pt x="174" y="24"/>
                    <a:pt x="167" y="27"/>
                    <a:pt x="157" y="27"/>
                  </a:cubicBezTo>
                  <a:lnTo>
                    <a:pt x="102" y="27"/>
                  </a:lnTo>
                  <a:lnTo>
                    <a:pt x="102" y="198"/>
                  </a:lnTo>
                  <a:cubicBezTo>
                    <a:pt x="102" y="208"/>
                    <a:pt x="97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7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" name="Freeform 60">
              <a:extLst>
                <a:ext uri="{FF2B5EF4-FFF2-40B4-BE49-F238E27FC236}">
                  <a16:creationId xmlns:a16="http://schemas.microsoft.com/office/drawing/2014/main" id="{EE063B9B-2AB9-4D00-B499-C64FB9FBA951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681913" y="6421438"/>
              <a:ext cx="63500" cy="79375"/>
            </a:xfrm>
            <a:custGeom>
              <a:avLst/>
              <a:gdLst>
                <a:gd name="T0" fmla="*/ 157 w 174"/>
                <a:gd name="T1" fmla="*/ 0 h 215"/>
                <a:gd name="T2" fmla="*/ 174 w 174"/>
                <a:gd name="T3" fmla="*/ 14 h 215"/>
                <a:gd name="T4" fmla="*/ 157 w 174"/>
                <a:gd name="T5" fmla="*/ 27 h 215"/>
                <a:gd name="T6" fmla="*/ 102 w 174"/>
                <a:gd name="T7" fmla="*/ 27 h 215"/>
                <a:gd name="T8" fmla="*/ 102 w 174"/>
                <a:gd name="T9" fmla="*/ 198 h 215"/>
                <a:gd name="T10" fmla="*/ 87 w 174"/>
                <a:gd name="T11" fmla="*/ 215 h 215"/>
                <a:gd name="T12" fmla="*/ 72 w 174"/>
                <a:gd name="T13" fmla="*/ 198 h 215"/>
                <a:gd name="T14" fmla="*/ 72 w 174"/>
                <a:gd name="T15" fmla="*/ 27 h 215"/>
                <a:gd name="T16" fmla="*/ 17 w 174"/>
                <a:gd name="T17" fmla="*/ 27 h 215"/>
                <a:gd name="T18" fmla="*/ 0 w 174"/>
                <a:gd name="T19" fmla="*/ 14 h 215"/>
                <a:gd name="T20" fmla="*/ 17 w 174"/>
                <a:gd name="T21" fmla="*/ 0 h 215"/>
                <a:gd name="T22" fmla="*/ 157 w 174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15">
                  <a:moveTo>
                    <a:pt x="157" y="0"/>
                  </a:moveTo>
                  <a:cubicBezTo>
                    <a:pt x="167" y="0"/>
                    <a:pt x="174" y="4"/>
                    <a:pt x="174" y="14"/>
                  </a:cubicBezTo>
                  <a:cubicBezTo>
                    <a:pt x="174" y="24"/>
                    <a:pt x="167" y="27"/>
                    <a:pt x="157" y="27"/>
                  </a:cubicBezTo>
                  <a:lnTo>
                    <a:pt x="102" y="27"/>
                  </a:lnTo>
                  <a:lnTo>
                    <a:pt x="102" y="198"/>
                  </a:lnTo>
                  <a:cubicBezTo>
                    <a:pt x="102" y="208"/>
                    <a:pt x="97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7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Freeform 61">
              <a:extLst>
                <a:ext uri="{FF2B5EF4-FFF2-40B4-BE49-F238E27FC236}">
                  <a16:creationId xmlns:a16="http://schemas.microsoft.com/office/drawing/2014/main" id="{98656C76-99D4-4276-B625-50B4C1991A1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756525" y="6421438"/>
              <a:ext cx="52388" cy="79375"/>
            </a:xfrm>
            <a:custGeom>
              <a:avLst/>
              <a:gdLst>
                <a:gd name="T0" fmla="*/ 125 w 146"/>
                <a:gd name="T1" fmla="*/ 0 h 215"/>
                <a:gd name="T2" fmla="*/ 141 w 146"/>
                <a:gd name="T3" fmla="*/ 14 h 215"/>
                <a:gd name="T4" fmla="*/ 125 w 146"/>
                <a:gd name="T5" fmla="*/ 27 h 215"/>
                <a:gd name="T6" fmla="*/ 29 w 146"/>
                <a:gd name="T7" fmla="*/ 27 h 215"/>
                <a:gd name="T8" fmla="*/ 29 w 146"/>
                <a:gd name="T9" fmla="*/ 91 h 215"/>
                <a:gd name="T10" fmla="*/ 100 w 146"/>
                <a:gd name="T11" fmla="*/ 91 h 215"/>
                <a:gd name="T12" fmla="*/ 115 w 146"/>
                <a:gd name="T13" fmla="*/ 105 h 215"/>
                <a:gd name="T14" fmla="*/ 100 w 146"/>
                <a:gd name="T15" fmla="*/ 118 h 215"/>
                <a:gd name="T16" fmla="*/ 29 w 146"/>
                <a:gd name="T17" fmla="*/ 118 h 215"/>
                <a:gd name="T18" fmla="*/ 29 w 146"/>
                <a:gd name="T19" fmla="*/ 188 h 215"/>
                <a:gd name="T20" fmla="*/ 130 w 146"/>
                <a:gd name="T21" fmla="*/ 188 h 215"/>
                <a:gd name="T22" fmla="*/ 146 w 146"/>
                <a:gd name="T23" fmla="*/ 202 h 215"/>
                <a:gd name="T24" fmla="*/ 130 w 146"/>
                <a:gd name="T25" fmla="*/ 215 h 215"/>
                <a:gd name="T26" fmla="*/ 17 w 146"/>
                <a:gd name="T27" fmla="*/ 215 h 215"/>
                <a:gd name="T28" fmla="*/ 0 w 146"/>
                <a:gd name="T29" fmla="*/ 198 h 215"/>
                <a:gd name="T30" fmla="*/ 0 w 146"/>
                <a:gd name="T31" fmla="*/ 17 h 215"/>
                <a:gd name="T32" fmla="*/ 17 w 146"/>
                <a:gd name="T33" fmla="*/ 0 h 215"/>
                <a:gd name="T34" fmla="*/ 125 w 146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15">
                  <a:moveTo>
                    <a:pt x="125" y="0"/>
                  </a:moveTo>
                  <a:cubicBezTo>
                    <a:pt x="134" y="0"/>
                    <a:pt x="141" y="4"/>
                    <a:pt x="141" y="14"/>
                  </a:cubicBezTo>
                  <a:cubicBezTo>
                    <a:pt x="141" y="24"/>
                    <a:pt x="134" y="27"/>
                    <a:pt x="125" y="27"/>
                  </a:cubicBezTo>
                  <a:lnTo>
                    <a:pt x="29" y="27"/>
                  </a:lnTo>
                  <a:lnTo>
                    <a:pt x="29" y="91"/>
                  </a:lnTo>
                  <a:lnTo>
                    <a:pt x="100" y="91"/>
                  </a:lnTo>
                  <a:cubicBezTo>
                    <a:pt x="109" y="91"/>
                    <a:pt x="115" y="94"/>
                    <a:pt x="115" y="105"/>
                  </a:cubicBezTo>
                  <a:cubicBezTo>
                    <a:pt x="115" y="115"/>
                    <a:pt x="109" y="118"/>
                    <a:pt x="100" y="118"/>
                  </a:cubicBezTo>
                  <a:lnTo>
                    <a:pt x="29" y="118"/>
                  </a:lnTo>
                  <a:lnTo>
                    <a:pt x="29" y="188"/>
                  </a:lnTo>
                  <a:lnTo>
                    <a:pt x="130" y="188"/>
                  </a:lnTo>
                  <a:cubicBezTo>
                    <a:pt x="139" y="188"/>
                    <a:pt x="146" y="191"/>
                    <a:pt x="146" y="202"/>
                  </a:cubicBezTo>
                  <a:cubicBezTo>
                    <a:pt x="146" y="212"/>
                    <a:pt x="139" y="215"/>
                    <a:pt x="130" y="215"/>
                  </a:cubicBezTo>
                  <a:lnTo>
                    <a:pt x="17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7" y="0"/>
                    <a:pt x="17" y="0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Freeform 62">
              <a:extLst>
                <a:ext uri="{FF2B5EF4-FFF2-40B4-BE49-F238E27FC236}">
                  <a16:creationId xmlns:a16="http://schemas.microsoft.com/office/drawing/2014/main" id="{F961FA4B-36F9-434A-98E0-57DE8670CDCB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826375" y="6421438"/>
              <a:ext cx="55563" cy="79375"/>
            </a:xfrm>
            <a:custGeom>
              <a:avLst/>
              <a:gdLst>
                <a:gd name="T0" fmla="*/ 30 w 151"/>
                <a:gd name="T1" fmla="*/ 27 h 215"/>
                <a:gd name="T2" fmla="*/ 30 w 151"/>
                <a:gd name="T3" fmla="*/ 103 h 215"/>
                <a:gd name="T4" fmla="*/ 79 w 151"/>
                <a:gd name="T5" fmla="*/ 103 h 215"/>
                <a:gd name="T6" fmla="*/ 118 w 151"/>
                <a:gd name="T7" fmla="*/ 66 h 215"/>
                <a:gd name="T8" fmla="*/ 79 w 151"/>
                <a:gd name="T9" fmla="*/ 27 h 215"/>
                <a:gd name="T10" fmla="*/ 30 w 151"/>
                <a:gd name="T11" fmla="*/ 27 h 215"/>
                <a:gd name="T12" fmla="*/ 77 w 151"/>
                <a:gd name="T13" fmla="*/ 0 h 215"/>
                <a:gd name="T14" fmla="*/ 147 w 151"/>
                <a:gd name="T15" fmla="*/ 66 h 215"/>
                <a:gd name="T16" fmla="*/ 106 w 151"/>
                <a:gd name="T17" fmla="*/ 126 h 215"/>
                <a:gd name="T18" fmla="*/ 147 w 151"/>
                <a:gd name="T19" fmla="*/ 188 h 215"/>
                <a:gd name="T20" fmla="*/ 151 w 151"/>
                <a:gd name="T21" fmla="*/ 199 h 215"/>
                <a:gd name="T22" fmla="*/ 135 w 151"/>
                <a:gd name="T23" fmla="*/ 215 h 215"/>
                <a:gd name="T24" fmla="*/ 123 w 151"/>
                <a:gd name="T25" fmla="*/ 208 h 215"/>
                <a:gd name="T26" fmla="*/ 75 w 151"/>
                <a:gd name="T27" fmla="*/ 130 h 215"/>
                <a:gd name="T28" fmla="*/ 30 w 151"/>
                <a:gd name="T29" fmla="*/ 130 h 215"/>
                <a:gd name="T30" fmla="*/ 30 w 151"/>
                <a:gd name="T31" fmla="*/ 198 h 215"/>
                <a:gd name="T32" fmla="*/ 15 w 151"/>
                <a:gd name="T33" fmla="*/ 215 h 215"/>
                <a:gd name="T34" fmla="*/ 0 w 151"/>
                <a:gd name="T35" fmla="*/ 198 h 215"/>
                <a:gd name="T36" fmla="*/ 0 w 151"/>
                <a:gd name="T37" fmla="*/ 17 h 215"/>
                <a:gd name="T38" fmla="*/ 17 w 151"/>
                <a:gd name="T39" fmla="*/ 0 h 215"/>
                <a:gd name="T40" fmla="*/ 77 w 151"/>
                <a:gd name="T41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215">
                  <a:moveTo>
                    <a:pt x="30" y="27"/>
                  </a:moveTo>
                  <a:lnTo>
                    <a:pt x="30" y="103"/>
                  </a:lnTo>
                  <a:lnTo>
                    <a:pt x="79" y="103"/>
                  </a:lnTo>
                  <a:cubicBezTo>
                    <a:pt x="105" y="103"/>
                    <a:pt x="118" y="88"/>
                    <a:pt x="118" y="66"/>
                  </a:cubicBezTo>
                  <a:cubicBezTo>
                    <a:pt x="118" y="42"/>
                    <a:pt x="105" y="27"/>
                    <a:pt x="79" y="27"/>
                  </a:cubicBezTo>
                  <a:lnTo>
                    <a:pt x="30" y="27"/>
                  </a:lnTo>
                  <a:close/>
                  <a:moveTo>
                    <a:pt x="77" y="0"/>
                  </a:moveTo>
                  <a:cubicBezTo>
                    <a:pt x="123" y="0"/>
                    <a:pt x="147" y="27"/>
                    <a:pt x="147" y="66"/>
                  </a:cubicBezTo>
                  <a:cubicBezTo>
                    <a:pt x="147" y="95"/>
                    <a:pt x="132" y="116"/>
                    <a:pt x="106" y="126"/>
                  </a:cubicBezTo>
                  <a:lnTo>
                    <a:pt x="147" y="188"/>
                  </a:lnTo>
                  <a:cubicBezTo>
                    <a:pt x="150" y="192"/>
                    <a:pt x="151" y="196"/>
                    <a:pt x="151" y="199"/>
                  </a:cubicBezTo>
                  <a:cubicBezTo>
                    <a:pt x="151" y="210"/>
                    <a:pt x="144" y="215"/>
                    <a:pt x="135" y="215"/>
                  </a:cubicBezTo>
                  <a:cubicBezTo>
                    <a:pt x="131" y="215"/>
                    <a:pt x="126" y="213"/>
                    <a:pt x="123" y="208"/>
                  </a:cubicBezTo>
                  <a:lnTo>
                    <a:pt x="75" y="130"/>
                  </a:lnTo>
                  <a:lnTo>
                    <a:pt x="30" y="130"/>
                  </a:lnTo>
                  <a:lnTo>
                    <a:pt x="30" y="198"/>
                  </a:lnTo>
                  <a:cubicBezTo>
                    <a:pt x="30" y="208"/>
                    <a:pt x="24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8" y="1"/>
                    <a:pt x="17" y="0"/>
                  </a:cubicBezTo>
                  <a:lnTo>
                    <a:pt x="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2" name="Freeform 63">
              <a:extLst>
                <a:ext uri="{FF2B5EF4-FFF2-40B4-BE49-F238E27FC236}">
                  <a16:creationId xmlns:a16="http://schemas.microsoft.com/office/drawing/2014/main" id="{2E735BD5-6540-434F-ACBF-10A0F61F711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896225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1 w 128"/>
                <a:gd name="T3" fmla="*/ 27 h 215"/>
                <a:gd name="T4" fmla="*/ 79 w 128"/>
                <a:gd name="T5" fmla="*/ 27 h 215"/>
                <a:gd name="T6" fmla="*/ 79 w 128"/>
                <a:gd name="T7" fmla="*/ 188 h 215"/>
                <a:gd name="T8" fmla="*/ 111 w 128"/>
                <a:gd name="T9" fmla="*/ 188 h 215"/>
                <a:gd name="T10" fmla="*/ 128 w 128"/>
                <a:gd name="T11" fmla="*/ 202 h 215"/>
                <a:gd name="T12" fmla="*/ 111 w 128"/>
                <a:gd name="T13" fmla="*/ 215 h 215"/>
                <a:gd name="T14" fmla="*/ 17 w 128"/>
                <a:gd name="T15" fmla="*/ 215 h 215"/>
                <a:gd name="T16" fmla="*/ 0 w 128"/>
                <a:gd name="T17" fmla="*/ 202 h 215"/>
                <a:gd name="T18" fmla="*/ 17 w 128"/>
                <a:gd name="T19" fmla="*/ 188 h 215"/>
                <a:gd name="T20" fmla="*/ 49 w 128"/>
                <a:gd name="T21" fmla="*/ 188 h 215"/>
                <a:gd name="T22" fmla="*/ 49 w 128"/>
                <a:gd name="T23" fmla="*/ 27 h 215"/>
                <a:gd name="T24" fmla="*/ 17 w 128"/>
                <a:gd name="T25" fmla="*/ 27 h 215"/>
                <a:gd name="T26" fmla="*/ 0 w 128"/>
                <a:gd name="T27" fmla="*/ 14 h 215"/>
                <a:gd name="T28" fmla="*/ 17 w 128"/>
                <a:gd name="T29" fmla="*/ 0 h 215"/>
                <a:gd name="T30" fmla="*/ 111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1" y="27"/>
                    <a:pt x="111" y="27"/>
                  </a:cubicBezTo>
                  <a:lnTo>
                    <a:pt x="79" y="27"/>
                  </a:lnTo>
                  <a:lnTo>
                    <a:pt x="79" y="188"/>
                  </a:lnTo>
                  <a:lnTo>
                    <a:pt x="111" y="188"/>
                  </a:lnTo>
                  <a:cubicBezTo>
                    <a:pt x="121" y="188"/>
                    <a:pt x="128" y="192"/>
                    <a:pt x="128" y="202"/>
                  </a:cubicBezTo>
                  <a:cubicBezTo>
                    <a:pt x="128" y="211"/>
                    <a:pt x="121" y="215"/>
                    <a:pt x="111" y="215"/>
                  </a:cubicBezTo>
                  <a:lnTo>
                    <a:pt x="17" y="215"/>
                  </a:lnTo>
                  <a:cubicBezTo>
                    <a:pt x="7" y="215"/>
                    <a:pt x="0" y="211"/>
                    <a:pt x="0" y="202"/>
                  </a:cubicBezTo>
                  <a:cubicBezTo>
                    <a:pt x="0" y="192"/>
                    <a:pt x="7" y="188"/>
                    <a:pt x="17" y="188"/>
                  </a:cubicBezTo>
                  <a:lnTo>
                    <a:pt x="49" y="188"/>
                  </a:lnTo>
                  <a:lnTo>
                    <a:pt x="49" y="27"/>
                  </a:lnTo>
                  <a:lnTo>
                    <a:pt x="17" y="27"/>
                  </a:lnTo>
                  <a:cubicBezTo>
                    <a:pt x="7" y="27"/>
                    <a:pt x="0" y="23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11" y="0"/>
                  </a:lnTo>
                  <a:cubicBezTo>
                    <a:pt x="121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Freeform 64">
              <a:extLst>
                <a:ext uri="{FF2B5EF4-FFF2-40B4-BE49-F238E27FC236}">
                  <a16:creationId xmlns:a16="http://schemas.microsoft.com/office/drawing/2014/main" id="{05212F6A-F142-4748-A567-C3176218D865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962900" y="6421438"/>
              <a:ext cx="55563" cy="79375"/>
            </a:xfrm>
            <a:custGeom>
              <a:avLst/>
              <a:gdLst>
                <a:gd name="T0" fmla="*/ 61 w 151"/>
                <a:gd name="T1" fmla="*/ 107 h 215"/>
                <a:gd name="T2" fmla="*/ 30 w 151"/>
                <a:gd name="T3" fmla="*/ 144 h 215"/>
                <a:gd name="T4" fmla="*/ 30 w 151"/>
                <a:gd name="T5" fmla="*/ 198 h 215"/>
                <a:gd name="T6" fmla="*/ 15 w 151"/>
                <a:gd name="T7" fmla="*/ 215 h 215"/>
                <a:gd name="T8" fmla="*/ 0 w 151"/>
                <a:gd name="T9" fmla="*/ 198 h 215"/>
                <a:gd name="T10" fmla="*/ 0 w 151"/>
                <a:gd name="T11" fmla="*/ 17 h 215"/>
                <a:gd name="T12" fmla="*/ 15 w 151"/>
                <a:gd name="T13" fmla="*/ 0 h 215"/>
                <a:gd name="T14" fmla="*/ 30 w 151"/>
                <a:gd name="T15" fmla="*/ 17 h 215"/>
                <a:gd name="T16" fmla="*/ 30 w 151"/>
                <a:gd name="T17" fmla="*/ 101 h 215"/>
                <a:gd name="T18" fmla="*/ 105 w 151"/>
                <a:gd name="T19" fmla="*/ 6 h 215"/>
                <a:gd name="T20" fmla="*/ 117 w 151"/>
                <a:gd name="T21" fmla="*/ 0 h 215"/>
                <a:gd name="T22" fmla="*/ 131 w 151"/>
                <a:gd name="T23" fmla="*/ 13 h 215"/>
                <a:gd name="T24" fmla="*/ 126 w 151"/>
                <a:gd name="T25" fmla="*/ 26 h 215"/>
                <a:gd name="T26" fmla="*/ 79 w 151"/>
                <a:gd name="T27" fmla="*/ 83 h 215"/>
                <a:gd name="T28" fmla="*/ 149 w 151"/>
                <a:gd name="T29" fmla="*/ 190 h 215"/>
                <a:gd name="T30" fmla="*/ 151 w 151"/>
                <a:gd name="T31" fmla="*/ 199 h 215"/>
                <a:gd name="T32" fmla="*/ 137 w 151"/>
                <a:gd name="T33" fmla="*/ 215 h 215"/>
                <a:gd name="T34" fmla="*/ 123 w 151"/>
                <a:gd name="T35" fmla="*/ 207 h 215"/>
                <a:gd name="T36" fmla="*/ 61 w 151"/>
                <a:gd name="T37" fmla="*/ 10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215">
                  <a:moveTo>
                    <a:pt x="61" y="107"/>
                  </a:moveTo>
                  <a:lnTo>
                    <a:pt x="30" y="144"/>
                  </a:lnTo>
                  <a:lnTo>
                    <a:pt x="30" y="198"/>
                  </a:lnTo>
                  <a:cubicBezTo>
                    <a:pt x="30" y="208"/>
                    <a:pt x="24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6" y="0"/>
                    <a:pt x="15" y="0"/>
                  </a:cubicBezTo>
                  <a:cubicBezTo>
                    <a:pt x="24" y="0"/>
                    <a:pt x="30" y="8"/>
                    <a:pt x="30" y="17"/>
                  </a:cubicBezTo>
                  <a:lnTo>
                    <a:pt x="30" y="101"/>
                  </a:lnTo>
                  <a:lnTo>
                    <a:pt x="105" y="6"/>
                  </a:lnTo>
                  <a:cubicBezTo>
                    <a:pt x="109" y="2"/>
                    <a:pt x="113" y="0"/>
                    <a:pt x="117" y="0"/>
                  </a:cubicBezTo>
                  <a:cubicBezTo>
                    <a:pt x="125" y="0"/>
                    <a:pt x="131" y="5"/>
                    <a:pt x="131" y="13"/>
                  </a:cubicBezTo>
                  <a:cubicBezTo>
                    <a:pt x="131" y="17"/>
                    <a:pt x="130" y="21"/>
                    <a:pt x="126" y="26"/>
                  </a:cubicBezTo>
                  <a:lnTo>
                    <a:pt x="79" y="83"/>
                  </a:lnTo>
                  <a:lnTo>
                    <a:pt x="149" y="190"/>
                  </a:lnTo>
                  <a:cubicBezTo>
                    <a:pt x="150" y="193"/>
                    <a:pt x="151" y="196"/>
                    <a:pt x="151" y="199"/>
                  </a:cubicBezTo>
                  <a:cubicBezTo>
                    <a:pt x="151" y="208"/>
                    <a:pt x="145" y="215"/>
                    <a:pt x="137" y="215"/>
                  </a:cubicBezTo>
                  <a:cubicBezTo>
                    <a:pt x="132" y="215"/>
                    <a:pt x="126" y="212"/>
                    <a:pt x="123" y="207"/>
                  </a:cubicBezTo>
                  <a:lnTo>
                    <a:pt x="6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Freeform 65">
              <a:extLst>
                <a:ext uri="{FF2B5EF4-FFF2-40B4-BE49-F238E27FC236}">
                  <a16:creationId xmlns:a16="http://schemas.microsoft.com/office/drawing/2014/main" id="{EA2ED2F4-4848-44F2-A15A-E1F2184D4696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026400" y="6419851"/>
              <a:ext cx="61913" cy="82550"/>
            </a:xfrm>
            <a:custGeom>
              <a:avLst/>
              <a:gdLst>
                <a:gd name="T0" fmla="*/ 86 w 172"/>
                <a:gd name="T1" fmla="*/ 27 h 221"/>
                <a:gd name="T2" fmla="*/ 31 w 172"/>
                <a:gd name="T3" fmla="*/ 111 h 221"/>
                <a:gd name="T4" fmla="*/ 86 w 172"/>
                <a:gd name="T5" fmla="*/ 194 h 221"/>
                <a:gd name="T6" fmla="*/ 142 w 172"/>
                <a:gd name="T7" fmla="*/ 111 h 221"/>
                <a:gd name="T8" fmla="*/ 86 w 172"/>
                <a:gd name="T9" fmla="*/ 27 h 221"/>
                <a:gd name="T10" fmla="*/ 86 w 172"/>
                <a:gd name="T11" fmla="*/ 221 h 221"/>
                <a:gd name="T12" fmla="*/ 0 w 172"/>
                <a:gd name="T13" fmla="*/ 111 h 221"/>
                <a:gd name="T14" fmla="*/ 86 w 172"/>
                <a:gd name="T15" fmla="*/ 0 h 221"/>
                <a:gd name="T16" fmla="*/ 172 w 172"/>
                <a:gd name="T17" fmla="*/ 111 h 221"/>
                <a:gd name="T18" fmla="*/ 86 w 172"/>
                <a:gd name="T1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221">
                  <a:moveTo>
                    <a:pt x="86" y="27"/>
                  </a:moveTo>
                  <a:cubicBezTo>
                    <a:pt x="48" y="27"/>
                    <a:pt x="31" y="63"/>
                    <a:pt x="31" y="111"/>
                  </a:cubicBezTo>
                  <a:cubicBezTo>
                    <a:pt x="31" y="159"/>
                    <a:pt x="48" y="194"/>
                    <a:pt x="86" y="194"/>
                  </a:cubicBezTo>
                  <a:cubicBezTo>
                    <a:pt x="125" y="194"/>
                    <a:pt x="142" y="159"/>
                    <a:pt x="142" y="111"/>
                  </a:cubicBezTo>
                  <a:cubicBezTo>
                    <a:pt x="142" y="63"/>
                    <a:pt x="125" y="27"/>
                    <a:pt x="86" y="27"/>
                  </a:cubicBezTo>
                  <a:close/>
                  <a:moveTo>
                    <a:pt x="86" y="221"/>
                  </a:moveTo>
                  <a:cubicBezTo>
                    <a:pt x="29" y="221"/>
                    <a:pt x="0" y="173"/>
                    <a:pt x="0" y="111"/>
                  </a:cubicBezTo>
                  <a:cubicBezTo>
                    <a:pt x="0" y="48"/>
                    <a:pt x="29" y="0"/>
                    <a:pt x="86" y="0"/>
                  </a:cubicBezTo>
                  <a:cubicBezTo>
                    <a:pt x="144" y="0"/>
                    <a:pt x="172" y="48"/>
                    <a:pt x="172" y="111"/>
                  </a:cubicBezTo>
                  <a:cubicBezTo>
                    <a:pt x="172" y="173"/>
                    <a:pt x="144" y="221"/>
                    <a:pt x="86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Freeform 66">
              <a:extLst>
                <a:ext uri="{FF2B5EF4-FFF2-40B4-BE49-F238E27FC236}">
                  <a16:creationId xmlns:a16="http://schemas.microsoft.com/office/drawing/2014/main" id="{8E7B3240-A8CF-45FC-BB4A-8437DF5699D4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101013" y="6421438"/>
              <a:ext cx="55563" cy="79375"/>
            </a:xfrm>
            <a:custGeom>
              <a:avLst/>
              <a:gdLst>
                <a:gd name="T0" fmla="*/ 30 w 151"/>
                <a:gd name="T1" fmla="*/ 27 h 215"/>
                <a:gd name="T2" fmla="*/ 30 w 151"/>
                <a:gd name="T3" fmla="*/ 103 h 215"/>
                <a:gd name="T4" fmla="*/ 79 w 151"/>
                <a:gd name="T5" fmla="*/ 103 h 215"/>
                <a:gd name="T6" fmla="*/ 118 w 151"/>
                <a:gd name="T7" fmla="*/ 66 h 215"/>
                <a:gd name="T8" fmla="*/ 79 w 151"/>
                <a:gd name="T9" fmla="*/ 27 h 215"/>
                <a:gd name="T10" fmla="*/ 30 w 151"/>
                <a:gd name="T11" fmla="*/ 27 h 215"/>
                <a:gd name="T12" fmla="*/ 78 w 151"/>
                <a:gd name="T13" fmla="*/ 0 h 215"/>
                <a:gd name="T14" fmla="*/ 147 w 151"/>
                <a:gd name="T15" fmla="*/ 66 h 215"/>
                <a:gd name="T16" fmla="*/ 106 w 151"/>
                <a:gd name="T17" fmla="*/ 126 h 215"/>
                <a:gd name="T18" fmla="*/ 147 w 151"/>
                <a:gd name="T19" fmla="*/ 188 h 215"/>
                <a:gd name="T20" fmla="*/ 151 w 151"/>
                <a:gd name="T21" fmla="*/ 199 h 215"/>
                <a:gd name="T22" fmla="*/ 135 w 151"/>
                <a:gd name="T23" fmla="*/ 215 h 215"/>
                <a:gd name="T24" fmla="*/ 123 w 151"/>
                <a:gd name="T25" fmla="*/ 208 h 215"/>
                <a:gd name="T26" fmla="*/ 75 w 151"/>
                <a:gd name="T27" fmla="*/ 130 h 215"/>
                <a:gd name="T28" fmla="*/ 30 w 151"/>
                <a:gd name="T29" fmla="*/ 130 h 215"/>
                <a:gd name="T30" fmla="*/ 30 w 151"/>
                <a:gd name="T31" fmla="*/ 198 h 215"/>
                <a:gd name="T32" fmla="*/ 15 w 151"/>
                <a:gd name="T33" fmla="*/ 215 h 215"/>
                <a:gd name="T34" fmla="*/ 0 w 151"/>
                <a:gd name="T35" fmla="*/ 198 h 215"/>
                <a:gd name="T36" fmla="*/ 0 w 151"/>
                <a:gd name="T37" fmla="*/ 17 h 215"/>
                <a:gd name="T38" fmla="*/ 17 w 151"/>
                <a:gd name="T39" fmla="*/ 0 h 215"/>
                <a:gd name="T40" fmla="*/ 78 w 151"/>
                <a:gd name="T41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215">
                  <a:moveTo>
                    <a:pt x="30" y="27"/>
                  </a:moveTo>
                  <a:lnTo>
                    <a:pt x="30" y="103"/>
                  </a:lnTo>
                  <a:lnTo>
                    <a:pt x="79" y="103"/>
                  </a:lnTo>
                  <a:cubicBezTo>
                    <a:pt x="105" y="103"/>
                    <a:pt x="118" y="88"/>
                    <a:pt x="118" y="66"/>
                  </a:cubicBezTo>
                  <a:cubicBezTo>
                    <a:pt x="118" y="42"/>
                    <a:pt x="105" y="27"/>
                    <a:pt x="79" y="27"/>
                  </a:cubicBezTo>
                  <a:lnTo>
                    <a:pt x="30" y="27"/>
                  </a:lnTo>
                  <a:close/>
                  <a:moveTo>
                    <a:pt x="78" y="0"/>
                  </a:moveTo>
                  <a:cubicBezTo>
                    <a:pt x="123" y="0"/>
                    <a:pt x="147" y="27"/>
                    <a:pt x="147" y="66"/>
                  </a:cubicBezTo>
                  <a:cubicBezTo>
                    <a:pt x="147" y="95"/>
                    <a:pt x="132" y="116"/>
                    <a:pt x="106" y="126"/>
                  </a:cubicBezTo>
                  <a:lnTo>
                    <a:pt x="147" y="188"/>
                  </a:lnTo>
                  <a:cubicBezTo>
                    <a:pt x="150" y="192"/>
                    <a:pt x="151" y="196"/>
                    <a:pt x="151" y="199"/>
                  </a:cubicBezTo>
                  <a:cubicBezTo>
                    <a:pt x="151" y="210"/>
                    <a:pt x="144" y="215"/>
                    <a:pt x="135" y="215"/>
                  </a:cubicBezTo>
                  <a:cubicBezTo>
                    <a:pt x="131" y="215"/>
                    <a:pt x="126" y="213"/>
                    <a:pt x="123" y="208"/>
                  </a:cubicBezTo>
                  <a:lnTo>
                    <a:pt x="75" y="130"/>
                  </a:lnTo>
                  <a:lnTo>
                    <a:pt x="30" y="130"/>
                  </a:lnTo>
                  <a:lnTo>
                    <a:pt x="30" y="198"/>
                  </a:lnTo>
                  <a:cubicBezTo>
                    <a:pt x="30" y="208"/>
                    <a:pt x="24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8" y="1"/>
                    <a:pt x="17" y="0"/>
                  </a:cubicBezTo>
                  <a:lnTo>
                    <a:pt x="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" name="Freeform 67">
              <a:extLst>
                <a:ext uri="{FF2B5EF4-FFF2-40B4-BE49-F238E27FC236}">
                  <a16:creationId xmlns:a16="http://schemas.microsoft.com/office/drawing/2014/main" id="{45C405CD-76B3-4468-AAB8-E03200E2D54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169275" y="6421438"/>
              <a:ext cx="53975" cy="79375"/>
            </a:xfrm>
            <a:custGeom>
              <a:avLst/>
              <a:gdLst>
                <a:gd name="T0" fmla="*/ 61 w 151"/>
                <a:gd name="T1" fmla="*/ 107 h 215"/>
                <a:gd name="T2" fmla="*/ 29 w 151"/>
                <a:gd name="T3" fmla="*/ 144 h 215"/>
                <a:gd name="T4" fmla="*/ 29 w 151"/>
                <a:gd name="T5" fmla="*/ 198 h 215"/>
                <a:gd name="T6" fmla="*/ 15 w 151"/>
                <a:gd name="T7" fmla="*/ 215 h 215"/>
                <a:gd name="T8" fmla="*/ 0 w 151"/>
                <a:gd name="T9" fmla="*/ 198 h 215"/>
                <a:gd name="T10" fmla="*/ 0 w 151"/>
                <a:gd name="T11" fmla="*/ 17 h 215"/>
                <a:gd name="T12" fmla="*/ 15 w 151"/>
                <a:gd name="T13" fmla="*/ 0 h 215"/>
                <a:gd name="T14" fmla="*/ 29 w 151"/>
                <a:gd name="T15" fmla="*/ 17 h 215"/>
                <a:gd name="T16" fmla="*/ 29 w 151"/>
                <a:gd name="T17" fmla="*/ 101 h 215"/>
                <a:gd name="T18" fmla="*/ 105 w 151"/>
                <a:gd name="T19" fmla="*/ 6 h 215"/>
                <a:gd name="T20" fmla="*/ 117 w 151"/>
                <a:gd name="T21" fmla="*/ 0 h 215"/>
                <a:gd name="T22" fmla="*/ 131 w 151"/>
                <a:gd name="T23" fmla="*/ 13 h 215"/>
                <a:gd name="T24" fmla="*/ 126 w 151"/>
                <a:gd name="T25" fmla="*/ 26 h 215"/>
                <a:gd name="T26" fmla="*/ 79 w 151"/>
                <a:gd name="T27" fmla="*/ 83 h 215"/>
                <a:gd name="T28" fmla="*/ 149 w 151"/>
                <a:gd name="T29" fmla="*/ 190 h 215"/>
                <a:gd name="T30" fmla="*/ 151 w 151"/>
                <a:gd name="T31" fmla="*/ 199 h 215"/>
                <a:gd name="T32" fmla="*/ 137 w 151"/>
                <a:gd name="T33" fmla="*/ 215 h 215"/>
                <a:gd name="T34" fmla="*/ 123 w 151"/>
                <a:gd name="T35" fmla="*/ 207 h 215"/>
                <a:gd name="T36" fmla="*/ 61 w 151"/>
                <a:gd name="T37" fmla="*/ 10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215">
                  <a:moveTo>
                    <a:pt x="61" y="107"/>
                  </a:moveTo>
                  <a:lnTo>
                    <a:pt x="29" y="144"/>
                  </a:lnTo>
                  <a:lnTo>
                    <a:pt x="29" y="198"/>
                  </a:lnTo>
                  <a:cubicBezTo>
                    <a:pt x="29" y="208"/>
                    <a:pt x="24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6" y="0"/>
                    <a:pt x="15" y="0"/>
                  </a:cubicBezTo>
                  <a:cubicBezTo>
                    <a:pt x="24" y="0"/>
                    <a:pt x="29" y="8"/>
                    <a:pt x="29" y="17"/>
                  </a:cubicBezTo>
                  <a:lnTo>
                    <a:pt x="29" y="101"/>
                  </a:lnTo>
                  <a:lnTo>
                    <a:pt x="105" y="6"/>
                  </a:lnTo>
                  <a:cubicBezTo>
                    <a:pt x="108" y="2"/>
                    <a:pt x="112" y="0"/>
                    <a:pt x="117" y="0"/>
                  </a:cubicBezTo>
                  <a:cubicBezTo>
                    <a:pt x="125" y="0"/>
                    <a:pt x="131" y="5"/>
                    <a:pt x="131" y="13"/>
                  </a:cubicBezTo>
                  <a:cubicBezTo>
                    <a:pt x="131" y="17"/>
                    <a:pt x="130" y="21"/>
                    <a:pt x="126" y="26"/>
                  </a:cubicBezTo>
                  <a:lnTo>
                    <a:pt x="79" y="83"/>
                  </a:lnTo>
                  <a:lnTo>
                    <a:pt x="149" y="190"/>
                  </a:lnTo>
                  <a:cubicBezTo>
                    <a:pt x="150" y="193"/>
                    <a:pt x="151" y="196"/>
                    <a:pt x="151" y="199"/>
                  </a:cubicBezTo>
                  <a:cubicBezTo>
                    <a:pt x="151" y="208"/>
                    <a:pt x="145" y="215"/>
                    <a:pt x="137" y="215"/>
                  </a:cubicBezTo>
                  <a:cubicBezTo>
                    <a:pt x="131" y="215"/>
                    <a:pt x="126" y="212"/>
                    <a:pt x="123" y="207"/>
                  </a:cubicBezTo>
                  <a:lnTo>
                    <a:pt x="6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Freeform 68">
              <a:extLst>
                <a:ext uri="{FF2B5EF4-FFF2-40B4-BE49-F238E27FC236}">
                  <a16:creationId xmlns:a16="http://schemas.microsoft.com/office/drawing/2014/main" id="{DD1E0324-70AB-4934-BD28-4F03D7C435F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237538" y="6421438"/>
              <a:ext cx="52388" cy="79375"/>
            </a:xfrm>
            <a:custGeom>
              <a:avLst/>
              <a:gdLst>
                <a:gd name="T0" fmla="*/ 125 w 146"/>
                <a:gd name="T1" fmla="*/ 0 h 215"/>
                <a:gd name="T2" fmla="*/ 141 w 146"/>
                <a:gd name="T3" fmla="*/ 14 h 215"/>
                <a:gd name="T4" fmla="*/ 125 w 146"/>
                <a:gd name="T5" fmla="*/ 27 h 215"/>
                <a:gd name="T6" fmla="*/ 29 w 146"/>
                <a:gd name="T7" fmla="*/ 27 h 215"/>
                <a:gd name="T8" fmla="*/ 29 w 146"/>
                <a:gd name="T9" fmla="*/ 91 h 215"/>
                <a:gd name="T10" fmla="*/ 100 w 146"/>
                <a:gd name="T11" fmla="*/ 91 h 215"/>
                <a:gd name="T12" fmla="*/ 115 w 146"/>
                <a:gd name="T13" fmla="*/ 105 h 215"/>
                <a:gd name="T14" fmla="*/ 100 w 146"/>
                <a:gd name="T15" fmla="*/ 118 h 215"/>
                <a:gd name="T16" fmla="*/ 29 w 146"/>
                <a:gd name="T17" fmla="*/ 118 h 215"/>
                <a:gd name="T18" fmla="*/ 29 w 146"/>
                <a:gd name="T19" fmla="*/ 188 h 215"/>
                <a:gd name="T20" fmla="*/ 130 w 146"/>
                <a:gd name="T21" fmla="*/ 188 h 215"/>
                <a:gd name="T22" fmla="*/ 146 w 146"/>
                <a:gd name="T23" fmla="*/ 202 h 215"/>
                <a:gd name="T24" fmla="*/ 130 w 146"/>
                <a:gd name="T25" fmla="*/ 215 h 215"/>
                <a:gd name="T26" fmla="*/ 16 w 146"/>
                <a:gd name="T27" fmla="*/ 215 h 215"/>
                <a:gd name="T28" fmla="*/ 0 w 146"/>
                <a:gd name="T29" fmla="*/ 198 h 215"/>
                <a:gd name="T30" fmla="*/ 0 w 146"/>
                <a:gd name="T31" fmla="*/ 17 h 215"/>
                <a:gd name="T32" fmla="*/ 16 w 146"/>
                <a:gd name="T33" fmla="*/ 0 h 215"/>
                <a:gd name="T34" fmla="*/ 125 w 146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15">
                  <a:moveTo>
                    <a:pt x="125" y="0"/>
                  </a:moveTo>
                  <a:cubicBezTo>
                    <a:pt x="134" y="0"/>
                    <a:pt x="141" y="4"/>
                    <a:pt x="141" y="14"/>
                  </a:cubicBezTo>
                  <a:cubicBezTo>
                    <a:pt x="141" y="24"/>
                    <a:pt x="134" y="27"/>
                    <a:pt x="125" y="27"/>
                  </a:cubicBezTo>
                  <a:lnTo>
                    <a:pt x="29" y="27"/>
                  </a:lnTo>
                  <a:lnTo>
                    <a:pt x="29" y="91"/>
                  </a:lnTo>
                  <a:lnTo>
                    <a:pt x="100" y="91"/>
                  </a:lnTo>
                  <a:cubicBezTo>
                    <a:pt x="109" y="91"/>
                    <a:pt x="115" y="94"/>
                    <a:pt x="115" y="105"/>
                  </a:cubicBezTo>
                  <a:cubicBezTo>
                    <a:pt x="115" y="115"/>
                    <a:pt x="109" y="118"/>
                    <a:pt x="100" y="118"/>
                  </a:cubicBezTo>
                  <a:lnTo>
                    <a:pt x="29" y="118"/>
                  </a:lnTo>
                  <a:lnTo>
                    <a:pt x="29" y="188"/>
                  </a:lnTo>
                  <a:lnTo>
                    <a:pt x="130" y="188"/>
                  </a:lnTo>
                  <a:cubicBezTo>
                    <a:pt x="139" y="188"/>
                    <a:pt x="146" y="191"/>
                    <a:pt x="146" y="202"/>
                  </a:cubicBezTo>
                  <a:cubicBezTo>
                    <a:pt x="146" y="212"/>
                    <a:pt x="139" y="215"/>
                    <a:pt x="130" y="215"/>
                  </a:cubicBezTo>
                  <a:lnTo>
                    <a:pt x="16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7" y="0"/>
                    <a:pt x="16" y="0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69">
              <a:extLst>
                <a:ext uri="{FF2B5EF4-FFF2-40B4-BE49-F238E27FC236}">
                  <a16:creationId xmlns:a16="http://schemas.microsoft.com/office/drawing/2014/main" id="{3C2094CC-5D12-4AF7-A458-E849DBB294F2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302625" y="6421438"/>
              <a:ext cx="58738" cy="79375"/>
            </a:xfrm>
            <a:custGeom>
              <a:avLst/>
              <a:gdLst>
                <a:gd name="T0" fmla="*/ 58 w 165"/>
                <a:gd name="T1" fmla="*/ 126 h 215"/>
                <a:gd name="T2" fmla="*/ 107 w 165"/>
                <a:gd name="T3" fmla="*/ 126 h 215"/>
                <a:gd name="T4" fmla="*/ 83 w 165"/>
                <a:gd name="T5" fmla="*/ 56 h 215"/>
                <a:gd name="T6" fmla="*/ 58 w 165"/>
                <a:gd name="T7" fmla="*/ 126 h 215"/>
                <a:gd name="T8" fmla="*/ 164 w 165"/>
                <a:gd name="T9" fmla="*/ 193 h 215"/>
                <a:gd name="T10" fmla="*/ 165 w 165"/>
                <a:gd name="T11" fmla="*/ 200 h 215"/>
                <a:gd name="T12" fmla="*/ 151 w 165"/>
                <a:gd name="T13" fmla="*/ 215 h 215"/>
                <a:gd name="T14" fmla="*/ 137 w 165"/>
                <a:gd name="T15" fmla="*/ 205 h 215"/>
                <a:gd name="T16" fmla="*/ 117 w 165"/>
                <a:gd name="T17" fmla="*/ 153 h 215"/>
                <a:gd name="T18" fmla="*/ 48 w 165"/>
                <a:gd name="T19" fmla="*/ 153 h 215"/>
                <a:gd name="T20" fmla="*/ 28 w 165"/>
                <a:gd name="T21" fmla="*/ 205 h 215"/>
                <a:gd name="T22" fmla="*/ 14 w 165"/>
                <a:gd name="T23" fmla="*/ 215 h 215"/>
                <a:gd name="T24" fmla="*/ 0 w 165"/>
                <a:gd name="T25" fmla="*/ 200 h 215"/>
                <a:gd name="T26" fmla="*/ 1 w 165"/>
                <a:gd name="T27" fmla="*/ 193 h 215"/>
                <a:gd name="T28" fmla="*/ 69 w 165"/>
                <a:gd name="T29" fmla="*/ 13 h 215"/>
                <a:gd name="T30" fmla="*/ 83 w 165"/>
                <a:gd name="T31" fmla="*/ 0 h 215"/>
                <a:gd name="T32" fmla="*/ 96 w 165"/>
                <a:gd name="T33" fmla="*/ 13 h 215"/>
                <a:gd name="T34" fmla="*/ 164 w 165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15">
                  <a:moveTo>
                    <a:pt x="58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8" y="126"/>
                  </a:lnTo>
                  <a:close/>
                  <a:moveTo>
                    <a:pt x="164" y="193"/>
                  </a:moveTo>
                  <a:cubicBezTo>
                    <a:pt x="165" y="196"/>
                    <a:pt x="165" y="198"/>
                    <a:pt x="165" y="200"/>
                  </a:cubicBezTo>
                  <a:cubicBezTo>
                    <a:pt x="165" y="209"/>
                    <a:pt x="160" y="215"/>
                    <a:pt x="151" y="215"/>
                  </a:cubicBezTo>
                  <a:cubicBezTo>
                    <a:pt x="145" y="215"/>
                    <a:pt x="140" y="212"/>
                    <a:pt x="137" y="205"/>
                  </a:cubicBezTo>
                  <a:lnTo>
                    <a:pt x="117" y="153"/>
                  </a:lnTo>
                  <a:lnTo>
                    <a:pt x="48" y="153"/>
                  </a:lnTo>
                  <a:lnTo>
                    <a:pt x="28" y="205"/>
                  </a:lnTo>
                  <a:cubicBezTo>
                    <a:pt x="25" y="212"/>
                    <a:pt x="21" y="215"/>
                    <a:pt x="14" y="215"/>
                  </a:cubicBezTo>
                  <a:cubicBezTo>
                    <a:pt x="5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69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3" y="7"/>
                    <a:pt x="96" y="13"/>
                  </a:cubicBezTo>
                  <a:lnTo>
                    <a:pt x="164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70">
              <a:extLst>
                <a:ext uri="{FF2B5EF4-FFF2-40B4-BE49-F238E27FC236}">
                  <a16:creationId xmlns:a16="http://schemas.microsoft.com/office/drawing/2014/main" id="{85958F48-E42E-4004-821C-CF9571F37585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375650" y="6421438"/>
              <a:ext cx="53975" cy="79375"/>
            </a:xfrm>
            <a:custGeom>
              <a:avLst/>
              <a:gdLst>
                <a:gd name="T0" fmla="*/ 60 w 151"/>
                <a:gd name="T1" fmla="*/ 107 h 215"/>
                <a:gd name="T2" fmla="*/ 29 w 151"/>
                <a:gd name="T3" fmla="*/ 144 h 215"/>
                <a:gd name="T4" fmla="*/ 29 w 151"/>
                <a:gd name="T5" fmla="*/ 198 h 215"/>
                <a:gd name="T6" fmla="*/ 15 w 151"/>
                <a:gd name="T7" fmla="*/ 215 h 215"/>
                <a:gd name="T8" fmla="*/ 0 w 151"/>
                <a:gd name="T9" fmla="*/ 198 h 215"/>
                <a:gd name="T10" fmla="*/ 0 w 151"/>
                <a:gd name="T11" fmla="*/ 17 h 215"/>
                <a:gd name="T12" fmla="*/ 15 w 151"/>
                <a:gd name="T13" fmla="*/ 0 h 215"/>
                <a:gd name="T14" fmla="*/ 29 w 151"/>
                <a:gd name="T15" fmla="*/ 17 h 215"/>
                <a:gd name="T16" fmla="*/ 29 w 151"/>
                <a:gd name="T17" fmla="*/ 101 h 215"/>
                <a:gd name="T18" fmla="*/ 105 w 151"/>
                <a:gd name="T19" fmla="*/ 6 h 215"/>
                <a:gd name="T20" fmla="*/ 117 w 151"/>
                <a:gd name="T21" fmla="*/ 0 h 215"/>
                <a:gd name="T22" fmla="*/ 131 w 151"/>
                <a:gd name="T23" fmla="*/ 13 h 215"/>
                <a:gd name="T24" fmla="*/ 125 w 151"/>
                <a:gd name="T25" fmla="*/ 26 h 215"/>
                <a:gd name="T26" fmla="*/ 79 w 151"/>
                <a:gd name="T27" fmla="*/ 83 h 215"/>
                <a:gd name="T28" fmla="*/ 148 w 151"/>
                <a:gd name="T29" fmla="*/ 190 h 215"/>
                <a:gd name="T30" fmla="*/ 151 w 151"/>
                <a:gd name="T31" fmla="*/ 199 h 215"/>
                <a:gd name="T32" fmla="*/ 137 w 151"/>
                <a:gd name="T33" fmla="*/ 215 h 215"/>
                <a:gd name="T34" fmla="*/ 123 w 151"/>
                <a:gd name="T35" fmla="*/ 207 h 215"/>
                <a:gd name="T36" fmla="*/ 60 w 151"/>
                <a:gd name="T37" fmla="*/ 10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215">
                  <a:moveTo>
                    <a:pt x="60" y="107"/>
                  </a:moveTo>
                  <a:lnTo>
                    <a:pt x="29" y="144"/>
                  </a:lnTo>
                  <a:lnTo>
                    <a:pt x="29" y="198"/>
                  </a:lnTo>
                  <a:cubicBezTo>
                    <a:pt x="29" y="208"/>
                    <a:pt x="24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6" y="0"/>
                    <a:pt x="15" y="0"/>
                  </a:cubicBezTo>
                  <a:cubicBezTo>
                    <a:pt x="23" y="0"/>
                    <a:pt x="29" y="8"/>
                    <a:pt x="29" y="17"/>
                  </a:cubicBezTo>
                  <a:lnTo>
                    <a:pt x="29" y="101"/>
                  </a:lnTo>
                  <a:lnTo>
                    <a:pt x="105" y="6"/>
                  </a:lnTo>
                  <a:cubicBezTo>
                    <a:pt x="108" y="2"/>
                    <a:pt x="112" y="0"/>
                    <a:pt x="117" y="0"/>
                  </a:cubicBezTo>
                  <a:cubicBezTo>
                    <a:pt x="125" y="0"/>
                    <a:pt x="131" y="5"/>
                    <a:pt x="131" y="13"/>
                  </a:cubicBezTo>
                  <a:cubicBezTo>
                    <a:pt x="131" y="17"/>
                    <a:pt x="129" y="21"/>
                    <a:pt x="125" y="26"/>
                  </a:cubicBezTo>
                  <a:lnTo>
                    <a:pt x="79" y="83"/>
                  </a:lnTo>
                  <a:lnTo>
                    <a:pt x="148" y="190"/>
                  </a:lnTo>
                  <a:cubicBezTo>
                    <a:pt x="150" y="193"/>
                    <a:pt x="151" y="196"/>
                    <a:pt x="151" y="199"/>
                  </a:cubicBezTo>
                  <a:cubicBezTo>
                    <a:pt x="151" y="208"/>
                    <a:pt x="144" y="215"/>
                    <a:pt x="137" y="215"/>
                  </a:cubicBezTo>
                  <a:cubicBezTo>
                    <a:pt x="131" y="215"/>
                    <a:pt x="126" y="212"/>
                    <a:pt x="123" y="207"/>
                  </a:cubicBezTo>
                  <a:lnTo>
                    <a:pt x="60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" name="Freeform 71">
              <a:extLst>
                <a:ext uri="{FF2B5EF4-FFF2-40B4-BE49-F238E27FC236}">
                  <a16:creationId xmlns:a16="http://schemas.microsoft.com/office/drawing/2014/main" id="{C3577596-40EF-429B-A537-E3BB83825CF8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437563" y="6419851"/>
              <a:ext cx="61913" cy="82550"/>
            </a:xfrm>
            <a:custGeom>
              <a:avLst/>
              <a:gdLst>
                <a:gd name="T0" fmla="*/ 86 w 172"/>
                <a:gd name="T1" fmla="*/ 27 h 221"/>
                <a:gd name="T2" fmla="*/ 30 w 172"/>
                <a:gd name="T3" fmla="*/ 111 h 221"/>
                <a:gd name="T4" fmla="*/ 86 w 172"/>
                <a:gd name="T5" fmla="*/ 194 h 221"/>
                <a:gd name="T6" fmla="*/ 142 w 172"/>
                <a:gd name="T7" fmla="*/ 111 h 221"/>
                <a:gd name="T8" fmla="*/ 86 w 172"/>
                <a:gd name="T9" fmla="*/ 27 h 221"/>
                <a:gd name="T10" fmla="*/ 86 w 172"/>
                <a:gd name="T11" fmla="*/ 221 h 221"/>
                <a:gd name="T12" fmla="*/ 0 w 172"/>
                <a:gd name="T13" fmla="*/ 111 h 221"/>
                <a:gd name="T14" fmla="*/ 86 w 172"/>
                <a:gd name="T15" fmla="*/ 0 h 221"/>
                <a:gd name="T16" fmla="*/ 172 w 172"/>
                <a:gd name="T17" fmla="*/ 111 h 221"/>
                <a:gd name="T18" fmla="*/ 86 w 172"/>
                <a:gd name="T1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221">
                  <a:moveTo>
                    <a:pt x="86" y="27"/>
                  </a:moveTo>
                  <a:cubicBezTo>
                    <a:pt x="48" y="27"/>
                    <a:pt x="30" y="63"/>
                    <a:pt x="30" y="111"/>
                  </a:cubicBezTo>
                  <a:cubicBezTo>
                    <a:pt x="30" y="159"/>
                    <a:pt x="48" y="194"/>
                    <a:pt x="86" y="194"/>
                  </a:cubicBezTo>
                  <a:cubicBezTo>
                    <a:pt x="124" y="194"/>
                    <a:pt x="142" y="159"/>
                    <a:pt x="142" y="111"/>
                  </a:cubicBezTo>
                  <a:cubicBezTo>
                    <a:pt x="142" y="63"/>
                    <a:pt x="124" y="27"/>
                    <a:pt x="86" y="27"/>
                  </a:cubicBezTo>
                  <a:close/>
                  <a:moveTo>
                    <a:pt x="86" y="221"/>
                  </a:moveTo>
                  <a:cubicBezTo>
                    <a:pt x="29" y="221"/>
                    <a:pt x="0" y="173"/>
                    <a:pt x="0" y="111"/>
                  </a:cubicBezTo>
                  <a:cubicBezTo>
                    <a:pt x="0" y="48"/>
                    <a:pt x="29" y="0"/>
                    <a:pt x="86" y="0"/>
                  </a:cubicBezTo>
                  <a:cubicBezTo>
                    <a:pt x="143" y="0"/>
                    <a:pt x="172" y="48"/>
                    <a:pt x="172" y="111"/>
                  </a:cubicBezTo>
                  <a:cubicBezTo>
                    <a:pt x="172" y="173"/>
                    <a:pt x="143" y="221"/>
                    <a:pt x="86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" name="Freeform 72">
              <a:extLst>
                <a:ext uri="{FF2B5EF4-FFF2-40B4-BE49-F238E27FC236}">
                  <a16:creationId xmlns:a16="http://schemas.microsoft.com/office/drawing/2014/main" id="{87C2CE7B-0287-462F-BCDE-6D767AE11576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510588" y="6421438"/>
              <a:ext cx="55563" cy="80963"/>
            </a:xfrm>
            <a:custGeom>
              <a:avLst/>
              <a:gdLst>
                <a:gd name="T0" fmla="*/ 0 w 156"/>
                <a:gd name="T1" fmla="*/ 17 h 218"/>
                <a:gd name="T2" fmla="*/ 15 w 156"/>
                <a:gd name="T3" fmla="*/ 0 h 218"/>
                <a:gd name="T4" fmla="*/ 30 w 156"/>
                <a:gd name="T5" fmla="*/ 17 h 218"/>
                <a:gd name="T6" fmla="*/ 30 w 156"/>
                <a:gd name="T7" fmla="*/ 136 h 218"/>
                <a:gd name="T8" fmla="*/ 78 w 156"/>
                <a:gd name="T9" fmla="*/ 191 h 218"/>
                <a:gd name="T10" fmla="*/ 127 w 156"/>
                <a:gd name="T11" fmla="*/ 136 h 218"/>
                <a:gd name="T12" fmla="*/ 127 w 156"/>
                <a:gd name="T13" fmla="*/ 17 h 218"/>
                <a:gd name="T14" fmla="*/ 141 w 156"/>
                <a:gd name="T15" fmla="*/ 0 h 218"/>
                <a:gd name="T16" fmla="*/ 156 w 156"/>
                <a:gd name="T17" fmla="*/ 17 h 218"/>
                <a:gd name="T18" fmla="*/ 156 w 156"/>
                <a:gd name="T19" fmla="*/ 136 h 218"/>
                <a:gd name="T20" fmla="*/ 78 w 156"/>
                <a:gd name="T21" fmla="*/ 218 h 218"/>
                <a:gd name="T22" fmla="*/ 0 w 156"/>
                <a:gd name="T23" fmla="*/ 137 h 218"/>
                <a:gd name="T24" fmla="*/ 0 w 156"/>
                <a:gd name="T25" fmla="*/ 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218">
                  <a:moveTo>
                    <a:pt x="0" y="17"/>
                  </a:moveTo>
                  <a:cubicBezTo>
                    <a:pt x="0" y="8"/>
                    <a:pt x="6" y="0"/>
                    <a:pt x="15" y="0"/>
                  </a:cubicBezTo>
                  <a:cubicBezTo>
                    <a:pt x="24" y="0"/>
                    <a:pt x="30" y="8"/>
                    <a:pt x="30" y="17"/>
                  </a:cubicBezTo>
                  <a:lnTo>
                    <a:pt x="30" y="136"/>
                  </a:lnTo>
                  <a:cubicBezTo>
                    <a:pt x="30" y="176"/>
                    <a:pt x="48" y="191"/>
                    <a:pt x="78" y="191"/>
                  </a:cubicBezTo>
                  <a:cubicBezTo>
                    <a:pt x="109" y="191"/>
                    <a:pt x="127" y="176"/>
                    <a:pt x="127" y="136"/>
                  </a:cubicBezTo>
                  <a:lnTo>
                    <a:pt x="127" y="17"/>
                  </a:lnTo>
                  <a:cubicBezTo>
                    <a:pt x="127" y="8"/>
                    <a:pt x="132" y="0"/>
                    <a:pt x="141" y="0"/>
                  </a:cubicBezTo>
                  <a:cubicBezTo>
                    <a:pt x="151" y="0"/>
                    <a:pt x="156" y="8"/>
                    <a:pt x="156" y="17"/>
                  </a:cubicBezTo>
                  <a:lnTo>
                    <a:pt x="156" y="136"/>
                  </a:lnTo>
                  <a:cubicBezTo>
                    <a:pt x="156" y="184"/>
                    <a:pt x="129" y="218"/>
                    <a:pt x="78" y="218"/>
                  </a:cubicBezTo>
                  <a:cubicBezTo>
                    <a:pt x="28" y="218"/>
                    <a:pt x="0" y="184"/>
                    <a:pt x="0" y="137"/>
                  </a:cubicBez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" name="Freeform 73">
              <a:extLst>
                <a:ext uri="{FF2B5EF4-FFF2-40B4-BE49-F238E27FC236}">
                  <a16:creationId xmlns:a16="http://schemas.microsoft.com/office/drawing/2014/main" id="{2A349947-CF23-4A4F-ADDF-F14DBB23ABB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586788" y="6421438"/>
              <a:ext cx="50800" cy="79375"/>
            </a:xfrm>
            <a:custGeom>
              <a:avLst/>
              <a:gdLst>
                <a:gd name="T0" fmla="*/ 15 w 141"/>
                <a:gd name="T1" fmla="*/ 0 h 215"/>
                <a:gd name="T2" fmla="*/ 30 w 141"/>
                <a:gd name="T3" fmla="*/ 17 h 215"/>
                <a:gd name="T4" fmla="*/ 30 w 141"/>
                <a:gd name="T5" fmla="*/ 188 h 215"/>
                <a:gd name="T6" fmla="*/ 125 w 141"/>
                <a:gd name="T7" fmla="*/ 188 h 215"/>
                <a:gd name="T8" fmla="*/ 141 w 141"/>
                <a:gd name="T9" fmla="*/ 202 h 215"/>
                <a:gd name="T10" fmla="*/ 125 w 141"/>
                <a:gd name="T11" fmla="*/ 215 h 215"/>
                <a:gd name="T12" fmla="*/ 17 w 141"/>
                <a:gd name="T13" fmla="*/ 215 h 215"/>
                <a:gd name="T14" fmla="*/ 0 w 141"/>
                <a:gd name="T15" fmla="*/ 198 h 215"/>
                <a:gd name="T16" fmla="*/ 0 w 141"/>
                <a:gd name="T17" fmla="*/ 17 h 215"/>
                <a:gd name="T18" fmla="*/ 15 w 141"/>
                <a:gd name="T1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215">
                  <a:moveTo>
                    <a:pt x="15" y="0"/>
                  </a:moveTo>
                  <a:cubicBezTo>
                    <a:pt x="25" y="0"/>
                    <a:pt x="30" y="7"/>
                    <a:pt x="30" y="17"/>
                  </a:cubicBezTo>
                  <a:lnTo>
                    <a:pt x="30" y="188"/>
                  </a:lnTo>
                  <a:lnTo>
                    <a:pt x="125" y="188"/>
                  </a:lnTo>
                  <a:cubicBezTo>
                    <a:pt x="135" y="188"/>
                    <a:pt x="141" y="192"/>
                    <a:pt x="141" y="202"/>
                  </a:cubicBezTo>
                  <a:cubicBezTo>
                    <a:pt x="141" y="211"/>
                    <a:pt x="135" y="215"/>
                    <a:pt x="125" y="215"/>
                  </a:cubicBezTo>
                  <a:lnTo>
                    <a:pt x="17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7"/>
                    <a:pt x="5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" name="Freeform 74">
              <a:extLst>
                <a:ext uri="{FF2B5EF4-FFF2-40B4-BE49-F238E27FC236}">
                  <a16:creationId xmlns:a16="http://schemas.microsoft.com/office/drawing/2014/main" id="{42967214-8F45-4577-A620-58D59F3E6885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647113" y="6421438"/>
              <a:ext cx="57150" cy="80963"/>
            </a:xfrm>
            <a:custGeom>
              <a:avLst/>
              <a:gdLst>
                <a:gd name="T0" fmla="*/ 0 w 156"/>
                <a:gd name="T1" fmla="*/ 17 h 218"/>
                <a:gd name="T2" fmla="*/ 15 w 156"/>
                <a:gd name="T3" fmla="*/ 0 h 218"/>
                <a:gd name="T4" fmla="*/ 29 w 156"/>
                <a:gd name="T5" fmla="*/ 17 h 218"/>
                <a:gd name="T6" fmla="*/ 29 w 156"/>
                <a:gd name="T7" fmla="*/ 136 h 218"/>
                <a:gd name="T8" fmla="*/ 78 w 156"/>
                <a:gd name="T9" fmla="*/ 191 h 218"/>
                <a:gd name="T10" fmla="*/ 126 w 156"/>
                <a:gd name="T11" fmla="*/ 136 h 218"/>
                <a:gd name="T12" fmla="*/ 126 w 156"/>
                <a:gd name="T13" fmla="*/ 17 h 218"/>
                <a:gd name="T14" fmla="*/ 141 w 156"/>
                <a:gd name="T15" fmla="*/ 0 h 218"/>
                <a:gd name="T16" fmla="*/ 156 w 156"/>
                <a:gd name="T17" fmla="*/ 17 h 218"/>
                <a:gd name="T18" fmla="*/ 156 w 156"/>
                <a:gd name="T19" fmla="*/ 136 h 218"/>
                <a:gd name="T20" fmla="*/ 78 w 156"/>
                <a:gd name="T21" fmla="*/ 218 h 218"/>
                <a:gd name="T22" fmla="*/ 0 w 156"/>
                <a:gd name="T23" fmla="*/ 137 h 218"/>
                <a:gd name="T24" fmla="*/ 0 w 156"/>
                <a:gd name="T25" fmla="*/ 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218">
                  <a:moveTo>
                    <a:pt x="0" y="17"/>
                  </a:moveTo>
                  <a:cubicBezTo>
                    <a:pt x="0" y="8"/>
                    <a:pt x="6" y="0"/>
                    <a:pt x="15" y="0"/>
                  </a:cubicBezTo>
                  <a:cubicBezTo>
                    <a:pt x="24" y="0"/>
                    <a:pt x="29" y="8"/>
                    <a:pt x="29" y="17"/>
                  </a:cubicBezTo>
                  <a:lnTo>
                    <a:pt x="29" y="136"/>
                  </a:lnTo>
                  <a:cubicBezTo>
                    <a:pt x="29" y="176"/>
                    <a:pt x="48" y="191"/>
                    <a:pt x="78" y="191"/>
                  </a:cubicBezTo>
                  <a:cubicBezTo>
                    <a:pt x="108" y="191"/>
                    <a:pt x="126" y="176"/>
                    <a:pt x="126" y="136"/>
                  </a:cubicBezTo>
                  <a:lnTo>
                    <a:pt x="126" y="17"/>
                  </a:lnTo>
                  <a:cubicBezTo>
                    <a:pt x="126" y="8"/>
                    <a:pt x="132" y="0"/>
                    <a:pt x="141" y="0"/>
                  </a:cubicBezTo>
                  <a:cubicBezTo>
                    <a:pt x="150" y="0"/>
                    <a:pt x="156" y="8"/>
                    <a:pt x="156" y="17"/>
                  </a:cubicBezTo>
                  <a:lnTo>
                    <a:pt x="156" y="136"/>
                  </a:lnTo>
                  <a:cubicBezTo>
                    <a:pt x="156" y="184"/>
                    <a:pt x="129" y="218"/>
                    <a:pt x="78" y="218"/>
                  </a:cubicBezTo>
                  <a:cubicBezTo>
                    <a:pt x="27" y="218"/>
                    <a:pt x="0" y="184"/>
                    <a:pt x="0" y="137"/>
                  </a:cubicBez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E69D305-5A13-5B40-A93C-5DE441121A58}"/>
              </a:ext>
            </a:extLst>
          </p:cNvPr>
          <p:cNvGrpSpPr/>
          <p:nvPr userDrawn="1"/>
        </p:nvGrpSpPr>
        <p:grpSpPr>
          <a:xfrm>
            <a:off x="3290745" y="1900016"/>
            <a:ext cx="5661679" cy="3036370"/>
            <a:chOff x="2458955" y="1326072"/>
            <a:chExt cx="7609174" cy="4080815"/>
          </a:xfrm>
          <a:solidFill>
            <a:schemeClr val="bg1"/>
          </a:solidFill>
        </p:grpSpPr>
        <p:sp>
          <p:nvSpPr>
            <p:cNvPr id="214" name="Freeform 21">
              <a:extLst>
                <a:ext uri="{FF2B5EF4-FFF2-40B4-BE49-F238E27FC236}">
                  <a16:creationId xmlns:a16="http://schemas.microsoft.com/office/drawing/2014/main" id="{29232816-6ECB-F546-84D6-58963E6B134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134785" y="4388420"/>
              <a:ext cx="833070" cy="833070"/>
            </a:xfrm>
            <a:custGeom>
              <a:avLst/>
              <a:gdLst>
                <a:gd name="T0" fmla="*/ 762 w 1524"/>
                <a:gd name="T1" fmla="*/ 424 h 1524"/>
                <a:gd name="T2" fmla="*/ 338 w 1524"/>
                <a:gd name="T3" fmla="*/ 0 h 1524"/>
                <a:gd name="T4" fmla="*/ 0 w 1524"/>
                <a:gd name="T5" fmla="*/ 337 h 1524"/>
                <a:gd name="T6" fmla="*/ 424 w 1524"/>
                <a:gd name="T7" fmla="*/ 762 h 1524"/>
                <a:gd name="T8" fmla="*/ 0 w 1524"/>
                <a:gd name="T9" fmla="*/ 1186 h 1524"/>
                <a:gd name="T10" fmla="*/ 338 w 1524"/>
                <a:gd name="T11" fmla="*/ 1524 h 1524"/>
                <a:gd name="T12" fmla="*/ 762 w 1524"/>
                <a:gd name="T13" fmla="*/ 1099 h 1524"/>
                <a:gd name="T14" fmla="*/ 1186 w 1524"/>
                <a:gd name="T15" fmla="*/ 1524 h 1524"/>
                <a:gd name="T16" fmla="*/ 1524 w 1524"/>
                <a:gd name="T17" fmla="*/ 1186 h 1524"/>
                <a:gd name="T18" fmla="*/ 1100 w 1524"/>
                <a:gd name="T19" fmla="*/ 762 h 1524"/>
                <a:gd name="T20" fmla="*/ 1524 w 1524"/>
                <a:gd name="T21" fmla="*/ 337 h 1524"/>
                <a:gd name="T22" fmla="*/ 1186 w 1524"/>
                <a:gd name="T23" fmla="*/ 0 h 1524"/>
                <a:gd name="T24" fmla="*/ 762 w 1524"/>
                <a:gd name="T25" fmla="*/ 424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4" h="1524">
                  <a:moveTo>
                    <a:pt x="762" y="424"/>
                  </a:moveTo>
                  <a:lnTo>
                    <a:pt x="338" y="0"/>
                  </a:lnTo>
                  <a:lnTo>
                    <a:pt x="0" y="337"/>
                  </a:lnTo>
                  <a:lnTo>
                    <a:pt x="424" y="762"/>
                  </a:lnTo>
                  <a:lnTo>
                    <a:pt x="0" y="1186"/>
                  </a:lnTo>
                  <a:lnTo>
                    <a:pt x="338" y="1524"/>
                  </a:lnTo>
                  <a:lnTo>
                    <a:pt x="762" y="1099"/>
                  </a:lnTo>
                  <a:lnTo>
                    <a:pt x="1186" y="1524"/>
                  </a:lnTo>
                  <a:lnTo>
                    <a:pt x="1524" y="1186"/>
                  </a:lnTo>
                  <a:lnTo>
                    <a:pt x="1100" y="762"/>
                  </a:lnTo>
                  <a:lnTo>
                    <a:pt x="1524" y="337"/>
                  </a:lnTo>
                  <a:lnTo>
                    <a:pt x="1186" y="0"/>
                  </a:lnTo>
                  <a:lnTo>
                    <a:pt x="762" y="4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215" name="Ryhmä 126">
              <a:extLst>
                <a:ext uri="{FF2B5EF4-FFF2-40B4-BE49-F238E27FC236}">
                  <a16:creationId xmlns:a16="http://schemas.microsoft.com/office/drawing/2014/main" id="{ADA38026-E497-D140-9F1B-8451A79E893B}"/>
                </a:ext>
              </a:extLst>
            </p:cNvPr>
            <p:cNvGrpSpPr/>
            <p:nvPr userDrawn="1"/>
          </p:nvGrpSpPr>
          <p:grpSpPr bwMode="black">
            <a:xfrm>
              <a:off x="2458955" y="1326072"/>
              <a:ext cx="7609174" cy="4080815"/>
              <a:chOff x="2506663" y="1489076"/>
              <a:chExt cx="7237412" cy="3881438"/>
            </a:xfrm>
            <a:grpFill/>
          </p:grpSpPr>
          <p:sp>
            <p:nvSpPr>
              <p:cNvPr id="216" name="Freeform 5">
                <a:extLst>
                  <a:ext uri="{FF2B5EF4-FFF2-40B4-BE49-F238E27FC236}">
                    <a16:creationId xmlns:a16="http://schemas.microsoft.com/office/drawing/2014/main" id="{346A757C-2564-9F42-BF2D-FF2099EDB64D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2506663" y="1633538"/>
                <a:ext cx="1258888" cy="2208213"/>
              </a:xfrm>
              <a:custGeom>
                <a:avLst/>
                <a:gdLst>
                  <a:gd name="T0" fmla="*/ 147 w 3494"/>
                  <a:gd name="T1" fmla="*/ 514 h 6122"/>
                  <a:gd name="T2" fmla="*/ 0 w 3494"/>
                  <a:gd name="T3" fmla="*/ 1845 h 6122"/>
                  <a:gd name="T4" fmla="*/ 920 w 3494"/>
                  <a:gd name="T5" fmla="*/ 1696 h 6122"/>
                  <a:gd name="T6" fmla="*/ 359 w 3494"/>
                  <a:gd name="T7" fmla="*/ 6122 h 6122"/>
                  <a:gd name="T8" fmla="*/ 1780 w 3494"/>
                  <a:gd name="T9" fmla="*/ 5934 h 6122"/>
                  <a:gd name="T10" fmla="*/ 2395 w 3494"/>
                  <a:gd name="T11" fmla="*/ 1454 h 6122"/>
                  <a:gd name="T12" fmla="*/ 3255 w 3494"/>
                  <a:gd name="T13" fmla="*/ 1316 h 6122"/>
                  <a:gd name="T14" fmla="*/ 3494 w 3494"/>
                  <a:gd name="T15" fmla="*/ 0 h 6122"/>
                  <a:gd name="T16" fmla="*/ 147 w 3494"/>
                  <a:gd name="T17" fmla="*/ 514 h 6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94" h="6122">
                    <a:moveTo>
                      <a:pt x="147" y="514"/>
                    </a:moveTo>
                    <a:lnTo>
                      <a:pt x="0" y="1845"/>
                    </a:lnTo>
                    <a:lnTo>
                      <a:pt x="920" y="1696"/>
                    </a:lnTo>
                    <a:lnTo>
                      <a:pt x="359" y="6122"/>
                    </a:lnTo>
                    <a:lnTo>
                      <a:pt x="1780" y="5934"/>
                    </a:lnTo>
                    <a:lnTo>
                      <a:pt x="2395" y="1454"/>
                    </a:lnTo>
                    <a:lnTo>
                      <a:pt x="3255" y="1316"/>
                    </a:lnTo>
                    <a:lnTo>
                      <a:pt x="3494" y="0"/>
                    </a:lnTo>
                    <a:lnTo>
                      <a:pt x="147" y="5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7" name="Freeform 6">
                <a:extLst>
                  <a:ext uri="{FF2B5EF4-FFF2-40B4-BE49-F238E27FC236}">
                    <a16:creationId xmlns:a16="http://schemas.microsoft.com/office/drawing/2014/main" id="{DC02A407-1917-234C-AA24-8BA54A65025A}"/>
                  </a:ext>
                </a:extLst>
              </p:cNvPr>
              <p:cNvSpPr>
                <a:spLocks noEditPoints="1"/>
              </p:cNvSpPr>
              <p:nvPr/>
            </p:nvSpPr>
            <p:spPr bwMode="black">
              <a:xfrm>
                <a:off x="3325813" y="1489076"/>
                <a:ext cx="1385888" cy="2262188"/>
              </a:xfrm>
              <a:custGeom>
                <a:avLst/>
                <a:gdLst>
                  <a:gd name="T0" fmla="*/ 2534 w 3846"/>
                  <a:gd name="T1" fmla="*/ 1646 h 6273"/>
                  <a:gd name="T2" fmla="*/ 2384 w 3846"/>
                  <a:gd name="T3" fmla="*/ 3329 h 6273"/>
                  <a:gd name="T4" fmla="*/ 2025 w 3846"/>
                  <a:gd name="T5" fmla="*/ 3393 h 6273"/>
                  <a:gd name="T6" fmla="*/ 2512 w 3846"/>
                  <a:gd name="T7" fmla="*/ 1650 h 6273"/>
                  <a:gd name="T8" fmla="*/ 2534 w 3846"/>
                  <a:gd name="T9" fmla="*/ 1646 h 6273"/>
                  <a:gd name="T10" fmla="*/ 1890 w 3846"/>
                  <a:gd name="T11" fmla="*/ 301 h 6273"/>
                  <a:gd name="T12" fmla="*/ 0 w 3846"/>
                  <a:gd name="T13" fmla="*/ 6273 h 6273"/>
                  <a:gd name="T14" fmla="*/ 1307 w 3846"/>
                  <a:gd name="T15" fmla="*/ 6102 h 6273"/>
                  <a:gd name="T16" fmla="*/ 1720 w 3846"/>
                  <a:gd name="T17" fmla="*/ 4544 h 6273"/>
                  <a:gd name="T18" fmla="*/ 2277 w 3846"/>
                  <a:gd name="T19" fmla="*/ 4447 h 6273"/>
                  <a:gd name="T20" fmla="*/ 2127 w 3846"/>
                  <a:gd name="T21" fmla="*/ 5995 h 6273"/>
                  <a:gd name="T22" fmla="*/ 3592 w 3846"/>
                  <a:gd name="T23" fmla="*/ 5803 h 6273"/>
                  <a:gd name="T24" fmla="*/ 3846 w 3846"/>
                  <a:gd name="T25" fmla="*/ 0 h 6273"/>
                  <a:gd name="T26" fmla="*/ 1890 w 3846"/>
                  <a:gd name="T27" fmla="*/ 301 h 6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46" h="6273">
                    <a:moveTo>
                      <a:pt x="2534" y="1646"/>
                    </a:moveTo>
                    <a:lnTo>
                      <a:pt x="2384" y="3329"/>
                    </a:lnTo>
                    <a:lnTo>
                      <a:pt x="2025" y="3393"/>
                    </a:lnTo>
                    <a:lnTo>
                      <a:pt x="2512" y="1650"/>
                    </a:lnTo>
                    <a:lnTo>
                      <a:pt x="2534" y="1646"/>
                    </a:lnTo>
                    <a:close/>
                    <a:moveTo>
                      <a:pt x="1890" y="301"/>
                    </a:moveTo>
                    <a:lnTo>
                      <a:pt x="0" y="6273"/>
                    </a:lnTo>
                    <a:lnTo>
                      <a:pt x="1307" y="6102"/>
                    </a:lnTo>
                    <a:lnTo>
                      <a:pt x="1720" y="4544"/>
                    </a:lnTo>
                    <a:lnTo>
                      <a:pt x="2277" y="4447"/>
                    </a:lnTo>
                    <a:lnTo>
                      <a:pt x="2127" y="5995"/>
                    </a:lnTo>
                    <a:lnTo>
                      <a:pt x="3592" y="5803"/>
                    </a:lnTo>
                    <a:lnTo>
                      <a:pt x="3846" y="0"/>
                    </a:lnTo>
                    <a:lnTo>
                      <a:pt x="1890" y="3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8" name="Freeform 7">
                <a:extLst>
                  <a:ext uri="{FF2B5EF4-FFF2-40B4-BE49-F238E27FC236}">
                    <a16:creationId xmlns:a16="http://schemas.microsoft.com/office/drawing/2014/main" id="{1EF37FDD-E89B-C143-8C45-14950C0A8ADC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4733925" y="1497013"/>
                <a:ext cx="604838" cy="2070100"/>
              </a:xfrm>
              <a:custGeom>
                <a:avLst/>
                <a:gdLst>
                  <a:gd name="T0" fmla="*/ 1383 w 1682"/>
                  <a:gd name="T1" fmla="*/ 5556 h 5737"/>
                  <a:gd name="T2" fmla="*/ 1682 w 1682"/>
                  <a:gd name="T3" fmla="*/ 504 h 5737"/>
                  <a:gd name="T4" fmla="*/ 645 w 1682"/>
                  <a:gd name="T5" fmla="*/ 0 h 5737"/>
                  <a:gd name="T6" fmla="*/ 0 w 1682"/>
                  <a:gd name="T7" fmla="*/ 5737 h 5737"/>
                  <a:gd name="T8" fmla="*/ 1383 w 1682"/>
                  <a:gd name="T9" fmla="*/ 5556 h 5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2" h="5737">
                    <a:moveTo>
                      <a:pt x="1383" y="5556"/>
                    </a:moveTo>
                    <a:lnTo>
                      <a:pt x="1682" y="504"/>
                    </a:lnTo>
                    <a:lnTo>
                      <a:pt x="645" y="0"/>
                    </a:lnTo>
                    <a:lnTo>
                      <a:pt x="0" y="5737"/>
                    </a:lnTo>
                    <a:lnTo>
                      <a:pt x="1383" y="55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9" name="Freeform 8">
                <a:extLst>
                  <a:ext uri="{FF2B5EF4-FFF2-40B4-BE49-F238E27FC236}">
                    <a16:creationId xmlns:a16="http://schemas.microsoft.com/office/drawing/2014/main" id="{B8443A2A-2B42-B446-8BD4-9D5CE348AE1D}"/>
                  </a:ext>
                </a:extLst>
              </p:cNvPr>
              <p:cNvSpPr>
                <a:spLocks noEditPoints="1"/>
              </p:cNvSpPr>
              <p:nvPr/>
            </p:nvSpPr>
            <p:spPr bwMode="black">
              <a:xfrm>
                <a:off x="5367338" y="1733551"/>
                <a:ext cx="933450" cy="1749425"/>
              </a:xfrm>
              <a:custGeom>
                <a:avLst/>
                <a:gdLst>
                  <a:gd name="T0" fmla="*/ 1110 w 2592"/>
                  <a:gd name="T1" fmla="*/ 1074 h 4854"/>
                  <a:gd name="T2" fmla="*/ 1528 w 2592"/>
                  <a:gd name="T3" fmla="*/ 1586 h 4854"/>
                  <a:gd name="T4" fmla="*/ 1695 w 2592"/>
                  <a:gd name="T5" fmla="*/ 3201 h 4854"/>
                  <a:gd name="T6" fmla="*/ 1504 w 2592"/>
                  <a:gd name="T7" fmla="*/ 3600 h 4854"/>
                  <a:gd name="T8" fmla="*/ 1177 w 2592"/>
                  <a:gd name="T9" fmla="*/ 3647 h 4854"/>
                  <a:gd name="T10" fmla="*/ 1110 w 2592"/>
                  <a:gd name="T11" fmla="*/ 1074 h 4854"/>
                  <a:gd name="T12" fmla="*/ 1894 w 2592"/>
                  <a:gd name="T13" fmla="*/ 4607 h 4854"/>
                  <a:gd name="T14" fmla="*/ 2590 w 2592"/>
                  <a:gd name="T15" fmla="*/ 3660 h 4854"/>
                  <a:gd name="T16" fmla="*/ 2317 w 2592"/>
                  <a:gd name="T17" fmla="*/ 1839 h 4854"/>
                  <a:gd name="T18" fmla="*/ 1618 w 2592"/>
                  <a:gd name="T19" fmla="*/ 731 h 4854"/>
                  <a:gd name="T20" fmla="*/ 230 w 2592"/>
                  <a:gd name="T21" fmla="*/ 0 h 4854"/>
                  <a:gd name="T22" fmla="*/ 0 w 2592"/>
                  <a:gd name="T23" fmla="*/ 4854 h 4854"/>
                  <a:gd name="T24" fmla="*/ 1894 w 2592"/>
                  <a:gd name="T25" fmla="*/ 4607 h 4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92" h="4854">
                    <a:moveTo>
                      <a:pt x="1110" y="1074"/>
                    </a:moveTo>
                    <a:cubicBezTo>
                      <a:pt x="1489" y="1154"/>
                      <a:pt x="1513" y="1456"/>
                      <a:pt x="1528" y="1586"/>
                    </a:cubicBezTo>
                    <a:cubicBezTo>
                      <a:pt x="1559" y="1874"/>
                      <a:pt x="1667" y="2801"/>
                      <a:pt x="1695" y="3201"/>
                    </a:cubicBezTo>
                    <a:cubicBezTo>
                      <a:pt x="1712" y="3441"/>
                      <a:pt x="1623" y="3548"/>
                      <a:pt x="1504" y="3600"/>
                    </a:cubicBezTo>
                    <a:cubicBezTo>
                      <a:pt x="1416" y="3639"/>
                      <a:pt x="1177" y="3647"/>
                      <a:pt x="1177" y="3647"/>
                    </a:cubicBezTo>
                    <a:lnTo>
                      <a:pt x="1110" y="1074"/>
                    </a:lnTo>
                    <a:close/>
                    <a:moveTo>
                      <a:pt x="1894" y="4607"/>
                    </a:moveTo>
                    <a:cubicBezTo>
                      <a:pt x="2458" y="4532"/>
                      <a:pt x="2592" y="3959"/>
                      <a:pt x="2590" y="3660"/>
                    </a:cubicBezTo>
                    <a:cubicBezTo>
                      <a:pt x="2588" y="3361"/>
                      <a:pt x="2467" y="2576"/>
                      <a:pt x="2317" y="1839"/>
                    </a:cubicBezTo>
                    <a:cubicBezTo>
                      <a:pt x="2166" y="1102"/>
                      <a:pt x="1853" y="909"/>
                      <a:pt x="1618" y="731"/>
                    </a:cubicBezTo>
                    <a:cubicBezTo>
                      <a:pt x="1383" y="553"/>
                      <a:pt x="230" y="0"/>
                      <a:pt x="230" y="0"/>
                    </a:cubicBezTo>
                    <a:lnTo>
                      <a:pt x="0" y="4854"/>
                    </a:lnTo>
                    <a:lnTo>
                      <a:pt x="1894" y="46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0" name="Freeform 9">
                <a:extLst>
                  <a:ext uri="{FF2B5EF4-FFF2-40B4-BE49-F238E27FC236}">
                    <a16:creationId xmlns:a16="http://schemas.microsoft.com/office/drawing/2014/main" id="{3E78E263-1CAC-7B41-BD1D-E3F20D3AB6F7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6211888" y="2105026"/>
                <a:ext cx="1128713" cy="1235075"/>
              </a:xfrm>
              <a:custGeom>
                <a:avLst/>
                <a:gdLst>
                  <a:gd name="T0" fmla="*/ 3131 w 3131"/>
                  <a:gd name="T1" fmla="*/ 2974 h 3428"/>
                  <a:gd name="T2" fmla="*/ 2880 w 3131"/>
                  <a:gd name="T3" fmla="*/ 2337 h 3428"/>
                  <a:gd name="T4" fmla="*/ 1423 w 3131"/>
                  <a:gd name="T5" fmla="*/ 2516 h 3428"/>
                  <a:gd name="T6" fmla="*/ 1280 w 3131"/>
                  <a:gd name="T7" fmla="*/ 2070 h 3428"/>
                  <a:gd name="T8" fmla="*/ 2588 w 3131"/>
                  <a:gd name="T9" fmla="*/ 1931 h 3428"/>
                  <a:gd name="T10" fmla="*/ 2339 w 3131"/>
                  <a:gd name="T11" fmla="*/ 1265 h 3428"/>
                  <a:gd name="T12" fmla="*/ 1043 w 3131"/>
                  <a:gd name="T13" fmla="*/ 1362 h 3428"/>
                  <a:gd name="T14" fmla="*/ 933 w 3131"/>
                  <a:gd name="T15" fmla="*/ 947 h 3428"/>
                  <a:gd name="T16" fmla="*/ 2241 w 3131"/>
                  <a:gd name="T17" fmla="*/ 844 h 3428"/>
                  <a:gd name="T18" fmla="*/ 2038 w 3131"/>
                  <a:gd name="T19" fmla="*/ 303 h 3428"/>
                  <a:gd name="T20" fmla="*/ 850 w 3131"/>
                  <a:gd name="T21" fmla="*/ 414 h 3428"/>
                  <a:gd name="T22" fmla="*/ 0 w 3131"/>
                  <a:gd name="T23" fmla="*/ 0 h 3428"/>
                  <a:gd name="T24" fmla="*/ 683 w 3131"/>
                  <a:gd name="T25" fmla="*/ 3428 h 3428"/>
                  <a:gd name="T26" fmla="*/ 1334 w 3131"/>
                  <a:gd name="T27" fmla="*/ 3343 h 3428"/>
                  <a:gd name="T28" fmla="*/ 3131 w 3131"/>
                  <a:gd name="T29" fmla="*/ 2974 h 3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31" h="3428">
                    <a:moveTo>
                      <a:pt x="3131" y="2974"/>
                    </a:moveTo>
                    <a:lnTo>
                      <a:pt x="2880" y="2337"/>
                    </a:lnTo>
                    <a:lnTo>
                      <a:pt x="1423" y="2516"/>
                    </a:lnTo>
                    <a:lnTo>
                      <a:pt x="1280" y="2070"/>
                    </a:lnTo>
                    <a:lnTo>
                      <a:pt x="2588" y="1931"/>
                    </a:lnTo>
                    <a:lnTo>
                      <a:pt x="2339" y="1265"/>
                    </a:lnTo>
                    <a:lnTo>
                      <a:pt x="1043" y="1362"/>
                    </a:lnTo>
                    <a:lnTo>
                      <a:pt x="933" y="947"/>
                    </a:lnTo>
                    <a:lnTo>
                      <a:pt x="2241" y="844"/>
                    </a:lnTo>
                    <a:lnTo>
                      <a:pt x="2038" y="303"/>
                    </a:lnTo>
                    <a:lnTo>
                      <a:pt x="850" y="414"/>
                    </a:lnTo>
                    <a:lnTo>
                      <a:pt x="0" y="0"/>
                    </a:lnTo>
                    <a:lnTo>
                      <a:pt x="683" y="3428"/>
                    </a:lnTo>
                    <a:lnTo>
                      <a:pt x="1334" y="3343"/>
                    </a:lnTo>
                    <a:lnTo>
                      <a:pt x="3131" y="29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1" name="Freeform 10">
                <a:extLst>
                  <a:ext uri="{FF2B5EF4-FFF2-40B4-BE49-F238E27FC236}">
                    <a16:creationId xmlns:a16="http://schemas.microsoft.com/office/drawing/2014/main" id="{FD96A849-B7FB-7246-B801-D1664778F92E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7146925" y="2495551"/>
                <a:ext cx="795338" cy="300038"/>
              </a:xfrm>
              <a:custGeom>
                <a:avLst/>
                <a:gdLst>
                  <a:gd name="T0" fmla="*/ 2204 w 2204"/>
                  <a:gd name="T1" fmla="*/ 607 h 830"/>
                  <a:gd name="T2" fmla="*/ 1921 w 2204"/>
                  <a:gd name="T3" fmla="*/ 0 h 830"/>
                  <a:gd name="T4" fmla="*/ 0 w 2204"/>
                  <a:gd name="T5" fmla="*/ 165 h 830"/>
                  <a:gd name="T6" fmla="*/ 265 w 2204"/>
                  <a:gd name="T7" fmla="*/ 830 h 830"/>
                  <a:gd name="T8" fmla="*/ 2204 w 2204"/>
                  <a:gd name="T9" fmla="*/ 607 h 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4" h="830">
                    <a:moveTo>
                      <a:pt x="2204" y="607"/>
                    </a:moveTo>
                    <a:lnTo>
                      <a:pt x="1921" y="0"/>
                    </a:lnTo>
                    <a:lnTo>
                      <a:pt x="0" y="165"/>
                    </a:lnTo>
                    <a:lnTo>
                      <a:pt x="265" y="830"/>
                    </a:lnTo>
                    <a:lnTo>
                      <a:pt x="2204" y="6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2" name="Freeform 11">
                <a:extLst>
                  <a:ext uri="{FF2B5EF4-FFF2-40B4-BE49-F238E27FC236}">
                    <a16:creationId xmlns:a16="http://schemas.microsoft.com/office/drawing/2014/main" id="{B80BE392-53AF-5240-B96A-C6E4A3C3FB5F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2590800" y="3852863"/>
                <a:ext cx="1217613" cy="1185863"/>
              </a:xfrm>
              <a:custGeom>
                <a:avLst/>
                <a:gdLst>
                  <a:gd name="T0" fmla="*/ 2033 w 3378"/>
                  <a:gd name="T1" fmla="*/ 185 h 3290"/>
                  <a:gd name="T2" fmla="*/ 1406 w 3378"/>
                  <a:gd name="T3" fmla="*/ 1149 h 3290"/>
                  <a:gd name="T4" fmla="*/ 1220 w 3378"/>
                  <a:gd name="T5" fmla="*/ 297 h 3290"/>
                  <a:gd name="T6" fmla="*/ 0 w 3378"/>
                  <a:gd name="T7" fmla="*/ 465 h 3290"/>
                  <a:gd name="T8" fmla="*/ 585 w 3378"/>
                  <a:gd name="T9" fmla="*/ 1862 h 3290"/>
                  <a:gd name="T10" fmla="*/ 269 w 3378"/>
                  <a:gd name="T11" fmla="*/ 3168 h 3290"/>
                  <a:gd name="T12" fmla="*/ 1769 w 3378"/>
                  <a:gd name="T13" fmla="*/ 3290 h 3290"/>
                  <a:gd name="T14" fmla="*/ 2088 w 3378"/>
                  <a:gd name="T15" fmla="*/ 1849 h 3290"/>
                  <a:gd name="T16" fmla="*/ 3378 w 3378"/>
                  <a:gd name="T17" fmla="*/ 0 h 3290"/>
                  <a:gd name="T18" fmla="*/ 2033 w 3378"/>
                  <a:gd name="T19" fmla="*/ 185 h 3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78" h="3290">
                    <a:moveTo>
                      <a:pt x="2033" y="185"/>
                    </a:moveTo>
                    <a:lnTo>
                      <a:pt x="1406" y="1149"/>
                    </a:lnTo>
                    <a:lnTo>
                      <a:pt x="1220" y="297"/>
                    </a:lnTo>
                    <a:lnTo>
                      <a:pt x="0" y="465"/>
                    </a:lnTo>
                    <a:lnTo>
                      <a:pt x="585" y="1862"/>
                    </a:lnTo>
                    <a:lnTo>
                      <a:pt x="269" y="3168"/>
                    </a:lnTo>
                    <a:lnTo>
                      <a:pt x="1769" y="3290"/>
                    </a:lnTo>
                    <a:lnTo>
                      <a:pt x="2088" y="1849"/>
                    </a:lnTo>
                    <a:lnTo>
                      <a:pt x="3378" y="0"/>
                    </a:lnTo>
                    <a:lnTo>
                      <a:pt x="2033" y="1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3" name="Freeform 12">
                <a:extLst>
                  <a:ext uri="{FF2B5EF4-FFF2-40B4-BE49-F238E27FC236}">
                    <a16:creationId xmlns:a16="http://schemas.microsoft.com/office/drawing/2014/main" id="{666C56E5-78D5-2242-8DB2-B03CBB3D6891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3795713" y="3781426"/>
                <a:ext cx="1100138" cy="1395413"/>
              </a:xfrm>
              <a:custGeom>
                <a:avLst/>
                <a:gdLst>
                  <a:gd name="T0" fmla="*/ 1500 w 3054"/>
                  <a:gd name="T1" fmla="*/ 2658 h 3866"/>
                  <a:gd name="T2" fmla="*/ 1451 w 3054"/>
                  <a:gd name="T3" fmla="*/ 0 h 3866"/>
                  <a:gd name="T4" fmla="*/ 180 w 3054"/>
                  <a:gd name="T5" fmla="*/ 175 h 3866"/>
                  <a:gd name="T6" fmla="*/ 0 w 3054"/>
                  <a:gd name="T7" fmla="*/ 3614 h 3866"/>
                  <a:gd name="T8" fmla="*/ 3054 w 3054"/>
                  <a:gd name="T9" fmla="*/ 3866 h 3866"/>
                  <a:gd name="T10" fmla="*/ 2933 w 3054"/>
                  <a:gd name="T11" fmla="*/ 2673 h 3866"/>
                  <a:gd name="T12" fmla="*/ 1500 w 3054"/>
                  <a:gd name="T13" fmla="*/ 2658 h 3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4" h="3866">
                    <a:moveTo>
                      <a:pt x="1500" y="2658"/>
                    </a:moveTo>
                    <a:lnTo>
                      <a:pt x="1451" y="0"/>
                    </a:lnTo>
                    <a:lnTo>
                      <a:pt x="180" y="175"/>
                    </a:lnTo>
                    <a:lnTo>
                      <a:pt x="0" y="3614"/>
                    </a:lnTo>
                    <a:lnTo>
                      <a:pt x="3054" y="3866"/>
                    </a:lnTo>
                    <a:lnTo>
                      <a:pt x="2933" y="2673"/>
                    </a:lnTo>
                    <a:lnTo>
                      <a:pt x="1500" y="26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4" name="Freeform 13">
                <a:extLst>
                  <a:ext uri="{FF2B5EF4-FFF2-40B4-BE49-F238E27FC236}">
                    <a16:creationId xmlns:a16="http://schemas.microsoft.com/office/drawing/2014/main" id="{06DFE2D7-7719-3C4A-AD0C-BD8A0A376BD3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4824413" y="3649663"/>
                <a:ext cx="735013" cy="1579563"/>
              </a:xfrm>
              <a:custGeom>
                <a:avLst/>
                <a:gdLst>
                  <a:gd name="T0" fmla="*/ 0 w 2037"/>
                  <a:gd name="T1" fmla="*/ 174 h 4383"/>
                  <a:gd name="T2" fmla="*/ 486 w 2037"/>
                  <a:gd name="T3" fmla="*/ 4256 h 4383"/>
                  <a:gd name="T4" fmla="*/ 2037 w 2037"/>
                  <a:gd name="T5" fmla="*/ 4383 h 4383"/>
                  <a:gd name="T6" fmla="*/ 1264 w 2037"/>
                  <a:gd name="T7" fmla="*/ 0 h 4383"/>
                  <a:gd name="T8" fmla="*/ 0 w 2037"/>
                  <a:gd name="T9" fmla="*/ 174 h 4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37" h="4383">
                    <a:moveTo>
                      <a:pt x="0" y="174"/>
                    </a:moveTo>
                    <a:lnTo>
                      <a:pt x="486" y="4256"/>
                    </a:lnTo>
                    <a:lnTo>
                      <a:pt x="2037" y="4383"/>
                    </a:lnTo>
                    <a:lnTo>
                      <a:pt x="1264" y="0"/>
                    </a:lnTo>
                    <a:lnTo>
                      <a:pt x="0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5" name="Freeform 14">
                <a:extLst>
                  <a:ext uri="{FF2B5EF4-FFF2-40B4-BE49-F238E27FC236}">
                    <a16:creationId xmlns:a16="http://schemas.microsoft.com/office/drawing/2014/main" id="{8DE4ABC8-2F2A-5B44-B30E-49BC636E7615}"/>
                  </a:ext>
                </a:extLst>
              </p:cNvPr>
              <p:cNvSpPr>
                <a:spLocks noEditPoints="1"/>
              </p:cNvSpPr>
              <p:nvPr/>
            </p:nvSpPr>
            <p:spPr bwMode="black">
              <a:xfrm>
                <a:off x="5438775" y="3505201"/>
                <a:ext cx="1316038" cy="1827213"/>
              </a:xfrm>
              <a:custGeom>
                <a:avLst/>
                <a:gdLst>
                  <a:gd name="T0" fmla="*/ 1657 w 3654"/>
                  <a:gd name="T1" fmla="*/ 3569 h 5068"/>
                  <a:gd name="T2" fmla="*/ 1249 w 3654"/>
                  <a:gd name="T3" fmla="*/ 1777 h 5068"/>
                  <a:gd name="T4" fmla="*/ 1444 w 3654"/>
                  <a:gd name="T5" fmla="*/ 1134 h 5068"/>
                  <a:gd name="T6" fmla="*/ 1930 w 3654"/>
                  <a:gd name="T7" fmla="*/ 1888 h 5068"/>
                  <a:gd name="T8" fmla="*/ 2294 w 3654"/>
                  <a:gd name="T9" fmla="*/ 3484 h 5068"/>
                  <a:gd name="T10" fmla="*/ 2076 w 3654"/>
                  <a:gd name="T11" fmla="*/ 4093 h 5068"/>
                  <a:gd name="T12" fmla="*/ 1657 w 3654"/>
                  <a:gd name="T13" fmla="*/ 3569 h 5068"/>
                  <a:gd name="T14" fmla="*/ 1273 w 3654"/>
                  <a:gd name="T15" fmla="*/ 72 h 5068"/>
                  <a:gd name="T16" fmla="*/ 57 w 3654"/>
                  <a:gd name="T17" fmla="*/ 1435 h 5068"/>
                  <a:gd name="T18" fmla="*/ 511 w 3654"/>
                  <a:gd name="T19" fmla="*/ 3837 h 5068"/>
                  <a:gd name="T20" fmla="*/ 2299 w 3654"/>
                  <a:gd name="T21" fmla="*/ 5036 h 5068"/>
                  <a:gd name="T22" fmla="*/ 3623 w 3654"/>
                  <a:gd name="T23" fmla="*/ 3883 h 5068"/>
                  <a:gd name="T24" fmla="*/ 2967 w 3654"/>
                  <a:gd name="T25" fmla="*/ 1116 h 5068"/>
                  <a:gd name="T26" fmla="*/ 1273 w 3654"/>
                  <a:gd name="T27" fmla="*/ 72 h 5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54" h="5068">
                    <a:moveTo>
                      <a:pt x="1657" y="3569"/>
                    </a:moveTo>
                    <a:cubicBezTo>
                      <a:pt x="1579" y="3307"/>
                      <a:pt x="1279" y="2042"/>
                      <a:pt x="1249" y="1777"/>
                    </a:cubicBezTo>
                    <a:cubicBezTo>
                      <a:pt x="1219" y="1512"/>
                      <a:pt x="1119" y="1157"/>
                      <a:pt x="1444" y="1134"/>
                    </a:cubicBezTo>
                    <a:cubicBezTo>
                      <a:pt x="1740" y="1112"/>
                      <a:pt x="1833" y="1527"/>
                      <a:pt x="1930" y="1888"/>
                    </a:cubicBezTo>
                    <a:cubicBezTo>
                      <a:pt x="2027" y="2250"/>
                      <a:pt x="2245" y="3154"/>
                      <a:pt x="2294" y="3484"/>
                    </a:cubicBezTo>
                    <a:cubicBezTo>
                      <a:pt x="2343" y="3815"/>
                      <a:pt x="2316" y="4071"/>
                      <a:pt x="2076" y="4093"/>
                    </a:cubicBezTo>
                    <a:cubicBezTo>
                      <a:pt x="1836" y="4115"/>
                      <a:pt x="1736" y="3831"/>
                      <a:pt x="1657" y="3569"/>
                    </a:cubicBezTo>
                    <a:close/>
                    <a:moveTo>
                      <a:pt x="1273" y="72"/>
                    </a:moveTo>
                    <a:cubicBezTo>
                      <a:pt x="318" y="178"/>
                      <a:pt x="0" y="900"/>
                      <a:pt x="57" y="1435"/>
                    </a:cubicBezTo>
                    <a:cubicBezTo>
                      <a:pt x="117" y="1995"/>
                      <a:pt x="283" y="3029"/>
                      <a:pt x="511" y="3837"/>
                    </a:cubicBezTo>
                    <a:cubicBezTo>
                      <a:pt x="740" y="4645"/>
                      <a:pt x="1434" y="5006"/>
                      <a:pt x="2299" y="5036"/>
                    </a:cubicBezTo>
                    <a:cubicBezTo>
                      <a:pt x="3218" y="5068"/>
                      <a:pt x="3654" y="4437"/>
                      <a:pt x="3623" y="3883"/>
                    </a:cubicBezTo>
                    <a:cubicBezTo>
                      <a:pt x="3589" y="3272"/>
                      <a:pt x="3285" y="1941"/>
                      <a:pt x="2967" y="1116"/>
                    </a:cubicBezTo>
                    <a:cubicBezTo>
                      <a:pt x="2649" y="291"/>
                      <a:pt x="1925" y="0"/>
                      <a:pt x="1273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6" name="Freeform 15">
                <a:extLst>
                  <a:ext uri="{FF2B5EF4-FFF2-40B4-BE49-F238E27FC236}">
                    <a16:creationId xmlns:a16="http://schemas.microsoft.com/office/drawing/2014/main" id="{056D935D-FC2C-0645-A13A-7D72B5894718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7402513" y="3236913"/>
                <a:ext cx="993775" cy="1530350"/>
              </a:xfrm>
              <a:custGeom>
                <a:avLst/>
                <a:gdLst>
                  <a:gd name="T0" fmla="*/ 0 w 2757"/>
                  <a:gd name="T1" fmla="*/ 143 h 4243"/>
                  <a:gd name="T2" fmla="*/ 1856 w 2757"/>
                  <a:gd name="T3" fmla="*/ 4243 h 4243"/>
                  <a:gd name="T4" fmla="*/ 2757 w 2757"/>
                  <a:gd name="T5" fmla="*/ 3569 h 4243"/>
                  <a:gd name="T6" fmla="*/ 605 w 2757"/>
                  <a:gd name="T7" fmla="*/ 0 h 4243"/>
                  <a:gd name="T8" fmla="*/ 0 w 2757"/>
                  <a:gd name="T9" fmla="*/ 143 h 4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7" h="4243">
                    <a:moveTo>
                      <a:pt x="0" y="143"/>
                    </a:moveTo>
                    <a:lnTo>
                      <a:pt x="1856" y="4243"/>
                    </a:lnTo>
                    <a:lnTo>
                      <a:pt x="2757" y="3569"/>
                    </a:lnTo>
                    <a:lnTo>
                      <a:pt x="605" y="0"/>
                    </a:lnTo>
                    <a:lnTo>
                      <a:pt x="0" y="1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" name="Freeform 16">
                <a:extLst>
                  <a:ext uri="{FF2B5EF4-FFF2-40B4-BE49-F238E27FC236}">
                    <a16:creationId xmlns:a16="http://schemas.microsoft.com/office/drawing/2014/main" id="{EC091E12-7B00-834B-B9D7-BE098A46CE5A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7605713" y="3073401"/>
                <a:ext cx="1339850" cy="1462088"/>
              </a:xfrm>
              <a:custGeom>
                <a:avLst/>
                <a:gdLst>
                  <a:gd name="T0" fmla="*/ 1183 w 3719"/>
                  <a:gd name="T1" fmla="*/ 920 h 4057"/>
                  <a:gd name="T2" fmla="*/ 1221 w 3719"/>
                  <a:gd name="T3" fmla="*/ 751 h 4057"/>
                  <a:gd name="T4" fmla="*/ 1517 w 3719"/>
                  <a:gd name="T5" fmla="*/ 926 h 4057"/>
                  <a:gd name="T6" fmla="*/ 1577 w 3719"/>
                  <a:gd name="T7" fmla="*/ 1005 h 4057"/>
                  <a:gd name="T8" fmla="*/ 2110 w 3719"/>
                  <a:gd name="T9" fmla="*/ 809 h 4057"/>
                  <a:gd name="T10" fmla="*/ 654 w 3719"/>
                  <a:gd name="T11" fmla="*/ 233 h 4057"/>
                  <a:gd name="T12" fmla="*/ 948 w 3719"/>
                  <a:gd name="T13" fmla="*/ 1515 h 4057"/>
                  <a:gd name="T14" fmla="*/ 1871 w 3719"/>
                  <a:gd name="T15" fmla="*/ 1945 h 4057"/>
                  <a:gd name="T16" fmla="*/ 2734 w 3719"/>
                  <a:gd name="T17" fmla="*/ 2423 h 4057"/>
                  <a:gd name="T18" fmla="*/ 2522 w 3719"/>
                  <a:gd name="T19" fmla="*/ 2636 h 4057"/>
                  <a:gd name="T20" fmla="*/ 2256 w 3719"/>
                  <a:gd name="T21" fmla="*/ 2345 h 4057"/>
                  <a:gd name="T22" fmla="*/ 1612 w 3719"/>
                  <a:gd name="T23" fmla="*/ 2725 h 4057"/>
                  <a:gd name="T24" fmla="*/ 3294 w 3719"/>
                  <a:gd name="T25" fmla="*/ 3270 h 4057"/>
                  <a:gd name="T26" fmla="*/ 3278 w 3719"/>
                  <a:gd name="T27" fmla="*/ 1931 h 4057"/>
                  <a:gd name="T28" fmla="*/ 1997 w 3719"/>
                  <a:gd name="T29" fmla="*/ 1279 h 4057"/>
                  <a:gd name="T30" fmla="*/ 1183 w 3719"/>
                  <a:gd name="T31" fmla="*/ 920 h 4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19" h="4057">
                    <a:moveTo>
                      <a:pt x="1183" y="920"/>
                    </a:moveTo>
                    <a:cubicBezTo>
                      <a:pt x="1105" y="810"/>
                      <a:pt x="1148" y="758"/>
                      <a:pt x="1221" y="751"/>
                    </a:cubicBezTo>
                    <a:cubicBezTo>
                      <a:pt x="1311" y="742"/>
                      <a:pt x="1419" y="815"/>
                      <a:pt x="1517" y="926"/>
                    </a:cubicBezTo>
                    <a:cubicBezTo>
                      <a:pt x="1543" y="956"/>
                      <a:pt x="1577" y="1005"/>
                      <a:pt x="1577" y="1005"/>
                    </a:cubicBezTo>
                    <a:lnTo>
                      <a:pt x="2110" y="809"/>
                    </a:lnTo>
                    <a:cubicBezTo>
                      <a:pt x="2055" y="713"/>
                      <a:pt x="1415" y="0"/>
                      <a:pt x="654" y="233"/>
                    </a:cubicBezTo>
                    <a:cubicBezTo>
                      <a:pt x="0" y="434"/>
                      <a:pt x="694" y="1311"/>
                      <a:pt x="948" y="1515"/>
                    </a:cubicBezTo>
                    <a:cubicBezTo>
                      <a:pt x="1127" y="1659"/>
                      <a:pt x="1376" y="1803"/>
                      <a:pt x="1871" y="1945"/>
                    </a:cubicBezTo>
                    <a:cubicBezTo>
                      <a:pt x="2366" y="2088"/>
                      <a:pt x="2655" y="2129"/>
                      <a:pt x="2734" y="2423"/>
                    </a:cubicBezTo>
                    <a:cubicBezTo>
                      <a:pt x="2779" y="2589"/>
                      <a:pt x="2619" y="2675"/>
                      <a:pt x="2522" y="2636"/>
                    </a:cubicBezTo>
                    <a:cubicBezTo>
                      <a:pt x="2362" y="2571"/>
                      <a:pt x="2256" y="2345"/>
                      <a:pt x="2256" y="2345"/>
                    </a:cubicBezTo>
                    <a:lnTo>
                      <a:pt x="1612" y="2725"/>
                    </a:lnTo>
                    <a:cubicBezTo>
                      <a:pt x="1612" y="2725"/>
                      <a:pt x="2244" y="4057"/>
                      <a:pt x="3294" y="3270"/>
                    </a:cubicBezTo>
                    <a:cubicBezTo>
                      <a:pt x="3713" y="2955"/>
                      <a:pt x="3719" y="2411"/>
                      <a:pt x="3278" y="1931"/>
                    </a:cubicBezTo>
                    <a:cubicBezTo>
                      <a:pt x="2873" y="1491"/>
                      <a:pt x="2193" y="1330"/>
                      <a:pt x="1997" y="1279"/>
                    </a:cubicBezTo>
                    <a:cubicBezTo>
                      <a:pt x="1851" y="1241"/>
                      <a:pt x="1321" y="1116"/>
                      <a:pt x="1183" y="9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8" name="Freeform 17">
                <a:extLst>
                  <a:ext uri="{FF2B5EF4-FFF2-40B4-BE49-F238E27FC236}">
                    <a16:creationId xmlns:a16="http://schemas.microsoft.com/office/drawing/2014/main" id="{2DB13510-3832-504E-B94B-F85E98FF82B9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8181975" y="2998788"/>
                <a:ext cx="1108075" cy="1001713"/>
              </a:xfrm>
              <a:custGeom>
                <a:avLst/>
                <a:gdLst>
                  <a:gd name="T0" fmla="*/ 1729 w 3076"/>
                  <a:gd name="T1" fmla="*/ 480 h 2778"/>
                  <a:gd name="T2" fmla="*/ 1253 w 3076"/>
                  <a:gd name="T3" fmla="*/ 0 h 2778"/>
                  <a:gd name="T4" fmla="*/ 0 w 3076"/>
                  <a:gd name="T5" fmla="*/ 295 h 2778"/>
                  <a:gd name="T6" fmla="*/ 527 w 3076"/>
                  <a:gd name="T7" fmla="*/ 901 h 2778"/>
                  <a:gd name="T8" fmla="*/ 873 w 3076"/>
                  <a:gd name="T9" fmla="*/ 785 h 2778"/>
                  <a:gd name="T10" fmla="*/ 2535 w 3076"/>
                  <a:gd name="T11" fmla="*/ 2778 h 2778"/>
                  <a:gd name="T12" fmla="*/ 3076 w 3076"/>
                  <a:gd name="T13" fmla="*/ 2373 h 2778"/>
                  <a:gd name="T14" fmla="*/ 1397 w 3076"/>
                  <a:gd name="T15" fmla="*/ 598 h 2778"/>
                  <a:gd name="T16" fmla="*/ 1729 w 3076"/>
                  <a:gd name="T17" fmla="*/ 480 h 27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76" h="2778">
                    <a:moveTo>
                      <a:pt x="1729" y="480"/>
                    </a:moveTo>
                    <a:lnTo>
                      <a:pt x="1253" y="0"/>
                    </a:lnTo>
                    <a:lnTo>
                      <a:pt x="0" y="295"/>
                    </a:lnTo>
                    <a:lnTo>
                      <a:pt x="527" y="901"/>
                    </a:lnTo>
                    <a:lnTo>
                      <a:pt x="873" y="785"/>
                    </a:lnTo>
                    <a:lnTo>
                      <a:pt x="2535" y="2778"/>
                    </a:lnTo>
                    <a:lnTo>
                      <a:pt x="3076" y="2373"/>
                    </a:lnTo>
                    <a:lnTo>
                      <a:pt x="1397" y="598"/>
                    </a:lnTo>
                    <a:lnTo>
                      <a:pt x="1729" y="4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9" name="Freeform 18">
                <a:extLst>
                  <a:ext uri="{FF2B5EF4-FFF2-40B4-BE49-F238E27FC236}">
                    <a16:creationId xmlns:a16="http://schemas.microsoft.com/office/drawing/2014/main" id="{55D26A2C-075D-0D4A-939D-5DC56312AACE}"/>
                  </a:ext>
                </a:extLst>
              </p:cNvPr>
              <p:cNvSpPr>
                <a:spLocks noEditPoints="1"/>
              </p:cNvSpPr>
              <p:nvPr/>
            </p:nvSpPr>
            <p:spPr bwMode="black">
              <a:xfrm>
                <a:off x="8721725" y="2859088"/>
                <a:ext cx="1022350" cy="874713"/>
              </a:xfrm>
              <a:custGeom>
                <a:avLst/>
                <a:gdLst>
                  <a:gd name="T0" fmla="*/ 1722 w 2838"/>
                  <a:gd name="T1" fmla="*/ 1584 h 2426"/>
                  <a:gd name="T2" fmla="*/ 965 w 2838"/>
                  <a:gd name="T3" fmla="*/ 834 h 2426"/>
                  <a:gd name="T4" fmla="*/ 890 w 2838"/>
                  <a:gd name="T5" fmla="*/ 562 h 2426"/>
                  <a:gd name="T6" fmla="*/ 1223 w 2838"/>
                  <a:gd name="T7" fmla="*/ 720 h 2426"/>
                  <a:gd name="T8" fmla="*/ 1941 w 2838"/>
                  <a:gd name="T9" fmla="*/ 1426 h 2426"/>
                  <a:gd name="T10" fmla="*/ 2026 w 2838"/>
                  <a:gd name="T11" fmla="*/ 1680 h 2426"/>
                  <a:gd name="T12" fmla="*/ 1722 w 2838"/>
                  <a:gd name="T13" fmla="*/ 1584 h 2426"/>
                  <a:gd name="T14" fmla="*/ 2469 w 2838"/>
                  <a:gd name="T15" fmla="*/ 1268 h 2426"/>
                  <a:gd name="T16" fmla="*/ 1550 w 2838"/>
                  <a:gd name="T17" fmla="*/ 386 h 2426"/>
                  <a:gd name="T18" fmla="*/ 426 w 2838"/>
                  <a:gd name="T19" fmla="*/ 189 h 2426"/>
                  <a:gd name="T20" fmla="*/ 448 w 2838"/>
                  <a:gd name="T21" fmla="*/ 1070 h 2426"/>
                  <a:gd name="T22" fmla="*/ 1408 w 2838"/>
                  <a:gd name="T23" fmla="*/ 2044 h 2426"/>
                  <a:gd name="T24" fmla="*/ 2452 w 2838"/>
                  <a:gd name="T25" fmla="*/ 2127 h 2426"/>
                  <a:gd name="T26" fmla="*/ 2469 w 2838"/>
                  <a:gd name="T27" fmla="*/ 1268 h 2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38" h="2426">
                    <a:moveTo>
                      <a:pt x="1722" y="1584"/>
                    </a:moveTo>
                    <a:cubicBezTo>
                      <a:pt x="1630" y="1508"/>
                      <a:pt x="1043" y="921"/>
                      <a:pt x="965" y="834"/>
                    </a:cubicBezTo>
                    <a:cubicBezTo>
                      <a:pt x="886" y="747"/>
                      <a:pt x="777" y="606"/>
                      <a:pt x="890" y="562"/>
                    </a:cubicBezTo>
                    <a:cubicBezTo>
                      <a:pt x="1008" y="517"/>
                      <a:pt x="1153" y="650"/>
                      <a:pt x="1223" y="720"/>
                    </a:cubicBezTo>
                    <a:cubicBezTo>
                      <a:pt x="1293" y="790"/>
                      <a:pt x="1886" y="1366"/>
                      <a:pt x="1941" y="1426"/>
                    </a:cubicBezTo>
                    <a:cubicBezTo>
                      <a:pt x="1997" y="1487"/>
                      <a:pt x="2110" y="1621"/>
                      <a:pt x="2026" y="1680"/>
                    </a:cubicBezTo>
                    <a:cubicBezTo>
                      <a:pt x="1941" y="1739"/>
                      <a:pt x="1814" y="1660"/>
                      <a:pt x="1722" y="1584"/>
                    </a:cubicBezTo>
                    <a:close/>
                    <a:moveTo>
                      <a:pt x="2469" y="1268"/>
                    </a:moveTo>
                    <a:cubicBezTo>
                      <a:pt x="2295" y="1045"/>
                      <a:pt x="1749" y="537"/>
                      <a:pt x="1550" y="386"/>
                    </a:cubicBezTo>
                    <a:cubicBezTo>
                      <a:pt x="1350" y="235"/>
                      <a:pt x="900" y="0"/>
                      <a:pt x="426" y="189"/>
                    </a:cubicBezTo>
                    <a:cubicBezTo>
                      <a:pt x="178" y="287"/>
                      <a:pt x="0" y="593"/>
                      <a:pt x="448" y="1070"/>
                    </a:cubicBezTo>
                    <a:cubicBezTo>
                      <a:pt x="896" y="1547"/>
                      <a:pt x="1200" y="1872"/>
                      <a:pt x="1408" y="2044"/>
                    </a:cubicBezTo>
                    <a:cubicBezTo>
                      <a:pt x="1616" y="2216"/>
                      <a:pt x="2067" y="2426"/>
                      <a:pt x="2452" y="2127"/>
                    </a:cubicBezTo>
                    <a:cubicBezTo>
                      <a:pt x="2838" y="1828"/>
                      <a:pt x="2643" y="1491"/>
                      <a:pt x="2469" y="12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0" name="Freeform 19">
                <a:extLst>
                  <a:ext uri="{FF2B5EF4-FFF2-40B4-BE49-F238E27FC236}">
                    <a16:creationId xmlns:a16="http://schemas.microsoft.com/office/drawing/2014/main" id="{E57E5D2F-A6D6-7F4E-8067-19DE85BDFCE1}"/>
                  </a:ext>
                </a:extLst>
              </p:cNvPr>
              <p:cNvSpPr>
                <a:spLocks noEditPoints="1"/>
              </p:cNvSpPr>
              <p:nvPr/>
            </p:nvSpPr>
            <p:spPr bwMode="black">
              <a:xfrm>
                <a:off x="6511925" y="3286126"/>
                <a:ext cx="1276350" cy="2084388"/>
              </a:xfrm>
              <a:custGeom>
                <a:avLst/>
                <a:gdLst>
                  <a:gd name="T0" fmla="*/ 1851 w 3541"/>
                  <a:gd name="T1" fmla="*/ 2582 h 5777"/>
                  <a:gd name="T2" fmla="*/ 1413 w 3541"/>
                  <a:gd name="T3" fmla="*/ 1218 h 5777"/>
                  <a:gd name="T4" fmla="*/ 1604 w 3541"/>
                  <a:gd name="T5" fmla="*/ 1159 h 5777"/>
                  <a:gd name="T6" fmla="*/ 1766 w 3541"/>
                  <a:gd name="T7" fmla="*/ 1201 h 5777"/>
                  <a:gd name="T8" fmla="*/ 2235 w 3541"/>
                  <a:gd name="T9" fmla="*/ 2211 h 5777"/>
                  <a:gd name="T10" fmla="*/ 2092 w 3541"/>
                  <a:gd name="T11" fmla="*/ 2480 h 5777"/>
                  <a:gd name="T12" fmla="*/ 1851 w 3541"/>
                  <a:gd name="T13" fmla="*/ 2582 h 5777"/>
                  <a:gd name="T14" fmla="*/ 1152 w 3541"/>
                  <a:gd name="T15" fmla="*/ 314 h 5777"/>
                  <a:gd name="T16" fmla="*/ 514 w 3541"/>
                  <a:gd name="T17" fmla="*/ 465 h 5777"/>
                  <a:gd name="T18" fmla="*/ 0 w 3541"/>
                  <a:gd name="T19" fmla="*/ 537 h 5777"/>
                  <a:gd name="T20" fmla="*/ 1444 w 3541"/>
                  <a:gd name="T21" fmla="*/ 5724 h 5777"/>
                  <a:gd name="T22" fmla="*/ 2094 w 3541"/>
                  <a:gd name="T23" fmla="*/ 5777 h 5777"/>
                  <a:gd name="T24" fmla="*/ 2724 w 3541"/>
                  <a:gd name="T25" fmla="*/ 5305 h 5777"/>
                  <a:gd name="T26" fmla="*/ 2205 w 3541"/>
                  <a:gd name="T27" fmla="*/ 3686 h 5777"/>
                  <a:gd name="T28" fmla="*/ 2851 w 3541"/>
                  <a:gd name="T29" fmla="*/ 1316 h 5777"/>
                  <a:gd name="T30" fmla="*/ 1152 w 3541"/>
                  <a:gd name="T31" fmla="*/ 314 h 5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41" h="5777">
                    <a:moveTo>
                      <a:pt x="1851" y="2582"/>
                    </a:moveTo>
                    <a:lnTo>
                      <a:pt x="1413" y="1218"/>
                    </a:lnTo>
                    <a:cubicBezTo>
                      <a:pt x="1413" y="1218"/>
                      <a:pt x="1519" y="1176"/>
                      <a:pt x="1604" y="1159"/>
                    </a:cubicBezTo>
                    <a:cubicBezTo>
                      <a:pt x="1652" y="1149"/>
                      <a:pt x="1700" y="1161"/>
                      <a:pt x="1766" y="1201"/>
                    </a:cubicBezTo>
                    <a:cubicBezTo>
                      <a:pt x="1949" y="1310"/>
                      <a:pt x="2222" y="1902"/>
                      <a:pt x="2235" y="2211"/>
                    </a:cubicBezTo>
                    <a:cubicBezTo>
                      <a:pt x="2241" y="2360"/>
                      <a:pt x="2181" y="2437"/>
                      <a:pt x="2092" y="2480"/>
                    </a:cubicBezTo>
                    <a:cubicBezTo>
                      <a:pt x="1982" y="2532"/>
                      <a:pt x="1851" y="2582"/>
                      <a:pt x="1851" y="2582"/>
                    </a:cubicBezTo>
                    <a:close/>
                    <a:moveTo>
                      <a:pt x="1152" y="314"/>
                    </a:moveTo>
                    <a:cubicBezTo>
                      <a:pt x="987" y="350"/>
                      <a:pt x="514" y="465"/>
                      <a:pt x="514" y="465"/>
                    </a:cubicBezTo>
                    <a:lnTo>
                      <a:pt x="0" y="537"/>
                    </a:lnTo>
                    <a:lnTo>
                      <a:pt x="1444" y="5724"/>
                    </a:lnTo>
                    <a:lnTo>
                      <a:pt x="2094" y="5777"/>
                    </a:lnTo>
                    <a:lnTo>
                      <a:pt x="2724" y="5305"/>
                    </a:lnTo>
                    <a:lnTo>
                      <a:pt x="2205" y="3686"/>
                    </a:lnTo>
                    <a:cubicBezTo>
                      <a:pt x="2975" y="3280"/>
                      <a:pt x="3541" y="2836"/>
                      <a:pt x="2851" y="1316"/>
                    </a:cubicBezTo>
                    <a:cubicBezTo>
                      <a:pt x="2252" y="0"/>
                      <a:pt x="1317" y="279"/>
                      <a:pt x="1152" y="3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4010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uva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47765-C154-F749-9BBE-21CBDE3B3E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3" name="Group 125">
            <a:extLst>
              <a:ext uri="{FF2B5EF4-FFF2-40B4-BE49-F238E27FC236}">
                <a16:creationId xmlns:a16="http://schemas.microsoft.com/office/drawing/2014/main" id="{02FCE52E-B7E9-438C-B432-E5D4C6AA078F}"/>
              </a:ext>
            </a:extLst>
          </p:cNvPr>
          <p:cNvGrpSpPr/>
          <p:nvPr userDrawn="1"/>
        </p:nvGrpSpPr>
        <p:grpSpPr bwMode="black">
          <a:xfrm>
            <a:off x="3497263" y="6419851"/>
            <a:ext cx="5207000" cy="82550"/>
            <a:chOff x="3497263" y="6419851"/>
            <a:chExt cx="5207000" cy="82550"/>
          </a:xfrm>
          <a:solidFill>
            <a:schemeClr val="bg1"/>
          </a:solidFill>
        </p:grpSpPr>
        <p:sp>
          <p:nvSpPr>
            <p:cNvPr id="144" name="Freeform 5">
              <a:extLst>
                <a:ext uri="{FF2B5EF4-FFF2-40B4-BE49-F238E27FC236}">
                  <a16:creationId xmlns:a16="http://schemas.microsoft.com/office/drawing/2014/main" id="{242329A5-793B-4CAC-85B3-676723FC392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497263" y="6421438"/>
              <a:ext cx="61913" cy="79375"/>
            </a:xfrm>
            <a:custGeom>
              <a:avLst/>
              <a:gdLst>
                <a:gd name="T0" fmla="*/ 157 w 174"/>
                <a:gd name="T1" fmla="*/ 0 h 215"/>
                <a:gd name="T2" fmla="*/ 174 w 174"/>
                <a:gd name="T3" fmla="*/ 14 h 215"/>
                <a:gd name="T4" fmla="*/ 157 w 174"/>
                <a:gd name="T5" fmla="*/ 27 h 215"/>
                <a:gd name="T6" fmla="*/ 102 w 174"/>
                <a:gd name="T7" fmla="*/ 27 h 215"/>
                <a:gd name="T8" fmla="*/ 102 w 174"/>
                <a:gd name="T9" fmla="*/ 198 h 215"/>
                <a:gd name="T10" fmla="*/ 87 w 174"/>
                <a:gd name="T11" fmla="*/ 215 h 215"/>
                <a:gd name="T12" fmla="*/ 72 w 174"/>
                <a:gd name="T13" fmla="*/ 198 h 215"/>
                <a:gd name="T14" fmla="*/ 72 w 174"/>
                <a:gd name="T15" fmla="*/ 27 h 215"/>
                <a:gd name="T16" fmla="*/ 17 w 174"/>
                <a:gd name="T17" fmla="*/ 27 h 215"/>
                <a:gd name="T18" fmla="*/ 0 w 174"/>
                <a:gd name="T19" fmla="*/ 14 h 215"/>
                <a:gd name="T20" fmla="*/ 17 w 174"/>
                <a:gd name="T21" fmla="*/ 0 h 215"/>
                <a:gd name="T22" fmla="*/ 157 w 174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15">
                  <a:moveTo>
                    <a:pt x="157" y="0"/>
                  </a:moveTo>
                  <a:cubicBezTo>
                    <a:pt x="167" y="0"/>
                    <a:pt x="174" y="4"/>
                    <a:pt x="174" y="14"/>
                  </a:cubicBezTo>
                  <a:cubicBezTo>
                    <a:pt x="174" y="24"/>
                    <a:pt x="167" y="27"/>
                    <a:pt x="157" y="27"/>
                  </a:cubicBezTo>
                  <a:lnTo>
                    <a:pt x="102" y="27"/>
                  </a:lnTo>
                  <a:lnTo>
                    <a:pt x="102" y="198"/>
                  </a:lnTo>
                  <a:cubicBezTo>
                    <a:pt x="102" y="208"/>
                    <a:pt x="97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7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5" name="Freeform 6">
              <a:extLst>
                <a:ext uri="{FF2B5EF4-FFF2-40B4-BE49-F238E27FC236}">
                  <a16:creationId xmlns:a16="http://schemas.microsoft.com/office/drawing/2014/main" id="{56A7068B-5895-4F7B-A66D-4717440AB3A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567113" y="6421438"/>
              <a:ext cx="58738" cy="79375"/>
            </a:xfrm>
            <a:custGeom>
              <a:avLst/>
              <a:gdLst>
                <a:gd name="T0" fmla="*/ 59 w 166"/>
                <a:gd name="T1" fmla="*/ 126 h 215"/>
                <a:gd name="T2" fmla="*/ 107 w 166"/>
                <a:gd name="T3" fmla="*/ 126 h 215"/>
                <a:gd name="T4" fmla="*/ 83 w 166"/>
                <a:gd name="T5" fmla="*/ 56 h 215"/>
                <a:gd name="T6" fmla="*/ 59 w 166"/>
                <a:gd name="T7" fmla="*/ 126 h 215"/>
                <a:gd name="T8" fmla="*/ 165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8 w 166"/>
                <a:gd name="T15" fmla="*/ 205 h 215"/>
                <a:gd name="T16" fmla="*/ 118 w 166"/>
                <a:gd name="T17" fmla="*/ 153 h 215"/>
                <a:gd name="T18" fmla="*/ 49 w 166"/>
                <a:gd name="T19" fmla="*/ 153 h 215"/>
                <a:gd name="T20" fmla="*/ 29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2 w 166"/>
                <a:gd name="T27" fmla="*/ 193 h 215"/>
                <a:gd name="T28" fmla="*/ 70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5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9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9" y="126"/>
                  </a:lnTo>
                  <a:close/>
                  <a:moveTo>
                    <a:pt x="165" y="193"/>
                  </a:moveTo>
                  <a:cubicBezTo>
                    <a:pt x="166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1" y="212"/>
                    <a:pt x="138" y="205"/>
                  </a:cubicBezTo>
                  <a:lnTo>
                    <a:pt x="118" y="153"/>
                  </a:lnTo>
                  <a:lnTo>
                    <a:pt x="49" y="153"/>
                  </a:lnTo>
                  <a:lnTo>
                    <a:pt x="29" y="205"/>
                  </a:lnTo>
                  <a:cubicBezTo>
                    <a:pt x="26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1" y="196"/>
                    <a:pt x="2" y="193"/>
                  </a:cubicBezTo>
                  <a:lnTo>
                    <a:pt x="70" y="13"/>
                  </a:lnTo>
                  <a:cubicBezTo>
                    <a:pt x="73" y="7"/>
                    <a:pt x="75" y="0"/>
                    <a:pt x="83" y="0"/>
                  </a:cubicBezTo>
                  <a:cubicBezTo>
                    <a:pt x="91" y="0"/>
                    <a:pt x="94" y="7"/>
                    <a:pt x="96" y="13"/>
                  </a:cubicBezTo>
                  <a:lnTo>
                    <a:pt x="16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" name="Freeform 7">
              <a:extLst>
                <a:ext uri="{FF2B5EF4-FFF2-40B4-BE49-F238E27FC236}">
                  <a16:creationId xmlns:a16="http://schemas.microsoft.com/office/drawing/2014/main" id="{F4D5E90D-FF8A-45CD-8E0E-B450B809717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641725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1 w 128"/>
                <a:gd name="T3" fmla="*/ 27 h 215"/>
                <a:gd name="T4" fmla="*/ 78 w 128"/>
                <a:gd name="T5" fmla="*/ 27 h 215"/>
                <a:gd name="T6" fmla="*/ 78 w 128"/>
                <a:gd name="T7" fmla="*/ 188 h 215"/>
                <a:gd name="T8" fmla="*/ 111 w 128"/>
                <a:gd name="T9" fmla="*/ 188 h 215"/>
                <a:gd name="T10" fmla="*/ 128 w 128"/>
                <a:gd name="T11" fmla="*/ 202 h 215"/>
                <a:gd name="T12" fmla="*/ 111 w 128"/>
                <a:gd name="T13" fmla="*/ 215 h 215"/>
                <a:gd name="T14" fmla="*/ 16 w 128"/>
                <a:gd name="T15" fmla="*/ 215 h 215"/>
                <a:gd name="T16" fmla="*/ 0 w 128"/>
                <a:gd name="T17" fmla="*/ 202 h 215"/>
                <a:gd name="T18" fmla="*/ 16 w 128"/>
                <a:gd name="T19" fmla="*/ 188 h 215"/>
                <a:gd name="T20" fmla="*/ 49 w 128"/>
                <a:gd name="T21" fmla="*/ 188 h 215"/>
                <a:gd name="T22" fmla="*/ 49 w 128"/>
                <a:gd name="T23" fmla="*/ 27 h 215"/>
                <a:gd name="T24" fmla="*/ 16 w 128"/>
                <a:gd name="T25" fmla="*/ 27 h 215"/>
                <a:gd name="T26" fmla="*/ 0 w 128"/>
                <a:gd name="T27" fmla="*/ 14 h 215"/>
                <a:gd name="T28" fmla="*/ 16 w 128"/>
                <a:gd name="T29" fmla="*/ 0 h 215"/>
                <a:gd name="T30" fmla="*/ 111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1" y="27"/>
                    <a:pt x="111" y="27"/>
                  </a:cubicBezTo>
                  <a:lnTo>
                    <a:pt x="78" y="27"/>
                  </a:lnTo>
                  <a:lnTo>
                    <a:pt x="78" y="188"/>
                  </a:lnTo>
                  <a:lnTo>
                    <a:pt x="111" y="188"/>
                  </a:lnTo>
                  <a:cubicBezTo>
                    <a:pt x="121" y="188"/>
                    <a:pt x="128" y="192"/>
                    <a:pt x="128" y="202"/>
                  </a:cubicBezTo>
                  <a:cubicBezTo>
                    <a:pt x="128" y="211"/>
                    <a:pt x="121" y="215"/>
                    <a:pt x="111" y="215"/>
                  </a:cubicBezTo>
                  <a:lnTo>
                    <a:pt x="16" y="215"/>
                  </a:lnTo>
                  <a:cubicBezTo>
                    <a:pt x="7" y="215"/>
                    <a:pt x="0" y="211"/>
                    <a:pt x="0" y="202"/>
                  </a:cubicBezTo>
                  <a:cubicBezTo>
                    <a:pt x="0" y="192"/>
                    <a:pt x="7" y="188"/>
                    <a:pt x="16" y="188"/>
                  </a:cubicBezTo>
                  <a:lnTo>
                    <a:pt x="49" y="188"/>
                  </a:lnTo>
                  <a:lnTo>
                    <a:pt x="49" y="27"/>
                  </a:lnTo>
                  <a:lnTo>
                    <a:pt x="16" y="27"/>
                  </a:lnTo>
                  <a:cubicBezTo>
                    <a:pt x="7" y="27"/>
                    <a:pt x="0" y="23"/>
                    <a:pt x="0" y="14"/>
                  </a:cubicBezTo>
                  <a:cubicBezTo>
                    <a:pt x="0" y="4"/>
                    <a:pt x="7" y="0"/>
                    <a:pt x="16" y="0"/>
                  </a:cubicBezTo>
                  <a:lnTo>
                    <a:pt x="111" y="0"/>
                  </a:lnTo>
                  <a:cubicBezTo>
                    <a:pt x="121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7" name="Freeform 8">
              <a:extLst>
                <a:ext uri="{FF2B5EF4-FFF2-40B4-BE49-F238E27FC236}">
                  <a16:creationId xmlns:a16="http://schemas.microsoft.com/office/drawing/2014/main" id="{F882FB2C-4393-463D-8368-2FE85F118ECA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708400" y="6421438"/>
              <a:ext cx="55563" cy="79375"/>
            </a:xfrm>
            <a:custGeom>
              <a:avLst/>
              <a:gdLst>
                <a:gd name="T0" fmla="*/ 30 w 151"/>
                <a:gd name="T1" fmla="*/ 188 h 215"/>
                <a:gd name="T2" fmla="*/ 70 w 151"/>
                <a:gd name="T3" fmla="*/ 188 h 215"/>
                <a:gd name="T4" fmla="*/ 122 w 151"/>
                <a:gd name="T5" fmla="*/ 108 h 215"/>
                <a:gd name="T6" fmla="*/ 70 w 151"/>
                <a:gd name="T7" fmla="*/ 27 h 215"/>
                <a:gd name="T8" fmla="*/ 30 w 151"/>
                <a:gd name="T9" fmla="*/ 27 h 215"/>
                <a:gd name="T10" fmla="*/ 30 w 151"/>
                <a:gd name="T11" fmla="*/ 188 h 215"/>
                <a:gd name="T12" fmla="*/ 17 w 151"/>
                <a:gd name="T13" fmla="*/ 215 h 215"/>
                <a:gd name="T14" fmla="*/ 0 w 151"/>
                <a:gd name="T15" fmla="*/ 198 h 215"/>
                <a:gd name="T16" fmla="*/ 0 w 151"/>
                <a:gd name="T17" fmla="*/ 17 h 215"/>
                <a:gd name="T18" fmla="*/ 17 w 151"/>
                <a:gd name="T19" fmla="*/ 0 h 215"/>
                <a:gd name="T20" fmla="*/ 69 w 151"/>
                <a:gd name="T21" fmla="*/ 0 h 215"/>
                <a:gd name="T22" fmla="*/ 151 w 151"/>
                <a:gd name="T23" fmla="*/ 108 h 215"/>
                <a:gd name="T24" fmla="*/ 69 w 151"/>
                <a:gd name="T25" fmla="*/ 215 h 215"/>
                <a:gd name="T26" fmla="*/ 17 w 151"/>
                <a:gd name="T27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" h="215">
                  <a:moveTo>
                    <a:pt x="30" y="188"/>
                  </a:moveTo>
                  <a:lnTo>
                    <a:pt x="70" y="188"/>
                  </a:lnTo>
                  <a:cubicBezTo>
                    <a:pt x="104" y="188"/>
                    <a:pt x="122" y="155"/>
                    <a:pt x="122" y="108"/>
                  </a:cubicBezTo>
                  <a:cubicBezTo>
                    <a:pt x="122" y="61"/>
                    <a:pt x="104" y="27"/>
                    <a:pt x="70" y="27"/>
                  </a:cubicBezTo>
                  <a:lnTo>
                    <a:pt x="30" y="27"/>
                  </a:lnTo>
                  <a:lnTo>
                    <a:pt x="30" y="188"/>
                  </a:lnTo>
                  <a:close/>
                  <a:moveTo>
                    <a:pt x="17" y="215"/>
                  </a:move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7"/>
                    <a:pt x="7" y="0"/>
                    <a:pt x="17" y="0"/>
                  </a:cubicBezTo>
                  <a:lnTo>
                    <a:pt x="69" y="0"/>
                  </a:lnTo>
                  <a:cubicBezTo>
                    <a:pt x="122" y="0"/>
                    <a:pt x="151" y="45"/>
                    <a:pt x="151" y="108"/>
                  </a:cubicBezTo>
                  <a:cubicBezTo>
                    <a:pt x="151" y="170"/>
                    <a:pt x="122" y="215"/>
                    <a:pt x="69" y="215"/>
                  </a:cubicBezTo>
                  <a:lnTo>
                    <a:pt x="17" y="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Freeform 9">
              <a:extLst>
                <a:ext uri="{FF2B5EF4-FFF2-40B4-BE49-F238E27FC236}">
                  <a16:creationId xmlns:a16="http://schemas.microsoft.com/office/drawing/2014/main" id="{FF5A9EB2-0453-4E94-8267-2803A5ED5A0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776663" y="6421438"/>
              <a:ext cx="52388" cy="79375"/>
            </a:xfrm>
            <a:custGeom>
              <a:avLst/>
              <a:gdLst>
                <a:gd name="T0" fmla="*/ 125 w 146"/>
                <a:gd name="T1" fmla="*/ 0 h 215"/>
                <a:gd name="T2" fmla="*/ 141 w 146"/>
                <a:gd name="T3" fmla="*/ 14 h 215"/>
                <a:gd name="T4" fmla="*/ 125 w 146"/>
                <a:gd name="T5" fmla="*/ 27 h 215"/>
                <a:gd name="T6" fmla="*/ 29 w 146"/>
                <a:gd name="T7" fmla="*/ 27 h 215"/>
                <a:gd name="T8" fmla="*/ 29 w 146"/>
                <a:gd name="T9" fmla="*/ 91 h 215"/>
                <a:gd name="T10" fmla="*/ 100 w 146"/>
                <a:gd name="T11" fmla="*/ 91 h 215"/>
                <a:gd name="T12" fmla="*/ 115 w 146"/>
                <a:gd name="T13" fmla="*/ 105 h 215"/>
                <a:gd name="T14" fmla="*/ 100 w 146"/>
                <a:gd name="T15" fmla="*/ 118 h 215"/>
                <a:gd name="T16" fmla="*/ 29 w 146"/>
                <a:gd name="T17" fmla="*/ 118 h 215"/>
                <a:gd name="T18" fmla="*/ 29 w 146"/>
                <a:gd name="T19" fmla="*/ 188 h 215"/>
                <a:gd name="T20" fmla="*/ 129 w 146"/>
                <a:gd name="T21" fmla="*/ 188 h 215"/>
                <a:gd name="T22" fmla="*/ 146 w 146"/>
                <a:gd name="T23" fmla="*/ 202 h 215"/>
                <a:gd name="T24" fmla="*/ 129 w 146"/>
                <a:gd name="T25" fmla="*/ 215 h 215"/>
                <a:gd name="T26" fmla="*/ 16 w 146"/>
                <a:gd name="T27" fmla="*/ 215 h 215"/>
                <a:gd name="T28" fmla="*/ 0 w 146"/>
                <a:gd name="T29" fmla="*/ 198 h 215"/>
                <a:gd name="T30" fmla="*/ 0 w 146"/>
                <a:gd name="T31" fmla="*/ 17 h 215"/>
                <a:gd name="T32" fmla="*/ 16 w 146"/>
                <a:gd name="T33" fmla="*/ 0 h 215"/>
                <a:gd name="T34" fmla="*/ 125 w 146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15">
                  <a:moveTo>
                    <a:pt x="125" y="0"/>
                  </a:moveTo>
                  <a:cubicBezTo>
                    <a:pt x="134" y="0"/>
                    <a:pt x="141" y="4"/>
                    <a:pt x="141" y="14"/>
                  </a:cubicBezTo>
                  <a:cubicBezTo>
                    <a:pt x="141" y="24"/>
                    <a:pt x="134" y="27"/>
                    <a:pt x="125" y="27"/>
                  </a:cubicBezTo>
                  <a:lnTo>
                    <a:pt x="29" y="27"/>
                  </a:lnTo>
                  <a:lnTo>
                    <a:pt x="29" y="91"/>
                  </a:lnTo>
                  <a:lnTo>
                    <a:pt x="100" y="91"/>
                  </a:lnTo>
                  <a:cubicBezTo>
                    <a:pt x="109" y="91"/>
                    <a:pt x="115" y="94"/>
                    <a:pt x="115" y="105"/>
                  </a:cubicBezTo>
                  <a:cubicBezTo>
                    <a:pt x="115" y="115"/>
                    <a:pt x="109" y="118"/>
                    <a:pt x="100" y="118"/>
                  </a:cubicBezTo>
                  <a:lnTo>
                    <a:pt x="29" y="118"/>
                  </a:lnTo>
                  <a:lnTo>
                    <a:pt x="29" y="188"/>
                  </a:lnTo>
                  <a:lnTo>
                    <a:pt x="129" y="188"/>
                  </a:lnTo>
                  <a:cubicBezTo>
                    <a:pt x="139" y="188"/>
                    <a:pt x="146" y="191"/>
                    <a:pt x="146" y="202"/>
                  </a:cubicBezTo>
                  <a:cubicBezTo>
                    <a:pt x="146" y="212"/>
                    <a:pt x="139" y="215"/>
                    <a:pt x="129" y="215"/>
                  </a:cubicBezTo>
                  <a:lnTo>
                    <a:pt x="16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7" y="0"/>
                    <a:pt x="16" y="0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9" name="Freeform 10">
              <a:extLst>
                <a:ext uri="{FF2B5EF4-FFF2-40B4-BE49-F238E27FC236}">
                  <a16:creationId xmlns:a16="http://schemas.microsoft.com/office/drawing/2014/main" id="{9F13A863-36E8-49F0-96EB-348F2590A09B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841750" y="6421438"/>
              <a:ext cx="58738" cy="79375"/>
            </a:xfrm>
            <a:custGeom>
              <a:avLst/>
              <a:gdLst>
                <a:gd name="T0" fmla="*/ 67 w 163"/>
                <a:gd name="T1" fmla="*/ 121 h 215"/>
                <a:gd name="T2" fmla="*/ 3 w 163"/>
                <a:gd name="T3" fmla="*/ 25 h 215"/>
                <a:gd name="T4" fmla="*/ 0 w 163"/>
                <a:gd name="T5" fmla="*/ 16 h 215"/>
                <a:gd name="T6" fmla="*/ 7 w 163"/>
                <a:gd name="T7" fmla="*/ 3 h 215"/>
                <a:gd name="T8" fmla="*/ 16 w 163"/>
                <a:gd name="T9" fmla="*/ 0 h 215"/>
                <a:gd name="T10" fmla="*/ 29 w 163"/>
                <a:gd name="T11" fmla="*/ 7 h 215"/>
                <a:gd name="T12" fmla="*/ 81 w 163"/>
                <a:gd name="T13" fmla="*/ 90 h 215"/>
                <a:gd name="T14" fmla="*/ 134 w 163"/>
                <a:gd name="T15" fmla="*/ 7 h 215"/>
                <a:gd name="T16" fmla="*/ 147 w 163"/>
                <a:gd name="T17" fmla="*/ 0 h 215"/>
                <a:gd name="T18" fmla="*/ 157 w 163"/>
                <a:gd name="T19" fmla="*/ 3 h 215"/>
                <a:gd name="T20" fmla="*/ 163 w 163"/>
                <a:gd name="T21" fmla="*/ 16 h 215"/>
                <a:gd name="T22" fmla="*/ 160 w 163"/>
                <a:gd name="T23" fmla="*/ 25 h 215"/>
                <a:gd name="T24" fmla="*/ 96 w 163"/>
                <a:gd name="T25" fmla="*/ 121 h 215"/>
                <a:gd name="T26" fmla="*/ 96 w 163"/>
                <a:gd name="T27" fmla="*/ 199 h 215"/>
                <a:gd name="T28" fmla="*/ 81 w 163"/>
                <a:gd name="T29" fmla="*/ 215 h 215"/>
                <a:gd name="T30" fmla="*/ 67 w 163"/>
                <a:gd name="T31" fmla="*/ 199 h 215"/>
                <a:gd name="T32" fmla="*/ 67 w 163"/>
                <a:gd name="T33" fmla="*/ 12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3" h="215">
                  <a:moveTo>
                    <a:pt x="67" y="121"/>
                  </a:moveTo>
                  <a:lnTo>
                    <a:pt x="3" y="25"/>
                  </a:lnTo>
                  <a:cubicBezTo>
                    <a:pt x="1" y="22"/>
                    <a:pt x="0" y="19"/>
                    <a:pt x="0" y="16"/>
                  </a:cubicBezTo>
                  <a:cubicBezTo>
                    <a:pt x="0" y="11"/>
                    <a:pt x="2" y="6"/>
                    <a:pt x="7" y="3"/>
                  </a:cubicBezTo>
                  <a:cubicBezTo>
                    <a:pt x="9" y="1"/>
                    <a:pt x="13" y="0"/>
                    <a:pt x="16" y="0"/>
                  </a:cubicBezTo>
                  <a:cubicBezTo>
                    <a:pt x="21" y="0"/>
                    <a:pt x="25" y="2"/>
                    <a:pt x="29" y="7"/>
                  </a:cubicBezTo>
                  <a:lnTo>
                    <a:pt x="81" y="90"/>
                  </a:lnTo>
                  <a:lnTo>
                    <a:pt x="134" y="7"/>
                  </a:lnTo>
                  <a:cubicBezTo>
                    <a:pt x="137" y="3"/>
                    <a:pt x="142" y="0"/>
                    <a:pt x="147" y="0"/>
                  </a:cubicBezTo>
                  <a:cubicBezTo>
                    <a:pt x="150" y="0"/>
                    <a:pt x="153" y="1"/>
                    <a:pt x="157" y="3"/>
                  </a:cubicBezTo>
                  <a:cubicBezTo>
                    <a:pt x="161" y="6"/>
                    <a:pt x="163" y="11"/>
                    <a:pt x="163" y="16"/>
                  </a:cubicBezTo>
                  <a:cubicBezTo>
                    <a:pt x="163" y="19"/>
                    <a:pt x="162" y="22"/>
                    <a:pt x="160" y="25"/>
                  </a:cubicBezTo>
                  <a:lnTo>
                    <a:pt x="96" y="121"/>
                  </a:lnTo>
                  <a:lnTo>
                    <a:pt x="96" y="199"/>
                  </a:lnTo>
                  <a:cubicBezTo>
                    <a:pt x="96" y="208"/>
                    <a:pt x="90" y="215"/>
                    <a:pt x="81" y="215"/>
                  </a:cubicBezTo>
                  <a:cubicBezTo>
                    <a:pt x="72" y="215"/>
                    <a:pt x="67" y="208"/>
                    <a:pt x="67" y="199"/>
                  </a:cubicBezTo>
                  <a:lnTo>
                    <a:pt x="67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" name="Freeform 11">
              <a:extLst>
                <a:ext uri="{FF2B5EF4-FFF2-40B4-BE49-F238E27FC236}">
                  <a16:creationId xmlns:a16="http://schemas.microsoft.com/office/drawing/2014/main" id="{91F62B19-82D7-4D90-B98C-43D61D7AF716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919538" y="6421438"/>
              <a:ext cx="50800" cy="79375"/>
            </a:xfrm>
            <a:custGeom>
              <a:avLst/>
              <a:gdLst>
                <a:gd name="T0" fmla="*/ 15 w 141"/>
                <a:gd name="T1" fmla="*/ 0 h 215"/>
                <a:gd name="T2" fmla="*/ 29 w 141"/>
                <a:gd name="T3" fmla="*/ 17 h 215"/>
                <a:gd name="T4" fmla="*/ 29 w 141"/>
                <a:gd name="T5" fmla="*/ 188 h 215"/>
                <a:gd name="T6" fmla="*/ 125 w 141"/>
                <a:gd name="T7" fmla="*/ 188 h 215"/>
                <a:gd name="T8" fmla="*/ 141 w 141"/>
                <a:gd name="T9" fmla="*/ 202 h 215"/>
                <a:gd name="T10" fmla="*/ 125 w 141"/>
                <a:gd name="T11" fmla="*/ 215 h 215"/>
                <a:gd name="T12" fmla="*/ 17 w 141"/>
                <a:gd name="T13" fmla="*/ 215 h 215"/>
                <a:gd name="T14" fmla="*/ 0 w 141"/>
                <a:gd name="T15" fmla="*/ 198 h 215"/>
                <a:gd name="T16" fmla="*/ 0 w 141"/>
                <a:gd name="T17" fmla="*/ 17 h 215"/>
                <a:gd name="T18" fmla="*/ 15 w 141"/>
                <a:gd name="T1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215">
                  <a:moveTo>
                    <a:pt x="15" y="0"/>
                  </a:moveTo>
                  <a:cubicBezTo>
                    <a:pt x="25" y="0"/>
                    <a:pt x="29" y="7"/>
                    <a:pt x="29" y="17"/>
                  </a:cubicBezTo>
                  <a:lnTo>
                    <a:pt x="29" y="188"/>
                  </a:lnTo>
                  <a:lnTo>
                    <a:pt x="125" y="188"/>
                  </a:lnTo>
                  <a:cubicBezTo>
                    <a:pt x="135" y="188"/>
                    <a:pt x="141" y="192"/>
                    <a:pt x="141" y="202"/>
                  </a:cubicBezTo>
                  <a:cubicBezTo>
                    <a:pt x="141" y="211"/>
                    <a:pt x="135" y="215"/>
                    <a:pt x="125" y="215"/>
                  </a:cubicBezTo>
                  <a:lnTo>
                    <a:pt x="17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7"/>
                    <a:pt x="5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1" name="Freeform 12">
              <a:extLst>
                <a:ext uri="{FF2B5EF4-FFF2-40B4-BE49-F238E27FC236}">
                  <a16:creationId xmlns:a16="http://schemas.microsoft.com/office/drawing/2014/main" id="{EE39220A-2C68-4ACB-BF18-849B28B4FAA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984625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1 w 128"/>
                <a:gd name="T3" fmla="*/ 27 h 215"/>
                <a:gd name="T4" fmla="*/ 79 w 128"/>
                <a:gd name="T5" fmla="*/ 27 h 215"/>
                <a:gd name="T6" fmla="*/ 79 w 128"/>
                <a:gd name="T7" fmla="*/ 188 h 215"/>
                <a:gd name="T8" fmla="*/ 111 w 128"/>
                <a:gd name="T9" fmla="*/ 188 h 215"/>
                <a:gd name="T10" fmla="*/ 128 w 128"/>
                <a:gd name="T11" fmla="*/ 202 h 215"/>
                <a:gd name="T12" fmla="*/ 111 w 128"/>
                <a:gd name="T13" fmla="*/ 215 h 215"/>
                <a:gd name="T14" fmla="*/ 17 w 128"/>
                <a:gd name="T15" fmla="*/ 215 h 215"/>
                <a:gd name="T16" fmla="*/ 0 w 128"/>
                <a:gd name="T17" fmla="*/ 202 h 215"/>
                <a:gd name="T18" fmla="*/ 17 w 128"/>
                <a:gd name="T19" fmla="*/ 188 h 215"/>
                <a:gd name="T20" fmla="*/ 49 w 128"/>
                <a:gd name="T21" fmla="*/ 188 h 215"/>
                <a:gd name="T22" fmla="*/ 49 w 128"/>
                <a:gd name="T23" fmla="*/ 27 h 215"/>
                <a:gd name="T24" fmla="*/ 17 w 128"/>
                <a:gd name="T25" fmla="*/ 27 h 215"/>
                <a:gd name="T26" fmla="*/ 0 w 128"/>
                <a:gd name="T27" fmla="*/ 14 h 215"/>
                <a:gd name="T28" fmla="*/ 17 w 128"/>
                <a:gd name="T29" fmla="*/ 0 h 215"/>
                <a:gd name="T30" fmla="*/ 111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1" y="27"/>
                    <a:pt x="111" y="27"/>
                  </a:cubicBezTo>
                  <a:lnTo>
                    <a:pt x="79" y="27"/>
                  </a:lnTo>
                  <a:lnTo>
                    <a:pt x="79" y="188"/>
                  </a:lnTo>
                  <a:lnTo>
                    <a:pt x="111" y="188"/>
                  </a:lnTo>
                  <a:cubicBezTo>
                    <a:pt x="121" y="188"/>
                    <a:pt x="128" y="192"/>
                    <a:pt x="128" y="202"/>
                  </a:cubicBezTo>
                  <a:cubicBezTo>
                    <a:pt x="128" y="211"/>
                    <a:pt x="121" y="215"/>
                    <a:pt x="111" y="215"/>
                  </a:cubicBezTo>
                  <a:lnTo>
                    <a:pt x="17" y="215"/>
                  </a:lnTo>
                  <a:cubicBezTo>
                    <a:pt x="7" y="215"/>
                    <a:pt x="0" y="211"/>
                    <a:pt x="0" y="202"/>
                  </a:cubicBezTo>
                  <a:cubicBezTo>
                    <a:pt x="0" y="192"/>
                    <a:pt x="7" y="188"/>
                    <a:pt x="17" y="188"/>
                  </a:cubicBezTo>
                  <a:lnTo>
                    <a:pt x="49" y="188"/>
                  </a:lnTo>
                  <a:lnTo>
                    <a:pt x="49" y="27"/>
                  </a:lnTo>
                  <a:lnTo>
                    <a:pt x="17" y="27"/>
                  </a:lnTo>
                  <a:cubicBezTo>
                    <a:pt x="7" y="27"/>
                    <a:pt x="0" y="23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11" y="0"/>
                  </a:lnTo>
                  <a:cubicBezTo>
                    <a:pt x="121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Freeform 13">
              <a:extLst>
                <a:ext uri="{FF2B5EF4-FFF2-40B4-BE49-F238E27FC236}">
                  <a16:creationId xmlns:a16="http://schemas.microsoft.com/office/drawing/2014/main" id="{1A0DE6E3-2921-42A8-9B52-302D63F2097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046538" y="6419851"/>
              <a:ext cx="61913" cy="82550"/>
            </a:xfrm>
            <a:custGeom>
              <a:avLst/>
              <a:gdLst>
                <a:gd name="T0" fmla="*/ 86 w 172"/>
                <a:gd name="T1" fmla="*/ 27 h 221"/>
                <a:gd name="T2" fmla="*/ 30 w 172"/>
                <a:gd name="T3" fmla="*/ 111 h 221"/>
                <a:gd name="T4" fmla="*/ 86 w 172"/>
                <a:gd name="T5" fmla="*/ 194 h 221"/>
                <a:gd name="T6" fmla="*/ 142 w 172"/>
                <a:gd name="T7" fmla="*/ 111 h 221"/>
                <a:gd name="T8" fmla="*/ 86 w 172"/>
                <a:gd name="T9" fmla="*/ 27 h 221"/>
                <a:gd name="T10" fmla="*/ 86 w 172"/>
                <a:gd name="T11" fmla="*/ 221 h 221"/>
                <a:gd name="T12" fmla="*/ 0 w 172"/>
                <a:gd name="T13" fmla="*/ 111 h 221"/>
                <a:gd name="T14" fmla="*/ 86 w 172"/>
                <a:gd name="T15" fmla="*/ 0 h 221"/>
                <a:gd name="T16" fmla="*/ 172 w 172"/>
                <a:gd name="T17" fmla="*/ 111 h 221"/>
                <a:gd name="T18" fmla="*/ 86 w 172"/>
                <a:gd name="T1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221">
                  <a:moveTo>
                    <a:pt x="86" y="27"/>
                  </a:moveTo>
                  <a:cubicBezTo>
                    <a:pt x="48" y="27"/>
                    <a:pt x="30" y="63"/>
                    <a:pt x="30" y="111"/>
                  </a:cubicBezTo>
                  <a:cubicBezTo>
                    <a:pt x="30" y="159"/>
                    <a:pt x="48" y="194"/>
                    <a:pt x="86" y="194"/>
                  </a:cubicBezTo>
                  <a:cubicBezTo>
                    <a:pt x="124" y="194"/>
                    <a:pt x="142" y="159"/>
                    <a:pt x="142" y="111"/>
                  </a:cubicBezTo>
                  <a:cubicBezTo>
                    <a:pt x="142" y="63"/>
                    <a:pt x="124" y="27"/>
                    <a:pt x="86" y="27"/>
                  </a:cubicBezTo>
                  <a:close/>
                  <a:moveTo>
                    <a:pt x="86" y="221"/>
                  </a:moveTo>
                  <a:cubicBezTo>
                    <a:pt x="29" y="221"/>
                    <a:pt x="0" y="173"/>
                    <a:pt x="0" y="111"/>
                  </a:cubicBezTo>
                  <a:cubicBezTo>
                    <a:pt x="0" y="48"/>
                    <a:pt x="29" y="0"/>
                    <a:pt x="86" y="0"/>
                  </a:cubicBezTo>
                  <a:cubicBezTo>
                    <a:pt x="143" y="0"/>
                    <a:pt x="172" y="48"/>
                    <a:pt x="172" y="111"/>
                  </a:cubicBezTo>
                  <a:cubicBezTo>
                    <a:pt x="172" y="173"/>
                    <a:pt x="143" y="221"/>
                    <a:pt x="86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" name="Freeform 14">
              <a:extLst>
                <a:ext uri="{FF2B5EF4-FFF2-40B4-BE49-F238E27FC236}">
                  <a16:creationId xmlns:a16="http://schemas.microsoft.com/office/drawing/2014/main" id="{A7D8A5CD-972D-4FA1-831A-A57F00FD1028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121150" y="6421438"/>
              <a:ext cx="53975" cy="79375"/>
            </a:xfrm>
            <a:custGeom>
              <a:avLst/>
              <a:gdLst>
                <a:gd name="T0" fmla="*/ 30 w 150"/>
                <a:gd name="T1" fmla="*/ 27 h 215"/>
                <a:gd name="T2" fmla="*/ 30 w 150"/>
                <a:gd name="T3" fmla="*/ 106 h 215"/>
                <a:gd name="T4" fmla="*/ 83 w 150"/>
                <a:gd name="T5" fmla="*/ 106 h 215"/>
                <a:gd name="T6" fmla="*/ 121 w 150"/>
                <a:gd name="T7" fmla="*/ 67 h 215"/>
                <a:gd name="T8" fmla="*/ 83 w 150"/>
                <a:gd name="T9" fmla="*/ 27 h 215"/>
                <a:gd name="T10" fmla="*/ 30 w 150"/>
                <a:gd name="T11" fmla="*/ 27 h 215"/>
                <a:gd name="T12" fmla="*/ 78 w 150"/>
                <a:gd name="T13" fmla="*/ 0 h 215"/>
                <a:gd name="T14" fmla="*/ 150 w 150"/>
                <a:gd name="T15" fmla="*/ 67 h 215"/>
                <a:gd name="T16" fmla="*/ 78 w 150"/>
                <a:gd name="T17" fmla="*/ 133 h 215"/>
                <a:gd name="T18" fmla="*/ 30 w 150"/>
                <a:gd name="T19" fmla="*/ 133 h 215"/>
                <a:gd name="T20" fmla="*/ 30 w 150"/>
                <a:gd name="T21" fmla="*/ 198 h 215"/>
                <a:gd name="T22" fmla="*/ 15 w 150"/>
                <a:gd name="T23" fmla="*/ 215 h 215"/>
                <a:gd name="T24" fmla="*/ 0 w 150"/>
                <a:gd name="T25" fmla="*/ 198 h 215"/>
                <a:gd name="T26" fmla="*/ 0 w 150"/>
                <a:gd name="T27" fmla="*/ 17 h 215"/>
                <a:gd name="T28" fmla="*/ 17 w 150"/>
                <a:gd name="T29" fmla="*/ 0 h 215"/>
                <a:gd name="T30" fmla="*/ 78 w 150"/>
                <a:gd name="T31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0" h="215">
                  <a:moveTo>
                    <a:pt x="30" y="27"/>
                  </a:moveTo>
                  <a:lnTo>
                    <a:pt x="30" y="106"/>
                  </a:lnTo>
                  <a:lnTo>
                    <a:pt x="83" y="106"/>
                  </a:lnTo>
                  <a:cubicBezTo>
                    <a:pt x="109" y="106"/>
                    <a:pt x="121" y="91"/>
                    <a:pt x="121" y="67"/>
                  </a:cubicBezTo>
                  <a:cubicBezTo>
                    <a:pt x="121" y="43"/>
                    <a:pt x="109" y="27"/>
                    <a:pt x="83" y="27"/>
                  </a:cubicBezTo>
                  <a:lnTo>
                    <a:pt x="30" y="27"/>
                  </a:lnTo>
                  <a:close/>
                  <a:moveTo>
                    <a:pt x="78" y="0"/>
                  </a:moveTo>
                  <a:cubicBezTo>
                    <a:pt x="124" y="0"/>
                    <a:pt x="150" y="26"/>
                    <a:pt x="150" y="67"/>
                  </a:cubicBezTo>
                  <a:cubicBezTo>
                    <a:pt x="150" y="111"/>
                    <a:pt x="124" y="133"/>
                    <a:pt x="78" y="133"/>
                  </a:cubicBezTo>
                  <a:lnTo>
                    <a:pt x="30" y="133"/>
                  </a:lnTo>
                  <a:lnTo>
                    <a:pt x="30" y="198"/>
                  </a:lnTo>
                  <a:cubicBezTo>
                    <a:pt x="30" y="208"/>
                    <a:pt x="24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8" y="1"/>
                    <a:pt x="17" y="0"/>
                  </a:cubicBezTo>
                  <a:lnTo>
                    <a:pt x="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" name="Freeform 15">
              <a:extLst>
                <a:ext uri="{FF2B5EF4-FFF2-40B4-BE49-F238E27FC236}">
                  <a16:creationId xmlns:a16="http://schemas.microsoft.com/office/drawing/2014/main" id="{F7B39354-BE2D-4E1A-8C02-4B32A970A07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191000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1 w 128"/>
                <a:gd name="T3" fmla="*/ 27 h 215"/>
                <a:gd name="T4" fmla="*/ 79 w 128"/>
                <a:gd name="T5" fmla="*/ 27 h 215"/>
                <a:gd name="T6" fmla="*/ 79 w 128"/>
                <a:gd name="T7" fmla="*/ 188 h 215"/>
                <a:gd name="T8" fmla="*/ 111 w 128"/>
                <a:gd name="T9" fmla="*/ 188 h 215"/>
                <a:gd name="T10" fmla="*/ 128 w 128"/>
                <a:gd name="T11" fmla="*/ 202 h 215"/>
                <a:gd name="T12" fmla="*/ 111 w 128"/>
                <a:gd name="T13" fmla="*/ 215 h 215"/>
                <a:gd name="T14" fmla="*/ 17 w 128"/>
                <a:gd name="T15" fmla="*/ 215 h 215"/>
                <a:gd name="T16" fmla="*/ 0 w 128"/>
                <a:gd name="T17" fmla="*/ 202 h 215"/>
                <a:gd name="T18" fmla="*/ 17 w 128"/>
                <a:gd name="T19" fmla="*/ 188 h 215"/>
                <a:gd name="T20" fmla="*/ 49 w 128"/>
                <a:gd name="T21" fmla="*/ 188 h 215"/>
                <a:gd name="T22" fmla="*/ 49 w 128"/>
                <a:gd name="T23" fmla="*/ 27 h 215"/>
                <a:gd name="T24" fmla="*/ 17 w 128"/>
                <a:gd name="T25" fmla="*/ 27 h 215"/>
                <a:gd name="T26" fmla="*/ 0 w 128"/>
                <a:gd name="T27" fmla="*/ 14 h 215"/>
                <a:gd name="T28" fmla="*/ 17 w 128"/>
                <a:gd name="T29" fmla="*/ 0 h 215"/>
                <a:gd name="T30" fmla="*/ 111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1" y="27"/>
                    <a:pt x="111" y="27"/>
                  </a:cubicBezTo>
                  <a:lnTo>
                    <a:pt x="79" y="27"/>
                  </a:lnTo>
                  <a:lnTo>
                    <a:pt x="79" y="188"/>
                  </a:lnTo>
                  <a:lnTo>
                    <a:pt x="111" y="188"/>
                  </a:lnTo>
                  <a:cubicBezTo>
                    <a:pt x="121" y="188"/>
                    <a:pt x="128" y="192"/>
                    <a:pt x="128" y="202"/>
                  </a:cubicBezTo>
                  <a:cubicBezTo>
                    <a:pt x="128" y="211"/>
                    <a:pt x="121" y="215"/>
                    <a:pt x="111" y="215"/>
                  </a:cubicBezTo>
                  <a:lnTo>
                    <a:pt x="17" y="215"/>
                  </a:lnTo>
                  <a:cubicBezTo>
                    <a:pt x="7" y="215"/>
                    <a:pt x="0" y="211"/>
                    <a:pt x="0" y="202"/>
                  </a:cubicBezTo>
                  <a:cubicBezTo>
                    <a:pt x="0" y="192"/>
                    <a:pt x="7" y="188"/>
                    <a:pt x="17" y="188"/>
                  </a:cubicBezTo>
                  <a:lnTo>
                    <a:pt x="49" y="188"/>
                  </a:lnTo>
                  <a:lnTo>
                    <a:pt x="49" y="27"/>
                  </a:lnTo>
                  <a:lnTo>
                    <a:pt x="17" y="27"/>
                  </a:lnTo>
                  <a:cubicBezTo>
                    <a:pt x="7" y="27"/>
                    <a:pt x="0" y="23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11" y="0"/>
                  </a:lnTo>
                  <a:cubicBezTo>
                    <a:pt x="121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5" name="Freeform 16">
              <a:extLst>
                <a:ext uri="{FF2B5EF4-FFF2-40B4-BE49-F238E27FC236}">
                  <a16:creationId xmlns:a16="http://schemas.microsoft.com/office/drawing/2014/main" id="{C9907D83-7649-4CAC-8FCA-71218914B0BB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252913" y="6419851"/>
              <a:ext cx="57150" cy="82550"/>
            </a:xfrm>
            <a:custGeom>
              <a:avLst/>
              <a:gdLst>
                <a:gd name="T0" fmla="*/ 0 w 159"/>
                <a:gd name="T1" fmla="*/ 170 h 221"/>
                <a:gd name="T2" fmla="*/ 15 w 159"/>
                <a:gd name="T3" fmla="*/ 155 h 221"/>
                <a:gd name="T4" fmla="*/ 28 w 159"/>
                <a:gd name="T5" fmla="*/ 164 h 221"/>
                <a:gd name="T6" fmla="*/ 84 w 159"/>
                <a:gd name="T7" fmla="*/ 194 h 221"/>
                <a:gd name="T8" fmla="*/ 130 w 159"/>
                <a:gd name="T9" fmla="*/ 159 h 221"/>
                <a:gd name="T10" fmla="*/ 8 w 159"/>
                <a:gd name="T11" fmla="*/ 62 h 221"/>
                <a:gd name="T12" fmla="*/ 81 w 159"/>
                <a:gd name="T13" fmla="*/ 0 h 221"/>
                <a:gd name="T14" fmla="*/ 147 w 159"/>
                <a:gd name="T15" fmla="*/ 33 h 221"/>
                <a:gd name="T16" fmla="*/ 151 w 159"/>
                <a:gd name="T17" fmla="*/ 46 h 221"/>
                <a:gd name="T18" fmla="*/ 136 w 159"/>
                <a:gd name="T19" fmla="*/ 61 h 221"/>
                <a:gd name="T20" fmla="*/ 123 w 159"/>
                <a:gd name="T21" fmla="*/ 52 h 221"/>
                <a:gd name="T22" fmla="*/ 81 w 159"/>
                <a:gd name="T23" fmla="*/ 27 h 221"/>
                <a:gd name="T24" fmla="*/ 37 w 159"/>
                <a:gd name="T25" fmla="*/ 62 h 221"/>
                <a:gd name="T26" fmla="*/ 159 w 159"/>
                <a:gd name="T27" fmla="*/ 158 h 221"/>
                <a:gd name="T28" fmla="*/ 84 w 159"/>
                <a:gd name="T29" fmla="*/ 221 h 221"/>
                <a:gd name="T30" fmla="*/ 3 w 159"/>
                <a:gd name="T31" fmla="*/ 182 h 221"/>
                <a:gd name="T32" fmla="*/ 0 w 159"/>
                <a:gd name="T33" fmla="*/ 17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" h="221">
                  <a:moveTo>
                    <a:pt x="0" y="170"/>
                  </a:moveTo>
                  <a:cubicBezTo>
                    <a:pt x="0" y="162"/>
                    <a:pt x="6" y="155"/>
                    <a:pt x="15" y="155"/>
                  </a:cubicBezTo>
                  <a:cubicBezTo>
                    <a:pt x="20" y="155"/>
                    <a:pt x="24" y="158"/>
                    <a:pt x="28" y="164"/>
                  </a:cubicBezTo>
                  <a:cubicBezTo>
                    <a:pt x="41" y="184"/>
                    <a:pt x="54" y="194"/>
                    <a:pt x="84" y="194"/>
                  </a:cubicBezTo>
                  <a:cubicBezTo>
                    <a:pt x="113" y="194"/>
                    <a:pt x="130" y="182"/>
                    <a:pt x="130" y="159"/>
                  </a:cubicBezTo>
                  <a:cubicBezTo>
                    <a:pt x="130" y="102"/>
                    <a:pt x="8" y="136"/>
                    <a:pt x="8" y="62"/>
                  </a:cubicBezTo>
                  <a:cubicBezTo>
                    <a:pt x="8" y="20"/>
                    <a:pt x="43" y="0"/>
                    <a:pt x="81" y="0"/>
                  </a:cubicBezTo>
                  <a:cubicBezTo>
                    <a:pt x="113" y="0"/>
                    <a:pt x="134" y="11"/>
                    <a:pt x="147" y="33"/>
                  </a:cubicBezTo>
                  <a:cubicBezTo>
                    <a:pt x="150" y="38"/>
                    <a:pt x="151" y="42"/>
                    <a:pt x="151" y="46"/>
                  </a:cubicBezTo>
                  <a:cubicBezTo>
                    <a:pt x="151" y="56"/>
                    <a:pt x="144" y="61"/>
                    <a:pt x="136" y="61"/>
                  </a:cubicBezTo>
                  <a:cubicBezTo>
                    <a:pt x="131" y="61"/>
                    <a:pt x="126" y="58"/>
                    <a:pt x="123" y="52"/>
                  </a:cubicBezTo>
                  <a:cubicBezTo>
                    <a:pt x="115" y="34"/>
                    <a:pt x="102" y="27"/>
                    <a:pt x="81" y="27"/>
                  </a:cubicBezTo>
                  <a:cubicBezTo>
                    <a:pt x="56" y="27"/>
                    <a:pt x="37" y="37"/>
                    <a:pt x="37" y="62"/>
                  </a:cubicBezTo>
                  <a:cubicBezTo>
                    <a:pt x="37" y="105"/>
                    <a:pt x="159" y="79"/>
                    <a:pt x="159" y="158"/>
                  </a:cubicBezTo>
                  <a:cubicBezTo>
                    <a:pt x="159" y="200"/>
                    <a:pt x="122" y="221"/>
                    <a:pt x="84" y="221"/>
                  </a:cubicBezTo>
                  <a:cubicBezTo>
                    <a:pt x="50" y="221"/>
                    <a:pt x="22" y="209"/>
                    <a:pt x="3" y="182"/>
                  </a:cubicBezTo>
                  <a:cubicBezTo>
                    <a:pt x="1" y="178"/>
                    <a:pt x="0" y="174"/>
                    <a:pt x="0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Freeform 17">
              <a:extLst>
                <a:ext uri="{FF2B5EF4-FFF2-40B4-BE49-F238E27FC236}">
                  <a16:creationId xmlns:a16="http://schemas.microsoft.com/office/drawing/2014/main" id="{95A0B051-2561-4E9D-8ABA-D83F11399B81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319588" y="6421438"/>
              <a:ext cx="63500" cy="79375"/>
            </a:xfrm>
            <a:custGeom>
              <a:avLst/>
              <a:gdLst>
                <a:gd name="T0" fmla="*/ 157 w 174"/>
                <a:gd name="T1" fmla="*/ 0 h 215"/>
                <a:gd name="T2" fmla="*/ 174 w 174"/>
                <a:gd name="T3" fmla="*/ 14 h 215"/>
                <a:gd name="T4" fmla="*/ 157 w 174"/>
                <a:gd name="T5" fmla="*/ 27 h 215"/>
                <a:gd name="T6" fmla="*/ 102 w 174"/>
                <a:gd name="T7" fmla="*/ 27 h 215"/>
                <a:gd name="T8" fmla="*/ 102 w 174"/>
                <a:gd name="T9" fmla="*/ 198 h 215"/>
                <a:gd name="T10" fmla="*/ 87 w 174"/>
                <a:gd name="T11" fmla="*/ 215 h 215"/>
                <a:gd name="T12" fmla="*/ 72 w 174"/>
                <a:gd name="T13" fmla="*/ 198 h 215"/>
                <a:gd name="T14" fmla="*/ 72 w 174"/>
                <a:gd name="T15" fmla="*/ 27 h 215"/>
                <a:gd name="T16" fmla="*/ 17 w 174"/>
                <a:gd name="T17" fmla="*/ 27 h 215"/>
                <a:gd name="T18" fmla="*/ 0 w 174"/>
                <a:gd name="T19" fmla="*/ 14 h 215"/>
                <a:gd name="T20" fmla="*/ 17 w 174"/>
                <a:gd name="T21" fmla="*/ 0 h 215"/>
                <a:gd name="T22" fmla="*/ 157 w 174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15">
                  <a:moveTo>
                    <a:pt x="157" y="0"/>
                  </a:moveTo>
                  <a:cubicBezTo>
                    <a:pt x="167" y="0"/>
                    <a:pt x="174" y="4"/>
                    <a:pt x="174" y="14"/>
                  </a:cubicBezTo>
                  <a:cubicBezTo>
                    <a:pt x="174" y="24"/>
                    <a:pt x="167" y="27"/>
                    <a:pt x="157" y="27"/>
                  </a:cubicBezTo>
                  <a:lnTo>
                    <a:pt x="102" y="27"/>
                  </a:lnTo>
                  <a:lnTo>
                    <a:pt x="102" y="198"/>
                  </a:lnTo>
                  <a:cubicBezTo>
                    <a:pt x="102" y="208"/>
                    <a:pt x="97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7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7" name="Freeform 18">
              <a:extLst>
                <a:ext uri="{FF2B5EF4-FFF2-40B4-BE49-F238E27FC236}">
                  <a16:creationId xmlns:a16="http://schemas.microsoft.com/office/drawing/2014/main" id="{9B33D7C7-7B31-4979-BBED-69CC418C7059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389438" y="6419851"/>
              <a:ext cx="61913" cy="82550"/>
            </a:xfrm>
            <a:custGeom>
              <a:avLst/>
              <a:gdLst>
                <a:gd name="T0" fmla="*/ 86 w 172"/>
                <a:gd name="T1" fmla="*/ 27 h 221"/>
                <a:gd name="T2" fmla="*/ 31 w 172"/>
                <a:gd name="T3" fmla="*/ 111 h 221"/>
                <a:gd name="T4" fmla="*/ 86 w 172"/>
                <a:gd name="T5" fmla="*/ 194 h 221"/>
                <a:gd name="T6" fmla="*/ 142 w 172"/>
                <a:gd name="T7" fmla="*/ 111 h 221"/>
                <a:gd name="T8" fmla="*/ 86 w 172"/>
                <a:gd name="T9" fmla="*/ 27 h 221"/>
                <a:gd name="T10" fmla="*/ 86 w 172"/>
                <a:gd name="T11" fmla="*/ 221 h 221"/>
                <a:gd name="T12" fmla="*/ 0 w 172"/>
                <a:gd name="T13" fmla="*/ 111 h 221"/>
                <a:gd name="T14" fmla="*/ 86 w 172"/>
                <a:gd name="T15" fmla="*/ 0 h 221"/>
                <a:gd name="T16" fmla="*/ 172 w 172"/>
                <a:gd name="T17" fmla="*/ 111 h 221"/>
                <a:gd name="T18" fmla="*/ 86 w 172"/>
                <a:gd name="T1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221">
                  <a:moveTo>
                    <a:pt x="86" y="27"/>
                  </a:moveTo>
                  <a:cubicBezTo>
                    <a:pt x="48" y="27"/>
                    <a:pt x="31" y="63"/>
                    <a:pt x="31" y="111"/>
                  </a:cubicBezTo>
                  <a:cubicBezTo>
                    <a:pt x="31" y="159"/>
                    <a:pt x="48" y="194"/>
                    <a:pt x="86" y="194"/>
                  </a:cubicBezTo>
                  <a:cubicBezTo>
                    <a:pt x="124" y="194"/>
                    <a:pt x="142" y="159"/>
                    <a:pt x="142" y="111"/>
                  </a:cubicBezTo>
                  <a:cubicBezTo>
                    <a:pt x="142" y="63"/>
                    <a:pt x="124" y="27"/>
                    <a:pt x="86" y="27"/>
                  </a:cubicBezTo>
                  <a:close/>
                  <a:moveTo>
                    <a:pt x="86" y="221"/>
                  </a:moveTo>
                  <a:cubicBezTo>
                    <a:pt x="29" y="221"/>
                    <a:pt x="0" y="173"/>
                    <a:pt x="0" y="111"/>
                  </a:cubicBezTo>
                  <a:cubicBezTo>
                    <a:pt x="0" y="48"/>
                    <a:pt x="29" y="0"/>
                    <a:pt x="86" y="0"/>
                  </a:cubicBezTo>
                  <a:cubicBezTo>
                    <a:pt x="144" y="0"/>
                    <a:pt x="172" y="48"/>
                    <a:pt x="172" y="111"/>
                  </a:cubicBezTo>
                  <a:cubicBezTo>
                    <a:pt x="172" y="173"/>
                    <a:pt x="144" y="221"/>
                    <a:pt x="86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8" name="Freeform 19">
              <a:extLst>
                <a:ext uri="{FF2B5EF4-FFF2-40B4-BE49-F238E27FC236}">
                  <a16:creationId xmlns:a16="http://schemas.microsoft.com/office/drawing/2014/main" id="{B6C588EF-68D6-4BF4-8476-9109E3336278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529138" y="6448426"/>
              <a:ext cx="57150" cy="31750"/>
            </a:xfrm>
            <a:custGeom>
              <a:avLst/>
              <a:gdLst>
                <a:gd name="T0" fmla="*/ 139 w 155"/>
                <a:gd name="T1" fmla="*/ 58 h 84"/>
                <a:gd name="T2" fmla="*/ 155 w 155"/>
                <a:gd name="T3" fmla="*/ 71 h 84"/>
                <a:gd name="T4" fmla="*/ 139 w 155"/>
                <a:gd name="T5" fmla="*/ 84 h 84"/>
                <a:gd name="T6" fmla="*/ 15 w 155"/>
                <a:gd name="T7" fmla="*/ 84 h 84"/>
                <a:gd name="T8" fmla="*/ 0 w 155"/>
                <a:gd name="T9" fmla="*/ 71 h 84"/>
                <a:gd name="T10" fmla="*/ 15 w 155"/>
                <a:gd name="T11" fmla="*/ 58 h 84"/>
                <a:gd name="T12" fmla="*/ 139 w 155"/>
                <a:gd name="T13" fmla="*/ 58 h 84"/>
                <a:gd name="T14" fmla="*/ 139 w 155"/>
                <a:gd name="T15" fmla="*/ 0 h 84"/>
                <a:gd name="T16" fmla="*/ 155 w 155"/>
                <a:gd name="T17" fmla="*/ 13 h 84"/>
                <a:gd name="T18" fmla="*/ 139 w 155"/>
                <a:gd name="T19" fmla="*/ 26 h 84"/>
                <a:gd name="T20" fmla="*/ 15 w 155"/>
                <a:gd name="T21" fmla="*/ 26 h 84"/>
                <a:gd name="T22" fmla="*/ 0 w 155"/>
                <a:gd name="T23" fmla="*/ 13 h 84"/>
                <a:gd name="T24" fmla="*/ 15 w 155"/>
                <a:gd name="T25" fmla="*/ 0 h 84"/>
                <a:gd name="T26" fmla="*/ 139 w 155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84">
                  <a:moveTo>
                    <a:pt x="139" y="58"/>
                  </a:moveTo>
                  <a:cubicBezTo>
                    <a:pt x="149" y="58"/>
                    <a:pt x="155" y="61"/>
                    <a:pt x="155" y="71"/>
                  </a:cubicBezTo>
                  <a:cubicBezTo>
                    <a:pt x="155" y="81"/>
                    <a:pt x="149" y="84"/>
                    <a:pt x="139" y="84"/>
                  </a:cubicBezTo>
                  <a:lnTo>
                    <a:pt x="15" y="84"/>
                  </a:lnTo>
                  <a:cubicBezTo>
                    <a:pt x="6" y="84"/>
                    <a:pt x="0" y="81"/>
                    <a:pt x="0" y="71"/>
                  </a:cubicBezTo>
                  <a:cubicBezTo>
                    <a:pt x="0" y="61"/>
                    <a:pt x="6" y="58"/>
                    <a:pt x="15" y="58"/>
                  </a:cubicBezTo>
                  <a:lnTo>
                    <a:pt x="139" y="58"/>
                  </a:lnTo>
                  <a:close/>
                  <a:moveTo>
                    <a:pt x="139" y="0"/>
                  </a:moveTo>
                  <a:cubicBezTo>
                    <a:pt x="149" y="0"/>
                    <a:pt x="155" y="3"/>
                    <a:pt x="155" y="13"/>
                  </a:cubicBezTo>
                  <a:cubicBezTo>
                    <a:pt x="155" y="23"/>
                    <a:pt x="149" y="26"/>
                    <a:pt x="139" y="26"/>
                  </a:cubicBezTo>
                  <a:lnTo>
                    <a:pt x="15" y="26"/>
                  </a:lnTo>
                  <a:cubicBezTo>
                    <a:pt x="6" y="26"/>
                    <a:pt x="0" y="23"/>
                    <a:pt x="0" y="13"/>
                  </a:cubicBezTo>
                  <a:cubicBezTo>
                    <a:pt x="0" y="3"/>
                    <a:pt x="6" y="0"/>
                    <a:pt x="15" y="0"/>
                  </a:cubicBezTo>
                  <a:lnTo>
                    <a:pt x="1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9" name="Freeform 20">
              <a:extLst>
                <a:ext uri="{FF2B5EF4-FFF2-40B4-BE49-F238E27FC236}">
                  <a16:creationId xmlns:a16="http://schemas.microsoft.com/office/drawing/2014/main" id="{8FE91BAB-B3E0-4402-B177-4278A4F8825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668838" y="6421438"/>
              <a:ext cx="55563" cy="79375"/>
            </a:xfrm>
            <a:custGeom>
              <a:avLst/>
              <a:gdLst>
                <a:gd name="T0" fmla="*/ 60 w 151"/>
                <a:gd name="T1" fmla="*/ 107 h 215"/>
                <a:gd name="T2" fmla="*/ 29 w 151"/>
                <a:gd name="T3" fmla="*/ 144 h 215"/>
                <a:gd name="T4" fmla="*/ 29 w 151"/>
                <a:gd name="T5" fmla="*/ 198 h 215"/>
                <a:gd name="T6" fmla="*/ 14 w 151"/>
                <a:gd name="T7" fmla="*/ 215 h 215"/>
                <a:gd name="T8" fmla="*/ 0 w 151"/>
                <a:gd name="T9" fmla="*/ 198 h 215"/>
                <a:gd name="T10" fmla="*/ 0 w 151"/>
                <a:gd name="T11" fmla="*/ 17 h 215"/>
                <a:gd name="T12" fmla="*/ 14 w 151"/>
                <a:gd name="T13" fmla="*/ 0 h 215"/>
                <a:gd name="T14" fmla="*/ 29 w 151"/>
                <a:gd name="T15" fmla="*/ 17 h 215"/>
                <a:gd name="T16" fmla="*/ 29 w 151"/>
                <a:gd name="T17" fmla="*/ 101 h 215"/>
                <a:gd name="T18" fmla="*/ 104 w 151"/>
                <a:gd name="T19" fmla="*/ 6 h 215"/>
                <a:gd name="T20" fmla="*/ 117 w 151"/>
                <a:gd name="T21" fmla="*/ 0 h 215"/>
                <a:gd name="T22" fmla="*/ 131 w 151"/>
                <a:gd name="T23" fmla="*/ 13 h 215"/>
                <a:gd name="T24" fmla="*/ 125 w 151"/>
                <a:gd name="T25" fmla="*/ 26 h 215"/>
                <a:gd name="T26" fmla="*/ 78 w 151"/>
                <a:gd name="T27" fmla="*/ 83 h 215"/>
                <a:gd name="T28" fmla="*/ 148 w 151"/>
                <a:gd name="T29" fmla="*/ 190 h 215"/>
                <a:gd name="T30" fmla="*/ 151 w 151"/>
                <a:gd name="T31" fmla="*/ 199 h 215"/>
                <a:gd name="T32" fmla="*/ 136 w 151"/>
                <a:gd name="T33" fmla="*/ 215 h 215"/>
                <a:gd name="T34" fmla="*/ 123 w 151"/>
                <a:gd name="T35" fmla="*/ 207 h 215"/>
                <a:gd name="T36" fmla="*/ 60 w 151"/>
                <a:gd name="T37" fmla="*/ 10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215">
                  <a:moveTo>
                    <a:pt x="60" y="107"/>
                  </a:moveTo>
                  <a:lnTo>
                    <a:pt x="29" y="144"/>
                  </a:lnTo>
                  <a:lnTo>
                    <a:pt x="29" y="198"/>
                  </a:lnTo>
                  <a:cubicBezTo>
                    <a:pt x="29" y="208"/>
                    <a:pt x="24" y="215"/>
                    <a:pt x="14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5" y="0"/>
                    <a:pt x="14" y="0"/>
                  </a:cubicBezTo>
                  <a:cubicBezTo>
                    <a:pt x="23" y="0"/>
                    <a:pt x="29" y="8"/>
                    <a:pt x="29" y="17"/>
                  </a:cubicBezTo>
                  <a:lnTo>
                    <a:pt x="29" y="101"/>
                  </a:lnTo>
                  <a:lnTo>
                    <a:pt x="104" y="6"/>
                  </a:lnTo>
                  <a:cubicBezTo>
                    <a:pt x="108" y="2"/>
                    <a:pt x="112" y="0"/>
                    <a:pt x="117" y="0"/>
                  </a:cubicBezTo>
                  <a:cubicBezTo>
                    <a:pt x="125" y="0"/>
                    <a:pt x="131" y="5"/>
                    <a:pt x="131" y="13"/>
                  </a:cubicBezTo>
                  <a:cubicBezTo>
                    <a:pt x="131" y="17"/>
                    <a:pt x="129" y="21"/>
                    <a:pt x="125" y="26"/>
                  </a:cubicBezTo>
                  <a:lnTo>
                    <a:pt x="78" y="83"/>
                  </a:lnTo>
                  <a:lnTo>
                    <a:pt x="148" y="190"/>
                  </a:lnTo>
                  <a:cubicBezTo>
                    <a:pt x="150" y="193"/>
                    <a:pt x="151" y="196"/>
                    <a:pt x="151" y="199"/>
                  </a:cubicBezTo>
                  <a:cubicBezTo>
                    <a:pt x="151" y="208"/>
                    <a:pt x="144" y="215"/>
                    <a:pt x="136" y="215"/>
                  </a:cubicBezTo>
                  <a:cubicBezTo>
                    <a:pt x="131" y="215"/>
                    <a:pt x="126" y="212"/>
                    <a:pt x="123" y="207"/>
                  </a:cubicBezTo>
                  <a:lnTo>
                    <a:pt x="60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Freeform 21">
              <a:extLst>
                <a:ext uri="{FF2B5EF4-FFF2-40B4-BE49-F238E27FC236}">
                  <a16:creationId xmlns:a16="http://schemas.microsoft.com/office/drawing/2014/main" id="{A3B4438A-AFD8-49C4-B785-1D2C8A3559D0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735513" y="6421438"/>
              <a:ext cx="57150" cy="80963"/>
            </a:xfrm>
            <a:custGeom>
              <a:avLst/>
              <a:gdLst>
                <a:gd name="T0" fmla="*/ 0 w 156"/>
                <a:gd name="T1" fmla="*/ 17 h 218"/>
                <a:gd name="T2" fmla="*/ 15 w 156"/>
                <a:gd name="T3" fmla="*/ 0 h 218"/>
                <a:gd name="T4" fmla="*/ 29 w 156"/>
                <a:gd name="T5" fmla="*/ 17 h 218"/>
                <a:gd name="T6" fmla="*/ 29 w 156"/>
                <a:gd name="T7" fmla="*/ 136 h 218"/>
                <a:gd name="T8" fmla="*/ 78 w 156"/>
                <a:gd name="T9" fmla="*/ 191 h 218"/>
                <a:gd name="T10" fmla="*/ 126 w 156"/>
                <a:gd name="T11" fmla="*/ 136 h 218"/>
                <a:gd name="T12" fmla="*/ 126 w 156"/>
                <a:gd name="T13" fmla="*/ 17 h 218"/>
                <a:gd name="T14" fmla="*/ 141 w 156"/>
                <a:gd name="T15" fmla="*/ 0 h 218"/>
                <a:gd name="T16" fmla="*/ 156 w 156"/>
                <a:gd name="T17" fmla="*/ 17 h 218"/>
                <a:gd name="T18" fmla="*/ 156 w 156"/>
                <a:gd name="T19" fmla="*/ 136 h 218"/>
                <a:gd name="T20" fmla="*/ 78 w 156"/>
                <a:gd name="T21" fmla="*/ 218 h 218"/>
                <a:gd name="T22" fmla="*/ 0 w 156"/>
                <a:gd name="T23" fmla="*/ 137 h 218"/>
                <a:gd name="T24" fmla="*/ 0 w 156"/>
                <a:gd name="T25" fmla="*/ 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218">
                  <a:moveTo>
                    <a:pt x="0" y="17"/>
                  </a:moveTo>
                  <a:cubicBezTo>
                    <a:pt x="0" y="8"/>
                    <a:pt x="5" y="0"/>
                    <a:pt x="15" y="0"/>
                  </a:cubicBezTo>
                  <a:cubicBezTo>
                    <a:pt x="24" y="0"/>
                    <a:pt x="29" y="8"/>
                    <a:pt x="29" y="17"/>
                  </a:cubicBezTo>
                  <a:lnTo>
                    <a:pt x="29" y="136"/>
                  </a:lnTo>
                  <a:cubicBezTo>
                    <a:pt x="29" y="176"/>
                    <a:pt x="47" y="191"/>
                    <a:pt x="78" y="191"/>
                  </a:cubicBezTo>
                  <a:cubicBezTo>
                    <a:pt x="108" y="191"/>
                    <a:pt x="126" y="176"/>
                    <a:pt x="126" y="136"/>
                  </a:cubicBezTo>
                  <a:lnTo>
                    <a:pt x="126" y="17"/>
                  </a:lnTo>
                  <a:cubicBezTo>
                    <a:pt x="126" y="8"/>
                    <a:pt x="132" y="0"/>
                    <a:pt x="141" y="0"/>
                  </a:cubicBezTo>
                  <a:cubicBezTo>
                    <a:pt x="150" y="0"/>
                    <a:pt x="156" y="8"/>
                    <a:pt x="156" y="17"/>
                  </a:cubicBezTo>
                  <a:lnTo>
                    <a:pt x="156" y="136"/>
                  </a:lnTo>
                  <a:cubicBezTo>
                    <a:pt x="156" y="184"/>
                    <a:pt x="129" y="218"/>
                    <a:pt x="78" y="218"/>
                  </a:cubicBezTo>
                  <a:cubicBezTo>
                    <a:pt x="27" y="218"/>
                    <a:pt x="0" y="184"/>
                    <a:pt x="0" y="137"/>
                  </a:cubicBez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" name="Freeform 22">
              <a:extLst>
                <a:ext uri="{FF2B5EF4-FFF2-40B4-BE49-F238E27FC236}">
                  <a16:creationId xmlns:a16="http://schemas.microsoft.com/office/drawing/2014/main" id="{6BFBEC59-02ED-45E1-926D-A6629405359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802188" y="6421438"/>
              <a:ext cx="60325" cy="79375"/>
            </a:xfrm>
            <a:custGeom>
              <a:avLst/>
              <a:gdLst>
                <a:gd name="T0" fmla="*/ 95 w 164"/>
                <a:gd name="T1" fmla="*/ 205 h 215"/>
                <a:gd name="T2" fmla="*/ 82 w 164"/>
                <a:gd name="T3" fmla="*/ 215 h 215"/>
                <a:gd name="T4" fmla="*/ 68 w 164"/>
                <a:gd name="T5" fmla="*/ 205 h 215"/>
                <a:gd name="T6" fmla="*/ 1 w 164"/>
                <a:gd name="T7" fmla="*/ 22 h 215"/>
                <a:gd name="T8" fmla="*/ 0 w 164"/>
                <a:gd name="T9" fmla="*/ 16 h 215"/>
                <a:gd name="T10" fmla="*/ 15 w 164"/>
                <a:gd name="T11" fmla="*/ 0 h 215"/>
                <a:gd name="T12" fmla="*/ 29 w 164"/>
                <a:gd name="T13" fmla="*/ 10 h 215"/>
                <a:gd name="T14" fmla="*/ 82 w 164"/>
                <a:gd name="T15" fmla="*/ 162 h 215"/>
                <a:gd name="T16" fmla="*/ 135 w 164"/>
                <a:gd name="T17" fmla="*/ 10 h 215"/>
                <a:gd name="T18" fmla="*/ 149 w 164"/>
                <a:gd name="T19" fmla="*/ 0 h 215"/>
                <a:gd name="T20" fmla="*/ 164 w 164"/>
                <a:gd name="T21" fmla="*/ 16 h 215"/>
                <a:gd name="T22" fmla="*/ 163 w 164"/>
                <a:gd name="T23" fmla="*/ 22 h 215"/>
                <a:gd name="T24" fmla="*/ 95 w 164"/>
                <a:gd name="T25" fmla="*/ 20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215">
                  <a:moveTo>
                    <a:pt x="95" y="205"/>
                  </a:moveTo>
                  <a:cubicBezTo>
                    <a:pt x="93" y="211"/>
                    <a:pt x="90" y="215"/>
                    <a:pt x="82" y="215"/>
                  </a:cubicBezTo>
                  <a:cubicBezTo>
                    <a:pt x="74" y="215"/>
                    <a:pt x="71" y="211"/>
                    <a:pt x="68" y="205"/>
                  </a:cubicBezTo>
                  <a:lnTo>
                    <a:pt x="1" y="22"/>
                  </a:lnTo>
                  <a:cubicBezTo>
                    <a:pt x="0" y="20"/>
                    <a:pt x="0" y="18"/>
                    <a:pt x="0" y="16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2" y="0"/>
                    <a:pt x="26" y="4"/>
                    <a:pt x="29" y="10"/>
                  </a:cubicBezTo>
                  <a:lnTo>
                    <a:pt x="82" y="162"/>
                  </a:lnTo>
                  <a:lnTo>
                    <a:pt x="135" y="10"/>
                  </a:lnTo>
                  <a:cubicBezTo>
                    <a:pt x="138" y="4"/>
                    <a:pt x="142" y="0"/>
                    <a:pt x="149" y="0"/>
                  </a:cubicBezTo>
                  <a:cubicBezTo>
                    <a:pt x="157" y="0"/>
                    <a:pt x="164" y="6"/>
                    <a:pt x="164" y="16"/>
                  </a:cubicBezTo>
                  <a:cubicBezTo>
                    <a:pt x="164" y="18"/>
                    <a:pt x="164" y="20"/>
                    <a:pt x="163" y="22"/>
                  </a:cubicBezTo>
                  <a:lnTo>
                    <a:pt x="95" y="2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" name="Freeform 23">
              <a:extLst>
                <a:ext uri="{FF2B5EF4-FFF2-40B4-BE49-F238E27FC236}">
                  <a16:creationId xmlns:a16="http://schemas.microsoft.com/office/drawing/2014/main" id="{BDE1E7EB-AB37-4D85-93F8-0B8F1E7EBF41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870450" y="6421438"/>
              <a:ext cx="60325" cy="79375"/>
            </a:xfrm>
            <a:custGeom>
              <a:avLst/>
              <a:gdLst>
                <a:gd name="T0" fmla="*/ 59 w 166"/>
                <a:gd name="T1" fmla="*/ 126 h 215"/>
                <a:gd name="T2" fmla="*/ 108 w 166"/>
                <a:gd name="T3" fmla="*/ 126 h 215"/>
                <a:gd name="T4" fmla="*/ 83 w 166"/>
                <a:gd name="T5" fmla="*/ 56 h 215"/>
                <a:gd name="T6" fmla="*/ 59 w 166"/>
                <a:gd name="T7" fmla="*/ 126 h 215"/>
                <a:gd name="T8" fmla="*/ 165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8 w 166"/>
                <a:gd name="T15" fmla="*/ 205 h 215"/>
                <a:gd name="T16" fmla="*/ 118 w 166"/>
                <a:gd name="T17" fmla="*/ 153 h 215"/>
                <a:gd name="T18" fmla="*/ 49 w 166"/>
                <a:gd name="T19" fmla="*/ 153 h 215"/>
                <a:gd name="T20" fmla="*/ 29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2 w 166"/>
                <a:gd name="T27" fmla="*/ 193 h 215"/>
                <a:gd name="T28" fmla="*/ 70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5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9" y="126"/>
                  </a:moveTo>
                  <a:lnTo>
                    <a:pt x="108" y="126"/>
                  </a:lnTo>
                  <a:lnTo>
                    <a:pt x="83" y="56"/>
                  </a:lnTo>
                  <a:lnTo>
                    <a:pt x="59" y="126"/>
                  </a:lnTo>
                  <a:close/>
                  <a:moveTo>
                    <a:pt x="165" y="193"/>
                  </a:moveTo>
                  <a:cubicBezTo>
                    <a:pt x="166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1" y="212"/>
                    <a:pt x="138" y="205"/>
                  </a:cubicBezTo>
                  <a:lnTo>
                    <a:pt x="118" y="153"/>
                  </a:lnTo>
                  <a:lnTo>
                    <a:pt x="49" y="153"/>
                  </a:lnTo>
                  <a:lnTo>
                    <a:pt x="29" y="205"/>
                  </a:lnTo>
                  <a:cubicBezTo>
                    <a:pt x="26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1" y="196"/>
                    <a:pt x="2" y="193"/>
                  </a:cubicBezTo>
                  <a:lnTo>
                    <a:pt x="70" y="13"/>
                  </a:lnTo>
                  <a:cubicBezTo>
                    <a:pt x="73" y="7"/>
                    <a:pt x="75" y="0"/>
                    <a:pt x="83" y="0"/>
                  </a:cubicBezTo>
                  <a:cubicBezTo>
                    <a:pt x="91" y="0"/>
                    <a:pt x="94" y="7"/>
                    <a:pt x="96" y="13"/>
                  </a:cubicBezTo>
                  <a:lnTo>
                    <a:pt x="16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" name="Freeform 24">
              <a:extLst>
                <a:ext uri="{FF2B5EF4-FFF2-40B4-BE49-F238E27FC236}">
                  <a16:creationId xmlns:a16="http://schemas.microsoft.com/office/drawing/2014/main" id="{086D4279-0CD9-4012-B5BB-494E35C202D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938713" y="6421438"/>
              <a:ext cx="61913" cy="79375"/>
            </a:xfrm>
            <a:custGeom>
              <a:avLst/>
              <a:gdLst>
                <a:gd name="T0" fmla="*/ 157 w 173"/>
                <a:gd name="T1" fmla="*/ 0 h 215"/>
                <a:gd name="T2" fmla="*/ 173 w 173"/>
                <a:gd name="T3" fmla="*/ 14 h 215"/>
                <a:gd name="T4" fmla="*/ 157 w 173"/>
                <a:gd name="T5" fmla="*/ 27 h 215"/>
                <a:gd name="T6" fmla="*/ 101 w 173"/>
                <a:gd name="T7" fmla="*/ 27 h 215"/>
                <a:gd name="T8" fmla="*/ 101 w 173"/>
                <a:gd name="T9" fmla="*/ 198 h 215"/>
                <a:gd name="T10" fmla="*/ 87 w 173"/>
                <a:gd name="T11" fmla="*/ 215 h 215"/>
                <a:gd name="T12" fmla="*/ 72 w 173"/>
                <a:gd name="T13" fmla="*/ 198 h 215"/>
                <a:gd name="T14" fmla="*/ 72 w 173"/>
                <a:gd name="T15" fmla="*/ 27 h 215"/>
                <a:gd name="T16" fmla="*/ 16 w 173"/>
                <a:gd name="T17" fmla="*/ 27 h 215"/>
                <a:gd name="T18" fmla="*/ 0 w 173"/>
                <a:gd name="T19" fmla="*/ 14 h 215"/>
                <a:gd name="T20" fmla="*/ 16 w 173"/>
                <a:gd name="T21" fmla="*/ 0 h 215"/>
                <a:gd name="T22" fmla="*/ 157 w 173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5">
                  <a:moveTo>
                    <a:pt x="157" y="0"/>
                  </a:moveTo>
                  <a:cubicBezTo>
                    <a:pt x="166" y="0"/>
                    <a:pt x="173" y="4"/>
                    <a:pt x="173" y="14"/>
                  </a:cubicBezTo>
                  <a:cubicBezTo>
                    <a:pt x="173" y="24"/>
                    <a:pt x="166" y="27"/>
                    <a:pt x="157" y="27"/>
                  </a:cubicBezTo>
                  <a:lnTo>
                    <a:pt x="101" y="27"/>
                  </a:lnTo>
                  <a:lnTo>
                    <a:pt x="101" y="198"/>
                  </a:lnTo>
                  <a:cubicBezTo>
                    <a:pt x="101" y="208"/>
                    <a:pt x="96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6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6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Freeform 25">
              <a:extLst>
                <a:ext uri="{FF2B5EF4-FFF2-40B4-BE49-F238E27FC236}">
                  <a16:creationId xmlns:a16="http://schemas.microsoft.com/office/drawing/2014/main" id="{97DE8AB0-3628-4434-9645-9168B43A898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008563" y="6421438"/>
              <a:ext cx="58738" cy="79375"/>
            </a:xfrm>
            <a:custGeom>
              <a:avLst/>
              <a:gdLst>
                <a:gd name="T0" fmla="*/ 59 w 166"/>
                <a:gd name="T1" fmla="*/ 126 h 215"/>
                <a:gd name="T2" fmla="*/ 107 w 166"/>
                <a:gd name="T3" fmla="*/ 126 h 215"/>
                <a:gd name="T4" fmla="*/ 83 w 166"/>
                <a:gd name="T5" fmla="*/ 56 h 215"/>
                <a:gd name="T6" fmla="*/ 59 w 166"/>
                <a:gd name="T7" fmla="*/ 126 h 215"/>
                <a:gd name="T8" fmla="*/ 164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7 w 166"/>
                <a:gd name="T15" fmla="*/ 205 h 215"/>
                <a:gd name="T16" fmla="*/ 117 w 166"/>
                <a:gd name="T17" fmla="*/ 153 h 215"/>
                <a:gd name="T18" fmla="*/ 48 w 166"/>
                <a:gd name="T19" fmla="*/ 153 h 215"/>
                <a:gd name="T20" fmla="*/ 28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1 w 166"/>
                <a:gd name="T27" fmla="*/ 193 h 215"/>
                <a:gd name="T28" fmla="*/ 70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4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9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9" y="126"/>
                  </a:lnTo>
                  <a:close/>
                  <a:moveTo>
                    <a:pt x="164" y="193"/>
                  </a:moveTo>
                  <a:cubicBezTo>
                    <a:pt x="165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0" y="212"/>
                    <a:pt x="137" y="205"/>
                  </a:cubicBezTo>
                  <a:lnTo>
                    <a:pt x="117" y="153"/>
                  </a:lnTo>
                  <a:lnTo>
                    <a:pt x="48" y="153"/>
                  </a:lnTo>
                  <a:lnTo>
                    <a:pt x="28" y="205"/>
                  </a:lnTo>
                  <a:cubicBezTo>
                    <a:pt x="25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70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4" y="7"/>
                    <a:pt x="96" y="13"/>
                  </a:cubicBezTo>
                  <a:lnTo>
                    <a:pt x="164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5" name="Freeform 26">
              <a:extLst>
                <a:ext uri="{FF2B5EF4-FFF2-40B4-BE49-F238E27FC236}">
                  <a16:creationId xmlns:a16="http://schemas.microsoft.com/office/drawing/2014/main" id="{B6AEB0B6-ED86-4A0A-9D9D-F6259BDA75E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081588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2 w 128"/>
                <a:gd name="T3" fmla="*/ 27 h 215"/>
                <a:gd name="T4" fmla="*/ 79 w 128"/>
                <a:gd name="T5" fmla="*/ 27 h 215"/>
                <a:gd name="T6" fmla="*/ 79 w 128"/>
                <a:gd name="T7" fmla="*/ 188 h 215"/>
                <a:gd name="T8" fmla="*/ 112 w 128"/>
                <a:gd name="T9" fmla="*/ 188 h 215"/>
                <a:gd name="T10" fmla="*/ 128 w 128"/>
                <a:gd name="T11" fmla="*/ 202 h 215"/>
                <a:gd name="T12" fmla="*/ 112 w 128"/>
                <a:gd name="T13" fmla="*/ 215 h 215"/>
                <a:gd name="T14" fmla="*/ 17 w 128"/>
                <a:gd name="T15" fmla="*/ 215 h 215"/>
                <a:gd name="T16" fmla="*/ 0 w 128"/>
                <a:gd name="T17" fmla="*/ 202 h 215"/>
                <a:gd name="T18" fmla="*/ 17 w 128"/>
                <a:gd name="T19" fmla="*/ 188 h 215"/>
                <a:gd name="T20" fmla="*/ 50 w 128"/>
                <a:gd name="T21" fmla="*/ 188 h 215"/>
                <a:gd name="T22" fmla="*/ 50 w 128"/>
                <a:gd name="T23" fmla="*/ 27 h 215"/>
                <a:gd name="T24" fmla="*/ 17 w 128"/>
                <a:gd name="T25" fmla="*/ 27 h 215"/>
                <a:gd name="T26" fmla="*/ 0 w 128"/>
                <a:gd name="T27" fmla="*/ 14 h 215"/>
                <a:gd name="T28" fmla="*/ 17 w 128"/>
                <a:gd name="T29" fmla="*/ 0 h 215"/>
                <a:gd name="T30" fmla="*/ 112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1" y="27"/>
                    <a:pt x="112" y="27"/>
                  </a:cubicBezTo>
                  <a:lnTo>
                    <a:pt x="79" y="27"/>
                  </a:lnTo>
                  <a:lnTo>
                    <a:pt x="79" y="188"/>
                  </a:lnTo>
                  <a:lnTo>
                    <a:pt x="112" y="188"/>
                  </a:lnTo>
                  <a:cubicBezTo>
                    <a:pt x="121" y="188"/>
                    <a:pt x="128" y="192"/>
                    <a:pt x="128" y="202"/>
                  </a:cubicBezTo>
                  <a:cubicBezTo>
                    <a:pt x="128" y="211"/>
                    <a:pt x="121" y="215"/>
                    <a:pt x="112" y="215"/>
                  </a:cubicBezTo>
                  <a:lnTo>
                    <a:pt x="17" y="215"/>
                  </a:lnTo>
                  <a:cubicBezTo>
                    <a:pt x="8" y="215"/>
                    <a:pt x="0" y="211"/>
                    <a:pt x="0" y="202"/>
                  </a:cubicBezTo>
                  <a:cubicBezTo>
                    <a:pt x="0" y="192"/>
                    <a:pt x="8" y="188"/>
                    <a:pt x="17" y="188"/>
                  </a:cubicBezTo>
                  <a:lnTo>
                    <a:pt x="50" y="188"/>
                  </a:lnTo>
                  <a:lnTo>
                    <a:pt x="50" y="27"/>
                  </a:lnTo>
                  <a:lnTo>
                    <a:pt x="17" y="27"/>
                  </a:lnTo>
                  <a:cubicBezTo>
                    <a:pt x="8" y="27"/>
                    <a:pt x="0" y="23"/>
                    <a:pt x="0" y="14"/>
                  </a:cubicBezTo>
                  <a:cubicBezTo>
                    <a:pt x="0" y="4"/>
                    <a:pt x="8" y="0"/>
                    <a:pt x="17" y="0"/>
                  </a:cubicBezTo>
                  <a:lnTo>
                    <a:pt x="112" y="0"/>
                  </a:lnTo>
                  <a:cubicBezTo>
                    <a:pt x="121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6" name="Freeform 27">
              <a:extLst>
                <a:ext uri="{FF2B5EF4-FFF2-40B4-BE49-F238E27FC236}">
                  <a16:creationId xmlns:a16="http://schemas.microsoft.com/office/drawing/2014/main" id="{44295E68-3785-4DB4-952C-06181E51F5F9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149850" y="6421438"/>
              <a:ext cx="53975" cy="79375"/>
            </a:xfrm>
            <a:custGeom>
              <a:avLst/>
              <a:gdLst>
                <a:gd name="T0" fmla="*/ 29 w 151"/>
                <a:gd name="T1" fmla="*/ 188 h 215"/>
                <a:gd name="T2" fmla="*/ 69 w 151"/>
                <a:gd name="T3" fmla="*/ 188 h 215"/>
                <a:gd name="T4" fmla="*/ 122 w 151"/>
                <a:gd name="T5" fmla="*/ 108 h 215"/>
                <a:gd name="T6" fmla="*/ 69 w 151"/>
                <a:gd name="T7" fmla="*/ 27 h 215"/>
                <a:gd name="T8" fmla="*/ 29 w 151"/>
                <a:gd name="T9" fmla="*/ 27 h 215"/>
                <a:gd name="T10" fmla="*/ 29 w 151"/>
                <a:gd name="T11" fmla="*/ 188 h 215"/>
                <a:gd name="T12" fmla="*/ 17 w 151"/>
                <a:gd name="T13" fmla="*/ 215 h 215"/>
                <a:gd name="T14" fmla="*/ 0 w 151"/>
                <a:gd name="T15" fmla="*/ 198 h 215"/>
                <a:gd name="T16" fmla="*/ 0 w 151"/>
                <a:gd name="T17" fmla="*/ 17 h 215"/>
                <a:gd name="T18" fmla="*/ 17 w 151"/>
                <a:gd name="T19" fmla="*/ 0 h 215"/>
                <a:gd name="T20" fmla="*/ 69 w 151"/>
                <a:gd name="T21" fmla="*/ 0 h 215"/>
                <a:gd name="T22" fmla="*/ 151 w 151"/>
                <a:gd name="T23" fmla="*/ 108 h 215"/>
                <a:gd name="T24" fmla="*/ 69 w 151"/>
                <a:gd name="T25" fmla="*/ 215 h 215"/>
                <a:gd name="T26" fmla="*/ 17 w 151"/>
                <a:gd name="T27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" h="215">
                  <a:moveTo>
                    <a:pt x="29" y="188"/>
                  </a:moveTo>
                  <a:lnTo>
                    <a:pt x="69" y="188"/>
                  </a:lnTo>
                  <a:cubicBezTo>
                    <a:pt x="104" y="188"/>
                    <a:pt x="122" y="155"/>
                    <a:pt x="122" y="108"/>
                  </a:cubicBezTo>
                  <a:cubicBezTo>
                    <a:pt x="122" y="61"/>
                    <a:pt x="104" y="27"/>
                    <a:pt x="69" y="27"/>
                  </a:cubicBezTo>
                  <a:lnTo>
                    <a:pt x="29" y="27"/>
                  </a:lnTo>
                  <a:lnTo>
                    <a:pt x="29" y="188"/>
                  </a:lnTo>
                  <a:close/>
                  <a:moveTo>
                    <a:pt x="17" y="215"/>
                  </a:move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7"/>
                    <a:pt x="7" y="0"/>
                    <a:pt x="17" y="0"/>
                  </a:cubicBezTo>
                  <a:lnTo>
                    <a:pt x="69" y="0"/>
                  </a:lnTo>
                  <a:cubicBezTo>
                    <a:pt x="122" y="0"/>
                    <a:pt x="151" y="45"/>
                    <a:pt x="151" y="108"/>
                  </a:cubicBezTo>
                  <a:cubicBezTo>
                    <a:pt x="151" y="170"/>
                    <a:pt x="122" y="215"/>
                    <a:pt x="69" y="215"/>
                  </a:cubicBezTo>
                  <a:lnTo>
                    <a:pt x="17" y="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Freeform 28">
              <a:extLst>
                <a:ext uri="{FF2B5EF4-FFF2-40B4-BE49-F238E27FC236}">
                  <a16:creationId xmlns:a16="http://schemas.microsoft.com/office/drawing/2014/main" id="{99A4FAC6-7934-43A0-90F6-13F628A58FB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218113" y="6421438"/>
              <a:ext cx="52388" cy="79375"/>
            </a:xfrm>
            <a:custGeom>
              <a:avLst/>
              <a:gdLst>
                <a:gd name="T0" fmla="*/ 125 w 146"/>
                <a:gd name="T1" fmla="*/ 0 h 215"/>
                <a:gd name="T2" fmla="*/ 141 w 146"/>
                <a:gd name="T3" fmla="*/ 14 h 215"/>
                <a:gd name="T4" fmla="*/ 125 w 146"/>
                <a:gd name="T5" fmla="*/ 27 h 215"/>
                <a:gd name="T6" fmla="*/ 30 w 146"/>
                <a:gd name="T7" fmla="*/ 27 h 215"/>
                <a:gd name="T8" fmla="*/ 30 w 146"/>
                <a:gd name="T9" fmla="*/ 91 h 215"/>
                <a:gd name="T10" fmla="*/ 100 w 146"/>
                <a:gd name="T11" fmla="*/ 91 h 215"/>
                <a:gd name="T12" fmla="*/ 116 w 146"/>
                <a:gd name="T13" fmla="*/ 105 h 215"/>
                <a:gd name="T14" fmla="*/ 100 w 146"/>
                <a:gd name="T15" fmla="*/ 118 h 215"/>
                <a:gd name="T16" fmla="*/ 30 w 146"/>
                <a:gd name="T17" fmla="*/ 118 h 215"/>
                <a:gd name="T18" fmla="*/ 30 w 146"/>
                <a:gd name="T19" fmla="*/ 188 h 215"/>
                <a:gd name="T20" fmla="*/ 130 w 146"/>
                <a:gd name="T21" fmla="*/ 188 h 215"/>
                <a:gd name="T22" fmla="*/ 146 w 146"/>
                <a:gd name="T23" fmla="*/ 202 h 215"/>
                <a:gd name="T24" fmla="*/ 130 w 146"/>
                <a:gd name="T25" fmla="*/ 215 h 215"/>
                <a:gd name="T26" fmla="*/ 17 w 146"/>
                <a:gd name="T27" fmla="*/ 215 h 215"/>
                <a:gd name="T28" fmla="*/ 0 w 146"/>
                <a:gd name="T29" fmla="*/ 198 h 215"/>
                <a:gd name="T30" fmla="*/ 0 w 146"/>
                <a:gd name="T31" fmla="*/ 17 h 215"/>
                <a:gd name="T32" fmla="*/ 17 w 146"/>
                <a:gd name="T33" fmla="*/ 0 h 215"/>
                <a:gd name="T34" fmla="*/ 125 w 146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15">
                  <a:moveTo>
                    <a:pt x="125" y="0"/>
                  </a:moveTo>
                  <a:cubicBezTo>
                    <a:pt x="135" y="0"/>
                    <a:pt x="141" y="4"/>
                    <a:pt x="141" y="14"/>
                  </a:cubicBezTo>
                  <a:cubicBezTo>
                    <a:pt x="141" y="24"/>
                    <a:pt x="135" y="27"/>
                    <a:pt x="125" y="27"/>
                  </a:cubicBezTo>
                  <a:lnTo>
                    <a:pt x="30" y="27"/>
                  </a:lnTo>
                  <a:lnTo>
                    <a:pt x="30" y="91"/>
                  </a:lnTo>
                  <a:lnTo>
                    <a:pt x="100" y="91"/>
                  </a:lnTo>
                  <a:cubicBezTo>
                    <a:pt x="109" y="91"/>
                    <a:pt x="116" y="94"/>
                    <a:pt x="116" y="105"/>
                  </a:cubicBezTo>
                  <a:cubicBezTo>
                    <a:pt x="116" y="115"/>
                    <a:pt x="109" y="118"/>
                    <a:pt x="100" y="118"/>
                  </a:cubicBezTo>
                  <a:lnTo>
                    <a:pt x="30" y="118"/>
                  </a:lnTo>
                  <a:lnTo>
                    <a:pt x="30" y="188"/>
                  </a:lnTo>
                  <a:lnTo>
                    <a:pt x="130" y="188"/>
                  </a:lnTo>
                  <a:cubicBezTo>
                    <a:pt x="139" y="188"/>
                    <a:pt x="146" y="191"/>
                    <a:pt x="146" y="202"/>
                  </a:cubicBezTo>
                  <a:cubicBezTo>
                    <a:pt x="146" y="212"/>
                    <a:pt x="139" y="215"/>
                    <a:pt x="130" y="215"/>
                  </a:cubicBezTo>
                  <a:lnTo>
                    <a:pt x="17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7" y="0"/>
                    <a:pt x="17" y="0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29">
              <a:extLst>
                <a:ext uri="{FF2B5EF4-FFF2-40B4-BE49-F238E27FC236}">
                  <a16:creationId xmlns:a16="http://schemas.microsoft.com/office/drawing/2014/main" id="{125BE033-E711-4369-B682-87B2D3483021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281613" y="6421438"/>
              <a:ext cx="60325" cy="79375"/>
            </a:xfrm>
            <a:custGeom>
              <a:avLst/>
              <a:gdLst>
                <a:gd name="T0" fmla="*/ 59 w 166"/>
                <a:gd name="T1" fmla="*/ 126 h 215"/>
                <a:gd name="T2" fmla="*/ 107 w 166"/>
                <a:gd name="T3" fmla="*/ 126 h 215"/>
                <a:gd name="T4" fmla="*/ 83 w 166"/>
                <a:gd name="T5" fmla="*/ 56 h 215"/>
                <a:gd name="T6" fmla="*/ 59 w 166"/>
                <a:gd name="T7" fmla="*/ 126 h 215"/>
                <a:gd name="T8" fmla="*/ 165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7 w 166"/>
                <a:gd name="T15" fmla="*/ 205 h 215"/>
                <a:gd name="T16" fmla="*/ 117 w 166"/>
                <a:gd name="T17" fmla="*/ 153 h 215"/>
                <a:gd name="T18" fmla="*/ 48 w 166"/>
                <a:gd name="T19" fmla="*/ 153 h 215"/>
                <a:gd name="T20" fmla="*/ 28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1 w 166"/>
                <a:gd name="T27" fmla="*/ 193 h 215"/>
                <a:gd name="T28" fmla="*/ 70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5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9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9" y="126"/>
                  </a:lnTo>
                  <a:close/>
                  <a:moveTo>
                    <a:pt x="165" y="193"/>
                  </a:moveTo>
                  <a:cubicBezTo>
                    <a:pt x="165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0" y="212"/>
                    <a:pt x="137" y="205"/>
                  </a:cubicBezTo>
                  <a:lnTo>
                    <a:pt x="117" y="153"/>
                  </a:lnTo>
                  <a:lnTo>
                    <a:pt x="48" y="153"/>
                  </a:lnTo>
                  <a:lnTo>
                    <a:pt x="28" y="205"/>
                  </a:lnTo>
                  <a:cubicBezTo>
                    <a:pt x="25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70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4" y="7"/>
                    <a:pt x="96" y="13"/>
                  </a:cubicBezTo>
                  <a:lnTo>
                    <a:pt x="16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30">
              <a:extLst>
                <a:ext uri="{FF2B5EF4-FFF2-40B4-BE49-F238E27FC236}">
                  <a16:creationId xmlns:a16="http://schemas.microsoft.com/office/drawing/2014/main" id="{6B7D04D6-5BB4-4BA2-BF27-5B10840373E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356225" y="6421438"/>
              <a:ext cx="53975" cy="79375"/>
            </a:xfrm>
            <a:custGeom>
              <a:avLst/>
              <a:gdLst>
                <a:gd name="T0" fmla="*/ 61 w 151"/>
                <a:gd name="T1" fmla="*/ 107 h 215"/>
                <a:gd name="T2" fmla="*/ 30 w 151"/>
                <a:gd name="T3" fmla="*/ 144 h 215"/>
                <a:gd name="T4" fmla="*/ 30 w 151"/>
                <a:gd name="T5" fmla="*/ 198 h 215"/>
                <a:gd name="T6" fmla="*/ 15 w 151"/>
                <a:gd name="T7" fmla="*/ 215 h 215"/>
                <a:gd name="T8" fmla="*/ 0 w 151"/>
                <a:gd name="T9" fmla="*/ 198 h 215"/>
                <a:gd name="T10" fmla="*/ 0 w 151"/>
                <a:gd name="T11" fmla="*/ 17 h 215"/>
                <a:gd name="T12" fmla="*/ 15 w 151"/>
                <a:gd name="T13" fmla="*/ 0 h 215"/>
                <a:gd name="T14" fmla="*/ 30 w 151"/>
                <a:gd name="T15" fmla="*/ 17 h 215"/>
                <a:gd name="T16" fmla="*/ 30 w 151"/>
                <a:gd name="T17" fmla="*/ 101 h 215"/>
                <a:gd name="T18" fmla="*/ 105 w 151"/>
                <a:gd name="T19" fmla="*/ 6 h 215"/>
                <a:gd name="T20" fmla="*/ 117 w 151"/>
                <a:gd name="T21" fmla="*/ 0 h 215"/>
                <a:gd name="T22" fmla="*/ 131 w 151"/>
                <a:gd name="T23" fmla="*/ 13 h 215"/>
                <a:gd name="T24" fmla="*/ 126 w 151"/>
                <a:gd name="T25" fmla="*/ 26 h 215"/>
                <a:gd name="T26" fmla="*/ 79 w 151"/>
                <a:gd name="T27" fmla="*/ 83 h 215"/>
                <a:gd name="T28" fmla="*/ 149 w 151"/>
                <a:gd name="T29" fmla="*/ 190 h 215"/>
                <a:gd name="T30" fmla="*/ 151 w 151"/>
                <a:gd name="T31" fmla="*/ 199 h 215"/>
                <a:gd name="T32" fmla="*/ 137 w 151"/>
                <a:gd name="T33" fmla="*/ 215 h 215"/>
                <a:gd name="T34" fmla="*/ 123 w 151"/>
                <a:gd name="T35" fmla="*/ 207 h 215"/>
                <a:gd name="T36" fmla="*/ 61 w 151"/>
                <a:gd name="T37" fmla="*/ 10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215">
                  <a:moveTo>
                    <a:pt x="61" y="107"/>
                  </a:moveTo>
                  <a:lnTo>
                    <a:pt x="30" y="144"/>
                  </a:lnTo>
                  <a:lnTo>
                    <a:pt x="30" y="198"/>
                  </a:lnTo>
                  <a:cubicBezTo>
                    <a:pt x="30" y="208"/>
                    <a:pt x="24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6" y="0"/>
                    <a:pt x="15" y="0"/>
                  </a:cubicBezTo>
                  <a:cubicBezTo>
                    <a:pt x="24" y="0"/>
                    <a:pt x="30" y="8"/>
                    <a:pt x="30" y="17"/>
                  </a:cubicBezTo>
                  <a:lnTo>
                    <a:pt x="30" y="101"/>
                  </a:lnTo>
                  <a:lnTo>
                    <a:pt x="105" y="6"/>
                  </a:lnTo>
                  <a:cubicBezTo>
                    <a:pt x="109" y="2"/>
                    <a:pt x="112" y="0"/>
                    <a:pt x="117" y="0"/>
                  </a:cubicBezTo>
                  <a:cubicBezTo>
                    <a:pt x="125" y="0"/>
                    <a:pt x="131" y="5"/>
                    <a:pt x="131" y="13"/>
                  </a:cubicBezTo>
                  <a:cubicBezTo>
                    <a:pt x="131" y="17"/>
                    <a:pt x="130" y="21"/>
                    <a:pt x="126" y="26"/>
                  </a:cubicBezTo>
                  <a:lnTo>
                    <a:pt x="79" y="83"/>
                  </a:lnTo>
                  <a:lnTo>
                    <a:pt x="149" y="190"/>
                  </a:lnTo>
                  <a:cubicBezTo>
                    <a:pt x="150" y="193"/>
                    <a:pt x="151" y="196"/>
                    <a:pt x="151" y="199"/>
                  </a:cubicBezTo>
                  <a:cubicBezTo>
                    <a:pt x="151" y="208"/>
                    <a:pt x="145" y="215"/>
                    <a:pt x="137" y="215"/>
                  </a:cubicBezTo>
                  <a:cubicBezTo>
                    <a:pt x="132" y="215"/>
                    <a:pt x="126" y="212"/>
                    <a:pt x="123" y="207"/>
                  </a:cubicBezTo>
                  <a:lnTo>
                    <a:pt x="6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Freeform 31">
              <a:extLst>
                <a:ext uri="{FF2B5EF4-FFF2-40B4-BE49-F238E27FC236}">
                  <a16:creationId xmlns:a16="http://schemas.microsoft.com/office/drawing/2014/main" id="{8AAC79D6-AA2A-441F-8073-BE9F1E50C0A2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419725" y="6421438"/>
              <a:ext cx="60325" cy="79375"/>
            </a:xfrm>
            <a:custGeom>
              <a:avLst/>
              <a:gdLst>
                <a:gd name="T0" fmla="*/ 58 w 165"/>
                <a:gd name="T1" fmla="*/ 126 h 215"/>
                <a:gd name="T2" fmla="*/ 107 w 165"/>
                <a:gd name="T3" fmla="*/ 126 h 215"/>
                <a:gd name="T4" fmla="*/ 82 w 165"/>
                <a:gd name="T5" fmla="*/ 56 h 215"/>
                <a:gd name="T6" fmla="*/ 58 w 165"/>
                <a:gd name="T7" fmla="*/ 126 h 215"/>
                <a:gd name="T8" fmla="*/ 164 w 165"/>
                <a:gd name="T9" fmla="*/ 193 h 215"/>
                <a:gd name="T10" fmla="*/ 165 w 165"/>
                <a:gd name="T11" fmla="*/ 200 h 215"/>
                <a:gd name="T12" fmla="*/ 151 w 165"/>
                <a:gd name="T13" fmla="*/ 215 h 215"/>
                <a:gd name="T14" fmla="*/ 137 w 165"/>
                <a:gd name="T15" fmla="*/ 205 h 215"/>
                <a:gd name="T16" fmla="*/ 117 w 165"/>
                <a:gd name="T17" fmla="*/ 153 h 215"/>
                <a:gd name="T18" fmla="*/ 48 w 165"/>
                <a:gd name="T19" fmla="*/ 153 h 215"/>
                <a:gd name="T20" fmla="*/ 28 w 165"/>
                <a:gd name="T21" fmla="*/ 205 h 215"/>
                <a:gd name="T22" fmla="*/ 14 w 165"/>
                <a:gd name="T23" fmla="*/ 215 h 215"/>
                <a:gd name="T24" fmla="*/ 0 w 165"/>
                <a:gd name="T25" fmla="*/ 200 h 215"/>
                <a:gd name="T26" fmla="*/ 1 w 165"/>
                <a:gd name="T27" fmla="*/ 193 h 215"/>
                <a:gd name="T28" fmla="*/ 69 w 165"/>
                <a:gd name="T29" fmla="*/ 13 h 215"/>
                <a:gd name="T30" fmla="*/ 82 w 165"/>
                <a:gd name="T31" fmla="*/ 0 h 215"/>
                <a:gd name="T32" fmla="*/ 96 w 165"/>
                <a:gd name="T33" fmla="*/ 13 h 215"/>
                <a:gd name="T34" fmla="*/ 164 w 165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15">
                  <a:moveTo>
                    <a:pt x="58" y="126"/>
                  </a:moveTo>
                  <a:lnTo>
                    <a:pt x="107" y="126"/>
                  </a:lnTo>
                  <a:lnTo>
                    <a:pt x="82" y="56"/>
                  </a:lnTo>
                  <a:lnTo>
                    <a:pt x="58" y="126"/>
                  </a:lnTo>
                  <a:close/>
                  <a:moveTo>
                    <a:pt x="164" y="193"/>
                  </a:moveTo>
                  <a:cubicBezTo>
                    <a:pt x="165" y="196"/>
                    <a:pt x="165" y="198"/>
                    <a:pt x="165" y="200"/>
                  </a:cubicBezTo>
                  <a:cubicBezTo>
                    <a:pt x="165" y="209"/>
                    <a:pt x="159" y="215"/>
                    <a:pt x="151" y="215"/>
                  </a:cubicBezTo>
                  <a:cubicBezTo>
                    <a:pt x="144" y="215"/>
                    <a:pt x="140" y="212"/>
                    <a:pt x="137" y="205"/>
                  </a:cubicBezTo>
                  <a:lnTo>
                    <a:pt x="117" y="153"/>
                  </a:lnTo>
                  <a:lnTo>
                    <a:pt x="48" y="153"/>
                  </a:lnTo>
                  <a:lnTo>
                    <a:pt x="28" y="205"/>
                  </a:lnTo>
                  <a:cubicBezTo>
                    <a:pt x="25" y="212"/>
                    <a:pt x="20" y="215"/>
                    <a:pt x="14" y="215"/>
                  </a:cubicBezTo>
                  <a:cubicBezTo>
                    <a:pt x="5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69" y="13"/>
                  </a:lnTo>
                  <a:cubicBezTo>
                    <a:pt x="72" y="7"/>
                    <a:pt x="74" y="0"/>
                    <a:pt x="82" y="0"/>
                  </a:cubicBezTo>
                  <a:cubicBezTo>
                    <a:pt x="90" y="0"/>
                    <a:pt x="93" y="7"/>
                    <a:pt x="96" y="13"/>
                  </a:cubicBezTo>
                  <a:lnTo>
                    <a:pt x="164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Freeform 32">
              <a:extLst>
                <a:ext uri="{FF2B5EF4-FFF2-40B4-BE49-F238E27FC236}">
                  <a16:creationId xmlns:a16="http://schemas.microsoft.com/office/drawing/2014/main" id="{59D63999-F341-41FC-A520-FD86C5606AB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486400" y="6421438"/>
              <a:ext cx="63500" cy="79375"/>
            </a:xfrm>
            <a:custGeom>
              <a:avLst/>
              <a:gdLst>
                <a:gd name="T0" fmla="*/ 157 w 174"/>
                <a:gd name="T1" fmla="*/ 0 h 215"/>
                <a:gd name="T2" fmla="*/ 174 w 174"/>
                <a:gd name="T3" fmla="*/ 14 h 215"/>
                <a:gd name="T4" fmla="*/ 157 w 174"/>
                <a:gd name="T5" fmla="*/ 27 h 215"/>
                <a:gd name="T6" fmla="*/ 101 w 174"/>
                <a:gd name="T7" fmla="*/ 27 h 215"/>
                <a:gd name="T8" fmla="*/ 101 w 174"/>
                <a:gd name="T9" fmla="*/ 198 h 215"/>
                <a:gd name="T10" fmla="*/ 87 w 174"/>
                <a:gd name="T11" fmla="*/ 215 h 215"/>
                <a:gd name="T12" fmla="*/ 72 w 174"/>
                <a:gd name="T13" fmla="*/ 198 h 215"/>
                <a:gd name="T14" fmla="*/ 72 w 174"/>
                <a:gd name="T15" fmla="*/ 27 h 215"/>
                <a:gd name="T16" fmla="*/ 16 w 174"/>
                <a:gd name="T17" fmla="*/ 27 h 215"/>
                <a:gd name="T18" fmla="*/ 0 w 174"/>
                <a:gd name="T19" fmla="*/ 14 h 215"/>
                <a:gd name="T20" fmla="*/ 16 w 174"/>
                <a:gd name="T21" fmla="*/ 0 h 215"/>
                <a:gd name="T22" fmla="*/ 157 w 174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15">
                  <a:moveTo>
                    <a:pt x="157" y="0"/>
                  </a:moveTo>
                  <a:cubicBezTo>
                    <a:pt x="166" y="0"/>
                    <a:pt x="174" y="4"/>
                    <a:pt x="174" y="14"/>
                  </a:cubicBezTo>
                  <a:cubicBezTo>
                    <a:pt x="174" y="24"/>
                    <a:pt x="166" y="27"/>
                    <a:pt x="157" y="27"/>
                  </a:cubicBezTo>
                  <a:lnTo>
                    <a:pt x="101" y="27"/>
                  </a:lnTo>
                  <a:lnTo>
                    <a:pt x="101" y="198"/>
                  </a:lnTo>
                  <a:cubicBezTo>
                    <a:pt x="101" y="208"/>
                    <a:pt x="96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6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6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Freeform 33">
              <a:extLst>
                <a:ext uri="{FF2B5EF4-FFF2-40B4-BE49-F238E27FC236}">
                  <a16:creationId xmlns:a16="http://schemas.microsoft.com/office/drawing/2014/main" id="{6B7E3875-CB7F-4A7A-8006-A4809DFE6C2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561013" y="6421438"/>
              <a:ext cx="52388" cy="79375"/>
            </a:xfrm>
            <a:custGeom>
              <a:avLst/>
              <a:gdLst>
                <a:gd name="T0" fmla="*/ 126 w 147"/>
                <a:gd name="T1" fmla="*/ 0 h 215"/>
                <a:gd name="T2" fmla="*/ 142 w 147"/>
                <a:gd name="T3" fmla="*/ 14 h 215"/>
                <a:gd name="T4" fmla="*/ 126 w 147"/>
                <a:gd name="T5" fmla="*/ 27 h 215"/>
                <a:gd name="T6" fmla="*/ 30 w 147"/>
                <a:gd name="T7" fmla="*/ 27 h 215"/>
                <a:gd name="T8" fmla="*/ 30 w 147"/>
                <a:gd name="T9" fmla="*/ 91 h 215"/>
                <a:gd name="T10" fmla="*/ 101 w 147"/>
                <a:gd name="T11" fmla="*/ 91 h 215"/>
                <a:gd name="T12" fmla="*/ 116 w 147"/>
                <a:gd name="T13" fmla="*/ 105 h 215"/>
                <a:gd name="T14" fmla="*/ 101 w 147"/>
                <a:gd name="T15" fmla="*/ 118 h 215"/>
                <a:gd name="T16" fmla="*/ 30 w 147"/>
                <a:gd name="T17" fmla="*/ 118 h 215"/>
                <a:gd name="T18" fmla="*/ 30 w 147"/>
                <a:gd name="T19" fmla="*/ 188 h 215"/>
                <a:gd name="T20" fmla="*/ 130 w 147"/>
                <a:gd name="T21" fmla="*/ 188 h 215"/>
                <a:gd name="T22" fmla="*/ 147 w 147"/>
                <a:gd name="T23" fmla="*/ 202 h 215"/>
                <a:gd name="T24" fmla="*/ 130 w 147"/>
                <a:gd name="T25" fmla="*/ 215 h 215"/>
                <a:gd name="T26" fmla="*/ 17 w 147"/>
                <a:gd name="T27" fmla="*/ 215 h 215"/>
                <a:gd name="T28" fmla="*/ 0 w 147"/>
                <a:gd name="T29" fmla="*/ 198 h 215"/>
                <a:gd name="T30" fmla="*/ 0 w 147"/>
                <a:gd name="T31" fmla="*/ 17 h 215"/>
                <a:gd name="T32" fmla="*/ 17 w 147"/>
                <a:gd name="T33" fmla="*/ 0 h 215"/>
                <a:gd name="T34" fmla="*/ 126 w 147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7" h="215">
                  <a:moveTo>
                    <a:pt x="126" y="0"/>
                  </a:moveTo>
                  <a:cubicBezTo>
                    <a:pt x="135" y="0"/>
                    <a:pt x="142" y="4"/>
                    <a:pt x="142" y="14"/>
                  </a:cubicBezTo>
                  <a:cubicBezTo>
                    <a:pt x="142" y="24"/>
                    <a:pt x="135" y="27"/>
                    <a:pt x="126" y="27"/>
                  </a:cubicBezTo>
                  <a:lnTo>
                    <a:pt x="30" y="27"/>
                  </a:lnTo>
                  <a:lnTo>
                    <a:pt x="30" y="91"/>
                  </a:lnTo>
                  <a:lnTo>
                    <a:pt x="101" y="91"/>
                  </a:lnTo>
                  <a:cubicBezTo>
                    <a:pt x="110" y="91"/>
                    <a:pt x="116" y="94"/>
                    <a:pt x="116" y="105"/>
                  </a:cubicBezTo>
                  <a:cubicBezTo>
                    <a:pt x="116" y="115"/>
                    <a:pt x="110" y="118"/>
                    <a:pt x="101" y="118"/>
                  </a:cubicBezTo>
                  <a:lnTo>
                    <a:pt x="30" y="118"/>
                  </a:lnTo>
                  <a:lnTo>
                    <a:pt x="30" y="188"/>
                  </a:lnTo>
                  <a:lnTo>
                    <a:pt x="130" y="188"/>
                  </a:lnTo>
                  <a:cubicBezTo>
                    <a:pt x="140" y="188"/>
                    <a:pt x="147" y="191"/>
                    <a:pt x="147" y="202"/>
                  </a:cubicBezTo>
                  <a:cubicBezTo>
                    <a:pt x="147" y="212"/>
                    <a:pt x="140" y="215"/>
                    <a:pt x="130" y="215"/>
                  </a:cubicBezTo>
                  <a:lnTo>
                    <a:pt x="17" y="215"/>
                  </a:lnTo>
                  <a:cubicBezTo>
                    <a:pt x="8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8" y="0"/>
                    <a:pt x="17" y="0"/>
                  </a:cubicBezTo>
                  <a:lnTo>
                    <a:pt x="1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Freeform 34">
              <a:extLst>
                <a:ext uri="{FF2B5EF4-FFF2-40B4-BE49-F238E27FC236}">
                  <a16:creationId xmlns:a16="http://schemas.microsoft.com/office/drawing/2014/main" id="{234A716A-D2A2-463A-85B9-808C9399BB60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627688" y="6421438"/>
              <a:ext cx="55563" cy="79375"/>
            </a:xfrm>
            <a:custGeom>
              <a:avLst/>
              <a:gdLst>
                <a:gd name="T0" fmla="*/ 154 w 154"/>
                <a:gd name="T1" fmla="*/ 198 h 215"/>
                <a:gd name="T2" fmla="*/ 139 w 154"/>
                <a:gd name="T3" fmla="*/ 215 h 215"/>
                <a:gd name="T4" fmla="*/ 124 w 154"/>
                <a:gd name="T5" fmla="*/ 198 h 215"/>
                <a:gd name="T6" fmla="*/ 124 w 154"/>
                <a:gd name="T7" fmla="*/ 68 h 215"/>
                <a:gd name="T8" fmla="*/ 90 w 154"/>
                <a:gd name="T9" fmla="*/ 135 h 215"/>
                <a:gd name="T10" fmla="*/ 77 w 154"/>
                <a:gd name="T11" fmla="*/ 143 h 215"/>
                <a:gd name="T12" fmla="*/ 64 w 154"/>
                <a:gd name="T13" fmla="*/ 135 h 215"/>
                <a:gd name="T14" fmla="*/ 30 w 154"/>
                <a:gd name="T15" fmla="*/ 68 h 215"/>
                <a:gd name="T16" fmla="*/ 30 w 154"/>
                <a:gd name="T17" fmla="*/ 198 h 215"/>
                <a:gd name="T18" fmla="*/ 15 w 154"/>
                <a:gd name="T19" fmla="*/ 215 h 215"/>
                <a:gd name="T20" fmla="*/ 0 w 154"/>
                <a:gd name="T21" fmla="*/ 198 h 215"/>
                <a:gd name="T22" fmla="*/ 0 w 154"/>
                <a:gd name="T23" fmla="*/ 16 h 215"/>
                <a:gd name="T24" fmla="*/ 15 w 154"/>
                <a:gd name="T25" fmla="*/ 0 h 215"/>
                <a:gd name="T26" fmla="*/ 28 w 154"/>
                <a:gd name="T27" fmla="*/ 8 h 215"/>
                <a:gd name="T28" fmla="*/ 77 w 154"/>
                <a:gd name="T29" fmla="*/ 104 h 215"/>
                <a:gd name="T30" fmla="*/ 126 w 154"/>
                <a:gd name="T31" fmla="*/ 8 h 215"/>
                <a:gd name="T32" fmla="*/ 140 w 154"/>
                <a:gd name="T33" fmla="*/ 0 h 215"/>
                <a:gd name="T34" fmla="*/ 154 w 154"/>
                <a:gd name="T35" fmla="*/ 16 h 215"/>
                <a:gd name="T36" fmla="*/ 154 w 154"/>
                <a:gd name="T37" fmla="*/ 19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215">
                  <a:moveTo>
                    <a:pt x="154" y="198"/>
                  </a:moveTo>
                  <a:cubicBezTo>
                    <a:pt x="154" y="208"/>
                    <a:pt x="149" y="215"/>
                    <a:pt x="139" y="215"/>
                  </a:cubicBezTo>
                  <a:cubicBezTo>
                    <a:pt x="129" y="215"/>
                    <a:pt x="124" y="208"/>
                    <a:pt x="124" y="198"/>
                  </a:cubicBezTo>
                  <a:lnTo>
                    <a:pt x="124" y="68"/>
                  </a:lnTo>
                  <a:lnTo>
                    <a:pt x="90" y="135"/>
                  </a:lnTo>
                  <a:cubicBezTo>
                    <a:pt x="88" y="139"/>
                    <a:pt x="84" y="143"/>
                    <a:pt x="77" y="143"/>
                  </a:cubicBezTo>
                  <a:cubicBezTo>
                    <a:pt x="70" y="143"/>
                    <a:pt x="66" y="139"/>
                    <a:pt x="64" y="135"/>
                  </a:cubicBezTo>
                  <a:lnTo>
                    <a:pt x="30" y="68"/>
                  </a:lnTo>
                  <a:lnTo>
                    <a:pt x="30" y="198"/>
                  </a:lnTo>
                  <a:cubicBezTo>
                    <a:pt x="30" y="208"/>
                    <a:pt x="25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6"/>
                  </a:lnTo>
                  <a:cubicBezTo>
                    <a:pt x="0" y="7"/>
                    <a:pt x="5" y="0"/>
                    <a:pt x="15" y="0"/>
                  </a:cubicBezTo>
                  <a:cubicBezTo>
                    <a:pt x="23" y="0"/>
                    <a:pt x="26" y="4"/>
                    <a:pt x="28" y="8"/>
                  </a:cubicBezTo>
                  <a:lnTo>
                    <a:pt x="77" y="104"/>
                  </a:lnTo>
                  <a:lnTo>
                    <a:pt x="126" y="8"/>
                  </a:lnTo>
                  <a:cubicBezTo>
                    <a:pt x="129" y="4"/>
                    <a:pt x="132" y="0"/>
                    <a:pt x="140" y="0"/>
                  </a:cubicBezTo>
                  <a:cubicBezTo>
                    <a:pt x="149" y="0"/>
                    <a:pt x="154" y="7"/>
                    <a:pt x="154" y="16"/>
                  </a:cubicBezTo>
                  <a:lnTo>
                    <a:pt x="154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" name="Freeform 35">
              <a:extLst>
                <a:ext uri="{FF2B5EF4-FFF2-40B4-BE49-F238E27FC236}">
                  <a16:creationId xmlns:a16="http://schemas.microsoft.com/office/drawing/2014/main" id="{49D4A5F2-A4FA-4E17-8574-D237AFF301A6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700713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1 w 128"/>
                <a:gd name="T3" fmla="*/ 27 h 215"/>
                <a:gd name="T4" fmla="*/ 78 w 128"/>
                <a:gd name="T5" fmla="*/ 27 h 215"/>
                <a:gd name="T6" fmla="*/ 78 w 128"/>
                <a:gd name="T7" fmla="*/ 188 h 215"/>
                <a:gd name="T8" fmla="*/ 111 w 128"/>
                <a:gd name="T9" fmla="*/ 188 h 215"/>
                <a:gd name="T10" fmla="*/ 128 w 128"/>
                <a:gd name="T11" fmla="*/ 202 h 215"/>
                <a:gd name="T12" fmla="*/ 111 w 128"/>
                <a:gd name="T13" fmla="*/ 215 h 215"/>
                <a:gd name="T14" fmla="*/ 16 w 128"/>
                <a:gd name="T15" fmla="*/ 215 h 215"/>
                <a:gd name="T16" fmla="*/ 0 w 128"/>
                <a:gd name="T17" fmla="*/ 202 h 215"/>
                <a:gd name="T18" fmla="*/ 16 w 128"/>
                <a:gd name="T19" fmla="*/ 188 h 215"/>
                <a:gd name="T20" fmla="*/ 49 w 128"/>
                <a:gd name="T21" fmla="*/ 188 h 215"/>
                <a:gd name="T22" fmla="*/ 49 w 128"/>
                <a:gd name="T23" fmla="*/ 27 h 215"/>
                <a:gd name="T24" fmla="*/ 16 w 128"/>
                <a:gd name="T25" fmla="*/ 27 h 215"/>
                <a:gd name="T26" fmla="*/ 0 w 128"/>
                <a:gd name="T27" fmla="*/ 14 h 215"/>
                <a:gd name="T28" fmla="*/ 16 w 128"/>
                <a:gd name="T29" fmla="*/ 0 h 215"/>
                <a:gd name="T30" fmla="*/ 111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0" y="27"/>
                    <a:pt x="111" y="27"/>
                  </a:cubicBezTo>
                  <a:lnTo>
                    <a:pt x="78" y="27"/>
                  </a:lnTo>
                  <a:lnTo>
                    <a:pt x="78" y="188"/>
                  </a:lnTo>
                  <a:lnTo>
                    <a:pt x="111" y="188"/>
                  </a:lnTo>
                  <a:cubicBezTo>
                    <a:pt x="120" y="188"/>
                    <a:pt x="128" y="192"/>
                    <a:pt x="128" y="202"/>
                  </a:cubicBezTo>
                  <a:cubicBezTo>
                    <a:pt x="128" y="211"/>
                    <a:pt x="120" y="215"/>
                    <a:pt x="111" y="215"/>
                  </a:cubicBezTo>
                  <a:lnTo>
                    <a:pt x="16" y="215"/>
                  </a:lnTo>
                  <a:cubicBezTo>
                    <a:pt x="7" y="215"/>
                    <a:pt x="0" y="211"/>
                    <a:pt x="0" y="202"/>
                  </a:cubicBezTo>
                  <a:cubicBezTo>
                    <a:pt x="0" y="192"/>
                    <a:pt x="7" y="188"/>
                    <a:pt x="16" y="188"/>
                  </a:cubicBezTo>
                  <a:lnTo>
                    <a:pt x="49" y="188"/>
                  </a:lnTo>
                  <a:lnTo>
                    <a:pt x="49" y="27"/>
                  </a:lnTo>
                  <a:lnTo>
                    <a:pt x="16" y="27"/>
                  </a:lnTo>
                  <a:cubicBezTo>
                    <a:pt x="7" y="27"/>
                    <a:pt x="0" y="23"/>
                    <a:pt x="0" y="14"/>
                  </a:cubicBezTo>
                  <a:cubicBezTo>
                    <a:pt x="0" y="4"/>
                    <a:pt x="7" y="0"/>
                    <a:pt x="16" y="0"/>
                  </a:cubicBezTo>
                  <a:lnTo>
                    <a:pt x="111" y="0"/>
                  </a:lnTo>
                  <a:cubicBezTo>
                    <a:pt x="120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" name="Freeform 36">
              <a:extLst>
                <a:ext uri="{FF2B5EF4-FFF2-40B4-BE49-F238E27FC236}">
                  <a16:creationId xmlns:a16="http://schemas.microsoft.com/office/drawing/2014/main" id="{AE263428-9342-4B3F-9A63-52321509EAE6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762625" y="6421438"/>
              <a:ext cx="60325" cy="79375"/>
            </a:xfrm>
            <a:custGeom>
              <a:avLst/>
              <a:gdLst>
                <a:gd name="T0" fmla="*/ 58 w 166"/>
                <a:gd name="T1" fmla="*/ 126 h 215"/>
                <a:gd name="T2" fmla="*/ 107 w 166"/>
                <a:gd name="T3" fmla="*/ 126 h 215"/>
                <a:gd name="T4" fmla="*/ 83 w 166"/>
                <a:gd name="T5" fmla="*/ 56 h 215"/>
                <a:gd name="T6" fmla="*/ 58 w 166"/>
                <a:gd name="T7" fmla="*/ 126 h 215"/>
                <a:gd name="T8" fmla="*/ 164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7 w 166"/>
                <a:gd name="T15" fmla="*/ 205 h 215"/>
                <a:gd name="T16" fmla="*/ 117 w 166"/>
                <a:gd name="T17" fmla="*/ 153 h 215"/>
                <a:gd name="T18" fmla="*/ 48 w 166"/>
                <a:gd name="T19" fmla="*/ 153 h 215"/>
                <a:gd name="T20" fmla="*/ 28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1 w 166"/>
                <a:gd name="T27" fmla="*/ 193 h 215"/>
                <a:gd name="T28" fmla="*/ 69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4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8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8" y="126"/>
                  </a:lnTo>
                  <a:close/>
                  <a:moveTo>
                    <a:pt x="164" y="193"/>
                  </a:moveTo>
                  <a:cubicBezTo>
                    <a:pt x="165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0" y="212"/>
                    <a:pt x="137" y="205"/>
                  </a:cubicBezTo>
                  <a:lnTo>
                    <a:pt x="117" y="153"/>
                  </a:lnTo>
                  <a:lnTo>
                    <a:pt x="48" y="153"/>
                  </a:lnTo>
                  <a:lnTo>
                    <a:pt x="28" y="205"/>
                  </a:lnTo>
                  <a:cubicBezTo>
                    <a:pt x="25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69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3" y="7"/>
                    <a:pt x="96" y="13"/>
                  </a:cubicBezTo>
                  <a:lnTo>
                    <a:pt x="164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Freeform 37">
              <a:extLst>
                <a:ext uri="{FF2B5EF4-FFF2-40B4-BE49-F238E27FC236}">
                  <a16:creationId xmlns:a16="http://schemas.microsoft.com/office/drawing/2014/main" id="{6FE1E5F1-5191-41D3-A25B-C5689DEDFA70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902325" y="6437313"/>
              <a:ext cx="55563" cy="58738"/>
            </a:xfrm>
            <a:custGeom>
              <a:avLst/>
              <a:gdLst>
                <a:gd name="T0" fmla="*/ 90 w 155"/>
                <a:gd name="T1" fmla="*/ 140 h 155"/>
                <a:gd name="T2" fmla="*/ 78 w 155"/>
                <a:gd name="T3" fmla="*/ 155 h 155"/>
                <a:gd name="T4" fmla="*/ 65 w 155"/>
                <a:gd name="T5" fmla="*/ 140 h 155"/>
                <a:gd name="T6" fmla="*/ 65 w 155"/>
                <a:gd name="T7" fmla="*/ 91 h 155"/>
                <a:gd name="T8" fmla="*/ 16 w 155"/>
                <a:gd name="T9" fmla="*/ 91 h 155"/>
                <a:gd name="T10" fmla="*/ 0 w 155"/>
                <a:gd name="T11" fmla="*/ 78 h 155"/>
                <a:gd name="T12" fmla="*/ 16 w 155"/>
                <a:gd name="T13" fmla="*/ 65 h 155"/>
                <a:gd name="T14" fmla="*/ 65 w 155"/>
                <a:gd name="T15" fmla="*/ 65 h 155"/>
                <a:gd name="T16" fmla="*/ 65 w 155"/>
                <a:gd name="T17" fmla="*/ 16 h 155"/>
                <a:gd name="T18" fmla="*/ 78 w 155"/>
                <a:gd name="T19" fmla="*/ 0 h 155"/>
                <a:gd name="T20" fmla="*/ 90 w 155"/>
                <a:gd name="T21" fmla="*/ 16 h 155"/>
                <a:gd name="T22" fmla="*/ 90 w 155"/>
                <a:gd name="T23" fmla="*/ 65 h 155"/>
                <a:gd name="T24" fmla="*/ 140 w 155"/>
                <a:gd name="T25" fmla="*/ 65 h 155"/>
                <a:gd name="T26" fmla="*/ 155 w 155"/>
                <a:gd name="T27" fmla="*/ 78 h 155"/>
                <a:gd name="T28" fmla="*/ 140 w 155"/>
                <a:gd name="T29" fmla="*/ 91 h 155"/>
                <a:gd name="T30" fmla="*/ 90 w 155"/>
                <a:gd name="T31" fmla="*/ 91 h 155"/>
                <a:gd name="T32" fmla="*/ 90 w 155"/>
                <a:gd name="T33" fmla="*/ 14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5" h="155">
                  <a:moveTo>
                    <a:pt x="90" y="140"/>
                  </a:moveTo>
                  <a:cubicBezTo>
                    <a:pt x="90" y="149"/>
                    <a:pt x="87" y="155"/>
                    <a:pt x="78" y="155"/>
                  </a:cubicBezTo>
                  <a:cubicBezTo>
                    <a:pt x="68" y="155"/>
                    <a:pt x="65" y="149"/>
                    <a:pt x="65" y="140"/>
                  </a:cubicBezTo>
                  <a:lnTo>
                    <a:pt x="65" y="91"/>
                  </a:lnTo>
                  <a:lnTo>
                    <a:pt x="16" y="91"/>
                  </a:lnTo>
                  <a:cubicBezTo>
                    <a:pt x="6" y="91"/>
                    <a:pt x="0" y="87"/>
                    <a:pt x="0" y="78"/>
                  </a:cubicBezTo>
                  <a:cubicBezTo>
                    <a:pt x="0" y="68"/>
                    <a:pt x="6" y="65"/>
                    <a:pt x="16" y="65"/>
                  </a:cubicBezTo>
                  <a:lnTo>
                    <a:pt x="65" y="65"/>
                  </a:lnTo>
                  <a:lnTo>
                    <a:pt x="65" y="16"/>
                  </a:lnTo>
                  <a:cubicBezTo>
                    <a:pt x="65" y="6"/>
                    <a:pt x="68" y="0"/>
                    <a:pt x="78" y="0"/>
                  </a:cubicBezTo>
                  <a:cubicBezTo>
                    <a:pt x="87" y="0"/>
                    <a:pt x="90" y="6"/>
                    <a:pt x="90" y="16"/>
                  </a:cubicBezTo>
                  <a:lnTo>
                    <a:pt x="90" y="65"/>
                  </a:lnTo>
                  <a:lnTo>
                    <a:pt x="140" y="65"/>
                  </a:lnTo>
                  <a:cubicBezTo>
                    <a:pt x="149" y="65"/>
                    <a:pt x="155" y="68"/>
                    <a:pt x="155" y="78"/>
                  </a:cubicBezTo>
                  <a:cubicBezTo>
                    <a:pt x="155" y="87"/>
                    <a:pt x="149" y="91"/>
                    <a:pt x="140" y="91"/>
                  </a:cubicBezTo>
                  <a:lnTo>
                    <a:pt x="90" y="91"/>
                  </a:lnTo>
                  <a:lnTo>
                    <a:pt x="90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" name="Freeform 38">
              <a:extLst>
                <a:ext uri="{FF2B5EF4-FFF2-40B4-BE49-F238E27FC236}">
                  <a16:creationId xmlns:a16="http://schemas.microsoft.com/office/drawing/2014/main" id="{DF40294C-23DB-4D5A-B899-BBF5173113CB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037263" y="6419851"/>
              <a:ext cx="57150" cy="82550"/>
            </a:xfrm>
            <a:custGeom>
              <a:avLst/>
              <a:gdLst>
                <a:gd name="T0" fmla="*/ 0 w 159"/>
                <a:gd name="T1" fmla="*/ 170 h 221"/>
                <a:gd name="T2" fmla="*/ 14 w 159"/>
                <a:gd name="T3" fmla="*/ 155 h 221"/>
                <a:gd name="T4" fmla="*/ 28 w 159"/>
                <a:gd name="T5" fmla="*/ 164 h 221"/>
                <a:gd name="T6" fmla="*/ 84 w 159"/>
                <a:gd name="T7" fmla="*/ 194 h 221"/>
                <a:gd name="T8" fmla="*/ 130 w 159"/>
                <a:gd name="T9" fmla="*/ 159 h 221"/>
                <a:gd name="T10" fmla="*/ 8 w 159"/>
                <a:gd name="T11" fmla="*/ 62 h 221"/>
                <a:gd name="T12" fmla="*/ 81 w 159"/>
                <a:gd name="T13" fmla="*/ 0 h 221"/>
                <a:gd name="T14" fmla="*/ 147 w 159"/>
                <a:gd name="T15" fmla="*/ 33 h 221"/>
                <a:gd name="T16" fmla="*/ 151 w 159"/>
                <a:gd name="T17" fmla="*/ 46 h 221"/>
                <a:gd name="T18" fmla="*/ 136 w 159"/>
                <a:gd name="T19" fmla="*/ 61 h 221"/>
                <a:gd name="T20" fmla="*/ 123 w 159"/>
                <a:gd name="T21" fmla="*/ 52 h 221"/>
                <a:gd name="T22" fmla="*/ 81 w 159"/>
                <a:gd name="T23" fmla="*/ 27 h 221"/>
                <a:gd name="T24" fmla="*/ 37 w 159"/>
                <a:gd name="T25" fmla="*/ 62 h 221"/>
                <a:gd name="T26" fmla="*/ 159 w 159"/>
                <a:gd name="T27" fmla="*/ 158 h 221"/>
                <a:gd name="T28" fmla="*/ 84 w 159"/>
                <a:gd name="T29" fmla="*/ 221 h 221"/>
                <a:gd name="T30" fmla="*/ 3 w 159"/>
                <a:gd name="T31" fmla="*/ 182 h 221"/>
                <a:gd name="T32" fmla="*/ 0 w 159"/>
                <a:gd name="T33" fmla="*/ 17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" h="221">
                  <a:moveTo>
                    <a:pt x="0" y="170"/>
                  </a:moveTo>
                  <a:cubicBezTo>
                    <a:pt x="0" y="162"/>
                    <a:pt x="5" y="155"/>
                    <a:pt x="14" y="155"/>
                  </a:cubicBezTo>
                  <a:cubicBezTo>
                    <a:pt x="20" y="155"/>
                    <a:pt x="24" y="158"/>
                    <a:pt x="28" y="164"/>
                  </a:cubicBezTo>
                  <a:cubicBezTo>
                    <a:pt x="40" y="184"/>
                    <a:pt x="54" y="194"/>
                    <a:pt x="84" y="194"/>
                  </a:cubicBezTo>
                  <a:cubicBezTo>
                    <a:pt x="113" y="194"/>
                    <a:pt x="130" y="182"/>
                    <a:pt x="130" y="159"/>
                  </a:cubicBezTo>
                  <a:cubicBezTo>
                    <a:pt x="130" y="102"/>
                    <a:pt x="8" y="136"/>
                    <a:pt x="8" y="62"/>
                  </a:cubicBezTo>
                  <a:cubicBezTo>
                    <a:pt x="8" y="20"/>
                    <a:pt x="43" y="0"/>
                    <a:pt x="81" y="0"/>
                  </a:cubicBezTo>
                  <a:cubicBezTo>
                    <a:pt x="113" y="0"/>
                    <a:pt x="134" y="11"/>
                    <a:pt x="147" y="33"/>
                  </a:cubicBezTo>
                  <a:cubicBezTo>
                    <a:pt x="150" y="38"/>
                    <a:pt x="151" y="42"/>
                    <a:pt x="151" y="46"/>
                  </a:cubicBezTo>
                  <a:cubicBezTo>
                    <a:pt x="151" y="56"/>
                    <a:pt x="144" y="61"/>
                    <a:pt x="136" y="61"/>
                  </a:cubicBezTo>
                  <a:cubicBezTo>
                    <a:pt x="131" y="61"/>
                    <a:pt x="126" y="58"/>
                    <a:pt x="123" y="52"/>
                  </a:cubicBezTo>
                  <a:cubicBezTo>
                    <a:pt x="114" y="34"/>
                    <a:pt x="102" y="27"/>
                    <a:pt x="81" y="27"/>
                  </a:cubicBezTo>
                  <a:cubicBezTo>
                    <a:pt x="56" y="27"/>
                    <a:pt x="37" y="37"/>
                    <a:pt x="37" y="62"/>
                  </a:cubicBezTo>
                  <a:cubicBezTo>
                    <a:pt x="37" y="105"/>
                    <a:pt x="159" y="79"/>
                    <a:pt x="159" y="158"/>
                  </a:cubicBezTo>
                  <a:cubicBezTo>
                    <a:pt x="159" y="200"/>
                    <a:pt x="122" y="221"/>
                    <a:pt x="84" y="221"/>
                  </a:cubicBezTo>
                  <a:cubicBezTo>
                    <a:pt x="50" y="221"/>
                    <a:pt x="21" y="209"/>
                    <a:pt x="3" y="182"/>
                  </a:cubicBezTo>
                  <a:cubicBezTo>
                    <a:pt x="1" y="178"/>
                    <a:pt x="0" y="174"/>
                    <a:pt x="0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8" name="Freeform 39">
              <a:extLst>
                <a:ext uri="{FF2B5EF4-FFF2-40B4-BE49-F238E27FC236}">
                  <a16:creationId xmlns:a16="http://schemas.microsoft.com/office/drawing/2014/main" id="{247A8F9C-A0FD-4E13-8CF0-AB345A85C02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111875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2 w 128"/>
                <a:gd name="T3" fmla="*/ 27 h 215"/>
                <a:gd name="T4" fmla="*/ 79 w 128"/>
                <a:gd name="T5" fmla="*/ 27 h 215"/>
                <a:gd name="T6" fmla="*/ 79 w 128"/>
                <a:gd name="T7" fmla="*/ 188 h 215"/>
                <a:gd name="T8" fmla="*/ 112 w 128"/>
                <a:gd name="T9" fmla="*/ 188 h 215"/>
                <a:gd name="T10" fmla="*/ 128 w 128"/>
                <a:gd name="T11" fmla="*/ 202 h 215"/>
                <a:gd name="T12" fmla="*/ 112 w 128"/>
                <a:gd name="T13" fmla="*/ 215 h 215"/>
                <a:gd name="T14" fmla="*/ 17 w 128"/>
                <a:gd name="T15" fmla="*/ 215 h 215"/>
                <a:gd name="T16" fmla="*/ 0 w 128"/>
                <a:gd name="T17" fmla="*/ 202 h 215"/>
                <a:gd name="T18" fmla="*/ 17 w 128"/>
                <a:gd name="T19" fmla="*/ 188 h 215"/>
                <a:gd name="T20" fmla="*/ 50 w 128"/>
                <a:gd name="T21" fmla="*/ 188 h 215"/>
                <a:gd name="T22" fmla="*/ 50 w 128"/>
                <a:gd name="T23" fmla="*/ 27 h 215"/>
                <a:gd name="T24" fmla="*/ 17 w 128"/>
                <a:gd name="T25" fmla="*/ 27 h 215"/>
                <a:gd name="T26" fmla="*/ 0 w 128"/>
                <a:gd name="T27" fmla="*/ 14 h 215"/>
                <a:gd name="T28" fmla="*/ 17 w 128"/>
                <a:gd name="T29" fmla="*/ 0 h 215"/>
                <a:gd name="T30" fmla="*/ 112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1" y="27"/>
                    <a:pt x="112" y="27"/>
                  </a:cubicBezTo>
                  <a:lnTo>
                    <a:pt x="79" y="27"/>
                  </a:lnTo>
                  <a:lnTo>
                    <a:pt x="79" y="188"/>
                  </a:lnTo>
                  <a:lnTo>
                    <a:pt x="112" y="188"/>
                  </a:lnTo>
                  <a:cubicBezTo>
                    <a:pt x="121" y="188"/>
                    <a:pt x="128" y="192"/>
                    <a:pt x="128" y="202"/>
                  </a:cubicBezTo>
                  <a:cubicBezTo>
                    <a:pt x="128" y="211"/>
                    <a:pt x="121" y="215"/>
                    <a:pt x="112" y="215"/>
                  </a:cubicBezTo>
                  <a:lnTo>
                    <a:pt x="17" y="215"/>
                  </a:lnTo>
                  <a:cubicBezTo>
                    <a:pt x="8" y="215"/>
                    <a:pt x="0" y="211"/>
                    <a:pt x="0" y="202"/>
                  </a:cubicBezTo>
                  <a:cubicBezTo>
                    <a:pt x="0" y="192"/>
                    <a:pt x="8" y="188"/>
                    <a:pt x="17" y="188"/>
                  </a:cubicBezTo>
                  <a:lnTo>
                    <a:pt x="50" y="188"/>
                  </a:lnTo>
                  <a:lnTo>
                    <a:pt x="50" y="27"/>
                  </a:lnTo>
                  <a:lnTo>
                    <a:pt x="17" y="27"/>
                  </a:lnTo>
                  <a:cubicBezTo>
                    <a:pt x="8" y="27"/>
                    <a:pt x="0" y="23"/>
                    <a:pt x="0" y="14"/>
                  </a:cubicBezTo>
                  <a:cubicBezTo>
                    <a:pt x="0" y="4"/>
                    <a:pt x="8" y="0"/>
                    <a:pt x="17" y="0"/>
                  </a:cubicBezTo>
                  <a:lnTo>
                    <a:pt x="112" y="0"/>
                  </a:lnTo>
                  <a:cubicBezTo>
                    <a:pt x="121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40">
              <a:extLst>
                <a:ext uri="{FF2B5EF4-FFF2-40B4-BE49-F238E27FC236}">
                  <a16:creationId xmlns:a16="http://schemas.microsoft.com/office/drawing/2014/main" id="{D5DB22FE-382A-4F3D-8C75-47E05271C07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180138" y="6421438"/>
              <a:ext cx="53975" cy="79375"/>
            </a:xfrm>
            <a:custGeom>
              <a:avLst/>
              <a:gdLst>
                <a:gd name="T0" fmla="*/ 30 w 149"/>
                <a:gd name="T1" fmla="*/ 120 h 215"/>
                <a:gd name="T2" fmla="*/ 30 w 149"/>
                <a:gd name="T3" fmla="*/ 188 h 215"/>
                <a:gd name="T4" fmla="*/ 88 w 149"/>
                <a:gd name="T5" fmla="*/ 188 h 215"/>
                <a:gd name="T6" fmla="*/ 119 w 149"/>
                <a:gd name="T7" fmla="*/ 155 h 215"/>
                <a:gd name="T8" fmla="*/ 86 w 149"/>
                <a:gd name="T9" fmla="*/ 120 h 215"/>
                <a:gd name="T10" fmla="*/ 30 w 149"/>
                <a:gd name="T11" fmla="*/ 120 h 215"/>
                <a:gd name="T12" fmla="*/ 30 w 149"/>
                <a:gd name="T13" fmla="*/ 27 h 215"/>
                <a:gd name="T14" fmla="*/ 30 w 149"/>
                <a:gd name="T15" fmla="*/ 93 h 215"/>
                <a:gd name="T16" fmla="*/ 76 w 149"/>
                <a:gd name="T17" fmla="*/ 93 h 215"/>
                <a:gd name="T18" fmla="*/ 108 w 149"/>
                <a:gd name="T19" fmla="*/ 61 h 215"/>
                <a:gd name="T20" fmla="*/ 76 w 149"/>
                <a:gd name="T21" fmla="*/ 27 h 215"/>
                <a:gd name="T22" fmla="*/ 30 w 149"/>
                <a:gd name="T23" fmla="*/ 27 h 215"/>
                <a:gd name="T24" fmla="*/ 78 w 149"/>
                <a:gd name="T25" fmla="*/ 0 h 215"/>
                <a:gd name="T26" fmla="*/ 138 w 149"/>
                <a:gd name="T27" fmla="*/ 61 h 215"/>
                <a:gd name="T28" fmla="*/ 113 w 149"/>
                <a:gd name="T29" fmla="*/ 104 h 215"/>
                <a:gd name="T30" fmla="*/ 149 w 149"/>
                <a:gd name="T31" fmla="*/ 154 h 215"/>
                <a:gd name="T32" fmla="*/ 90 w 149"/>
                <a:gd name="T33" fmla="*/ 215 h 215"/>
                <a:gd name="T34" fmla="*/ 17 w 149"/>
                <a:gd name="T35" fmla="*/ 215 h 215"/>
                <a:gd name="T36" fmla="*/ 0 w 149"/>
                <a:gd name="T37" fmla="*/ 198 h 215"/>
                <a:gd name="T38" fmla="*/ 0 w 149"/>
                <a:gd name="T39" fmla="*/ 17 h 215"/>
                <a:gd name="T40" fmla="*/ 17 w 149"/>
                <a:gd name="T41" fmla="*/ 0 h 215"/>
                <a:gd name="T42" fmla="*/ 78 w 149"/>
                <a:gd name="T4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9" h="215">
                  <a:moveTo>
                    <a:pt x="30" y="120"/>
                  </a:moveTo>
                  <a:lnTo>
                    <a:pt x="30" y="188"/>
                  </a:lnTo>
                  <a:lnTo>
                    <a:pt x="88" y="188"/>
                  </a:lnTo>
                  <a:cubicBezTo>
                    <a:pt x="110" y="188"/>
                    <a:pt x="119" y="175"/>
                    <a:pt x="119" y="155"/>
                  </a:cubicBezTo>
                  <a:cubicBezTo>
                    <a:pt x="119" y="135"/>
                    <a:pt x="110" y="120"/>
                    <a:pt x="86" y="120"/>
                  </a:cubicBezTo>
                  <a:lnTo>
                    <a:pt x="30" y="120"/>
                  </a:lnTo>
                  <a:close/>
                  <a:moveTo>
                    <a:pt x="30" y="27"/>
                  </a:moveTo>
                  <a:lnTo>
                    <a:pt x="30" y="93"/>
                  </a:lnTo>
                  <a:lnTo>
                    <a:pt x="76" y="93"/>
                  </a:lnTo>
                  <a:cubicBezTo>
                    <a:pt x="98" y="93"/>
                    <a:pt x="108" y="80"/>
                    <a:pt x="108" y="61"/>
                  </a:cubicBezTo>
                  <a:cubicBezTo>
                    <a:pt x="108" y="42"/>
                    <a:pt x="98" y="27"/>
                    <a:pt x="76" y="27"/>
                  </a:cubicBezTo>
                  <a:lnTo>
                    <a:pt x="30" y="27"/>
                  </a:lnTo>
                  <a:close/>
                  <a:moveTo>
                    <a:pt x="78" y="0"/>
                  </a:moveTo>
                  <a:cubicBezTo>
                    <a:pt x="110" y="0"/>
                    <a:pt x="138" y="21"/>
                    <a:pt x="138" y="61"/>
                  </a:cubicBezTo>
                  <a:cubicBezTo>
                    <a:pt x="138" y="85"/>
                    <a:pt x="125" y="98"/>
                    <a:pt x="113" y="104"/>
                  </a:cubicBezTo>
                  <a:cubicBezTo>
                    <a:pt x="133" y="111"/>
                    <a:pt x="149" y="129"/>
                    <a:pt x="149" y="154"/>
                  </a:cubicBezTo>
                  <a:cubicBezTo>
                    <a:pt x="149" y="189"/>
                    <a:pt x="124" y="215"/>
                    <a:pt x="90" y="215"/>
                  </a:cubicBezTo>
                  <a:lnTo>
                    <a:pt x="17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7"/>
                    <a:pt x="7" y="0"/>
                    <a:pt x="17" y="0"/>
                  </a:cubicBezTo>
                  <a:lnTo>
                    <a:pt x="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Freeform 41">
              <a:extLst>
                <a:ext uri="{FF2B5EF4-FFF2-40B4-BE49-F238E27FC236}">
                  <a16:creationId xmlns:a16="http://schemas.microsoft.com/office/drawing/2014/main" id="{1A097D32-953C-4DC4-9436-64A1A25945E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246813" y="6421438"/>
              <a:ext cx="52388" cy="79375"/>
            </a:xfrm>
            <a:custGeom>
              <a:avLst/>
              <a:gdLst>
                <a:gd name="T0" fmla="*/ 125 w 146"/>
                <a:gd name="T1" fmla="*/ 0 h 215"/>
                <a:gd name="T2" fmla="*/ 141 w 146"/>
                <a:gd name="T3" fmla="*/ 14 h 215"/>
                <a:gd name="T4" fmla="*/ 125 w 146"/>
                <a:gd name="T5" fmla="*/ 27 h 215"/>
                <a:gd name="T6" fmla="*/ 30 w 146"/>
                <a:gd name="T7" fmla="*/ 27 h 215"/>
                <a:gd name="T8" fmla="*/ 30 w 146"/>
                <a:gd name="T9" fmla="*/ 91 h 215"/>
                <a:gd name="T10" fmla="*/ 100 w 146"/>
                <a:gd name="T11" fmla="*/ 91 h 215"/>
                <a:gd name="T12" fmla="*/ 116 w 146"/>
                <a:gd name="T13" fmla="*/ 105 h 215"/>
                <a:gd name="T14" fmla="*/ 100 w 146"/>
                <a:gd name="T15" fmla="*/ 118 h 215"/>
                <a:gd name="T16" fmla="*/ 30 w 146"/>
                <a:gd name="T17" fmla="*/ 118 h 215"/>
                <a:gd name="T18" fmla="*/ 30 w 146"/>
                <a:gd name="T19" fmla="*/ 188 h 215"/>
                <a:gd name="T20" fmla="*/ 130 w 146"/>
                <a:gd name="T21" fmla="*/ 188 h 215"/>
                <a:gd name="T22" fmla="*/ 146 w 146"/>
                <a:gd name="T23" fmla="*/ 202 h 215"/>
                <a:gd name="T24" fmla="*/ 130 w 146"/>
                <a:gd name="T25" fmla="*/ 215 h 215"/>
                <a:gd name="T26" fmla="*/ 17 w 146"/>
                <a:gd name="T27" fmla="*/ 215 h 215"/>
                <a:gd name="T28" fmla="*/ 0 w 146"/>
                <a:gd name="T29" fmla="*/ 198 h 215"/>
                <a:gd name="T30" fmla="*/ 0 w 146"/>
                <a:gd name="T31" fmla="*/ 17 h 215"/>
                <a:gd name="T32" fmla="*/ 17 w 146"/>
                <a:gd name="T33" fmla="*/ 0 h 215"/>
                <a:gd name="T34" fmla="*/ 125 w 146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15">
                  <a:moveTo>
                    <a:pt x="125" y="0"/>
                  </a:moveTo>
                  <a:cubicBezTo>
                    <a:pt x="135" y="0"/>
                    <a:pt x="141" y="4"/>
                    <a:pt x="141" y="14"/>
                  </a:cubicBezTo>
                  <a:cubicBezTo>
                    <a:pt x="141" y="24"/>
                    <a:pt x="135" y="27"/>
                    <a:pt x="125" y="27"/>
                  </a:cubicBezTo>
                  <a:lnTo>
                    <a:pt x="30" y="27"/>
                  </a:lnTo>
                  <a:lnTo>
                    <a:pt x="30" y="91"/>
                  </a:lnTo>
                  <a:lnTo>
                    <a:pt x="100" y="91"/>
                  </a:lnTo>
                  <a:cubicBezTo>
                    <a:pt x="109" y="91"/>
                    <a:pt x="116" y="94"/>
                    <a:pt x="116" y="105"/>
                  </a:cubicBezTo>
                  <a:cubicBezTo>
                    <a:pt x="116" y="115"/>
                    <a:pt x="109" y="118"/>
                    <a:pt x="100" y="118"/>
                  </a:cubicBezTo>
                  <a:lnTo>
                    <a:pt x="30" y="118"/>
                  </a:lnTo>
                  <a:lnTo>
                    <a:pt x="30" y="188"/>
                  </a:lnTo>
                  <a:lnTo>
                    <a:pt x="130" y="188"/>
                  </a:lnTo>
                  <a:cubicBezTo>
                    <a:pt x="139" y="188"/>
                    <a:pt x="146" y="191"/>
                    <a:pt x="146" y="202"/>
                  </a:cubicBezTo>
                  <a:cubicBezTo>
                    <a:pt x="146" y="212"/>
                    <a:pt x="139" y="215"/>
                    <a:pt x="130" y="215"/>
                  </a:cubicBezTo>
                  <a:lnTo>
                    <a:pt x="17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7" y="0"/>
                    <a:pt x="17" y="0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42">
              <a:extLst>
                <a:ext uri="{FF2B5EF4-FFF2-40B4-BE49-F238E27FC236}">
                  <a16:creationId xmlns:a16="http://schemas.microsoft.com/office/drawing/2014/main" id="{5743E21E-B6B0-48BF-BD74-70001E7DEBC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321425" y="6421438"/>
              <a:ext cx="50800" cy="79375"/>
            </a:xfrm>
            <a:custGeom>
              <a:avLst/>
              <a:gdLst>
                <a:gd name="T0" fmla="*/ 15 w 141"/>
                <a:gd name="T1" fmla="*/ 0 h 215"/>
                <a:gd name="T2" fmla="*/ 30 w 141"/>
                <a:gd name="T3" fmla="*/ 17 h 215"/>
                <a:gd name="T4" fmla="*/ 30 w 141"/>
                <a:gd name="T5" fmla="*/ 188 h 215"/>
                <a:gd name="T6" fmla="*/ 126 w 141"/>
                <a:gd name="T7" fmla="*/ 188 h 215"/>
                <a:gd name="T8" fmla="*/ 141 w 141"/>
                <a:gd name="T9" fmla="*/ 202 h 215"/>
                <a:gd name="T10" fmla="*/ 126 w 141"/>
                <a:gd name="T11" fmla="*/ 215 h 215"/>
                <a:gd name="T12" fmla="*/ 17 w 141"/>
                <a:gd name="T13" fmla="*/ 215 h 215"/>
                <a:gd name="T14" fmla="*/ 0 w 141"/>
                <a:gd name="T15" fmla="*/ 198 h 215"/>
                <a:gd name="T16" fmla="*/ 0 w 141"/>
                <a:gd name="T17" fmla="*/ 17 h 215"/>
                <a:gd name="T18" fmla="*/ 15 w 141"/>
                <a:gd name="T1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215">
                  <a:moveTo>
                    <a:pt x="15" y="0"/>
                  </a:moveTo>
                  <a:cubicBezTo>
                    <a:pt x="25" y="0"/>
                    <a:pt x="30" y="7"/>
                    <a:pt x="30" y="17"/>
                  </a:cubicBezTo>
                  <a:lnTo>
                    <a:pt x="30" y="188"/>
                  </a:lnTo>
                  <a:lnTo>
                    <a:pt x="126" y="188"/>
                  </a:lnTo>
                  <a:cubicBezTo>
                    <a:pt x="135" y="188"/>
                    <a:pt x="141" y="192"/>
                    <a:pt x="141" y="202"/>
                  </a:cubicBezTo>
                  <a:cubicBezTo>
                    <a:pt x="141" y="211"/>
                    <a:pt x="135" y="215"/>
                    <a:pt x="126" y="215"/>
                  </a:cubicBezTo>
                  <a:lnTo>
                    <a:pt x="17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7"/>
                    <a:pt x="5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Freeform 43">
              <a:extLst>
                <a:ext uri="{FF2B5EF4-FFF2-40B4-BE49-F238E27FC236}">
                  <a16:creationId xmlns:a16="http://schemas.microsoft.com/office/drawing/2014/main" id="{6A9DE696-1ABD-4223-B017-9F3F73FCE36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386513" y="6421438"/>
              <a:ext cx="46038" cy="79375"/>
            </a:xfrm>
            <a:custGeom>
              <a:avLst/>
              <a:gdLst>
                <a:gd name="T0" fmla="*/ 127 w 127"/>
                <a:gd name="T1" fmla="*/ 14 h 215"/>
                <a:gd name="T2" fmla="*/ 111 w 127"/>
                <a:gd name="T3" fmla="*/ 27 h 215"/>
                <a:gd name="T4" fmla="*/ 78 w 127"/>
                <a:gd name="T5" fmla="*/ 27 h 215"/>
                <a:gd name="T6" fmla="*/ 78 w 127"/>
                <a:gd name="T7" fmla="*/ 188 h 215"/>
                <a:gd name="T8" fmla="*/ 111 w 127"/>
                <a:gd name="T9" fmla="*/ 188 h 215"/>
                <a:gd name="T10" fmla="*/ 127 w 127"/>
                <a:gd name="T11" fmla="*/ 202 h 215"/>
                <a:gd name="T12" fmla="*/ 111 w 127"/>
                <a:gd name="T13" fmla="*/ 215 h 215"/>
                <a:gd name="T14" fmla="*/ 16 w 127"/>
                <a:gd name="T15" fmla="*/ 215 h 215"/>
                <a:gd name="T16" fmla="*/ 0 w 127"/>
                <a:gd name="T17" fmla="*/ 202 h 215"/>
                <a:gd name="T18" fmla="*/ 16 w 127"/>
                <a:gd name="T19" fmla="*/ 188 h 215"/>
                <a:gd name="T20" fmla="*/ 49 w 127"/>
                <a:gd name="T21" fmla="*/ 188 h 215"/>
                <a:gd name="T22" fmla="*/ 49 w 127"/>
                <a:gd name="T23" fmla="*/ 27 h 215"/>
                <a:gd name="T24" fmla="*/ 16 w 127"/>
                <a:gd name="T25" fmla="*/ 27 h 215"/>
                <a:gd name="T26" fmla="*/ 0 w 127"/>
                <a:gd name="T27" fmla="*/ 14 h 215"/>
                <a:gd name="T28" fmla="*/ 16 w 127"/>
                <a:gd name="T29" fmla="*/ 0 h 215"/>
                <a:gd name="T30" fmla="*/ 111 w 127"/>
                <a:gd name="T31" fmla="*/ 0 h 215"/>
                <a:gd name="T32" fmla="*/ 127 w 127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215">
                  <a:moveTo>
                    <a:pt x="127" y="14"/>
                  </a:moveTo>
                  <a:cubicBezTo>
                    <a:pt x="127" y="23"/>
                    <a:pt x="120" y="27"/>
                    <a:pt x="111" y="27"/>
                  </a:cubicBezTo>
                  <a:lnTo>
                    <a:pt x="78" y="27"/>
                  </a:lnTo>
                  <a:lnTo>
                    <a:pt x="78" y="188"/>
                  </a:lnTo>
                  <a:lnTo>
                    <a:pt x="111" y="188"/>
                  </a:lnTo>
                  <a:cubicBezTo>
                    <a:pt x="120" y="188"/>
                    <a:pt x="127" y="192"/>
                    <a:pt x="127" y="202"/>
                  </a:cubicBezTo>
                  <a:cubicBezTo>
                    <a:pt x="127" y="211"/>
                    <a:pt x="120" y="215"/>
                    <a:pt x="111" y="215"/>
                  </a:cubicBezTo>
                  <a:lnTo>
                    <a:pt x="16" y="215"/>
                  </a:lnTo>
                  <a:cubicBezTo>
                    <a:pt x="7" y="215"/>
                    <a:pt x="0" y="211"/>
                    <a:pt x="0" y="202"/>
                  </a:cubicBezTo>
                  <a:cubicBezTo>
                    <a:pt x="0" y="192"/>
                    <a:pt x="7" y="188"/>
                    <a:pt x="16" y="188"/>
                  </a:cubicBezTo>
                  <a:lnTo>
                    <a:pt x="49" y="188"/>
                  </a:lnTo>
                  <a:lnTo>
                    <a:pt x="49" y="27"/>
                  </a:lnTo>
                  <a:lnTo>
                    <a:pt x="16" y="27"/>
                  </a:lnTo>
                  <a:cubicBezTo>
                    <a:pt x="7" y="27"/>
                    <a:pt x="0" y="23"/>
                    <a:pt x="0" y="14"/>
                  </a:cubicBezTo>
                  <a:cubicBezTo>
                    <a:pt x="0" y="4"/>
                    <a:pt x="7" y="0"/>
                    <a:pt x="16" y="0"/>
                  </a:cubicBezTo>
                  <a:lnTo>
                    <a:pt x="111" y="0"/>
                  </a:lnTo>
                  <a:cubicBezTo>
                    <a:pt x="120" y="0"/>
                    <a:pt x="127" y="4"/>
                    <a:pt x="12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Freeform 44">
              <a:extLst>
                <a:ext uri="{FF2B5EF4-FFF2-40B4-BE49-F238E27FC236}">
                  <a16:creationId xmlns:a16="http://schemas.microsoft.com/office/drawing/2014/main" id="{78AF7CE8-B8EF-44DE-B218-5002783A1CB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451600" y="6421438"/>
              <a:ext cx="55563" cy="80963"/>
            </a:xfrm>
            <a:custGeom>
              <a:avLst/>
              <a:gdLst>
                <a:gd name="T0" fmla="*/ 0 w 156"/>
                <a:gd name="T1" fmla="*/ 17 h 218"/>
                <a:gd name="T2" fmla="*/ 15 w 156"/>
                <a:gd name="T3" fmla="*/ 0 h 218"/>
                <a:gd name="T4" fmla="*/ 30 w 156"/>
                <a:gd name="T5" fmla="*/ 17 h 218"/>
                <a:gd name="T6" fmla="*/ 30 w 156"/>
                <a:gd name="T7" fmla="*/ 136 h 218"/>
                <a:gd name="T8" fmla="*/ 79 w 156"/>
                <a:gd name="T9" fmla="*/ 191 h 218"/>
                <a:gd name="T10" fmla="*/ 127 w 156"/>
                <a:gd name="T11" fmla="*/ 136 h 218"/>
                <a:gd name="T12" fmla="*/ 127 w 156"/>
                <a:gd name="T13" fmla="*/ 17 h 218"/>
                <a:gd name="T14" fmla="*/ 141 w 156"/>
                <a:gd name="T15" fmla="*/ 0 h 218"/>
                <a:gd name="T16" fmla="*/ 156 w 156"/>
                <a:gd name="T17" fmla="*/ 17 h 218"/>
                <a:gd name="T18" fmla="*/ 156 w 156"/>
                <a:gd name="T19" fmla="*/ 136 h 218"/>
                <a:gd name="T20" fmla="*/ 79 w 156"/>
                <a:gd name="T21" fmla="*/ 218 h 218"/>
                <a:gd name="T22" fmla="*/ 0 w 156"/>
                <a:gd name="T23" fmla="*/ 137 h 218"/>
                <a:gd name="T24" fmla="*/ 0 w 156"/>
                <a:gd name="T25" fmla="*/ 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218">
                  <a:moveTo>
                    <a:pt x="0" y="17"/>
                  </a:moveTo>
                  <a:cubicBezTo>
                    <a:pt x="0" y="8"/>
                    <a:pt x="6" y="0"/>
                    <a:pt x="15" y="0"/>
                  </a:cubicBezTo>
                  <a:cubicBezTo>
                    <a:pt x="24" y="0"/>
                    <a:pt x="30" y="8"/>
                    <a:pt x="30" y="17"/>
                  </a:cubicBezTo>
                  <a:lnTo>
                    <a:pt x="30" y="136"/>
                  </a:lnTo>
                  <a:cubicBezTo>
                    <a:pt x="30" y="176"/>
                    <a:pt x="48" y="191"/>
                    <a:pt x="79" y="191"/>
                  </a:cubicBezTo>
                  <a:cubicBezTo>
                    <a:pt x="109" y="191"/>
                    <a:pt x="127" y="176"/>
                    <a:pt x="127" y="136"/>
                  </a:cubicBezTo>
                  <a:lnTo>
                    <a:pt x="127" y="17"/>
                  </a:lnTo>
                  <a:cubicBezTo>
                    <a:pt x="127" y="8"/>
                    <a:pt x="132" y="0"/>
                    <a:pt x="141" y="0"/>
                  </a:cubicBezTo>
                  <a:cubicBezTo>
                    <a:pt x="151" y="0"/>
                    <a:pt x="156" y="8"/>
                    <a:pt x="156" y="17"/>
                  </a:cubicBezTo>
                  <a:lnTo>
                    <a:pt x="156" y="136"/>
                  </a:lnTo>
                  <a:cubicBezTo>
                    <a:pt x="156" y="184"/>
                    <a:pt x="129" y="218"/>
                    <a:pt x="79" y="218"/>
                  </a:cubicBezTo>
                  <a:cubicBezTo>
                    <a:pt x="28" y="218"/>
                    <a:pt x="0" y="184"/>
                    <a:pt x="0" y="137"/>
                  </a:cubicBez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" name="Freeform 45">
              <a:extLst>
                <a:ext uri="{FF2B5EF4-FFF2-40B4-BE49-F238E27FC236}">
                  <a16:creationId xmlns:a16="http://schemas.microsoft.com/office/drawing/2014/main" id="{B3F6EA72-40B5-469D-9E88-04A95413459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516688" y="6419851"/>
              <a:ext cx="58738" cy="82550"/>
            </a:xfrm>
            <a:custGeom>
              <a:avLst/>
              <a:gdLst>
                <a:gd name="T0" fmla="*/ 0 w 159"/>
                <a:gd name="T1" fmla="*/ 170 h 221"/>
                <a:gd name="T2" fmla="*/ 14 w 159"/>
                <a:gd name="T3" fmla="*/ 155 h 221"/>
                <a:gd name="T4" fmla="*/ 28 w 159"/>
                <a:gd name="T5" fmla="*/ 164 h 221"/>
                <a:gd name="T6" fmla="*/ 84 w 159"/>
                <a:gd name="T7" fmla="*/ 194 h 221"/>
                <a:gd name="T8" fmla="*/ 129 w 159"/>
                <a:gd name="T9" fmla="*/ 159 h 221"/>
                <a:gd name="T10" fmla="*/ 8 w 159"/>
                <a:gd name="T11" fmla="*/ 62 h 221"/>
                <a:gd name="T12" fmla="*/ 81 w 159"/>
                <a:gd name="T13" fmla="*/ 0 h 221"/>
                <a:gd name="T14" fmla="*/ 147 w 159"/>
                <a:gd name="T15" fmla="*/ 33 h 221"/>
                <a:gd name="T16" fmla="*/ 151 w 159"/>
                <a:gd name="T17" fmla="*/ 46 h 221"/>
                <a:gd name="T18" fmla="*/ 136 w 159"/>
                <a:gd name="T19" fmla="*/ 61 h 221"/>
                <a:gd name="T20" fmla="*/ 123 w 159"/>
                <a:gd name="T21" fmla="*/ 52 h 221"/>
                <a:gd name="T22" fmla="*/ 81 w 159"/>
                <a:gd name="T23" fmla="*/ 27 h 221"/>
                <a:gd name="T24" fmla="*/ 37 w 159"/>
                <a:gd name="T25" fmla="*/ 62 h 221"/>
                <a:gd name="T26" fmla="*/ 159 w 159"/>
                <a:gd name="T27" fmla="*/ 158 h 221"/>
                <a:gd name="T28" fmla="*/ 84 w 159"/>
                <a:gd name="T29" fmla="*/ 221 h 221"/>
                <a:gd name="T30" fmla="*/ 3 w 159"/>
                <a:gd name="T31" fmla="*/ 182 h 221"/>
                <a:gd name="T32" fmla="*/ 0 w 159"/>
                <a:gd name="T33" fmla="*/ 17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" h="221">
                  <a:moveTo>
                    <a:pt x="0" y="170"/>
                  </a:moveTo>
                  <a:cubicBezTo>
                    <a:pt x="0" y="162"/>
                    <a:pt x="5" y="155"/>
                    <a:pt x="14" y="155"/>
                  </a:cubicBezTo>
                  <a:cubicBezTo>
                    <a:pt x="20" y="155"/>
                    <a:pt x="24" y="158"/>
                    <a:pt x="28" y="164"/>
                  </a:cubicBezTo>
                  <a:cubicBezTo>
                    <a:pt x="40" y="184"/>
                    <a:pt x="54" y="194"/>
                    <a:pt x="84" y="194"/>
                  </a:cubicBezTo>
                  <a:cubicBezTo>
                    <a:pt x="113" y="194"/>
                    <a:pt x="129" y="182"/>
                    <a:pt x="129" y="159"/>
                  </a:cubicBezTo>
                  <a:cubicBezTo>
                    <a:pt x="129" y="102"/>
                    <a:pt x="8" y="136"/>
                    <a:pt x="8" y="62"/>
                  </a:cubicBezTo>
                  <a:cubicBezTo>
                    <a:pt x="8" y="20"/>
                    <a:pt x="43" y="0"/>
                    <a:pt x="81" y="0"/>
                  </a:cubicBezTo>
                  <a:cubicBezTo>
                    <a:pt x="113" y="0"/>
                    <a:pt x="134" y="11"/>
                    <a:pt x="147" y="33"/>
                  </a:cubicBezTo>
                  <a:cubicBezTo>
                    <a:pt x="150" y="38"/>
                    <a:pt x="151" y="42"/>
                    <a:pt x="151" y="46"/>
                  </a:cubicBezTo>
                  <a:cubicBezTo>
                    <a:pt x="151" y="56"/>
                    <a:pt x="144" y="61"/>
                    <a:pt x="136" y="61"/>
                  </a:cubicBezTo>
                  <a:cubicBezTo>
                    <a:pt x="131" y="61"/>
                    <a:pt x="126" y="58"/>
                    <a:pt x="123" y="52"/>
                  </a:cubicBezTo>
                  <a:cubicBezTo>
                    <a:pt x="114" y="34"/>
                    <a:pt x="102" y="27"/>
                    <a:pt x="81" y="27"/>
                  </a:cubicBezTo>
                  <a:cubicBezTo>
                    <a:pt x="56" y="27"/>
                    <a:pt x="37" y="37"/>
                    <a:pt x="37" y="62"/>
                  </a:cubicBezTo>
                  <a:cubicBezTo>
                    <a:pt x="37" y="105"/>
                    <a:pt x="159" y="79"/>
                    <a:pt x="159" y="158"/>
                  </a:cubicBezTo>
                  <a:cubicBezTo>
                    <a:pt x="159" y="200"/>
                    <a:pt x="122" y="221"/>
                    <a:pt x="84" y="221"/>
                  </a:cubicBezTo>
                  <a:cubicBezTo>
                    <a:pt x="50" y="221"/>
                    <a:pt x="21" y="209"/>
                    <a:pt x="3" y="182"/>
                  </a:cubicBezTo>
                  <a:cubicBezTo>
                    <a:pt x="1" y="178"/>
                    <a:pt x="0" y="174"/>
                    <a:pt x="0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5" name="Freeform 46">
              <a:extLst>
                <a:ext uri="{FF2B5EF4-FFF2-40B4-BE49-F238E27FC236}">
                  <a16:creationId xmlns:a16="http://schemas.microsoft.com/office/drawing/2014/main" id="{891D8F5F-75BA-43CF-81FE-4E3F1369D69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592888" y="6462713"/>
              <a:ext cx="46038" cy="9525"/>
            </a:xfrm>
            <a:custGeom>
              <a:avLst/>
              <a:gdLst>
                <a:gd name="T0" fmla="*/ 111 w 127"/>
                <a:gd name="T1" fmla="*/ 0 h 26"/>
                <a:gd name="T2" fmla="*/ 127 w 127"/>
                <a:gd name="T3" fmla="*/ 13 h 26"/>
                <a:gd name="T4" fmla="*/ 111 w 127"/>
                <a:gd name="T5" fmla="*/ 26 h 26"/>
                <a:gd name="T6" fmla="*/ 15 w 127"/>
                <a:gd name="T7" fmla="*/ 26 h 26"/>
                <a:gd name="T8" fmla="*/ 0 w 127"/>
                <a:gd name="T9" fmla="*/ 13 h 26"/>
                <a:gd name="T10" fmla="*/ 15 w 127"/>
                <a:gd name="T11" fmla="*/ 0 h 26"/>
                <a:gd name="T12" fmla="*/ 111 w 127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26">
                  <a:moveTo>
                    <a:pt x="111" y="0"/>
                  </a:moveTo>
                  <a:cubicBezTo>
                    <a:pt x="121" y="0"/>
                    <a:pt x="127" y="3"/>
                    <a:pt x="127" y="13"/>
                  </a:cubicBezTo>
                  <a:cubicBezTo>
                    <a:pt x="127" y="23"/>
                    <a:pt x="121" y="26"/>
                    <a:pt x="111" y="26"/>
                  </a:cubicBezTo>
                  <a:lnTo>
                    <a:pt x="15" y="26"/>
                  </a:lnTo>
                  <a:cubicBezTo>
                    <a:pt x="6" y="26"/>
                    <a:pt x="0" y="23"/>
                    <a:pt x="0" y="13"/>
                  </a:cubicBezTo>
                  <a:cubicBezTo>
                    <a:pt x="0" y="3"/>
                    <a:pt x="6" y="0"/>
                    <a:pt x="15" y="0"/>
                  </a:cubicBezTo>
                  <a:lnTo>
                    <a:pt x="1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6" name="Freeform 47">
              <a:extLst>
                <a:ext uri="{FF2B5EF4-FFF2-40B4-BE49-F238E27FC236}">
                  <a16:creationId xmlns:a16="http://schemas.microsoft.com/office/drawing/2014/main" id="{EAEF76A7-BE31-4D2C-BD36-AEBFABCCC557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654800" y="6421438"/>
              <a:ext cx="60325" cy="79375"/>
            </a:xfrm>
            <a:custGeom>
              <a:avLst/>
              <a:gdLst>
                <a:gd name="T0" fmla="*/ 59 w 166"/>
                <a:gd name="T1" fmla="*/ 126 h 215"/>
                <a:gd name="T2" fmla="*/ 107 w 166"/>
                <a:gd name="T3" fmla="*/ 126 h 215"/>
                <a:gd name="T4" fmla="*/ 83 w 166"/>
                <a:gd name="T5" fmla="*/ 56 h 215"/>
                <a:gd name="T6" fmla="*/ 59 w 166"/>
                <a:gd name="T7" fmla="*/ 126 h 215"/>
                <a:gd name="T8" fmla="*/ 165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8 w 166"/>
                <a:gd name="T15" fmla="*/ 205 h 215"/>
                <a:gd name="T16" fmla="*/ 118 w 166"/>
                <a:gd name="T17" fmla="*/ 153 h 215"/>
                <a:gd name="T18" fmla="*/ 49 w 166"/>
                <a:gd name="T19" fmla="*/ 153 h 215"/>
                <a:gd name="T20" fmla="*/ 29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2 w 166"/>
                <a:gd name="T27" fmla="*/ 193 h 215"/>
                <a:gd name="T28" fmla="*/ 70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5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9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9" y="126"/>
                  </a:lnTo>
                  <a:close/>
                  <a:moveTo>
                    <a:pt x="165" y="193"/>
                  </a:moveTo>
                  <a:cubicBezTo>
                    <a:pt x="166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1" y="212"/>
                    <a:pt x="138" y="205"/>
                  </a:cubicBezTo>
                  <a:lnTo>
                    <a:pt x="118" y="153"/>
                  </a:lnTo>
                  <a:lnTo>
                    <a:pt x="49" y="153"/>
                  </a:lnTo>
                  <a:lnTo>
                    <a:pt x="29" y="205"/>
                  </a:lnTo>
                  <a:cubicBezTo>
                    <a:pt x="26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1" y="196"/>
                    <a:pt x="2" y="193"/>
                  </a:cubicBezTo>
                  <a:lnTo>
                    <a:pt x="70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4" y="7"/>
                    <a:pt x="96" y="13"/>
                  </a:cubicBezTo>
                  <a:lnTo>
                    <a:pt x="16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7" name="Freeform 48">
              <a:extLst>
                <a:ext uri="{FF2B5EF4-FFF2-40B4-BE49-F238E27FC236}">
                  <a16:creationId xmlns:a16="http://schemas.microsoft.com/office/drawing/2014/main" id="{146077C2-424D-4484-8B4B-3B4CB3C39E50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727825" y="6421438"/>
              <a:ext cx="53975" cy="79375"/>
            </a:xfrm>
            <a:custGeom>
              <a:avLst/>
              <a:gdLst>
                <a:gd name="T0" fmla="*/ 61 w 151"/>
                <a:gd name="T1" fmla="*/ 107 h 215"/>
                <a:gd name="T2" fmla="*/ 30 w 151"/>
                <a:gd name="T3" fmla="*/ 144 h 215"/>
                <a:gd name="T4" fmla="*/ 30 w 151"/>
                <a:gd name="T5" fmla="*/ 198 h 215"/>
                <a:gd name="T6" fmla="*/ 15 w 151"/>
                <a:gd name="T7" fmla="*/ 215 h 215"/>
                <a:gd name="T8" fmla="*/ 0 w 151"/>
                <a:gd name="T9" fmla="*/ 198 h 215"/>
                <a:gd name="T10" fmla="*/ 0 w 151"/>
                <a:gd name="T11" fmla="*/ 17 h 215"/>
                <a:gd name="T12" fmla="*/ 15 w 151"/>
                <a:gd name="T13" fmla="*/ 0 h 215"/>
                <a:gd name="T14" fmla="*/ 30 w 151"/>
                <a:gd name="T15" fmla="*/ 17 h 215"/>
                <a:gd name="T16" fmla="*/ 30 w 151"/>
                <a:gd name="T17" fmla="*/ 101 h 215"/>
                <a:gd name="T18" fmla="*/ 105 w 151"/>
                <a:gd name="T19" fmla="*/ 6 h 215"/>
                <a:gd name="T20" fmla="*/ 118 w 151"/>
                <a:gd name="T21" fmla="*/ 0 h 215"/>
                <a:gd name="T22" fmla="*/ 132 w 151"/>
                <a:gd name="T23" fmla="*/ 13 h 215"/>
                <a:gd name="T24" fmla="*/ 126 w 151"/>
                <a:gd name="T25" fmla="*/ 26 h 215"/>
                <a:gd name="T26" fmla="*/ 79 w 151"/>
                <a:gd name="T27" fmla="*/ 83 h 215"/>
                <a:gd name="T28" fmla="*/ 149 w 151"/>
                <a:gd name="T29" fmla="*/ 190 h 215"/>
                <a:gd name="T30" fmla="*/ 151 w 151"/>
                <a:gd name="T31" fmla="*/ 199 h 215"/>
                <a:gd name="T32" fmla="*/ 137 w 151"/>
                <a:gd name="T33" fmla="*/ 215 h 215"/>
                <a:gd name="T34" fmla="*/ 124 w 151"/>
                <a:gd name="T35" fmla="*/ 207 h 215"/>
                <a:gd name="T36" fmla="*/ 61 w 151"/>
                <a:gd name="T37" fmla="*/ 10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215">
                  <a:moveTo>
                    <a:pt x="61" y="107"/>
                  </a:moveTo>
                  <a:lnTo>
                    <a:pt x="30" y="144"/>
                  </a:lnTo>
                  <a:lnTo>
                    <a:pt x="30" y="198"/>
                  </a:lnTo>
                  <a:cubicBezTo>
                    <a:pt x="30" y="208"/>
                    <a:pt x="25" y="215"/>
                    <a:pt x="15" y="215"/>
                  </a:cubicBezTo>
                  <a:cubicBezTo>
                    <a:pt x="6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6" y="0"/>
                    <a:pt x="15" y="0"/>
                  </a:cubicBezTo>
                  <a:cubicBezTo>
                    <a:pt x="24" y="0"/>
                    <a:pt x="30" y="8"/>
                    <a:pt x="30" y="17"/>
                  </a:cubicBezTo>
                  <a:lnTo>
                    <a:pt x="30" y="101"/>
                  </a:lnTo>
                  <a:lnTo>
                    <a:pt x="105" y="6"/>
                  </a:lnTo>
                  <a:cubicBezTo>
                    <a:pt x="109" y="2"/>
                    <a:pt x="113" y="0"/>
                    <a:pt x="118" y="0"/>
                  </a:cubicBezTo>
                  <a:cubicBezTo>
                    <a:pt x="126" y="0"/>
                    <a:pt x="132" y="5"/>
                    <a:pt x="132" y="13"/>
                  </a:cubicBezTo>
                  <a:cubicBezTo>
                    <a:pt x="132" y="17"/>
                    <a:pt x="130" y="21"/>
                    <a:pt x="126" y="26"/>
                  </a:cubicBezTo>
                  <a:lnTo>
                    <a:pt x="79" y="83"/>
                  </a:lnTo>
                  <a:lnTo>
                    <a:pt x="149" y="190"/>
                  </a:lnTo>
                  <a:cubicBezTo>
                    <a:pt x="151" y="193"/>
                    <a:pt x="151" y="196"/>
                    <a:pt x="151" y="199"/>
                  </a:cubicBezTo>
                  <a:cubicBezTo>
                    <a:pt x="151" y="208"/>
                    <a:pt x="145" y="215"/>
                    <a:pt x="137" y="215"/>
                  </a:cubicBezTo>
                  <a:cubicBezTo>
                    <a:pt x="132" y="215"/>
                    <a:pt x="127" y="212"/>
                    <a:pt x="124" y="207"/>
                  </a:cubicBezTo>
                  <a:lnTo>
                    <a:pt x="6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" name="Freeform 49">
              <a:extLst>
                <a:ext uri="{FF2B5EF4-FFF2-40B4-BE49-F238E27FC236}">
                  <a16:creationId xmlns:a16="http://schemas.microsoft.com/office/drawing/2014/main" id="{1A0C9ECD-71D9-4B00-86DE-74487BAA1602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792913" y="6421438"/>
              <a:ext cx="58738" cy="79375"/>
            </a:xfrm>
            <a:custGeom>
              <a:avLst/>
              <a:gdLst>
                <a:gd name="T0" fmla="*/ 58 w 166"/>
                <a:gd name="T1" fmla="*/ 126 h 215"/>
                <a:gd name="T2" fmla="*/ 107 w 166"/>
                <a:gd name="T3" fmla="*/ 126 h 215"/>
                <a:gd name="T4" fmla="*/ 83 w 166"/>
                <a:gd name="T5" fmla="*/ 56 h 215"/>
                <a:gd name="T6" fmla="*/ 58 w 166"/>
                <a:gd name="T7" fmla="*/ 126 h 215"/>
                <a:gd name="T8" fmla="*/ 164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7 w 166"/>
                <a:gd name="T15" fmla="*/ 205 h 215"/>
                <a:gd name="T16" fmla="*/ 117 w 166"/>
                <a:gd name="T17" fmla="*/ 153 h 215"/>
                <a:gd name="T18" fmla="*/ 48 w 166"/>
                <a:gd name="T19" fmla="*/ 153 h 215"/>
                <a:gd name="T20" fmla="*/ 28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1 w 166"/>
                <a:gd name="T27" fmla="*/ 193 h 215"/>
                <a:gd name="T28" fmla="*/ 69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4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8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8" y="126"/>
                  </a:lnTo>
                  <a:close/>
                  <a:moveTo>
                    <a:pt x="164" y="193"/>
                  </a:moveTo>
                  <a:cubicBezTo>
                    <a:pt x="165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0" y="212"/>
                    <a:pt x="137" y="205"/>
                  </a:cubicBezTo>
                  <a:lnTo>
                    <a:pt x="117" y="153"/>
                  </a:lnTo>
                  <a:lnTo>
                    <a:pt x="48" y="153"/>
                  </a:lnTo>
                  <a:lnTo>
                    <a:pt x="28" y="205"/>
                  </a:lnTo>
                  <a:cubicBezTo>
                    <a:pt x="25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69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3" y="7"/>
                    <a:pt x="96" y="13"/>
                  </a:cubicBezTo>
                  <a:lnTo>
                    <a:pt x="164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9" name="Freeform 50">
              <a:extLst>
                <a:ext uri="{FF2B5EF4-FFF2-40B4-BE49-F238E27FC236}">
                  <a16:creationId xmlns:a16="http://schemas.microsoft.com/office/drawing/2014/main" id="{989ABDCD-AB2F-4337-9496-67A6773AA1AB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859588" y="6421438"/>
              <a:ext cx="61913" cy="79375"/>
            </a:xfrm>
            <a:custGeom>
              <a:avLst/>
              <a:gdLst>
                <a:gd name="T0" fmla="*/ 157 w 174"/>
                <a:gd name="T1" fmla="*/ 0 h 215"/>
                <a:gd name="T2" fmla="*/ 174 w 174"/>
                <a:gd name="T3" fmla="*/ 14 h 215"/>
                <a:gd name="T4" fmla="*/ 157 w 174"/>
                <a:gd name="T5" fmla="*/ 27 h 215"/>
                <a:gd name="T6" fmla="*/ 102 w 174"/>
                <a:gd name="T7" fmla="*/ 27 h 215"/>
                <a:gd name="T8" fmla="*/ 102 w 174"/>
                <a:gd name="T9" fmla="*/ 198 h 215"/>
                <a:gd name="T10" fmla="*/ 87 w 174"/>
                <a:gd name="T11" fmla="*/ 215 h 215"/>
                <a:gd name="T12" fmla="*/ 72 w 174"/>
                <a:gd name="T13" fmla="*/ 198 h 215"/>
                <a:gd name="T14" fmla="*/ 72 w 174"/>
                <a:gd name="T15" fmla="*/ 27 h 215"/>
                <a:gd name="T16" fmla="*/ 17 w 174"/>
                <a:gd name="T17" fmla="*/ 27 h 215"/>
                <a:gd name="T18" fmla="*/ 0 w 174"/>
                <a:gd name="T19" fmla="*/ 14 h 215"/>
                <a:gd name="T20" fmla="*/ 17 w 174"/>
                <a:gd name="T21" fmla="*/ 0 h 215"/>
                <a:gd name="T22" fmla="*/ 157 w 174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15">
                  <a:moveTo>
                    <a:pt x="157" y="0"/>
                  </a:moveTo>
                  <a:cubicBezTo>
                    <a:pt x="167" y="0"/>
                    <a:pt x="174" y="4"/>
                    <a:pt x="174" y="14"/>
                  </a:cubicBezTo>
                  <a:cubicBezTo>
                    <a:pt x="174" y="24"/>
                    <a:pt x="167" y="27"/>
                    <a:pt x="157" y="27"/>
                  </a:cubicBezTo>
                  <a:lnTo>
                    <a:pt x="102" y="27"/>
                  </a:lnTo>
                  <a:lnTo>
                    <a:pt x="102" y="198"/>
                  </a:lnTo>
                  <a:cubicBezTo>
                    <a:pt x="102" y="208"/>
                    <a:pt x="97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7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0" name="Freeform 51">
              <a:extLst>
                <a:ext uri="{FF2B5EF4-FFF2-40B4-BE49-F238E27FC236}">
                  <a16:creationId xmlns:a16="http://schemas.microsoft.com/office/drawing/2014/main" id="{609D69C6-9C3F-46DF-A37C-B2A7E75CB8D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932613" y="6421438"/>
              <a:ext cx="53975" cy="79375"/>
            </a:xfrm>
            <a:custGeom>
              <a:avLst/>
              <a:gdLst>
                <a:gd name="T0" fmla="*/ 125 w 146"/>
                <a:gd name="T1" fmla="*/ 0 h 215"/>
                <a:gd name="T2" fmla="*/ 141 w 146"/>
                <a:gd name="T3" fmla="*/ 14 h 215"/>
                <a:gd name="T4" fmla="*/ 125 w 146"/>
                <a:gd name="T5" fmla="*/ 27 h 215"/>
                <a:gd name="T6" fmla="*/ 29 w 146"/>
                <a:gd name="T7" fmla="*/ 27 h 215"/>
                <a:gd name="T8" fmla="*/ 29 w 146"/>
                <a:gd name="T9" fmla="*/ 91 h 215"/>
                <a:gd name="T10" fmla="*/ 100 w 146"/>
                <a:gd name="T11" fmla="*/ 91 h 215"/>
                <a:gd name="T12" fmla="*/ 115 w 146"/>
                <a:gd name="T13" fmla="*/ 105 h 215"/>
                <a:gd name="T14" fmla="*/ 100 w 146"/>
                <a:gd name="T15" fmla="*/ 118 h 215"/>
                <a:gd name="T16" fmla="*/ 29 w 146"/>
                <a:gd name="T17" fmla="*/ 118 h 215"/>
                <a:gd name="T18" fmla="*/ 29 w 146"/>
                <a:gd name="T19" fmla="*/ 188 h 215"/>
                <a:gd name="T20" fmla="*/ 130 w 146"/>
                <a:gd name="T21" fmla="*/ 188 h 215"/>
                <a:gd name="T22" fmla="*/ 146 w 146"/>
                <a:gd name="T23" fmla="*/ 202 h 215"/>
                <a:gd name="T24" fmla="*/ 130 w 146"/>
                <a:gd name="T25" fmla="*/ 215 h 215"/>
                <a:gd name="T26" fmla="*/ 16 w 146"/>
                <a:gd name="T27" fmla="*/ 215 h 215"/>
                <a:gd name="T28" fmla="*/ 0 w 146"/>
                <a:gd name="T29" fmla="*/ 198 h 215"/>
                <a:gd name="T30" fmla="*/ 0 w 146"/>
                <a:gd name="T31" fmla="*/ 17 h 215"/>
                <a:gd name="T32" fmla="*/ 16 w 146"/>
                <a:gd name="T33" fmla="*/ 0 h 215"/>
                <a:gd name="T34" fmla="*/ 125 w 146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15">
                  <a:moveTo>
                    <a:pt x="125" y="0"/>
                  </a:moveTo>
                  <a:cubicBezTo>
                    <a:pt x="134" y="0"/>
                    <a:pt x="141" y="4"/>
                    <a:pt x="141" y="14"/>
                  </a:cubicBezTo>
                  <a:cubicBezTo>
                    <a:pt x="141" y="24"/>
                    <a:pt x="134" y="27"/>
                    <a:pt x="125" y="27"/>
                  </a:cubicBezTo>
                  <a:lnTo>
                    <a:pt x="29" y="27"/>
                  </a:lnTo>
                  <a:lnTo>
                    <a:pt x="29" y="91"/>
                  </a:lnTo>
                  <a:lnTo>
                    <a:pt x="100" y="91"/>
                  </a:lnTo>
                  <a:cubicBezTo>
                    <a:pt x="109" y="91"/>
                    <a:pt x="115" y="94"/>
                    <a:pt x="115" y="105"/>
                  </a:cubicBezTo>
                  <a:cubicBezTo>
                    <a:pt x="115" y="115"/>
                    <a:pt x="109" y="118"/>
                    <a:pt x="100" y="118"/>
                  </a:cubicBezTo>
                  <a:lnTo>
                    <a:pt x="29" y="118"/>
                  </a:lnTo>
                  <a:lnTo>
                    <a:pt x="29" y="188"/>
                  </a:lnTo>
                  <a:lnTo>
                    <a:pt x="130" y="188"/>
                  </a:lnTo>
                  <a:cubicBezTo>
                    <a:pt x="139" y="188"/>
                    <a:pt x="146" y="191"/>
                    <a:pt x="146" y="202"/>
                  </a:cubicBezTo>
                  <a:cubicBezTo>
                    <a:pt x="146" y="212"/>
                    <a:pt x="139" y="215"/>
                    <a:pt x="130" y="215"/>
                  </a:cubicBezTo>
                  <a:lnTo>
                    <a:pt x="16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7" y="0"/>
                    <a:pt x="16" y="0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Freeform 52">
              <a:extLst>
                <a:ext uri="{FF2B5EF4-FFF2-40B4-BE49-F238E27FC236}">
                  <a16:creationId xmlns:a16="http://schemas.microsoft.com/office/drawing/2014/main" id="{F6A3E551-D77B-4A8C-9988-9C207EFA493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000875" y="6421438"/>
              <a:ext cx="53975" cy="79375"/>
            </a:xfrm>
            <a:custGeom>
              <a:avLst/>
              <a:gdLst>
                <a:gd name="T0" fmla="*/ 153 w 153"/>
                <a:gd name="T1" fmla="*/ 198 h 215"/>
                <a:gd name="T2" fmla="*/ 138 w 153"/>
                <a:gd name="T3" fmla="*/ 215 h 215"/>
                <a:gd name="T4" fmla="*/ 124 w 153"/>
                <a:gd name="T5" fmla="*/ 198 h 215"/>
                <a:gd name="T6" fmla="*/ 124 w 153"/>
                <a:gd name="T7" fmla="*/ 68 h 215"/>
                <a:gd name="T8" fmla="*/ 89 w 153"/>
                <a:gd name="T9" fmla="*/ 135 h 215"/>
                <a:gd name="T10" fmla="*/ 77 w 153"/>
                <a:gd name="T11" fmla="*/ 143 h 215"/>
                <a:gd name="T12" fmla="*/ 64 w 153"/>
                <a:gd name="T13" fmla="*/ 135 h 215"/>
                <a:gd name="T14" fmla="*/ 29 w 153"/>
                <a:gd name="T15" fmla="*/ 68 h 215"/>
                <a:gd name="T16" fmla="*/ 29 w 153"/>
                <a:gd name="T17" fmla="*/ 198 h 215"/>
                <a:gd name="T18" fmla="*/ 14 w 153"/>
                <a:gd name="T19" fmla="*/ 215 h 215"/>
                <a:gd name="T20" fmla="*/ 0 w 153"/>
                <a:gd name="T21" fmla="*/ 198 h 215"/>
                <a:gd name="T22" fmla="*/ 0 w 153"/>
                <a:gd name="T23" fmla="*/ 16 h 215"/>
                <a:gd name="T24" fmla="*/ 14 w 153"/>
                <a:gd name="T25" fmla="*/ 0 h 215"/>
                <a:gd name="T26" fmla="*/ 27 w 153"/>
                <a:gd name="T27" fmla="*/ 8 h 215"/>
                <a:gd name="T28" fmla="*/ 77 w 153"/>
                <a:gd name="T29" fmla="*/ 104 h 215"/>
                <a:gd name="T30" fmla="*/ 126 w 153"/>
                <a:gd name="T31" fmla="*/ 8 h 215"/>
                <a:gd name="T32" fmla="*/ 139 w 153"/>
                <a:gd name="T33" fmla="*/ 0 h 215"/>
                <a:gd name="T34" fmla="*/ 153 w 153"/>
                <a:gd name="T35" fmla="*/ 16 h 215"/>
                <a:gd name="T36" fmla="*/ 153 w 153"/>
                <a:gd name="T37" fmla="*/ 19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3" h="215">
                  <a:moveTo>
                    <a:pt x="153" y="198"/>
                  </a:moveTo>
                  <a:cubicBezTo>
                    <a:pt x="153" y="208"/>
                    <a:pt x="148" y="215"/>
                    <a:pt x="138" y="215"/>
                  </a:cubicBezTo>
                  <a:cubicBezTo>
                    <a:pt x="129" y="215"/>
                    <a:pt x="124" y="208"/>
                    <a:pt x="124" y="198"/>
                  </a:cubicBezTo>
                  <a:lnTo>
                    <a:pt x="124" y="68"/>
                  </a:lnTo>
                  <a:lnTo>
                    <a:pt x="89" y="135"/>
                  </a:lnTo>
                  <a:cubicBezTo>
                    <a:pt x="87" y="139"/>
                    <a:pt x="83" y="143"/>
                    <a:pt x="77" y="143"/>
                  </a:cubicBezTo>
                  <a:cubicBezTo>
                    <a:pt x="70" y="143"/>
                    <a:pt x="66" y="139"/>
                    <a:pt x="64" y="135"/>
                  </a:cubicBezTo>
                  <a:lnTo>
                    <a:pt x="29" y="68"/>
                  </a:lnTo>
                  <a:lnTo>
                    <a:pt x="29" y="198"/>
                  </a:lnTo>
                  <a:cubicBezTo>
                    <a:pt x="29" y="208"/>
                    <a:pt x="24" y="215"/>
                    <a:pt x="14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6"/>
                  </a:ln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5" y="4"/>
                    <a:pt x="27" y="8"/>
                  </a:cubicBezTo>
                  <a:lnTo>
                    <a:pt x="77" y="104"/>
                  </a:lnTo>
                  <a:lnTo>
                    <a:pt x="126" y="8"/>
                  </a:lnTo>
                  <a:cubicBezTo>
                    <a:pt x="128" y="4"/>
                    <a:pt x="131" y="0"/>
                    <a:pt x="139" y="0"/>
                  </a:cubicBezTo>
                  <a:cubicBezTo>
                    <a:pt x="148" y="0"/>
                    <a:pt x="153" y="7"/>
                    <a:pt x="153" y="16"/>
                  </a:cubicBezTo>
                  <a:lnTo>
                    <a:pt x="153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Freeform 53">
              <a:extLst>
                <a:ext uri="{FF2B5EF4-FFF2-40B4-BE49-F238E27FC236}">
                  <a16:creationId xmlns:a16="http://schemas.microsoft.com/office/drawing/2014/main" id="{DDCA5E8A-C7F0-45AB-BE69-47044CDDC65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072313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1 w 128"/>
                <a:gd name="T3" fmla="*/ 27 h 215"/>
                <a:gd name="T4" fmla="*/ 79 w 128"/>
                <a:gd name="T5" fmla="*/ 27 h 215"/>
                <a:gd name="T6" fmla="*/ 79 w 128"/>
                <a:gd name="T7" fmla="*/ 188 h 215"/>
                <a:gd name="T8" fmla="*/ 111 w 128"/>
                <a:gd name="T9" fmla="*/ 188 h 215"/>
                <a:gd name="T10" fmla="*/ 128 w 128"/>
                <a:gd name="T11" fmla="*/ 202 h 215"/>
                <a:gd name="T12" fmla="*/ 111 w 128"/>
                <a:gd name="T13" fmla="*/ 215 h 215"/>
                <a:gd name="T14" fmla="*/ 17 w 128"/>
                <a:gd name="T15" fmla="*/ 215 h 215"/>
                <a:gd name="T16" fmla="*/ 0 w 128"/>
                <a:gd name="T17" fmla="*/ 202 h 215"/>
                <a:gd name="T18" fmla="*/ 17 w 128"/>
                <a:gd name="T19" fmla="*/ 188 h 215"/>
                <a:gd name="T20" fmla="*/ 49 w 128"/>
                <a:gd name="T21" fmla="*/ 188 h 215"/>
                <a:gd name="T22" fmla="*/ 49 w 128"/>
                <a:gd name="T23" fmla="*/ 27 h 215"/>
                <a:gd name="T24" fmla="*/ 17 w 128"/>
                <a:gd name="T25" fmla="*/ 27 h 215"/>
                <a:gd name="T26" fmla="*/ 0 w 128"/>
                <a:gd name="T27" fmla="*/ 14 h 215"/>
                <a:gd name="T28" fmla="*/ 17 w 128"/>
                <a:gd name="T29" fmla="*/ 0 h 215"/>
                <a:gd name="T30" fmla="*/ 111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1" y="27"/>
                    <a:pt x="111" y="27"/>
                  </a:cubicBezTo>
                  <a:lnTo>
                    <a:pt x="79" y="27"/>
                  </a:lnTo>
                  <a:lnTo>
                    <a:pt x="79" y="188"/>
                  </a:lnTo>
                  <a:lnTo>
                    <a:pt x="111" y="188"/>
                  </a:lnTo>
                  <a:cubicBezTo>
                    <a:pt x="121" y="188"/>
                    <a:pt x="128" y="192"/>
                    <a:pt x="128" y="202"/>
                  </a:cubicBezTo>
                  <a:cubicBezTo>
                    <a:pt x="128" y="211"/>
                    <a:pt x="121" y="215"/>
                    <a:pt x="111" y="215"/>
                  </a:cubicBezTo>
                  <a:lnTo>
                    <a:pt x="17" y="215"/>
                  </a:lnTo>
                  <a:cubicBezTo>
                    <a:pt x="7" y="215"/>
                    <a:pt x="0" y="211"/>
                    <a:pt x="0" y="202"/>
                  </a:cubicBezTo>
                  <a:cubicBezTo>
                    <a:pt x="0" y="192"/>
                    <a:pt x="7" y="188"/>
                    <a:pt x="17" y="188"/>
                  </a:cubicBezTo>
                  <a:lnTo>
                    <a:pt x="49" y="188"/>
                  </a:lnTo>
                  <a:lnTo>
                    <a:pt x="49" y="27"/>
                  </a:lnTo>
                  <a:lnTo>
                    <a:pt x="17" y="27"/>
                  </a:lnTo>
                  <a:cubicBezTo>
                    <a:pt x="7" y="27"/>
                    <a:pt x="0" y="23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11" y="0"/>
                  </a:lnTo>
                  <a:cubicBezTo>
                    <a:pt x="121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54">
              <a:extLst>
                <a:ext uri="{FF2B5EF4-FFF2-40B4-BE49-F238E27FC236}">
                  <a16:creationId xmlns:a16="http://schemas.microsoft.com/office/drawing/2014/main" id="{23C8344F-8E12-4802-A9E7-EBDEE66C2F1C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135813" y="6421438"/>
              <a:ext cx="58738" cy="79375"/>
            </a:xfrm>
            <a:custGeom>
              <a:avLst/>
              <a:gdLst>
                <a:gd name="T0" fmla="*/ 59 w 166"/>
                <a:gd name="T1" fmla="*/ 126 h 215"/>
                <a:gd name="T2" fmla="*/ 107 w 166"/>
                <a:gd name="T3" fmla="*/ 126 h 215"/>
                <a:gd name="T4" fmla="*/ 83 w 166"/>
                <a:gd name="T5" fmla="*/ 56 h 215"/>
                <a:gd name="T6" fmla="*/ 59 w 166"/>
                <a:gd name="T7" fmla="*/ 126 h 215"/>
                <a:gd name="T8" fmla="*/ 165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8 w 166"/>
                <a:gd name="T15" fmla="*/ 205 h 215"/>
                <a:gd name="T16" fmla="*/ 117 w 166"/>
                <a:gd name="T17" fmla="*/ 153 h 215"/>
                <a:gd name="T18" fmla="*/ 49 w 166"/>
                <a:gd name="T19" fmla="*/ 153 h 215"/>
                <a:gd name="T20" fmla="*/ 28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1 w 166"/>
                <a:gd name="T27" fmla="*/ 193 h 215"/>
                <a:gd name="T28" fmla="*/ 70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5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9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9" y="126"/>
                  </a:lnTo>
                  <a:close/>
                  <a:moveTo>
                    <a:pt x="165" y="193"/>
                  </a:moveTo>
                  <a:cubicBezTo>
                    <a:pt x="166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0" y="212"/>
                    <a:pt x="138" y="205"/>
                  </a:cubicBezTo>
                  <a:lnTo>
                    <a:pt x="117" y="153"/>
                  </a:lnTo>
                  <a:lnTo>
                    <a:pt x="49" y="153"/>
                  </a:lnTo>
                  <a:lnTo>
                    <a:pt x="28" y="205"/>
                  </a:lnTo>
                  <a:cubicBezTo>
                    <a:pt x="26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70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4" y="7"/>
                    <a:pt x="96" y="13"/>
                  </a:cubicBezTo>
                  <a:lnTo>
                    <a:pt x="16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Freeform 55">
              <a:extLst>
                <a:ext uri="{FF2B5EF4-FFF2-40B4-BE49-F238E27FC236}">
                  <a16:creationId xmlns:a16="http://schemas.microsoft.com/office/drawing/2014/main" id="{B7B727A7-C7FE-49B1-AC2E-CFA1A34B7A5B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273925" y="6437313"/>
              <a:ext cx="57150" cy="58738"/>
            </a:xfrm>
            <a:custGeom>
              <a:avLst/>
              <a:gdLst>
                <a:gd name="T0" fmla="*/ 91 w 156"/>
                <a:gd name="T1" fmla="*/ 140 h 155"/>
                <a:gd name="T2" fmla="*/ 78 w 156"/>
                <a:gd name="T3" fmla="*/ 155 h 155"/>
                <a:gd name="T4" fmla="*/ 65 w 156"/>
                <a:gd name="T5" fmla="*/ 140 h 155"/>
                <a:gd name="T6" fmla="*/ 65 w 156"/>
                <a:gd name="T7" fmla="*/ 91 h 155"/>
                <a:gd name="T8" fmla="*/ 16 w 156"/>
                <a:gd name="T9" fmla="*/ 91 h 155"/>
                <a:gd name="T10" fmla="*/ 0 w 156"/>
                <a:gd name="T11" fmla="*/ 78 h 155"/>
                <a:gd name="T12" fmla="*/ 16 w 156"/>
                <a:gd name="T13" fmla="*/ 65 h 155"/>
                <a:gd name="T14" fmla="*/ 65 w 156"/>
                <a:gd name="T15" fmla="*/ 65 h 155"/>
                <a:gd name="T16" fmla="*/ 65 w 156"/>
                <a:gd name="T17" fmla="*/ 16 h 155"/>
                <a:gd name="T18" fmla="*/ 78 w 156"/>
                <a:gd name="T19" fmla="*/ 0 h 155"/>
                <a:gd name="T20" fmla="*/ 91 w 156"/>
                <a:gd name="T21" fmla="*/ 16 h 155"/>
                <a:gd name="T22" fmla="*/ 91 w 156"/>
                <a:gd name="T23" fmla="*/ 65 h 155"/>
                <a:gd name="T24" fmla="*/ 140 w 156"/>
                <a:gd name="T25" fmla="*/ 65 h 155"/>
                <a:gd name="T26" fmla="*/ 156 w 156"/>
                <a:gd name="T27" fmla="*/ 78 h 155"/>
                <a:gd name="T28" fmla="*/ 140 w 156"/>
                <a:gd name="T29" fmla="*/ 91 h 155"/>
                <a:gd name="T30" fmla="*/ 91 w 156"/>
                <a:gd name="T31" fmla="*/ 91 h 155"/>
                <a:gd name="T32" fmla="*/ 91 w 156"/>
                <a:gd name="T33" fmla="*/ 14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5">
                  <a:moveTo>
                    <a:pt x="91" y="140"/>
                  </a:moveTo>
                  <a:cubicBezTo>
                    <a:pt x="91" y="149"/>
                    <a:pt x="88" y="155"/>
                    <a:pt x="78" y="155"/>
                  </a:cubicBezTo>
                  <a:cubicBezTo>
                    <a:pt x="68" y="155"/>
                    <a:pt x="65" y="149"/>
                    <a:pt x="65" y="140"/>
                  </a:cubicBezTo>
                  <a:lnTo>
                    <a:pt x="65" y="91"/>
                  </a:lnTo>
                  <a:lnTo>
                    <a:pt x="16" y="91"/>
                  </a:lnTo>
                  <a:cubicBezTo>
                    <a:pt x="6" y="91"/>
                    <a:pt x="0" y="87"/>
                    <a:pt x="0" y="78"/>
                  </a:cubicBezTo>
                  <a:cubicBezTo>
                    <a:pt x="0" y="68"/>
                    <a:pt x="6" y="65"/>
                    <a:pt x="16" y="65"/>
                  </a:cubicBezTo>
                  <a:lnTo>
                    <a:pt x="65" y="65"/>
                  </a:lnTo>
                  <a:lnTo>
                    <a:pt x="65" y="16"/>
                  </a:lnTo>
                  <a:cubicBezTo>
                    <a:pt x="65" y="6"/>
                    <a:pt x="68" y="0"/>
                    <a:pt x="78" y="0"/>
                  </a:cubicBezTo>
                  <a:cubicBezTo>
                    <a:pt x="88" y="0"/>
                    <a:pt x="91" y="6"/>
                    <a:pt x="91" y="16"/>
                  </a:cubicBezTo>
                  <a:lnTo>
                    <a:pt x="91" y="65"/>
                  </a:lnTo>
                  <a:lnTo>
                    <a:pt x="140" y="65"/>
                  </a:lnTo>
                  <a:cubicBezTo>
                    <a:pt x="149" y="65"/>
                    <a:pt x="156" y="68"/>
                    <a:pt x="156" y="78"/>
                  </a:cubicBezTo>
                  <a:cubicBezTo>
                    <a:pt x="156" y="87"/>
                    <a:pt x="149" y="91"/>
                    <a:pt x="140" y="91"/>
                  </a:cubicBezTo>
                  <a:lnTo>
                    <a:pt x="91" y="91"/>
                  </a:lnTo>
                  <a:lnTo>
                    <a:pt x="91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Freeform 56">
              <a:extLst>
                <a:ext uri="{FF2B5EF4-FFF2-40B4-BE49-F238E27FC236}">
                  <a16:creationId xmlns:a16="http://schemas.microsoft.com/office/drawing/2014/main" id="{BD594FED-07EE-4BCD-AEE8-0946EAD48BB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408863" y="6421438"/>
              <a:ext cx="61913" cy="79375"/>
            </a:xfrm>
            <a:custGeom>
              <a:avLst/>
              <a:gdLst>
                <a:gd name="T0" fmla="*/ 157 w 174"/>
                <a:gd name="T1" fmla="*/ 0 h 215"/>
                <a:gd name="T2" fmla="*/ 174 w 174"/>
                <a:gd name="T3" fmla="*/ 14 h 215"/>
                <a:gd name="T4" fmla="*/ 157 w 174"/>
                <a:gd name="T5" fmla="*/ 27 h 215"/>
                <a:gd name="T6" fmla="*/ 102 w 174"/>
                <a:gd name="T7" fmla="*/ 27 h 215"/>
                <a:gd name="T8" fmla="*/ 102 w 174"/>
                <a:gd name="T9" fmla="*/ 198 h 215"/>
                <a:gd name="T10" fmla="*/ 87 w 174"/>
                <a:gd name="T11" fmla="*/ 215 h 215"/>
                <a:gd name="T12" fmla="*/ 72 w 174"/>
                <a:gd name="T13" fmla="*/ 198 h 215"/>
                <a:gd name="T14" fmla="*/ 72 w 174"/>
                <a:gd name="T15" fmla="*/ 27 h 215"/>
                <a:gd name="T16" fmla="*/ 17 w 174"/>
                <a:gd name="T17" fmla="*/ 27 h 215"/>
                <a:gd name="T18" fmla="*/ 0 w 174"/>
                <a:gd name="T19" fmla="*/ 14 h 215"/>
                <a:gd name="T20" fmla="*/ 17 w 174"/>
                <a:gd name="T21" fmla="*/ 0 h 215"/>
                <a:gd name="T22" fmla="*/ 157 w 174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15">
                  <a:moveTo>
                    <a:pt x="157" y="0"/>
                  </a:moveTo>
                  <a:cubicBezTo>
                    <a:pt x="167" y="0"/>
                    <a:pt x="174" y="4"/>
                    <a:pt x="174" y="14"/>
                  </a:cubicBezTo>
                  <a:cubicBezTo>
                    <a:pt x="174" y="24"/>
                    <a:pt x="167" y="27"/>
                    <a:pt x="157" y="27"/>
                  </a:cubicBezTo>
                  <a:lnTo>
                    <a:pt x="102" y="27"/>
                  </a:lnTo>
                  <a:lnTo>
                    <a:pt x="102" y="198"/>
                  </a:lnTo>
                  <a:cubicBezTo>
                    <a:pt x="102" y="208"/>
                    <a:pt x="97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7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6" name="Freeform 57">
              <a:extLst>
                <a:ext uri="{FF2B5EF4-FFF2-40B4-BE49-F238E27FC236}">
                  <a16:creationId xmlns:a16="http://schemas.microsoft.com/office/drawing/2014/main" id="{E1E4DB72-D860-45BC-A6F1-A5B4EBAC9C3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481888" y="6421438"/>
              <a:ext cx="52388" cy="79375"/>
            </a:xfrm>
            <a:custGeom>
              <a:avLst/>
              <a:gdLst>
                <a:gd name="T0" fmla="*/ 125 w 146"/>
                <a:gd name="T1" fmla="*/ 0 h 215"/>
                <a:gd name="T2" fmla="*/ 141 w 146"/>
                <a:gd name="T3" fmla="*/ 14 h 215"/>
                <a:gd name="T4" fmla="*/ 125 w 146"/>
                <a:gd name="T5" fmla="*/ 27 h 215"/>
                <a:gd name="T6" fmla="*/ 29 w 146"/>
                <a:gd name="T7" fmla="*/ 27 h 215"/>
                <a:gd name="T8" fmla="*/ 29 w 146"/>
                <a:gd name="T9" fmla="*/ 91 h 215"/>
                <a:gd name="T10" fmla="*/ 100 w 146"/>
                <a:gd name="T11" fmla="*/ 91 h 215"/>
                <a:gd name="T12" fmla="*/ 115 w 146"/>
                <a:gd name="T13" fmla="*/ 105 h 215"/>
                <a:gd name="T14" fmla="*/ 100 w 146"/>
                <a:gd name="T15" fmla="*/ 118 h 215"/>
                <a:gd name="T16" fmla="*/ 29 w 146"/>
                <a:gd name="T17" fmla="*/ 118 h 215"/>
                <a:gd name="T18" fmla="*/ 29 w 146"/>
                <a:gd name="T19" fmla="*/ 188 h 215"/>
                <a:gd name="T20" fmla="*/ 130 w 146"/>
                <a:gd name="T21" fmla="*/ 188 h 215"/>
                <a:gd name="T22" fmla="*/ 146 w 146"/>
                <a:gd name="T23" fmla="*/ 202 h 215"/>
                <a:gd name="T24" fmla="*/ 130 w 146"/>
                <a:gd name="T25" fmla="*/ 215 h 215"/>
                <a:gd name="T26" fmla="*/ 16 w 146"/>
                <a:gd name="T27" fmla="*/ 215 h 215"/>
                <a:gd name="T28" fmla="*/ 0 w 146"/>
                <a:gd name="T29" fmla="*/ 198 h 215"/>
                <a:gd name="T30" fmla="*/ 0 w 146"/>
                <a:gd name="T31" fmla="*/ 17 h 215"/>
                <a:gd name="T32" fmla="*/ 16 w 146"/>
                <a:gd name="T33" fmla="*/ 0 h 215"/>
                <a:gd name="T34" fmla="*/ 125 w 146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15">
                  <a:moveTo>
                    <a:pt x="125" y="0"/>
                  </a:moveTo>
                  <a:cubicBezTo>
                    <a:pt x="134" y="0"/>
                    <a:pt x="141" y="4"/>
                    <a:pt x="141" y="14"/>
                  </a:cubicBezTo>
                  <a:cubicBezTo>
                    <a:pt x="141" y="24"/>
                    <a:pt x="134" y="27"/>
                    <a:pt x="125" y="27"/>
                  </a:cubicBezTo>
                  <a:lnTo>
                    <a:pt x="29" y="27"/>
                  </a:lnTo>
                  <a:lnTo>
                    <a:pt x="29" y="91"/>
                  </a:lnTo>
                  <a:lnTo>
                    <a:pt x="100" y="91"/>
                  </a:lnTo>
                  <a:cubicBezTo>
                    <a:pt x="109" y="91"/>
                    <a:pt x="115" y="94"/>
                    <a:pt x="115" y="105"/>
                  </a:cubicBezTo>
                  <a:cubicBezTo>
                    <a:pt x="115" y="115"/>
                    <a:pt x="109" y="118"/>
                    <a:pt x="100" y="118"/>
                  </a:cubicBezTo>
                  <a:lnTo>
                    <a:pt x="29" y="118"/>
                  </a:lnTo>
                  <a:lnTo>
                    <a:pt x="29" y="188"/>
                  </a:lnTo>
                  <a:lnTo>
                    <a:pt x="130" y="188"/>
                  </a:lnTo>
                  <a:cubicBezTo>
                    <a:pt x="139" y="188"/>
                    <a:pt x="146" y="191"/>
                    <a:pt x="146" y="202"/>
                  </a:cubicBezTo>
                  <a:cubicBezTo>
                    <a:pt x="146" y="212"/>
                    <a:pt x="139" y="215"/>
                    <a:pt x="130" y="215"/>
                  </a:cubicBezTo>
                  <a:lnTo>
                    <a:pt x="16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7" y="0"/>
                    <a:pt x="16" y="0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Freeform 58">
              <a:extLst>
                <a:ext uri="{FF2B5EF4-FFF2-40B4-BE49-F238E27FC236}">
                  <a16:creationId xmlns:a16="http://schemas.microsoft.com/office/drawing/2014/main" id="{CB856BEA-5D12-4D21-AD53-0D93CFA9FE18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546975" y="6421438"/>
              <a:ext cx="60325" cy="79375"/>
            </a:xfrm>
            <a:custGeom>
              <a:avLst/>
              <a:gdLst>
                <a:gd name="T0" fmla="*/ 58 w 165"/>
                <a:gd name="T1" fmla="*/ 126 h 215"/>
                <a:gd name="T2" fmla="*/ 107 w 165"/>
                <a:gd name="T3" fmla="*/ 126 h 215"/>
                <a:gd name="T4" fmla="*/ 83 w 165"/>
                <a:gd name="T5" fmla="*/ 56 h 215"/>
                <a:gd name="T6" fmla="*/ 58 w 165"/>
                <a:gd name="T7" fmla="*/ 126 h 215"/>
                <a:gd name="T8" fmla="*/ 164 w 165"/>
                <a:gd name="T9" fmla="*/ 193 h 215"/>
                <a:gd name="T10" fmla="*/ 165 w 165"/>
                <a:gd name="T11" fmla="*/ 200 h 215"/>
                <a:gd name="T12" fmla="*/ 151 w 165"/>
                <a:gd name="T13" fmla="*/ 215 h 215"/>
                <a:gd name="T14" fmla="*/ 137 w 165"/>
                <a:gd name="T15" fmla="*/ 205 h 215"/>
                <a:gd name="T16" fmla="*/ 117 w 165"/>
                <a:gd name="T17" fmla="*/ 153 h 215"/>
                <a:gd name="T18" fmla="*/ 48 w 165"/>
                <a:gd name="T19" fmla="*/ 153 h 215"/>
                <a:gd name="T20" fmla="*/ 28 w 165"/>
                <a:gd name="T21" fmla="*/ 205 h 215"/>
                <a:gd name="T22" fmla="*/ 14 w 165"/>
                <a:gd name="T23" fmla="*/ 215 h 215"/>
                <a:gd name="T24" fmla="*/ 0 w 165"/>
                <a:gd name="T25" fmla="*/ 200 h 215"/>
                <a:gd name="T26" fmla="*/ 1 w 165"/>
                <a:gd name="T27" fmla="*/ 193 h 215"/>
                <a:gd name="T28" fmla="*/ 69 w 165"/>
                <a:gd name="T29" fmla="*/ 13 h 215"/>
                <a:gd name="T30" fmla="*/ 83 w 165"/>
                <a:gd name="T31" fmla="*/ 0 h 215"/>
                <a:gd name="T32" fmla="*/ 96 w 165"/>
                <a:gd name="T33" fmla="*/ 13 h 215"/>
                <a:gd name="T34" fmla="*/ 164 w 165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15">
                  <a:moveTo>
                    <a:pt x="58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8" y="126"/>
                  </a:lnTo>
                  <a:close/>
                  <a:moveTo>
                    <a:pt x="164" y="193"/>
                  </a:moveTo>
                  <a:cubicBezTo>
                    <a:pt x="165" y="196"/>
                    <a:pt x="165" y="198"/>
                    <a:pt x="165" y="200"/>
                  </a:cubicBezTo>
                  <a:cubicBezTo>
                    <a:pt x="165" y="209"/>
                    <a:pt x="160" y="215"/>
                    <a:pt x="151" y="215"/>
                  </a:cubicBezTo>
                  <a:cubicBezTo>
                    <a:pt x="145" y="215"/>
                    <a:pt x="140" y="212"/>
                    <a:pt x="137" y="205"/>
                  </a:cubicBezTo>
                  <a:lnTo>
                    <a:pt x="117" y="153"/>
                  </a:lnTo>
                  <a:lnTo>
                    <a:pt x="48" y="153"/>
                  </a:lnTo>
                  <a:lnTo>
                    <a:pt x="28" y="205"/>
                  </a:lnTo>
                  <a:cubicBezTo>
                    <a:pt x="25" y="212"/>
                    <a:pt x="21" y="215"/>
                    <a:pt x="14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69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3" y="7"/>
                    <a:pt x="96" y="13"/>
                  </a:cubicBezTo>
                  <a:lnTo>
                    <a:pt x="164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" name="Freeform 59">
              <a:extLst>
                <a:ext uri="{FF2B5EF4-FFF2-40B4-BE49-F238E27FC236}">
                  <a16:creationId xmlns:a16="http://schemas.microsoft.com/office/drawing/2014/main" id="{68EBAAFE-F354-4A6B-BB54-68B39936E36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613650" y="6421438"/>
              <a:ext cx="63500" cy="79375"/>
            </a:xfrm>
            <a:custGeom>
              <a:avLst/>
              <a:gdLst>
                <a:gd name="T0" fmla="*/ 157 w 174"/>
                <a:gd name="T1" fmla="*/ 0 h 215"/>
                <a:gd name="T2" fmla="*/ 174 w 174"/>
                <a:gd name="T3" fmla="*/ 14 h 215"/>
                <a:gd name="T4" fmla="*/ 157 w 174"/>
                <a:gd name="T5" fmla="*/ 27 h 215"/>
                <a:gd name="T6" fmla="*/ 102 w 174"/>
                <a:gd name="T7" fmla="*/ 27 h 215"/>
                <a:gd name="T8" fmla="*/ 102 w 174"/>
                <a:gd name="T9" fmla="*/ 198 h 215"/>
                <a:gd name="T10" fmla="*/ 87 w 174"/>
                <a:gd name="T11" fmla="*/ 215 h 215"/>
                <a:gd name="T12" fmla="*/ 72 w 174"/>
                <a:gd name="T13" fmla="*/ 198 h 215"/>
                <a:gd name="T14" fmla="*/ 72 w 174"/>
                <a:gd name="T15" fmla="*/ 27 h 215"/>
                <a:gd name="T16" fmla="*/ 17 w 174"/>
                <a:gd name="T17" fmla="*/ 27 h 215"/>
                <a:gd name="T18" fmla="*/ 0 w 174"/>
                <a:gd name="T19" fmla="*/ 14 h 215"/>
                <a:gd name="T20" fmla="*/ 17 w 174"/>
                <a:gd name="T21" fmla="*/ 0 h 215"/>
                <a:gd name="T22" fmla="*/ 157 w 174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15">
                  <a:moveTo>
                    <a:pt x="157" y="0"/>
                  </a:moveTo>
                  <a:cubicBezTo>
                    <a:pt x="167" y="0"/>
                    <a:pt x="174" y="4"/>
                    <a:pt x="174" y="14"/>
                  </a:cubicBezTo>
                  <a:cubicBezTo>
                    <a:pt x="174" y="24"/>
                    <a:pt x="167" y="27"/>
                    <a:pt x="157" y="27"/>
                  </a:cubicBezTo>
                  <a:lnTo>
                    <a:pt x="102" y="27"/>
                  </a:lnTo>
                  <a:lnTo>
                    <a:pt x="102" y="198"/>
                  </a:lnTo>
                  <a:cubicBezTo>
                    <a:pt x="102" y="208"/>
                    <a:pt x="97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7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" name="Freeform 60">
              <a:extLst>
                <a:ext uri="{FF2B5EF4-FFF2-40B4-BE49-F238E27FC236}">
                  <a16:creationId xmlns:a16="http://schemas.microsoft.com/office/drawing/2014/main" id="{1A8B9ECC-B3D2-4B86-B2CB-2C7D4FD5D03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681913" y="6421438"/>
              <a:ext cx="63500" cy="79375"/>
            </a:xfrm>
            <a:custGeom>
              <a:avLst/>
              <a:gdLst>
                <a:gd name="T0" fmla="*/ 157 w 174"/>
                <a:gd name="T1" fmla="*/ 0 h 215"/>
                <a:gd name="T2" fmla="*/ 174 w 174"/>
                <a:gd name="T3" fmla="*/ 14 h 215"/>
                <a:gd name="T4" fmla="*/ 157 w 174"/>
                <a:gd name="T5" fmla="*/ 27 h 215"/>
                <a:gd name="T6" fmla="*/ 102 w 174"/>
                <a:gd name="T7" fmla="*/ 27 h 215"/>
                <a:gd name="T8" fmla="*/ 102 w 174"/>
                <a:gd name="T9" fmla="*/ 198 h 215"/>
                <a:gd name="T10" fmla="*/ 87 w 174"/>
                <a:gd name="T11" fmla="*/ 215 h 215"/>
                <a:gd name="T12" fmla="*/ 72 w 174"/>
                <a:gd name="T13" fmla="*/ 198 h 215"/>
                <a:gd name="T14" fmla="*/ 72 w 174"/>
                <a:gd name="T15" fmla="*/ 27 h 215"/>
                <a:gd name="T16" fmla="*/ 17 w 174"/>
                <a:gd name="T17" fmla="*/ 27 h 215"/>
                <a:gd name="T18" fmla="*/ 0 w 174"/>
                <a:gd name="T19" fmla="*/ 14 h 215"/>
                <a:gd name="T20" fmla="*/ 17 w 174"/>
                <a:gd name="T21" fmla="*/ 0 h 215"/>
                <a:gd name="T22" fmla="*/ 157 w 174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15">
                  <a:moveTo>
                    <a:pt x="157" y="0"/>
                  </a:moveTo>
                  <a:cubicBezTo>
                    <a:pt x="167" y="0"/>
                    <a:pt x="174" y="4"/>
                    <a:pt x="174" y="14"/>
                  </a:cubicBezTo>
                  <a:cubicBezTo>
                    <a:pt x="174" y="24"/>
                    <a:pt x="167" y="27"/>
                    <a:pt x="157" y="27"/>
                  </a:cubicBezTo>
                  <a:lnTo>
                    <a:pt x="102" y="27"/>
                  </a:lnTo>
                  <a:lnTo>
                    <a:pt x="102" y="198"/>
                  </a:lnTo>
                  <a:cubicBezTo>
                    <a:pt x="102" y="208"/>
                    <a:pt x="97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7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Freeform 61">
              <a:extLst>
                <a:ext uri="{FF2B5EF4-FFF2-40B4-BE49-F238E27FC236}">
                  <a16:creationId xmlns:a16="http://schemas.microsoft.com/office/drawing/2014/main" id="{51992F0C-7222-4B49-8AA9-1A20118166D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756525" y="6421438"/>
              <a:ext cx="52388" cy="79375"/>
            </a:xfrm>
            <a:custGeom>
              <a:avLst/>
              <a:gdLst>
                <a:gd name="T0" fmla="*/ 125 w 146"/>
                <a:gd name="T1" fmla="*/ 0 h 215"/>
                <a:gd name="T2" fmla="*/ 141 w 146"/>
                <a:gd name="T3" fmla="*/ 14 h 215"/>
                <a:gd name="T4" fmla="*/ 125 w 146"/>
                <a:gd name="T5" fmla="*/ 27 h 215"/>
                <a:gd name="T6" fmla="*/ 29 w 146"/>
                <a:gd name="T7" fmla="*/ 27 h 215"/>
                <a:gd name="T8" fmla="*/ 29 w 146"/>
                <a:gd name="T9" fmla="*/ 91 h 215"/>
                <a:gd name="T10" fmla="*/ 100 w 146"/>
                <a:gd name="T11" fmla="*/ 91 h 215"/>
                <a:gd name="T12" fmla="*/ 115 w 146"/>
                <a:gd name="T13" fmla="*/ 105 h 215"/>
                <a:gd name="T14" fmla="*/ 100 w 146"/>
                <a:gd name="T15" fmla="*/ 118 h 215"/>
                <a:gd name="T16" fmla="*/ 29 w 146"/>
                <a:gd name="T17" fmla="*/ 118 h 215"/>
                <a:gd name="T18" fmla="*/ 29 w 146"/>
                <a:gd name="T19" fmla="*/ 188 h 215"/>
                <a:gd name="T20" fmla="*/ 130 w 146"/>
                <a:gd name="T21" fmla="*/ 188 h 215"/>
                <a:gd name="T22" fmla="*/ 146 w 146"/>
                <a:gd name="T23" fmla="*/ 202 h 215"/>
                <a:gd name="T24" fmla="*/ 130 w 146"/>
                <a:gd name="T25" fmla="*/ 215 h 215"/>
                <a:gd name="T26" fmla="*/ 17 w 146"/>
                <a:gd name="T27" fmla="*/ 215 h 215"/>
                <a:gd name="T28" fmla="*/ 0 w 146"/>
                <a:gd name="T29" fmla="*/ 198 h 215"/>
                <a:gd name="T30" fmla="*/ 0 w 146"/>
                <a:gd name="T31" fmla="*/ 17 h 215"/>
                <a:gd name="T32" fmla="*/ 17 w 146"/>
                <a:gd name="T33" fmla="*/ 0 h 215"/>
                <a:gd name="T34" fmla="*/ 125 w 146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15">
                  <a:moveTo>
                    <a:pt x="125" y="0"/>
                  </a:moveTo>
                  <a:cubicBezTo>
                    <a:pt x="134" y="0"/>
                    <a:pt x="141" y="4"/>
                    <a:pt x="141" y="14"/>
                  </a:cubicBezTo>
                  <a:cubicBezTo>
                    <a:pt x="141" y="24"/>
                    <a:pt x="134" y="27"/>
                    <a:pt x="125" y="27"/>
                  </a:cubicBezTo>
                  <a:lnTo>
                    <a:pt x="29" y="27"/>
                  </a:lnTo>
                  <a:lnTo>
                    <a:pt x="29" y="91"/>
                  </a:lnTo>
                  <a:lnTo>
                    <a:pt x="100" y="91"/>
                  </a:lnTo>
                  <a:cubicBezTo>
                    <a:pt x="109" y="91"/>
                    <a:pt x="115" y="94"/>
                    <a:pt x="115" y="105"/>
                  </a:cubicBezTo>
                  <a:cubicBezTo>
                    <a:pt x="115" y="115"/>
                    <a:pt x="109" y="118"/>
                    <a:pt x="100" y="118"/>
                  </a:cubicBezTo>
                  <a:lnTo>
                    <a:pt x="29" y="118"/>
                  </a:lnTo>
                  <a:lnTo>
                    <a:pt x="29" y="188"/>
                  </a:lnTo>
                  <a:lnTo>
                    <a:pt x="130" y="188"/>
                  </a:lnTo>
                  <a:cubicBezTo>
                    <a:pt x="139" y="188"/>
                    <a:pt x="146" y="191"/>
                    <a:pt x="146" y="202"/>
                  </a:cubicBezTo>
                  <a:cubicBezTo>
                    <a:pt x="146" y="212"/>
                    <a:pt x="139" y="215"/>
                    <a:pt x="130" y="215"/>
                  </a:cubicBezTo>
                  <a:lnTo>
                    <a:pt x="17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7" y="0"/>
                    <a:pt x="17" y="0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Freeform 62">
              <a:extLst>
                <a:ext uri="{FF2B5EF4-FFF2-40B4-BE49-F238E27FC236}">
                  <a16:creationId xmlns:a16="http://schemas.microsoft.com/office/drawing/2014/main" id="{02991C4D-6D55-4E01-87A3-E50EF7349C64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826375" y="6421438"/>
              <a:ext cx="55563" cy="79375"/>
            </a:xfrm>
            <a:custGeom>
              <a:avLst/>
              <a:gdLst>
                <a:gd name="T0" fmla="*/ 30 w 151"/>
                <a:gd name="T1" fmla="*/ 27 h 215"/>
                <a:gd name="T2" fmla="*/ 30 w 151"/>
                <a:gd name="T3" fmla="*/ 103 h 215"/>
                <a:gd name="T4" fmla="*/ 79 w 151"/>
                <a:gd name="T5" fmla="*/ 103 h 215"/>
                <a:gd name="T6" fmla="*/ 118 w 151"/>
                <a:gd name="T7" fmla="*/ 66 h 215"/>
                <a:gd name="T8" fmla="*/ 79 w 151"/>
                <a:gd name="T9" fmla="*/ 27 h 215"/>
                <a:gd name="T10" fmla="*/ 30 w 151"/>
                <a:gd name="T11" fmla="*/ 27 h 215"/>
                <a:gd name="T12" fmla="*/ 77 w 151"/>
                <a:gd name="T13" fmla="*/ 0 h 215"/>
                <a:gd name="T14" fmla="*/ 147 w 151"/>
                <a:gd name="T15" fmla="*/ 66 h 215"/>
                <a:gd name="T16" fmla="*/ 106 w 151"/>
                <a:gd name="T17" fmla="*/ 126 h 215"/>
                <a:gd name="T18" fmla="*/ 147 w 151"/>
                <a:gd name="T19" fmla="*/ 188 h 215"/>
                <a:gd name="T20" fmla="*/ 151 w 151"/>
                <a:gd name="T21" fmla="*/ 199 h 215"/>
                <a:gd name="T22" fmla="*/ 135 w 151"/>
                <a:gd name="T23" fmla="*/ 215 h 215"/>
                <a:gd name="T24" fmla="*/ 123 w 151"/>
                <a:gd name="T25" fmla="*/ 208 h 215"/>
                <a:gd name="T26" fmla="*/ 75 w 151"/>
                <a:gd name="T27" fmla="*/ 130 h 215"/>
                <a:gd name="T28" fmla="*/ 30 w 151"/>
                <a:gd name="T29" fmla="*/ 130 h 215"/>
                <a:gd name="T30" fmla="*/ 30 w 151"/>
                <a:gd name="T31" fmla="*/ 198 h 215"/>
                <a:gd name="T32" fmla="*/ 15 w 151"/>
                <a:gd name="T33" fmla="*/ 215 h 215"/>
                <a:gd name="T34" fmla="*/ 0 w 151"/>
                <a:gd name="T35" fmla="*/ 198 h 215"/>
                <a:gd name="T36" fmla="*/ 0 w 151"/>
                <a:gd name="T37" fmla="*/ 17 h 215"/>
                <a:gd name="T38" fmla="*/ 17 w 151"/>
                <a:gd name="T39" fmla="*/ 0 h 215"/>
                <a:gd name="T40" fmla="*/ 77 w 151"/>
                <a:gd name="T41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215">
                  <a:moveTo>
                    <a:pt x="30" y="27"/>
                  </a:moveTo>
                  <a:lnTo>
                    <a:pt x="30" y="103"/>
                  </a:lnTo>
                  <a:lnTo>
                    <a:pt x="79" y="103"/>
                  </a:lnTo>
                  <a:cubicBezTo>
                    <a:pt x="105" y="103"/>
                    <a:pt x="118" y="88"/>
                    <a:pt x="118" y="66"/>
                  </a:cubicBezTo>
                  <a:cubicBezTo>
                    <a:pt x="118" y="42"/>
                    <a:pt x="105" y="27"/>
                    <a:pt x="79" y="27"/>
                  </a:cubicBezTo>
                  <a:lnTo>
                    <a:pt x="30" y="27"/>
                  </a:lnTo>
                  <a:close/>
                  <a:moveTo>
                    <a:pt x="77" y="0"/>
                  </a:moveTo>
                  <a:cubicBezTo>
                    <a:pt x="123" y="0"/>
                    <a:pt x="147" y="27"/>
                    <a:pt x="147" y="66"/>
                  </a:cubicBezTo>
                  <a:cubicBezTo>
                    <a:pt x="147" y="95"/>
                    <a:pt x="132" y="116"/>
                    <a:pt x="106" y="126"/>
                  </a:cubicBezTo>
                  <a:lnTo>
                    <a:pt x="147" y="188"/>
                  </a:lnTo>
                  <a:cubicBezTo>
                    <a:pt x="150" y="192"/>
                    <a:pt x="151" y="196"/>
                    <a:pt x="151" y="199"/>
                  </a:cubicBezTo>
                  <a:cubicBezTo>
                    <a:pt x="151" y="210"/>
                    <a:pt x="144" y="215"/>
                    <a:pt x="135" y="215"/>
                  </a:cubicBezTo>
                  <a:cubicBezTo>
                    <a:pt x="131" y="215"/>
                    <a:pt x="126" y="213"/>
                    <a:pt x="123" y="208"/>
                  </a:cubicBezTo>
                  <a:lnTo>
                    <a:pt x="75" y="130"/>
                  </a:lnTo>
                  <a:lnTo>
                    <a:pt x="30" y="130"/>
                  </a:lnTo>
                  <a:lnTo>
                    <a:pt x="30" y="198"/>
                  </a:lnTo>
                  <a:cubicBezTo>
                    <a:pt x="30" y="208"/>
                    <a:pt x="24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8" y="1"/>
                    <a:pt x="17" y="0"/>
                  </a:cubicBezTo>
                  <a:lnTo>
                    <a:pt x="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2" name="Freeform 63">
              <a:extLst>
                <a:ext uri="{FF2B5EF4-FFF2-40B4-BE49-F238E27FC236}">
                  <a16:creationId xmlns:a16="http://schemas.microsoft.com/office/drawing/2014/main" id="{BA88CB35-13D2-4F78-B501-EF94B397EA15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896225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1 w 128"/>
                <a:gd name="T3" fmla="*/ 27 h 215"/>
                <a:gd name="T4" fmla="*/ 79 w 128"/>
                <a:gd name="T5" fmla="*/ 27 h 215"/>
                <a:gd name="T6" fmla="*/ 79 w 128"/>
                <a:gd name="T7" fmla="*/ 188 h 215"/>
                <a:gd name="T8" fmla="*/ 111 w 128"/>
                <a:gd name="T9" fmla="*/ 188 h 215"/>
                <a:gd name="T10" fmla="*/ 128 w 128"/>
                <a:gd name="T11" fmla="*/ 202 h 215"/>
                <a:gd name="T12" fmla="*/ 111 w 128"/>
                <a:gd name="T13" fmla="*/ 215 h 215"/>
                <a:gd name="T14" fmla="*/ 17 w 128"/>
                <a:gd name="T15" fmla="*/ 215 h 215"/>
                <a:gd name="T16" fmla="*/ 0 w 128"/>
                <a:gd name="T17" fmla="*/ 202 h 215"/>
                <a:gd name="T18" fmla="*/ 17 w 128"/>
                <a:gd name="T19" fmla="*/ 188 h 215"/>
                <a:gd name="T20" fmla="*/ 49 w 128"/>
                <a:gd name="T21" fmla="*/ 188 h 215"/>
                <a:gd name="T22" fmla="*/ 49 w 128"/>
                <a:gd name="T23" fmla="*/ 27 h 215"/>
                <a:gd name="T24" fmla="*/ 17 w 128"/>
                <a:gd name="T25" fmla="*/ 27 h 215"/>
                <a:gd name="T26" fmla="*/ 0 w 128"/>
                <a:gd name="T27" fmla="*/ 14 h 215"/>
                <a:gd name="T28" fmla="*/ 17 w 128"/>
                <a:gd name="T29" fmla="*/ 0 h 215"/>
                <a:gd name="T30" fmla="*/ 111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1" y="27"/>
                    <a:pt x="111" y="27"/>
                  </a:cubicBezTo>
                  <a:lnTo>
                    <a:pt x="79" y="27"/>
                  </a:lnTo>
                  <a:lnTo>
                    <a:pt x="79" y="188"/>
                  </a:lnTo>
                  <a:lnTo>
                    <a:pt x="111" y="188"/>
                  </a:lnTo>
                  <a:cubicBezTo>
                    <a:pt x="121" y="188"/>
                    <a:pt x="128" y="192"/>
                    <a:pt x="128" y="202"/>
                  </a:cubicBezTo>
                  <a:cubicBezTo>
                    <a:pt x="128" y="211"/>
                    <a:pt x="121" y="215"/>
                    <a:pt x="111" y="215"/>
                  </a:cubicBezTo>
                  <a:lnTo>
                    <a:pt x="17" y="215"/>
                  </a:lnTo>
                  <a:cubicBezTo>
                    <a:pt x="7" y="215"/>
                    <a:pt x="0" y="211"/>
                    <a:pt x="0" y="202"/>
                  </a:cubicBezTo>
                  <a:cubicBezTo>
                    <a:pt x="0" y="192"/>
                    <a:pt x="7" y="188"/>
                    <a:pt x="17" y="188"/>
                  </a:cubicBezTo>
                  <a:lnTo>
                    <a:pt x="49" y="188"/>
                  </a:lnTo>
                  <a:lnTo>
                    <a:pt x="49" y="27"/>
                  </a:lnTo>
                  <a:lnTo>
                    <a:pt x="17" y="27"/>
                  </a:lnTo>
                  <a:cubicBezTo>
                    <a:pt x="7" y="27"/>
                    <a:pt x="0" y="23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11" y="0"/>
                  </a:lnTo>
                  <a:cubicBezTo>
                    <a:pt x="121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Freeform 64">
              <a:extLst>
                <a:ext uri="{FF2B5EF4-FFF2-40B4-BE49-F238E27FC236}">
                  <a16:creationId xmlns:a16="http://schemas.microsoft.com/office/drawing/2014/main" id="{FFEEE141-CA17-4FFE-A09D-6F68AB4AA8BB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962900" y="6421438"/>
              <a:ext cx="55563" cy="79375"/>
            </a:xfrm>
            <a:custGeom>
              <a:avLst/>
              <a:gdLst>
                <a:gd name="T0" fmla="*/ 61 w 151"/>
                <a:gd name="T1" fmla="*/ 107 h 215"/>
                <a:gd name="T2" fmla="*/ 30 w 151"/>
                <a:gd name="T3" fmla="*/ 144 h 215"/>
                <a:gd name="T4" fmla="*/ 30 w 151"/>
                <a:gd name="T5" fmla="*/ 198 h 215"/>
                <a:gd name="T6" fmla="*/ 15 w 151"/>
                <a:gd name="T7" fmla="*/ 215 h 215"/>
                <a:gd name="T8" fmla="*/ 0 w 151"/>
                <a:gd name="T9" fmla="*/ 198 h 215"/>
                <a:gd name="T10" fmla="*/ 0 w 151"/>
                <a:gd name="T11" fmla="*/ 17 h 215"/>
                <a:gd name="T12" fmla="*/ 15 w 151"/>
                <a:gd name="T13" fmla="*/ 0 h 215"/>
                <a:gd name="T14" fmla="*/ 30 w 151"/>
                <a:gd name="T15" fmla="*/ 17 h 215"/>
                <a:gd name="T16" fmla="*/ 30 w 151"/>
                <a:gd name="T17" fmla="*/ 101 h 215"/>
                <a:gd name="T18" fmla="*/ 105 w 151"/>
                <a:gd name="T19" fmla="*/ 6 h 215"/>
                <a:gd name="T20" fmla="*/ 117 w 151"/>
                <a:gd name="T21" fmla="*/ 0 h 215"/>
                <a:gd name="T22" fmla="*/ 131 w 151"/>
                <a:gd name="T23" fmla="*/ 13 h 215"/>
                <a:gd name="T24" fmla="*/ 126 w 151"/>
                <a:gd name="T25" fmla="*/ 26 h 215"/>
                <a:gd name="T26" fmla="*/ 79 w 151"/>
                <a:gd name="T27" fmla="*/ 83 h 215"/>
                <a:gd name="T28" fmla="*/ 149 w 151"/>
                <a:gd name="T29" fmla="*/ 190 h 215"/>
                <a:gd name="T30" fmla="*/ 151 w 151"/>
                <a:gd name="T31" fmla="*/ 199 h 215"/>
                <a:gd name="T32" fmla="*/ 137 w 151"/>
                <a:gd name="T33" fmla="*/ 215 h 215"/>
                <a:gd name="T34" fmla="*/ 123 w 151"/>
                <a:gd name="T35" fmla="*/ 207 h 215"/>
                <a:gd name="T36" fmla="*/ 61 w 151"/>
                <a:gd name="T37" fmla="*/ 10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215">
                  <a:moveTo>
                    <a:pt x="61" y="107"/>
                  </a:moveTo>
                  <a:lnTo>
                    <a:pt x="30" y="144"/>
                  </a:lnTo>
                  <a:lnTo>
                    <a:pt x="30" y="198"/>
                  </a:lnTo>
                  <a:cubicBezTo>
                    <a:pt x="30" y="208"/>
                    <a:pt x="24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6" y="0"/>
                    <a:pt x="15" y="0"/>
                  </a:cubicBezTo>
                  <a:cubicBezTo>
                    <a:pt x="24" y="0"/>
                    <a:pt x="30" y="8"/>
                    <a:pt x="30" y="17"/>
                  </a:cubicBezTo>
                  <a:lnTo>
                    <a:pt x="30" y="101"/>
                  </a:lnTo>
                  <a:lnTo>
                    <a:pt x="105" y="6"/>
                  </a:lnTo>
                  <a:cubicBezTo>
                    <a:pt x="109" y="2"/>
                    <a:pt x="113" y="0"/>
                    <a:pt x="117" y="0"/>
                  </a:cubicBezTo>
                  <a:cubicBezTo>
                    <a:pt x="125" y="0"/>
                    <a:pt x="131" y="5"/>
                    <a:pt x="131" y="13"/>
                  </a:cubicBezTo>
                  <a:cubicBezTo>
                    <a:pt x="131" y="17"/>
                    <a:pt x="130" y="21"/>
                    <a:pt x="126" y="26"/>
                  </a:cubicBezTo>
                  <a:lnTo>
                    <a:pt x="79" y="83"/>
                  </a:lnTo>
                  <a:lnTo>
                    <a:pt x="149" y="190"/>
                  </a:lnTo>
                  <a:cubicBezTo>
                    <a:pt x="150" y="193"/>
                    <a:pt x="151" y="196"/>
                    <a:pt x="151" y="199"/>
                  </a:cubicBezTo>
                  <a:cubicBezTo>
                    <a:pt x="151" y="208"/>
                    <a:pt x="145" y="215"/>
                    <a:pt x="137" y="215"/>
                  </a:cubicBezTo>
                  <a:cubicBezTo>
                    <a:pt x="132" y="215"/>
                    <a:pt x="126" y="212"/>
                    <a:pt x="123" y="207"/>
                  </a:cubicBezTo>
                  <a:lnTo>
                    <a:pt x="6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Freeform 65">
              <a:extLst>
                <a:ext uri="{FF2B5EF4-FFF2-40B4-BE49-F238E27FC236}">
                  <a16:creationId xmlns:a16="http://schemas.microsoft.com/office/drawing/2014/main" id="{A58D2797-F4B9-4A66-A459-A2CF927F8920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026400" y="6419851"/>
              <a:ext cx="61913" cy="82550"/>
            </a:xfrm>
            <a:custGeom>
              <a:avLst/>
              <a:gdLst>
                <a:gd name="T0" fmla="*/ 86 w 172"/>
                <a:gd name="T1" fmla="*/ 27 h 221"/>
                <a:gd name="T2" fmla="*/ 31 w 172"/>
                <a:gd name="T3" fmla="*/ 111 h 221"/>
                <a:gd name="T4" fmla="*/ 86 w 172"/>
                <a:gd name="T5" fmla="*/ 194 h 221"/>
                <a:gd name="T6" fmla="*/ 142 w 172"/>
                <a:gd name="T7" fmla="*/ 111 h 221"/>
                <a:gd name="T8" fmla="*/ 86 w 172"/>
                <a:gd name="T9" fmla="*/ 27 h 221"/>
                <a:gd name="T10" fmla="*/ 86 w 172"/>
                <a:gd name="T11" fmla="*/ 221 h 221"/>
                <a:gd name="T12" fmla="*/ 0 w 172"/>
                <a:gd name="T13" fmla="*/ 111 h 221"/>
                <a:gd name="T14" fmla="*/ 86 w 172"/>
                <a:gd name="T15" fmla="*/ 0 h 221"/>
                <a:gd name="T16" fmla="*/ 172 w 172"/>
                <a:gd name="T17" fmla="*/ 111 h 221"/>
                <a:gd name="T18" fmla="*/ 86 w 172"/>
                <a:gd name="T1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221">
                  <a:moveTo>
                    <a:pt x="86" y="27"/>
                  </a:moveTo>
                  <a:cubicBezTo>
                    <a:pt x="48" y="27"/>
                    <a:pt x="31" y="63"/>
                    <a:pt x="31" y="111"/>
                  </a:cubicBezTo>
                  <a:cubicBezTo>
                    <a:pt x="31" y="159"/>
                    <a:pt x="48" y="194"/>
                    <a:pt x="86" y="194"/>
                  </a:cubicBezTo>
                  <a:cubicBezTo>
                    <a:pt x="125" y="194"/>
                    <a:pt x="142" y="159"/>
                    <a:pt x="142" y="111"/>
                  </a:cubicBezTo>
                  <a:cubicBezTo>
                    <a:pt x="142" y="63"/>
                    <a:pt x="125" y="27"/>
                    <a:pt x="86" y="27"/>
                  </a:cubicBezTo>
                  <a:close/>
                  <a:moveTo>
                    <a:pt x="86" y="221"/>
                  </a:moveTo>
                  <a:cubicBezTo>
                    <a:pt x="29" y="221"/>
                    <a:pt x="0" y="173"/>
                    <a:pt x="0" y="111"/>
                  </a:cubicBezTo>
                  <a:cubicBezTo>
                    <a:pt x="0" y="48"/>
                    <a:pt x="29" y="0"/>
                    <a:pt x="86" y="0"/>
                  </a:cubicBezTo>
                  <a:cubicBezTo>
                    <a:pt x="144" y="0"/>
                    <a:pt x="172" y="48"/>
                    <a:pt x="172" y="111"/>
                  </a:cubicBezTo>
                  <a:cubicBezTo>
                    <a:pt x="172" y="173"/>
                    <a:pt x="144" y="221"/>
                    <a:pt x="86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Freeform 66">
              <a:extLst>
                <a:ext uri="{FF2B5EF4-FFF2-40B4-BE49-F238E27FC236}">
                  <a16:creationId xmlns:a16="http://schemas.microsoft.com/office/drawing/2014/main" id="{AADF654E-19B4-4A04-A57D-98A9D80DEA96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101013" y="6421438"/>
              <a:ext cx="55563" cy="79375"/>
            </a:xfrm>
            <a:custGeom>
              <a:avLst/>
              <a:gdLst>
                <a:gd name="T0" fmla="*/ 30 w 151"/>
                <a:gd name="T1" fmla="*/ 27 h 215"/>
                <a:gd name="T2" fmla="*/ 30 w 151"/>
                <a:gd name="T3" fmla="*/ 103 h 215"/>
                <a:gd name="T4" fmla="*/ 79 w 151"/>
                <a:gd name="T5" fmla="*/ 103 h 215"/>
                <a:gd name="T6" fmla="*/ 118 w 151"/>
                <a:gd name="T7" fmla="*/ 66 h 215"/>
                <a:gd name="T8" fmla="*/ 79 w 151"/>
                <a:gd name="T9" fmla="*/ 27 h 215"/>
                <a:gd name="T10" fmla="*/ 30 w 151"/>
                <a:gd name="T11" fmla="*/ 27 h 215"/>
                <a:gd name="T12" fmla="*/ 78 w 151"/>
                <a:gd name="T13" fmla="*/ 0 h 215"/>
                <a:gd name="T14" fmla="*/ 147 w 151"/>
                <a:gd name="T15" fmla="*/ 66 h 215"/>
                <a:gd name="T16" fmla="*/ 106 w 151"/>
                <a:gd name="T17" fmla="*/ 126 h 215"/>
                <a:gd name="T18" fmla="*/ 147 w 151"/>
                <a:gd name="T19" fmla="*/ 188 h 215"/>
                <a:gd name="T20" fmla="*/ 151 w 151"/>
                <a:gd name="T21" fmla="*/ 199 h 215"/>
                <a:gd name="T22" fmla="*/ 135 w 151"/>
                <a:gd name="T23" fmla="*/ 215 h 215"/>
                <a:gd name="T24" fmla="*/ 123 w 151"/>
                <a:gd name="T25" fmla="*/ 208 h 215"/>
                <a:gd name="T26" fmla="*/ 75 w 151"/>
                <a:gd name="T27" fmla="*/ 130 h 215"/>
                <a:gd name="T28" fmla="*/ 30 w 151"/>
                <a:gd name="T29" fmla="*/ 130 h 215"/>
                <a:gd name="T30" fmla="*/ 30 w 151"/>
                <a:gd name="T31" fmla="*/ 198 h 215"/>
                <a:gd name="T32" fmla="*/ 15 w 151"/>
                <a:gd name="T33" fmla="*/ 215 h 215"/>
                <a:gd name="T34" fmla="*/ 0 w 151"/>
                <a:gd name="T35" fmla="*/ 198 h 215"/>
                <a:gd name="T36" fmla="*/ 0 w 151"/>
                <a:gd name="T37" fmla="*/ 17 h 215"/>
                <a:gd name="T38" fmla="*/ 17 w 151"/>
                <a:gd name="T39" fmla="*/ 0 h 215"/>
                <a:gd name="T40" fmla="*/ 78 w 151"/>
                <a:gd name="T41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215">
                  <a:moveTo>
                    <a:pt x="30" y="27"/>
                  </a:moveTo>
                  <a:lnTo>
                    <a:pt x="30" y="103"/>
                  </a:lnTo>
                  <a:lnTo>
                    <a:pt x="79" y="103"/>
                  </a:lnTo>
                  <a:cubicBezTo>
                    <a:pt x="105" y="103"/>
                    <a:pt x="118" y="88"/>
                    <a:pt x="118" y="66"/>
                  </a:cubicBezTo>
                  <a:cubicBezTo>
                    <a:pt x="118" y="42"/>
                    <a:pt x="105" y="27"/>
                    <a:pt x="79" y="27"/>
                  </a:cubicBezTo>
                  <a:lnTo>
                    <a:pt x="30" y="27"/>
                  </a:lnTo>
                  <a:close/>
                  <a:moveTo>
                    <a:pt x="78" y="0"/>
                  </a:moveTo>
                  <a:cubicBezTo>
                    <a:pt x="123" y="0"/>
                    <a:pt x="147" y="27"/>
                    <a:pt x="147" y="66"/>
                  </a:cubicBezTo>
                  <a:cubicBezTo>
                    <a:pt x="147" y="95"/>
                    <a:pt x="132" y="116"/>
                    <a:pt x="106" y="126"/>
                  </a:cubicBezTo>
                  <a:lnTo>
                    <a:pt x="147" y="188"/>
                  </a:lnTo>
                  <a:cubicBezTo>
                    <a:pt x="150" y="192"/>
                    <a:pt x="151" y="196"/>
                    <a:pt x="151" y="199"/>
                  </a:cubicBezTo>
                  <a:cubicBezTo>
                    <a:pt x="151" y="210"/>
                    <a:pt x="144" y="215"/>
                    <a:pt x="135" y="215"/>
                  </a:cubicBezTo>
                  <a:cubicBezTo>
                    <a:pt x="131" y="215"/>
                    <a:pt x="126" y="213"/>
                    <a:pt x="123" y="208"/>
                  </a:cubicBezTo>
                  <a:lnTo>
                    <a:pt x="75" y="130"/>
                  </a:lnTo>
                  <a:lnTo>
                    <a:pt x="30" y="130"/>
                  </a:lnTo>
                  <a:lnTo>
                    <a:pt x="30" y="198"/>
                  </a:lnTo>
                  <a:cubicBezTo>
                    <a:pt x="30" y="208"/>
                    <a:pt x="24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8" y="1"/>
                    <a:pt x="17" y="0"/>
                  </a:cubicBezTo>
                  <a:lnTo>
                    <a:pt x="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" name="Freeform 67">
              <a:extLst>
                <a:ext uri="{FF2B5EF4-FFF2-40B4-BE49-F238E27FC236}">
                  <a16:creationId xmlns:a16="http://schemas.microsoft.com/office/drawing/2014/main" id="{A30B2F8E-AA67-49EE-9932-31F96552829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169275" y="6421438"/>
              <a:ext cx="53975" cy="79375"/>
            </a:xfrm>
            <a:custGeom>
              <a:avLst/>
              <a:gdLst>
                <a:gd name="T0" fmla="*/ 61 w 151"/>
                <a:gd name="T1" fmla="*/ 107 h 215"/>
                <a:gd name="T2" fmla="*/ 29 w 151"/>
                <a:gd name="T3" fmla="*/ 144 h 215"/>
                <a:gd name="T4" fmla="*/ 29 w 151"/>
                <a:gd name="T5" fmla="*/ 198 h 215"/>
                <a:gd name="T6" fmla="*/ 15 w 151"/>
                <a:gd name="T7" fmla="*/ 215 h 215"/>
                <a:gd name="T8" fmla="*/ 0 w 151"/>
                <a:gd name="T9" fmla="*/ 198 h 215"/>
                <a:gd name="T10" fmla="*/ 0 w 151"/>
                <a:gd name="T11" fmla="*/ 17 h 215"/>
                <a:gd name="T12" fmla="*/ 15 w 151"/>
                <a:gd name="T13" fmla="*/ 0 h 215"/>
                <a:gd name="T14" fmla="*/ 29 w 151"/>
                <a:gd name="T15" fmla="*/ 17 h 215"/>
                <a:gd name="T16" fmla="*/ 29 w 151"/>
                <a:gd name="T17" fmla="*/ 101 h 215"/>
                <a:gd name="T18" fmla="*/ 105 w 151"/>
                <a:gd name="T19" fmla="*/ 6 h 215"/>
                <a:gd name="T20" fmla="*/ 117 w 151"/>
                <a:gd name="T21" fmla="*/ 0 h 215"/>
                <a:gd name="T22" fmla="*/ 131 w 151"/>
                <a:gd name="T23" fmla="*/ 13 h 215"/>
                <a:gd name="T24" fmla="*/ 126 w 151"/>
                <a:gd name="T25" fmla="*/ 26 h 215"/>
                <a:gd name="T26" fmla="*/ 79 w 151"/>
                <a:gd name="T27" fmla="*/ 83 h 215"/>
                <a:gd name="T28" fmla="*/ 149 w 151"/>
                <a:gd name="T29" fmla="*/ 190 h 215"/>
                <a:gd name="T30" fmla="*/ 151 w 151"/>
                <a:gd name="T31" fmla="*/ 199 h 215"/>
                <a:gd name="T32" fmla="*/ 137 w 151"/>
                <a:gd name="T33" fmla="*/ 215 h 215"/>
                <a:gd name="T34" fmla="*/ 123 w 151"/>
                <a:gd name="T35" fmla="*/ 207 h 215"/>
                <a:gd name="T36" fmla="*/ 61 w 151"/>
                <a:gd name="T37" fmla="*/ 10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215">
                  <a:moveTo>
                    <a:pt x="61" y="107"/>
                  </a:moveTo>
                  <a:lnTo>
                    <a:pt x="29" y="144"/>
                  </a:lnTo>
                  <a:lnTo>
                    <a:pt x="29" y="198"/>
                  </a:lnTo>
                  <a:cubicBezTo>
                    <a:pt x="29" y="208"/>
                    <a:pt x="24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6" y="0"/>
                    <a:pt x="15" y="0"/>
                  </a:cubicBezTo>
                  <a:cubicBezTo>
                    <a:pt x="24" y="0"/>
                    <a:pt x="29" y="8"/>
                    <a:pt x="29" y="17"/>
                  </a:cubicBezTo>
                  <a:lnTo>
                    <a:pt x="29" y="101"/>
                  </a:lnTo>
                  <a:lnTo>
                    <a:pt x="105" y="6"/>
                  </a:lnTo>
                  <a:cubicBezTo>
                    <a:pt x="108" y="2"/>
                    <a:pt x="112" y="0"/>
                    <a:pt x="117" y="0"/>
                  </a:cubicBezTo>
                  <a:cubicBezTo>
                    <a:pt x="125" y="0"/>
                    <a:pt x="131" y="5"/>
                    <a:pt x="131" y="13"/>
                  </a:cubicBezTo>
                  <a:cubicBezTo>
                    <a:pt x="131" y="17"/>
                    <a:pt x="130" y="21"/>
                    <a:pt x="126" y="26"/>
                  </a:cubicBezTo>
                  <a:lnTo>
                    <a:pt x="79" y="83"/>
                  </a:lnTo>
                  <a:lnTo>
                    <a:pt x="149" y="190"/>
                  </a:lnTo>
                  <a:cubicBezTo>
                    <a:pt x="150" y="193"/>
                    <a:pt x="151" y="196"/>
                    <a:pt x="151" y="199"/>
                  </a:cubicBezTo>
                  <a:cubicBezTo>
                    <a:pt x="151" y="208"/>
                    <a:pt x="145" y="215"/>
                    <a:pt x="137" y="215"/>
                  </a:cubicBezTo>
                  <a:cubicBezTo>
                    <a:pt x="131" y="215"/>
                    <a:pt x="126" y="212"/>
                    <a:pt x="123" y="207"/>
                  </a:cubicBezTo>
                  <a:lnTo>
                    <a:pt x="6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Freeform 68">
              <a:extLst>
                <a:ext uri="{FF2B5EF4-FFF2-40B4-BE49-F238E27FC236}">
                  <a16:creationId xmlns:a16="http://schemas.microsoft.com/office/drawing/2014/main" id="{48A4B642-7676-4092-805B-9C68B0CE117B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237538" y="6421438"/>
              <a:ext cx="52388" cy="79375"/>
            </a:xfrm>
            <a:custGeom>
              <a:avLst/>
              <a:gdLst>
                <a:gd name="T0" fmla="*/ 125 w 146"/>
                <a:gd name="T1" fmla="*/ 0 h 215"/>
                <a:gd name="T2" fmla="*/ 141 w 146"/>
                <a:gd name="T3" fmla="*/ 14 h 215"/>
                <a:gd name="T4" fmla="*/ 125 w 146"/>
                <a:gd name="T5" fmla="*/ 27 h 215"/>
                <a:gd name="T6" fmla="*/ 29 w 146"/>
                <a:gd name="T7" fmla="*/ 27 h 215"/>
                <a:gd name="T8" fmla="*/ 29 w 146"/>
                <a:gd name="T9" fmla="*/ 91 h 215"/>
                <a:gd name="T10" fmla="*/ 100 w 146"/>
                <a:gd name="T11" fmla="*/ 91 h 215"/>
                <a:gd name="T12" fmla="*/ 115 w 146"/>
                <a:gd name="T13" fmla="*/ 105 h 215"/>
                <a:gd name="T14" fmla="*/ 100 w 146"/>
                <a:gd name="T15" fmla="*/ 118 h 215"/>
                <a:gd name="T16" fmla="*/ 29 w 146"/>
                <a:gd name="T17" fmla="*/ 118 h 215"/>
                <a:gd name="T18" fmla="*/ 29 w 146"/>
                <a:gd name="T19" fmla="*/ 188 h 215"/>
                <a:gd name="T20" fmla="*/ 130 w 146"/>
                <a:gd name="T21" fmla="*/ 188 h 215"/>
                <a:gd name="T22" fmla="*/ 146 w 146"/>
                <a:gd name="T23" fmla="*/ 202 h 215"/>
                <a:gd name="T24" fmla="*/ 130 w 146"/>
                <a:gd name="T25" fmla="*/ 215 h 215"/>
                <a:gd name="T26" fmla="*/ 16 w 146"/>
                <a:gd name="T27" fmla="*/ 215 h 215"/>
                <a:gd name="T28" fmla="*/ 0 w 146"/>
                <a:gd name="T29" fmla="*/ 198 h 215"/>
                <a:gd name="T30" fmla="*/ 0 w 146"/>
                <a:gd name="T31" fmla="*/ 17 h 215"/>
                <a:gd name="T32" fmla="*/ 16 w 146"/>
                <a:gd name="T33" fmla="*/ 0 h 215"/>
                <a:gd name="T34" fmla="*/ 125 w 146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15">
                  <a:moveTo>
                    <a:pt x="125" y="0"/>
                  </a:moveTo>
                  <a:cubicBezTo>
                    <a:pt x="134" y="0"/>
                    <a:pt x="141" y="4"/>
                    <a:pt x="141" y="14"/>
                  </a:cubicBezTo>
                  <a:cubicBezTo>
                    <a:pt x="141" y="24"/>
                    <a:pt x="134" y="27"/>
                    <a:pt x="125" y="27"/>
                  </a:cubicBezTo>
                  <a:lnTo>
                    <a:pt x="29" y="27"/>
                  </a:lnTo>
                  <a:lnTo>
                    <a:pt x="29" y="91"/>
                  </a:lnTo>
                  <a:lnTo>
                    <a:pt x="100" y="91"/>
                  </a:lnTo>
                  <a:cubicBezTo>
                    <a:pt x="109" y="91"/>
                    <a:pt x="115" y="94"/>
                    <a:pt x="115" y="105"/>
                  </a:cubicBezTo>
                  <a:cubicBezTo>
                    <a:pt x="115" y="115"/>
                    <a:pt x="109" y="118"/>
                    <a:pt x="100" y="118"/>
                  </a:cubicBezTo>
                  <a:lnTo>
                    <a:pt x="29" y="118"/>
                  </a:lnTo>
                  <a:lnTo>
                    <a:pt x="29" y="188"/>
                  </a:lnTo>
                  <a:lnTo>
                    <a:pt x="130" y="188"/>
                  </a:lnTo>
                  <a:cubicBezTo>
                    <a:pt x="139" y="188"/>
                    <a:pt x="146" y="191"/>
                    <a:pt x="146" y="202"/>
                  </a:cubicBezTo>
                  <a:cubicBezTo>
                    <a:pt x="146" y="212"/>
                    <a:pt x="139" y="215"/>
                    <a:pt x="130" y="215"/>
                  </a:cubicBezTo>
                  <a:lnTo>
                    <a:pt x="16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7" y="0"/>
                    <a:pt x="16" y="0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69">
              <a:extLst>
                <a:ext uri="{FF2B5EF4-FFF2-40B4-BE49-F238E27FC236}">
                  <a16:creationId xmlns:a16="http://schemas.microsoft.com/office/drawing/2014/main" id="{53B5330A-536C-4907-8E24-AF75A0E41034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302625" y="6421438"/>
              <a:ext cx="58738" cy="79375"/>
            </a:xfrm>
            <a:custGeom>
              <a:avLst/>
              <a:gdLst>
                <a:gd name="T0" fmla="*/ 58 w 165"/>
                <a:gd name="T1" fmla="*/ 126 h 215"/>
                <a:gd name="T2" fmla="*/ 107 w 165"/>
                <a:gd name="T3" fmla="*/ 126 h 215"/>
                <a:gd name="T4" fmla="*/ 83 w 165"/>
                <a:gd name="T5" fmla="*/ 56 h 215"/>
                <a:gd name="T6" fmla="*/ 58 w 165"/>
                <a:gd name="T7" fmla="*/ 126 h 215"/>
                <a:gd name="T8" fmla="*/ 164 w 165"/>
                <a:gd name="T9" fmla="*/ 193 h 215"/>
                <a:gd name="T10" fmla="*/ 165 w 165"/>
                <a:gd name="T11" fmla="*/ 200 h 215"/>
                <a:gd name="T12" fmla="*/ 151 w 165"/>
                <a:gd name="T13" fmla="*/ 215 h 215"/>
                <a:gd name="T14" fmla="*/ 137 w 165"/>
                <a:gd name="T15" fmla="*/ 205 h 215"/>
                <a:gd name="T16" fmla="*/ 117 w 165"/>
                <a:gd name="T17" fmla="*/ 153 h 215"/>
                <a:gd name="T18" fmla="*/ 48 w 165"/>
                <a:gd name="T19" fmla="*/ 153 h 215"/>
                <a:gd name="T20" fmla="*/ 28 w 165"/>
                <a:gd name="T21" fmla="*/ 205 h 215"/>
                <a:gd name="T22" fmla="*/ 14 w 165"/>
                <a:gd name="T23" fmla="*/ 215 h 215"/>
                <a:gd name="T24" fmla="*/ 0 w 165"/>
                <a:gd name="T25" fmla="*/ 200 h 215"/>
                <a:gd name="T26" fmla="*/ 1 w 165"/>
                <a:gd name="T27" fmla="*/ 193 h 215"/>
                <a:gd name="T28" fmla="*/ 69 w 165"/>
                <a:gd name="T29" fmla="*/ 13 h 215"/>
                <a:gd name="T30" fmla="*/ 83 w 165"/>
                <a:gd name="T31" fmla="*/ 0 h 215"/>
                <a:gd name="T32" fmla="*/ 96 w 165"/>
                <a:gd name="T33" fmla="*/ 13 h 215"/>
                <a:gd name="T34" fmla="*/ 164 w 165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15">
                  <a:moveTo>
                    <a:pt x="58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8" y="126"/>
                  </a:lnTo>
                  <a:close/>
                  <a:moveTo>
                    <a:pt x="164" y="193"/>
                  </a:moveTo>
                  <a:cubicBezTo>
                    <a:pt x="165" y="196"/>
                    <a:pt x="165" y="198"/>
                    <a:pt x="165" y="200"/>
                  </a:cubicBezTo>
                  <a:cubicBezTo>
                    <a:pt x="165" y="209"/>
                    <a:pt x="160" y="215"/>
                    <a:pt x="151" y="215"/>
                  </a:cubicBezTo>
                  <a:cubicBezTo>
                    <a:pt x="145" y="215"/>
                    <a:pt x="140" y="212"/>
                    <a:pt x="137" y="205"/>
                  </a:cubicBezTo>
                  <a:lnTo>
                    <a:pt x="117" y="153"/>
                  </a:lnTo>
                  <a:lnTo>
                    <a:pt x="48" y="153"/>
                  </a:lnTo>
                  <a:lnTo>
                    <a:pt x="28" y="205"/>
                  </a:lnTo>
                  <a:cubicBezTo>
                    <a:pt x="25" y="212"/>
                    <a:pt x="21" y="215"/>
                    <a:pt x="14" y="215"/>
                  </a:cubicBezTo>
                  <a:cubicBezTo>
                    <a:pt x="5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69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3" y="7"/>
                    <a:pt x="96" y="13"/>
                  </a:cubicBezTo>
                  <a:lnTo>
                    <a:pt x="164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70">
              <a:extLst>
                <a:ext uri="{FF2B5EF4-FFF2-40B4-BE49-F238E27FC236}">
                  <a16:creationId xmlns:a16="http://schemas.microsoft.com/office/drawing/2014/main" id="{C8A0D8FF-B07D-4574-AD20-4A6DB79F37F6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375650" y="6421438"/>
              <a:ext cx="53975" cy="79375"/>
            </a:xfrm>
            <a:custGeom>
              <a:avLst/>
              <a:gdLst>
                <a:gd name="T0" fmla="*/ 60 w 151"/>
                <a:gd name="T1" fmla="*/ 107 h 215"/>
                <a:gd name="T2" fmla="*/ 29 w 151"/>
                <a:gd name="T3" fmla="*/ 144 h 215"/>
                <a:gd name="T4" fmla="*/ 29 w 151"/>
                <a:gd name="T5" fmla="*/ 198 h 215"/>
                <a:gd name="T6" fmla="*/ 15 w 151"/>
                <a:gd name="T7" fmla="*/ 215 h 215"/>
                <a:gd name="T8" fmla="*/ 0 w 151"/>
                <a:gd name="T9" fmla="*/ 198 h 215"/>
                <a:gd name="T10" fmla="*/ 0 w 151"/>
                <a:gd name="T11" fmla="*/ 17 h 215"/>
                <a:gd name="T12" fmla="*/ 15 w 151"/>
                <a:gd name="T13" fmla="*/ 0 h 215"/>
                <a:gd name="T14" fmla="*/ 29 w 151"/>
                <a:gd name="T15" fmla="*/ 17 h 215"/>
                <a:gd name="T16" fmla="*/ 29 w 151"/>
                <a:gd name="T17" fmla="*/ 101 h 215"/>
                <a:gd name="T18" fmla="*/ 105 w 151"/>
                <a:gd name="T19" fmla="*/ 6 h 215"/>
                <a:gd name="T20" fmla="*/ 117 w 151"/>
                <a:gd name="T21" fmla="*/ 0 h 215"/>
                <a:gd name="T22" fmla="*/ 131 w 151"/>
                <a:gd name="T23" fmla="*/ 13 h 215"/>
                <a:gd name="T24" fmla="*/ 125 w 151"/>
                <a:gd name="T25" fmla="*/ 26 h 215"/>
                <a:gd name="T26" fmla="*/ 79 w 151"/>
                <a:gd name="T27" fmla="*/ 83 h 215"/>
                <a:gd name="T28" fmla="*/ 148 w 151"/>
                <a:gd name="T29" fmla="*/ 190 h 215"/>
                <a:gd name="T30" fmla="*/ 151 w 151"/>
                <a:gd name="T31" fmla="*/ 199 h 215"/>
                <a:gd name="T32" fmla="*/ 137 w 151"/>
                <a:gd name="T33" fmla="*/ 215 h 215"/>
                <a:gd name="T34" fmla="*/ 123 w 151"/>
                <a:gd name="T35" fmla="*/ 207 h 215"/>
                <a:gd name="T36" fmla="*/ 60 w 151"/>
                <a:gd name="T37" fmla="*/ 10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215">
                  <a:moveTo>
                    <a:pt x="60" y="107"/>
                  </a:moveTo>
                  <a:lnTo>
                    <a:pt x="29" y="144"/>
                  </a:lnTo>
                  <a:lnTo>
                    <a:pt x="29" y="198"/>
                  </a:lnTo>
                  <a:cubicBezTo>
                    <a:pt x="29" y="208"/>
                    <a:pt x="24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6" y="0"/>
                    <a:pt x="15" y="0"/>
                  </a:cubicBezTo>
                  <a:cubicBezTo>
                    <a:pt x="23" y="0"/>
                    <a:pt x="29" y="8"/>
                    <a:pt x="29" y="17"/>
                  </a:cubicBezTo>
                  <a:lnTo>
                    <a:pt x="29" y="101"/>
                  </a:lnTo>
                  <a:lnTo>
                    <a:pt x="105" y="6"/>
                  </a:lnTo>
                  <a:cubicBezTo>
                    <a:pt x="108" y="2"/>
                    <a:pt x="112" y="0"/>
                    <a:pt x="117" y="0"/>
                  </a:cubicBezTo>
                  <a:cubicBezTo>
                    <a:pt x="125" y="0"/>
                    <a:pt x="131" y="5"/>
                    <a:pt x="131" y="13"/>
                  </a:cubicBezTo>
                  <a:cubicBezTo>
                    <a:pt x="131" y="17"/>
                    <a:pt x="129" y="21"/>
                    <a:pt x="125" y="26"/>
                  </a:cubicBezTo>
                  <a:lnTo>
                    <a:pt x="79" y="83"/>
                  </a:lnTo>
                  <a:lnTo>
                    <a:pt x="148" y="190"/>
                  </a:lnTo>
                  <a:cubicBezTo>
                    <a:pt x="150" y="193"/>
                    <a:pt x="151" y="196"/>
                    <a:pt x="151" y="199"/>
                  </a:cubicBezTo>
                  <a:cubicBezTo>
                    <a:pt x="151" y="208"/>
                    <a:pt x="144" y="215"/>
                    <a:pt x="137" y="215"/>
                  </a:cubicBezTo>
                  <a:cubicBezTo>
                    <a:pt x="131" y="215"/>
                    <a:pt x="126" y="212"/>
                    <a:pt x="123" y="207"/>
                  </a:cubicBezTo>
                  <a:lnTo>
                    <a:pt x="60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" name="Freeform 71">
              <a:extLst>
                <a:ext uri="{FF2B5EF4-FFF2-40B4-BE49-F238E27FC236}">
                  <a16:creationId xmlns:a16="http://schemas.microsoft.com/office/drawing/2014/main" id="{360B4637-EB01-4DDB-88A5-8335C54EA0B8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437563" y="6419851"/>
              <a:ext cx="61913" cy="82550"/>
            </a:xfrm>
            <a:custGeom>
              <a:avLst/>
              <a:gdLst>
                <a:gd name="T0" fmla="*/ 86 w 172"/>
                <a:gd name="T1" fmla="*/ 27 h 221"/>
                <a:gd name="T2" fmla="*/ 30 w 172"/>
                <a:gd name="T3" fmla="*/ 111 h 221"/>
                <a:gd name="T4" fmla="*/ 86 w 172"/>
                <a:gd name="T5" fmla="*/ 194 h 221"/>
                <a:gd name="T6" fmla="*/ 142 w 172"/>
                <a:gd name="T7" fmla="*/ 111 h 221"/>
                <a:gd name="T8" fmla="*/ 86 w 172"/>
                <a:gd name="T9" fmla="*/ 27 h 221"/>
                <a:gd name="T10" fmla="*/ 86 w 172"/>
                <a:gd name="T11" fmla="*/ 221 h 221"/>
                <a:gd name="T12" fmla="*/ 0 w 172"/>
                <a:gd name="T13" fmla="*/ 111 h 221"/>
                <a:gd name="T14" fmla="*/ 86 w 172"/>
                <a:gd name="T15" fmla="*/ 0 h 221"/>
                <a:gd name="T16" fmla="*/ 172 w 172"/>
                <a:gd name="T17" fmla="*/ 111 h 221"/>
                <a:gd name="T18" fmla="*/ 86 w 172"/>
                <a:gd name="T1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221">
                  <a:moveTo>
                    <a:pt x="86" y="27"/>
                  </a:moveTo>
                  <a:cubicBezTo>
                    <a:pt x="48" y="27"/>
                    <a:pt x="30" y="63"/>
                    <a:pt x="30" y="111"/>
                  </a:cubicBezTo>
                  <a:cubicBezTo>
                    <a:pt x="30" y="159"/>
                    <a:pt x="48" y="194"/>
                    <a:pt x="86" y="194"/>
                  </a:cubicBezTo>
                  <a:cubicBezTo>
                    <a:pt x="124" y="194"/>
                    <a:pt x="142" y="159"/>
                    <a:pt x="142" y="111"/>
                  </a:cubicBezTo>
                  <a:cubicBezTo>
                    <a:pt x="142" y="63"/>
                    <a:pt x="124" y="27"/>
                    <a:pt x="86" y="27"/>
                  </a:cubicBezTo>
                  <a:close/>
                  <a:moveTo>
                    <a:pt x="86" y="221"/>
                  </a:moveTo>
                  <a:cubicBezTo>
                    <a:pt x="29" y="221"/>
                    <a:pt x="0" y="173"/>
                    <a:pt x="0" y="111"/>
                  </a:cubicBezTo>
                  <a:cubicBezTo>
                    <a:pt x="0" y="48"/>
                    <a:pt x="29" y="0"/>
                    <a:pt x="86" y="0"/>
                  </a:cubicBezTo>
                  <a:cubicBezTo>
                    <a:pt x="143" y="0"/>
                    <a:pt x="172" y="48"/>
                    <a:pt x="172" y="111"/>
                  </a:cubicBezTo>
                  <a:cubicBezTo>
                    <a:pt x="172" y="173"/>
                    <a:pt x="143" y="221"/>
                    <a:pt x="86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" name="Freeform 72">
              <a:extLst>
                <a:ext uri="{FF2B5EF4-FFF2-40B4-BE49-F238E27FC236}">
                  <a16:creationId xmlns:a16="http://schemas.microsoft.com/office/drawing/2014/main" id="{F732DB22-E063-43AB-8102-7EF4F66FFA8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510588" y="6421438"/>
              <a:ext cx="55563" cy="80963"/>
            </a:xfrm>
            <a:custGeom>
              <a:avLst/>
              <a:gdLst>
                <a:gd name="T0" fmla="*/ 0 w 156"/>
                <a:gd name="T1" fmla="*/ 17 h 218"/>
                <a:gd name="T2" fmla="*/ 15 w 156"/>
                <a:gd name="T3" fmla="*/ 0 h 218"/>
                <a:gd name="T4" fmla="*/ 30 w 156"/>
                <a:gd name="T5" fmla="*/ 17 h 218"/>
                <a:gd name="T6" fmla="*/ 30 w 156"/>
                <a:gd name="T7" fmla="*/ 136 h 218"/>
                <a:gd name="T8" fmla="*/ 78 w 156"/>
                <a:gd name="T9" fmla="*/ 191 h 218"/>
                <a:gd name="T10" fmla="*/ 127 w 156"/>
                <a:gd name="T11" fmla="*/ 136 h 218"/>
                <a:gd name="T12" fmla="*/ 127 w 156"/>
                <a:gd name="T13" fmla="*/ 17 h 218"/>
                <a:gd name="T14" fmla="*/ 141 w 156"/>
                <a:gd name="T15" fmla="*/ 0 h 218"/>
                <a:gd name="T16" fmla="*/ 156 w 156"/>
                <a:gd name="T17" fmla="*/ 17 h 218"/>
                <a:gd name="T18" fmla="*/ 156 w 156"/>
                <a:gd name="T19" fmla="*/ 136 h 218"/>
                <a:gd name="T20" fmla="*/ 78 w 156"/>
                <a:gd name="T21" fmla="*/ 218 h 218"/>
                <a:gd name="T22" fmla="*/ 0 w 156"/>
                <a:gd name="T23" fmla="*/ 137 h 218"/>
                <a:gd name="T24" fmla="*/ 0 w 156"/>
                <a:gd name="T25" fmla="*/ 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218">
                  <a:moveTo>
                    <a:pt x="0" y="17"/>
                  </a:moveTo>
                  <a:cubicBezTo>
                    <a:pt x="0" y="8"/>
                    <a:pt x="6" y="0"/>
                    <a:pt x="15" y="0"/>
                  </a:cubicBezTo>
                  <a:cubicBezTo>
                    <a:pt x="24" y="0"/>
                    <a:pt x="30" y="8"/>
                    <a:pt x="30" y="17"/>
                  </a:cubicBezTo>
                  <a:lnTo>
                    <a:pt x="30" y="136"/>
                  </a:lnTo>
                  <a:cubicBezTo>
                    <a:pt x="30" y="176"/>
                    <a:pt x="48" y="191"/>
                    <a:pt x="78" y="191"/>
                  </a:cubicBezTo>
                  <a:cubicBezTo>
                    <a:pt x="109" y="191"/>
                    <a:pt x="127" y="176"/>
                    <a:pt x="127" y="136"/>
                  </a:cubicBezTo>
                  <a:lnTo>
                    <a:pt x="127" y="17"/>
                  </a:lnTo>
                  <a:cubicBezTo>
                    <a:pt x="127" y="8"/>
                    <a:pt x="132" y="0"/>
                    <a:pt x="141" y="0"/>
                  </a:cubicBezTo>
                  <a:cubicBezTo>
                    <a:pt x="151" y="0"/>
                    <a:pt x="156" y="8"/>
                    <a:pt x="156" y="17"/>
                  </a:cubicBezTo>
                  <a:lnTo>
                    <a:pt x="156" y="136"/>
                  </a:lnTo>
                  <a:cubicBezTo>
                    <a:pt x="156" y="184"/>
                    <a:pt x="129" y="218"/>
                    <a:pt x="78" y="218"/>
                  </a:cubicBezTo>
                  <a:cubicBezTo>
                    <a:pt x="28" y="218"/>
                    <a:pt x="0" y="184"/>
                    <a:pt x="0" y="137"/>
                  </a:cubicBez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" name="Freeform 73">
              <a:extLst>
                <a:ext uri="{FF2B5EF4-FFF2-40B4-BE49-F238E27FC236}">
                  <a16:creationId xmlns:a16="http://schemas.microsoft.com/office/drawing/2014/main" id="{326A0C68-A5E3-4918-8EAB-B515DEBA9810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586788" y="6421438"/>
              <a:ext cx="50800" cy="79375"/>
            </a:xfrm>
            <a:custGeom>
              <a:avLst/>
              <a:gdLst>
                <a:gd name="T0" fmla="*/ 15 w 141"/>
                <a:gd name="T1" fmla="*/ 0 h 215"/>
                <a:gd name="T2" fmla="*/ 30 w 141"/>
                <a:gd name="T3" fmla="*/ 17 h 215"/>
                <a:gd name="T4" fmla="*/ 30 w 141"/>
                <a:gd name="T5" fmla="*/ 188 h 215"/>
                <a:gd name="T6" fmla="*/ 125 w 141"/>
                <a:gd name="T7" fmla="*/ 188 h 215"/>
                <a:gd name="T8" fmla="*/ 141 w 141"/>
                <a:gd name="T9" fmla="*/ 202 h 215"/>
                <a:gd name="T10" fmla="*/ 125 w 141"/>
                <a:gd name="T11" fmla="*/ 215 h 215"/>
                <a:gd name="T12" fmla="*/ 17 w 141"/>
                <a:gd name="T13" fmla="*/ 215 h 215"/>
                <a:gd name="T14" fmla="*/ 0 w 141"/>
                <a:gd name="T15" fmla="*/ 198 h 215"/>
                <a:gd name="T16" fmla="*/ 0 w 141"/>
                <a:gd name="T17" fmla="*/ 17 h 215"/>
                <a:gd name="T18" fmla="*/ 15 w 141"/>
                <a:gd name="T1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215">
                  <a:moveTo>
                    <a:pt x="15" y="0"/>
                  </a:moveTo>
                  <a:cubicBezTo>
                    <a:pt x="25" y="0"/>
                    <a:pt x="30" y="7"/>
                    <a:pt x="30" y="17"/>
                  </a:cubicBezTo>
                  <a:lnTo>
                    <a:pt x="30" y="188"/>
                  </a:lnTo>
                  <a:lnTo>
                    <a:pt x="125" y="188"/>
                  </a:lnTo>
                  <a:cubicBezTo>
                    <a:pt x="135" y="188"/>
                    <a:pt x="141" y="192"/>
                    <a:pt x="141" y="202"/>
                  </a:cubicBezTo>
                  <a:cubicBezTo>
                    <a:pt x="141" y="211"/>
                    <a:pt x="135" y="215"/>
                    <a:pt x="125" y="215"/>
                  </a:cubicBezTo>
                  <a:lnTo>
                    <a:pt x="17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7"/>
                    <a:pt x="5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" name="Freeform 74">
              <a:extLst>
                <a:ext uri="{FF2B5EF4-FFF2-40B4-BE49-F238E27FC236}">
                  <a16:creationId xmlns:a16="http://schemas.microsoft.com/office/drawing/2014/main" id="{FAF7CFF8-45AC-45CA-A2B0-D33F8982D8B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647113" y="6421438"/>
              <a:ext cx="57150" cy="80963"/>
            </a:xfrm>
            <a:custGeom>
              <a:avLst/>
              <a:gdLst>
                <a:gd name="T0" fmla="*/ 0 w 156"/>
                <a:gd name="T1" fmla="*/ 17 h 218"/>
                <a:gd name="T2" fmla="*/ 15 w 156"/>
                <a:gd name="T3" fmla="*/ 0 h 218"/>
                <a:gd name="T4" fmla="*/ 29 w 156"/>
                <a:gd name="T5" fmla="*/ 17 h 218"/>
                <a:gd name="T6" fmla="*/ 29 w 156"/>
                <a:gd name="T7" fmla="*/ 136 h 218"/>
                <a:gd name="T8" fmla="*/ 78 w 156"/>
                <a:gd name="T9" fmla="*/ 191 h 218"/>
                <a:gd name="T10" fmla="*/ 126 w 156"/>
                <a:gd name="T11" fmla="*/ 136 h 218"/>
                <a:gd name="T12" fmla="*/ 126 w 156"/>
                <a:gd name="T13" fmla="*/ 17 h 218"/>
                <a:gd name="T14" fmla="*/ 141 w 156"/>
                <a:gd name="T15" fmla="*/ 0 h 218"/>
                <a:gd name="T16" fmla="*/ 156 w 156"/>
                <a:gd name="T17" fmla="*/ 17 h 218"/>
                <a:gd name="T18" fmla="*/ 156 w 156"/>
                <a:gd name="T19" fmla="*/ 136 h 218"/>
                <a:gd name="T20" fmla="*/ 78 w 156"/>
                <a:gd name="T21" fmla="*/ 218 h 218"/>
                <a:gd name="T22" fmla="*/ 0 w 156"/>
                <a:gd name="T23" fmla="*/ 137 h 218"/>
                <a:gd name="T24" fmla="*/ 0 w 156"/>
                <a:gd name="T25" fmla="*/ 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218">
                  <a:moveTo>
                    <a:pt x="0" y="17"/>
                  </a:moveTo>
                  <a:cubicBezTo>
                    <a:pt x="0" y="8"/>
                    <a:pt x="6" y="0"/>
                    <a:pt x="15" y="0"/>
                  </a:cubicBezTo>
                  <a:cubicBezTo>
                    <a:pt x="24" y="0"/>
                    <a:pt x="29" y="8"/>
                    <a:pt x="29" y="17"/>
                  </a:cubicBezTo>
                  <a:lnTo>
                    <a:pt x="29" y="136"/>
                  </a:lnTo>
                  <a:cubicBezTo>
                    <a:pt x="29" y="176"/>
                    <a:pt x="48" y="191"/>
                    <a:pt x="78" y="191"/>
                  </a:cubicBezTo>
                  <a:cubicBezTo>
                    <a:pt x="108" y="191"/>
                    <a:pt x="126" y="176"/>
                    <a:pt x="126" y="136"/>
                  </a:cubicBezTo>
                  <a:lnTo>
                    <a:pt x="126" y="17"/>
                  </a:lnTo>
                  <a:cubicBezTo>
                    <a:pt x="126" y="8"/>
                    <a:pt x="132" y="0"/>
                    <a:pt x="141" y="0"/>
                  </a:cubicBezTo>
                  <a:cubicBezTo>
                    <a:pt x="150" y="0"/>
                    <a:pt x="156" y="8"/>
                    <a:pt x="156" y="17"/>
                  </a:cubicBezTo>
                  <a:lnTo>
                    <a:pt x="156" y="136"/>
                  </a:lnTo>
                  <a:cubicBezTo>
                    <a:pt x="156" y="184"/>
                    <a:pt x="129" y="218"/>
                    <a:pt x="78" y="218"/>
                  </a:cubicBezTo>
                  <a:cubicBezTo>
                    <a:pt x="27" y="218"/>
                    <a:pt x="0" y="184"/>
                    <a:pt x="0" y="137"/>
                  </a:cubicBez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DECEEC2-D7D4-DF49-8185-8CD9690890B4}"/>
              </a:ext>
            </a:extLst>
          </p:cNvPr>
          <p:cNvSpPr txBox="1"/>
          <p:nvPr userDrawn="1"/>
        </p:nvSpPr>
        <p:spPr>
          <a:xfrm>
            <a:off x="6156069" y="-63106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endParaRPr lang="fi-FI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8D8A251-15D9-C243-8952-CC6F7B026623}"/>
              </a:ext>
            </a:extLst>
          </p:cNvPr>
          <p:cNvGrpSpPr/>
          <p:nvPr userDrawn="1"/>
        </p:nvGrpSpPr>
        <p:grpSpPr>
          <a:xfrm>
            <a:off x="3290745" y="1900016"/>
            <a:ext cx="5661679" cy="3036370"/>
            <a:chOff x="2458955" y="1326072"/>
            <a:chExt cx="7609174" cy="4080815"/>
          </a:xfrm>
          <a:solidFill>
            <a:schemeClr val="bg1"/>
          </a:solidFill>
        </p:grpSpPr>
        <p:sp>
          <p:nvSpPr>
            <p:cNvPr id="125" name="Freeform 21">
              <a:extLst>
                <a:ext uri="{FF2B5EF4-FFF2-40B4-BE49-F238E27FC236}">
                  <a16:creationId xmlns:a16="http://schemas.microsoft.com/office/drawing/2014/main" id="{33745557-F9FD-704C-A368-1999A76B2FE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134785" y="4388420"/>
              <a:ext cx="833070" cy="833070"/>
            </a:xfrm>
            <a:custGeom>
              <a:avLst/>
              <a:gdLst>
                <a:gd name="T0" fmla="*/ 762 w 1524"/>
                <a:gd name="T1" fmla="*/ 424 h 1524"/>
                <a:gd name="T2" fmla="*/ 338 w 1524"/>
                <a:gd name="T3" fmla="*/ 0 h 1524"/>
                <a:gd name="T4" fmla="*/ 0 w 1524"/>
                <a:gd name="T5" fmla="*/ 337 h 1524"/>
                <a:gd name="T6" fmla="*/ 424 w 1524"/>
                <a:gd name="T7" fmla="*/ 762 h 1524"/>
                <a:gd name="T8" fmla="*/ 0 w 1524"/>
                <a:gd name="T9" fmla="*/ 1186 h 1524"/>
                <a:gd name="T10" fmla="*/ 338 w 1524"/>
                <a:gd name="T11" fmla="*/ 1524 h 1524"/>
                <a:gd name="T12" fmla="*/ 762 w 1524"/>
                <a:gd name="T13" fmla="*/ 1099 h 1524"/>
                <a:gd name="T14" fmla="*/ 1186 w 1524"/>
                <a:gd name="T15" fmla="*/ 1524 h 1524"/>
                <a:gd name="T16" fmla="*/ 1524 w 1524"/>
                <a:gd name="T17" fmla="*/ 1186 h 1524"/>
                <a:gd name="T18" fmla="*/ 1100 w 1524"/>
                <a:gd name="T19" fmla="*/ 762 h 1524"/>
                <a:gd name="T20" fmla="*/ 1524 w 1524"/>
                <a:gd name="T21" fmla="*/ 337 h 1524"/>
                <a:gd name="T22" fmla="*/ 1186 w 1524"/>
                <a:gd name="T23" fmla="*/ 0 h 1524"/>
                <a:gd name="T24" fmla="*/ 762 w 1524"/>
                <a:gd name="T25" fmla="*/ 424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4" h="1524">
                  <a:moveTo>
                    <a:pt x="762" y="424"/>
                  </a:moveTo>
                  <a:lnTo>
                    <a:pt x="338" y="0"/>
                  </a:lnTo>
                  <a:lnTo>
                    <a:pt x="0" y="337"/>
                  </a:lnTo>
                  <a:lnTo>
                    <a:pt x="424" y="762"/>
                  </a:lnTo>
                  <a:lnTo>
                    <a:pt x="0" y="1186"/>
                  </a:lnTo>
                  <a:lnTo>
                    <a:pt x="338" y="1524"/>
                  </a:lnTo>
                  <a:lnTo>
                    <a:pt x="762" y="1099"/>
                  </a:lnTo>
                  <a:lnTo>
                    <a:pt x="1186" y="1524"/>
                  </a:lnTo>
                  <a:lnTo>
                    <a:pt x="1524" y="1186"/>
                  </a:lnTo>
                  <a:lnTo>
                    <a:pt x="1100" y="762"/>
                  </a:lnTo>
                  <a:lnTo>
                    <a:pt x="1524" y="337"/>
                  </a:lnTo>
                  <a:lnTo>
                    <a:pt x="1186" y="0"/>
                  </a:lnTo>
                  <a:lnTo>
                    <a:pt x="762" y="4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26" name="Ryhmä 126">
              <a:extLst>
                <a:ext uri="{FF2B5EF4-FFF2-40B4-BE49-F238E27FC236}">
                  <a16:creationId xmlns:a16="http://schemas.microsoft.com/office/drawing/2014/main" id="{04E9D236-EBED-174A-AF48-AEF46FC76ECC}"/>
                </a:ext>
              </a:extLst>
            </p:cNvPr>
            <p:cNvGrpSpPr/>
            <p:nvPr userDrawn="1"/>
          </p:nvGrpSpPr>
          <p:grpSpPr bwMode="black">
            <a:xfrm>
              <a:off x="2458955" y="1326072"/>
              <a:ext cx="7609174" cy="4080815"/>
              <a:chOff x="2506663" y="1489076"/>
              <a:chExt cx="7237412" cy="3881438"/>
            </a:xfrm>
            <a:grpFill/>
          </p:grpSpPr>
          <p:sp>
            <p:nvSpPr>
              <p:cNvPr id="127" name="Freeform 5">
                <a:extLst>
                  <a:ext uri="{FF2B5EF4-FFF2-40B4-BE49-F238E27FC236}">
                    <a16:creationId xmlns:a16="http://schemas.microsoft.com/office/drawing/2014/main" id="{F3C4E6AB-286C-8A49-BDBC-F3F368631891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2506663" y="1633538"/>
                <a:ext cx="1258888" cy="2208213"/>
              </a:xfrm>
              <a:custGeom>
                <a:avLst/>
                <a:gdLst>
                  <a:gd name="T0" fmla="*/ 147 w 3494"/>
                  <a:gd name="T1" fmla="*/ 514 h 6122"/>
                  <a:gd name="T2" fmla="*/ 0 w 3494"/>
                  <a:gd name="T3" fmla="*/ 1845 h 6122"/>
                  <a:gd name="T4" fmla="*/ 920 w 3494"/>
                  <a:gd name="T5" fmla="*/ 1696 h 6122"/>
                  <a:gd name="T6" fmla="*/ 359 w 3494"/>
                  <a:gd name="T7" fmla="*/ 6122 h 6122"/>
                  <a:gd name="T8" fmla="*/ 1780 w 3494"/>
                  <a:gd name="T9" fmla="*/ 5934 h 6122"/>
                  <a:gd name="T10" fmla="*/ 2395 w 3494"/>
                  <a:gd name="T11" fmla="*/ 1454 h 6122"/>
                  <a:gd name="T12" fmla="*/ 3255 w 3494"/>
                  <a:gd name="T13" fmla="*/ 1316 h 6122"/>
                  <a:gd name="T14" fmla="*/ 3494 w 3494"/>
                  <a:gd name="T15" fmla="*/ 0 h 6122"/>
                  <a:gd name="T16" fmla="*/ 147 w 3494"/>
                  <a:gd name="T17" fmla="*/ 514 h 6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94" h="6122">
                    <a:moveTo>
                      <a:pt x="147" y="514"/>
                    </a:moveTo>
                    <a:lnTo>
                      <a:pt x="0" y="1845"/>
                    </a:lnTo>
                    <a:lnTo>
                      <a:pt x="920" y="1696"/>
                    </a:lnTo>
                    <a:lnTo>
                      <a:pt x="359" y="6122"/>
                    </a:lnTo>
                    <a:lnTo>
                      <a:pt x="1780" y="5934"/>
                    </a:lnTo>
                    <a:lnTo>
                      <a:pt x="2395" y="1454"/>
                    </a:lnTo>
                    <a:lnTo>
                      <a:pt x="3255" y="1316"/>
                    </a:lnTo>
                    <a:lnTo>
                      <a:pt x="3494" y="0"/>
                    </a:lnTo>
                    <a:lnTo>
                      <a:pt x="147" y="5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" name="Freeform 6">
                <a:extLst>
                  <a:ext uri="{FF2B5EF4-FFF2-40B4-BE49-F238E27FC236}">
                    <a16:creationId xmlns:a16="http://schemas.microsoft.com/office/drawing/2014/main" id="{B4ADEF0B-9304-F84B-AC3F-1B1C9EF07055}"/>
                  </a:ext>
                </a:extLst>
              </p:cNvPr>
              <p:cNvSpPr>
                <a:spLocks noEditPoints="1"/>
              </p:cNvSpPr>
              <p:nvPr/>
            </p:nvSpPr>
            <p:spPr bwMode="black">
              <a:xfrm>
                <a:off x="3325813" y="1489076"/>
                <a:ext cx="1385888" cy="2262188"/>
              </a:xfrm>
              <a:custGeom>
                <a:avLst/>
                <a:gdLst>
                  <a:gd name="T0" fmla="*/ 2534 w 3846"/>
                  <a:gd name="T1" fmla="*/ 1646 h 6273"/>
                  <a:gd name="T2" fmla="*/ 2384 w 3846"/>
                  <a:gd name="T3" fmla="*/ 3329 h 6273"/>
                  <a:gd name="T4" fmla="*/ 2025 w 3846"/>
                  <a:gd name="T5" fmla="*/ 3393 h 6273"/>
                  <a:gd name="T6" fmla="*/ 2512 w 3846"/>
                  <a:gd name="T7" fmla="*/ 1650 h 6273"/>
                  <a:gd name="T8" fmla="*/ 2534 w 3846"/>
                  <a:gd name="T9" fmla="*/ 1646 h 6273"/>
                  <a:gd name="T10" fmla="*/ 1890 w 3846"/>
                  <a:gd name="T11" fmla="*/ 301 h 6273"/>
                  <a:gd name="T12" fmla="*/ 0 w 3846"/>
                  <a:gd name="T13" fmla="*/ 6273 h 6273"/>
                  <a:gd name="T14" fmla="*/ 1307 w 3846"/>
                  <a:gd name="T15" fmla="*/ 6102 h 6273"/>
                  <a:gd name="T16" fmla="*/ 1720 w 3846"/>
                  <a:gd name="T17" fmla="*/ 4544 h 6273"/>
                  <a:gd name="T18" fmla="*/ 2277 w 3846"/>
                  <a:gd name="T19" fmla="*/ 4447 h 6273"/>
                  <a:gd name="T20" fmla="*/ 2127 w 3846"/>
                  <a:gd name="T21" fmla="*/ 5995 h 6273"/>
                  <a:gd name="T22" fmla="*/ 3592 w 3846"/>
                  <a:gd name="T23" fmla="*/ 5803 h 6273"/>
                  <a:gd name="T24" fmla="*/ 3846 w 3846"/>
                  <a:gd name="T25" fmla="*/ 0 h 6273"/>
                  <a:gd name="T26" fmla="*/ 1890 w 3846"/>
                  <a:gd name="T27" fmla="*/ 301 h 6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46" h="6273">
                    <a:moveTo>
                      <a:pt x="2534" y="1646"/>
                    </a:moveTo>
                    <a:lnTo>
                      <a:pt x="2384" y="3329"/>
                    </a:lnTo>
                    <a:lnTo>
                      <a:pt x="2025" y="3393"/>
                    </a:lnTo>
                    <a:lnTo>
                      <a:pt x="2512" y="1650"/>
                    </a:lnTo>
                    <a:lnTo>
                      <a:pt x="2534" y="1646"/>
                    </a:lnTo>
                    <a:close/>
                    <a:moveTo>
                      <a:pt x="1890" y="301"/>
                    </a:moveTo>
                    <a:lnTo>
                      <a:pt x="0" y="6273"/>
                    </a:lnTo>
                    <a:lnTo>
                      <a:pt x="1307" y="6102"/>
                    </a:lnTo>
                    <a:lnTo>
                      <a:pt x="1720" y="4544"/>
                    </a:lnTo>
                    <a:lnTo>
                      <a:pt x="2277" y="4447"/>
                    </a:lnTo>
                    <a:lnTo>
                      <a:pt x="2127" y="5995"/>
                    </a:lnTo>
                    <a:lnTo>
                      <a:pt x="3592" y="5803"/>
                    </a:lnTo>
                    <a:lnTo>
                      <a:pt x="3846" y="0"/>
                    </a:lnTo>
                    <a:lnTo>
                      <a:pt x="1890" y="3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" name="Freeform 7">
                <a:extLst>
                  <a:ext uri="{FF2B5EF4-FFF2-40B4-BE49-F238E27FC236}">
                    <a16:creationId xmlns:a16="http://schemas.microsoft.com/office/drawing/2014/main" id="{5F80CC82-A7A6-EC4D-9DBE-57125BECAF25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4733925" y="1497013"/>
                <a:ext cx="604838" cy="2070100"/>
              </a:xfrm>
              <a:custGeom>
                <a:avLst/>
                <a:gdLst>
                  <a:gd name="T0" fmla="*/ 1383 w 1682"/>
                  <a:gd name="T1" fmla="*/ 5556 h 5737"/>
                  <a:gd name="T2" fmla="*/ 1682 w 1682"/>
                  <a:gd name="T3" fmla="*/ 504 h 5737"/>
                  <a:gd name="T4" fmla="*/ 645 w 1682"/>
                  <a:gd name="T5" fmla="*/ 0 h 5737"/>
                  <a:gd name="T6" fmla="*/ 0 w 1682"/>
                  <a:gd name="T7" fmla="*/ 5737 h 5737"/>
                  <a:gd name="T8" fmla="*/ 1383 w 1682"/>
                  <a:gd name="T9" fmla="*/ 5556 h 5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2" h="5737">
                    <a:moveTo>
                      <a:pt x="1383" y="5556"/>
                    </a:moveTo>
                    <a:lnTo>
                      <a:pt x="1682" y="504"/>
                    </a:lnTo>
                    <a:lnTo>
                      <a:pt x="645" y="0"/>
                    </a:lnTo>
                    <a:lnTo>
                      <a:pt x="0" y="5737"/>
                    </a:lnTo>
                    <a:lnTo>
                      <a:pt x="1383" y="55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" name="Freeform 8">
                <a:extLst>
                  <a:ext uri="{FF2B5EF4-FFF2-40B4-BE49-F238E27FC236}">
                    <a16:creationId xmlns:a16="http://schemas.microsoft.com/office/drawing/2014/main" id="{DBB49194-F530-D442-B599-5DEB200898D9}"/>
                  </a:ext>
                </a:extLst>
              </p:cNvPr>
              <p:cNvSpPr>
                <a:spLocks noEditPoints="1"/>
              </p:cNvSpPr>
              <p:nvPr/>
            </p:nvSpPr>
            <p:spPr bwMode="black">
              <a:xfrm>
                <a:off x="5367338" y="1733551"/>
                <a:ext cx="933450" cy="1749425"/>
              </a:xfrm>
              <a:custGeom>
                <a:avLst/>
                <a:gdLst>
                  <a:gd name="T0" fmla="*/ 1110 w 2592"/>
                  <a:gd name="T1" fmla="*/ 1074 h 4854"/>
                  <a:gd name="T2" fmla="*/ 1528 w 2592"/>
                  <a:gd name="T3" fmla="*/ 1586 h 4854"/>
                  <a:gd name="T4" fmla="*/ 1695 w 2592"/>
                  <a:gd name="T5" fmla="*/ 3201 h 4854"/>
                  <a:gd name="T6" fmla="*/ 1504 w 2592"/>
                  <a:gd name="T7" fmla="*/ 3600 h 4854"/>
                  <a:gd name="T8" fmla="*/ 1177 w 2592"/>
                  <a:gd name="T9" fmla="*/ 3647 h 4854"/>
                  <a:gd name="T10" fmla="*/ 1110 w 2592"/>
                  <a:gd name="T11" fmla="*/ 1074 h 4854"/>
                  <a:gd name="T12" fmla="*/ 1894 w 2592"/>
                  <a:gd name="T13" fmla="*/ 4607 h 4854"/>
                  <a:gd name="T14" fmla="*/ 2590 w 2592"/>
                  <a:gd name="T15" fmla="*/ 3660 h 4854"/>
                  <a:gd name="T16" fmla="*/ 2317 w 2592"/>
                  <a:gd name="T17" fmla="*/ 1839 h 4854"/>
                  <a:gd name="T18" fmla="*/ 1618 w 2592"/>
                  <a:gd name="T19" fmla="*/ 731 h 4854"/>
                  <a:gd name="T20" fmla="*/ 230 w 2592"/>
                  <a:gd name="T21" fmla="*/ 0 h 4854"/>
                  <a:gd name="T22" fmla="*/ 0 w 2592"/>
                  <a:gd name="T23" fmla="*/ 4854 h 4854"/>
                  <a:gd name="T24" fmla="*/ 1894 w 2592"/>
                  <a:gd name="T25" fmla="*/ 4607 h 4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92" h="4854">
                    <a:moveTo>
                      <a:pt x="1110" y="1074"/>
                    </a:moveTo>
                    <a:cubicBezTo>
                      <a:pt x="1489" y="1154"/>
                      <a:pt x="1513" y="1456"/>
                      <a:pt x="1528" y="1586"/>
                    </a:cubicBezTo>
                    <a:cubicBezTo>
                      <a:pt x="1559" y="1874"/>
                      <a:pt x="1667" y="2801"/>
                      <a:pt x="1695" y="3201"/>
                    </a:cubicBezTo>
                    <a:cubicBezTo>
                      <a:pt x="1712" y="3441"/>
                      <a:pt x="1623" y="3548"/>
                      <a:pt x="1504" y="3600"/>
                    </a:cubicBezTo>
                    <a:cubicBezTo>
                      <a:pt x="1416" y="3639"/>
                      <a:pt x="1177" y="3647"/>
                      <a:pt x="1177" y="3647"/>
                    </a:cubicBezTo>
                    <a:lnTo>
                      <a:pt x="1110" y="1074"/>
                    </a:lnTo>
                    <a:close/>
                    <a:moveTo>
                      <a:pt x="1894" y="4607"/>
                    </a:moveTo>
                    <a:cubicBezTo>
                      <a:pt x="2458" y="4532"/>
                      <a:pt x="2592" y="3959"/>
                      <a:pt x="2590" y="3660"/>
                    </a:cubicBezTo>
                    <a:cubicBezTo>
                      <a:pt x="2588" y="3361"/>
                      <a:pt x="2467" y="2576"/>
                      <a:pt x="2317" y="1839"/>
                    </a:cubicBezTo>
                    <a:cubicBezTo>
                      <a:pt x="2166" y="1102"/>
                      <a:pt x="1853" y="909"/>
                      <a:pt x="1618" y="731"/>
                    </a:cubicBezTo>
                    <a:cubicBezTo>
                      <a:pt x="1383" y="553"/>
                      <a:pt x="230" y="0"/>
                      <a:pt x="230" y="0"/>
                    </a:cubicBezTo>
                    <a:lnTo>
                      <a:pt x="0" y="4854"/>
                    </a:lnTo>
                    <a:lnTo>
                      <a:pt x="1894" y="46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" name="Freeform 9">
                <a:extLst>
                  <a:ext uri="{FF2B5EF4-FFF2-40B4-BE49-F238E27FC236}">
                    <a16:creationId xmlns:a16="http://schemas.microsoft.com/office/drawing/2014/main" id="{D67823AC-D06F-5F48-8F02-3CAE6B8DE20A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6211888" y="2105026"/>
                <a:ext cx="1128713" cy="1235075"/>
              </a:xfrm>
              <a:custGeom>
                <a:avLst/>
                <a:gdLst>
                  <a:gd name="T0" fmla="*/ 3131 w 3131"/>
                  <a:gd name="T1" fmla="*/ 2974 h 3428"/>
                  <a:gd name="T2" fmla="*/ 2880 w 3131"/>
                  <a:gd name="T3" fmla="*/ 2337 h 3428"/>
                  <a:gd name="T4" fmla="*/ 1423 w 3131"/>
                  <a:gd name="T5" fmla="*/ 2516 h 3428"/>
                  <a:gd name="T6" fmla="*/ 1280 w 3131"/>
                  <a:gd name="T7" fmla="*/ 2070 h 3428"/>
                  <a:gd name="T8" fmla="*/ 2588 w 3131"/>
                  <a:gd name="T9" fmla="*/ 1931 h 3428"/>
                  <a:gd name="T10" fmla="*/ 2339 w 3131"/>
                  <a:gd name="T11" fmla="*/ 1265 h 3428"/>
                  <a:gd name="T12" fmla="*/ 1043 w 3131"/>
                  <a:gd name="T13" fmla="*/ 1362 h 3428"/>
                  <a:gd name="T14" fmla="*/ 933 w 3131"/>
                  <a:gd name="T15" fmla="*/ 947 h 3428"/>
                  <a:gd name="T16" fmla="*/ 2241 w 3131"/>
                  <a:gd name="T17" fmla="*/ 844 h 3428"/>
                  <a:gd name="T18" fmla="*/ 2038 w 3131"/>
                  <a:gd name="T19" fmla="*/ 303 h 3428"/>
                  <a:gd name="T20" fmla="*/ 850 w 3131"/>
                  <a:gd name="T21" fmla="*/ 414 h 3428"/>
                  <a:gd name="T22" fmla="*/ 0 w 3131"/>
                  <a:gd name="T23" fmla="*/ 0 h 3428"/>
                  <a:gd name="T24" fmla="*/ 683 w 3131"/>
                  <a:gd name="T25" fmla="*/ 3428 h 3428"/>
                  <a:gd name="T26" fmla="*/ 1334 w 3131"/>
                  <a:gd name="T27" fmla="*/ 3343 h 3428"/>
                  <a:gd name="T28" fmla="*/ 3131 w 3131"/>
                  <a:gd name="T29" fmla="*/ 2974 h 3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31" h="3428">
                    <a:moveTo>
                      <a:pt x="3131" y="2974"/>
                    </a:moveTo>
                    <a:lnTo>
                      <a:pt x="2880" y="2337"/>
                    </a:lnTo>
                    <a:lnTo>
                      <a:pt x="1423" y="2516"/>
                    </a:lnTo>
                    <a:lnTo>
                      <a:pt x="1280" y="2070"/>
                    </a:lnTo>
                    <a:lnTo>
                      <a:pt x="2588" y="1931"/>
                    </a:lnTo>
                    <a:lnTo>
                      <a:pt x="2339" y="1265"/>
                    </a:lnTo>
                    <a:lnTo>
                      <a:pt x="1043" y="1362"/>
                    </a:lnTo>
                    <a:lnTo>
                      <a:pt x="933" y="947"/>
                    </a:lnTo>
                    <a:lnTo>
                      <a:pt x="2241" y="844"/>
                    </a:lnTo>
                    <a:lnTo>
                      <a:pt x="2038" y="303"/>
                    </a:lnTo>
                    <a:lnTo>
                      <a:pt x="850" y="414"/>
                    </a:lnTo>
                    <a:lnTo>
                      <a:pt x="0" y="0"/>
                    </a:lnTo>
                    <a:lnTo>
                      <a:pt x="683" y="3428"/>
                    </a:lnTo>
                    <a:lnTo>
                      <a:pt x="1334" y="3343"/>
                    </a:lnTo>
                    <a:lnTo>
                      <a:pt x="3131" y="29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" name="Freeform 10">
                <a:extLst>
                  <a:ext uri="{FF2B5EF4-FFF2-40B4-BE49-F238E27FC236}">
                    <a16:creationId xmlns:a16="http://schemas.microsoft.com/office/drawing/2014/main" id="{B0B75FAB-06EE-1A4B-9411-57F848123E31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7146925" y="2495551"/>
                <a:ext cx="795338" cy="300038"/>
              </a:xfrm>
              <a:custGeom>
                <a:avLst/>
                <a:gdLst>
                  <a:gd name="T0" fmla="*/ 2204 w 2204"/>
                  <a:gd name="T1" fmla="*/ 607 h 830"/>
                  <a:gd name="T2" fmla="*/ 1921 w 2204"/>
                  <a:gd name="T3" fmla="*/ 0 h 830"/>
                  <a:gd name="T4" fmla="*/ 0 w 2204"/>
                  <a:gd name="T5" fmla="*/ 165 h 830"/>
                  <a:gd name="T6" fmla="*/ 265 w 2204"/>
                  <a:gd name="T7" fmla="*/ 830 h 830"/>
                  <a:gd name="T8" fmla="*/ 2204 w 2204"/>
                  <a:gd name="T9" fmla="*/ 607 h 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4" h="830">
                    <a:moveTo>
                      <a:pt x="2204" y="607"/>
                    </a:moveTo>
                    <a:lnTo>
                      <a:pt x="1921" y="0"/>
                    </a:lnTo>
                    <a:lnTo>
                      <a:pt x="0" y="165"/>
                    </a:lnTo>
                    <a:lnTo>
                      <a:pt x="265" y="830"/>
                    </a:lnTo>
                    <a:lnTo>
                      <a:pt x="2204" y="6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" name="Freeform 11">
                <a:extLst>
                  <a:ext uri="{FF2B5EF4-FFF2-40B4-BE49-F238E27FC236}">
                    <a16:creationId xmlns:a16="http://schemas.microsoft.com/office/drawing/2014/main" id="{00EC5557-7102-484E-8797-78D310696338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2590800" y="3852863"/>
                <a:ext cx="1217613" cy="1185863"/>
              </a:xfrm>
              <a:custGeom>
                <a:avLst/>
                <a:gdLst>
                  <a:gd name="T0" fmla="*/ 2033 w 3378"/>
                  <a:gd name="T1" fmla="*/ 185 h 3290"/>
                  <a:gd name="T2" fmla="*/ 1406 w 3378"/>
                  <a:gd name="T3" fmla="*/ 1149 h 3290"/>
                  <a:gd name="T4" fmla="*/ 1220 w 3378"/>
                  <a:gd name="T5" fmla="*/ 297 h 3290"/>
                  <a:gd name="T6" fmla="*/ 0 w 3378"/>
                  <a:gd name="T7" fmla="*/ 465 h 3290"/>
                  <a:gd name="T8" fmla="*/ 585 w 3378"/>
                  <a:gd name="T9" fmla="*/ 1862 h 3290"/>
                  <a:gd name="T10" fmla="*/ 269 w 3378"/>
                  <a:gd name="T11" fmla="*/ 3168 h 3290"/>
                  <a:gd name="T12" fmla="*/ 1769 w 3378"/>
                  <a:gd name="T13" fmla="*/ 3290 h 3290"/>
                  <a:gd name="T14" fmla="*/ 2088 w 3378"/>
                  <a:gd name="T15" fmla="*/ 1849 h 3290"/>
                  <a:gd name="T16" fmla="*/ 3378 w 3378"/>
                  <a:gd name="T17" fmla="*/ 0 h 3290"/>
                  <a:gd name="T18" fmla="*/ 2033 w 3378"/>
                  <a:gd name="T19" fmla="*/ 185 h 3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78" h="3290">
                    <a:moveTo>
                      <a:pt x="2033" y="185"/>
                    </a:moveTo>
                    <a:lnTo>
                      <a:pt x="1406" y="1149"/>
                    </a:lnTo>
                    <a:lnTo>
                      <a:pt x="1220" y="297"/>
                    </a:lnTo>
                    <a:lnTo>
                      <a:pt x="0" y="465"/>
                    </a:lnTo>
                    <a:lnTo>
                      <a:pt x="585" y="1862"/>
                    </a:lnTo>
                    <a:lnTo>
                      <a:pt x="269" y="3168"/>
                    </a:lnTo>
                    <a:lnTo>
                      <a:pt x="1769" y="3290"/>
                    </a:lnTo>
                    <a:lnTo>
                      <a:pt x="2088" y="1849"/>
                    </a:lnTo>
                    <a:lnTo>
                      <a:pt x="3378" y="0"/>
                    </a:lnTo>
                    <a:lnTo>
                      <a:pt x="2033" y="1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" name="Freeform 12">
                <a:extLst>
                  <a:ext uri="{FF2B5EF4-FFF2-40B4-BE49-F238E27FC236}">
                    <a16:creationId xmlns:a16="http://schemas.microsoft.com/office/drawing/2014/main" id="{D70E5258-5E0C-684A-B8A7-FF41DC108829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3795713" y="3781426"/>
                <a:ext cx="1100138" cy="1395413"/>
              </a:xfrm>
              <a:custGeom>
                <a:avLst/>
                <a:gdLst>
                  <a:gd name="T0" fmla="*/ 1500 w 3054"/>
                  <a:gd name="T1" fmla="*/ 2658 h 3866"/>
                  <a:gd name="T2" fmla="*/ 1451 w 3054"/>
                  <a:gd name="T3" fmla="*/ 0 h 3866"/>
                  <a:gd name="T4" fmla="*/ 180 w 3054"/>
                  <a:gd name="T5" fmla="*/ 175 h 3866"/>
                  <a:gd name="T6" fmla="*/ 0 w 3054"/>
                  <a:gd name="T7" fmla="*/ 3614 h 3866"/>
                  <a:gd name="T8" fmla="*/ 3054 w 3054"/>
                  <a:gd name="T9" fmla="*/ 3866 h 3866"/>
                  <a:gd name="T10" fmla="*/ 2933 w 3054"/>
                  <a:gd name="T11" fmla="*/ 2673 h 3866"/>
                  <a:gd name="T12" fmla="*/ 1500 w 3054"/>
                  <a:gd name="T13" fmla="*/ 2658 h 3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4" h="3866">
                    <a:moveTo>
                      <a:pt x="1500" y="2658"/>
                    </a:moveTo>
                    <a:lnTo>
                      <a:pt x="1451" y="0"/>
                    </a:lnTo>
                    <a:lnTo>
                      <a:pt x="180" y="175"/>
                    </a:lnTo>
                    <a:lnTo>
                      <a:pt x="0" y="3614"/>
                    </a:lnTo>
                    <a:lnTo>
                      <a:pt x="3054" y="3866"/>
                    </a:lnTo>
                    <a:lnTo>
                      <a:pt x="2933" y="2673"/>
                    </a:lnTo>
                    <a:lnTo>
                      <a:pt x="1500" y="26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" name="Freeform 13">
                <a:extLst>
                  <a:ext uri="{FF2B5EF4-FFF2-40B4-BE49-F238E27FC236}">
                    <a16:creationId xmlns:a16="http://schemas.microsoft.com/office/drawing/2014/main" id="{7A10735D-71B5-0B49-92DB-AA912A265560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4824413" y="3649663"/>
                <a:ext cx="735013" cy="1579563"/>
              </a:xfrm>
              <a:custGeom>
                <a:avLst/>
                <a:gdLst>
                  <a:gd name="T0" fmla="*/ 0 w 2037"/>
                  <a:gd name="T1" fmla="*/ 174 h 4383"/>
                  <a:gd name="T2" fmla="*/ 486 w 2037"/>
                  <a:gd name="T3" fmla="*/ 4256 h 4383"/>
                  <a:gd name="T4" fmla="*/ 2037 w 2037"/>
                  <a:gd name="T5" fmla="*/ 4383 h 4383"/>
                  <a:gd name="T6" fmla="*/ 1264 w 2037"/>
                  <a:gd name="T7" fmla="*/ 0 h 4383"/>
                  <a:gd name="T8" fmla="*/ 0 w 2037"/>
                  <a:gd name="T9" fmla="*/ 174 h 4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37" h="4383">
                    <a:moveTo>
                      <a:pt x="0" y="174"/>
                    </a:moveTo>
                    <a:lnTo>
                      <a:pt x="486" y="4256"/>
                    </a:lnTo>
                    <a:lnTo>
                      <a:pt x="2037" y="4383"/>
                    </a:lnTo>
                    <a:lnTo>
                      <a:pt x="1264" y="0"/>
                    </a:lnTo>
                    <a:lnTo>
                      <a:pt x="0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" name="Freeform 14">
                <a:extLst>
                  <a:ext uri="{FF2B5EF4-FFF2-40B4-BE49-F238E27FC236}">
                    <a16:creationId xmlns:a16="http://schemas.microsoft.com/office/drawing/2014/main" id="{B1E8851F-D8A6-E245-9108-505FC4B9AA36}"/>
                  </a:ext>
                </a:extLst>
              </p:cNvPr>
              <p:cNvSpPr>
                <a:spLocks noEditPoints="1"/>
              </p:cNvSpPr>
              <p:nvPr/>
            </p:nvSpPr>
            <p:spPr bwMode="black">
              <a:xfrm>
                <a:off x="5438775" y="3505201"/>
                <a:ext cx="1316038" cy="1827213"/>
              </a:xfrm>
              <a:custGeom>
                <a:avLst/>
                <a:gdLst>
                  <a:gd name="T0" fmla="*/ 1657 w 3654"/>
                  <a:gd name="T1" fmla="*/ 3569 h 5068"/>
                  <a:gd name="T2" fmla="*/ 1249 w 3654"/>
                  <a:gd name="T3" fmla="*/ 1777 h 5068"/>
                  <a:gd name="T4" fmla="*/ 1444 w 3654"/>
                  <a:gd name="T5" fmla="*/ 1134 h 5068"/>
                  <a:gd name="T6" fmla="*/ 1930 w 3654"/>
                  <a:gd name="T7" fmla="*/ 1888 h 5068"/>
                  <a:gd name="T8" fmla="*/ 2294 w 3654"/>
                  <a:gd name="T9" fmla="*/ 3484 h 5068"/>
                  <a:gd name="T10" fmla="*/ 2076 w 3654"/>
                  <a:gd name="T11" fmla="*/ 4093 h 5068"/>
                  <a:gd name="T12" fmla="*/ 1657 w 3654"/>
                  <a:gd name="T13" fmla="*/ 3569 h 5068"/>
                  <a:gd name="T14" fmla="*/ 1273 w 3654"/>
                  <a:gd name="T15" fmla="*/ 72 h 5068"/>
                  <a:gd name="T16" fmla="*/ 57 w 3654"/>
                  <a:gd name="T17" fmla="*/ 1435 h 5068"/>
                  <a:gd name="T18" fmla="*/ 511 w 3654"/>
                  <a:gd name="T19" fmla="*/ 3837 h 5068"/>
                  <a:gd name="T20" fmla="*/ 2299 w 3654"/>
                  <a:gd name="T21" fmla="*/ 5036 h 5068"/>
                  <a:gd name="T22" fmla="*/ 3623 w 3654"/>
                  <a:gd name="T23" fmla="*/ 3883 h 5068"/>
                  <a:gd name="T24" fmla="*/ 2967 w 3654"/>
                  <a:gd name="T25" fmla="*/ 1116 h 5068"/>
                  <a:gd name="T26" fmla="*/ 1273 w 3654"/>
                  <a:gd name="T27" fmla="*/ 72 h 5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54" h="5068">
                    <a:moveTo>
                      <a:pt x="1657" y="3569"/>
                    </a:moveTo>
                    <a:cubicBezTo>
                      <a:pt x="1579" y="3307"/>
                      <a:pt x="1279" y="2042"/>
                      <a:pt x="1249" y="1777"/>
                    </a:cubicBezTo>
                    <a:cubicBezTo>
                      <a:pt x="1219" y="1512"/>
                      <a:pt x="1119" y="1157"/>
                      <a:pt x="1444" y="1134"/>
                    </a:cubicBezTo>
                    <a:cubicBezTo>
                      <a:pt x="1740" y="1112"/>
                      <a:pt x="1833" y="1527"/>
                      <a:pt x="1930" y="1888"/>
                    </a:cubicBezTo>
                    <a:cubicBezTo>
                      <a:pt x="2027" y="2250"/>
                      <a:pt x="2245" y="3154"/>
                      <a:pt x="2294" y="3484"/>
                    </a:cubicBezTo>
                    <a:cubicBezTo>
                      <a:pt x="2343" y="3815"/>
                      <a:pt x="2316" y="4071"/>
                      <a:pt x="2076" y="4093"/>
                    </a:cubicBezTo>
                    <a:cubicBezTo>
                      <a:pt x="1836" y="4115"/>
                      <a:pt x="1736" y="3831"/>
                      <a:pt x="1657" y="3569"/>
                    </a:cubicBezTo>
                    <a:close/>
                    <a:moveTo>
                      <a:pt x="1273" y="72"/>
                    </a:moveTo>
                    <a:cubicBezTo>
                      <a:pt x="318" y="178"/>
                      <a:pt x="0" y="900"/>
                      <a:pt x="57" y="1435"/>
                    </a:cubicBezTo>
                    <a:cubicBezTo>
                      <a:pt x="117" y="1995"/>
                      <a:pt x="283" y="3029"/>
                      <a:pt x="511" y="3837"/>
                    </a:cubicBezTo>
                    <a:cubicBezTo>
                      <a:pt x="740" y="4645"/>
                      <a:pt x="1434" y="5006"/>
                      <a:pt x="2299" y="5036"/>
                    </a:cubicBezTo>
                    <a:cubicBezTo>
                      <a:pt x="3218" y="5068"/>
                      <a:pt x="3654" y="4437"/>
                      <a:pt x="3623" y="3883"/>
                    </a:cubicBezTo>
                    <a:cubicBezTo>
                      <a:pt x="3589" y="3272"/>
                      <a:pt x="3285" y="1941"/>
                      <a:pt x="2967" y="1116"/>
                    </a:cubicBezTo>
                    <a:cubicBezTo>
                      <a:pt x="2649" y="291"/>
                      <a:pt x="1925" y="0"/>
                      <a:pt x="1273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" name="Freeform 15">
                <a:extLst>
                  <a:ext uri="{FF2B5EF4-FFF2-40B4-BE49-F238E27FC236}">
                    <a16:creationId xmlns:a16="http://schemas.microsoft.com/office/drawing/2014/main" id="{EB8ABFED-487F-C94F-9253-9B227A5DE5B0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7402513" y="3236913"/>
                <a:ext cx="993775" cy="1530350"/>
              </a:xfrm>
              <a:custGeom>
                <a:avLst/>
                <a:gdLst>
                  <a:gd name="T0" fmla="*/ 0 w 2757"/>
                  <a:gd name="T1" fmla="*/ 143 h 4243"/>
                  <a:gd name="T2" fmla="*/ 1856 w 2757"/>
                  <a:gd name="T3" fmla="*/ 4243 h 4243"/>
                  <a:gd name="T4" fmla="*/ 2757 w 2757"/>
                  <a:gd name="T5" fmla="*/ 3569 h 4243"/>
                  <a:gd name="T6" fmla="*/ 605 w 2757"/>
                  <a:gd name="T7" fmla="*/ 0 h 4243"/>
                  <a:gd name="T8" fmla="*/ 0 w 2757"/>
                  <a:gd name="T9" fmla="*/ 143 h 4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7" h="4243">
                    <a:moveTo>
                      <a:pt x="0" y="143"/>
                    </a:moveTo>
                    <a:lnTo>
                      <a:pt x="1856" y="4243"/>
                    </a:lnTo>
                    <a:lnTo>
                      <a:pt x="2757" y="3569"/>
                    </a:lnTo>
                    <a:lnTo>
                      <a:pt x="605" y="0"/>
                    </a:lnTo>
                    <a:lnTo>
                      <a:pt x="0" y="1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" name="Freeform 16">
                <a:extLst>
                  <a:ext uri="{FF2B5EF4-FFF2-40B4-BE49-F238E27FC236}">
                    <a16:creationId xmlns:a16="http://schemas.microsoft.com/office/drawing/2014/main" id="{0D324CF8-F520-FD44-8DA9-D0E2A5C47480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7605713" y="3073401"/>
                <a:ext cx="1339850" cy="1462088"/>
              </a:xfrm>
              <a:custGeom>
                <a:avLst/>
                <a:gdLst>
                  <a:gd name="T0" fmla="*/ 1183 w 3719"/>
                  <a:gd name="T1" fmla="*/ 920 h 4057"/>
                  <a:gd name="T2" fmla="*/ 1221 w 3719"/>
                  <a:gd name="T3" fmla="*/ 751 h 4057"/>
                  <a:gd name="T4" fmla="*/ 1517 w 3719"/>
                  <a:gd name="T5" fmla="*/ 926 h 4057"/>
                  <a:gd name="T6" fmla="*/ 1577 w 3719"/>
                  <a:gd name="T7" fmla="*/ 1005 h 4057"/>
                  <a:gd name="T8" fmla="*/ 2110 w 3719"/>
                  <a:gd name="T9" fmla="*/ 809 h 4057"/>
                  <a:gd name="T10" fmla="*/ 654 w 3719"/>
                  <a:gd name="T11" fmla="*/ 233 h 4057"/>
                  <a:gd name="T12" fmla="*/ 948 w 3719"/>
                  <a:gd name="T13" fmla="*/ 1515 h 4057"/>
                  <a:gd name="T14" fmla="*/ 1871 w 3719"/>
                  <a:gd name="T15" fmla="*/ 1945 h 4057"/>
                  <a:gd name="T16" fmla="*/ 2734 w 3719"/>
                  <a:gd name="T17" fmla="*/ 2423 h 4057"/>
                  <a:gd name="T18" fmla="*/ 2522 w 3719"/>
                  <a:gd name="T19" fmla="*/ 2636 h 4057"/>
                  <a:gd name="T20" fmla="*/ 2256 w 3719"/>
                  <a:gd name="T21" fmla="*/ 2345 h 4057"/>
                  <a:gd name="T22" fmla="*/ 1612 w 3719"/>
                  <a:gd name="T23" fmla="*/ 2725 h 4057"/>
                  <a:gd name="T24" fmla="*/ 3294 w 3719"/>
                  <a:gd name="T25" fmla="*/ 3270 h 4057"/>
                  <a:gd name="T26" fmla="*/ 3278 w 3719"/>
                  <a:gd name="T27" fmla="*/ 1931 h 4057"/>
                  <a:gd name="T28" fmla="*/ 1997 w 3719"/>
                  <a:gd name="T29" fmla="*/ 1279 h 4057"/>
                  <a:gd name="T30" fmla="*/ 1183 w 3719"/>
                  <a:gd name="T31" fmla="*/ 920 h 4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19" h="4057">
                    <a:moveTo>
                      <a:pt x="1183" y="920"/>
                    </a:moveTo>
                    <a:cubicBezTo>
                      <a:pt x="1105" y="810"/>
                      <a:pt x="1148" y="758"/>
                      <a:pt x="1221" y="751"/>
                    </a:cubicBezTo>
                    <a:cubicBezTo>
                      <a:pt x="1311" y="742"/>
                      <a:pt x="1419" y="815"/>
                      <a:pt x="1517" y="926"/>
                    </a:cubicBezTo>
                    <a:cubicBezTo>
                      <a:pt x="1543" y="956"/>
                      <a:pt x="1577" y="1005"/>
                      <a:pt x="1577" y="1005"/>
                    </a:cubicBezTo>
                    <a:lnTo>
                      <a:pt x="2110" y="809"/>
                    </a:lnTo>
                    <a:cubicBezTo>
                      <a:pt x="2055" y="713"/>
                      <a:pt x="1415" y="0"/>
                      <a:pt x="654" y="233"/>
                    </a:cubicBezTo>
                    <a:cubicBezTo>
                      <a:pt x="0" y="434"/>
                      <a:pt x="694" y="1311"/>
                      <a:pt x="948" y="1515"/>
                    </a:cubicBezTo>
                    <a:cubicBezTo>
                      <a:pt x="1127" y="1659"/>
                      <a:pt x="1376" y="1803"/>
                      <a:pt x="1871" y="1945"/>
                    </a:cubicBezTo>
                    <a:cubicBezTo>
                      <a:pt x="2366" y="2088"/>
                      <a:pt x="2655" y="2129"/>
                      <a:pt x="2734" y="2423"/>
                    </a:cubicBezTo>
                    <a:cubicBezTo>
                      <a:pt x="2779" y="2589"/>
                      <a:pt x="2619" y="2675"/>
                      <a:pt x="2522" y="2636"/>
                    </a:cubicBezTo>
                    <a:cubicBezTo>
                      <a:pt x="2362" y="2571"/>
                      <a:pt x="2256" y="2345"/>
                      <a:pt x="2256" y="2345"/>
                    </a:cubicBezTo>
                    <a:lnTo>
                      <a:pt x="1612" y="2725"/>
                    </a:lnTo>
                    <a:cubicBezTo>
                      <a:pt x="1612" y="2725"/>
                      <a:pt x="2244" y="4057"/>
                      <a:pt x="3294" y="3270"/>
                    </a:cubicBezTo>
                    <a:cubicBezTo>
                      <a:pt x="3713" y="2955"/>
                      <a:pt x="3719" y="2411"/>
                      <a:pt x="3278" y="1931"/>
                    </a:cubicBezTo>
                    <a:cubicBezTo>
                      <a:pt x="2873" y="1491"/>
                      <a:pt x="2193" y="1330"/>
                      <a:pt x="1997" y="1279"/>
                    </a:cubicBezTo>
                    <a:cubicBezTo>
                      <a:pt x="1851" y="1241"/>
                      <a:pt x="1321" y="1116"/>
                      <a:pt x="1183" y="9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" name="Freeform 17">
                <a:extLst>
                  <a:ext uri="{FF2B5EF4-FFF2-40B4-BE49-F238E27FC236}">
                    <a16:creationId xmlns:a16="http://schemas.microsoft.com/office/drawing/2014/main" id="{5CDB0BF5-45B2-C749-ACC3-354321CA34F2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8181975" y="2998788"/>
                <a:ext cx="1108075" cy="1001713"/>
              </a:xfrm>
              <a:custGeom>
                <a:avLst/>
                <a:gdLst>
                  <a:gd name="T0" fmla="*/ 1729 w 3076"/>
                  <a:gd name="T1" fmla="*/ 480 h 2778"/>
                  <a:gd name="T2" fmla="*/ 1253 w 3076"/>
                  <a:gd name="T3" fmla="*/ 0 h 2778"/>
                  <a:gd name="T4" fmla="*/ 0 w 3076"/>
                  <a:gd name="T5" fmla="*/ 295 h 2778"/>
                  <a:gd name="T6" fmla="*/ 527 w 3076"/>
                  <a:gd name="T7" fmla="*/ 901 h 2778"/>
                  <a:gd name="T8" fmla="*/ 873 w 3076"/>
                  <a:gd name="T9" fmla="*/ 785 h 2778"/>
                  <a:gd name="T10" fmla="*/ 2535 w 3076"/>
                  <a:gd name="T11" fmla="*/ 2778 h 2778"/>
                  <a:gd name="T12" fmla="*/ 3076 w 3076"/>
                  <a:gd name="T13" fmla="*/ 2373 h 2778"/>
                  <a:gd name="T14" fmla="*/ 1397 w 3076"/>
                  <a:gd name="T15" fmla="*/ 598 h 2778"/>
                  <a:gd name="T16" fmla="*/ 1729 w 3076"/>
                  <a:gd name="T17" fmla="*/ 480 h 27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76" h="2778">
                    <a:moveTo>
                      <a:pt x="1729" y="480"/>
                    </a:moveTo>
                    <a:lnTo>
                      <a:pt x="1253" y="0"/>
                    </a:lnTo>
                    <a:lnTo>
                      <a:pt x="0" y="295"/>
                    </a:lnTo>
                    <a:lnTo>
                      <a:pt x="527" y="901"/>
                    </a:lnTo>
                    <a:lnTo>
                      <a:pt x="873" y="785"/>
                    </a:lnTo>
                    <a:lnTo>
                      <a:pt x="2535" y="2778"/>
                    </a:lnTo>
                    <a:lnTo>
                      <a:pt x="3076" y="2373"/>
                    </a:lnTo>
                    <a:lnTo>
                      <a:pt x="1397" y="598"/>
                    </a:lnTo>
                    <a:lnTo>
                      <a:pt x="1729" y="4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" name="Freeform 18">
                <a:extLst>
                  <a:ext uri="{FF2B5EF4-FFF2-40B4-BE49-F238E27FC236}">
                    <a16:creationId xmlns:a16="http://schemas.microsoft.com/office/drawing/2014/main" id="{EA605195-140E-C843-B113-A63B84B67224}"/>
                  </a:ext>
                </a:extLst>
              </p:cNvPr>
              <p:cNvSpPr>
                <a:spLocks noEditPoints="1"/>
              </p:cNvSpPr>
              <p:nvPr/>
            </p:nvSpPr>
            <p:spPr bwMode="black">
              <a:xfrm>
                <a:off x="8721725" y="2859088"/>
                <a:ext cx="1022350" cy="874713"/>
              </a:xfrm>
              <a:custGeom>
                <a:avLst/>
                <a:gdLst>
                  <a:gd name="T0" fmla="*/ 1722 w 2838"/>
                  <a:gd name="T1" fmla="*/ 1584 h 2426"/>
                  <a:gd name="T2" fmla="*/ 965 w 2838"/>
                  <a:gd name="T3" fmla="*/ 834 h 2426"/>
                  <a:gd name="T4" fmla="*/ 890 w 2838"/>
                  <a:gd name="T5" fmla="*/ 562 h 2426"/>
                  <a:gd name="T6" fmla="*/ 1223 w 2838"/>
                  <a:gd name="T7" fmla="*/ 720 h 2426"/>
                  <a:gd name="T8" fmla="*/ 1941 w 2838"/>
                  <a:gd name="T9" fmla="*/ 1426 h 2426"/>
                  <a:gd name="T10" fmla="*/ 2026 w 2838"/>
                  <a:gd name="T11" fmla="*/ 1680 h 2426"/>
                  <a:gd name="T12" fmla="*/ 1722 w 2838"/>
                  <a:gd name="T13" fmla="*/ 1584 h 2426"/>
                  <a:gd name="T14" fmla="*/ 2469 w 2838"/>
                  <a:gd name="T15" fmla="*/ 1268 h 2426"/>
                  <a:gd name="T16" fmla="*/ 1550 w 2838"/>
                  <a:gd name="T17" fmla="*/ 386 h 2426"/>
                  <a:gd name="T18" fmla="*/ 426 w 2838"/>
                  <a:gd name="T19" fmla="*/ 189 h 2426"/>
                  <a:gd name="T20" fmla="*/ 448 w 2838"/>
                  <a:gd name="T21" fmla="*/ 1070 h 2426"/>
                  <a:gd name="T22" fmla="*/ 1408 w 2838"/>
                  <a:gd name="T23" fmla="*/ 2044 h 2426"/>
                  <a:gd name="T24" fmla="*/ 2452 w 2838"/>
                  <a:gd name="T25" fmla="*/ 2127 h 2426"/>
                  <a:gd name="T26" fmla="*/ 2469 w 2838"/>
                  <a:gd name="T27" fmla="*/ 1268 h 2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38" h="2426">
                    <a:moveTo>
                      <a:pt x="1722" y="1584"/>
                    </a:moveTo>
                    <a:cubicBezTo>
                      <a:pt x="1630" y="1508"/>
                      <a:pt x="1043" y="921"/>
                      <a:pt x="965" y="834"/>
                    </a:cubicBezTo>
                    <a:cubicBezTo>
                      <a:pt x="886" y="747"/>
                      <a:pt x="777" y="606"/>
                      <a:pt x="890" y="562"/>
                    </a:cubicBezTo>
                    <a:cubicBezTo>
                      <a:pt x="1008" y="517"/>
                      <a:pt x="1153" y="650"/>
                      <a:pt x="1223" y="720"/>
                    </a:cubicBezTo>
                    <a:cubicBezTo>
                      <a:pt x="1293" y="790"/>
                      <a:pt x="1886" y="1366"/>
                      <a:pt x="1941" y="1426"/>
                    </a:cubicBezTo>
                    <a:cubicBezTo>
                      <a:pt x="1997" y="1487"/>
                      <a:pt x="2110" y="1621"/>
                      <a:pt x="2026" y="1680"/>
                    </a:cubicBezTo>
                    <a:cubicBezTo>
                      <a:pt x="1941" y="1739"/>
                      <a:pt x="1814" y="1660"/>
                      <a:pt x="1722" y="1584"/>
                    </a:cubicBezTo>
                    <a:close/>
                    <a:moveTo>
                      <a:pt x="2469" y="1268"/>
                    </a:moveTo>
                    <a:cubicBezTo>
                      <a:pt x="2295" y="1045"/>
                      <a:pt x="1749" y="537"/>
                      <a:pt x="1550" y="386"/>
                    </a:cubicBezTo>
                    <a:cubicBezTo>
                      <a:pt x="1350" y="235"/>
                      <a:pt x="900" y="0"/>
                      <a:pt x="426" y="189"/>
                    </a:cubicBezTo>
                    <a:cubicBezTo>
                      <a:pt x="178" y="287"/>
                      <a:pt x="0" y="593"/>
                      <a:pt x="448" y="1070"/>
                    </a:cubicBezTo>
                    <a:cubicBezTo>
                      <a:pt x="896" y="1547"/>
                      <a:pt x="1200" y="1872"/>
                      <a:pt x="1408" y="2044"/>
                    </a:cubicBezTo>
                    <a:cubicBezTo>
                      <a:pt x="1616" y="2216"/>
                      <a:pt x="2067" y="2426"/>
                      <a:pt x="2452" y="2127"/>
                    </a:cubicBezTo>
                    <a:cubicBezTo>
                      <a:pt x="2838" y="1828"/>
                      <a:pt x="2643" y="1491"/>
                      <a:pt x="2469" y="12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" name="Freeform 19">
                <a:extLst>
                  <a:ext uri="{FF2B5EF4-FFF2-40B4-BE49-F238E27FC236}">
                    <a16:creationId xmlns:a16="http://schemas.microsoft.com/office/drawing/2014/main" id="{E7BE985E-F51A-564A-9A0B-94E5BAF75AD1}"/>
                  </a:ext>
                </a:extLst>
              </p:cNvPr>
              <p:cNvSpPr>
                <a:spLocks noEditPoints="1"/>
              </p:cNvSpPr>
              <p:nvPr/>
            </p:nvSpPr>
            <p:spPr bwMode="black">
              <a:xfrm>
                <a:off x="6511925" y="3286126"/>
                <a:ext cx="1276350" cy="2084388"/>
              </a:xfrm>
              <a:custGeom>
                <a:avLst/>
                <a:gdLst>
                  <a:gd name="T0" fmla="*/ 1851 w 3541"/>
                  <a:gd name="T1" fmla="*/ 2582 h 5777"/>
                  <a:gd name="T2" fmla="*/ 1413 w 3541"/>
                  <a:gd name="T3" fmla="*/ 1218 h 5777"/>
                  <a:gd name="T4" fmla="*/ 1604 w 3541"/>
                  <a:gd name="T5" fmla="*/ 1159 h 5777"/>
                  <a:gd name="T6" fmla="*/ 1766 w 3541"/>
                  <a:gd name="T7" fmla="*/ 1201 h 5777"/>
                  <a:gd name="T8" fmla="*/ 2235 w 3541"/>
                  <a:gd name="T9" fmla="*/ 2211 h 5777"/>
                  <a:gd name="T10" fmla="*/ 2092 w 3541"/>
                  <a:gd name="T11" fmla="*/ 2480 h 5777"/>
                  <a:gd name="T12" fmla="*/ 1851 w 3541"/>
                  <a:gd name="T13" fmla="*/ 2582 h 5777"/>
                  <a:gd name="T14" fmla="*/ 1152 w 3541"/>
                  <a:gd name="T15" fmla="*/ 314 h 5777"/>
                  <a:gd name="T16" fmla="*/ 514 w 3541"/>
                  <a:gd name="T17" fmla="*/ 465 h 5777"/>
                  <a:gd name="T18" fmla="*/ 0 w 3541"/>
                  <a:gd name="T19" fmla="*/ 537 h 5777"/>
                  <a:gd name="T20" fmla="*/ 1444 w 3541"/>
                  <a:gd name="T21" fmla="*/ 5724 h 5777"/>
                  <a:gd name="T22" fmla="*/ 2094 w 3541"/>
                  <a:gd name="T23" fmla="*/ 5777 h 5777"/>
                  <a:gd name="T24" fmla="*/ 2724 w 3541"/>
                  <a:gd name="T25" fmla="*/ 5305 h 5777"/>
                  <a:gd name="T26" fmla="*/ 2205 w 3541"/>
                  <a:gd name="T27" fmla="*/ 3686 h 5777"/>
                  <a:gd name="T28" fmla="*/ 2851 w 3541"/>
                  <a:gd name="T29" fmla="*/ 1316 h 5777"/>
                  <a:gd name="T30" fmla="*/ 1152 w 3541"/>
                  <a:gd name="T31" fmla="*/ 314 h 5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41" h="5777">
                    <a:moveTo>
                      <a:pt x="1851" y="2582"/>
                    </a:moveTo>
                    <a:lnTo>
                      <a:pt x="1413" y="1218"/>
                    </a:lnTo>
                    <a:cubicBezTo>
                      <a:pt x="1413" y="1218"/>
                      <a:pt x="1519" y="1176"/>
                      <a:pt x="1604" y="1159"/>
                    </a:cubicBezTo>
                    <a:cubicBezTo>
                      <a:pt x="1652" y="1149"/>
                      <a:pt x="1700" y="1161"/>
                      <a:pt x="1766" y="1201"/>
                    </a:cubicBezTo>
                    <a:cubicBezTo>
                      <a:pt x="1949" y="1310"/>
                      <a:pt x="2222" y="1902"/>
                      <a:pt x="2235" y="2211"/>
                    </a:cubicBezTo>
                    <a:cubicBezTo>
                      <a:pt x="2241" y="2360"/>
                      <a:pt x="2181" y="2437"/>
                      <a:pt x="2092" y="2480"/>
                    </a:cubicBezTo>
                    <a:cubicBezTo>
                      <a:pt x="1982" y="2532"/>
                      <a:pt x="1851" y="2582"/>
                      <a:pt x="1851" y="2582"/>
                    </a:cubicBezTo>
                    <a:close/>
                    <a:moveTo>
                      <a:pt x="1152" y="314"/>
                    </a:moveTo>
                    <a:cubicBezTo>
                      <a:pt x="987" y="350"/>
                      <a:pt x="514" y="465"/>
                      <a:pt x="514" y="465"/>
                    </a:cubicBezTo>
                    <a:lnTo>
                      <a:pt x="0" y="537"/>
                    </a:lnTo>
                    <a:lnTo>
                      <a:pt x="1444" y="5724"/>
                    </a:lnTo>
                    <a:lnTo>
                      <a:pt x="2094" y="5777"/>
                    </a:lnTo>
                    <a:lnTo>
                      <a:pt x="2724" y="5305"/>
                    </a:lnTo>
                    <a:lnTo>
                      <a:pt x="2205" y="3686"/>
                    </a:lnTo>
                    <a:cubicBezTo>
                      <a:pt x="2975" y="3280"/>
                      <a:pt x="3541" y="2836"/>
                      <a:pt x="2851" y="1316"/>
                    </a:cubicBezTo>
                    <a:cubicBezTo>
                      <a:pt x="2252" y="0"/>
                      <a:pt x="1317" y="279"/>
                      <a:pt x="1152" y="3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779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00.00.2020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2DF2-BF4D-4F6E-8A6A-C7A73C01BA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0816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nimi 1">
    <p:bg>
      <p:bgPr>
        <a:solidFill>
          <a:srgbClr val="00B7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roup 125">
            <a:extLst>
              <a:ext uri="{FF2B5EF4-FFF2-40B4-BE49-F238E27FC236}">
                <a16:creationId xmlns:a16="http://schemas.microsoft.com/office/drawing/2014/main" id="{DAE40070-42D2-451C-A7DD-B7696DDF8DAF}"/>
              </a:ext>
            </a:extLst>
          </p:cNvPr>
          <p:cNvGrpSpPr/>
          <p:nvPr userDrawn="1"/>
        </p:nvGrpSpPr>
        <p:grpSpPr bwMode="black">
          <a:xfrm>
            <a:off x="3497263" y="6419851"/>
            <a:ext cx="5207000" cy="82550"/>
            <a:chOff x="3497263" y="6419851"/>
            <a:chExt cx="5207000" cy="82550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273AD0B-7B69-4AA1-A746-7C57F77690D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497263" y="6421438"/>
              <a:ext cx="61913" cy="79375"/>
            </a:xfrm>
            <a:custGeom>
              <a:avLst/>
              <a:gdLst>
                <a:gd name="T0" fmla="*/ 157 w 174"/>
                <a:gd name="T1" fmla="*/ 0 h 215"/>
                <a:gd name="T2" fmla="*/ 174 w 174"/>
                <a:gd name="T3" fmla="*/ 14 h 215"/>
                <a:gd name="T4" fmla="*/ 157 w 174"/>
                <a:gd name="T5" fmla="*/ 27 h 215"/>
                <a:gd name="T6" fmla="*/ 102 w 174"/>
                <a:gd name="T7" fmla="*/ 27 h 215"/>
                <a:gd name="T8" fmla="*/ 102 w 174"/>
                <a:gd name="T9" fmla="*/ 198 h 215"/>
                <a:gd name="T10" fmla="*/ 87 w 174"/>
                <a:gd name="T11" fmla="*/ 215 h 215"/>
                <a:gd name="T12" fmla="*/ 72 w 174"/>
                <a:gd name="T13" fmla="*/ 198 h 215"/>
                <a:gd name="T14" fmla="*/ 72 w 174"/>
                <a:gd name="T15" fmla="*/ 27 h 215"/>
                <a:gd name="T16" fmla="*/ 17 w 174"/>
                <a:gd name="T17" fmla="*/ 27 h 215"/>
                <a:gd name="T18" fmla="*/ 0 w 174"/>
                <a:gd name="T19" fmla="*/ 14 h 215"/>
                <a:gd name="T20" fmla="*/ 17 w 174"/>
                <a:gd name="T21" fmla="*/ 0 h 215"/>
                <a:gd name="T22" fmla="*/ 157 w 174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15">
                  <a:moveTo>
                    <a:pt x="157" y="0"/>
                  </a:moveTo>
                  <a:cubicBezTo>
                    <a:pt x="167" y="0"/>
                    <a:pt x="174" y="4"/>
                    <a:pt x="174" y="14"/>
                  </a:cubicBezTo>
                  <a:cubicBezTo>
                    <a:pt x="174" y="24"/>
                    <a:pt x="167" y="27"/>
                    <a:pt x="157" y="27"/>
                  </a:cubicBezTo>
                  <a:lnTo>
                    <a:pt x="102" y="27"/>
                  </a:lnTo>
                  <a:lnTo>
                    <a:pt x="102" y="198"/>
                  </a:lnTo>
                  <a:cubicBezTo>
                    <a:pt x="102" y="208"/>
                    <a:pt x="97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7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CC5BDAC7-B229-4BD2-BD3B-D4F54C1393E5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567113" y="6421438"/>
              <a:ext cx="58738" cy="79375"/>
            </a:xfrm>
            <a:custGeom>
              <a:avLst/>
              <a:gdLst>
                <a:gd name="T0" fmla="*/ 59 w 166"/>
                <a:gd name="T1" fmla="*/ 126 h 215"/>
                <a:gd name="T2" fmla="*/ 107 w 166"/>
                <a:gd name="T3" fmla="*/ 126 h 215"/>
                <a:gd name="T4" fmla="*/ 83 w 166"/>
                <a:gd name="T5" fmla="*/ 56 h 215"/>
                <a:gd name="T6" fmla="*/ 59 w 166"/>
                <a:gd name="T7" fmla="*/ 126 h 215"/>
                <a:gd name="T8" fmla="*/ 165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8 w 166"/>
                <a:gd name="T15" fmla="*/ 205 h 215"/>
                <a:gd name="T16" fmla="*/ 118 w 166"/>
                <a:gd name="T17" fmla="*/ 153 h 215"/>
                <a:gd name="T18" fmla="*/ 49 w 166"/>
                <a:gd name="T19" fmla="*/ 153 h 215"/>
                <a:gd name="T20" fmla="*/ 29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2 w 166"/>
                <a:gd name="T27" fmla="*/ 193 h 215"/>
                <a:gd name="T28" fmla="*/ 70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5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9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9" y="126"/>
                  </a:lnTo>
                  <a:close/>
                  <a:moveTo>
                    <a:pt x="165" y="193"/>
                  </a:moveTo>
                  <a:cubicBezTo>
                    <a:pt x="166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1" y="212"/>
                    <a:pt x="138" y="205"/>
                  </a:cubicBezTo>
                  <a:lnTo>
                    <a:pt x="118" y="153"/>
                  </a:lnTo>
                  <a:lnTo>
                    <a:pt x="49" y="153"/>
                  </a:lnTo>
                  <a:lnTo>
                    <a:pt x="29" y="205"/>
                  </a:lnTo>
                  <a:cubicBezTo>
                    <a:pt x="26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1" y="196"/>
                    <a:pt x="2" y="193"/>
                  </a:cubicBezTo>
                  <a:lnTo>
                    <a:pt x="70" y="13"/>
                  </a:lnTo>
                  <a:cubicBezTo>
                    <a:pt x="73" y="7"/>
                    <a:pt x="75" y="0"/>
                    <a:pt x="83" y="0"/>
                  </a:cubicBezTo>
                  <a:cubicBezTo>
                    <a:pt x="91" y="0"/>
                    <a:pt x="94" y="7"/>
                    <a:pt x="96" y="13"/>
                  </a:cubicBezTo>
                  <a:lnTo>
                    <a:pt x="16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D8AE94E2-829E-4EC9-A1B6-B5FEF6F23FF6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641725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1 w 128"/>
                <a:gd name="T3" fmla="*/ 27 h 215"/>
                <a:gd name="T4" fmla="*/ 78 w 128"/>
                <a:gd name="T5" fmla="*/ 27 h 215"/>
                <a:gd name="T6" fmla="*/ 78 w 128"/>
                <a:gd name="T7" fmla="*/ 188 h 215"/>
                <a:gd name="T8" fmla="*/ 111 w 128"/>
                <a:gd name="T9" fmla="*/ 188 h 215"/>
                <a:gd name="T10" fmla="*/ 128 w 128"/>
                <a:gd name="T11" fmla="*/ 202 h 215"/>
                <a:gd name="T12" fmla="*/ 111 w 128"/>
                <a:gd name="T13" fmla="*/ 215 h 215"/>
                <a:gd name="T14" fmla="*/ 16 w 128"/>
                <a:gd name="T15" fmla="*/ 215 h 215"/>
                <a:gd name="T16" fmla="*/ 0 w 128"/>
                <a:gd name="T17" fmla="*/ 202 h 215"/>
                <a:gd name="T18" fmla="*/ 16 w 128"/>
                <a:gd name="T19" fmla="*/ 188 h 215"/>
                <a:gd name="T20" fmla="*/ 49 w 128"/>
                <a:gd name="T21" fmla="*/ 188 h 215"/>
                <a:gd name="T22" fmla="*/ 49 w 128"/>
                <a:gd name="T23" fmla="*/ 27 h 215"/>
                <a:gd name="T24" fmla="*/ 16 w 128"/>
                <a:gd name="T25" fmla="*/ 27 h 215"/>
                <a:gd name="T26" fmla="*/ 0 w 128"/>
                <a:gd name="T27" fmla="*/ 14 h 215"/>
                <a:gd name="T28" fmla="*/ 16 w 128"/>
                <a:gd name="T29" fmla="*/ 0 h 215"/>
                <a:gd name="T30" fmla="*/ 111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1" y="27"/>
                    <a:pt x="111" y="27"/>
                  </a:cubicBezTo>
                  <a:lnTo>
                    <a:pt x="78" y="27"/>
                  </a:lnTo>
                  <a:lnTo>
                    <a:pt x="78" y="188"/>
                  </a:lnTo>
                  <a:lnTo>
                    <a:pt x="111" y="188"/>
                  </a:lnTo>
                  <a:cubicBezTo>
                    <a:pt x="121" y="188"/>
                    <a:pt x="128" y="192"/>
                    <a:pt x="128" y="202"/>
                  </a:cubicBezTo>
                  <a:cubicBezTo>
                    <a:pt x="128" y="211"/>
                    <a:pt x="121" y="215"/>
                    <a:pt x="111" y="215"/>
                  </a:cubicBezTo>
                  <a:lnTo>
                    <a:pt x="16" y="215"/>
                  </a:lnTo>
                  <a:cubicBezTo>
                    <a:pt x="7" y="215"/>
                    <a:pt x="0" y="211"/>
                    <a:pt x="0" y="202"/>
                  </a:cubicBezTo>
                  <a:cubicBezTo>
                    <a:pt x="0" y="192"/>
                    <a:pt x="7" y="188"/>
                    <a:pt x="16" y="188"/>
                  </a:cubicBezTo>
                  <a:lnTo>
                    <a:pt x="49" y="188"/>
                  </a:lnTo>
                  <a:lnTo>
                    <a:pt x="49" y="27"/>
                  </a:lnTo>
                  <a:lnTo>
                    <a:pt x="16" y="27"/>
                  </a:lnTo>
                  <a:cubicBezTo>
                    <a:pt x="7" y="27"/>
                    <a:pt x="0" y="23"/>
                    <a:pt x="0" y="14"/>
                  </a:cubicBezTo>
                  <a:cubicBezTo>
                    <a:pt x="0" y="4"/>
                    <a:pt x="7" y="0"/>
                    <a:pt x="16" y="0"/>
                  </a:cubicBezTo>
                  <a:lnTo>
                    <a:pt x="111" y="0"/>
                  </a:lnTo>
                  <a:cubicBezTo>
                    <a:pt x="121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6B3E08D2-4F90-4388-88C9-365040AEF852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708400" y="6421438"/>
              <a:ext cx="55563" cy="79375"/>
            </a:xfrm>
            <a:custGeom>
              <a:avLst/>
              <a:gdLst>
                <a:gd name="T0" fmla="*/ 30 w 151"/>
                <a:gd name="T1" fmla="*/ 188 h 215"/>
                <a:gd name="T2" fmla="*/ 70 w 151"/>
                <a:gd name="T3" fmla="*/ 188 h 215"/>
                <a:gd name="T4" fmla="*/ 122 w 151"/>
                <a:gd name="T5" fmla="*/ 108 h 215"/>
                <a:gd name="T6" fmla="*/ 70 w 151"/>
                <a:gd name="T7" fmla="*/ 27 h 215"/>
                <a:gd name="T8" fmla="*/ 30 w 151"/>
                <a:gd name="T9" fmla="*/ 27 h 215"/>
                <a:gd name="T10" fmla="*/ 30 w 151"/>
                <a:gd name="T11" fmla="*/ 188 h 215"/>
                <a:gd name="T12" fmla="*/ 17 w 151"/>
                <a:gd name="T13" fmla="*/ 215 h 215"/>
                <a:gd name="T14" fmla="*/ 0 w 151"/>
                <a:gd name="T15" fmla="*/ 198 h 215"/>
                <a:gd name="T16" fmla="*/ 0 w 151"/>
                <a:gd name="T17" fmla="*/ 17 h 215"/>
                <a:gd name="T18" fmla="*/ 17 w 151"/>
                <a:gd name="T19" fmla="*/ 0 h 215"/>
                <a:gd name="T20" fmla="*/ 69 w 151"/>
                <a:gd name="T21" fmla="*/ 0 h 215"/>
                <a:gd name="T22" fmla="*/ 151 w 151"/>
                <a:gd name="T23" fmla="*/ 108 h 215"/>
                <a:gd name="T24" fmla="*/ 69 w 151"/>
                <a:gd name="T25" fmla="*/ 215 h 215"/>
                <a:gd name="T26" fmla="*/ 17 w 151"/>
                <a:gd name="T27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" h="215">
                  <a:moveTo>
                    <a:pt x="30" y="188"/>
                  </a:moveTo>
                  <a:lnTo>
                    <a:pt x="70" y="188"/>
                  </a:lnTo>
                  <a:cubicBezTo>
                    <a:pt x="104" y="188"/>
                    <a:pt x="122" y="155"/>
                    <a:pt x="122" y="108"/>
                  </a:cubicBezTo>
                  <a:cubicBezTo>
                    <a:pt x="122" y="61"/>
                    <a:pt x="104" y="27"/>
                    <a:pt x="70" y="27"/>
                  </a:cubicBezTo>
                  <a:lnTo>
                    <a:pt x="30" y="27"/>
                  </a:lnTo>
                  <a:lnTo>
                    <a:pt x="30" y="188"/>
                  </a:lnTo>
                  <a:close/>
                  <a:moveTo>
                    <a:pt x="17" y="215"/>
                  </a:move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7"/>
                    <a:pt x="7" y="0"/>
                    <a:pt x="17" y="0"/>
                  </a:cubicBezTo>
                  <a:lnTo>
                    <a:pt x="69" y="0"/>
                  </a:lnTo>
                  <a:cubicBezTo>
                    <a:pt x="122" y="0"/>
                    <a:pt x="151" y="45"/>
                    <a:pt x="151" y="108"/>
                  </a:cubicBezTo>
                  <a:cubicBezTo>
                    <a:pt x="151" y="170"/>
                    <a:pt x="122" y="215"/>
                    <a:pt x="69" y="215"/>
                  </a:cubicBezTo>
                  <a:lnTo>
                    <a:pt x="17" y="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9F9D1C4C-38B4-46F4-A5FA-DAF570C2924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776663" y="6421438"/>
              <a:ext cx="52388" cy="79375"/>
            </a:xfrm>
            <a:custGeom>
              <a:avLst/>
              <a:gdLst>
                <a:gd name="T0" fmla="*/ 125 w 146"/>
                <a:gd name="T1" fmla="*/ 0 h 215"/>
                <a:gd name="T2" fmla="*/ 141 w 146"/>
                <a:gd name="T3" fmla="*/ 14 h 215"/>
                <a:gd name="T4" fmla="*/ 125 w 146"/>
                <a:gd name="T5" fmla="*/ 27 h 215"/>
                <a:gd name="T6" fmla="*/ 29 w 146"/>
                <a:gd name="T7" fmla="*/ 27 h 215"/>
                <a:gd name="T8" fmla="*/ 29 w 146"/>
                <a:gd name="T9" fmla="*/ 91 h 215"/>
                <a:gd name="T10" fmla="*/ 100 w 146"/>
                <a:gd name="T11" fmla="*/ 91 h 215"/>
                <a:gd name="T12" fmla="*/ 115 w 146"/>
                <a:gd name="T13" fmla="*/ 105 h 215"/>
                <a:gd name="T14" fmla="*/ 100 w 146"/>
                <a:gd name="T15" fmla="*/ 118 h 215"/>
                <a:gd name="T16" fmla="*/ 29 w 146"/>
                <a:gd name="T17" fmla="*/ 118 h 215"/>
                <a:gd name="T18" fmla="*/ 29 w 146"/>
                <a:gd name="T19" fmla="*/ 188 h 215"/>
                <a:gd name="T20" fmla="*/ 129 w 146"/>
                <a:gd name="T21" fmla="*/ 188 h 215"/>
                <a:gd name="T22" fmla="*/ 146 w 146"/>
                <a:gd name="T23" fmla="*/ 202 h 215"/>
                <a:gd name="T24" fmla="*/ 129 w 146"/>
                <a:gd name="T25" fmla="*/ 215 h 215"/>
                <a:gd name="T26" fmla="*/ 16 w 146"/>
                <a:gd name="T27" fmla="*/ 215 h 215"/>
                <a:gd name="T28" fmla="*/ 0 w 146"/>
                <a:gd name="T29" fmla="*/ 198 h 215"/>
                <a:gd name="T30" fmla="*/ 0 w 146"/>
                <a:gd name="T31" fmla="*/ 17 h 215"/>
                <a:gd name="T32" fmla="*/ 16 w 146"/>
                <a:gd name="T33" fmla="*/ 0 h 215"/>
                <a:gd name="T34" fmla="*/ 125 w 146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15">
                  <a:moveTo>
                    <a:pt x="125" y="0"/>
                  </a:moveTo>
                  <a:cubicBezTo>
                    <a:pt x="134" y="0"/>
                    <a:pt x="141" y="4"/>
                    <a:pt x="141" y="14"/>
                  </a:cubicBezTo>
                  <a:cubicBezTo>
                    <a:pt x="141" y="24"/>
                    <a:pt x="134" y="27"/>
                    <a:pt x="125" y="27"/>
                  </a:cubicBezTo>
                  <a:lnTo>
                    <a:pt x="29" y="27"/>
                  </a:lnTo>
                  <a:lnTo>
                    <a:pt x="29" y="91"/>
                  </a:lnTo>
                  <a:lnTo>
                    <a:pt x="100" y="91"/>
                  </a:lnTo>
                  <a:cubicBezTo>
                    <a:pt x="109" y="91"/>
                    <a:pt x="115" y="94"/>
                    <a:pt x="115" y="105"/>
                  </a:cubicBezTo>
                  <a:cubicBezTo>
                    <a:pt x="115" y="115"/>
                    <a:pt x="109" y="118"/>
                    <a:pt x="100" y="118"/>
                  </a:cubicBezTo>
                  <a:lnTo>
                    <a:pt x="29" y="118"/>
                  </a:lnTo>
                  <a:lnTo>
                    <a:pt x="29" y="188"/>
                  </a:lnTo>
                  <a:lnTo>
                    <a:pt x="129" y="188"/>
                  </a:lnTo>
                  <a:cubicBezTo>
                    <a:pt x="139" y="188"/>
                    <a:pt x="146" y="191"/>
                    <a:pt x="146" y="202"/>
                  </a:cubicBezTo>
                  <a:cubicBezTo>
                    <a:pt x="146" y="212"/>
                    <a:pt x="139" y="215"/>
                    <a:pt x="129" y="215"/>
                  </a:cubicBezTo>
                  <a:lnTo>
                    <a:pt x="16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7" y="0"/>
                    <a:pt x="16" y="0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EF17ABD-F9E0-44B8-8D8D-1C15AC4B0DDB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841750" y="6421438"/>
              <a:ext cx="58738" cy="79375"/>
            </a:xfrm>
            <a:custGeom>
              <a:avLst/>
              <a:gdLst>
                <a:gd name="T0" fmla="*/ 67 w 163"/>
                <a:gd name="T1" fmla="*/ 121 h 215"/>
                <a:gd name="T2" fmla="*/ 3 w 163"/>
                <a:gd name="T3" fmla="*/ 25 h 215"/>
                <a:gd name="T4" fmla="*/ 0 w 163"/>
                <a:gd name="T5" fmla="*/ 16 h 215"/>
                <a:gd name="T6" fmla="*/ 7 w 163"/>
                <a:gd name="T7" fmla="*/ 3 h 215"/>
                <a:gd name="T8" fmla="*/ 16 w 163"/>
                <a:gd name="T9" fmla="*/ 0 h 215"/>
                <a:gd name="T10" fmla="*/ 29 w 163"/>
                <a:gd name="T11" fmla="*/ 7 h 215"/>
                <a:gd name="T12" fmla="*/ 81 w 163"/>
                <a:gd name="T13" fmla="*/ 90 h 215"/>
                <a:gd name="T14" fmla="*/ 134 w 163"/>
                <a:gd name="T15" fmla="*/ 7 h 215"/>
                <a:gd name="T16" fmla="*/ 147 w 163"/>
                <a:gd name="T17" fmla="*/ 0 h 215"/>
                <a:gd name="T18" fmla="*/ 157 w 163"/>
                <a:gd name="T19" fmla="*/ 3 h 215"/>
                <a:gd name="T20" fmla="*/ 163 w 163"/>
                <a:gd name="T21" fmla="*/ 16 h 215"/>
                <a:gd name="T22" fmla="*/ 160 w 163"/>
                <a:gd name="T23" fmla="*/ 25 h 215"/>
                <a:gd name="T24" fmla="*/ 96 w 163"/>
                <a:gd name="T25" fmla="*/ 121 h 215"/>
                <a:gd name="T26" fmla="*/ 96 w 163"/>
                <a:gd name="T27" fmla="*/ 199 h 215"/>
                <a:gd name="T28" fmla="*/ 81 w 163"/>
                <a:gd name="T29" fmla="*/ 215 h 215"/>
                <a:gd name="T30" fmla="*/ 67 w 163"/>
                <a:gd name="T31" fmla="*/ 199 h 215"/>
                <a:gd name="T32" fmla="*/ 67 w 163"/>
                <a:gd name="T33" fmla="*/ 12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3" h="215">
                  <a:moveTo>
                    <a:pt x="67" y="121"/>
                  </a:moveTo>
                  <a:lnTo>
                    <a:pt x="3" y="25"/>
                  </a:lnTo>
                  <a:cubicBezTo>
                    <a:pt x="1" y="22"/>
                    <a:pt x="0" y="19"/>
                    <a:pt x="0" y="16"/>
                  </a:cubicBezTo>
                  <a:cubicBezTo>
                    <a:pt x="0" y="11"/>
                    <a:pt x="2" y="6"/>
                    <a:pt x="7" y="3"/>
                  </a:cubicBezTo>
                  <a:cubicBezTo>
                    <a:pt x="9" y="1"/>
                    <a:pt x="13" y="0"/>
                    <a:pt x="16" y="0"/>
                  </a:cubicBezTo>
                  <a:cubicBezTo>
                    <a:pt x="21" y="0"/>
                    <a:pt x="25" y="2"/>
                    <a:pt x="29" y="7"/>
                  </a:cubicBezTo>
                  <a:lnTo>
                    <a:pt x="81" y="90"/>
                  </a:lnTo>
                  <a:lnTo>
                    <a:pt x="134" y="7"/>
                  </a:lnTo>
                  <a:cubicBezTo>
                    <a:pt x="137" y="3"/>
                    <a:pt x="142" y="0"/>
                    <a:pt x="147" y="0"/>
                  </a:cubicBezTo>
                  <a:cubicBezTo>
                    <a:pt x="150" y="0"/>
                    <a:pt x="153" y="1"/>
                    <a:pt x="157" y="3"/>
                  </a:cubicBezTo>
                  <a:cubicBezTo>
                    <a:pt x="161" y="6"/>
                    <a:pt x="163" y="11"/>
                    <a:pt x="163" y="16"/>
                  </a:cubicBezTo>
                  <a:cubicBezTo>
                    <a:pt x="163" y="19"/>
                    <a:pt x="162" y="22"/>
                    <a:pt x="160" y="25"/>
                  </a:cubicBezTo>
                  <a:lnTo>
                    <a:pt x="96" y="121"/>
                  </a:lnTo>
                  <a:lnTo>
                    <a:pt x="96" y="199"/>
                  </a:lnTo>
                  <a:cubicBezTo>
                    <a:pt x="96" y="208"/>
                    <a:pt x="90" y="215"/>
                    <a:pt x="81" y="215"/>
                  </a:cubicBezTo>
                  <a:cubicBezTo>
                    <a:pt x="72" y="215"/>
                    <a:pt x="67" y="208"/>
                    <a:pt x="67" y="199"/>
                  </a:cubicBezTo>
                  <a:lnTo>
                    <a:pt x="67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2D55C07-BC2B-4988-A393-7E826FE3F1D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919538" y="6421438"/>
              <a:ext cx="50800" cy="79375"/>
            </a:xfrm>
            <a:custGeom>
              <a:avLst/>
              <a:gdLst>
                <a:gd name="T0" fmla="*/ 15 w 141"/>
                <a:gd name="T1" fmla="*/ 0 h 215"/>
                <a:gd name="T2" fmla="*/ 29 w 141"/>
                <a:gd name="T3" fmla="*/ 17 h 215"/>
                <a:gd name="T4" fmla="*/ 29 w 141"/>
                <a:gd name="T5" fmla="*/ 188 h 215"/>
                <a:gd name="T6" fmla="*/ 125 w 141"/>
                <a:gd name="T7" fmla="*/ 188 h 215"/>
                <a:gd name="T8" fmla="*/ 141 w 141"/>
                <a:gd name="T9" fmla="*/ 202 h 215"/>
                <a:gd name="T10" fmla="*/ 125 w 141"/>
                <a:gd name="T11" fmla="*/ 215 h 215"/>
                <a:gd name="T12" fmla="*/ 17 w 141"/>
                <a:gd name="T13" fmla="*/ 215 h 215"/>
                <a:gd name="T14" fmla="*/ 0 w 141"/>
                <a:gd name="T15" fmla="*/ 198 h 215"/>
                <a:gd name="T16" fmla="*/ 0 w 141"/>
                <a:gd name="T17" fmla="*/ 17 h 215"/>
                <a:gd name="T18" fmla="*/ 15 w 141"/>
                <a:gd name="T1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215">
                  <a:moveTo>
                    <a:pt x="15" y="0"/>
                  </a:moveTo>
                  <a:cubicBezTo>
                    <a:pt x="25" y="0"/>
                    <a:pt x="29" y="7"/>
                    <a:pt x="29" y="17"/>
                  </a:cubicBezTo>
                  <a:lnTo>
                    <a:pt x="29" y="188"/>
                  </a:lnTo>
                  <a:lnTo>
                    <a:pt x="125" y="188"/>
                  </a:lnTo>
                  <a:cubicBezTo>
                    <a:pt x="135" y="188"/>
                    <a:pt x="141" y="192"/>
                    <a:pt x="141" y="202"/>
                  </a:cubicBezTo>
                  <a:cubicBezTo>
                    <a:pt x="141" y="211"/>
                    <a:pt x="135" y="215"/>
                    <a:pt x="125" y="215"/>
                  </a:cubicBezTo>
                  <a:lnTo>
                    <a:pt x="17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7"/>
                    <a:pt x="5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D969D76-B137-454A-BA6C-DA152D66F96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984625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1 w 128"/>
                <a:gd name="T3" fmla="*/ 27 h 215"/>
                <a:gd name="T4" fmla="*/ 79 w 128"/>
                <a:gd name="T5" fmla="*/ 27 h 215"/>
                <a:gd name="T6" fmla="*/ 79 w 128"/>
                <a:gd name="T7" fmla="*/ 188 h 215"/>
                <a:gd name="T8" fmla="*/ 111 w 128"/>
                <a:gd name="T9" fmla="*/ 188 h 215"/>
                <a:gd name="T10" fmla="*/ 128 w 128"/>
                <a:gd name="T11" fmla="*/ 202 h 215"/>
                <a:gd name="T12" fmla="*/ 111 w 128"/>
                <a:gd name="T13" fmla="*/ 215 h 215"/>
                <a:gd name="T14" fmla="*/ 17 w 128"/>
                <a:gd name="T15" fmla="*/ 215 h 215"/>
                <a:gd name="T16" fmla="*/ 0 w 128"/>
                <a:gd name="T17" fmla="*/ 202 h 215"/>
                <a:gd name="T18" fmla="*/ 17 w 128"/>
                <a:gd name="T19" fmla="*/ 188 h 215"/>
                <a:gd name="T20" fmla="*/ 49 w 128"/>
                <a:gd name="T21" fmla="*/ 188 h 215"/>
                <a:gd name="T22" fmla="*/ 49 w 128"/>
                <a:gd name="T23" fmla="*/ 27 h 215"/>
                <a:gd name="T24" fmla="*/ 17 w 128"/>
                <a:gd name="T25" fmla="*/ 27 h 215"/>
                <a:gd name="T26" fmla="*/ 0 w 128"/>
                <a:gd name="T27" fmla="*/ 14 h 215"/>
                <a:gd name="T28" fmla="*/ 17 w 128"/>
                <a:gd name="T29" fmla="*/ 0 h 215"/>
                <a:gd name="T30" fmla="*/ 111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1" y="27"/>
                    <a:pt x="111" y="27"/>
                  </a:cubicBezTo>
                  <a:lnTo>
                    <a:pt x="79" y="27"/>
                  </a:lnTo>
                  <a:lnTo>
                    <a:pt x="79" y="188"/>
                  </a:lnTo>
                  <a:lnTo>
                    <a:pt x="111" y="188"/>
                  </a:lnTo>
                  <a:cubicBezTo>
                    <a:pt x="121" y="188"/>
                    <a:pt x="128" y="192"/>
                    <a:pt x="128" y="202"/>
                  </a:cubicBezTo>
                  <a:cubicBezTo>
                    <a:pt x="128" y="211"/>
                    <a:pt x="121" y="215"/>
                    <a:pt x="111" y="215"/>
                  </a:cubicBezTo>
                  <a:lnTo>
                    <a:pt x="17" y="215"/>
                  </a:lnTo>
                  <a:cubicBezTo>
                    <a:pt x="7" y="215"/>
                    <a:pt x="0" y="211"/>
                    <a:pt x="0" y="202"/>
                  </a:cubicBezTo>
                  <a:cubicBezTo>
                    <a:pt x="0" y="192"/>
                    <a:pt x="7" y="188"/>
                    <a:pt x="17" y="188"/>
                  </a:cubicBezTo>
                  <a:lnTo>
                    <a:pt x="49" y="188"/>
                  </a:lnTo>
                  <a:lnTo>
                    <a:pt x="49" y="27"/>
                  </a:lnTo>
                  <a:lnTo>
                    <a:pt x="17" y="27"/>
                  </a:lnTo>
                  <a:cubicBezTo>
                    <a:pt x="7" y="27"/>
                    <a:pt x="0" y="23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11" y="0"/>
                  </a:lnTo>
                  <a:cubicBezTo>
                    <a:pt x="121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35CB80F8-1B9B-4A73-AD6E-CB89AEB34EFC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046538" y="6419851"/>
              <a:ext cx="61913" cy="82550"/>
            </a:xfrm>
            <a:custGeom>
              <a:avLst/>
              <a:gdLst>
                <a:gd name="T0" fmla="*/ 86 w 172"/>
                <a:gd name="T1" fmla="*/ 27 h 221"/>
                <a:gd name="T2" fmla="*/ 30 w 172"/>
                <a:gd name="T3" fmla="*/ 111 h 221"/>
                <a:gd name="T4" fmla="*/ 86 w 172"/>
                <a:gd name="T5" fmla="*/ 194 h 221"/>
                <a:gd name="T6" fmla="*/ 142 w 172"/>
                <a:gd name="T7" fmla="*/ 111 h 221"/>
                <a:gd name="T8" fmla="*/ 86 w 172"/>
                <a:gd name="T9" fmla="*/ 27 h 221"/>
                <a:gd name="T10" fmla="*/ 86 w 172"/>
                <a:gd name="T11" fmla="*/ 221 h 221"/>
                <a:gd name="T12" fmla="*/ 0 w 172"/>
                <a:gd name="T13" fmla="*/ 111 h 221"/>
                <a:gd name="T14" fmla="*/ 86 w 172"/>
                <a:gd name="T15" fmla="*/ 0 h 221"/>
                <a:gd name="T16" fmla="*/ 172 w 172"/>
                <a:gd name="T17" fmla="*/ 111 h 221"/>
                <a:gd name="T18" fmla="*/ 86 w 172"/>
                <a:gd name="T1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221">
                  <a:moveTo>
                    <a:pt x="86" y="27"/>
                  </a:moveTo>
                  <a:cubicBezTo>
                    <a:pt x="48" y="27"/>
                    <a:pt x="30" y="63"/>
                    <a:pt x="30" y="111"/>
                  </a:cubicBezTo>
                  <a:cubicBezTo>
                    <a:pt x="30" y="159"/>
                    <a:pt x="48" y="194"/>
                    <a:pt x="86" y="194"/>
                  </a:cubicBezTo>
                  <a:cubicBezTo>
                    <a:pt x="124" y="194"/>
                    <a:pt x="142" y="159"/>
                    <a:pt x="142" y="111"/>
                  </a:cubicBezTo>
                  <a:cubicBezTo>
                    <a:pt x="142" y="63"/>
                    <a:pt x="124" y="27"/>
                    <a:pt x="86" y="27"/>
                  </a:cubicBezTo>
                  <a:close/>
                  <a:moveTo>
                    <a:pt x="86" y="221"/>
                  </a:moveTo>
                  <a:cubicBezTo>
                    <a:pt x="29" y="221"/>
                    <a:pt x="0" y="173"/>
                    <a:pt x="0" y="111"/>
                  </a:cubicBezTo>
                  <a:cubicBezTo>
                    <a:pt x="0" y="48"/>
                    <a:pt x="29" y="0"/>
                    <a:pt x="86" y="0"/>
                  </a:cubicBezTo>
                  <a:cubicBezTo>
                    <a:pt x="143" y="0"/>
                    <a:pt x="172" y="48"/>
                    <a:pt x="172" y="111"/>
                  </a:cubicBezTo>
                  <a:cubicBezTo>
                    <a:pt x="172" y="173"/>
                    <a:pt x="143" y="221"/>
                    <a:pt x="86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F33CE51C-A016-42F9-96FA-E262691AB0BA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121150" y="6421438"/>
              <a:ext cx="53975" cy="79375"/>
            </a:xfrm>
            <a:custGeom>
              <a:avLst/>
              <a:gdLst>
                <a:gd name="T0" fmla="*/ 30 w 150"/>
                <a:gd name="T1" fmla="*/ 27 h 215"/>
                <a:gd name="T2" fmla="*/ 30 w 150"/>
                <a:gd name="T3" fmla="*/ 106 h 215"/>
                <a:gd name="T4" fmla="*/ 83 w 150"/>
                <a:gd name="T5" fmla="*/ 106 h 215"/>
                <a:gd name="T6" fmla="*/ 121 w 150"/>
                <a:gd name="T7" fmla="*/ 67 h 215"/>
                <a:gd name="T8" fmla="*/ 83 w 150"/>
                <a:gd name="T9" fmla="*/ 27 h 215"/>
                <a:gd name="T10" fmla="*/ 30 w 150"/>
                <a:gd name="T11" fmla="*/ 27 h 215"/>
                <a:gd name="T12" fmla="*/ 78 w 150"/>
                <a:gd name="T13" fmla="*/ 0 h 215"/>
                <a:gd name="T14" fmla="*/ 150 w 150"/>
                <a:gd name="T15" fmla="*/ 67 h 215"/>
                <a:gd name="T16" fmla="*/ 78 w 150"/>
                <a:gd name="T17" fmla="*/ 133 h 215"/>
                <a:gd name="T18" fmla="*/ 30 w 150"/>
                <a:gd name="T19" fmla="*/ 133 h 215"/>
                <a:gd name="T20" fmla="*/ 30 w 150"/>
                <a:gd name="T21" fmla="*/ 198 h 215"/>
                <a:gd name="T22" fmla="*/ 15 w 150"/>
                <a:gd name="T23" fmla="*/ 215 h 215"/>
                <a:gd name="T24" fmla="*/ 0 w 150"/>
                <a:gd name="T25" fmla="*/ 198 h 215"/>
                <a:gd name="T26" fmla="*/ 0 w 150"/>
                <a:gd name="T27" fmla="*/ 17 h 215"/>
                <a:gd name="T28" fmla="*/ 17 w 150"/>
                <a:gd name="T29" fmla="*/ 0 h 215"/>
                <a:gd name="T30" fmla="*/ 78 w 150"/>
                <a:gd name="T31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0" h="215">
                  <a:moveTo>
                    <a:pt x="30" y="27"/>
                  </a:moveTo>
                  <a:lnTo>
                    <a:pt x="30" y="106"/>
                  </a:lnTo>
                  <a:lnTo>
                    <a:pt x="83" y="106"/>
                  </a:lnTo>
                  <a:cubicBezTo>
                    <a:pt x="109" y="106"/>
                    <a:pt x="121" y="91"/>
                    <a:pt x="121" y="67"/>
                  </a:cubicBezTo>
                  <a:cubicBezTo>
                    <a:pt x="121" y="43"/>
                    <a:pt x="109" y="27"/>
                    <a:pt x="83" y="27"/>
                  </a:cubicBezTo>
                  <a:lnTo>
                    <a:pt x="30" y="27"/>
                  </a:lnTo>
                  <a:close/>
                  <a:moveTo>
                    <a:pt x="78" y="0"/>
                  </a:moveTo>
                  <a:cubicBezTo>
                    <a:pt x="124" y="0"/>
                    <a:pt x="150" y="26"/>
                    <a:pt x="150" y="67"/>
                  </a:cubicBezTo>
                  <a:cubicBezTo>
                    <a:pt x="150" y="111"/>
                    <a:pt x="124" y="133"/>
                    <a:pt x="78" y="133"/>
                  </a:cubicBezTo>
                  <a:lnTo>
                    <a:pt x="30" y="133"/>
                  </a:lnTo>
                  <a:lnTo>
                    <a:pt x="30" y="198"/>
                  </a:lnTo>
                  <a:cubicBezTo>
                    <a:pt x="30" y="208"/>
                    <a:pt x="24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8" y="1"/>
                    <a:pt x="17" y="0"/>
                  </a:cubicBezTo>
                  <a:lnTo>
                    <a:pt x="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E1484B4F-B730-4BB4-AD1B-2EE2D51D73C0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191000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1 w 128"/>
                <a:gd name="T3" fmla="*/ 27 h 215"/>
                <a:gd name="T4" fmla="*/ 79 w 128"/>
                <a:gd name="T5" fmla="*/ 27 h 215"/>
                <a:gd name="T6" fmla="*/ 79 w 128"/>
                <a:gd name="T7" fmla="*/ 188 h 215"/>
                <a:gd name="T8" fmla="*/ 111 w 128"/>
                <a:gd name="T9" fmla="*/ 188 h 215"/>
                <a:gd name="T10" fmla="*/ 128 w 128"/>
                <a:gd name="T11" fmla="*/ 202 h 215"/>
                <a:gd name="T12" fmla="*/ 111 w 128"/>
                <a:gd name="T13" fmla="*/ 215 h 215"/>
                <a:gd name="T14" fmla="*/ 17 w 128"/>
                <a:gd name="T15" fmla="*/ 215 h 215"/>
                <a:gd name="T16" fmla="*/ 0 w 128"/>
                <a:gd name="T17" fmla="*/ 202 h 215"/>
                <a:gd name="T18" fmla="*/ 17 w 128"/>
                <a:gd name="T19" fmla="*/ 188 h 215"/>
                <a:gd name="T20" fmla="*/ 49 w 128"/>
                <a:gd name="T21" fmla="*/ 188 h 215"/>
                <a:gd name="T22" fmla="*/ 49 w 128"/>
                <a:gd name="T23" fmla="*/ 27 h 215"/>
                <a:gd name="T24" fmla="*/ 17 w 128"/>
                <a:gd name="T25" fmla="*/ 27 h 215"/>
                <a:gd name="T26" fmla="*/ 0 w 128"/>
                <a:gd name="T27" fmla="*/ 14 h 215"/>
                <a:gd name="T28" fmla="*/ 17 w 128"/>
                <a:gd name="T29" fmla="*/ 0 h 215"/>
                <a:gd name="T30" fmla="*/ 111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1" y="27"/>
                    <a:pt x="111" y="27"/>
                  </a:cubicBezTo>
                  <a:lnTo>
                    <a:pt x="79" y="27"/>
                  </a:lnTo>
                  <a:lnTo>
                    <a:pt x="79" y="188"/>
                  </a:lnTo>
                  <a:lnTo>
                    <a:pt x="111" y="188"/>
                  </a:lnTo>
                  <a:cubicBezTo>
                    <a:pt x="121" y="188"/>
                    <a:pt x="128" y="192"/>
                    <a:pt x="128" y="202"/>
                  </a:cubicBezTo>
                  <a:cubicBezTo>
                    <a:pt x="128" y="211"/>
                    <a:pt x="121" y="215"/>
                    <a:pt x="111" y="215"/>
                  </a:cubicBezTo>
                  <a:lnTo>
                    <a:pt x="17" y="215"/>
                  </a:lnTo>
                  <a:cubicBezTo>
                    <a:pt x="7" y="215"/>
                    <a:pt x="0" y="211"/>
                    <a:pt x="0" y="202"/>
                  </a:cubicBezTo>
                  <a:cubicBezTo>
                    <a:pt x="0" y="192"/>
                    <a:pt x="7" y="188"/>
                    <a:pt x="17" y="188"/>
                  </a:cubicBezTo>
                  <a:lnTo>
                    <a:pt x="49" y="188"/>
                  </a:lnTo>
                  <a:lnTo>
                    <a:pt x="49" y="27"/>
                  </a:lnTo>
                  <a:lnTo>
                    <a:pt x="17" y="27"/>
                  </a:lnTo>
                  <a:cubicBezTo>
                    <a:pt x="7" y="27"/>
                    <a:pt x="0" y="23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11" y="0"/>
                  </a:lnTo>
                  <a:cubicBezTo>
                    <a:pt x="121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16">
              <a:extLst>
                <a:ext uri="{FF2B5EF4-FFF2-40B4-BE49-F238E27FC236}">
                  <a16:creationId xmlns:a16="http://schemas.microsoft.com/office/drawing/2014/main" id="{5AD69980-1637-480A-AC74-6F2D0FDF62E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252913" y="6419851"/>
              <a:ext cx="57150" cy="82550"/>
            </a:xfrm>
            <a:custGeom>
              <a:avLst/>
              <a:gdLst>
                <a:gd name="T0" fmla="*/ 0 w 159"/>
                <a:gd name="T1" fmla="*/ 170 h 221"/>
                <a:gd name="T2" fmla="*/ 15 w 159"/>
                <a:gd name="T3" fmla="*/ 155 h 221"/>
                <a:gd name="T4" fmla="*/ 28 w 159"/>
                <a:gd name="T5" fmla="*/ 164 h 221"/>
                <a:gd name="T6" fmla="*/ 84 w 159"/>
                <a:gd name="T7" fmla="*/ 194 h 221"/>
                <a:gd name="T8" fmla="*/ 130 w 159"/>
                <a:gd name="T9" fmla="*/ 159 h 221"/>
                <a:gd name="T10" fmla="*/ 8 w 159"/>
                <a:gd name="T11" fmla="*/ 62 h 221"/>
                <a:gd name="T12" fmla="*/ 81 w 159"/>
                <a:gd name="T13" fmla="*/ 0 h 221"/>
                <a:gd name="T14" fmla="*/ 147 w 159"/>
                <a:gd name="T15" fmla="*/ 33 h 221"/>
                <a:gd name="T16" fmla="*/ 151 w 159"/>
                <a:gd name="T17" fmla="*/ 46 h 221"/>
                <a:gd name="T18" fmla="*/ 136 w 159"/>
                <a:gd name="T19" fmla="*/ 61 h 221"/>
                <a:gd name="T20" fmla="*/ 123 w 159"/>
                <a:gd name="T21" fmla="*/ 52 h 221"/>
                <a:gd name="T22" fmla="*/ 81 w 159"/>
                <a:gd name="T23" fmla="*/ 27 h 221"/>
                <a:gd name="T24" fmla="*/ 37 w 159"/>
                <a:gd name="T25" fmla="*/ 62 h 221"/>
                <a:gd name="T26" fmla="*/ 159 w 159"/>
                <a:gd name="T27" fmla="*/ 158 h 221"/>
                <a:gd name="T28" fmla="*/ 84 w 159"/>
                <a:gd name="T29" fmla="*/ 221 h 221"/>
                <a:gd name="T30" fmla="*/ 3 w 159"/>
                <a:gd name="T31" fmla="*/ 182 h 221"/>
                <a:gd name="T32" fmla="*/ 0 w 159"/>
                <a:gd name="T33" fmla="*/ 17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" h="221">
                  <a:moveTo>
                    <a:pt x="0" y="170"/>
                  </a:moveTo>
                  <a:cubicBezTo>
                    <a:pt x="0" y="162"/>
                    <a:pt x="6" y="155"/>
                    <a:pt x="15" y="155"/>
                  </a:cubicBezTo>
                  <a:cubicBezTo>
                    <a:pt x="20" y="155"/>
                    <a:pt x="24" y="158"/>
                    <a:pt x="28" y="164"/>
                  </a:cubicBezTo>
                  <a:cubicBezTo>
                    <a:pt x="41" y="184"/>
                    <a:pt x="54" y="194"/>
                    <a:pt x="84" y="194"/>
                  </a:cubicBezTo>
                  <a:cubicBezTo>
                    <a:pt x="113" y="194"/>
                    <a:pt x="130" y="182"/>
                    <a:pt x="130" y="159"/>
                  </a:cubicBezTo>
                  <a:cubicBezTo>
                    <a:pt x="130" y="102"/>
                    <a:pt x="8" y="136"/>
                    <a:pt x="8" y="62"/>
                  </a:cubicBezTo>
                  <a:cubicBezTo>
                    <a:pt x="8" y="20"/>
                    <a:pt x="43" y="0"/>
                    <a:pt x="81" y="0"/>
                  </a:cubicBezTo>
                  <a:cubicBezTo>
                    <a:pt x="113" y="0"/>
                    <a:pt x="134" y="11"/>
                    <a:pt x="147" y="33"/>
                  </a:cubicBezTo>
                  <a:cubicBezTo>
                    <a:pt x="150" y="38"/>
                    <a:pt x="151" y="42"/>
                    <a:pt x="151" y="46"/>
                  </a:cubicBezTo>
                  <a:cubicBezTo>
                    <a:pt x="151" y="56"/>
                    <a:pt x="144" y="61"/>
                    <a:pt x="136" y="61"/>
                  </a:cubicBezTo>
                  <a:cubicBezTo>
                    <a:pt x="131" y="61"/>
                    <a:pt x="126" y="58"/>
                    <a:pt x="123" y="52"/>
                  </a:cubicBezTo>
                  <a:cubicBezTo>
                    <a:pt x="115" y="34"/>
                    <a:pt x="102" y="27"/>
                    <a:pt x="81" y="27"/>
                  </a:cubicBezTo>
                  <a:cubicBezTo>
                    <a:pt x="56" y="27"/>
                    <a:pt x="37" y="37"/>
                    <a:pt x="37" y="62"/>
                  </a:cubicBezTo>
                  <a:cubicBezTo>
                    <a:pt x="37" y="105"/>
                    <a:pt x="159" y="79"/>
                    <a:pt x="159" y="158"/>
                  </a:cubicBezTo>
                  <a:cubicBezTo>
                    <a:pt x="159" y="200"/>
                    <a:pt x="122" y="221"/>
                    <a:pt x="84" y="221"/>
                  </a:cubicBezTo>
                  <a:cubicBezTo>
                    <a:pt x="50" y="221"/>
                    <a:pt x="22" y="209"/>
                    <a:pt x="3" y="182"/>
                  </a:cubicBezTo>
                  <a:cubicBezTo>
                    <a:pt x="1" y="178"/>
                    <a:pt x="0" y="174"/>
                    <a:pt x="0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17">
              <a:extLst>
                <a:ext uri="{FF2B5EF4-FFF2-40B4-BE49-F238E27FC236}">
                  <a16:creationId xmlns:a16="http://schemas.microsoft.com/office/drawing/2014/main" id="{41F56B7D-868F-45E6-BFAA-C821BEF9E57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319588" y="6421438"/>
              <a:ext cx="63500" cy="79375"/>
            </a:xfrm>
            <a:custGeom>
              <a:avLst/>
              <a:gdLst>
                <a:gd name="T0" fmla="*/ 157 w 174"/>
                <a:gd name="T1" fmla="*/ 0 h 215"/>
                <a:gd name="T2" fmla="*/ 174 w 174"/>
                <a:gd name="T3" fmla="*/ 14 h 215"/>
                <a:gd name="T4" fmla="*/ 157 w 174"/>
                <a:gd name="T5" fmla="*/ 27 h 215"/>
                <a:gd name="T6" fmla="*/ 102 w 174"/>
                <a:gd name="T7" fmla="*/ 27 h 215"/>
                <a:gd name="T8" fmla="*/ 102 w 174"/>
                <a:gd name="T9" fmla="*/ 198 h 215"/>
                <a:gd name="T10" fmla="*/ 87 w 174"/>
                <a:gd name="T11" fmla="*/ 215 h 215"/>
                <a:gd name="T12" fmla="*/ 72 w 174"/>
                <a:gd name="T13" fmla="*/ 198 h 215"/>
                <a:gd name="T14" fmla="*/ 72 w 174"/>
                <a:gd name="T15" fmla="*/ 27 h 215"/>
                <a:gd name="T16" fmla="*/ 17 w 174"/>
                <a:gd name="T17" fmla="*/ 27 h 215"/>
                <a:gd name="T18" fmla="*/ 0 w 174"/>
                <a:gd name="T19" fmla="*/ 14 h 215"/>
                <a:gd name="T20" fmla="*/ 17 w 174"/>
                <a:gd name="T21" fmla="*/ 0 h 215"/>
                <a:gd name="T22" fmla="*/ 157 w 174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15">
                  <a:moveTo>
                    <a:pt x="157" y="0"/>
                  </a:moveTo>
                  <a:cubicBezTo>
                    <a:pt x="167" y="0"/>
                    <a:pt x="174" y="4"/>
                    <a:pt x="174" y="14"/>
                  </a:cubicBezTo>
                  <a:cubicBezTo>
                    <a:pt x="174" y="24"/>
                    <a:pt x="167" y="27"/>
                    <a:pt x="157" y="27"/>
                  </a:cubicBezTo>
                  <a:lnTo>
                    <a:pt x="102" y="27"/>
                  </a:lnTo>
                  <a:lnTo>
                    <a:pt x="102" y="198"/>
                  </a:lnTo>
                  <a:cubicBezTo>
                    <a:pt x="102" y="208"/>
                    <a:pt x="97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7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18">
              <a:extLst>
                <a:ext uri="{FF2B5EF4-FFF2-40B4-BE49-F238E27FC236}">
                  <a16:creationId xmlns:a16="http://schemas.microsoft.com/office/drawing/2014/main" id="{46838931-AD55-4002-A3F8-1287FBADDFC1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389438" y="6419851"/>
              <a:ext cx="61913" cy="82550"/>
            </a:xfrm>
            <a:custGeom>
              <a:avLst/>
              <a:gdLst>
                <a:gd name="T0" fmla="*/ 86 w 172"/>
                <a:gd name="T1" fmla="*/ 27 h 221"/>
                <a:gd name="T2" fmla="*/ 31 w 172"/>
                <a:gd name="T3" fmla="*/ 111 h 221"/>
                <a:gd name="T4" fmla="*/ 86 w 172"/>
                <a:gd name="T5" fmla="*/ 194 h 221"/>
                <a:gd name="T6" fmla="*/ 142 w 172"/>
                <a:gd name="T7" fmla="*/ 111 h 221"/>
                <a:gd name="T8" fmla="*/ 86 w 172"/>
                <a:gd name="T9" fmla="*/ 27 h 221"/>
                <a:gd name="T10" fmla="*/ 86 w 172"/>
                <a:gd name="T11" fmla="*/ 221 h 221"/>
                <a:gd name="T12" fmla="*/ 0 w 172"/>
                <a:gd name="T13" fmla="*/ 111 h 221"/>
                <a:gd name="T14" fmla="*/ 86 w 172"/>
                <a:gd name="T15" fmla="*/ 0 h 221"/>
                <a:gd name="T16" fmla="*/ 172 w 172"/>
                <a:gd name="T17" fmla="*/ 111 h 221"/>
                <a:gd name="T18" fmla="*/ 86 w 172"/>
                <a:gd name="T1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221">
                  <a:moveTo>
                    <a:pt x="86" y="27"/>
                  </a:moveTo>
                  <a:cubicBezTo>
                    <a:pt x="48" y="27"/>
                    <a:pt x="31" y="63"/>
                    <a:pt x="31" y="111"/>
                  </a:cubicBezTo>
                  <a:cubicBezTo>
                    <a:pt x="31" y="159"/>
                    <a:pt x="48" y="194"/>
                    <a:pt x="86" y="194"/>
                  </a:cubicBezTo>
                  <a:cubicBezTo>
                    <a:pt x="124" y="194"/>
                    <a:pt x="142" y="159"/>
                    <a:pt x="142" y="111"/>
                  </a:cubicBezTo>
                  <a:cubicBezTo>
                    <a:pt x="142" y="63"/>
                    <a:pt x="124" y="27"/>
                    <a:pt x="86" y="27"/>
                  </a:cubicBezTo>
                  <a:close/>
                  <a:moveTo>
                    <a:pt x="86" y="221"/>
                  </a:moveTo>
                  <a:cubicBezTo>
                    <a:pt x="29" y="221"/>
                    <a:pt x="0" y="173"/>
                    <a:pt x="0" y="111"/>
                  </a:cubicBezTo>
                  <a:cubicBezTo>
                    <a:pt x="0" y="48"/>
                    <a:pt x="29" y="0"/>
                    <a:pt x="86" y="0"/>
                  </a:cubicBezTo>
                  <a:cubicBezTo>
                    <a:pt x="144" y="0"/>
                    <a:pt x="172" y="48"/>
                    <a:pt x="172" y="111"/>
                  </a:cubicBezTo>
                  <a:cubicBezTo>
                    <a:pt x="172" y="173"/>
                    <a:pt x="144" y="221"/>
                    <a:pt x="86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19">
              <a:extLst>
                <a:ext uri="{FF2B5EF4-FFF2-40B4-BE49-F238E27FC236}">
                  <a16:creationId xmlns:a16="http://schemas.microsoft.com/office/drawing/2014/main" id="{B737F72F-CB22-4580-96CA-5E0C66A0B82E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529138" y="6448426"/>
              <a:ext cx="57150" cy="31750"/>
            </a:xfrm>
            <a:custGeom>
              <a:avLst/>
              <a:gdLst>
                <a:gd name="T0" fmla="*/ 139 w 155"/>
                <a:gd name="T1" fmla="*/ 58 h 84"/>
                <a:gd name="T2" fmla="*/ 155 w 155"/>
                <a:gd name="T3" fmla="*/ 71 h 84"/>
                <a:gd name="T4" fmla="*/ 139 w 155"/>
                <a:gd name="T5" fmla="*/ 84 h 84"/>
                <a:gd name="T6" fmla="*/ 15 w 155"/>
                <a:gd name="T7" fmla="*/ 84 h 84"/>
                <a:gd name="T8" fmla="*/ 0 w 155"/>
                <a:gd name="T9" fmla="*/ 71 h 84"/>
                <a:gd name="T10" fmla="*/ 15 w 155"/>
                <a:gd name="T11" fmla="*/ 58 h 84"/>
                <a:gd name="T12" fmla="*/ 139 w 155"/>
                <a:gd name="T13" fmla="*/ 58 h 84"/>
                <a:gd name="T14" fmla="*/ 139 w 155"/>
                <a:gd name="T15" fmla="*/ 0 h 84"/>
                <a:gd name="T16" fmla="*/ 155 w 155"/>
                <a:gd name="T17" fmla="*/ 13 h 84"/>
                <a:gd name="T18" fmla="*/ 139 w 155"/>
                <a:gd name="T19" fmla="*/ 26 h 84"/>
                <a:gd name="T20" fmla="*/ 15 w 155"/>
                <a:gd name="T21" fmla="*/ 26 h 84"/>
                <a:gd name="T22" fmla="*/ 0 w 155"/>
                <a:gd name="T23" fmla="*/ 13 h 84"/>
                <a:gd name="T24" fmla="*/ 15 w 155"/>
                <a:gd name="T25" fmla="*/ 0 h 84"/>
                <a:gd name="T26" fmla="*/ 139 w 155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84">
                  <a:moveTo>
                    <a:pt x="139" y="58"/>
                  </a:moveTo>
                  <a:cubicBezTo>
                    <a:pt x="149" y="58"/>
                    <a:pt x="155" y="61"/>
                    <a:pt x="155" y="71"/>
                  </a:cubicBezTo>
                  <a:cubicBezTo>
                    <a:pt x="155" y="81"/>
                    <a:pt x="149" y="84"/>
                    <a:pt x="139" y="84"/>
                  </a:cubicBezTo>
                  <a:lnTo>
                    <a:pt x="15" y="84"/>
                  </a:lnTo>
                  <a:cubicBezTo>
                    <a:pt x="6" y="84"/>
                    <a:pt x="0" y="81"/>
                    <a:pt x="0" y="71"/>
                  </a:cubicBezTo>
                  <a:cubicBezTo>
                    <a:pt x="0" y="61"/>
                    <a:pt x="6" y="58"/>
                    <a:pt x="15" y="58"/>
                  </a:cubicBezTo>
                  <a:lnTo>
                    <a:pt x="139" y="58"/>
                  </a:lnTo>
                  <a:close/>
                  <a:moveTo>
                    <a:pt x="139" y="0"/>
                  </a:moveTo>
                  <a:cubicBezTo>
                    <a:pt x="149" y="0"/>
                    <a:pt x="155" y="3"/>
                    <a:pt x="155" y="13"/>
                  </a:cubicBezTo>
                  <a:cubicBezTo>
                    <a:pt x="155" y="23"/>
                    <a:pt x="149" y="26"/>
                    <a:pt x="139" y="26"/>
                  </a:cubicBezTo>
                  <a:lnTo>
                    <a:pt x="15" y="26"/>
                  </a:lnTo>
                  <a:cubicBezTo>
                    <a:pt x="6" y="26"/>
                    <a:pt x="0" y="23"/>
                    <a:pt x="0" y="13"/>
                  </a:cubicBezTo>
                  <a:cubicBezTo>
                    <a:pt x="0" y="3"/>
                    <a:pt x="6" y="0"/>
                    <a:pt x="15" y="0"/>
                  </a:cubicBezTo>
                  <a:lnTo>
                    <a:pt x="1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0">
              <a:extLst>
                <a:ext uri="{FF2B5EF4-FFF2-40B4-BE49-F238E27FC236}">
                  <a16:creationId xmlns:a16="http://schemas.microsoft.com/office/drawing/2014/main" id="{850ECF21-517E-495A-A44D-C2FAA45ECE46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668838" y="6421438"/>
              <a:ext cx="55563" cy="79375"/>
            </a:xfrm>
            <a:custGeom>
              <a:avLst/>
              <a:gdLst>
                <a:gd name="T0" fmla="*/ 60 w 151"/>
                <a:gd name="T1" fmla="*/ 107 h 215"/>
                <a:gd name="T2" fmla="*/ 29 w 151"/>
                <a:gd name="T3" fmla="*/ 144 h 215"/>
                <a:gd name="T4" fmla="*/ 29 w 151"/>
                <a:gd name="T5" fmla="*/ 198 h 215"/>
                <a:gd name="T6" fmla="*/ 14 w 151"/>
                <a:gd name="T7" fmla="*/ 215 h 215"/>
                <a:gd name="T8" fmla="*/ 0 w 151"/>
                <a:gd name="T9" fmla="*/ 198 h 215"/>
                <a:gd name="T10" fmla="*/ 0 w 151"/>
                <a:gd name="T11" fmla="*/ 17 h 215"/>
                <a:gd name="T12" fmla="*/ 14 w 151"/>
                <a:gd name="T13" fmla="*/ 0 h 215"/>
                <a:gd name="T14" fmla="*/ 29 w 151"/>
                <a:gd name="T15" fmla="*/ 17 h 215"/>
                <a:gd name="T16" fmla="*/ 29 w 151"/>
                <a:gd name="T17" fmla="*/ 101 h 215"/>
                <a:gd name="T18" fmla="*/ 104 w 151"/>
                <a:gd name="T19" fmla="*/ 6 h 215"/>
                <a:gd name="T20" fmla="*/ 117 w 151"/>
                <a:gd name="T21" fmla="*/ 0 h 215"/>
                <a:gd name="T22" fmla="*/ 131 w 151"/>
                <a:gd name="T23" fmla="*/ 13 h 215"/>
                <a:gd name="T24" fmla="*/ 125 w 151"/>
                <a:gd name="T25" fmla="*/ 26 h 215"/>
                <a:gd name="T26" fmla="*/ 78 w 151"/>
                <a:gd name="T27" fmla="*/ 83 h 215"/>
                <a:gd name="T28" fmla="*/ 148 w 151"/>
                <a:gd name="T29" fmla="*/ 190 h 215"/>
                <a:gd name="T30" fmla="*/ 151 w 151"/>
                <a:gd name="T31" fmla="*/ 199 h 215"/>
                <a:gd name="T32" fmla="*/ 136 w 151"/>
                <a:gd name="T33" fmla="*/ 215 h 215"/>
                <a:gd name="T34" fmla="*/ 123 w 151"/>
                <a:gd name="T35" fmla="*/ 207 h 215"/>
                <a:gd name="T36" fmla="*/ 60 w 151"/>
                <a:gd name="T37" fmla="*/ 10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215">
                  <a:moveTo>
                    <a:pt x="60" y="107"/>
                  </a:moveTo>
                  <a:lnTo>
                    <a:pt x="29" y="144"/>
                  </a:lnTo>
                  <a:lnTo>
                    <a:pt x="29" y="198"/>
                  </a:lnTo>
                  <a:cubicBezTo>
                    <a:pt x="29" y="208"/>
                    <a:pt x="24" y="215"/>
                    <a:pt x="14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5" y="0"/>
                    <a:pt x="14" y="0"/>
                  </a:cubicBezTo>
                  <a:cubicBezTo>
                    <a:pt x="23" y="0"/>
                    <a:pt x="29" y="8"/>
                    <a:pt x="29" y="17"/>
                  </a:cubicBezTo>
                  <a:lnTo>
                    <a:pt x="29" y="101"/>
                  </a:lnTo>
                  <a:lnTo>
                    <a:pt x="104" y="6"/>
                  </a:lnTo>
                  <a:cubicBezTo>
                    <a:pt x="108" y="2"/>
                    <a:pt x="112" y="0"/>
                    <a:pt x="117" y="0"/>
                  </a:cubicBezTo>
                  <a:cubicBezTo>
                    <a:pt x="125" y="0"/>
                    <a:pt x="131" y="5"/>
                    <a:pt x="131" y="13"/>
                  </a:cubicBezTo>
                  <a:cubicBezTo>
                    <a:pt x="131" y="17"/>
                    <a:pt x="129" y="21"/>
                    <a:pt x="125" y="26"/>
                  </a:cubicBezTo>
                  <a:lnTo>
                    <a:pt x="78" y="83"/>
                  </a:lnTo>
                  <a:lnTo>
                    <a:pt x="148" y="190"/>
                  </a:lnTo>
                  <a:cubicBezTo>
                    <a:pt x="150" y="193"/>
                    <a:pt x="151" y="196"/>
                    <a:pt x="151" y="199"/>
                  </a:cubicBezTo>
                  <a:cubicBezTo>
                    <a:pt x="151" y="208"/>
                    <a:pt x="144" y="215"/>
                    <a:pt x="136" y="215"/>
                  </a:cubicBezTo>
                  <a:cubicBezTo>
                    <a:pt x="131" y="215"/>
                    <a:pt x="126" y="212"/>
                    <a:pt x="123" y="207"/>
                  </a:cubicBezTo>
                  <a:lnTo>
                    <a:pt x="60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1">
              <a:extLst>
                <a:ext uri="{FF2B5EF4-FFF2-40B4-BE49-F238E27FC236}">
                  <a16:creationId xmlns:a16="http://schemas.microsoft.com/office/drawing/2014/main" id="{A54B59A3-BC8E-412B-B8C0-294CA7F8A2D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735513" y="6421438"/>
              <a:ext cx="57150" cy="80963"/>
            </a:xfrm>
            <a:custGeom>
              <a:avLst/>
              <a:gdLst>
                <a:gd name="T0" fmla="*/ 0 w 156"/>
                <a:gd name="T1" fmla="*/ 17 h 218"/>
                <a:gd name="T2" fmla="*/ 15 w 156"/>
                <a:gd name="T3" fmla="*/ 0 h 218"/>
                <a:gd name="T4" fmla="*/ 29 w 156"/>
                <a:gd name="T5" fmla="*/ 17 h 218"/>
                <a:gd name="T6" fmla="*/ 29 w 156"/>
                <a:gd name="T7" fmla="*/ 136 h 218"/>
                <a:gd name="T8" fmla="*/ 78 w 156"/>
                <a:gd name="T9" fmla="*/ 191 h 218"/>
                <a:gd name="T10" fmla="*/ 126 w 156"/>
                <a:gd name="T11" fmla="*/ 136 h 218"/>
                <a:gd name="T12" fmla="*/ 126 w 156"/>
                <a:gd name="T13" fmla="*/ 17 h 218"/>
                <a:gd name="T14" fmla="*/ 141 w 156"/>
                <a:gd name="T15" fmla="*/ 0 h 218"/>
                <a:gd name="T16" fmla="*/ 156 w 156"/>
                <a:gd name="T17" fmla="*/ 17 h 218"/>
                <a:gd name="T18" fmla="*/ 156 w 156"/>
                <a:gd name="T19" fmla="*/ 136 h 218"/>
                <a:gd name="T20" fmla="*/ 78 w 156"/>
                <a:gd name="T21" fmla="*/ 218 h 218"/>
                <a:gd name="T22" fmla="*/ 0 w 156"/>
                <a:gd name="T23" fmla="*/ 137 h 218"/>
                <a:gd name="T24" fmla="*/ 0 w 156"/>
                <a:gd name="T25" fmla="*/ 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218">
                  <a:moveTo>
                    <a:pt x="0" y="17"/>
                  </a:moveTo>
                  <a:cubicBezTo>
                    <a:pt x="0" y="8"/>
                    <a:pt x="5" y="0"/>
                    <a:pt x="15" y="0"/>
                  </a:cubicBezTo>
                  <a:cubicBezTo>
                    <a:pt x="24" y="0"/>
                    <a:pt x="29" y="8"/>
                    <a:pt x="29" y="17"/>
                  </a:cubicBezTo>
                  <a:lnTo>
                    <a:pt x="29" y="136"/>
                  </a:lnTo>
                  <a:cubicBezTo>
                    <a:pt x="29" y="176"/>
                    <a:pt x="47" y="191"/>
                    <a:pt x="78" y="191"/>
                  </a:cubicBezTo>
                  <a:cubicBezTo>
                    <a:pt x="108" y="191"/>
                    <a:pt x="126" y="176"/>
                    <a:pt x="126" y="136"/>
                  </a:cubicBezTo>
                  <a:lnTo>
                    <a:pt x="126" y="17"/>
                  </a:lnTo>
                  <a:cubicBezTo>
                    <a:pt x="126" y="8"/>
                    <a:pt x="132" y="0"/>
                    <a:pt x="141" y="0"/>
                  </a:cubicBezTo>
                  <a:cubicBezTo>
                    <a:pt x="150" y="0"/>
                    <a:pt x="156" y="8"/>
                    <a:pt x="156" y="17"/>
                  </a:cubicBezTo>
                  <a:lnTo>
                    <a:pt x="156" y="136"/>
                  </a:lnTo>
                  <a:cubicBezTo>
                    <a:pt x="156" y="184"/>
                    <a:pt x="129" y="218"/>
                    <a:pt x="78" y="218"/>
                  </a:cubicBezTo>
                  <a:cubicBezTo>
                    <a:pt x="27" y="218"/>
                    <a:pt x="0" y="184"/>
                    <a:pt x="0" y="137"/>
                  </a:cubicBez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2">
              <a:extLst>
                <a:ext uri="{FF2B5EF4-FFF2-40B4-BE49-F238E27FC236}">
                  <a16:creationId xmlns:a16="http://schemas.microsoft.com/office/drawing/2014/main" id="{D24606B4-8C0C-43C1-97EC-27E2AE572A9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802188" y="6421438"/>
              <a:ext cx="60325" cy="79375"/>
            </a:xfrm>
            <a:custGeom>
              <a:avLst/>
              <a:gdLst>
                <a:gd name="T0" fmla="*/ 95 w 164"/>
                <a:gd name="T1" fmla="*/ 205 h 215"/>
                <a:gd name="T2" fmla="*/ 82 w 164"/>
                <a:gd name="T3" fmla="*/ 215 h 215"/>
                <a:gd name="T4" fmla="*/ 68 w 164"/>
                <a:gd name="T5" fmla="*/ 205 h 215"/>
                <a:gd name="T6" fmla="*/ 1 w 164"/>
                <a:gd name="T7" fmla="*/ 22 h 215"/>
                <a:gd name="T8" fmla="*/ 0 w 164"/>
                <a:gd name="T9" fmla="*/ 16 h 215"/>
                <a:gd name="T10" fmla="*/ 15 w 164"/>
                <a:gd name="T11" fmla="*/ 0 h 215"/>
                <a:gd name="T12" fmla="*/ 29 w 164"/>
                <a:gd name="T13" fmla="*/ 10 h 215"/>
                <a:gd name="T14" fmla="*/ 82 w 164"/>
                <a:gd name="T15" fmla="*/ 162 h 215"/>
                <a:gd name="T16" fmla="*/ 135 w 164"/>
                <a:gd name="T17" fmla="*/ 10 h 215"/>
                <a:gd name="T18" fmla="*/ 149 w 164"/>
                <a:gd name="T19" fmla="*/ 0 h 215"/>
                <a:gd name="T20" fmla="*/ 164 w 164"/>
                <a:gd name="T21" fmla="*/ 16 h 215"/>
                <a:gd name="T22" fmla="*/ 163 w 164"/>
                <a:gd name="T23" fmla="*/ 22 h 215"/>
                <a:gd name="T24" fmla="*/ 95 w 164"/>
                <a:gd name="T25" fmla="*/ 20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215">
                  <a:moveTo>
                    <a:pt x="95" y="205"/>
                  </a:moveTo>
                  <a:cubicBezTo>
                    <a:pt x="93" y="211"/>
                    <a:pt x="90" y="215"/>
                    <a:pt x="82" y="215"/>
                  </a:cubicBezTo>
                  <a:cubicBezTo>
                    <a:pt x="74" y="215"/>
                    <a:pt x="71" y="211"/>
                    <a:pt x="68" y="205"/>
                  </a:cubicBezTo>
                  <a:lnTo>
                    <a:pt x="1" y="22"/>
                  </a:lnTo>
                  <a:cubicBezTo>
                    <a:pt x="0" y="20"/>
                    <a:pt x="0" y="18"/>
                    <a:pt x="0" y="16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2" y="0"/>
                    <a:pt x="26" y="4"/>
                    <a:pt x="29" y="10"/>
                  </a:cubicBezTo>
                  <a:lnTo>
                    <a:pt x="82" y="162"/>
                  </a:lnTo>
                  <a:lnTo>
                    <a:pt x="135" y="10"/>
                  </a:lnTo>
                  <a:cubicBezTo>
                    <a:pt x="138" y="4"/>
                    <a:pt x="142" y="0"/>
                    <a:pt x="149" y="0"/>
                  </a:cubicBezTo>
                  <a:cubicBezTo>
                    <a:pt x="157" y="0"/>
                    <a:pt x="164" y="6"/>
                    <a:pt x="164" y="16"/>
                  </a:cubicBezTo>
                  <a:cubicBezTo>
                    <a:pt x="164" y="18"/>
                    <a:pt x="164" y="20"/>
                    <a:pt x="163" y="22"/>
                  </a:cubicBezTo>
                  <a:lnTo>
                    <a:pt x="95" y="2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23">
              <a:extLst>
                <a:ext uri="{FF2B5EF4-FFF2-40B4-BE49-F238E27FC236}">
                  <a16:creationId xmlns:a16="http://schemas.microsoft.com/office/drawing/2014/main" id="{23144B67-1CCC-4E1F-AF2E-6ABC565FEE10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870450" y="6421438"/>
              <a:ext cx="60325" cy="79375"/>
            </a:xfrm>
            <a:custGeom>
              <a:avLst/>
              <a:gdLst>
                <a:gd name="T0" fmla="*/ 59 w 166"/>
                <a:gd name="T1" fmla="*/ 126 h 215"/>
                <a:gd name="T2" fmla="*/ 108 w 166"/>
                <a:gd name="T3" fmla="*/ 126 h 215"/>
                <a:gd name="T4" fmla="*/ 83 w 166"/>
                <a:gd name="T5" fmla="*/ 56 h 215"/>
                <a:gd name="T6" fmla="*/ 59 w 166"/>
                <a:gd name="T7" fmla="*/ 126 h 215"/>
                <a:gd name="T8" fmla="*/ 165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8 w 166"/>
                <a:gd name="T15" fmla="*/ 205 h 215"/>
                <a:gd name="T16" fmla="*/ 118 w 166"/>
                <a:gd name="T17" fmla="*/ 153 h 215"/>
                <a:gd name="T18" fmla="*/ 49 w 166"/>
                <a:gd name="T19" fmla="*/ 153 h 215"/>
                <a:gd name="T20" fmla="*/ 29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2 w 166"/>
                <a:gd name="T27" fmla="*/ 193 h 215"/>
                <a:gd name="T28" fmla="*/ 70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5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9" y="126"/>
                  </a:moveTo>
                  <a:lnTo>
                    <a:pt x="108" y="126"/>
                  </a:lnTo>
                  <a:lnTo>
                    <a:pt x="83" y="56"/>
                  </a:lnTo>
                  <a:lnTo>
                    <a:pt x="59" y="126"/>
                  </a:lnTo>
                  <a:close/>
                  <a:moveTo>
                    <a:pt x="165" y="193"/>
                  </a:moveTo>
                  <a:cubicBezTo>
                    <a:pt x="166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1" y="212"/>
                    <a:pt x="138" y="205"/>
                  </a:cubicBezTo>
                  <a:lnTo>
                    <a:pt x="118" y="153"/>
                  </a:lnTo>
                  <a:lnTo>
                    <a:pt x="49" y="153"/>
                  </a:lnTo>
                  <a:lnTo>
                    <a:pt x="29" y="205"/>
                  </a:lnTo>
                  <a:cubicBezTo>
                    <a:pt x="26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1" y="196"/>
                    <a:pt x="2" y="193"/>
                  </a:cubicBezTo>
                  <a:lnTo>
                    <a:pt x="70" y="13"/>
                  </a:lnTo>
                  <a:cubicBezTo>
                    <a:pt x="73" y="7"/>
                    <a:pt x="75" y="0"/>
                    <a:pt x="83" y="0"/>
                  </a:cubicBezTo>
                  <a:cubicBezTo>
                    <a:pt x="91" y="0"/>
                    <a:pt x="94" y="7"/>
                    <a:pt x="96" y="13"/>
                  </a:cubicBezTo>
                  <a:lnTo>
                    <a:pt x="16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24">
              <a:extLst>
                <a:ext uri="{FF2B5EF4-FFF2-40B4-BE49-F238E27FC236}">
                  <a16:creationId xmlns:a16="http://schemas.microsoft.com/office/drawing/2014/main" id="{7CDE4289-F30A-45E7-9EF1-078DB99AC95B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938713" y="6421438"/>
              <a:ext cx="61913" cy="79375"/>
            </a:xfrm>
            <a:custGeom>
              <a:avLst/>
              <a:gdLst>
                <a:gd name="T0" fmla="*/ 157 w 173"/>
                <a:gd name="T1" fmla="*/ 0 h 215"/>
                <a:gd name="T2" fmla="*/ 173 w 173"/>
                <a:gd name="T3" fmla="*/ 14 h 215"/>
                <a:gd name="T4" fmla="*/ 157 w 173"/>
                <a:gd name="T5" fmla="*/ 27 h 215"/>
                <a:gd name="T6" fmla="*/ 101 w 173"/>
                <a:gd name="T7" fmla="*/ 27 h 215"/>
                <a:gd name="T8" fmla="*/ 101 w 173"/>
                <a:gd name="T9" fmla="*/ 198 h 215"/>
                <a:gd name="T10" fmla="*/ 87 w 173"/>
                <a:gd name="T11" fmla="*/ 215 h 215"/>
                <a:gd name="T12" fmla="*/ 72 w 173"/>
                <a:gd name="T13" fmla="*/ 198 h 215"/>
                <a:gd name="T14" fmla="*/ 72 w 173"/>
                <a:gd name="T15" fmla="*/ 27 h 215"/>
                <a:gd name="T16" fmla="*/ 16 w 173"/>
                <a:gd name="T17" fmla="*/ 27 h 215"/>
                <a:gd name="T18" fmla="*/ 0 w 173"/>
                <a:gd name="T19" fmla="*/ 14 h 215"/>
                <a:gd name="T20" fmla="*/ 16 w 173"/>
                <a:gd name="T21" fmla="*/ 0 h 215"/>
                <a:gd name="T22" fmla="*/ 157 w 173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5">
                  <a:moveTo>
                    <a:pt x="157" y="0"/>
                  </a:moveTo>
                  <a:cubicBezTo>
                    <a:pt x="166" y="0"/>
                    <a:pt x="173" y="4"/>
                    <a:pt x="173" y="14"/>
                  </a:cubicBezTo>
                  <a:cubicBezTo>
                    <a:pt x="173" y="24"/>
                    <a:pt x="166" y="27"/>
                    <a:pt x="157" y="27"/>
                  </a:cubicBezTo>
                  <a:lnTo>
                    <a:pt x="101" y="27"/>
                  </a:lnTo>
                  <a:lnTo>
                    <a:pt x="101" y="198"/>
                  </a:lnTo>
                  <a:cubicBezTo>
                    <a:pt x="101" y="208"/>
                    <a:pt x="96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6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6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5">
              <a:extLst>
                <a:ext uri="{FF2B5EF4-FFF2-40B4-BE49-F238E27FC236}">
                  <a16:creationId xmlns:a16="http://schemas.microsoft.com/office/drawing/2014/main" id="{9B35E0C1-FDE0-4638-9339-17983FEECFE4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008563" y="6421438"/>
              <a:ext cx="58738" cy="79375"/>
            </a:xfrm>
            <a:custGeom>
              <a:avLst/>
              <a:gdLst>
                <a:gd name="T0" fmla="*/ 59 w 166"/>
                <a:gd name="T1" fmla="*/ 126 h 215"/>
                <a:gd name="T2" fmla="*/ 107 w 166"/>
                <a:gd name="T3" fmla="*/ 126 h 215"/>
                <a:gd name="T4" fmla="*/ 83 w 166"/>
                <a:gd name="T5" fmla="*/ 56 h 215"/>
                <a:gd name="T6" fmla="*/ 59 w 166"/>
                <a:gd name="T7" fmla="*/ 126 h 215"/>
                <a:gd name="T8" fmla="*/ 164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7 w 166"/>
                <a:gd name="T15" fmla="*/ 205 h 215"/>
                <a:gd name="T16" fmla="*/ 117 w 166"/>
                <a:gd name="T17" fmla="*/ 153 h 215"/>
                <a:gd name="T18" fmla="*/ 48 w 166"/>
                <a:gd name="T19" fmla="*/ 153 h 215"/>
                <a:gd name="T20" fmla="*/ 28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1 w 166"/>
                <a:gd name="T27" fmla="*/ 193 h 215"/>
                <a:gd name="T28" fmla="*/ 70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4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9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9" y="126"/>
                  </a:lnTo>
                  <a:close/>
                  <a:moveTo>
                    <a:pt x="164" y="193"/>
                  </a:moveTo>
                  <a:cubicBezTo>
                    <a:pt x="165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0" y="212"/>
                    <a:pt x="137" y="205"/>
                  </a:cubicBezTo>
                  <a:lnTo>
                    <a:pt x="117" y="153"/>
                  </a:lnTo>
                  <a:lnTo>
                    <a:pt x="48" y="153"/>
                  </a:lnTo>
                  <a:lnTo>
                    <a:pt x="28" y="205"/>
                  </a:lnTo>
                  <a:cubicBezTo>
                    <a:pt x="25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70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4" y="7"/>
                    <a:pt x="96" y="13"/>
                  </a:cubicBezTo>
                  <a:lnTo>
                    <a:pt x="164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6">
              <a:extLst>
                <a:ext uri="{FF2B5EF4-FFF2-40B4-BE49-F238E27FC236}">
                  <a16:creationId xmlns:a16="http://schemas.microsoft.com/office/drawing/2014/main" id="{3648C3CA-6CED-41DC-955C-31841B2A7775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081588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2 w 128"/>
                <a:gd name="T3" fmla="*/ 27 h 215"/>
                <a:gd name="T4" fmla="*/ 79 w 128"/>
                <a:gd name="T5" fmla="*/ 27 h 215"/>
                <a:gd name="T6" fmla="*/ 79 w 128"/>
                <a:gd name="T7" fmla="*/ 188 h 215"/>
                <a:gd name="T8" fmla="*/ 112 w 128"/>
                <a:gd name="T9" fmla="*/ 188 h 215"/>
                <a:gd name="T10" fmla="*/ 128 w 128"/>
                <a:gd name="T11" fmla="*/ 202 h 215"/>
                <a:gd name="T12" fmla="*/ 112 w 128"/>
                <a:gd name="T13" fmla="*/ 215 h 215"/>
                <a:gd name="T14" fmla="*/ 17 w 128"/>
                <a:gd name="T15" fmla="*/ 215 h 215"/>
                <a:gd name="T16" fmla="*/ 0 w 128"/>
                <a:gd name="T17" fmla="*/ 202 h 215"/>
                <a:gd name="T18" fmla="*/ 17 w 128"/>
                <a:gd name="T19" fmla="*/ 188 h 215"/>
                <a:gd name="T20" fmla="*/ 50 w 128"/>
                <a:gd name="T21" fmla="*/ 188 h 215"/>
                <a:gd name="T22" fmla="*/ 50 w 128"/>
                <a:gd name="T23" fmla="*/ 27 h 215"/>
                <a:gd name="T24" fmla="*/ 17 w 128"/>
                <a:gd name="T25" fmla="*/ 27 h 215"/>
                <a:gd name="T26" fmla="*/ 0 w 128"/>
                <a:gd name="T27" fmla="*/ 14 h 215"/>
                <a:gd name="T28" fmla="*/ 17 w 128"/>
                <a:gd name="T29" fmla="*/ 0 h 215"/>
                <a:gd name="T30" fmla="*/ 112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1" y="27"/>
                    <a:pt x="112" y="27"/>
                  </a:cubicBezTo>
                  <a:lnTo>
                    <a:pt x="79" y="27"/>
                  </a:lnTo>
                  <a:lnTo>
                    <a:pt x="79" y="188"/>
                  </a:lnTo>
                  <a:lnTo>
                    <a:pt x="112" y="188"/>
                  </a:lnTo>
                  <a:cubicBezTo>
                    <a:pt x="121" y="188"/>
                    <a:pt x="128" y="192"/>
                    <a:pt x="128" y="202"/>
                  </a:cubicBezTo>
                  <a:cubicBezTo>
                    <a:pt x="128" y="211"/>
                    <a:pt x="121" y="215"/>
                    <a:pt x="112" y="215"/>
                  </a:cubicBezTo>
                  <a:lnTo>
                    <a:pt x="17" y="215"/>
                  </a:lnTo>
                  <a:cubicBezTo>
                    <a:pt x="8" y="215"/>
                    <a:pt x="0" y="211"/>
                    <a:pt x="0" y="202"/>
                  </a:cubicBezTo>
                  <a:cubicBezTo>
                    <a:pt x="0" y="192"/>
                    <a:pt x="8" y="188"/>
                    <a:pt x="17" y="188"/>
                  </a:cubicBezTo>
                  <a:lnTo>
                    <a:pt x="50" y="188"/>
                  </a:lnTo>
                  <a:lnTo>
                    <a:pt x="50" y="27"/>
                  </a:lnTo>
                  <a:lnTo>
                    <a:pt x="17" y="27"/>
                  </a:lnTo>
                  <a:cubicBezTo>
                    <a:pt x="8" y="27"/>
                    <a:pt x="0" y="23"/>
                    <a:pt x="0" y="14"/>
                  </a:cubicBezTo>
                  <a:cubicBezTo>
                    <a:pt x="0" y="4"/>
                    <a:pt x="8" y="0"/>
                    <a:pt x="17" y="0"/>
                  </a:cubicBezTo>
                  <a:lnTo>
                    <a:pt x="112" y="0"/>
                  </a:lnTo>
                  <a:cubicBezTo>
                    <a:pt x="121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7">
              <a:extLst>
                <a:ext uri="{FF2B5EF4-FFF2-40B4-BE49-F238E27FC236}">
                  <a16:creationId xmlns:a16="http://schemas.microsoft.com/office/drawing/2014/main" id="{01F7C518-C450-4135-AC5B-55ECD2317F55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149850" y="6421438"/>
              <a:ext cx="53975" cy="79375"/>
            </a:xfrm>
            <a:custGeom>
              <a:avLst/>
              <a:gdLst>
                <a:gd name="T0" fmla="*/ 29 w 151"/>
                <a:gd name="T1" fmla="*/ 188 h 215"/>
                <a:gd name="T2" fmla="*/ 69 w 151"/>
                <a:gd name="T3" fmla="*/ 188 h 215"/>
                <a:gd name="T4" fmla="*/ 122 w 151"/>
                <a:gd name="T5" fmla="*/ 108 h 215"/>
                <a:gd name="T6" fmla="*/ 69 w 151"/>
                <a:gd name="T7" fmla="*/ 27 h 215"/>
                <a:gd name="T8" fmla="*/ 29 w 151"/>
                <a:gd name="T9" fmla="*/ 27 h 215"/>
                <a:gd name="T10" fmla="*/ 29 w 151"/>
                <a:gd name="T11" fmla="*/ 188 h 215"/>
                <a:gd name="T12" fmla="*/ 17 w 151"/>
                <a:gd name="T13" fmla="*/ 215 h 215"/>
                <a:gd name="T14" fmla="*/ 0 w 151"/>
                <a:gd name="T15" fmla="*/ 198 h 215"/>
                <a:gd name="T16" fmla="*/ 0 w 151"/>
                <a:gd name="T17" fmla="*/ 17 h 215"/>
                <a:gd name="T18" fmla="*/ 17 w 151"/>
                <a:gd name="T19" fmla="*/ 0 h 215"/>
                <a:gd name="T20" fmla="*/ 69 w 151"/>
                <a:gd name="T21" fmla="*/ 0 h 215"/>
                <a:gd name="T22" fmla="*/ 151 w 151"/>
                <a:gd name="T23" fmla="*/ 108 h 215"/>
                <a:gd name="T24" fmla="*/ 69 w 151"/>
                <a:gd name="T25" fmla="*/ 215 h 215"/>
                <a:gd name="T26" fmla="*/ 17 w 151"/>
                <a:gd name="T27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" h="215">
                  <a:moveTo>
                    <a:pt x="29" y="188"/>
                  </a:moveTo>
                  <a:lnTo>
                    <a:pt x="69" y="188"/>
                  </a:lnTo>
                  <a:cubicBezTo>
                    <a:pt x="104" y="188"/>
                    <a:pt x="122" y="155"/>
                    <a:pt x="122" y="108"/>
                  </a:cubicBezTo>
                  <a:cubicBezTo>
                    <a:pt x="122" y="61"/>
                    <a:pt x="104" y="27"/>
                    <a:pt x="69" y="27"/>
                  </a:cubicBezTo>
                  <a:lnTo>
                    <a:pt x="29" y="27"/>
                  </a:lnTo>
                  <a:lnTo>
                    <a:pt x="29" y="188"/>
                  </a:lnTo>
                  <a:close/>
                  <a:moveTo>
                    <a:pt x="17" y="215"/>
                  </a:move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7"/>
                    <a:pt x="7" y="0"/>
                    <a:pt x="17" y="0"/>
                  </a:cubicBezTo>
                  <a:lnTo>
                    <a:pt x="69" y="0"/>
                  </a:lnTo>
                  <a:cubicBezTo>
                    <a:pt x="122" y="0"/>
                    <a:pt x="151" y="45"/>
                    <a:pt x="151" y="108"/>
                  </a:cubicBezTo>
                  <a:cubicBezTo>
                    <a:pt x="151" y="170"/>
                    <a:pt x="122" y="215"/>
                    <a:pt x="69" y="215"/>
                  </a:cubicBezTo>
                  <a:lnTo>
                    <a:pt x="17" y="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8">
              <a:extLst>
                <a:ext uri="{FF2B5EF4-FFF2-40B4-BE49-F238E27FC236}">
                  <a16:creationId xmlns:a16="http://schemas.microsoft.com/office/drawing/2014/main" id="{DF624757-7DB7-49FE-A0D2-7E6069C85765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218113" y="6421438"/>
              <a:ext cx="52388" cy="79375"/>
            </a:xfrm>
            <a:custGeom>
              <a:avLst/>
              <a:gdLst>
                <a:gd name="T0" fmla="*/ 125 w 146"/>
                <a:gd name="T1" fmla="*/ 0 h 215"/>
                <a:gd name="T2" fmla="*/ 141 w 146"/>
                <a:gd name="T3" fmla="*/ 14 h 215"/>
                <a:gd name="T4" fmla="*/ 125 w 146"/>
                <a:gd name="T5" fmla="*/ 27 h 215"/>
                <a:gd name="T6" fmla="*/ 30 w 146"/>
                <a:gd name="T7" fmla="*/ 27 h 215"/>
                <a:gd name="T8" fmla="*/ 30 w 146"/>
                <a:gd name="T9" fmla="*/ 91 h 215"/>
                <a:gd name="T10" fmla="*/ 100 w 146"/>
                <a:gd name="T11" fmla="*/ 91 h 215"/>
                <a:gd name="T12" fmla="*/ 116 w 146"/>
                <a:gd name="T13" fmla="*/ 105 h 215"/>
                <a:gd name="T14" fmla="*/ 100 w 146"/>
                <a:gd name="T15" fmla="*/ 118 h 215"/>
                <a:gd name="T16" fmla="*/ 30 w 146"/>
                <a:gd name="T17" fmla="*/ 118 h 215"/>
                <a:gd name="T18" fmla="*/ 30 w 146"/>
                <a:gd name="T19" fmla="*/ 188 h 215"/>
                <a:gd name="T20" fmla="*/ 130 w 146"/>
                <a:gd name="T21" fmla="*/ 188 h 215"/>
                <a:gd name="T22" fmla="*/ 146 w 146"/>
                <a:gd name="T23" fmla="*/ 202 h 215"/>
                <a:gd name="T24" fmla="*/ 130 w 146"/>
                <a:gd name="T25" fmla="*/ 215 h 215"/>
                <a:gd name="T26" fmla="*/ 17 w 146"/>
                <a:gd name="T27" fmla="*/ 215 h 215"/>
                <a:gd name="T28" fmla="*/ 0 w 146"/>
                <a:gd name="T29" fmla="*/ 198 h 215"/>
                <a:gd name="T30" fmla="*/ 0 w 146"/>
                <a:gd name="T31" fmla="*/ 17 h 215"/>
                <a:gd name="T32" fmla="*/ 17 w 146"/>
                <a:gd name="T33" fmla="*/ 0 h 215"/>
                <a:gd name="T34" fmla="*/ 125 w 146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15">
                  <a:moveTo>
                    <a:pt x="125" y="0"/>
                  </a:moveTo>
                  <a:cubicBezTo>
                    <a:pt x="135" y="0"/>
                    <a:pt x="141" y="4"/>
                    <a:pt x="141" y="14"/>
                  </a:cubicBezTo>
                  <a:cubicBezTo>
                    <a:pt x="141" y="24"/>
                    <a:pt x="135" y="27"/>
                    <a:pt x="125" y="27"/>
                  </a:cubicBezTo>
                  <a:lnTo>
                    <a:pt x="30" y="27"/>
                  </a:lnTo>
                  <a:lnTo>
                    <a:pt x="30" y="91"/>
                  </a:lnTo>
                  <a:lnTo>
                    <a:pt x="100" y="91"/>
                  </a:lnTo>
                  <a:cubicBezTo>
                    <a:pt x="109" y="91"/>
                    <a:pt x="116" y="94"/>
                    <a:pt x="116" y="105"/>
                  </a:cubicBezTo>
                  <a:cubicBezTo>
                    <a:pt x="116" y="115"/>
                    <a:pt x="109" y="118"/>
                    <a:pt x="100" y="118"/>
                  </a:cubicBezTo>
                  <a:lnTo>
                    <a:pt x="30" y="118"/>
                  </a:lnTo>
                  <a:lnTo>
                    <a:pt x="30" y="188"/>
                  </a:lnTo>
                  <a:lnTo>
                    <a:pt x="130" y="188"/>
                  </a:lnTo>
                  <a:cubicBezTo>
                    <a:pt x="139" y="188"/>
                    <a:pt x="146" y="191"/>
                    <a:pt x="146" y="202"/>
                  </a:cubicBezTo>
                  <a:cubicBezTo>
                    <a:pt x="146" y="212"/>
                    <a:pt x="139" y="215"/>
                    <a:pt x="130" y="215"/>
                  </a:cubicBezTo>
                  <a:lnTo>
                    <a:pt x="17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7" y="0"/>
                    <a:pt x="17" y="0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9">
              <a:extLst>
                <a:ext uri="{FF2B5EF4-FFF2-40B4-BE49-F238E27FC236}">
                  <a16:creationId xmlns:a16="http://schemas.microsoft.com/office/drawing/2014/main" id="{1AA331E6-1E45-4E70-B642-0CB5C5F477D5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281613" y="6421438"/>
              <a:ext cx="60325" cy="79375"/>
            </a:xfrm>
            <a:custGeom>
              <a:avLst/>
              <a:gdLst>
                <a:gd name="T0" fmla="*/ 59 w 166"/>
                <a:gd name="T1" fmla="*/ 126 h 215"/>
                <a:gd name="T2" fmla="*/ 107 w 166"/>
                <a:gd name="T3" fmla="*/ 126 h 215"/>
                <a:gd name="T4" fmla="*/ 83 w 166"/>
                <a:gd name="T5" fmla="*/ 56 h 215"/>
                <a:gd name="T6" fmla="*/ 59 w 166"/>
                <a:gd name="T7" fmla="*/ 126 h 215"/>
                <a:gd name="T8" fmla="*/ 165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7 w 166"/>
                <a:gd name="T15" fmla="*/ 205 h 215"/>
                <a:gd name="T16" fmla="*/ 117 w 166"/>
                <a:gd name="T17" fmla="*/ 153 h 215"/>
                <a:gd name="T18" fmla="*/ 48 w 166"/>
                <a:gd name="T19" fmla="*/ 153 h 215"/>
                <a:gd name="T20" fmla="*/ 28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1 w 166"/>
                <a:gd name="T27" fmla="*/ 193 h 215"/>
                <a:gd name="T28" fmla="*/ 70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5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9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9" y="126"/>
                  </a:lnTo>
                  <a:close/>
                  <a:moveTo>
                    <a:pt x="165" y="193"/>
                  </a:moveTo>
                  <a:cubicBezTo>
                    <a:pt x="165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0" y="212"/>
                    <a:pt x="137" y="205"/>
                  </a:cubicBezTo>
                  <a:lnTo>
                    <a:pt x="117" y="153"/>
                  </a:lnTo>
                  <a:lnTo>
                    <a:pt x="48" y="153"/>
                  </a:lnTo>
                  <a:lnTo>
                    <a:pt x="28" y="205"/>
                  </a:lnTo>
                  <a:cubicBezTo>
                    <a:pt x="25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70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4" y="7"/>
                    <a:pt x="96" y="13"/>
                  </a:cubicBezTo>
                  <a:lnTo>
                    <a:pt x="16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0">
              <a:extLst>
                <a:ext uri="{FF2B5EF4-FFF2-40B4-BE49-F238E27FC236}">
                  <a16:creationId xmlns:a16="http://schemas.microsoft.com/office/drawing/2014/main" id="{2EAAE386-A444-4B38-9655-84E7293DC63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356225" y="6421438"/>
              <a:ext cx="53975" cy="79375"/>
            </a:xfrm>
            <a:custGeom>
              <a:avLst/>
              <a:gdLst>
                <a:gd name="T0" fmla="*/ 61 w 151"/>
                <a:gd name="T1" fmla="*/ 107 h 215"/>
                <a:gd name="T2" fmla="*/ 30 w 151"/>
                <a:gd name="T3" fmla="*/ 144 h 215"/>
                <a:gd name="T4" fmla="*/ 30 w 151"/>
                <a:gd name="T5" fmla="*/ 198 h 215"/>
                <a:gd name="T6" fmla="*/ 15 w 151"/>
                <a:gd name="T7" fmla="*/ 215 h 215"/>
                <a:gd name="T8" fmla="*/ 0 w 151"/>
                <a:gd name="T9" fmla="*/ 198 h 215"/>
                <a:gd name="T10" fmla="*/ 0 w 151"/>
                <a:gd name="T11" fmla="*/ 17 h 215"/>
                <a:gd name="T12" fmla="*/ 15 w 151"/>
                <a:gd name="T13" fmla="*/ 0 h 215"/>
                <a:gd name="T14" fmla="*/ 30 w 151"/>
                <a:gd name="T15" fmla="*/ 17 h 215"/>
                <a:gd name="T16" fmla="*/ 30 w 151"/>
                <a:gd name="T17" fmla="*/ 101 h 215"/>
                <a:gd name="T18" fmla="*/ 105 w 151"/>
                <a:gd name="T19" fmla="*/ 6 h 215"/>
                <a:gd name="T20" fmla="*/ 117 w 151"/>
                <a:gd name="T21" fmla="*/ 0 h 215"/>
                <a:gd name="T22" fmla="*/ 131 w 151"/>
                <a:gd name="T23" fmla="*/ 13 h 215"/>
                <a:gd name="T24" fmla="*/ 126 w 151"/>
                <a:gd name="T25" fmla="*/ 26 h 215"/>
                <a:gd name="T26" fmla="*/ 79 w 151"/>
                <a:gd name="T27" fmla="*/ 83 h 215"/>
                <a:gd name="T28" fmla="*/ 149 w 151"/>
                <a:gd name="T29" fmla="*/ 190 h 215"/>
                <a:gd name="T30" fmla="*/ 151 w 151"/>
                <a:gd name="T31" fmla="*/ 199 h 215"/>
                <a:gd name="T32" fmla="*/ 137 w 151"/>
                <a:gd name="T33" fmla="*/ 215 h 215"/>
                <a:gd name="T34" fmla="*/ 123 w 151"/>
                <a:gd name="T35" fmla="*/ 207 h 215"/>
                <a:gd name="T36" fmla="*/ 61 w 151"/>
                <a:gd name="T37" fmla="*/ 10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215">
                  <a:moveTo>
                    <a:pt x="61" y="107"/>
                  </a:moveTo>
                  <a:lnTo>
                    <a:pt x="30" y="144"/>
                  </a:lnTo>
                  <a:lnTo>
                    <a:pt x="30" y="198"/>
                  </a:lnTo>
                  <a:cubicBezTo>
                    <a:pt x="30" y="208"/>
                    <a:pt x="24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6" y="0"/>
                    <a:pt x="15" y="0"/>
                  </a:cubicBezTo>
                  <a:cubicBezTo>
                    <a:pt x="24" y="0"/>
                    <a:pt x="30" y="8"/>
                    <a:pt x="30" y="17"/>
                  </a:cubicBezTo>
                  <a:lnTo>
                    <a:pt x="30" y="101"/>
                  </a:lnTo>
                  <a:lnTo>
                    <a:pt x="105" y="6"/>
                  </a:lnTo>
                  <a:cubicBezTo>
                    <a:pt x="109" y="2"/>
                    <a:pt x="112" y="0"/>
                    <a:pt x="117" y="0"/>
                  </a:cubicBezTo>
                  <a:cubicBezTo>
                    <a:pt x="125" y="0"/>
                    <a:pt x="131" y="5"/>
                    <a:pt x="131" y="13"/>
                  </a:cubicBezTo>
                  <a:cubicBezTo>
                    <a:pt x="131" y="17"/>
                    <a:pt x="130" y="21"/>
                    <a:pt x="126" y="26"/>
                  </a:cubicBezTo>
                  <a:lnTo>
                    <a:pt x="79" y="83"/>
                  </a:lnTo>
                  <a:lnTo>
                    <a:pt x="149" y="190"/>
                  </a:lnTo>
                  <a:cubicBezTo>
                    <a:pt x="150" y="193"/>
                    <a:pt x="151" y="196"/>
                    <a:pt x="151" y="199"/>
                  </a:cubicBezTo>
                  <a:cubicBezTo>
                    <a:pt x="151" y="208"/>
                    <a:pt x="145" y="215"/>
                    <a:pt x="137" y="215"/>
                  </a:cubicBezTo>
                  <a:cubicBezTo>
                    <a:pt x="132" y="215"/>
                    <a:pt x="126" y="212"/>
                    <a:pt x="123" y="207"/>
                  </a:cubicBezTo>
                  <a:lnTo>
                    <a:pt x="6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1">
              <a:extLst>
                <a:ext uri="{FF2B5EF4-FFF2-40B4-BE49-F238E27FC236}">
                  <a16:creationId xmlns:a16="http://schemas.microsoft.com/office/drawing/2014/main" id="{CB35D981-8BF8-45D7-AD3F-6A308D7A0C5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419725" y="6421438"/>
              <a:ext cx="60325" cy="79375"/>
            </a:xfrm>
            <a:custGeom>
              <a:avLst/>
              <a:gdLst>
                <a:gd name="T0" fmla="*/ 58 w 165"/>
                <a:gd name="T1" fmla="*/ 126 h 215"/>
                <a:gd name="T2" fmla="*/ 107 w 165"/>
                <a:gd name="T3" fmla="*/ 126 h 215"/>
                <a:gd name="T4" fmla="*/ 82 w 165"/>
                <a:gd name="T5" fmla="*/ 56 h 215"/>
                <a:gd name="T6" fmla="*/ 58 w 165"/>
                <a:gd name="T7" fmla="*/ 126 h 215"/>
                <a:gd name="T8" fmla="*/ 164 w 165"/>
                <a:gd name="T9" fmla="*/ 193 h 215"/>
                <a:gd name="T10" fmla="*/ 165 w 165"/>
                <a:gd name="T11" fmla="*/ 200 h 215"/>
                <a:gd name="T12" fmla="*/ 151 w 165"/>
                <a:gd name="T13" fmla="*/ 215 h 215"/>
                <a:gd name="T14" fmla="*/ 137 w 165"/>
                <a:gd name="T15" fmla="*/ 205 h 215"/>
                <a:gd name="T16" fmla="*/ 117 w 165"/>
                <a:gd name="T17" fmla="*/ 153 h 215"/>
                <a:gd name="T18" fmla="*/ 48 w 165"/>
                <a:gd name="T19" fmla="*/ 153 h 215"/>
                <a:gd name="T20" fmla="*/ 28 w 165"/>
                <a:gd name="T21" fmla="*/ 205 h 215"/>
                <a:gd name="T22" fmla="*/ 14 w 165"/>
                <a:gd name="T23" fmla="*/ 215 h 215"/>
                <a:gd name="T24" fmla="*/ 0 w 165"/>
                <a:gd name="T25" fmla="*/ 200 h 215"/>
                <a:gd name="T26" fmla="*/ 1 w 165"/>
                <a:gd name="T27" fmla="*/ 193 h 215"/>
                <a:gd name="T28" fmla="*/ 69 w 165"/>
                <a:gd name="T29" fmla="*/ 13 h 215"/>
                <a:gd name="T30" fmla="*/ 82 w 165"/>
                <a:gd name="T31" fmla="*/ 0 h 215"/>
                <a:gd name="T32" fmla="*/ 96 w 165"/>
                <a:gd name="T33" fmla="*/ 13 h 215"/>
                <a:gd name="T34" fmla="*/ 164 w 165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15">
                  <a:moveTo>
                    <a:pt x="58" y="126"/>
                  </a:moveTo>
                  <a:lnTo>
                    <a:pt x="107" y="126"/>
                  </a:lnTo>
                  <a:lnTo>
                    <a:pt x="82" y="56"/>
                  </a:lnTo>
                  <a:lnTo>
                    <a:pt x="58" y="126"/>
                  </a:lnTo>
                  <a:close/>
                  <a:moveTo>
                    <a:pt x="164" y="193"/>
                  </a:moveTo>
                  <a:cubicBezTo>
                    <a:pt x="165" y="196"/>
                    <a:pt x="165" y="198"/>
                    <a:pt x="165" y="200"/>
                  </a:cubicBezTo>
                  <a:cubicBezTo>
                    <a:pt x="165" y="209"/>
                    <a:pt x="159" y="215"/>
                    <a:pt x="151" y="215"/>
                  </a:cubicBezTo>
                  <a:cubicBezTo>
                    <a:pt x="144" y="215"/>
                    <a:pt x="140" y="212"/>
                    <a:pt x="137" y="205"/>
                  </a:cubicBezTo>
                  <a:lnTo>
                    <a:pt x="117" y="153"/>
                  </a:lnTo>
                  <a:lnTo>
                    <a:pt x="48" y="153"/>
                  </a:lnTo>
                  <a:lnTo>
                    <a:pt x="28" y="205"/>
                  </a:lnTo>
                  <a:cubicBezTo>
                    <a:pt x="25" y="212"/>
                    <a:pt x="20" y="215"/>
                    <a:pt x="14" y="215"/>
                  </a:cubicBezTo>
                  <a:cubicBezTo>
                    <a:pt x="5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69" y="13"/>
                  </a:lnTo>
                  <a:cubicBezTo>
                    <a:pt x="72" y="7"/>
                    <a:pt x="74" y="0"/>
                    <a:pt x="82" y="0"/>
                  </a:cubicBezTo>
                  <a:cubicBezTo>
                    <a:pt x="90" y="0"/>
                    <a:pt x="93" y="7"/>
                    <a:pt x="96" y="13"/>
                  </a:cubicBezTo>
                  <a:lnTo>
                    <a:pt x="164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2">
              <a:extLst>
                <a:ext uri="{FF2B5EF4-FFF2-40B4-BE49-F238E27FC236}">
                  <a16:creationId xmlns:a16="http://schemas.microsoft.com/office/drawing/2014/main" id="{658D568F-7F0E-4376-8B17-D3FA5E4E848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486400" y="6421438"/>
              <a:ext cx="63500" cy="79375"/>
            </a:xfrm>
            <a:custGeom>
              <a:avLst/>
              <a:gdLst>
                <a:gd name="T0" fmla="*/ 157 w 174"/>
                <a:gd name="T1" fmla="*/ 0 h 215"/>
                <a:gd name="T2" fmla="*/ 174 w 174"/>
                <a:gd name="T3" fmla="*/ 14 h 215"/>
                <a:gd name="T4" fmla="*/ 157 w 174"/>
                <a:gd name="T5" fmla="*/ 27 h 215"/>
                <a:gd name="T6" fmla="*/ 101 w 174"/>
                <a:gd name="T7" fmla="*/ 27 h 215"/>
                <a:gd name="T8" fmla="*/ 101 w 174"/>
                <a:gd name="T9" fmla="*/ 198 h 215"/>
                <a:gd name="T10" fmla="*/ 87 w 174"/>
                <a:gd name="T11" fmla="*/ 215 h 215"/>
                <a:gd name="T12" fmla="*/ 72 w 174"/>
                <a:gd name="T13" fmla="*/ 198 h 215"/>
                <a:gd name="T14" fmla="*/ 72 w 174"/>
                <a:gd name="T15" fmla="*/ 27 h 215"/>
                <a:gd name="T16" fmla="*/ 16 w 174"/>
                <a:gd name="T17" fmla="*/ 27 h 215"/>
                <a:gd name="T18" fmla="*/ 0 w 174"/>
                <a:gd name="T19" fmla="*/ 14 h 215"/>
                <a:gd name="T20" fmla="*/ 16 w 174"/>
                <a:gd name="T21" fmla="*/ 0 h 215"/>
                <a:gd name="T22" fmla="*/ 157 w 174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15">
                  <a:moveTo>
                    <a:pt x="157" y="0"/>
                  </a:moveTo>
                  <a:cubicBezTo>
                    <a:pt x="166" y="0"/>
                    <a:pt x="174" y="4"/>
                    <a:pt x="174" y="14"/>
                  </a:cubicBezTo>
                  <a:cubicBezTo>
                    <a:pt x="174" y="24"/>
                    <a:pt x="166" y="27"/>
                    <a:pt x="157" y="27"/>
                  </a:cubicBezTo>
                  <a:lnTo>
                    <a:pt x="101" y="27"/>
                  </a:lnTo>
                  <a:lnTo>
                    <a:pt x="101" y="198"/>
                  </a:lnTo>
                  <a:cubicBezTo>
                    <a:pt x="101" y="208"/>
                    <a:pt x="96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6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6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33">
              <a:extLst>
                <a:ext uri="{FF2B5EF4-FFF2-40B4-BE49-F238E27FC236}">
                  <a16:creationId xmlns:a16="http://schemas.microsoft.com/office/drawing/2014/main" id="{ACF13DAE-3AE7-4FAF-8EDD-992719A2C431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561013" y="6421438"/>
              <a:ext cx="52388" cy="79375"/>
            </a:xfrm>
            <a:custGeom>
              <a:avLst/>
              <a:gdLst>
                <a:gd name="T0" fmla="*/ 126 w 147"/>
                <a:gd name="T1" fmla="*/ 0 h 215"/>
                <a:gd name="T2" fmla="*/ 142 w 147"/>
                <a:gd name="T3" fmla="*/ 14 h 215"/>
                <a:gd name="T4" fmla="*/ 126 w 147"/>
                <a:gd name="T5" fmla="*/ 27 h 215"/>
                <a:gd name="T6" fmla="*/ 30 w 147"/>
                <a:gd name="T7" fmla="*/ 27 h 215"/>
                <a:gd name="T8" fmla="*/ 30 w 147"/>
                <a:gd name="T9" fmla="*/ 91 h 215"/>
                <a:gd name="T10" fmla="*/ 101 w 147"/>
                <a:gd name="T11" fmla="*/ 91 h 215"/>
                <a:gd name="T12" fmla="*/ 116 w 147"/>
                <a:gd name="T13" fmla="*/ 105 h 215"/>
                <a:gd name="T14" fmla="*/ 101 w 147"/>
                <a:gd name="T15" fmla="*/ 118 h 215"/>
                <a:gd name="T16" fmla="*/ 30 w 147"/>
                <a:gd name="T17" fmla="*/ 118 h 215"/>
                <a:gd name="T18" fmla="*/ 30 w 147"/>
                <a:gd name="T19" fmla="*/ 188 h 215"/>
                <a:gd name="T20" fmla="*/ 130 w 147"/>
                <a:gd name="T21" fmla="*/ 188 h 215"/>
                <a:gd name="T22" fmla="*/ 147 w 147"/>
                <a:gd name="T23" fmla="*/ 202 h 215"/>
                <a:gd name="T24" fmla="*/ 130 w 147"/>
                <a:gd name="T25" fmla="*/ 215 h 215"/>
                <a:gd name="T26" fmla="*/ 17 w 147"/>
                <a:gd name="T27" fmla="*/ 215 h 215"/>
                <a:gd name="T28" fmla="*/ 0 w 147"/>
                <a:gd name="T29" fmla="*/ 198 h 215"/>
                <a:gd name="T30" fmla="*/ 0 w 147"/>
                <a:gd name="T31" fmla="*/ 17 h 215"/>
                <a:gd name="T32" fmla="*/ 17 w 147"/>
                <a:gd name="T33" fmla="*/ 0 h 215"/>
                <a:gd name="T34" fmla="*/ 126 w 147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7" h="215">
                  <a:moveTo>
                    <a:pt x="126" y="0"/>
                  </a:moveTo>
                  <a:cubicBezTo>
                    <a:pt x="135" y="0"/>
                    <a:pt x="142" y="4"/>
                    <a:pt x="142" y="14"/>
                  </a:cubicBezTo>
                  <a:cubicBezTo>
                    <a:pt x="142" y="24"/>
                    <a:pt x="135" y="27"/>
                    <a:pt x="126" y="27"/>
                  </a:cubicBezTo>
                  <a:lnTo>
                    <a:pt x="30" y="27"/>
                  </a:lnTo>
                  <a:lnTo>
                    <a:pt x="30" y="91"/>
                  </a:lnTo>
                  <a:lnTo>
                    <a:pt x="101" y="91"/>
                  </a:lnTo>
                  <a:cubicBezTo>
                    <a:pt x="110" y="91"/>
                    <a:pt x="116" y="94"/>
                    <a:pt x="116" y="105"/>
                  </a:cubicBezTo>
                  <a:cubicBezTo>
                    <a:pt x="116" y="115"/>
                    <a:pt x="110" y="118"/>
                    <a:pt x="101" y="118"/>
                  </a:cubicBezTo>
                  <a:lnTo>
                    <a:pt x="30" y="118"/>
                  </a:lnTo>
                  <a:lnTo>
                    <a:pt x="30" y="188"/>
                  </a:lnTo>
                  <a:lnTo>
                    <a:pt x="130" y="188"/>
                  </a:lnTo>
                  <a:cubicBezTo>
                    <a:pt x="140" y="188"/>
                    <a:pt x="147" y="191"/>
                    <a:pt x="147" y="202"/>
                  </a:cubicBezTo>
                  <a:cubicBezTo>
                    <a:pt x="147" y="212"/>
                    <a:pt x="140" y="215"/>
                    <a:pt x="130" y="215"/>
                  </a:cubicBezTo>
                  <a:lnTo>
                    <a:pt x="17" y="215"/>
                  </a:lnTo>
                  <a:cubicBezTo>
                    <a:pt x="8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8" y="0"/>
                    <a:pt x="17" y="0"/>
                  </a:cubicBezTo>
                  <a:lnTo>
                    <a:pt x="1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34">
              <a:extLst>
                <a:ext uri="{FF2B5EF4-FFF2-40B4-BE49-F238E27FC236}">
                  <a16:creationId xmlns:a16="http://schemas.microsoft.com/office/drawing/2014/main" id="{4DC7A170-22AC-459D-9780-34DECD0A76F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627688" y="6421438"/>
              <a:ext cx="55563" cy="79375"/>
            </a:xfrm>
            <a:custGeom>
              <a:avLst/>
              <a:gdLst>
                <a:gd name="T0" fmla="*/ 154 w 154"/>
                <a:gd name="T1" fmla="*/ 198 h 215"/>
                <a:gd name="T2" fmla="*/ 139 w 154"/>
                <a:gd name="T3" fmla="*/ 215 h 215"/>
                <a:gd name="T4" fmla="*/ 124 w 154"/>
                <a:gd name="T5" fmla="*/ 198 h 215"/>
                <a:gd name="T6" fmla="*/ 124 w 154"/>
                <a:gd name="T7" fmla="*/ 68 h 215"/>
                <a:gd name="T8" fmla="*/ 90 w 154"/>
                <a:gd name="T9" fmla="*/ 135 h 215"/>
                <a:gd name="T10" fmla="*/ 77 w 154"/>
                <a:gd name="T11" fmla="*/ 143 h 215"/>
                <a:gd name="T12" fmla="*/ 64 w 154"/>
                <a:gd name="T13" fmla="*/ 135 h 215"/>
                <a:gd name="T14" fmla="*/ 30 w 154"/>
                <a:gd name="T15" fmla="*/ 68 h 215"/>
                <a:gd name="T16" fmla="*/ 30 w 154"/>
                <a:gd name="T17" fmla="*/ 198 h 215"/>
                <a:gd name="T18" fmla="*/ 15 w 154"/>
                <a:gd name="T19" fmla="*/ 215 h 215"/>
                <a:gd name="T20" fmla="*/ 0 w 154"/>
                <a:gd name="T21" fmla="*/ 198 h 215"/>
                <a:gd name="T22" fmla="*/ 0 w 154"/>
                <a:gd name="T23" fmla="*/ 16 h 215"/>
                <a:gd name="T24" fmla="*/ 15 w 154"/>
                <a:gd name="T25" fmla="*/ 0 h 215"/>
                <a:gd name="T26" fmla="*/ 28 w 154"/>
                <a:gd name="T27" fmla="*/ 8 h 215"/>
                <a:gd name="T28" fmla="*/ 77 w 154"/>
                <a:gd name="T29" fmla="*/ 104 h 215"/>
                <a:gd name="T30" fmla="*/ 126 w 154"/>
                <a:gd name="T31" fmla="*/ 8 h 215"/>
                <a:gd name="T32" fmla="*/ 140 w 154"/>
                <a:gd name="T33" fmla="*/ 0 h 215"/>
                <a:gd name="T34" fmla="*/ 154 w 154"/>
                <a:gd name="T35" fmla="*/ 16 h 215"/>
                <a:gd name="T36" fmla="*/ 154 w 154"/>
                <a:gd name="T37" fmla="*/ 19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215">
                  <a:moveTo>
                    <a:pt x="154" y="198"/>
                  </a:moveTo>
                  <a:cubicBezTo>
                    <a:pt x="154" y="208"/>
                    <a:pt x="149" y="215"/>
                    <a:pt x="139" y="215"/>
                  </a:cubicBezTo>
                  <a:cubicBezTo>
                    <a:pt x="129" y="215"/>
                    <a:pt x="124" y="208"/>
                    <a:pt x="124" y="198"/>
                  </a:cubicBezTo>
                  <a:lnTo>
                    <a:pt x="124" y="68"/>
                  </a:lnTo>
                  <a:lnTo>
                    <a:pt x="90" y="135"/>
                  </a:lnTo>
                  <a:cubicBezTo>
                    <a:pt x="88" y="139"/>
                    <a:pt x="84" y="143"/>
                    <a:pt x="77" y="143"/>
                  </a:cubicBezTo>
                  <a:cubicBezTo>
                    <a:pt x="70" y="143"/>
                    <a:pt x="66" y="139"/>
                    <a:pt x="64" y="135"/>
                  </a:cubicBezTo>
                  <a:lnTo>
                    <a:pt x="30" y="68"/>
                  </a:lnTo>
                  <a:lnTo>
                    <a:pt x="30" y="198"/>
                  </a:lnTo>
                  <a:cubicBezTo>
                    <a:pt x="30" y="208"/>
                    <a:pt x="25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6"/>
                  </a:lnTo>
                  <a:cubicBezTo>
                    <a:pt x="0" y="7"/>
                    <a:pt x="5" y="0"/>
                    <a:pt x="15" y="0"/>
                  </a:cubicBezTo>
                  <a:cubicBezTo>
                    <a:pt x="23" y="0"/>
                    <a:pt x="26" y="4"/>
                    <a:pt x="28" y="8"/>
                  </a:cubicBezTo>
                  <a:lnTo>
                    <a:pt x="77" y="104"/>
                  </a:lnTo>
                  <a:lnTo>
                    <a:pt x="126" y="8"/>
                  </a:lnTo>
                  <a:cubicBezTo>
                    <a:pt x="129" y="4"/>
                    <a:pt x="132" y="0"/>
                    <a:pt x="140" y="0"/>
                  </a:cubicBezTo>
                  <a:cubicBezTo>
                    <a:pt x="149" y="0"/>
                    <a:pt x="154" y="7"/>
                    <a:pt x="154" y="16"/>
                  </a:cubicBezTo>
                  <a:lnTo>
                    <a:pt x="154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35">
              <a:extLst>
                <a:ext uri="{FF2B5EF4-FFF2-40B4-BE49-F238E27FC236}">
                  <a16:creationId xmlns:a16="http://schemas.microsoft.com/office/drawing/2014/main" id="{4ADC451A-CCF0-4939-A1E9-8E3888793A5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700713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1 w 128"/>
                <a:gd name="T3" fmla="*/ 27 h 215"/>
                <a:gd name="T4" fmla="*/ 78 w 128"/>
                <a:gd name="T5" fmla="*/ 27 h 215"/>
                <a:gd name="T6" fmla="*/ 78 w 128"/>
                <a:gd name="T7" fmla="*/ 188 h 215"/>
                <a:gd name="T8" fmla="*/ 111 w 128"/>
                <a:gd name="T9" fmla="*/ 188 h 215"/>
                <a:gd name="T10" fmla="*/ 128 w 128"/>
                <a:gd name="T11" fmla="*/ 202 h 215"/>
                <a:gd name="T12" fmla="*/ 111 w 128"/>
                <a:gd name="T13" fmla="*/ 215 h 215"/>
                <a:gd name="T14" fmla="*/ 16 w 128"/>
                <a:gd name="T15" fmla="*/ 215 h 215"/>
                <a:gd name="T16" fmla="*/ 0 w 128"/>
                <a:gd name="T17" fmla="*/ 202 h 215"/>
                <a:gd name="T18" fmla="*/ 16 w 128"/>
                <a:gd name="T19" fmla="*/ 188 h 215"/>
                <a:gd name="T20" fmla="*/ 49 w 128"/>
                <a:gd name="T21" fmla="*/ 188 h 215"/>
                <a:gd name="T22" fmla="*/ 49 w 128"/>
                <a:gd name="T23" fmla="*/ 27 h 215"/>
                <a:gd name="T24" fmla="*/ 16 w 128"/>
                <a:gd name="T25" fmla="*/ 27 h 215"/>
                <a:gd name="T26" fmla="*/ 0 w 128"/>
                <a:gd name="T27" fmla="*/ 14 h 215"/>
                <a:gd name="T28" fmla="*/ 16 w 128"/>
                <a:gd name="T29" fmla="*/ 0 h 215"/>
                <a:gd name="T30" fmla="*/ 111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0" y="27"/>
                    <a:pt x="111" y="27"/>
                  </a:cubicBezTo>
                  <a:lnTo>
                    <a:pt x="78" y="27"/>
                  </a:lnTo>
                  <a:lnTo>
                    <a:pt x="78" y="188"/>
                  </a:lnTo>
                  <a:lnTo>
                    <a:pt x="111" y="188"/>
                  </a:lnTo>
                  <a:cubicBezTo>
                    <a:pt x="120" y="188"/>
                    <a:pt x="128" y="192"/>
                    <a:pt x="128" y="202"/>
                  </a:cubicBezTo>
                  <a:cubicBezTo>
                    <a:pt x="128" y="211"/>
                    <a:pt x="120" y="215"/>
                    <a:pt x="111" y="215"/>
                  </a:cubicBezTo>
                  <a:lnTo>
                    <a:pt x="16" y="215"/>
                  </a:lnTo>
                  <a:cubicBezTo>
                    <a:pt x="7" y="215"/>
                    <a:pt x="0" y="211"/>
                    <a:pt x="0" y="202"/>
                  </a:cubicBezTo>
                  <a:cubicBezTo>
                    <a:pt x="0" y="192"/>
                    <a:pt x="7" y="188"/>
                    <a:pt x="16" y="188"/>
                  </a:cubicBezTo>
                  <a:lnTo>
                    <a:pt x="49" y="188"/>
                  </a:lnTo>
                  <a:lnTo>
                    <a:pt x="49" y="27"/>
                  </a:lnTo>
                  <a:lnTo>
                    <a:pt x="16" y="27"/>
                  </a:lnTo>
                  <a:cubicBezTo>
                    <a:pt x="7" y="27"/>
                    <a:pt x="0" y="23"/>
                    <a:pt x="0" y="14"/>
                  </a:cubicBezTo>
                  <a:cubicBezTo>
                    <a:pt x="0" y="4"/>
                    <a:pt x="7" y="0"/>
                    <a:pt x="16" y="0"/>
                  </a:cubicBezTo>
                  <a:lnTo>
                    <a:pt x="111" y="0"/>
                  </a:lnTo>
                  <a:cubicBezTo>
                    <a:pt x="120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36">
              <a:extLst>
                <a:ext uri="{FF2B5EF4-FFF2-40B4-BE49-F238E27FC236}">
                  <a16:creationId xmlns:a16="http://schemas.microsoft.com/office/drawing/2014/main" id="{5223FB15-9A67-4D5E-A931-FC78B041991B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762625" y="6421438"/>
              <a:ext cx="60325" cy="79375"/>
            </a:xfrm>
            <a:custGeom>
              <a:avLst/>
              <a:gdLst>
                <a:gd name="T0" fmla="*/ 58 w 166"/>
                <a:gd name="T1" fmla="*/ 126 h 215"/>
                <a:gd name="T2" fmla="*/ 107 w 166"/>
                <a:gd name="T3" fmla="*/ 126 h 215"/>
                <a:gd name="T4" fmla="*/ 83 w 166"/>
                <a:gd name="T5" fmla="*/ 56 h 215"/>
                <a:gd name="T6" fmla="*/ 58 w 166"/>
                <a:gd name="T7" fmla="*/ 126 h 215"/>
                <a:gd name="T8" fmla="*/ 164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7 w 166"/>
                <a:gd name="T15" fmla="*/ 205 h 215"/>
                <a:gd name="T16" fmla="*/ 117 w 166"/>
                <a:gd name="T17" fmla="*/ 153 h 215"/>
                <a:gd name="T18" fmla="*/ 48 w 166"/>
                <a:gd name="T19" fmla="*/ 153 h 215"/>
                <a:gd name="T20" fmla="*/ 28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1 w 166"/>
                <a:gd name="T27" fmla="*/ 193 h 215"/>
                <a:gd name="T28" fmla="*/ 69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4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8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8" y="126"/>
                  </a:lnTo>
                  <a:close/>
                  <a:moveTo>
                    <a:pt x="164" y="193"/>
                  </a:moveTo>
                  <a:cubicBezTo>
                    <a:pt x="165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0" y="212"/>
                    <a:pt x="137" y="205"/>
                  </a:cubicBezTo>
                  <a:lnTo>
                    <a:pt x="117" y="153"/>
                  </a:lnTo>
                  <a:lnTo>
                    <a:pt x="48" y="153"/>
                  </a:lnTo>
                  <a:lnTo>
                    <a:pt x="28" y="205"/>
                  </a:lnTo>
                  <a:cubicBezTo>
                    <a:pt x="25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69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3" y="7"/>
                    <a:pt x="96" y="13"/>
                  </a:cubicBezTo>
                  <a:lnTo>
                    <a:pt x="164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37">
              <a:extLst>
                <a:ext uri="{FF2B5EF4-FFF2-40B4-BE49-F238E27FC236}">
                  <a16:creationId xmlns:a16="http://schemas.microsoft.com/office/drawing/2014/main" id="{675C6C23-3DE9-46A7-9481-1BF175AF4BE0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902325" y="6437313"/>
              <a:ext cx="55563" cy="58738"/>
            </a:xfrm>
            <a:custGeom>
              <a:avLst/>
              <a:gdLst>
                <a:gd name="T0" fmla="*/ 90 w 155"/>
                <a:gd name="T1" fmla="*/ 140 h 155"/>
                <a:gd name="T2" fmla="*/ 78 w 155"/>
                <a:gd name="T3" fmla="*/ 155 h 155"/>
                <a:gd name="T4" fmla="*/ 65 w 155"/>
                <a:gd name="T5" fmla="*/ 140 h 155"/>
                <a:gd name="T6" fmla="*/ 65 w 155"/>
                <a:gd name="T7" fmla="*/ 91 h 155"/>
                <a:gd name="T8" fmla="*/ 16 w 155"/>
                <a:gd name="T9" fmla="*/ 91 h 155"/>
                <a:gd name="T10" fmla="*/ 0 w 155"/>
                <a:gd name="T11" fmla="*/ 78 h 155"/>
                <a:gd name="T12" fmla="*/ 16 w 155"/>
                <a:gd name="T13" fmla="*/ 65 h 155"/>
                <a:gd name="T14" fmla="*/ 65 w 155"/>
                <a:gd name="T15" fmla="*/ 65 h 155"/>
                <a:gd name="T16" fmla="*/ 65 w 155"/>
                <a:gd name="T17" fmla="*/ 16 h 155"/>
                <a:gd name="T18" fmla="*/ 78 w 155"/>
                <a:gd name="T19" fmla="*/ 0 h 155"/>
                <a:gd name="T20" fmla="*/ 90 w 155"/>
                <a:gd name="T21" fmla="*/ 16 h 155"/>
                <a:gd name="T22" fmla="*/ 90 w 155"/>
                <a:gd name="T23" fmla="*/ 65 h 155"/>
                <a:gd name="T24" fmla="*/ 140 w 155"/>
                <a:gd name="T25" fmla="*/ 65 h 155"/>
                <a:gd name="T26" fmla="*/ 155 w 155"/>
                <a:gd name="T27" fmla="*/ 78 h 155"/>
                <a:gd name="T28" fmla="*/ 140 w 155"/>
                <a:gd name="T29" fmla="*/ 91 h 155"/>
                <a:gd name="T30" fmla="*/ 90 w 155"/>
                <a:gd name="T31" fmla="*/ 91 h 155"/>
                <a:gd name="T32" fmla="*/ 90 w 155"/>
                <a:gd name="T33" fmla="*/ 14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5" h="155">
                  <a:moveTo>
                    <a:pt x="90" y="140"/>
                  </a:moveTo>
                  <a:cubicBezTo>
                    <a:pt x="90" y="149"/>
                    <a:pt x="87" y="155"/>
                    <a:pt x="78" y="155"/>
                  </a:cubicBezTo>
                  <a:cubicBezTo>
                    <a:pt x="68" y="155"/>
                    <a:pt x="65" y="149"/>
                    <a:pt x="65" y="140"/>
                  </a:cubicBezTo>
                  <a:lnTo>
                    <a:pt x="65" y="91"/>
                  </a:lnTo>
                  <a:lnTo>
                    <a:pt x="16" y="91"/>
                  </a:lnTo>
                  <a:cubicBezTo>
                    <a:pt x="6" y="91"/>
                    <a:pt x="0" y="87"/>
                    <a:pt x="0" y="78"/>
                  </a:cubicBezTo>
                  <a:cubicBezTo>
                    <a:pt x="0" y="68"/>
                    <a:pt x="6" y="65"/>
                    <a:pt x="16" y="65"/>
                  </a:cubicBezTo>
                  <a:lnTo>
                    <a:pt x="65" y="65"/>
                  </a:lnTo>
                  <a:lnTo>
                    <a:pt x="65" y="16"/>
                  </a:lnTo>
                  <a:cubicBezTo>
                    <a:pt x="65" y="6"/>
                    <a:pt x="68" y="0"/>
                    <a:pt x="78" y="0"/>
                  </a:cubicBezTo>
                  <a:cubicBezTo>
                    <a:pt x="87" y="0"/>
                    <a:pt x="90" y="6"/>
                    <a:pt x="90" y="16"/>
                  </a:cubicBezTo>
                  <a:lnTo>
                    <a:pt x="90" y="65"/>
                  </a:lnTo>
                  <a:lnTo>
                    <a:pt x="140" y="65"/>
                  </a:lnTo>
                  <a:cubicBezTo>
                    <a:pt x="149" y="65"/>
                    <a:pt x="155" y="68"/>
                    <a:pt x="155" y="78"/>
                  </a:cubicBezTo>
                  <a:cubicBezTo>
                    <a:pt x="155" y="87"/>
                    <a:pt x="149" y="91"/>
                    <a:pt x="140" y="91"/>
                  </a:cubicBezTo>
                  <a:lnTo>
                    <a:pt x="90" y="91"/>
                  </a:lnTo>
                  <a:lnTo>
                    <a:pt x="90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38">
              <a:extLst>
                <a:ext uri="{FF2B5EF4-FFF2-40B4-BE49-F238E27FC236}">
                  <a16:creationId xmlns:a16="http://schemas.microsoft.com/office/drawing/2014/main" id="{BCDE0F6E-59BF-4FAB-A7D5-E5D0459D349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037263" y="6419851"/>
              <a:ext cx="57150" cy="82550"/>
            </a:xfrm>
            <a:custGeom>
              <a:avLst/>
              <a:gdLst>
                <a:gd name="T0" fmla="*/ 0 w 159"/>
                <a:gd name="T1" fmla="*/ 170 h 221"/>
                <a:gd name="T2" fmla="*/ 14 w 159"/>
                <a:gd name="T3" fmla="*/ 155 h 221"/>
                <a:gd name="T4" fmla="*/ 28 w 159"/>
                <a:gd name="T5" fmla="*/ 164 h 221"/>
                <a:gd name="T6" fmla="*/ 84 w 159"/>
                <a:gd name="T7" fmla="*/ 194 h 221"/>
                <a:gd name="T8" fmla="*/ 130 w 159"/>
                <a:gd name="T9" fmla="*/ 159 h 221"/>
                <a:gd name="T10" fmla="*/ 8 w 159"/>
                <a:gd name="T11" fmla="*/ 62 h 221"/>
                <a:gd name="T12" fmla="*/ 81 w 159"/>
                <a:gd name="T13" fmla="*/ 0 h 221"/>
                <a:gd name="T14" fmla="*/ 147 w 159"/>
                <a:gd name="T15" fmla="*/ 33 h 221"/>
                <a:gd name="T16" fmla="*/ 151 w 159"/>
                <a:gd name="T17" fmla="*/ 46 h 221"/>
                <a:gd name="T18" fmla="*/ 136 w 159"/>
                <a:gd name="T19" fmla="*/ 61 h 221"/>
                <a:gd name="T20" fmla="*/ 123 w 159"/>
                <a:gd name="T21" fmla="*/ 52 h 221"/>
                <a:gd name="T22" fmla="*/ 81 w 159"/>
                <a:gd name="T23" fmla="*/ 27 h 221"/>
                <a:gd name="T24" fmla="*/ 37 w 159"/>
                <a:gd name="T25" fmla="*/ 62 h 221"/>
                <a:gd name="T26" fmla="*/ 159 w 159"/>
                <a:gd name="T27" fmla="*/ 158 h 221"/>
                <a:gd name="T28" fmla="*/ 84 w 159"/>
                <a:gd name="T29" fmla="*/ 221 h 221"/>
                <a:gd name="T30" fmla="*/ 3 w 159"/>
                <a:gd name="T31" fmla="*/ 182 h 221"/>
                <a:gd name="T32" fmla="*/ 0 w 159"/>
                <a:gd name="T33" fmla="*/ 17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" h="221">
                  <a:moveTo>
                    <a:pt x="0" y="170"/>
                  </a:moveTo>
                  <a:cubicBezTo>
                    <a:pt x="0" y="162"/>
                    <a:pt x="5" y="155"/>
                    <a:pt x="14" y="155"/>
                  </a:cubicBezTo>
                  <a:cubicBezTo>
                    <a:pt x="20" y="155"/>
                    <a:pt x="24" y="158"/>
                    <a:pt x="28" y="164"/>
                  </a:cubicBezTo>
                  <a:cubicBezTo>
                    <a:pt x="40" y="184"/>
                    <a:pt x="54" y="194"/>
                    <a:pt x="84" y="194"/>
                  </a:cubicBezTo>
                  <a:cubicBezTo>
                    <a:pt x="113" y="194"/>
                    <a:pt x="130" y="182"/>
                    <a:pt x="130" y="159"/>
                  </a:cubicBezTo>
                  <a:cubicBezTo>
                    <a:pt x="130" y="102"/>
                    <a:pt x="8" y="136"/>
                    <a:pt x="8" y="62"/>
                  </a:cubicBezTo>
                  <a:cubicBezTo>
                    <a:pt x="8" y="20"/>
                    <a:pt x="43" y="0"/>
                    <a:pt x="81" y="0"/>
                  </a:cubicBezTo>
                  <a:cubicBezTo>
                    <a:pt x="113" y="0"/>
                    <a:pt x="134" y="11"/>
                    <a:pt x="147" y="33"/>
                  </a:cubicBezTo>
                  <a:cubicBezTo>
                    <a:pt x="150" y="38"/>
                    <a:pt x="151" y="42"/>
                    <a:pt x="151" y="46"/>
                  </a:cubicBezTo>
                  <a:cubicBezTo>
                    <a:pt x="151" y="56"/>
                    <a:pt x="144" y="61"/>
                    <a:pt x="136" y="61"/>
                  </a:cubicBezTo>
                  <a:cubicBezTo>
                    <a:pt x="131" y="61"/>
                    <a:pt x="126" y="58"/>
                    <a:pt x="123" y="52"/>
                  </a:cubicBezTo>
                  <a:cubicBezTo>
                    <a:pt x="114" y="34"/>
                    <a:pt x="102" y="27"/>
                    <a:pt x="81" y="27"/>
                  </a:cubicBezTo>
                  <a:cubicBezTo>
                    <a:pt x="56" y="27"/>
                    <a:pt x="37" y="37"/>
                    <a:pt x="37" y="62"/>
                  </a:cubicBezTo>
                  <a:cubicBezTo>
                    <a:pt x="37" y="105"/>
                    <a:pt x="159" y="79"/>
                    <a:pt x="159" y="158"/>
                  </a:cubicBezTo>
                  <a:cubicBezTo>
                    <a:pt x="159" y="200"/>
                    <a:pt x="122" y="221"/>
                    <a:pt x="84" y="221"/>
                  </a:cubicBezTo>
                  <a:cubicBezTo>
                    <a:pt x="50" y="221"/>
                    <a:pt x="21" y="209"/>
                    <a:pt x="3" y="182"/>
                  </a:cubicBezTo>
                  <a:cubicBezTo>
                    <a:pt x="1" y="178"/>
                    <a:pt x="0" y="174"/>
                    <a:pt x="0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39">
              <a:extLst>
                <a:ext uri="{FF2B5EF4-FFF2-40B4-BE49-F238E27FC236}">
                  <a16:creationId xmlns:a16="http://schemas.microsoft.com/office/drawing/2014/main" id="{88258320-0607-4486-88C8-F9433A5D682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111875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2 w 128"/>
                <a:gd name="T3" fmla="*/ 27 h 215"/>
                <a:gd name="T4" fmla="*/ 79 w 128"/>
                <a:gd name="T5" fmla="*/ 27 h 215"/>
                <a:gd name="T6" fmla="*/ 79 w 128"/>
                <a:gd name="T7" fmla="*/ 188 h 215"/>
                <a:gd name="T8" fmla="*/ 112 w 128"/>
                <a:gd name="T9" fmla="*/ 188 h 215"/>
                <a:gd name="T10" fmla="*/ 128 w 128"/>
                <a:gd name="T11" fmla="*/ 202 h 215"/>
                <a:gd name="T12" fmla="*/ 112 w 128"/>
                <a:gd name="T13" fmla="*/ 215 h 215"/>
                <a:gd name="T14" fmla="*/ 17 w 128"/>
                <a:gd name="T15" fmla="*/ 215 h 215"/>
                <a:gd name="T16" fmla="*/ 0 w 128"/>
                <a:gd name="T17" fmla="*/ 202 h 215"/>
                <a:gd name="T18" fmla="*/ 17 w 128"/>
                <a:gd name="T19" fmla="*/ 188 h 215"/>
                <a:gd name="T20" fmla="*/ 50 w 128"/>
                <a:gd name="T21" fmla="*/ 188 h 215"/>
                <a:gd name="T22" fmla="*/ 50 w 128"/>
                <a:gd name="T23" fmla="*/ 27 h 215"/>
                <a:gd name="T24" fmla="*/ 17 w 128"/>
                <a:gd name="T25" fmla="*/ 27 h 215"/>
                <a:gd name="T26" fmla="*/ 0 w 128"/>
                <a:gd name="T27" fmla="*/ 14 h 215"/>
                <a:gd name="T28" fmla="*/ 17 w 128"/>
                <a:gd name="T29" fmla="*/ 0 h 215"/>
                <a:gd name="T30" fmla="*/ 112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1" y="27"/>
                    <a:pt x="112" y="27"/>
                  </a:cubicBezTo>
                  <a:lnTo>
                    <a:pt x="79" y="27"/>
                  </a:lnTo>
                  <a:lnTo>
                    <a:pt x="79" y="188"/>
                  </a:lnTo>
                  <a:lnTo>
                    <a:pt x="112" y="188"/>
                  </a:lnTo>
                  <a:cubicBezTo>
                    <a:pt x="121" y="188"/>
                    <a:pt x="128" y="192"/>
                    <a:pt x="128" y="202"/>
                  </a:cubicBezTo>
                  <a:cubicBezTo>
                    <a:pt x="128" y="211"/>
                    <a:pt x="121" y="215"/>
                    <a:pt x="112" y="215"/>
                  </a:cubicBezTo>
                  <a:lnTo>
                    <a:pt x="17" y="215"/>
                  </a:lnTo>
                  <a:cubicBezTo>
                    <a:pt x="8" y="215"/>
                    <a:pt x="0" y="211"/>
                    <a:pt x="0" y="202"/>
                  </a:cubicBezTo>
                  <a:cubicBezTo>
                    <a:pt x="0" y="192"/>
                    <a:pt x="8" y="188"/>
                    <a:pt x="17" y="188"/>
                  </a:cubicBezTo>
                  <a:lnTo>
                    <a:pt x="50" y="188"/>
                  </a:lnTo>
                  <a:lnTo>
                    <a:pt x="50" y="27"/>
                  </a:lnTo>
                  <a:lnTo>
                    <a:pt x="17" y="27"/>
                  </a:lnTo>
                  <a:cubicBezTo>
                    <a:pt x="8" y="27"/>
                    <a:pt x="0" y="23"/>
                    <a:pt x="0" y="14"/>
                  </a:cubicBezTo>
                  <a:cubicBezTo>
                    <a:pt x="0" y="4"/>
                    <a:pt x="8" y="0"/>
                    <a:pt x="17" y="0"/>
                  </a:cubicBezTo>
                  <a:lnTo>
                    <a:pt x="112" y="0"/>
                  </a:lnTo>
                  <a:cubicBezTo>
                    <a:pt x="121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0">
              <a:extLst>
                <a:ext uri="{FF2B5EF4-FFF2-40B4-BE49-F238E27FC236}">
                  <a16:creationId xmlns:a16="http://schemas.microsoft.com/office/drawing/2014/main" id="{7691BEDB-FBF4-4593-A6AE-83A0BD464126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180138" y="6421438"/>
              <a:ext cx="53975" cy="79375"/>
            </a:xfrm>
            <a:custGeom>
              <a:avLst/>
              <a:gdLst>
                <a:gd name="T0" fmla="*/ 30 w 149"/>
                <a:gd name="T1" fmla="*/ 120 h 215"/>
                <a:gd name="T2" fmla="*/ 30 w 149"/>
                <a:gd name="T3" fmla="*/ 188 h 215"/>
                <a:gd name="T4" fmla="*/ 88 w 149"/>
                <a:gd name="T5" fmla="*/ 188 h 215"/>
                <a:gd name="T6" fmla="*/ 119 w 149"/>
                <a:gd name="T7" fmla="*/ 155 h 215"/>
                <a:gd name="T8" fmla="*/ 86 w 149"/>
                <a:gd name="T9" fmla="*/ 120 h 215"/>
                <a:gd name="T10" fmla="*/ 30 w 149"/>
                <a:gd name="T11" fmla="*/ 120 h 215"/>
                <a:gd name="T12" fmla="*/ 30 w 149"/>
                <a:gd name="T13" fmla="*/ 27 h 215"/>
                <a:gd name="T14" fmla="*/ 30 w 149"/>
                <a:gd name="T15" fmla="*/ 93 h 215"/>
                <a:gd name="T16" fmla="*/ 76 w 149"/>
                <a:gd name="T17" fmla="*/ 93 h 215"/>
                <a:gd name="T18" fmla="*/ 108 w 149"/>
                <a:gd name="T19" fmla="*/ 61 h 215"/>
                <a:gd name="T20" fmla="*/ 76 w 149"/>
                <a:gd name="T21" fmla="*/ 27 h 215"/>
                <a:gd name="T22" fmla="*/ 30 w 149"/>
                <a:gd name="T23" fmla="*/ 27 h 215"/>
                <a:gd name="T24" fmla="*/ 78 w 149"/>
                <a:gd name="T25" fmla="*/ 0 h 215"/>
                <a:gd name="T26" fmla="*/ 138 w 149"/>
                <a:gd name="T27" fmla="*/ 61 h 215"/>
                <a:gd name="T28" fmla="*/ 113 w 149"/>
                <a:gd name="T29" fmla="*/ 104 h 215"/>
                <a:gd name="T30" fmla="*/ 149 w 149"/>
                <a:gd name="T31" fmla="*/ 154 h 215"/>
                <a:gd name="T32" fmla="*/ 90 w 149"/>
                <a:gd name="T33" fmla="*/ 215 h 215"/>
                <a:gd name="T34" fmla="*/ 17 w 149"/>
                <a:gd name="T35" fmla="*/ 215 h 215"/>
                <a:gd name="T36" fmla="*/ 0 w 149"/>
                <a:gd name="T37" fmla="*/ 198 h 215"/>
                <a:gd name="T38" fmla="*/ 0 w 149"/>
                <a:gd name="T39" fmla="*/ 17 h 215"/>
                <a:gd name="T40" fmla="*/ 17 w 149"/>
                <a:gd name="T41" fmla="*/ 0 h 215"/>
                <a:gd name="T42" fmla="*/ 78 w 149"/>
                <a:gd name="T4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9" h="215">
                  <a:moveTo>
                    <a:pt x="30" y="120"/>
                  </a:moveTo>
                  <a:lnTo>
                    <a:pt x="30" y="188"/>
                  </a:lnTo>
                  <a:lnTo>
                    <a:pt x="88" y="188"/>
                  </a:lnTo>
                  <a:cubicBezTo>
                    <a:pt x="110" y="188"/>
                    <a:pt x="119" y="175"/>
                    <a:pt x="119" y="155"/>
                  </a:cubicBezTo>
                  <a:cubicBezTo>
                    <a:pt x="119" y="135"/>
                    <a:pt x="110" y="120"/>
                    <a:pt x="86" y="120"/>
                  </a:cubicBezTo>
                  <a:lnTo>
                    <a:pt x="30" y="120"/>
                  </a:lnTo>
                  <a:close/>
                  <a:moveTo>
                    <a:pt x="30" y="27"/>
                  </a:moveTo>
                  <a:lnTo>
                    <a:pt x="30" y="93"/>
                  </a:lnTo>
                  <a:lnTo>
                    <a:pt x="76" y="93"/>
                  </a:lnTo>
                  <a:cubicBezTo>
                    <a:pt x="98" y="93"/>
                    <a:pt x="108" y="80"/>
                    <a:pt x="108" y="61"/>
                  </a:cubicBezTo>
                  <a:cubicBezTo>
                    <a:pt x="108" y="42"/>
                    <a:pt x="98" y="27"/>
                    <a:pt x="76" y="27"/>
                  </a:cubicBezTo>
                  <a:lnTo>
                    <a:pt x="30" y="27"/>
                  </a:lnTo>
                  <a:close/>
                  <a:moveTo>
                    <a:pt x="78" y="0"/>
                  </a:moveTo>
                  <a:cubicBezTo>
                    <a:pt x="110" y="0"/>
                    <a:pt x="138" y="21"/>
                    <a:pt x="138" y="61"/>
                  </a:cubicBezTo>
                  <a:cubicBezTo>
                    <a:pt x="138" y="85"/>
                    <a:pt x="125" y="98"/>
                    <a:pt x="113" y="104"/>
                  </a:cubicBezTo>
                  <a:cubicBezTo>
                    <a:pt x="133" y="111"/>
                    <a:pt x="149" y="129"/>
                    <a:pt x="149" y="154"/>
                  </a:cubicBezTo>
                  <a:cubicBezTo>
                    <a:pt x="149" y="189"/>
                    <a:pt x="124" y="215"/>
                    <a:pt x="90" y="215"/>
                  </a:cubicBezTo>
                  <a:lnTo>
                    <a:pt x="17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7"/>
                    <a:pt x="7" y="0"/>
                    <a:pt x="17" y="0"/>
                  </a:cubicBezTo>
                  <a:lnTo>
                    <a:pt x="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41">
              <a:extLst>
                <a:ext uri="{FF2B5EF4-FFF2-40B4-BE49-F238E27FC236}">
                  <a16:creationId xmlns:a16="http://schemas.microsoft.com/office/drawing/2014/main" id="{BE818848-A126-4942-AE42-0B57DC98637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246813" y="6421438"/>
              <a:ext cx="52388" cy="79375"/>
            </a:xfrm>
            <a:custGeom>
              <a:avLst/>
              <a:gdLst>
                <a:gd name="T0" fmla="*/ 125 w 146"/>
                <a:gd name="T1" fmla="*/ 0 h 215"/>
                <a:gd name="T2" fmla="*/ 141 w 146"/>
                <a:gd name="T3" fmla="*/ 14 h 215"/>
                <a:gd name="T4" fmla="*/ 125 w 146"/>
                <a:gd name="T5" fmla="*/ 27 h 215"/>
                <a:gd name="T6" fmla="*/ 30 w 146"/>
                <a:gd name="T7" fmla="*/ 27 h 215"/>
                <a:gd name="T8" fmla="*/ 30 w 146"/>
                <a:gd name="T9" fmla="*/ 91 h 215"/>
                <a:gd name="T10" fmla="*/ 100 w 146"/>
                <a:gd name="T11" fmla="*/ 91 h 215"/>
                <a:gd name="T12" fmla="*/ 116 w 146"/>
                <a:gd name="T13" fmla="*/ 105 h 215"/>
                <a:gd name="T14" fmla="*/ 100 w 146"/>
                <a:gd name="T15" fmla="*/ 118 h 215"/>
                <a:gd name="T16" fmla="*/ 30 w 146"/>
                <a:gd name="T17" fmla="*/ 118 h 215"/>
                <a:gd name="T18" fmla="*/ 30 w 146"/>
                <a:gd name="T19" fmla="*/ 188 h 215"/>
                <a:gd name="T20" fmla="*/ 130 w 146"/>
                <a:gd name="T21" fmla="*/ 188 h 215"/>
                <a:gd name="T22" fmla="*/ 146 w 146"/>
                <a:gd name="T23" fmla="*/ 202 h 215"/>
                <a:gd name="T24" fmla="*/ 130 w 146"/>
                <a:gd name="T25" fmla="*/ 215 h 215"/>
                <a:gd name="T26" fmla="*/ 17 w 146"/>
                <a:gd name="T27" fmla="*/ 215 h 215"/>
                <a:gd name="T28" fmla="*/ 0 w 146"/>
                <a:gd name="T29" fmla="*/ 198 h 215"/>
                <a:gd name="T30" fmla="*/ 0 w 146"/>
                <a:gd name="T31" fmla="*/ 17 h 215"/>
                <a:gd name="T32" fmla="*/ 17 w 146"/>
                <a:gd name="T33" fmla="*/ 0 h 215"/>
                <a:gd name="T34" fmla="*/ 125 w 146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15">
                  <a:moveTo>
                    <a:pt x="125" y="0"/>
                  </a:moveTo>
                  <a:cubicBezTo>
                    <a:pt x="135" y="0"/>
                    <a:pt x="141" y="4"/>
                    <a:pt x="141" y="14"/>
                  </a:cubicBezTo>
                  <a:cubicBezTo>
                    <a:pt x="141" y="24"/>
                    <a:pt x="135" y="27"/>
                    <a:pt x="125" y="27"/>
                  </a:cubicBezTo>
                  <a:lnTo>
                    <a:pt x="30" y="27"/>
                  </a:lnTo>
                  <a:lnTo>
                    <a:pt x="30" y="91"/>
                  </a:lnTo>
                  <a:lnTo>
                    <a:pt x="100" y="91"/>
                  </a:lnTo>
                  <a:cubicBezTo>
                    <a:pt x="109" y="91"/>
                    <a:pt x="116" y="94"/>
                    <a:pt x="116" y="105"/>
                  </a:cubicBezTo>
                  <a:cubicBezTo>
                    <a:pt x="116" y="115"/>
                    <a:pt x="109" y="118"/>
                    <a:pt x="100" y="118"/>
                  </a:cubicBezTo>
                  <a:lnTo>
                    <a:pt x="30" y="118"/>
                  </a:lnTo>
                  <a:lnTo>
                    <a:pt x="30" y="188"/>
                  </a:lnTo>
                  <a:lnTo>
                    <a:pt x="130" y="188"/>
                  </a:lnTo>
                  <a:cubicBezTo>
                    <a:pt x="139" y="188"/>
                    <a:pt x="146" y="191"/>
                    <a:pt x="146" y="202"/>
                  </a:cubicBezTo>
                  <a:cubicBezTo>
                    <a:pt x="146" y="212"/>
                    <a:pt x="139" y="215"/>
                    <a:pt x="130" y="215"/>
                  </a:cubicBezTo>
                  <a:lnTo>
                    <a:pt x="17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7" y="0"/>
                    <a:pt x="17" y="0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42">
              <a:extLst>
                <a:ext uri="{FF2B5EF4-FFF2-40B4-BE49-F238E27FC236}">
                  <a16:creationId xmlns:a16="http://schemas.microsoft.com/office/drawing/2014/main" id="{37E67FF7-B6BB-436C-BC71-7428804FC47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321425" y="6421438"/>
              <a:ext cx="50800" cy="79375"/>
            </a:xfrm>
            <a:custGeom>
              <a:avLst/>
              <a:gdLst>
                <a:gd name="T0" fmla="*/ 15 w 141"/>
                <a:gd name="T1" fmla="*/ 0 h 215"/>
                <a:gd name="T2" fmla="*/ 30 w 141"/>
                <a:gd name="T3" fmla="*/ 17 h 215"/>
                <a:gd name="T4" fmla="*/ 30 w 141"/>
                <a:gd name="T5" fmla="*/ 188 h 215"/>
                <a:gd name="T6" fmla="*/ 126 w 141"/>
                <a:gd name="T7" fmla="*/ 188 h 215"/>
                <a:gd name="T8" fmla="*/ 141 w 141"/>
                <a:gd name="T9" fmla="*/ 202 h 215"/>
                <a:gd name="T10" fmla="*/ 126 w 141"/>
                <a:gd name="T11" fmla="*/ 215 h 215"/>
                <a:gd name="T12" fmla="*/ 17 w 141"/>
                <a:gd name="T13" fmla="*/ 215 h 215"/>
                <a:gd name="T14" fmla="*/ 0 w 141"/>
                <a:gd name="T15" fmla="*/ 198 h 215"/>
                <a:gd name="T16" fmla="*/ 0 w 141"/>
                <a:gd name="T17" fmla="*/ 17 h 215"/>
                <a:gd name="T18" fmla="*/ 15 w 141"/>
                <a:gd name="T1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215">
                  <a:moveTo>
                    <a:pt x="15" y="0"/>
                  </a:moveTo>
                  <a:cubicBezTo>
                    <a:pt x="25" y="0"/>
                    <a:pt x="30" y="7"/>
                    <a:pt x="30" y="17"/>
                  </a:cubicBezTo>
                  <a:lnTo>
                    <a:pt x="30" y="188"/>
                  </a:lnTo>
                  <a:lnTo>
                    <a:pt x="126" y="188"/>
                  </a:lnTo>
                  <a:cubicBezTo>
                    <a:pt x="135" y="188"/>
                    <a:pt x="141" y="192"/>
                    <a:pt x="141" y="202"/>
                  </a:cubicBezTo>
                  <a:cubicBezTo>
                    <a:pt x="141" y="211"/>
                    <a:pt x="135" y="215"/>
                    <a:pt x="126" y="215"/>
                  </a:cubicBezTo>
                  <a:lnTo>
                    <a:pt x="17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7"/>
                    <a:pt x="5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43">
              <a:extLst>
                <a:ext uri="{FF2B5EF4-FFF2-40B4-BE49-F238E27FC236}">
                  <a16:creationId xmlns:a16="http://schemas.microsoft.com/office/drawing/2014/main" id="{B9101B24-D330-4C3F-AD07-2AB6AB63B9C1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386513" y="6421438"/>
              <a:ext cx="46038" cy="79375"/>
            </a:xfrm>
            <a:custGeom>
              <a:avLst/>
              <a:gdLst>
                <a:gd name="T0" fmla="*/ 127 w 127"/>
                <a:gd name="T1" fmla="*/ 14 h 215"/>
                <a:gd name="T2" fmla="*/ 111 w 127"/>
                <a:gd name="T3" fmla="*/ 27 h 215"/>
                <a:gd name="T4" fmla="*/ 78 w 127"/>
                <a:gd name="T5" fmla="*/ 27 h 215"/>
                <a:gd name="T6" fmla="*/ 78 w 127"/>
                <a:gd name="T7" fmla="*/ 188 h 215"/>
                <a:gd name="T8" fmla="*/ 111 w 127"/>
                <a:gd name="T9" fmla="*/ 188 h 215"/>
                <a:gd name="T10" fmla="*/ 127 w 127"/>
                <a:gd name="T11" fmla="*/ 202 h 215"/>
                <a:gd name="T12" fmla="*/ 111 w 127"/>
                <a:gd name="T13" fmla="*/ 215 h 215"/>
                <a:gd name="T14" fmla="*/ 16 w 127"/>
                <a:gd name="T15" fmla="*/ 215 h 215"/>
                <a:gd name="T16" fmla="*/ 0 w 127"/>
                <a:gd name="T17" fmla="*/ 202 h 215"/>
                <a:gd name="T18" fmla="*/ 16 w 127"/>
                <a:gd name="T19" fmla="*/ 188 h 215"/>
                <a:gd name="T20" fmla="*/ 49 w 127"/>
                <a:gd name="T21" fmla="*/ 188 h 215"/>
                <a:gd name="T22" fmla="*/ 49 w 127"/>
                <a:gd name="T23" fmla="*/ 27 h 215"/>
                <a:gd name="T24" fmla="*/ 16 w 127"/>
                <a:gd name="T25" fmla="*/ 27 h 215"/>
                <a:gd name="T26" fmla="*/ 0 w 127"/>
                <a:gd name="T27" fmla="*/ 14 h 215"/>
                <a:gd name="T28" fmla="*/ 16 w 127"/>
                <a:gd name="T29" fmla="*/ 0 h 215"/>
                <a:gd name="T30" fmla="*/ 111 w 127"/>
                <a:gd name="T31" fmla="*/ 0 h 215"/>
                <a:gd name="T32" fmla="*/ 127 w 127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215">
                  <a:moveTo>
                    <a:pt x="127" y="14"/>
                  </a:moveTo>
                  <a:cubicBezTo>
                    <a:pt x="127" y="23"/>
                    <a:pt x="120" y="27"/>
                    <a:pt x="111" y="27"/>
                  </a:cubicBezTo>
                  <a:lnTo>
                    <a:pt x="78" y="27"/>
                  </a:lnTo>
                  <a:lnTo>
                    <a:pt x="78" y="188"/>
                  </a:lnTo>
                  <a:lnTo>
                    <a:pt x="111" y="188"/>
                  </a:lnTo>
                  <a:cubicBezTo>
                    <a:pt x="120" y="188"/>
                    <a:pt x="127" y="192"/>
                    <a:pt x="127" y="202"/>
                  </a:cubicBezTo>
                  <a:cubicBezTo>
                    <a:pt x="127" y="211"/>
                    <a:pt x="120" y="215"/>
                    <a:pt x="111" y="215"/>
                  </a:cubicBezTo>
                  <a:lnTo>
                    <a:pt x="16" y="215"/>
                  </a:lnTo>
                  <a:cubicBezTo>
                    <a:pt x="7" y="215"/>
                    <a:pt x="0" y="211"/>
                    <a:pt x="0" y="202"/>
                  </a:cubicBezTo>
                  <a:cubicBezTo>
                    <a:pt x="0" y="192"/>
                    <a:pt x="7" y="188"/>
                    <a:pt x="16" y="188"/>
                  </a:cubicBezTo>
                  <a:lnTo>
                    <a:pt x="49" y="188"/>
                  </a:lnTo>
                  <a:lnTo>
                    <a:pt x="49" y="27"/>
                  </a:lnTo>
                  <a:lnTo>
                    <a:pt x="16" y="27"/>
                  </a:lnTo>
                  <a:cubicBezTo>
                    <a:pt x="7" y="27"/>
                    <a:pt x="0" y="23"/>
                    <a:pt x="0" y="14"/>
                  </a:cubicBezTo>
                  <a:cubicBezTo>
                    <a:pt x="0" y="4"/>
                    <a:pt x="7" y="0"/>
                    <a:pt x="16" y="0"/>
                  </a:cubicBezTo>
                  <a:lnTo>
                    <a:pt x="111" y="0"/>
                  </a:lnTo>
                  <a:cubicBezTo>
                    <a:pt x="120" y="0"/>
                    <a:pt x="127" y="4"/>
                    <a:pt x="12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44">
              <a:extLst>
                <a:ext uri="{FF2B5EF4-FFF2-40B4-BE49-F238E27FC236}">
                  <a16:creationId xmlns:a16="http://schemas.microsoft.com/office/drawing/2014/main" id="{CCE5151C-5E14-4810-9D5B-42E96BF969D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451600" y="6421438"/>
              <a:ext cx="55563" cy="80963"/>
            </a:xfrm>
            <a:custGeom>
              <a:avLst/>
              <a:gdLst>
                <a:gd name="T0" fmla="*/ 0 w 156"/>
                <a:gd name="T1" fmla="*/ 17 h 218"/>
                <a:gd name="T2" fmla="*/ 15 w 156"/>
                <a:gd name="T3" fmla="*/ 0 h 218"/>
                <a:gd name="T4" fmla="*/ 30 w 156"/>
                <a:gd name="T5" fmla="*/ 17 h 218"/>
                <a:gd name="T6" fmla="*/ 30 w 156"/>
                <a:gd name="T7" fmla="*/ 136 h 218"/>
                <a:gd name="T8" fmla="*/ 79 w 156"/>
                <a:gd name="T9" fmla="*/ 191 h 218"/>
                <a:gd name="T10" fmla="*/ 127 w 156"/>
                <a:gd name="T11" fmla="*/ 136 h 218"/>
                <a:gd name="T12" fmla="*/ 127 w 156"/>
                <a:gd name="T13" fmla="*/ 17 h 218"/>
                <a:gd name="T14" fmla="*/ 141 w 156"/>
                <a:gd name="T15" fmla="*/ 0 h 218"/>
                <a:gd name="T16" fmla="*/ 156 w 156"/>
                <a:gd name="T17" fmla="*/ 17 h 218"/>
                <a:gd name="T18" fmla="*/ 156 w 156"/>
                <a:gd name="T19" fmla="*/ 136 h 218"/>
                <a:gd name="T20" fmla="*/ 79 w 156"/>
                <a:gd name="T21" fmla="*/ 218 h 218"/>
                <a:gd name="T22" fmla="*/ 0 w 156"/>
                <a:gd name="T23" fmla="*/ 137 h 218"/>
                <a:gd name="T24" fmla="*/ 0 w 156"/>
                <a:gd name="T25" fmla="*/ 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218">
                  <a:moveTo>
                    <a:pt x="0" y="17"/>
                  </a:moveTo>
                  <a:cubicBezTo>
                    <a:pt x="0" y="8"/>
                    <a:pt x="6" y="0"/>
                    <a:pt x="15" y="0"/>
                  </a:cubicBezTo>
                  <a:cubicBezTo>
                    <a:pt x="24" y="0"/>
                    <a:pt x="30" y="8"/>
                    <a:pt x="30" y="17"/>
                  </a:cubicBezTo>
                  <a:lnTo>
                    <a:pt x="30" y="136"/>
                  </a:lnTo>
                  <a:cubicBezTo>
                    <a:pt x="30" y="176"/>
                    <a:pt x="48" y="191"/>
                    <a:pt x="79" y="191"/>
                  </a:cubicBezTo>
                  <a:cubicBezTo>
                    <a:pt x="109" y="191"/>
                    <a:pt x="127" y="176"/>
                    <a:pt x="127" y="136"/>
                  </a:cubicBezTo>
                  <a:lnTo>
                    <a:pt x="127" y="17"/>
                  </a:lnTo>
                  <a:cubicBezTo>
                    <a:pt x="127" y="8"/>
                    <a:pt x="132" y="0"/>
                    <a:pt x="141" y="0"/>
                  </a:cubicBezTo>
                  <a:cubicBezTo>
                    <a:pt x="151" y="0"/>
                    <a:pt x="156" y="8"/>
                    <a:pt x="156" y="17"/>
                  </a:cubicBezTo>
                  <a:lnTo>
                    <a:pt x="156" y="136"/>
                  </a:lnTo>
                  <a:cubicBezTo>
                    <a:pt x="156" y="184"/>
                    <a:pt x="129" y="218"/>
                    <a:pt x="79" y="218"/>
                  </a:cubicBezTo>
                  <a:cubicBezTo>
                    <a:pt x="28" y="218"/>
                    <a:pt x="0" y="184"/>
                    <a:pt x="0" y="137"/>
                  </a:cubicBez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45">
              <a:extLst>
                <a:ext uri="{FF2B5EF4-FFF2-40B4-BE49-F238E27FC236}">
                  <a16:creationId xmlns:a16="http://schemas.microsoft.com/office/drawing/2014/main" id="{76254545-0180-4C0C-B624-06ED381A4E40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516688" y="6419851"/>
              <a:ext cx="58738" cy="82550"/>
            </a:xfrm>
            <a:custGeom>
              <a:avLst/>
              <a:gdLst>
                <a:gd name="T0" fmla="*/ 0 w 159"/>
                <a:gd name="T1" fmla="*/ 170 h 221"/>
                <a:gd name="T2" fmla="*/ 14 w 159"/>
                <a:gd name="T3" fmla="*/ 155 h 221"/>
                <a:gd name="T4" fmla="*/ 28 w 159"/>
                <a:gd name="T5" fmla="*/ 164 h 221"/>
                <a:gd name="T6" fmla="*/ 84 w 159"/>
                <a:gd name="T7" fmla="*/ 194 h 221"/>
                <a:gd name="T8" fmla="*/ 129 w 159"/>
                <a:gd name="T9" fmla="*/ 159 h 221"/>
                <a:gd name="T10" fmla="*/ 8 w 159"/>
                <a:gd name="T11" fmla="*/ 62 h 221"/>
                <a:gd name="T12" fmla="*/ 81 w 159"/>
                <a:gd name="T13" fmla="*/ 0 h 221"/>
                <a:gd name="T14" fmla="*/ 147 w 159"/>
                <a:gd name="T15" fmla="*/ 33 h 221"/>
                <a:gd name="T16" fmla="*/ 151 w 159"/>
                <a:gd name="T17" fmla="*/ 46 h 221"/>
                <a:gd name="T18" fmla="*/ 136 w 159"/>
                <a:gd name="T19" fmla="*/ 61 h 221"/>
                <a:gd name="T20" fmla="*/ 123 w 159"/>
                <a:gd name="T21" fmla="*/ 52 h 221"/>
                <a:gd name="T22" fmla="*/ 81 w 159"/>
                <a:gd name="T23" fmla="*/ 27 h 221"/>
                <a:gd name="T24" fmla="*/ 37 w 159"/>
                <a:gd name="T25" fmla="*/ 62 h 221"/>
                <a:gd name="T26" fmla="*/ 159 w 159"/>
                <a:gd name="T27" fmla="*/ 158 h 221"/>
                <a:gd name="T28" fmla="*/ 84 w 159"/>
                <a:gd name="T29" fmla="*/ 221 h 221"/>
                <a:gd name="T30" fmla="*/ 3 w 159"/>
                <a:gd name="T31" fmla="*/ 182 h 221"/>
                <a:gd name="T32" fmla="*/ 0 w 159"/>
                <a:gd name="T33" fmla="*/ 17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" h="221">
                  <a:moveTo>
                    <a:pt x="0" y="170"/>
                  </a:moveTo>
                  <a:cubicBezTo>
                    <a:pt x="0" y="162"/>
                    <a:pt x="5" y="155"/>
                    <a:pt x="14" y="155"/>
                  </a:cubicBezTo>
                  <a:cubicBezTo>
                    <a:pt x="20" y="155"/>
                    <a:pt x="24" y="158"/>
                    <a:pt x="28" y="164"/>
                  </a:cubicBezTo>
                  <a:cubicBezTo>
                    <a:pt x="40" y="184"/>
                    <a:pt x="54" y="194"/>
                    <a:pt x="84" y="194"/>
                  </a:cubicBezTo>
                  <a:cubicBezTo>
                    <a:pt x="113" y="194"/>
                    <a:pt x="129" y="182"/>
                    <a:pt x="129" y="159"/>
                  </a:cubicBezTo>
                  <a:cubicBezTo>
                    <a:pt x="129" y="102"/>
                    <a:pt x="8" y="136"/>
                    <a:pt x="8" y="62"/>
                  </a:cubicBezTo>
                  <a:cubicBezTo>
                    <a:pt x="8" y="20"/>
                    <a:pt x="43" y="0"/>
                    <a:pt x="81" y="0"/>
                  </a:cubicBezTo>
                  <a:cubicBezTo>
                    <a:pt x="113" y="0"/>
                    <a:pt x="134" y="11"/>
                    <a:pt x="147" y="33"/>
                  </a:cubicBezTo>
                  <a:cubicBezTo>
                    <a:pt x="150" y="38"/>
                    <a:pt x="151" y="42"/>
                    <a:pt x="151" y="46"/>
                  </a:cubicBezTo>
                  <a:cubicBezTo>
                    <a:pt x="151" y="56"/>
                    <a:pt x="144" y="61"/>
                    <a:pt x="136" y="61"/>
                  </a:cubicBezTo>
                  <a:cubicBezTo>
                    <a:pt x="131" y="61"/>
                    <a:pt x="126" y="58"/>
                    <a:pt x="123" y="52"/>
                  </a:cubicBezTo>
                  <a:cubicBezTo>
                    <a:pt x="114" y="34"/>
                    <a:pt x="102" y="27"/>
                    <a:pt x="81" y="27"/>
                  </a:cubicBezTo>
                  <a:cubicBezTo>
                    <a:pt x="56" y="27"/>
                    <a:pt x="37" y="37"/>
                    <a:pt x="37" y="62"/>
                  </a:cubicBezTo>
                  <a:cubicBezTo>
                    <a:pt x="37" y="105"/>
                    <a:pt x="159" y="79"/>
                    <a:pt x="159" y="158"/>
                  </a:cubicBezTo>
                  <a:cubicBezTo>
                    <a:pt x="159" y="200"/>
                    <a:pt x="122" y="221"/>
                    <a:pt x="84" y="221"/>
                  </a:cubicBezTo>
                  <a:cubicBezTo>
                    <a:pt x="50" y="221"/>
                    <a:pt x="21" y="209"/>
                    <a:pt x="3" y="182"/>
                  </a:cubicBezTo>
                  <a:cubicBezTo>
                    <a:pt x="1" y="178"/>
                    <a:pt x="0" y="174"/>
                    <a:pt x="0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46">
              <a:extLst>
                <a:ext uri="{FF2B5EF4-FFF2-40B4-BE49-F238E27FC236}">
                  <a16:creationId xmlns:a16="http://schemas.microsoft.com/office/drawing/2014/main" id="{BD939C42-3D48-4650-80D6-BD7C0C1C5EC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592888" y="6462713"/>
              <a:ext cx="46038" cy="9525"/>
            </a:xfrm>
            <a:custGeom>
              <a:avLst/>
              <a:gdLst>
                <a:gd name="T0" fmla="*/ 111 w 127"/>
                <a:gd name="T1" fmla="*/ 0 h 26"/>
                <a:gd name="T2" fmla="*/ 127 w 127"/>
                <a:gd name="T3" fmla="*/ 13 h 26"/>
                <a:gd name="T4" fmla="*/ 111 w 127"/>
                <a:gd name="T5" fmla="*/ 26 h 26"/>
                <a:gd name="T6" fmla="*/ 15 w 127"/>
                <a:gd name="T7" fmla="*/ 26 h 26"/>
                <a:gd name="T8" fmla="*/ 0 w 127"/>
                <a:gd name="T9" fmla="*/ 13 h 26"/>
                <a:gd name="T10" fmla="*/ 15 w 127"/>
                <a:gd name="T11" fmla="*/ 0 h 26"/>
                <a:gd name="T12" fmla="*/ 111 w 127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26">
                  <a:moveTo>
                    <a:pt x="111" y="0"/>
                  </a:moveTo>
                  <a:cubicBezTo>
                    <a:pt x="121" y="0"/>
                    <a:pt x="127" y="3"/>
                    <a:pt x="127" y="13"/>
                  </a:cubicBezTo>
                  <a:cubicBezTo>
                    <a:pt x="127" y="23"/>
                    <a:pt x="121" y="26"/>
                    <a:pt x="111" y="26"/>
                  </a:cubicBezTo>
                  <a:lnTo>
                    <a:pt x="15" y="26"/>
                  </a:lnTo>
                  <a:cubicBezTo>
                    <a:pt x="6" y="26"/>
                    <a:pt x="0" y="23"/>
                    <a:pt x="0" y="13"/>
                  </a:cubicBezTo>
                  <a:cubicBezTo>
                    <a:pt x="0" y="3"/>
                    <a:pt x="6" y="0"/>
                    <a:pt x="15" y="0"/>
                  </a:cubicBezTo>
                  <a:lnTo>
                    <a:pt x="1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47">
              <a:extLst>
                <a:ext uri="{FF2B5EF4-FFF2-40B4-BE49-F238E27FC236}">
                  <a16:creationId xmlns:a16="http://schemas.microsoft.com/office/drawing/2014/main" id="{CED37BAD-3D5F-42BC-96D0-DE502F1AA67E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654800" y="6421438"/>
              <a:ext cx="60325" cy="79375"/>
            </a:xfrm>
            <a:custGeom>
              <a:avLst/>
              <a:gdLst>
                <a:gd name="T0" fmla="*/ 59 w 166"/>
                <a:gd name="T1" fmla="*/ 126 h 215"/>
                <a:gd name="T2" fmla="*/ 107 w 166"/>
                <a:gd name="T3" fmla="*/ 126 h 215"/>
                <a:gd name="T4" fmla="*/ 83 w 166"/>
                <a:gd name="T5" fmla="*/ 56 h 215"/>
                <a:gd name="T6" fmla="*/ 59 w 166"/>
                <a:gd name="T7" fmla="*/ 126 h 215"/>
                <a:gd name="T8" fmla="*/ 165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8 w 166"/>
                <a:gd name="T15" fmla="*/ 205 h 215"/>
                <a:gd name="T16" fmla="*/ 118 w 166"/>
                <a:gd name="T17" fmla="*/ 153 h 215"/>
                <a:gd name="T18" fmla="*/ 49 w 166"/>
                <a:gd name="T19" fmla="*/ 153 h 215"/>
                <a:gd name="T20" fmla="*/ 29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2 w 166"/>
                <a:gd name="T27" fmla="*/ 193 h 215"/>
                <a:gd name="T28" fmla="*/ 70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5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9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9" y="126"/>
                  </a:lnTo>
                  <a:close/>
                  <a:moveTo>
                    <a:pt x="165" y="193"/>
                  </a:moveTo>
                  <a:cubicBezTo>
                    <a:pt x="166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1" y="212"/>
                    <a:pt x="138" y="205"/>
                  </a:cubicBezTo>
                  <a:lnTo>
                    <a:pt x="118" y="153"/>
                  </a:lnTo>
                  <a:lnTo>
                    <a:pt x="49" y="153"/>
                  </a:lnTo>
                  <a:lnTo>
                    <a:pt x="29" y="205"/>
                  </a:lnTo>
                  <a:cubicBezTo>
                    <a:pt x="26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1" y="196"/>
                    <a:pt x="2" y="193"/>
                  </a:cubicBezTo>
                  <a:lnTo>
                    <a:pt x="70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4" y="7"/>
                    <a:pt x="96" y="13"/>
                  </a:cubicBezTo>
                  <a:lnTo>
                    <a:pt x="16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48">
              <a:extLst>
                <a:ext uri="{FF2B5EF4-FFF2-40B4-BE49-F238E27FC236}">
                  <a16:creationId xmlns:a16="http://schemas.microsoft.com/office/drawing/2014/main" id="{BC224E2F-77DA-4CD8-9C54-B34DFA73FF5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727825" y="6421438"/>
              <a:ext cx="53975" cy="79375"/>
            </a:xfrm>
            <a:custGeom>
              <a:avLst/>
              <a:gdLst>
                <a:gd name="T0" fmla="*/ 61 w 151"/>
                <a:gd name="T1" fmla="*/ 107 h 215"/>
                <a:gd name="T2" fmla="*/ 30 w 151"/>
                <a:gd name="T3" fmla="*/ 144 h 215"/>
                <a:gd name="T4" fmla="*/ 30 w 151"/>
                <a:gd name="T5" fmla="*/ 198 h 215"/>
                <a:gd name="T6" fmla="*/ 15 w 151"/>
                <a:gd name="T7" fmla="*/ 215 h 215"/>
                <a:gd name="T8" fmla="*/ 0 w 151"/>
                <a:gd name="T9" fmla="*/ 198 h 215"/>
                <a:gd name="T10" fmla="*/ 0 w 151"/>
                <a:gd name="T11" fmla="*/ 17 h 215"/>
                <a:gd name="T12" fmla="*/ 15 w 151"/>
                <a:gd name="T13" fmla="*/ 0 h 215"/>
                <a:gd name="T14" fmla="*/ 30 w 151"/>
                <a:gd name="T15" fmla="*/ 17 h 215"/>
                <a:gd name="T16" fmla="*/ 30 w 151"/>
                <a:gd name="T17" fmla="*/ 101 h 215"/>
                <a:gd name="T18" fmla="*/ 105 w 151"/>
                <a:gd name="T19" fmla="*/ 6 h 215"/>
                <a:gd name="T20" fmla="*/ 118 w 151"/>
                <a:gd name="T21" fmla="*/ 0 h 215"/>
                <a:gd name="T22" fmla="*/ 132 w 151"/>
                <a:gd name="T23" fmla="*/ 13 h 215"/>
                <a:gd name="T24" fmla="*/ 126 w 151"/>
                <a:gd name="T25" fmla="*/ 26 h 215"/>
                <a:gd name="T26" fmla="*/ 79 w 151"/>
                <a:gd name="T27" fmla="*/ 83 h 215"/>
                <a:gd name="T28" fmla="*/ 149 w 151"/>
                <a:gd name="T29" fmla="*/ 190 h 215"/>
                <a:gd name="T30" fmla="*/ 151 w 151"/>
                <a:gd name="T31" fmla="*/ 199 h 215"/>
                <a:gd name="T32" fmla="*/ 137 w 151"/>
                <a:gd name="T33" fmla="*/ 215 h 215"/>
                <a:gd name="T34" fmla="*/ 124 w 151"/>
                <a:gd name="T35" fmla="*/ 207 h 215"/>
                <a:gd name="T36" fmla="*/ 61 w 151"/>
                <a:gd name="T37" fmla="*/ 10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215">
                  <a:moveTo>
                    <a:pt x="61" y="107"/>
                  </a:moveTo>
                  <a:lnTo>
                    <a:pt x="30" y="144"/>
                  </a:lnTo>
                  <a:lnTo>
                    <a:pt x="30" y="198"/>
                  </a:lnTo>
                  <a:cubicBezTo>
                    <a:pt x="30" y="208"/>
                    <a:pt x="25" y="215"/>
                    <a:pt x="15" y="215"/>
                  </a:cubicBezTo>
                  <a:cubicBezTo>
                    <a:pt x="6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6" y="0"/>
                    <a:pt x="15" y="0"/>
                  </a:cubicBezTo>
                  <a:cubicBezTo>
                    <a:pt x="24" y="0"/>
                    <a:pt x="30" y="8"/>
                    <a:pt x="30" y="17"/>
                  </a:cubicBezTo>
                  <a:lnTo>
                    <a:pt x="30" y="101"/>
                  </a:lnTo>
                  <a:lnTo>
                    <a:pt x="105" y="6"/>
                  </a:lnTo>
                  <a:cubicBezTo>
                    <a:pt x="109" y="2"/>
                    <a:pt x="113" y="0"/>
                    <a:pt x="118" y="0"/>
                  </a:cubicBezTo>
                  <a:cubicBezTo>
                    <a:pt x="126" y="0"/>
                    <a:pt x="132" y="5"/>
                    <a:pt x="132" y="13"/>
                  </a:cubicBezTo>
                  <a:cubicBezTo>
                    <a:pt x="132" y="17"/>
                    <a:pt x="130" y="21"/>
                    <a:pt x="126" y="26"/>
                  </a:cubicBezTo>
                  <a:lnTo>
                    <a:pt x="79" y="83"/>
                  </a:lnTo>
                  <a:lnTo>
                    <a:pt x="149" y="190"/>
                  </a:lnTo>
                  <a:cubicBezTo>
                    <a:pt x="151" y="193"/>
                    <a:pt x="151" y="196"/>
                    <a:pt x="151" y="199"/>
                  </a:cubicBezTo>
                  <a:cubicBezTo>
                    <a:pt x="151" y="208"/>
                    <a:pt x="145" y="215"/>
                    <a:pt x="137" y="215"/>
                  </a:cubicBezTo>
                  <a:cubicBezTo>
                    <a:pt x="132" y="215"/>
                    <a:pt x="127" y="212"/>
                    <a:pt x="124" y="207"/>
                  </a:cubicBezTo>
                  <a:lnTo>
                    <a:pt x="6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49">
              <a:extLst>
                <a:ext uri="{FF2B5EF4-FFF2-40B4-BE49-F238E27FC236}">
                  <a16:creationId xmlns:a16="http://schemas.microsoft.com/office/drawing/2014/main" id="{6DB6CD34-CE10-4172-954D-F594730F060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792913" y="6421438"/>
              <a:ext cx="58738" cy="79375"/>
            </a:xfrm>
            <a:custGeom>
              <a:avLst/>
              <a:gdLst>
                <a:gd name="T0" fmla="*/ 58 w 166"/>
                <a:gd name="T1" fmla="*/ 126 h 215"/>
                <a:gd name="T2" fmla="*/ 107 w 166"/>
                <a:gd name="T3" fmla="*/ 126 h 215"/>
                <a:gd name="T4" fmla="*/ 83 w 166"/>
                <a:gd name="T5" fmla="*/ 56 h 215"/>
                <a:gd name="T6" fmla="*/ 58 w 166"/>
                <a:gd name="T7" fmla="*/ 126 h 215"/>
                <a:gd name="T8" fmla="*/ 164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7 w 166"/>
                <a:gd name="T15" fmla="*/ 205 h 215"/>
                <a:gd name="T16" fmla="*/ 117 w 166"/>
                <a:gd name="T17" fmla="*/ 153 h 215"/>
                <a:gd name="T18" fmla="*/ 48 w 166"/>
                <a:gd name="T19" fmla="*/ 153 h 215"/>
                <a:gd name="T20" fmla="*/ 28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1 w 166"/>
                <a:gd name="T27" fmla="*/ 193 h 215"/>
                <a:gd name="T28" fmla="*/ 69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4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8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8" y="126"/>
                  </a:lnTo>
                  <a:close/>
                  <a:moveTo>
                    <a:pt x="164" y="193"/>
                  </a:moveTo>
                  <a:cubicBezTo>
                    <a:pt x="165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0" y="212"/>
                    <a:pt x="137" y="205"/>
                  </a:cubicBezTo>
                  <a:lnTo>
                    <a:pt x="117" y="153"/>
                  </a:lnTo>
                  <a:lnTo>
                    <a:pt x="48" y="153"/>
                  </a:lnTo>
                  <a:lnTo>
                    <a:pt x="28" y="205"/>
                  </a:lnTo>
                  <a:cubicBezTo>
                    <a:pt x="25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69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3" y="7"/>
                    <a:pt x="96" y="13"/>
                  </a:cubicBezTo>
                  <a:lnTo>
                    <a:pt x="164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50">
              <a:extLst>
                <a:ext uri="{FF2B5EF4-FFF2-40B4-BE49-F238E27FC236}">
                  <a16:creationId xmlns:a16="http://schemas.microsoft.com/office/drawing/2014/main" id="{E0CCC8D0-CE54-46DC-BB4C-75EEDA03460B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859588" y="6421438"/>
              <a:ext cx="61913" cy="79375"/>
            </a:xfrm>
            <a:custGeom>
              <a:avLst/>
              <a:gdLst>
                <a:gd name="T0" fmla="*/ 157 w 174"/>
                <a:gd name="T1" fmla="*/ 0 h 215"/>
                <a:gd name="T2" fmla="*/ 174 w 174"/>
                <a:gd name="T3" fmla="*/ 14 h 215"/>
                <a:gd name="T4" fmla="*/ 157 w 174"/>
                <a:gd name="T5" fmla="*/ 27 h 215"/>
                <a:gd name="T6" fmla="*/ 102 w 174"/>
                <a:gd name="T7" fmla="*/ 27 h 215"/>
                <a:gd name="T8" fmla="*/ 102 w 174"/>
                <a:gd name="T9" fmla="*/ 198 h 215"/>
                <a:gd name="T10" fmla="*/ 87 w 174"/>
                <a:gd name="T11" fmla="*/ 215 h 215"/>
                <a:gd name="T12" fmla="*/ 72 w 174"/>
                <a:gd name="T13" fmla="*/ 198 h 215"/>
                <a:gd name="T14" fmla="*/ 72 w 174"/>
                <a:gd name="T15" fmla="*/ 27 h 215"/>
                <a:gd name="T16" fmla="*/ 17 w 174"/>
                <a:gd name="T17" fmla="*/ 27 h 215"/>
                <a:gd name="T18" fmla="*/ 0 w 174"/>
                <a:gd name="T19" fmla="*/ 14 h 215"/>
                <a:gd name="T20" fmla="*/ 17 w 174"/>
                <a:gd name="T21" fmla="*/ 0 h 215"/>
                <a:gd name="T22" fmla="*/ 157 w 174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15">
                  <a:moveTo>
                    <a:pt x="157" y="0"/>
                  </a:moveTo>
                  <a:cubicBezTo>
                    <a:pt x="167" y="0"/>
                    <a:pt x="174" y="4"/>
                    <a:pt x="174" y="14"/>
                  </a:cubicBezTo>
                  <a:cubicBezTo>
                    <a:pt x="174" y="24"/>
                    <a:pt x="167" y="27"/>
                    <a:pt x="157" y="27"/>
                  </a:cubicBezTo>
                  <a:lnTo>
                    <a:pt x="102" y="27"/>
                  </a:lnTo>
                  <a:lnTo>
                    <a:pt x="102" y="198"/>
                  </a:lnTo>
                  <a:cubicBezTo>
                    <a:pt x="102" y="208"/>
                    <a:pt x="97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7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51">
              <a:extLst>
                <a:ext uri="{FF2B5EF4-FFF2-40B4-BE49-F238E27FC236}">
                  <a16:creationId xmlns:a16="http://schemas.microsoft.com/office/drawing/2014/main" id="{FFED7B24-C344-4AF5-9B85-91E78E1DA1A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932613" y="6421438"/>
              <a:ext cx="53975" cy="79375"/>
            </a:xfrm>
            <a:custGeom>
              <a:avLst/>
              <a:gdLst>
                <a:gd name="T0" fmla="*/ 125 w 146"/>
                <a:gd name="T1" fmla="*/ 0 h 215"/>
                <a:gd name="T2" fmla="*/ 141 w 146"/>
                <a:gd name="T3" fmla="*/ 14 h 215"/>
                <a:gd name="T4" fmla="*/ 125 w 146"/>
                <a:gd name="T5" fmla="*/ 27 h 215"/>
                <a:gd name="T6" fmla="*/ 29 w 146"/>
                <a:gd name="T7" fmla="*/ 27 h 215"/>
                <a:gd name="T8" fmla="*/ 29 w 146"/>
                <a:gd name="T9" fmla="*/ 91 h 215"/>
                <a:gd name="T10" fmla="*/ 100 w 146"/>
                <a:gd name="T11" fmla="*/ 91 h 215"/>
                <a:gd name="T12" fmla="*/ 115 w 146"/>
                <a:gd name="T13" fmla="*/ 105 h 215"/>
                <a:gd name="T14" fmla="*/ 100 w 146"/>
                <a:gd name="T15" fmla="*/ 118 h 215"/>
                <a:gd name="T16" fmla="*/ 29 w 146"/>
                <a:gd name="T17" fmla="*/ 118 h 215"/>
                <a:gd name="T18" fmla="*/ 29 w 146"/>
                <a:gd name="T19" fmla="*/ 188 h 215"/>
                <a:gd name="T20" fmla="*/ 130 w 146"/>
                <a:gd name="T21" fmla="*/ 188 h 215"/>
                <a:gd name="T22" fmla="*/ 146 w 146"/>
                <a:gd name="T23" fmla="*/ 202 h 215"/>
                <a:gd name="T24" fmla="*/ 130 w 146"/>
                <a:gd name="T25" fmla="*/ 215 h 215"/>
                <a:gd name="T26" fmla="*/ 16 w 146"/>
                <a:gd name="T27" fmla="*/ 215 h 215"/>
                <a:gd name="T28" fmla="*/ 0 w 146"/>
                <a:gd name="T29" fmla="*/ 198 h 215"/>
                <a:gd name="T30" fmla="*/ 0 w 146"/>
                <a:gd name="T31" fmla="*/ 17 h 215"/>
                <a:gd name="T32" fmla="*/ 16 w 146"/>
                <a:gd name="T33" fmla="*/ 0 h 215"/>
                <a:gd name="T34" fmla="*/ 125 w 146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15">
                  <a:moveTo>
                    <a:pt x="125" y="0"/>
                  </a:moveTo>
                  <a:cubicBezTo>
                    <a:pt x="134" y="0"/>
                    <a:pt x="141" y="4"/>
                    <a:pt x="141" y="14"/>
                  </a:cubicBezTo>
                  <a:cubicBezTo>
                    <a:pt x="141" y="24"/>
                    <a:pt x="134" y="27"/>
                    <a:pt x="125" y="27"/>
                  </a:cubicBezTo>
                  <a:lnTo>
                    <a:pt x="29" y="27"/>
                  </a:lnTo>
                  <a:lnTo>
                    <a:pt x="29" y="91"/>
                  </a:lnTo>
                  <a:lnTo>
                    <a:pt x="100" y="91"/>
                  </a:lnTo>
                  <a:cubicBezTo>
                    <a:pt x="109" y="91"/>
                    <a:pt x="115" y="94"/>
                    <a:pt x="115" y="105"/>
                  </a:cubicBezTo>
                  <a:cubicBezTo>
                    <a:pt x="115" y="115"/>
                    <a:pt x="109" y="118"/>
                    <a:pt x="100" y="118"/>
                  </a:cubicBezTo>
                  <a:lnTo>
                    <a:pt x="29" y="118"/>
                  </a:lnTo>
                  <a:lnTo>
                    <a:pt x="29" y="188"/>
                  </a:lnTo>
                  <a:lnTo>
                    <a:pt x="130" y="188"/>
                  </a:lnTo>
                  <a:cubicBezTo>
                    <a:pt x="139" y="188"/>
                    <a:pt x="146" y="191"/>
                    <a:pt x="146" y="202"/>
                  </a:cubicBezTo>
                  <a:cubicBezTo>
                    <a:pt x="146" y="212"/>
                    <a:pt x="139" y="215"/>
                    <a:pt x="130" y="215"/>
                  </a:cubicBezTo>
                  <a:lnTo>
                    <a:pt x="16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7" y="0"/>
                    <a:pt x="16" y="0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52">
              <a:extLst>
                <a:ext uri="{FF2B5EF4-FFF2-40B4-BE49-F238E27FC236}">
                  <a16:creationId xmlns:a16="http://schemas.microsoft.com/office/drawing/2014/main" id="{827812F3-5D02-4F98-B62D-053CF29E5AD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000875" y="6421438"/>
              <a:ext cx="53975" cy="79375"/>
            </a:xfrm>
            <a:custGeom>
              <a:avLst/>
              <a:gdLst>
                <a:gd name="T0" fmla="*/ 153 w 153"/>
                <a:gd name="T1" fmla="*/ 198 h 215"/>
                <a:gd name="T2" fmla="*/ 138 w 153"/>
                <a:gd name="T3" fmla="*/ 215 h 215"/>
                <a:gd name="T4" fmla="*/ 124 w 153"/>
                <a:gd name="T5" fmla="*/ 198 h 215"/>
                <a:gd name="T6" fmla="*/ 124 w 153"/>
                <a:gd name="T7" fmla="*/ 68 h 215"/>
                <a:gd name="T8" fmla="*/ 89 w 153"/>
                <a:gd name="T9" fmla="*/ 135 h 215"/>
                <a:gd name="T10" fmla="*/ 77 w 153"/>
                <a:gd name="T11" fmla="*/ 143 h 215"/>
                <a:gd name="T12" fmla="*/ 64 w 153"/>
                <a:gd name="T13" fmla="*/ 135 h 215"/>
                <a:gd name="T14" fmla="*/ 29 w 153"/>
                <a:gd name="T15" fmla="*/ 68 h 215"/>
                <a:gd name="T16" fmla="*/ 29 w 153"/>
                <a:gd name="T17" fmla="*/ 198 h 215"/>
                <a:gd name="T18" fmla="*/ 14 w 153"/>
                <a:gd name="T19" fmla="*/ 215 h 215"/>
                <a:gd name="T20" fmla="*/ 0 w 153"/>
                <a:gd name="T21" fmla="*/ 198 h 215"/>
                <a:gd name="T22" fmla="*/ 0 w 153"/>
                <a:gd name="T23" fmla="*/ 16 h 215"/>
                <a:gd name="T24" fmla="*/ 14 w 153"/>
                <a:gd name="T25" fmla="*/ 0 h 215"/>
                <a:gd name="T26" fmla="*/ 27 w 153"/>
                <a:gd name="T27" fmla="*/ 8 h 215"/>
                <a:gd name="T28" fmla="*/ 77 w 153"/>
                <a:gd name="T29" fmla="*/ 104 h 215"/>
                <a:gd name="T30" fmla="*/ 126 w 153"/>
                <a:gd name="T31" fmla="*/ 8 h 215"/>
                <a:gd name="T32" fmla="*/ 139 w 153"/>
                <a:gd name="T33" fmla="*/ 0 h 215"/>
                <a:gd name="T34" fmla="*/ 153 w 153"/>
                <a:gd name="T35" fmla="*/ 16 h 215"/>
                <a:gd name="T36" fmla="*/ 153 w 153"/>
                <a:gd name="T37" fmla="*/ 19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3" h="215">
                  <a:moveTo>
                    <a:pt x="153" y="198"/>
                  </a:moveTo>
                  <a:cubicBezTo>
                    <a:pt x="153" y="208"/>
                    <a:pt x="148" y="215"/>
                    <a:pt x="138" y="215"/>
                  </a:cubicBezTo>
                  <a:cubicBezTo>
                    <a:pt x="129" y="215"/>
                    <a:pt x="124" y="208"/>
                    <a:pt x="124" y="198"/>
                  </a:cubicBezTo>
                  <a:lnTo>
                    <a:pt x="124" y="68"/>
                  </a:lnTo>
                  <a:lnTo>
                    <a:pt x="89" y="135"/>
                  </a:lnTo>
                  <a:cubicBezTo>
                    <a:pt x="87" y="139"/>
                    <a:pt x="83" y="143"/>
                    <a:pt x="77" y="143"/>
                  </a:cubicBezTo>
                  <a:cubicBezTo>
                    <a:pt x="70" y="143"/>
                    <a:pt x="66" y="139"/>
                    <a:pt x="64" y="135"/>
                  </a:cubicBezTo>
                  <a:lnTo>
                    <a:pt x="29" y="68"/>
                  </a:lnTo>
                  <a:lnTo>
                    <a:pt x="29" y="198"/>
                  </a:lnTo>
                  <a:cubicBezTo>
                    <a:pt x="29" y="208"/>
                    <a:pt x="24" y="215"/>
                    <a:pt x="14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6"/>
                  </a:ln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5" y="4"/>
                    <a:pt x="27" y="8"/>
                  </a:cubicBezTo>
                  <a:lnTo>
                    <a:pt x="77" y="104"/>
                  </a:lnTo>
                  <a:lnTo>
                    <a:pt x="126" y="8"/>
                  </a:lnTo>
                  <a:cubicBezTo>
                    <a:pt x="128" y="4"/>
                    <a:pt x="131" y="0"/>
                    <a:pt x="139" y="0"/>
                  </a:cubicBezTo>
                  <a:cubicBezTo>
                    <a:pt x="148" y="0"/>
                    <a:pt x="153" y="7"/>
                    <a:pt x="153" y="16"/>
                  </a:cubicBezTo>
                  <a:lnTo>
                    <a:pt x="153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53">
              <a:extLst>
                <a:ext uri="{FF2B5EF4-FFF2-40B4-BE49-F238E27FC236}">
                  <a16:creationId xmlns:a16="http://schemas.microsoft.com/office/drawing/2014/main" id="{339A7FC6-E969-4578-92CA-EB7791D4890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072313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1 w 128"/>
                <a:gd name="T3" fmla="*/ 27 h 215"/>
                <a:gd name="T4" fmla="*/ 79 w 128"/>
                <a:gd name="T5" fmla="*/ 27 h 215"/>
                <a:gd name="T6" fmla="*/ 79 w 128"/>
                <a:gd name="T7" fmla="*/ 188 h 215"/>
                <a:gd name="T8" fmla="*/ 111 w 128"/>
                <a:gd name="T9" fmla="*/ 188 h 215"/>
                <a:gd name="T10" fmla="*/ 128 w 128"/>
                <a:gd name="T11" fmla="*/ 202 h 215"/>
                <a:gd name="T12" fmla="*/ 111 w 128"/>
                <a:gd name="T13" fmla="*/ 215 h 215"/>
                <a:gd name="T14" fmla="*/ 17 w 128"/>
                <a:gd name="T15" fmla="*/ 215 h 215"/>
                <a:gd name="T16" fmla="*/ 0 w 128"/>
                <a:gd name="T17" fmla="*/ 202 h 215"/>
                <a:gd name="T18" fmla="*/ 17 w 128"/>
                <a:gd name="T19" fmla="*/ 188 h 215"/>
                <a:gd name="T20" fmla="*/ 49 w 128"/>
                <a:gd name="T21" fmla="*/ 188 h 215"/>
                <a:gd name="T22" fmla="*/ 49 w 128"/>
                <a:gd name="T23" fmla="*/ 27 h 215"/>
                <a:gd name="T24" fmla="*/ 17 w 128"/>
                <a:gd name="T25" fmla="*/ 27 h 215"/>
                <a:gd name="T26" fmla="*/ 0 w 128"/>
                <a:gd name="T27" fmla="*/ 14 h 215"/>
                <a:gd name="T28" fmla="*/ 17 w 128"/>
                <a:gd name="T29" fmla="*/ 0 h 215"/>
                <a:gd name="T30" fmla="*/ 111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1" y="27"/>
                    <a:pt x="111" y="27"/>
                  </a:cubicBezTo>
                  <a:lnTo>
                    <a:pt x="79" y="27"/>
                  </a:lnTo>
                  <a:lnTo>
                    <a:pt x="79" y="188"/>
                  </a:lnTo>
                  <a:lnTo>
                    <a:pt x="111" y="188"/>
                  </a:lnTo>
                  <a:cubicBezTo>
                    <a:pt x="121" y="188"/>
                    <a:pt x="128" y="192"/>
                    <a:pt x="128" y="202"/>
                  </a:cubicBezTo>
                  <a:cubicBezTo>
                    <a:pt x="128" y="211"/>
                    <a:pt x="121" y="215"/>
                    <a:pt x="111" y="215"/>
                  </a:cubicBezTo>
                  <a:lnTo>
                    <a:pt x="17" y="215"/>
                  </a:lnTo>
                  <a:cubicBezTo>
                    <a:pt x="7" y="215"/>
                    <a:pt x="0" y="211"/>
                    <a:pt x="0" y="202"/>
                  </a:cubicBezTo>
                  <a:cubicBezTo>
                    <a:pt x="0" y="192"/>
                    <a:pt x="7" y="188"/>
                    <a:pt x="17" y="188"/>
                  </a:cubicBezTo>
                  <a:lnTo>
                    <a:pt x="49" y="188"/>
                  </a:lnTo>
                  <a:lnTo>
                    <a:pt x="49" y="27"/>
                  </a:lnTo>
                  <a:lnTo>
                    <a:pt x="17" y="27"/>
                  </a:lnTo>
                  <a:cubicBezTo>
                    <a:pt x="7" y="27"/>
                    <a:pt x="0" y="23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11" y="0"/>
                  </a:lnTo>
                  <a:cubicBezTo>
                    <a:pt x="121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54">
              <a:extLst>
                <a:ext uri="{FF2B5EF4-FFF2-40B4-BE49-F238E27FC236}">
                  <a16:creationId xmlns:a16="http://schemas.microsoft.com/office/drawing/2014/main" id="{923B7690-2C29-4A76-8CA5-585D512FCAC7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135813" y="6421438"/>
              <a:ext cx="58738" cy="79375"/>
            </a:xfrm>
            <a:custGeom>
              <a:avLst/>
              <a:gdLst>
                <a:gd name="T0" fmla="*/ 59 w 166"/>
                <a:gd name="T1" fmla="*/ 126 h 215"/>
                <a:gd name="T2" fmla="*/ 107 w 166"/>
                <a:gd name="T3" fmla="*/ 126 h 215"/>
                <a:gd name="T4" fmla="*/ 83 w 166"/>
                <a:gd name="T5" fmla="*/ 56 h 215"/>
                <a:gd name="T6" fmla="*/ 59 w 166"/>
                <a:gd name="T7" fmla="*/ 126 h 215"/>
                <a:gd name="T8" fmla="*/ 165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8 w 166"/>
                <a:gd name="T15" fmla="*/ 205 h 215"/>
                <a:gd name="T16" fmla="*/ 117 w 166"/>
                <a:gd name="T17" fmla="*/ 153 h 215"/>
                <a:gd name="T18" fmla="*/ 49 w 166"/>
                <a:gd name="T19" fmla="*/ 153 h 215"/>
                <a:gd name="T20" fmla="*/ 28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1 w 166"/>
                <a:gd name="T27" fmla="*/ 193 h 215"/>
                <a:gd name="T28" fmla="*/ 70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5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9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9" y="126"/>
                  </a:lnTo>
                  <a:close/>
                  <a:moveTo>
                    <a:pt x="165" y="193"/>
                  </a:moveTo>
                  <a:cubicBezTo>
                    <a:pt x="166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0" y="212"/>
                    <a:pt x="138" y="205"/>
                  </a:cubicBezTo>
                  <a:lnTo>
                    <a:pt x="117" y="153"/>
                  </a:lnTo>
                  <a:lnTo>
                    <a:pt x="49" y="153"/>
                  </a:lnTo>
                  <a:lnTo>
                    <a:pt x="28" y="205"/>
                  </a:lnTo>
                  <a:cubicBezTo>
                    <a:pt x="26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70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4" y="7"/>
                    <a:pt x="96" y="13"/>
                  </a:cubicBezTo>
                  <a:lnTo>
                    <a:pt x="16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55">
              <a:extLst>
                <a:ext uri="{FF2B5EF4-FFF2-40B4-BE49-F238E27FC236}">
                  <a16:creationId xmlns:a16="http://schemas.microsoft.com/office/drawing/2014/main" id="{18216F4C-A108-44FC-BA38-3240A0156B8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273925" y="6437313"/>
              <a:ext cx="57150" cy="58738"/>
            </a:xfrm>
            <a:custGeom>
              <a:avLst/>
              <a:gdLst>
                <a:gd name="T0" fmla="*/ 91 w 156"/>
                <a:gd name="T1" fmla="*/ 140 h 155"/>
                <a:gd name="T2" fmla="*/ 78 w 156"/>
                <a:gd name="T3" fmla="*/ 155 h 155"/>
                <a:gd name="T4" fmla="*/ 65 w 156"/>
                <a:gd name="T5" fmla="*/ 140 h 155"/>
                <a:gd name="T6" fmla="*/ 65 w 156"/>
                <a:gd name="T7" fmla="*/ 91 h 155"/>
                <a:gd name="T8" fmla="*/ 16 w 156"/>
                <a:gd name="T9" fmla="*/ 91 h 155"/>
                <a:gd name="T10" fmla="*/ 0 w 156"/>
                <a:gd name="T11" fmla="*/ 78 h 155"/>
                <a:gd name="T12" fmla="*/ 16 w 156"/>
                <a:gd name="T13" fmla="*/ 65 h 155"/>
                <a:gd name="T14" fmla="*/ 65 w 156"/>
                <a:gd name="T15" fmla="*/ 65 h 155"/>
                <a:gd name="T16" fmla="*/ 65 w 156"/>
                <a:gd name="T17" fmla="*/ 16 h 155"/>
                <a:gd name="T18" fmla="*/ 78 w 156"/>
                <a:gd name="T19" fmla="*/ 0 h 155"/>
                <a:gd name="T20" fmla="*/ 91 w 156"/>
                <a:gd name="T21" fmla="*/ 16 h 155"/>
                <a:gd name="T22" fmla="*/ 91 w 156"/>
                <a:gd name="T23" fmla="*/ 65 h 155"/>
                <a:gd name="T24" fmla="*/ 140 w 156"/>
                <a:gd name="T25" fmla="*/ 65 h 155"/>
                <a:gd name="T26" fmla="*/ 156 w 156"/>
                <a:gd name="T27" fmla="*/ 78 h 155"/>
                <a:gd name="T28" fmla="*/ 140 w 156"/>
                <a:gd name="T29" fmla="*/ 91 h 155"/>
                <a:gd name="T30" fmla="*/ 91 w 156"/>
                <a:gd name="T31" fmla="*/ 91 h 155"/>
                <a:gd name="T32" fmla="*/ 91 w 156"/>
                <a:gd name="T33" fmla="*/ 14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5">
                  <a:moveTo>
                    <a:pt x="91" y="140"/>
                  </a:moveTo>
                  <a:cubicBezTo>
                    <a:pt x="91" y="149"/>
                    <a:pt x="88" y="155"/>
                    <a:pt x="78" y="155"/>
                  </a:cubicBezTo>
                  <a:cubicBezTo>
                    <a:pt x="68" y="155"/>
                    <a:pt x="65" y="149"/>
                    <a:pt x="65" y="140"/>
                  </a:cubicBezTo>
                  <a:lnTo>
                    <a:pt x="65" y="91"/>
                  </a:lnTo>
                  <a:lnTo>
                    <a:pt x="16" y="91"/>
                  </a:lnTo>
                  <a:cubicBezTo>
                    <a:pt x="6" y="91"/>
                    <a:pt x="0" y="87"/>
                    <a:pt x="0" y="78"/>
                  </a:cubicBezTo>
                  <a:cubicBezTo>
                    <a:pt x="0" y="68"/>
                    <a:pt x="6" y="65"/>
                    <a:pt x="16" y="65"/>
                  </a:cubicBezTo>
                  <a:lnTo>
                    <a:pt x="65" y="65"/>
                  </a:lnTo>
                  <a:lnTo>
                    <a:pt x="65" y="16"/>
                  </a:lnTo>
                  <a:cubicBezTo>
                    <a:pt x="65" y="6"/>
                    <a:pt x="68" y="0"/>
                    <a:pt x="78" y="0"/>
                  </a:cubicBezTo>
                  <a:cubicBezTo>
                    <a:pt x="88" y="0"/>
                    <a:pt x="91" y="6"/>
                    <a:pt x="91" y="16"/>
                  </a:cubicBezTo>
                  <a:lnTo>
                    <a:pt x="91" y="65"/>
                  </a:lnTo>
                  <a:lnTo>
                    <a:pt x="140" y="65"/>
                  </a:lnTo>
                  <a:cubicBezTo>
                    <a:pt x="149" y="65"/>
                    <a:pt x="156" y="68"/>
                    <a:pt x="156" y="78"/>
                  </a:cubicBezTo>
                  <a:cubicBezTo>
                    <a:pt x="156" y="87"/>
                    <a:pt x="149" y="91"/>
                    <a:pt x="140" y="91"/>
                  </a:cubicBezTo>
                  <a:lnTo>
                    <a:pt x="91" y="91"/>
                  </a:lnTo>
                  <a:lnTo>
                    <a:pt x="91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56">
              <a:extLst>
                <a:ext uri="{FF2B5EF4-FFF2-40B4-BE49-F238E27FC236}">
                  <a16:creationId xmlns:a16="http://schemas.microsoft.com/office/drawing/2014/main" id="{96FFBE03-2F7C-4970-9E8F-D4BD114557B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408863" y="6421438"/>
              <a:ext cx="61913" cy="79375"/>
            </a:xfrm>
            <a:custGeom>
              <a:avLst/>
              <a:gdLst>
                <a:gd name="T0" fmla="*/ 157 w 174"/>
                <a:gd name="T1" fmla="*/ 0 h 215"/>
                <a:gd name="T2" fmla="*/ 174 w 174"/>
                <a:gd name="T3" fmla="*/ 14 h 215"/>
                <a:gd name="T4" fmla="*/ 157 w 174"/>
                <a:gd name="T5" fmla="*/ 27 h 215"/>
                <a:gd name="T6" fmla="*/ 102 w 174"/>
                <a:gd name="T7" fmla="*/ 27 h 215"/>
                <a:gd name="T8" fmla="*/ 102 w 174"/>
                <a:gd name="T9" fmla="*/ 198 h 215"/>
                <a:gd name="T10" fmla="*/ 87 w 174"/>
                <a:gd name="T11" fmla="*/ 215 h 215"/>
                <a:gd name="T12" fmla="*/ 72 w 174"/>
                <a:gd name="T13" fmla="*/ 198 h 215"/>
                <a:gd name="T14" fmla="*/ 72 w 174"/>
                <a:gd name="T15" fmla="*/ 27 h 215"/>
                <a:gd name="T16" fmla="*/ 17 w 174"/>
                <a:gd name="T17" fmla="*/ 27 h 215"/>
                <a:gd name="T18" fmla="*/ 0 w 174"/>
                <a:gd name="T19" fmla="*/ 14 h 215"/>
                <a:gd name="T20" fmla="*/ 17 w 174"/>
                <a:gd name="T21" fmla="*/ 0 h 215"/>
                <a:gd name="T22" fmla="*/ 157 w 174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15">
                  <a:moveTo>
                    <a:pt x="157" y="0"/>
                  </a:moveTo>
                  <a:cubicBezTo>
                    <a:pt x="167" y="0"/>
                    <a:pt x="174" y="4"/>
                    <a:pt x="174" y="14"/>
                  </a:cubicBezTo>
                  <a:cubicBezTo>
                    <a:pt x="174" y="24"/>
                    <a:pt x="167" y="27"/>
                    <a:pt x="157" y="27"/>
                  </a:cubicBezTo>
                  <a:lnTo>
                    <a:pt x="102" y="27"/>
                  </a:lnTo>
                  <a:lnTo>
                    <a:pt x="102" y="198"/>
                  </a:lnTo>
                  <a:cubicBezTo>
                    <a:pt x="102" y="208"/>
                    <a:pt x="97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7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57">
              <a:extLst>
                <a:ext uri="{FF2B5EF4-FFF2-40B4-BE49-F238E27FC236}">
                  <a16:creationId xmlns:a16="http://schemas.microsoft.com/office/drawing/2014/main" id="{16625BEE-5DAB-4852-9EF0-7A803D65D41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481888" y="6421438"/>
              <a:ext cx="52388" cy="79375"/>
            </a:xfrm>
            <a:custGeom>
              <a:avLst/>
              <a:gdLst>
                <a:gd name="T0" fmla="*/ 125 w 146"/>
                <a:gd name="T1" fmla="*/ 0 h 215"/>
                <a:gd name="T2" fmla="*/ 141 w 146"/>
                <a:gd name="T3" fmla="*/ 14 h 215"/>
                <a:gd name="T4" fmla="*/ 125 w 146"/>
                <a:gd name="T5" fmla="*/ 27 h 215"/>
                <a:gd name="T6" fmla="*/ 29 w 146"/>
                <a:gd name="T7" fmla="*/ 27 h 215"/>
                <a:gd name="T8" fmla="*/ 29 w 146"/>
                <a:gd name="T9" fmla="*/ 91 h 215"/>
                <a:gd name="T10" fmla="*/ 100 w 146"/>
                <a:gd name="T11" fmla="*/ 91 h 215"/>
                <a:gd name="T12" fmla="*/ 115 w 146"/>
                <a:gd name="T13" fmla="*/ 105 h 215"/>
                <a:gd name="T14" fmla="*/ 100 w 146"/>
                <a:gd name="T15" fmla="*/ 118 h 215"/>
                <a:gd name="T16" fmla="*/ 29 w 146"/>
                <a:gd name="T17" fmla="*/ 118 h 215"/>
                <a:gd name="T18" fmla="*/ 29 w 146"/>
                <a:gd name="T19" fmla="*/ 188 h 215"/>
                <a:gd name="T20" fmla="*/ 130 w 146"/>
                <a:gd name="T21" fmla="*/ 188 h 215"/>
                <a:gd name="T22" fmla="*/ 146 w 146"/>
                <a:gd name="T23" fmla="*/ 202 h 215"/>
                <a:gd name="T24" fmla="*/ 130 w 146"/>
                <a:gd name="T25" fmla="*/ 215 h 215"/>
                <a:gd name="T26" fmla="*/ 16 w 146"/>
                <a:gd name="T27" fmla="*/ 215 h 215"/>
                <a:gd name="T28" fmla="*/ 0 w 146"/>
                <a:gd name="T29" fmla="*/ 198 h 215"/>
                <a:gd name="T30" fmla="*/ 0 w 146"/>
                <a:gd name="T31" fmla="*/ 17 h 215"/>
                <a:gd name="T32" fmla="*/ 16 w 146"/>
                <a:gd name="T33" fmla="*/ 0 h 215"/>
                <a:gd name="T34" fmla="*/ 125 w 146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15">
                  <a:moveTo>
                    <a:pt x="125" y="0"/>
                  </a:moveTo>
                  <a:cubicBezTo>
                    <a:pt x="134" y="0"/>
                    <a:pt x="141" y="4"/>
                    <a:pt x="141" y="14"/>
                  </a:cubicBezTo>
                  <a:cubicBezTo>
                    <a:pt x="141" y="24"/>
                    <a:pt x="134" y="27"/>
                    <a:pt x="125" y="27"/>
                  </a:cubicBezTo>
                  <a:lnTo>
                    <a:pt x="29" y="27"/>
                  </a:lnTo>
                  <a:lnTo>
                    <a:pt x="29" y="91"/>
                  </a:lnTo>
                  <a:lnTo>
                    <a:pt x="100" y="91"/>
                  </a:lnTo>
                  <a:cubicBezTo>
                    <a:pt x="109" y="91"/>
                    <a:pt x="115" y="94"/>
                    <a:pt x="115" y="105"/>
                  </a:cubicBezTo>
                  <a:cubicBezTo>
                    <a:pt x="115" y="115"/>
                    <a:pt x="109" y="118"/>
                    <a:pt x="100" y="118"/>
                  </a:cubicBezTo>
                  <a:lnTo>
                    <a:pt x="29" y="118"/>
                  </a:lnTo>
                  <a:lnTo>
                    <a:pt x="29" y="188"/>
                  </a:lnTo>
                  <a:lnTo>
                    <a:pt x="130" y="188"/>
                  </a:lnTo>
                  <a:cubicBezTo>
                    <a:pt x="139" y="188"/>
                    <a:pt x="146" y="191"/>
                    <a:pt x="146" y="202"/>
                  </a:cubicBezTo>
                  <a:cubicBezTo>
                    <a:pt x="146" y="212"/>
                    <a:pt x="139" y="215"/>
                    <a:pt x="130" y="215"/>
                  </a:cubicBezTo>
                  <a:lnTo>
                    <a:pt x="16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7" y="0"/>
                    <a:pt x="16" y="0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58">
              <a:extLst>
                <a:ext uri="{FF2B5EF4-FFF2-40B4-BE49-F238E27FC236}">
                  <a16:creationId xmlns:a16="http://schemas.microsoft.com/office/drawing/2014/main" id="{029A6197-1DC2-49A9-A3A5-21B22FF54525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546975" y="6421438"/>
              <a:ext cx="60325" cy="79375"/>
            </a:xfrm>
            <a:custGeom>
              <a:avLst/>
              <a:gdLst>
                <a:gd name="T0" fmla="*/ 58 w 165"/>
                <a:gd name="T1" fmla="*/ 126 h 215"/>
                <a:gd name="T2" fmla="*/ 107 w 165"/>
                <a:gd name="T3" fmla="*/ 126 h 215"/>
                <a:gd name="T4" fmla="*/ 83 w 165"/>
                <a:gd name="T5" fmla="*/ 56 h 215"/>
                <a:gd name="T6" fmla="*/ 58 w 165"/>
                <a:gd name="T7" fmla="*/ 126 h 215"/>
                <a:gd name="T8" fmla="*/ 164 w 165"/>
                <a:gd name="T9" fmla="*/ 193 h 215"/>
                <a:gd name="T10" fmla="*/ 165 w 165"/>
                <a:gd name="T11" fmla="*/ 200 h 215"/>
                <a:gd name="T12" fmla="*/ 151 w 165"/>
                <a:gd name="T13" fmla="*/ 215 h 215"/>
                <a:gd name="T14" fmla="*/ 137 w 165"/>
                <a:gd name="T15" fmla="*/ 205 h 215"/>
                <a:gd name="T16" fmla="*/ 117 w 165"/>
                <a:gd name="T17" fmla="*/ 153 h 215"/>
                <a:gd name="T18" fmla="*/ 48 w 165"/>
                <a:gd name="T19" fmla="*/ 153 h 215"/>
                <a:gd name="T20" fmla="*/ 28 w 165"/>
                <a:gd name="T21" fmla="*/ 205 h 215"/>
                <a:gd name="T22" fmla="*/ 14 w 165"/>
                <a:gd name="T23" fmla="*/ 215 h 215"/>
                <a:gd name="T24" fmla="*/ 0 w 165"/>
                <a:gd name="T25" fmla="*/ 200 h 215"/>
                <a:gd name="T26" fmla="*/ 1 w 165"/>
                <a:gd name="T27" fmla="*/ 193 h 215"/>
                <a:gd name="T28" fmla="*/ 69 w 165"/>
                <a:gd name="T29" fmla="*/ 13 h 215"/>
                <a:gd name="T30" fmla="*/ 83 w 165"/>
                <a:gd name="T31" fmla="*/ 0 h 215"/>
                <a:gd name="T32" fmla="*/ 96 w 165"/>
                <a:gd name="T33" fmla="*/ 13 h 215"/>
                <a:gd name="T34" fmla="*/ 164 w 165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15">
                  <a:moveTo>
                    <a:pt x="58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8" y="126"/>
                  </a:lnTo>
                  <a:close/>
                  <a:moveTo>
                    <a:pt x="164" y="193"/>
                  </a:moveTo>
                  <a:cubicBezTo>
                    <a:pt x="165" y="196"/>
                    <a:pt x="165" y="198"/>
                    <a:pt x="165" y="200"/>
                  </a:cubicBezTo>
                  <a:cubicBezTo>
                    <a:pt x="165" y="209"/>
                    <a:pt x="160" y="215"/>
                    <a:pt x="151" y="215"/>
                  </a:cubicBezTo>
                  <a:cubicBezTo>
                    <a:pt x="145" y="215"/>
                    <a:pt x="140" y="212"/>
                    <a:pt x="137" y="205"/>
                  </a:cubicBezTo>
                  <a:lnTo>
                    <a:pt x="117" y="153"/>
                  </a:lnTo>
                  <a:lnTo>
                    <a:pt x="48" y="153"/>
                  </a:lnTo>
                  <a:lnTo>
                    <a:pt x="28" y="205"/>
                  </a:lnTo>
                  <a:cubicBezTo>
                    <a:pt x="25" y="212"/>
                    <a:pt x="21" y="215"/>
                    <a:pt x="14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69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3" y="7"/>
                    <a:pt x="96" y="13"/>
                  </a:cubicBezTo>
                  <a:lnTo>
                    <a:pt x="164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59">
              <a:extLst>
                <a:ext uri="{FF2B5EF4-FFF2-40B4-BE49-F238E27FC236}">
                  <a16:creationId xmlns:a16="http://schemas.microsoft.com/office/drawing/2014/main" id="{01B00AF5-D2D2-44B9-A6F4-51E162F4763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613650" y="6421438"/>
              <a:ext cx="63500" cy="79375"/>
            </a:xfrm>
            <a:custGeom>
              <a:avLst/>
              <a:gdLst>
                <a:gd name="T0" fmla="*/ 157 w 174"/>
                <a:gd name="T1" fmla="*/ 0 h 215"/>
                <a:gd name="T2" fmla="*/ 174 w 174"/>
                <a:gd name="T3" fmla="*/ 14 h 215"/>
                <a:gd name="T4" fmla="*/ 157 w 174"/>
                <a:gd name="T5" fmla="*/ 27 h 215"/>
                <a:gd name="T6" fmla="*/ 102 w 174"/>
                <a:gd name="T7" fmla="*/ 27 h 215"/>
                <a:gd name="T8" fmla="*/ 102 w 174"/>
                <a:gd name="T9" fmla="*/ 198 h 215"/>
                <a:gd name="T10" fmla="*/ 87 w 174"/>
                <a:gd name="T11" fmla="*/ 215 h 215"/>
                <a:gd name="T12" fmla="*/ 72 w 174"/>
                <a:gd name="T13" fmla="*/ 198 h 215"/>
                <a:gd name="T14" fmla="*/ 72 w 174"/>
                <a:gd name="T15" fmla="*/ 27 h 215"/>
                <a:gd name="T16" fmla="*/ 17 w 174"/>
                <a:gd name="T17" fmla="*/ 27 h 215"/>
                <a:gd name="T18" fmla="*/ 0 w 174"/>
                <a:gd name="T19" fmla="*/ 14 h 215"/>
                <a:gd name="T20" fmla="*/ 17 w 174"/>
                <a:gd name="T21" fmla="*/ 0 h 215"/>
                <a:gd name="T22" fmla="*/ 157 w 174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15">
                  <a:moveTo>
                    <a:pt x="157" y="0"/>
                  </a:moveTo>
                  <a:cubicBezTo>
                    <a:pt x="167" y="0"/>
                    <a:pt x="174" y="4"/>
                    <a:pt x="174" y="14"/>
                  </a:cubicBezTo>
                  <a:cubicBezTo>
                    <a:pt x="174" y="24"/>
                    <a:pt x="167" y="27"/>
                    <a:pt x="157" y="27"/>
                  </a:cubicBezTo>
                  <a:lnTo>
                    <a:pt x="102" y="27"/>
                  </a:lnTo>
                  <a:lnTo>
                    <a:pt x="102" y="198"/>
                  </a:lnTo>
                  <a:cubicBezTo>
                    <a:pt x="102" y="208"/>
                    <a:pt x="97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7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60">
              <a:extLst>
                <a:ext uri="{FF2B5EF4-FFF2-40B4-BE49-F238E27FC236}">
                  <a16:creationId xmlns:a16="http://schemas.microsoft.com/office/drawing/2014/main" id="{39F4D9AD-B1D6-4CCF-9B5B-B9CDF526C0D5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681913" y="6421438"/>
              <a:ext cx="63500" cy="79375"/>
            </a:xfrm>
            <a:custGeom>
              <a:avLst/>
              <a:gdLst>
                <a:gd name="T0" fmla="*/ 157 w 174"/>
                <a:gd name="T1" fmla="*/ 0 h 215"/>
                <a:gd name="T2" fmla="*/ 174 w 174"/>
                <a:gd name="T3" fmla="*/ 14 h 215"/>
                <a:gd name="T4" fmla="*/ 157 w 174"/>
                <a:gd name="T5" fmla="*/ 27 h 215"/>
                <a:gd name="T6" fmla="*/ 102 w 174"/>
                <a:gd name="T7" fmla="*/ 27 h 215"/>
                <a:gd name="T8" fmla="*/ 102 w 174"/>
                <a:gd name="T9" fmla="*/ 198 h 215"/>
                <a:gd name="T10" fmla="*/ 87 w 174"/>
                <a:gd name="T11" fmla="*/ 215 h 215"/>
                <a:gd name="T12" fmla="*/ 72 w 174"/>
                <a:gd name="T13" fmla="*/ 198 h 215"/>
                <a:gd name="T14" fmla="*/ 72 w 174"/>
                <a:gd name="T15" fmla="*/ 27 h 215"/>
                <a:gd name="T16" fmla="*/ 17 w 174"/>
                <a:gd name="T17" fmla="*/ 27 h 215"/>
                <a:gd name="T18" fmla="*/ 0 w 174"/>
                <a:gd name="T19" fmla="*/ 14 h 215"/>
                <a:gd name="T20" fmla="*/ 17 w 174"/>
                <a:gd name="T21" fmla="*/ 0 h 215"/>
                <a:gd name="T22" fmla="*/ 157 w 174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15">
                  <a:moveTo>
                    <a:pt x="157" y="0"/>
                  </a:moveTo>
                  <a:cubicBezTo>
                    <a:pt x="167" y="0"/>
                    <a:pt x="174" y="4"/>
                    <a:pt x="174" y="14"/>
                  </a:cubicBezTo>
                  <a:cubicBezTo>
                    <a:pt x="174" y="24"/>
                    <a:pt x="167" y="27"/>
                    <a:pt x="157" y="27"/>
                  </a:cubicBezTo>
                  <a:lnTo>
                    <a:pt x="102" y="27"/>
                  </a:lnTo>
                  <a:lnTo>
                    <a:pt x="102" y="198"/>
                  </a:lnTo>
                  <a:cubicBezTo>
                    <a:pt x="102" y="208"/>
                    <a:pt x="97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7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61">
              <a:extLst>
                <a:ext uri="{FF2B5EF4-FFF2-40B4-BE49-F238E27FC236}">
                  <a16:creationId xmlns:a16="http://schemas.microsoft.com/office/drawing/2014/main" id="{21F70300-923B-48E2-9714-791F984EE33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756525" y="6421438"/>
              <a:ext cx="52388" cy="79375"/>
            </a:xfrm>
            <a:custGeom>
              <a:avLst/>
              <a:gdLst>
                <a:gd name="T0" fmla="*/ 125 w 146"/>
                <a:gd name="T1" fmla="*/ 0 h 215"/>
                <a:gd name="T2" fmla="*/ 141 w 146"/>
                <a:gd name="T3" fmla="*/ 14 h 215"/>
                <a:gd name="T4" fmla="*/ 125 w 146"/>
                <a:gd name="T5" fmla="*/ 27 h 215"/>
                <a:gd name="T6" fmla="*/ 29 w 146"/>
                <a:gd name="T7" fmla="*/ 27 h 215"/>
                <a:gd name="T8" fmla="*/ 29 w 146"/>
                <a:gd name="T9" fmla="*/ 91 h 215"/>
                <a:gd name="T10" fmla="*/ 100 w 146"/>
                <a:gd name="T11" fmla="*/ 91 h 215"/>
                <a:gd name="T12" fmla="*/ 115 w 146"/>
                <a:gd name="T13" fmla="*/ 105 h 215"/>
                <a:gd name="T14" fmla="*/ 100 w 146"/>
                <a:gd name="T15" fmla="*/ 118 h 215"/>
                <a:gd name="T16" fmla="*/ 29 w 146"/>
                <a:gd name="T17" fmla="*/ 118 h 215"/>
                <a:gd name="T18" fmla="*/ 29 w 146"/>
                <a:gd name="T19" fmla="*/ 188 h 215"/>
                <a:gd name="T20" fmla="*/ 130 w 146"/>
                <a:gd name="T21" fmla="*/ 188 h 215"/>
                <a:gd name="T22" fmla="*/ 146 w 146"/>
                <a:gd name="T23" fmla="*/ 202 h 215"/>
                <a:gd name="T24" fmla="*/ 130 w 146"/>
                <a:gd name="T25" fmla="*/ 215 h 215"/>
                <a:gd name="T26" fmla="*/ 17 w 146"/>
                <a:gd name="T27" fmla="*/ 215 h 215"/>
                <a:gd name="T28" fmla="*/ 0 w 146"/>
                <a:gd name="T29" fmla="*/ 198 h 215"/>
                <a:gd name="T30" fmla="*/ 0 w 146"/>
                <a:gd name="T31" fmla="*/ 17 h 215"/>
                <a:gd name="T32" fmla="*/ 17 w 146"/>
                <a:gd name="T33" fmla="*/ 0 h 215"/>
                <a:gd name="T34" fmla="*/ 125 w 146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15">
                  <a:moveTo>
                    <a:pt x="125" y="0"/>
                  </a:moveTo>
                  <a:cubicBezTo>
                    <a:pt x="134" y="0"/>
                    <a:pt x="141" y="4"/>
                    <a:pt x="141" y="14"/>
                  </a:cubicBezTo>
                  <a:cubicBezTo>
                    <a:pt x="141" y="24"/>
                    <a:pt x="134" y="27"/>
                    <a:pt x="125" y="27"/>
                  </a:cubicBezTo>
                  <a:lnTo>
                    <a:pt x="29" y="27"/>
                  </a:lnTo>
                  <a:lnTo>
                    <a:pt x="29" y="91"/>
                  </a:lnTo>
                  <a:lnTo>
                    <a:pt x="100" y="91"/>
                  </a:lnTo>
                  <a:cubicBezTo>
                    <a:pt x="109" y="91"/>
                    <a:pt x="115" y="94"/>
                    <a:pt x="115" y="105"/>
                  </a:cubicBezTo>
                  <a:cubicBezTo>
                    <a:pt x="115" y="115"/>
                    <a:pt x="109" y="118"/>
                    <a:pt x="100" y="118"/>
                  </a:cubicBezTo>
                  <a:lnTo>
                    <a:pt x="29" y="118"/>
                  </a:lnTo>
                  <a:lnTo>
                    <a:pt x="29" y="188"/>
                  </a:lnTo>
                  <a:lnTo>
                    <a:pt x="130" y="188"/>
                  </a:lnTo>
                  <a:cubicBezTo>
                    <a:pt x="139" y="188"/>
                    <a:pt x="146" y="191"/>
                    <a:pt x="146" y="202"/>
                  </a:cubicBezTo>
                  <a:cubicBezTo>
                    <a:pt x="146" y="212"/>
                    <a:pt x="139" y="215"/>
                    <a:pt x="130" y="215"/>
                  </a:cubicBezTo>
                  <a:lnTo>
                    <a:pt x="17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7" y="0"/>
                    <a:pt x="17" y="0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62">
              <a:extLst>
                <a:ext uri="{FF2B5EF4-FFF2-40B4-BE49-F238E27FC236}">
                  <a16:creationId xmlns:a16="http://schemas.microsoft.com/office/drawing/2014/main" id="{1330CE24-383C-4C13-93C8-4C13B06B4AF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826375" y="6421438"/>
              <a:ext cx="55563" cy="79375"/>
            </a:xfrm>
            <a:custGeom>
              <a:avLst/>
              <a:gdLst>
                <a:gd name="T0" fmla="*/ 30 w 151"/>
                <a:gd name="T1" fmla="*/ 27 h 215"/>
                <a:gd name="T2" fmla="*/ 30 w 151"/>
                <a:gd name="T3" fmla="*/ 103 h 215"/>
                <a:gd name="T4" fmla="*/ 79 w 151"/>
                <a:gd name="T5" fmla="*/ 103 h 215"/>
                <a:gd name="T6" fmla="*/ 118 w 151"/>
                <a:gd name="T7" fmla="*/ 66 h 215"/>
                <a:gd name="T8" fmla="*/ 79 w 151"/>
                <a:gd name="T9" fmla="*/ 27 h 215"/>
                <a:gd name="T10" fmla="*/ 30 w 151"/>
                <a:gd name="T11" fmla="*/ 27 h 215"/>
                <a:gd name="T12" fmla="*/ 77 w 151"/>
                <a:gd name="T13" fmla="*/ 0 h 215"/>
                <a:gd name="T14" fmla="*/ 147 w 151"/>
                <a:gd name="T15" fmla="*/ 66 h 215"/>
                <a:gd name="T16" fmla="*/ 106 w 151"/>
                <a:gd name="T17" fmla="*/ 126 h 215"/>
                <a:gd name="T18" fmla="*/ 147 w 151"/>
                <a:gd name="T19" fmla="*/ 188 h 215"/>
                <a:gd name="T20" fmla="*/ 151 w 151"/>
                <a:gd name="T21" fmla="*/ 199 h 215"/>
                <a:gd name="T22" fmla="*/ 135 w 151"/>
                <a:gd name="T23" fmla="*/ 215 h 215"/>
                <a:gd name="T24" fmla="*/ 123 w 151"/>
                <a:gd name="T25" fmla="*/ 208 h 215"/>
                <a:gd name="T26" fmla="*/ 75 w 151"/>
                <a:gd name="T27" fmla="*/ 130 h 215"/>
                <a:gd name="T28" fmla="*/ 30 w 151"/>
                <a:gd name="T29" fmla="*/ 130 h 215"/>
                <a:gd name="T30" fmla="*/ 30 w 151"/>
                <a:gd name="T31" fmla="*/ 198 h 215"/>
                <a:gd name="T32" fmla="*/ 15 w 151"/>
                <a:gd name="T33" fmla="*/ 215 h 215"/>
                <a:gd name="T34" fmla="*/ 0 w 151"/>
                <a:gd name="T35" fmla="*/ 198 h 215"/>
                <a:gd name="T36" fmla="*/ 0 w 151"/>
                <a:gd name="T37" fmla="*/ 17 h 215"/>
                <a:gd name="T38" fmla="*/ 17 w 151"/>
                <a:gd name="T39" fmla="*/ 0 h 215"/>
                <a:gd name="T40" fmla="*/ 77 w 151"/>
                <a:gd name="T41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215">
                  <a:moveTo>
                    <a:pt x="30" y="27"/>
                  </a:moveTo>
                  <a:lnTo>
                    <a:pt x="30" y="103"/>
                  </a:lnTo>
                  <a:lnTo>
                    <a:pt x="79" y="103"/>
                  </a:lnTo>
                  <a:cubicBezTo>
                    <a:pt x="105" y="103"/>
                    <a:pt x="118" y="88"/>
                    <a:pt x="118" y="66"/>
                  </a:cubicBezTo>
                  <a:cubicBezTo>
                    <a:pt x="118" y="42"/>
                    <a:pt x="105" y="27"/>
                    <a:pt x="79" y="27"/>
                  </a:cubicBezTo>
                  <a:lnTo>
                    <a:pt x="30" y="27"/>
                  </a:lnTo>
                  <a:close/>
                  <a:moveTo>
                    <a:pt x="77" y="0"/>
                  </a:moveTo>
                  <a:cubicBezTo>
                    <a:pt x="123" y="0"/>
                    <a:pt x="147" y="27"/>
                    <a:pt x="147" y="66"/>
                  </a:cubicBezTo>
                  <a:cubicBezTo>
                    <a:pt x="147" y="95"/>
                    <a:pt x="132" y="116"/>
                    <a:pt x="106" y="126"/>
                  </a:cubicBezTo>
                  <a:lnTo>
                    <a:pt x="147" y="188"/>
                  </a:lnTo>
                  <a:cubicBezTo>
                    <a:pt x="150" y="192"/>
                    <a:pt x="151" y="196"/>
                    <a:pt x="151" y="199"/>
                  </a:cubicBezTo>
                  <a:cubicBezTo>
                    <a:pt x="151" y="210"/>
                    <a:pt x="144" y="215"/>
                    <a:pt x="135" y="215"/>
                  </a:cubicBezTo>
                  <a:cubicBezTo>
                    <a:pt x="131" y="215"/>
                    <a:pt x="126" y="213"/>
                    <a:pt x="123" y="208"/>
                  </a:cubicBezTo>
                  <a:lnTo>
                    <a:pt x="75" y="130"/>
                  </a:lnTo>
                  <a:lnTo>
                    <a:pt x="30" y="130"/>
                  </a:lnTo>
                  <a:lnTo>
                    <a:pt x="30" y="198"/>
                  </a:lnTo>
                  <a:cubicBezTo>
                    <a:pt x="30" y="208"/>
                    <a:pt x="24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8" y="1"/>
                    <a:pt x="17" y="0"/>
                  </a:cubicBezTo>
                  <a:lnTo>
                    <a:pt x="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63">
              <a:extLst>
                <a:ext uri="{FF2B5EF4-FFF2-40B4-BE49-F238E27FC236}">
                  <a16:creationId xmlns:a16="http://schemas.microsoft.com/office/drawing/2014/main" id="{1AA59A5F-021F-4E82-B3E6-0AD31F66A1F6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896225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1 w 128"/>
                <a:gd name="T3" fmla="*/ 27 h 215"/>
                <a:gd name="T4" fmla="*/ 79 w 128"/>
                <a:gd name="T5" fmla="*/ 27 h 215"/>
                <a:gd name="T6" fmla="*/ 79 w 128"/>
                <a:gd name="T7" fmla="*/ 188 h 215"/>
                <a:gd name="T8" fmla="*/ 111 w 128"/>
                <a:gd name="T9" fmla="*/ 188 h 215"/>
                <a:gd name="T10" fmla="*/ 128 w 128"/>
                <a:gd name="T11" fmla="*/ 202 h 215"/>
                <a:gd name="T12" fmla="*/ 111 w 128"/>
                <a:gd name="T13" fmla="*/ 215 h 215"/>
                <a:gd name="T14" fmla="*/ 17 w 128"/>
                <a:gd name="T15" fmla="*/ 215 h 215"/>
                <a:gd name="T16" fmla="*/ 0 w 128"/>
                <a:gd name="T17" fmla="*/ 202 h 215"/>
                <a:gd name="T18" fmla="*/ 17 w 128"/>
                <a:gd name="T19" fmla="*/ 188 h 215"/>
                <a:gd name="T20" fmla="*/ 49 w 128"/>
                <a:gd name="T21" fmla="*/ 188 h 215"/>
                <a:gd name="T22" fmla="*/ 49 w 128"/>
                <a:gd name="T23" fmla="*/ 27 h 215"/>
                <a:gd name="T24" fmla="*/ 17 w 128"/>
                <a:gd name="T25" fmla="*/ 27 h 215"/>
                <a:gd name="T26" fmla="*/ 0 w 128"/>
                <a:gd name="T27" fmla="*/ 14 h 215"/>
                <a:gd name="T28" fmla="*/ 17 w 128"/>
                <a:gd name="T29" fmla="*/ 0 h 215"/>
                <a:gd name="T30" fmla="*/ 111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1" y="27"/>
                    <a:pt x="111" y="27"/>
                  </a:cubicBezTo>
                  <a:lnTo>
                    <a:pt x="79" y="27"/>
                  </a:lnTo>
                  <a:lnTo>
                    <a:pt x="79" y="188"/>
                  </a:lnTo>
                  <a:lnTo>
                    <a:pt x="111" y="188"/>
                  </a:lnTo>
                  <a:cubicBezTo>
                    <a:pt x="121" y="188"/>
                    <a:pt x="128" y="192"/>
                    <a:pt x="128" y="202"/>
                  </a:cubicBezTo>
                  <a:cubicBezTo>
                    <a:pt x="128" y="211"/>
                    <a:pt x="121" y="215"/>
                    <a:pt x="111" y="215"/>
                  </a:cubicBezTo>
                  <a:lnTo>
                    <a:pt x="17" y="215"/>
                  </a:lnTo>
                  <a:cubicBezTo>
                    <a:pt x="7" y="215"/>
                    <a:pt x="0" y="211"/>
                    <a:pt x="0" y="202"/>
                  </a:cubicBezTo>
                  <a:cubicBezTo>
                    <a:pt x="0" y="192"/>
                    <a:pt x="7" y="188"/>
                    <a:pt x="17" y="188"/>
                  </a:cubicBezTo>
                  <a:lnTo>
                    <a:pt x="49" y="188"/>
                  </a:lnTo>
                  <a:lnTo>
                    <a:pt x="49" y="27"/>
                  </a:lnTo>
                  <a:lnTo>
                    <a:pt x="17" y="27"/>
                  </a:lnTo>
                  <a:cubicBezTo>
                    <a:pt x="7" y="27"/>
                    <a:pt x="0" y="23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11" y="0"/>
                  </a:lnTo>
                  <a:cubicBezTo>
                    <a:pt x="121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64">
              <a:extLst>
                <a:ext uri="{FF2B5EF4-FFF2-40B4-BE49-F238E27FC236}">
                  <a16:creationId xmlns:a16="http://schemas.microsoft.com/office/drawing/2014/main" id="{361675DC-0D72-4813-8C18-4D077ED7C92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962900" y="6421438"/>
              <a:ext cx="55563" cy="79375"/>
            </a:xfrm>
            <a:custGeom>
              <a:avLst/>
              <a:gdLst>
                <a:gd name="T0" fmla="*/ 61 w 151"/>
                <a:gd name="T1" fmla="*/ 107 h 215"/>
                <a:gd name="T2" fmla="*/ 30 w 151"/>
                <a:gd name="T3" fmla="*/ 144 h 215"/>
                <a:gd name="T4" fmla="*/ 30 w 151"/>
                <a:gd name="T5" fmla="*/ 198 h 215"/>
                <a:gd name="T6" fmla="*/ 15 w 151"/>
                <a:gd name="T7" fmla="*/ 215 h 215"/>
                <a:gd name="T8" fmla="*/ 0 w 151"/>
                <a:gd name="T9" fmla="*/ 198 h 215"/>
                <a:gd name="T10" fmla="*/ 0 w 151"/>
                <a:gd name="T11" fmla="*/ 17 h 215"/>
                <a:gd name="T12" fmla="*/ 15 w 151"/>
                <a:gd name="T13" fmla="*/ 0 h 215"/>
                <a:gd name="T14" fmla="*/ 30 w 151"/>
                <a:gd name="T15" fmla="*/ 17 h 215"/>
                <a:gd name="T16" fmla="*/ 30 w 151"/>
                <a:gd name="T17" fmla="*/ 101 h 215"/>
                <a:gd name="T18" fmla="*/ 105 w 151"/>
                <a:gd name="T19" fmla="*/ 6 h 215"/>
                <a:gd name="T20" fmla="*/ 117 w 151"/>
                <a:gd name="T21" fmla="*/ 0 h 215"/>
                <a:gd name="T22" fmla="*/ 131 w 151"/>
                <a:gd name="T23" fmla="*/ 13 h 215"/>
                <a:gd name="T24" fmla="*/ 126 w 151"/>
                <a:gd name="T25" fmla="*/ 26 h 215"/>
                <a:gd name="T26" fmla="*/ 79 w 151"/>
                <a:gd name="T27" fmla="*/ 83 h 215"/>
                <a:gd name="T28" fmla="*/ 149 w 151"/>
                <a:gd name="T29" fmla="*/ 190 h 215"/>
                <a:gd name="T30" fmla="*/ 151 w 151"/>
                <a:gd name="T31" fmla="*/ 199 h 215"/>
                <a:gd name="T32" fmla="*/ 137 w 151"/>
                <a:gd name="T33" fmla="*/ 215 h 215"/>
                <a:gd name="T34" fmla="*/ 123 w 151"/>
                <a:gd name="T35" fmla="*/ 207 h 215"/>
                <a:gd name="T36" fmla="*/ 61 w 151"/>
                <a:gd name="T37" fmla="*/ 10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215">
                  <a:moveTo>
                    <a:pt x="61" y="107"/>
                  </a:moveTo>
                  <a:lnTo>
                    <a:pt x="30" y="144"/>
                  </a:lnTo>
                  <a:lnTo>
                    <a:pt x="30" y="198"/>
                  </a:lnTo>
                  <a:cubicBezTo>
                    <a:pt x="30" y="208"/>
                    <a:pt x="24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6" y="0"/>
                    <a:pt x="15" y="0"/>
                  </a:cubicBezTo>
                  <a:cubicBezTo>
                    <a:pt x="24" y="0"/>
                    <a:pt x="30" y="8"/>
                    <a:pt x="30" y="17"/>
                  </a:cubicBezTo>
                  <a:lnTo>
                    <a:pt x="30" y="101"/>
                  </a:lnTo>
                  <a:lnTo>
                    <a:pt x="105" y="6"/>
                  </a:lnTo>
                  <a:cubicBezTo>
                    <a:pt x="109" y="2"/>
                    <a:pt x="113" y="0"/>
                    <a:pt x="117" y="0"/>
                  </a:cubicBezTo>
                  <a:cubicBezTo>
                    <a:pt x="125" y="0"/>
                    <a:pt x="131" y="5"/>
                    <a:pt x="131" y="13"/>
                  </a:cubicBezTo>
                  <a:cubicBezTo>
                    <a:pt x="131" y="17"/>
                    <a:pt x="130" y="21"/>
                    <a:pt x="126" y="26"/>
                  </a:cubicBezTo>
                  <a:lnTo>
                    <a:pt x="79" y="83"/>
                  </a:lnTo>
                  <a:lnTo>
                    <a:pt x="149" y="190"/>
                  </a:lnTo>
                  <a:cubicBezTo>
                    <a:pt x="150" y="193"/>
                    <a:pt x="151" y="196"/>
                    <a:pt x="151" y="199"/>
                  </a:cubicBezTo>
                  <a:cubicBezTo>
                    <a:pt x="151" y="208"/>
                    <a:pt x="145" y="215"/>
                    <a:pt x="137" y="215"/>
                  </a:cubicBezTo>
                  <a:cubicBezTo>
                    <a:pt x="132" y="215"/>
                    <a:pt x="126" y="212"/>
                    <a:pt x="123" y="207"/>
                  </a:cubicBezTo>
                  <a:lnTo>
                    <a:pt x="6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65">
              <a:extLst>
                <a:ext uri="{FF2B5EF4-FFF2-40B4-BE49-F238E27FC236}">
                  <a16:creationId xmlns:a16="http://schemas.microsoft.com/office/drawing/2014/main" id="{2A06BC67-8A07-4A53-BE7B-5896EBEA029A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026400" y="6419851"/>
              <a:ext cx="61913" cy="82550"/>
            </a:xfrm>
            <a:custGeom>
              <a:avLst/>
              <a:gdLst>
                <a:gd name="T0" fmla="*/ 86 w 172"/>
                <a:gd name="T1" fmla="*/ 27 h 221"/>
                <a:gd name="T2" fmla="*/ 31 w 172"/>
                <a:gd name="T3" fmla="*/ 111 h 221"/>
                <a:gd name="T4" fmla="*/ 86 w 172"/>
                <a:gd name="T5" fmla="*/ 194 h 221"/>
                <a:gd name="T6" fmla="*/ 142 w 172"/>
                <a:gd name="T7" fmla="*/ 111 h 221"/>
                <a:gd name="T8" fmla="*/ 86 w 172"/>
                <a:gd name="T9" fmla="*/ 27 h 221"/>
                <a:gd name="T10" fmla="*/ 86 w 172"/>
                <a:gd name="T11" fmla="*/ 221 h 221"/>
                <a:gd name="T12" fmla="*/ 0 w 172"/>
                <a:gd name="T13" fmla="*/ 111 h 221"/>
                <a:gd name="T14" fmla="*/ 86 w 172"/>
                <a:gd name="T15" fmla="*/ 0 h 221"/>
                <a:gd name="T16" fmla="*/ 172 w 172"/>
                <a:gd name="T17" fmla="*/ 111 h 221"/>
                <a:gd name="T18" fmla="*/ 86 w 172"/>
                <a:gd name="T1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221">
                  <a:moveTo>
                    <a:pt x="86" y="27"/>
                  </a:moveTo>
                  <a:cubicBezTo>
                    <a:pt x="48" y="27"/>
                    <a:pt x="31" y="63"/>
                    <a:pt x="31" y="111"/>
                  </a:cubicBezTo>
                  <a:cubicBezTo>
                    <a:pt x="31" y="159"/>
                    <a:pt x="48" y="194"/>
                    <a:pt x="86" y="194"/>
                  </a:cubicBezTo>
                  <a:cubicBezTo>
                    <a:pt x="125" y="194"/>
                    <a:pt x="142" y="159"/>
                    <a:pt x="142" y="111"/>
                  </a:cubicBezTo>
                  <a:cubicBezTo>
                    <a:pt x="142" y="63"/>
                    <a:pt x="125" y="27"/>
                    <a:pt x="86" y="27"/>
                  </a:cubicBezTo>
                  <a:close/>
                  <a:moveTo>
                    <a:pt x="86" y="221"/>
                  </a:moveTo>
                  <a:cubicBezTo>
                    <a:pt x="29" y="221"/>
                    <a:pt x="0" y="173"/>
                    <a:pt x="0" y="111"/>
                  </a:cubicBezTo>
                  <a:cubicBezTo>
                    <a:pt x="0" y="48"/>
                    <a:pt x="29" y="0"/>
                    <a:pt x="86" y="0"/>
                  </a:cubicBezTo>
                  <a:cubicBezTo>
                    <a:pt x="144" y="0"/>
                    <a:pt x="172" y="48"/>
                    <a:pt x="172" y="111"/>
                  </a:cubicBezTo>
                  <a:cubicBezTo>
                    <a:pt x="172" y="173"/>
                    <a:pt x="144" y="221"/>
                    <a:pt x="86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66">
              <a:extLst>
                <a:ext uri="{FF2B5EF4-FFF2-40B4-BE49-F238E27FC236}">
                  <a16:creationId xmlns:a16="http://schemas.microsoft.com/office/drawing/2014/main" id="{622C1EA3-6EF5-4299-A804-29CDFE90504B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101013" y="6421438"/>
              <a:ext cx="55563" cy="79375"/>
            </a:xfrm>
            <a:custGeom>
              <a:avLst/>
              <a:gdLst>
                <a:gd name="T0" fmla="*/ 30 w 151"/>
                <a:gd name="T1" fmla="*/ 27 h 215"/>
                <a:gd name="T2" fmla="*/ 30 w 151"/>
                <a:gd name="T3" fmla="*/ 103 h 215"/>
                <a:gd name="T4" fmla="*/ 79 w 151"/>
                <a:gd name="T5" fmla="*/ 103 h 215"/>
                <a:gd name="T6" fmla="*/ 118 w 151"/>
                <a:gd name="T7" fmla="*/ 66 h 215"/>
                <a:gd name="T8" fmla="*/ 79 w 151"/>
                <a:gd name="T9" fmla="*/ 27 h 215"/>
                <a:gd name="T10" fmla="*/ 30 w 151"/>
                <a:gd name="T11" fmla="*/ 27 h 215"/>
                <a:gd name="T12" fmla="*/ 78 w 151"/>
                <a:gd name="T13" fmla="*/ 0 h 215"/>
                <a:gd name="T14" fmla="*/ 147 w 151"/>
                <a:gd name="T15" fmla="*/ 66 h 215"/>
                <a:gd name="T16" fmla="*/ 106 w 151"/>
                <a:gd name="T17" fmla="*/ 126 h 215"/>
                <a:gd name="T18" fmla="*/ 147 w 151"/>
                <a:gd name="T19" fmla="*/ 188 h 215"/>
                <a:gd name="T20" fmla="*/ 151 w 151"/>
                <a:gd name="T21" fmla="*/ 199 h 215"/>
                <a:gd name="T22" fmla="*/ 135 w 151"/>
                <a:gd name="T23" fmla="*/ 215 h 215"/>
                <a:gd name="T24" fmla="*/ 123 w 151"/>
                <a:gd name="T25" fmla="*/ 208 h 215"/>
                <a:gd name="T26" fmla="*/ 75 w 151"/>
                <a:gd name="T27" fmla="*/ 130 h 215"/>
                <a:gd name="T28" fmla="*/ 30 w 151"/>
                <a:gd name="T29" fmla="*/ 130 h 215"/>
                <a:gd name="T30" fmla="*/ 30 w 151"/>
                <a:gd name="T31" fmla="*/ 198 h 215"/>
                <a:gd name="T32" fmla="*/ 15 w 151"/>
                <a:gd name="T33" fmla="*/ 215 h 215"/>
                <a:gd name="T34" fmla="*/ 0 w 151"/>
                <a:gd name="T35" fmla="*/ 198 h 215"/>
                <a:gd name="T36" fmla="*/ 0 w 151"/>
                <a:gd name="T37" fmla="*/ 17 h 215"/>
                <a:gd name="T38" fmla="*/ 17 w 151"/>
                <a:gd name="T39" fmla="*/ 0 h 215"/>
                <a:gd name="T40" fmla="*/ 78 w 151"/>
                <a:gd name="T41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215">
                  <a:moveTo>
                    <a:pt x="30" y="27"/>
                  </a:moveTo>
                  <a:lnTo>
                    <a:pt x="30" y="103"/>
                  </a:lnTo>
                  <a:lnTo>
                    <a:pt x="79" y="103"/>
                  </a:lnTo>
                  <a:cubicBezTo>
                    <a:pt x="105" y="103"/>
                    <a:pt x="118" y="88"/>
                    <a:pt x="118" y="66"/>
                  </a:cubicBezTo>
                  <a:cubicBezTo>
                    <a:pt x="118" y="42"/>
                    <a:pt x="105" y="27"/>
                    <a:pt x="79" y="27"/>
                  </a:cubicBezTo>
                  <a:lnTo>
                    <a:pt x="30" y="27"/>
                  </a:lnTo>
                  <a:close/>
                  <a:moveTo>
                    <a:pt x="78" y="0"/>
                  </a:moveTo>
                  <a:cubicBezTo>
                    <a:pt x="123" y="0"/>
                    <a:pt x="147" y="27"/>
                    <a:pt x="147" y="66"/>
                  </a:cubicBezTo>
                  <a:cubicBezTo>
                    <a:pt x="147" y="95"/>
                    <a:pt x="132" y="116"/>
                    <a:pt x="106" y="126"/>
                  </a:cubicBezTo>
                  <a:lnTo>
                    <a:pt x="147" y="188"/>
                  </a:lnTo>
                  <a:cubicBezTo>
                    <a:pt x="150" y="192"/>
                    <a:pt x="151" y="196"/>
                    <a:pt x="151" y="199"/>
                  </a:cubicBezTo>
                  <a:cubicBezTo>
                    <a:pt x="151" y="210"/>
                    <a:pt x="144" y="215"/>
                    <a:pt x="135" y="215"/>
                  </a:cubicBezTo>
                  <a:cubicBezTo>
                    <a:pt x="131" y="215"/>
                    <a:pt x="126" y="213"/>
                    <a:pt x="123" y="208"/>
                  </a:cubicBezTo>
                  <a:lnTo>
                    <a:pt x="75" y="130"/>
                  </a:lnTo>
                  <a:lnTo>
                    <a:pt x="30" y="130"/>
                  </a:lnTo>
                  <a:lnTo>
                    <a:pt x="30" y="198"/>
                  </a:lnTo>
                  <a:cubicBezTo>
                    <a:pt x="30" y="208"/>
                    <a:pt x="24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8" y="1"/>
                    <a:pt x="17" y="0"/>
                  </a:cubicBezTo>
                  <a:lnTo>
                    <a:pt x="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67">
              <a:extLst>
                <a:ext uri="{FF2B5EF4-FFF2-40B4-BE49-F238E27FC236}">
                  <a16:creationId xmlns:a16="http://schemas.microsoft.com/office/drawing/2014/main" id="{E3F484AE-0A2B-49BD-894A-9022142025B1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169275" y="6421438"/>
              <a:ext cx="53975" cy="79375"/>
            </a:xfrm>
            <a:custGeom>
              <a:avLst/>
              <a:gdLst>
                <a:gd name="T0" fmla="*/ 61 w 151"/>
                <a:gd name="T1" fmla="*/ 107 h 215"/>
                <a:gd name="T2" fmla="*/ 29 w 151"/>
                <a:gd name="T3" fmla="*/ 144 h 215"/>
                <a:gd name="T4" fmla="*/ 29 w 151"/>
                <a:gd name="T5" fmla="*/ 198 h 215"/>
                <a:gd name="T6" fmla="*/ 15 w 151"/>
                <a:gd name="T7" fmla="*/ 215 h 215"/>
                <a:gd name="T8" fmla="*/ 0 w 151"/>
                <a:gd name="T9" fmla="*/ 198 h 215"/>
                <a:gd name="T10" fmla="*/ 0 w 151"/>
                <a:gd name="T11" fmla="*/ 17 h 215"/>
                <a:gd name="T12" fmla="*/ 15 w 151"/>
                <a:gd name="T13" fmla="*/ 0 h 215"/>
                <a:gd name="T14" fmla="*/ 29 w 151"/>
                <a:gd name="T15" fmla="*/ 17 h 215"/>
                <a:gd name="T16" fmla="*/ 29 w 151"/>
                <a:gd name="T17" fmla="*/ 101 h 215"/>
                <a:gd name="T18" fmla="*/ 105 w 151"/>
                <a:gd name="T19" fmla="*/ 6 h 215"/>
                <a:gd name="T20" fmla="*/ 117 w 151"/>
                <a:gd name="T21" fmla="*/ 0 h 215"/>
                <a:gd name="T22" fmla="*/ 131 w 151"/>
                <a:gd name="T23" fmla="*/ 13 h 215"/>
                <a:gd name="T24" fmla="*/ 126 w 151"/>
                <a:gd name="T25" fmla="*/ 26 h 215"/>
                <a:gd name="T26" fmla="*/ 79 w 151"/>
                <a:gd name="T27" fmla="*/ 83 h 215"/>
                <a:gd name="T28" fmla="*/ 149 w 151"/>
                <a:gd name="T29" fmla="*/ 190 h 215"/>
                <a:gd name="T30" fmla="*/ 151 w 151"/>
                <a:gd name="T31" fmla="*/ 199 h 215"/>
                <a:gd name="T32" fmla="*/ 137 w 151"/>
                <a:gd name="T33" fmla="*/ 215 h 215"/>
                <a:gd name="T34" fmla="*/ 123 w 151"/>
                <a:gd name="T35" fmla="*/ 207 h 215"/>
                <a:gd name="T36" fmla="*/ 61 w 151"/>
                <a:gd name="T37" fmla="*/ 10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215">
                  <a:moveTo>
                    <a:pt x="61" y="107"/>
                  </a:moveTo>
                  <a:lnTo>
                    <a:pt x="29" y="144"/>
                  </a:lnTo>
                  <a:lnTo>
                    <a:pt x="29" y="198"/>
                  </a:lnTo>
                  <a:cubicBezTo>
                    <a:pt x="29" y="208"/>
                    <a:pt x="24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6" y="0"/>
                    <a:pt x="15" y="0"/>
                  </a:cubicBezTo>
                  <a:cubicBezTo>
                    <a:pt x="24" y="0"/>
                    <a:pt x="29" y="8"/>
                    <a:pt x="29" y="17"/>
                  </a:cubicBezTo>
                  <a:lnTo>
                    <a:pt x="29" y="101"/>
                  </a:lnTo>
                  <a:lnTo>
                    <a:pt x="105" y="6"/>
                  </a:lnTo>
                  <a:cubicBezTo>
                    <a:pt x="108" y="2"/>
                    <a:pt x="112" y="0"/>
                    <a:pt x="117" y="0"/>
                  </a:cubicBezTo>
                  <a:cubicBezTo>
                    <a:pt x="125" y="0"/>
                    <a:pt x="131" y="5"/>
                    <a:pt x="131" y="13"/>
                  </a:cubicBezTo>
                  <a:cubicBezTo>
                    <a:pt x="131" y="17"/>
                    <a:pt x="130" y="21"/>
                    <a:pt x="126" y="26"/>
                  </a:cubicBezTo>
                  <a:lnTo>
                    <a:pt x="79" y="83"/>
                  </a:lnTo>
                  <a:lnTo>
                    <a:pt x="149" y="190"/>
                  </a:lnTo>
                  <a:cubicBezTo>
                    <a:pt x="150" y="193"/>
                    <a:pt x="151" y="196"/>
                    <a:pt x="151" y="199"/>
                  </a:cubicBezTo>
                  <a:cubicBezTo>
                    <a:pt x="151" y="208"/>
                    <a:pt x="145" y="215"/>
                    <a:pt x="137" y="215"/>
                  </a:cubicBezTo>
                  <a:cubicBezTo>
                    <a:pt x="131" y="215"/>
                    <a:pt x="126" y="212"/>
                    <a:pt x="123" y="207"/>
                  </a:cubicBezTo>
                  <a:lnTo>
                    <a:pt x="6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68">
              <a:extLst>
                <a:ext uri="{FF2B5EF4-FFF2-40B4-BE49-F238E27FC236}">
                  <a16:creationId xmlns:a16="http://schemas.microsoft.com/office/drawing/2014/main" id="{89CD6539-18B8-4CC5-9823-E1874DE85A4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237538" y="6421438"/>
              <a:ext cx="52388" cy="79375"/>
            </a:xfrm>
            <a:custGeom>
              <a:avLst/>
              <a:gdLst>
                <a:gd name="T0" fmla="*/ 125 w 146"/>
                <a:gd name="T1" fmla="*/ 0 h 215"/>
                <a:gd name="T2" fmla="*/ 141 w 146"/>
                <a:gd name="T3" fmla="*/ 14 h 215"/>
                <a:gd name="T4" fmla="*/ 125 w 146"/>
                <a:gd name="T5" fmla="*/ 27 h 215"/>
                <a:gd name="T6" fmla="*/ 29 w 146"/>
                <a:gd name="T7" fmla="*/ 27 h 215"/>
                <a:gd name="T8" fmla="*/ 29 w 146"/>
                <a:gd name="T9" fmla="*/ 91 h 215"/>
                <a:gd name="T10" fmla="*/ 100 w 146"/>
                <a:gd name="T11" fmla="*/ 91 h 215"/>
                <a:gd name="T12" fmla="*/ 115 w 146"/>
                <a:gd name="T13" fmla="*/ 105 h 215"/>
                <a:gd name="T14" fmla="*/ 100 w 146"/>
                <a:gd name="T15" fmla="*/ 118 h 215"/>
                <a:gd name="T16" fmla="*/ 29 w 146"/>
                <a:gd name="T17" fmla="*/ 118 h 215"/>
                <a:gd name="T18" fmla="*/ 29 w 146"/>
                <a:gd name="T19" fmla="*/ 188 h 215"/>
                <a:gd name="T20" fmla="*/ 130 w 146"/>
                <a:gd name="T21" fmla="*/ 188 h 215"/>
                <a:gd name="T22" fmla="*/ 146 w 146"/>
                <a:gd name="T23" fmla="*/ 202 h 215"/>
                <a:gd name="T24" fmla="*/ 130 w 146"/>
                <a:gd name="T25" fmla="*/ 215 h 215"/>
                <a:gd name="T26" fmla="*/ 16 w 146"/>
                <a:gd name="T27" fmla="*/ 215 h 215"/>
                <a:gd name="T28" fmla="*/ 0 w 146"/>
                <a:gd name="T29" fmla="*/ 198 h 215"/>
                <a:gd name="T30" fmla="*/ 0 w 146"/>
                <a:gd name="T31" fmla="*/ 17 h 215"/>
                <a:gd name="T32" fmla="*/ 16 w 146"/>
                <a:gd name="T33" fmla="*/ 0 h 215"/>
                <a:gd name="T34" fmla="*/ 125 w 146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15">
                  <a:moveTo>
                    <a:pt x="125" y="0"/>
                  </a:moveTo>
                  <a:cubicBezTo>
                    <a:pt x="134" y="0"/>
                    <a:pt x="141" y="4"/>
                    <a:pt x="141" y="14"/>
                  </a:cubicBezTo>
                  <a:cubicBezTo>
                    <a:pt x="141" y="24"/>
                    <a:pt x="134" y="27"/>
                    <a:pt x="125" y="27"/>
                  </a:cubicBezTo>
                  <a:lnTo>
                    <a:pt x="29" y="27"/>
                  </a:lnTo>
                  <a:lnTo>
                    <a:pt x="29" y="91"/>
                  </a:lnTo>
                  <a:lnTo>
                    <a:pt x="100" y="91"/>
                  </a:lnTo>
                  <a:cubicBezTo>
                    <a:pt x="109" y="91"/>
                    <a:pt x="115" y="94"/>
                    <a:pt x="115" y="105"/>
                  </a:cubicBezTo>
                  <a:cubicBezTo>
                    <a:pt x="115" y="115"/>
                    <a:pt x="109" y="118"/>
                    <a:pt x="100" y="118"/>
                  </a:cubicBezTo>
                  <a:lnTo>
                    <a:pt x="29" y="118"/>
                  </a:lnTo>
                  <a:lnTo>
                    <a:pt x="29" y="188"/>
                  </a:lnTo>
                  <a:lnTo>
                    <a:pt x="130" y="188"/>
                  </a:lnTo>
                  <a:cubicBezTo>
                    <a:pt x="139" y="188"/>
                    <a:pt x="146" y="191"/>
                    <a:pt x="146" y="202"/>
                  </a:cubicBezTo>
                  <a:cubicBezTo>
                    <a:pt x="146" y="212"/>
                    <a:pt x="139" y="215"/>
                    <a:pt x="130" y="215"/>
                  </a:cubicBezTo>
                  <a:lnTo>
                    <a:pt x="16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7" y="0"/>
                    <a:pt x="16" y="0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69">
              <a:extLst>
                <a:ext uri="{FF2B5EF4-FFF2-40B4-BE49-F238E27FC236}">
                  <a16:creationId xmlns:a16="http://schemas.microsoft.com/office/drawing/2014/main" id="{732CAFB2-03EB-4E4E-841C-133CAB13AC0E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302625" y="6421438"/>
              <a:ext cx="58738" cy="79375"/>
            </a:xfrm>
            <a:custGeom>
              <a:avLst/>
              <a:gdLst>
                <a:gd name="T0" fmla="*/ 58 w 165"/>
                <a:gd name="T1" fmla="*/ 126 h 215"/>
                <a:gd name="T2" fmla="*/ 107 w 165"/>
                <a:gd name="T3" fmla="*/ 126 h 215"/>
                <a:gd name="T4" fmla="*/ 83 w 165"/>
                <a:gd name="T5" fmla="*/ 56 h 215"/>
                <a:gd name="T6" fmla="*/ 58 w 165"/>
                <a:gd name="T7" fmla="*/ 126 h 215"/>
                <a:gd name="T8" fmla="*/ 164 w 165"/>
                <a:gd name="T9" fmla="*/ 193 h 215"/>
                <a:gd name="T10" fmla="*/ 165 w 165"/>
                <a:gd name="T11" fmla="*/ 200 h 215"/>
                <a:gd name="T12" fmla="*/ 151 w 165"/>
                <a:gd name="T13" fmla="*/ 215 h 215"/>
                <a:gd name="T14" fmla="*/ 137 w 165"/>
                <a:gd name="T15" fmla="*/ 205 h 215"/>
                <a:gd name="T16" fmla="*/ 117 w 165"/>
                <a:gd name="T17" fmla="*/ 153 h 215"/>
                <a:gd name="T18" fmla="*/ 48 w 165"/>
                <a:gd name="T19" fmla="*/ 153 h 215"/>
                <a:gd name="T20" fmla="*/ 28 w 165"/>
                <a:gd name="T21" fmla="*/ 205 h 215"/>
                <a:gd name="T22" fmla="*/ 14 w 165"/>
                <a:gd name="T23" fmla="*/ 215 h 215"/>
                <a:gd name="T24" fmla="*/ 0 w 165"/>
                <a:gd name="T25" fmla="*/ 200 h 215"/>
                <a:gd name="T26" fmla="*/ 1 w 165"/>
                <a:gd name="T27" fmla="*/ 193 h 215"/>
                <a:gd name="T28" fmla="*/ 69 w 165"/>
                <a:gd name="T29" fmla="*/ 13 h 215"/>
                <a:gd name="T30" fmla="*/ 83 w 165"/>
                <a:gd name="T31" fmla="*/ 0 h 215"/>
                <a:gd name="T32" fmla="*/ 96 w 165"/>
                <a:gd name="T33" fmla="*/ 13 h 215"/>
                <a:gd name="T34" fmla="*/ 164 w 165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15">
                  <a:moveTo>
                    <a:pt x="58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8" y="126"/>
                  </a:lnTo>
                  <a:close/>
                  <a:moveTo>
                    <a:pt x="164" y="193"/>
                  </a:moveTo>
                  <a:cubicBezTo>
                    <a:pt x="165" y="196"/>
                    <a:pt x="165" y="198"/>
                    <a:pt x="165" y="200"/>
                  </a:cubicBezTo>
                  <a:cubicBezTo>
                    <a:pt x="165" y="209"/>
                    <a:pt x="160" y="215"/>
                    <a:pt x="151" y="215"/>
                  </a:cubicBezTo>
                  <a:cubicBezTo>
                    <a:pt x="145" y="215"/>
                    <a:pt x="140" y="212"/>
                    <a:pt x="137" y="205"/>
                  </a:cubicBezTo>
                  <a:lnTo>
                    <a:pt x="117" y="153"/>
                  </a:lnTo>
                  <a:lnTo>
                    <a:pt x="48" y="153"/>
                  </a:lnTo>
                  <a:lnTo>
                    <a:pt x="28" y="205"/>
                  </a:lnTo>
                  <a:cubicBezTo>
                    <a:pt x="25" y="212"/>
                    <a:pt x="21" y="215"/>
                    <a:pt x="14" y="215"/>
                  </a:cubicBezTo>
                  <a:cubicBezTo>
                    <a:pt x="5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69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3" y="7"/>
                    <a:pt x="96" y="13"/>
                  </a:cubicBezTo>
                  <a:lnTo>
                    <a:pt x="164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70">
              <a:extLst>
                <a:ext uri="{FF2B5EF4-FFF2-40B4-BE49-F238E27FC236}">
                  <a16:creationId xmlns:a16="http://schemas.microsoft.com/office/drawing/2014/main" id="{A8F22969-E86B-4853-8304-DAA431C9DA20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375650" y="6421438"/>
              <a:ext cx="53975" cy="79375"/>
            </a:xfrm>
            <a:custGeom>
              <a:avLst/>
              <a:gdLst>
                <a:gd name="T0" fmla="*/ 60 w 151"/>
                <a:gd name="T1" fmla="*/ 107 h 215"/>
                <a:gd name="T2" fmla="*/ 29 w 151"/>
                <a:gd name="T3" fmla="*/ 144 h 215"/>
                <a:gd name="T4" fmla="*/ 29 w 151"/>
                <a:gd name="T5" fmla="*/ 198 h 215"/>
                <a:gd name="T6" fmla="*/ 15 w 151"/>
                <a:gd name="T7" fmla="*/ 215 h 215"/>
                <a:gd name="T8" fmla="*/ 0 w 151"/>
                <a:gd name="T9" fmla="*/ 198 h 215"/>
                <a:gd name="T10" fmla="*/ 0 w 151"/>
                <a:gd name="T11" fmla="*/ 17 h 215"/>
                <a:gd name="T12" fmla="*/ 15 w 151"/>
                <a:gd name="T13" fmla="*/ 0 h 215"/>
                <a:gd name="T14" fmla="*/ 29 w 151"/>
                <a:gd name="T15" fmla="*/ 17 h 215"/>
                <a:gd name="T16" fmla="*/ 29 w 151"/>
                <a:gd name="T17" fmla="*/ 101 h 215"/>
                <a:gd name="T18" fmla="*/ 105 w 151"/>
                <a:gd name="T19" fmla="*/ 6 h 215"/>
                <a:gd name="T20" fmla="*/ 117 w 151"/>
                <a:gd name="T21" fmla="*/ 0 h 215"/>
                <a:gd name="T22" fmla="*/ 131 w 151"/>
                <a:gd name="T23" fmla="*/ 13 h 215"/>
                <a:gd name="T24" fmla="*/ 125 w 151"/>
                <a:gd name="T25" fmla="*/ 26 h 215"/>
                <a:gd name="T26" fmla="*/ 79 w 151"/>
                <a:gd name="T27" fmla="*/ 83 h 215"/>
                <a:gd name="T28" fmla="*/ 148 w 151"/>
                <a:gd name="T29" fmla="*/ 190 h 215"/>
                <a:gd name="T30" fmla="*/ 151 w 151"/>
                <a:gd name="T31" fmla="*/ 199 h 215"/>
                <a:gd name="T32" fmla="*/ 137 w 151"/>
                <a:gd name="T33" fmla="*/ 215 h 215"/>
                <a:gd name="T34" fmla="*/ 123 w 151"/>
                <a:gd name="T35" fmla="*/ 207 h 215"/>
                <a:gd name="T36" fmla="*/ 60 w 151"/>
                <a:gd name="T37" fmla="*/ 10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215">
                  <a:moveTo>
                    <a:pt x="60" y="107"/>
                  </a:moveTo>
                  <a:lnTo>
                    <a:pt x="29" y="144"/>
                  </a:lnTo>
                  <a:lnTo>
                    <a:pt x="29" y="198"/>
                  </a:lnTo>
                  <a:cubicBezTo>
                    <a:pt x="29" y="208"/>
                    <a:pt x="24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6" y="0"/>
                    <a:pt x="15" y="0"/>
                  </a:cubicBezTo>
                  <a:cubicBezTo>
                    <a:pt x="23" y="0"/>
                    <a:pt x="29" y="8"/>
                    <a:pt x="29" y="17"/>
                  </a:cubicBezTo>
                  <a:lnTo>
                    <a:pt x="29" y="101"/>
                  </a:lnTo>
                  <a:lnTo>
                    <a:pt x="105" y="6"/>
                  </a:lnTo>
                  <a:cubicBezTo>
                    <a:pt x="108" y="2"/>
                    <a:pt x="112" y="0"/>
                    <a:pt x="117" y="0"/>
                  </a:cubicBezTo>
                  <a:cubicBezTo>
                    <a:pt x="125" y="0"/>
                    <a:pt x="131" y="5"/>
                    <a:pt x="131" y="13"/>
                  </a:cubicBezTo>
                  <a:cubicBezTo>
                    <a:pt x="131" y="17"/>
                    <a:pt x="129" y="21"/>
                    <a:pt x="125" y="26"/>
                  </a:cubicBezTo>
                  <a:lnTo>
                    <a:pt x="79" y="83"/>
                  </a:lnTo>
                  <a:lnTo>
                    <a:pt x="148" y="190"/>
                  </a:lnTo>
                  <a:cubicBezTo>
                    <a:pt x="150" y="193"/>
                    <a:pt x="151" y="196"/>
                    <a:pt x="151" y="199"/>
                  </a:cubicBezTo>
                  <a:cubicBezTo>
                    <a:pt x="151" y="208"/>
                    <a:pt x="144" y="215"/>
                    <a:pt x="137" y="215"/>
                  </a:cubicBezTo>
                  <a:cubicBezTo>
                    <a:pt x="131" y="215"/>
                    <a:pt x="126" y="212"/>
                    <a:pt x="123" y="207"/>
                  </a:cubicBezTo>
                  <a:lnTo>
                    <a:pt x="60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71">
              <a:extLst>
                <a:ext uri="{FF2B5EF4-FFF2-40B4-BE49-F238E27FC236}">
                  <a16:creationId xmlns:a16="http://schemas.microsoft.com/office/drawing/2014/main" id="{D5BB9C36-42CD-4AF2-8EFC-1EDB7BA7C23C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437563" y="6419851"/>
              <a:ext cx="61913" cy="82550"/>
            </a:xfrm>
            <a:custGeom>
              <a:avLst/>
              <a:gdLst>
                <a:gd name="T0" fmla="*/ 86 w 172"/>
                <a:gd name="T1" fmla="*/ 27 h 221"/>
                <a:gd name="T2" fmla="*/ 30 w 172"/>
                <a:gd name="T3" fmla="*/ 111 h 221"/>
                <a:gd name="T4" fmla="*/ 86 w 172"/>
                <a:gd name="T5" fmla="*/ 194 h 221"/>
                <a:gd name="T6" fmla="*/ 142 w 172"/>
                <a:gd name="T7" fmla="*/ 111 h 221"/>
                <a:gd name="T8" fmla="*/ 86 w 172"/>
                <a:gd name="T9" fmla="*/ 27 h 221"/>
                <a:gd name="T10" fmla="*/ 86 w 172"/>
                <a:gd name="T11" fmla="*/ 221 h 221"/>
                <a:gd name="T12" fmla="*/ 0 w 172"/>
                <a:gd name="T13" fmla="*/ 111 h 221"/>
                <a:gd name="T14" fmla="*/ 86 w 172"/>
                <a:gd name="T15" fmla="*/ 0 h 221"/>
                <a:gd name="T16" fmla="*/ 172 w 172"/>
                <a:gd name="T17" fmla="*/ 111 h 221"/>
                <a:gd name="T18" fmla="*/ 86 w 172"/>
                <a:gd name="T1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221">
                  <a:moveTo>
                    <a:pt x="86" y="27"/>
                  </a:moveTo>
                  <a:cubicBezTo>
                    <a:pt x="48" y="27"/>
                    <a:pt x="30" y="63"/>
                    <a:pt x="30" y="111"/>
                  </a:cubicBezTo>
                  <a:cubicBezTo>
                    <a:pt x="30" y="159"/>
                    <a:pt x="48" y="194"/>
                    <a:pt x="86" y="194"/>
                  </a:cubicBezTo>
                  <a:cubicBezTo>
                    <a:pt x="124" y="194"/>
                    <a:pt x="142" y="159"/>
                    <a:pt x="142" y="111"/>
                  </a:cubicBezTo>
                  <a:cubicBezTo>
                    <a:pt x="142" y="63"/>
                    <a:pt x="124" y="27"/>
                    <a:pt x="86" y="27"/>
                  </a:cubicBezTo>
                  <a:close/>
                  <a:moveTo>
                    <a:pt x="86" y="221"/>
                  </a:moveTo>
                  <a:cubicBezTo>
                    <a:pt x="29" y="221"/>
                    <a:pt x="0" y="173"/>
                    <a:pt x="0" y="111"/>
                  </a:cubicBezTo>
                  <a:cubicBezTo>
                    <a:pt x="0" y="48"/>
                    <a:pt x="29" y="0"/>
                    <a:pt x="86" y="0"/>
                  </a:cubicBezTo>
                  <a:cubicBezTo>
                    <a:pt x="143" y="0"/>
                    <a:pt x="172" y="48"/>
                    <a:pt x="172" y="111"/>
                  </a:cubicBezTo>
                  <a:cubicBezTo>
                    <a:pt x="172" y="173"/>
                    <a:pt x="143" y="221"/>
                    <a:pt x="86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72">
              <a:extLst>
                <a:ext uri="{FF2B5EF4-FFF2-40B4-BE49-F238E27FC236}">
                  <a16:creationId xmlns:a16="http://schemas.microsoft.com/office/drawing/2014/main" id="{36D6F535-8BBE-4634-8F1C-6AC300B993D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510588" y="6421438"/>
              <a:ext cx="55563" cy="80963"/>
            </a:xfrm>
            <a:custGeom>
              <a:avLst/>
              <a:gdLst>
                <a:gd name="T0" fmla="*/ 0 w 156"/>
                <a:gd name="T1" fmla="*/ 17 h 218"/>
                <a:gd name="T2" fmla="*/ 15 w 156"/>
                <a:gd name="T3" fmla="*/ 0 h 218"/>
                <a:gd name="T4" fmla="*/ 30 w 156"/>
                <a:gd name="T5" fmla="*/ 17 h 218"/>
                <a:gd name="T6" fmla="*/ 30 w 156"/>
                <a:gd name="T7" fmla="*/ 136 h 218"/>
                <a:gd name="T8" fmla="*/ 78 w 156"/>
                <a:gd name="T9" fmla="*/ 191 h 218"/>
                <a:gd name="T10" fmla="*/ 127 w 156"/>
                <a:gd name="T11" fmla="*/ 136 h 218"/>
                <a:gd name="T12" fmla="*/ 127 w 156"/>
                <a:gd name="T13" fmla="*/ 17 h 218"/>
                <a:gd name="T14" fmla="*/ 141 w 156"/>
                <a:gd name="T15" fmla="*/ 0 h 218"/>
                <a:gd name="T16" fmla="*/ 156 w 156"/>
                <a:gd name="T17" fmla="*/ 17 h 218"/>
                <a:gd name="T18" fmla="*/ 156 w 156"/>
                <a:gd name="T19" fmla="*/ 136 h 218"/>
                <a:gd name="T20" fmla="*/ 78 w 156"/>
                <a:gd name="T21" fmla="*/ 218 h 218"/>
                <a:gd name="T22" fmla="*/ 0 w 156"/>
                <a:gd name="T23" fmla="*/ 137 h 218"/>
                <a:gd name="T24" fmla="*/ 0 w 156"/>
                <a:gd name="T25" fmla="*/ 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218">
                  <a:moveTo>
                    <a:pt x="0" y="17"/>
                  </a:moveTo>
                  <a:cubicBezTo>
                    <a:pt x="0" y="8"/>
                    <a:pt x="6" y="0"/>
                    <a:pt x="15" y="0"/>
                  </a:cubicBezTo>
                  <a:cubicBezTo>
                    <a:pt x="24" y="0"/>
                    <a:pt x="30" y="8"/>
                    <a:pt x="30" y="17"/>
                  </a:cubicBezTo>
                  <a:lnTo>
                    <a:pt x="30" y="136"/>
                  </a:lnTo>
                  <a:cubicBezTo>
                    <a:pt x="30" y="176"/>
                    <a:pt x="48" y="191"/>
                    <a:pt x="78" y="191"/>
                  </a:cubicBezTo>
                  <a:cubicBezTo>
                    <a:pt x="109" y="191"/>
                    <a:pt x="127" y="176"/>
                    <a:pt x="127" y="136"/>
                  </a:cubicBezTo>
                  <a:lnTo>
                    <a:pt x="127" y="17"/>
                  </a:lnTo>
                  <a:cubicBezTo>
                    <a:pt x="127" y="8"/>
                    <a:pt x="132" y="0"/>
                    <a:pt x="141" y="0"/>
                  </a:cubicBezTo>
                  <a:cubicBezTo>
                    <a:pt x="151" y="0"/>
                    <a:pt x="156" y="8"/>
                    <a:pt x="156" y="17"/>
                  </a:cubicBezTo>
                  <a:lnTo>
                    <a:pt x="156" y="136"/>
                  </a:lnTo>
                  <a:cubicBezTo>
                    <a:pt x="156" y="184"/>
                    <a:pt x="129" y="218"/>
                    <a:pt x="78" y="218"/>
                  </a:cubicBezTo>
                  <a:cubicBezTo>
                    <a:pt x="28" y="218"/>
                    <a:pt x="0" y="184"/>
                    <a:pt x="0" y="137"/>
                  </a:cubicBez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73">
              <a:extLst>
                <a:ext uri="{FF2B5EF4-FFF2-40B4-BE49-F238E27FC236}">
                  <a16:creationId xmlns:a16="http://schemas.microsoft.com/office/drawing/2014/main" id="{0A9642E5-0DF2-4D70-A6F9-3D1CAD3AEFB0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586788" y="6421438"/>
              <a:ext cx="50800" cy="79375"/>
            </a:xfrm>
            <a:custGeom>
              <a:avLst/>
              <a:gdLst>
                <a:gd name="T0" fmla="*/ 15 w 141"/>
                <a:gd name="T1" fmla="*/ 0 h 215"/>
                <a:gd name="T2" fmla="*/ 30 w 141"/>
                <a:gd name="T3" fmla="*/ 17 h 215"/>
                <a:gd name="T4" fmla="*/ 30 w 141"/>
                <a:gd name="T5" fmla="*/ 188 h 215"/>
                <a:gd name="T6" fmla="*/ 125 w 141"/>
                <a:gd name="T7" fmla="*/ 188 h 215"/>
                <a:gd name="T8" fmla="*/ 141 w 141"/>
                <a:gd name="T9" fmla="*/ 202 h 215"/>
                <a:gd name="T10" fmla="*/ 125 w 141"/>
                <a:gd name="T11" fmla="*/ 215 h 215"/>
                <a:gd name="T12" fmla="*/ 17 w 141"/>
                <a:gd name="T13" fmla="*/ 215 h 215"/>
                <a:gd name="T14" fmla="*/ 0 w 141"/>
                <a:gd name="T15" fmla="*/ 198 h 215"/>
                <a:gd name="T16" fmla="*/ 0 w 141"/>
                <a:gd name="T17" fmla="*/ 17 h 215"/>
                <a:gd name="T18" fmla="*/ 15 w 141"/>
                <a:gd name="T1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215">
                  <a:moveTo>
                    <a:pt x="15" y="0"/>
                  </a:moveTo>
                  <a:cubicBezTo>
                    <a:pt x="25" y="0"/>
                    <a:pt x="30" y="7"/>
                    <a:pt x="30" y="17"/>
                  </a:cubicBezTo>
                  <a:lnTo>
                    <a:pt x="30" y="188"/>
                  </a:lnTo>
                  <a:lnTo>
                    <a:pt x="125" y="188"/>
                  </a:lnTo>
                  <a:cubicBezTo>
                    <a:pt x="135" y="188"/>
                    <a:pt x="141" y="192"/>
                    <a:pt x="141" y="202"/>
                  </a:cubicBezTo>
                  <a:cubicBezTo>
                    <a:pt x="141" y="211"/>
                    <a:pt x="135" y="215"/>
                    <a:pt x="125" y="215"/>
                  </a:cubicBezTo>
                  <a:lnTo>
                    <a:pt x="17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7"/>
                    <a:pt x="5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74">
              <a:extLst>
                <a:ext uri="{FF2B5EF4-FFF2-40B4-BE49-F238E27FC236}">
                  <a16:creationId xmlns:a16="http://schemas.microsoft.com/office/drawing/2014/main" id="{F05C9596-3F8E-43C9-991E-06EA4C9293C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647113" y="6421438"/>
              <a:ext cx="57150" cy="80963"/>
            </a:xfrm>
            <a:custGeom>
              <a:avLst/>
              <a:gdLst>
                <a:gd name="T0" fmla="*/ 0 w 156"/>
                <a:gd name="T1" fmla="*/ 17 h 218"/>
                <a:gd name="T2" fmla="*/ 15 w 156"/>
                <a:gd name="T3" fmla="*/ 0 h 218"/>
                <a:gd name="T4" fmla="*/ 29 w 156"/>
                <a:gd name="T5" fmla="*/ 17 h 218"/>
                <a:gd name="T6" fmla="*/ 29 w 156"/>
                <a:gd name="T7" fmla="*/ 136 h 218"/>
                <a:gd name="T8" fmla="*/ 78 w 156"/>
                <a:gd name="T9" fmla="*/ 191 h 218"/>
                <a:gd name="T10" fmla="*/ 126 w 156"/>
                <a:gd name="T11" fmla="*/ 136 h 218"/>
                <a:gd name="T12" fmla="*/ 126 w 156"/>
                <a:gd name="T13" fmla="*/ 17 h 218"/>
                <a:gd name="T14" fmla="*/ 141 w 156"/>
                <a:gd name="T15" fmla="*/ 0 h 218"/>
                <a:gd name="T16" fmla="*/ 156 w 156"/>
                <a:gd name="T17" fmla="*/ 17 h 218"/>
                <a:gd name="T18" fmla="*/ 156 w 156"/>
                <a:gd name="T19" fmla="*/ 136 h 218"/>
                <a:gd name="T20" fmla="*/ 78 w 156"/>
                <a:gd name="T21" fmla="*/ 218 h 218"/>
                <a:gd name="T22" fmla="*/ 0 w 156"/>
                <a:gd name="T23" fmla="*/ 137 h 218"/>
                <a:gd name="T24" fmla="*/ 0 w 156"/>
                <a:gd name="T25" fmla="*/ 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218">
                  <a:moveTo>
                    <a:pt x="0" y="17"/>
                  </a:moveTo>
                  <a:cubicBezTo>
                    <a:pt x="0" y="8"/>
                    <a:pt x="6" y="0"/>
                    <a:pt x="15" y="0"/>
                  </a:cubicBezTo>
                  <a:cubicBezTo>
                    <a:pt x="24" y="0"/>
                    <a:pt x="29" y="8"/>
                    <a:pt x="29" y="17"/>
                  </a:cubicBezTo>
                  <a:lnTo>
                    <a:pt x="29" y="136"/>
                  </a:lnTo>
                  <a:cubicBezTo>
                    <a:pt x="29" y="176"/>
                    <a:pt x="48" y="191"/>
                    <a:pt x="78" y="191"/>
                  </a:cubicBezTo>
                  <a:cubicBezTo>
                    <a:pt x="108" y="191"/>
                    <a:pt x="126" y="176"/>
                    <a:pt x="126" y="136"/>
                  </a:cubicBezTo>
                  <a:lnTo>
                    <a:pt x="126" y="17"/>
                  </a:lnTo>
                  <a:cubicBezTo>
                    <a:pt x="126" y="8"/>
                    <a:pt x="132" y="0"/>
                    <a:pt x="141" y="0"/>
                  </a:cubicBezTo>
                  <a:cubicBezTo>
                    <a:pt x="150" y="0"/>
                    <a:pt x="156" y="8"/>
                    <a:pt x="156" y="17"/>
                  </a:cubicBezTo>
                  <a:lnTo>
                    <a:pt x="156" y="136"/>
                  </a:lnTo>
                  <a:cubicBezTo>
                    <a:pt x="156" y="184"/>
                    <a:pt x="129" y="218"/>
                    <a:pt x="78" y="218"/>
                  </a:cubicBezTo>
                  <a:cubicBezTo>
                    <a:pt x="27" y="218"/>
                    <a:pt x="0" y="184"/>
                    <a:pt x="0" y="137"/>
                  </a:cubicBez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14D40BF2-FCEE-2C4D-A98C-F491348FA87C}"/>
              </a:ext>
            </a:extLst>
          </p:cNvPr>
          <p:cNvGrpSpPr/>
          <p:nvPr userDrawn="1"/>
        </p:nvGrpSpPr>
        <p:grpSpPr>
          <a:xfrm>
            <a:off x="2458955" y="1326072"/>
            <a:ext cx="7609174" cy="4080815"/>
            <a:chOff x="2458955" y="1326072"/>
            <a:chExt cx="7609174" cy="4080815"/>
          </a:xfrm>
        </p:grpSpPr>
        <p:sp>
          <p:nvSpPr>
            <p:cNvPr id="162" name="Freeform 21">
              <a:extLst>
                <a:ext uri="{FF2B5EF4-FFF2-40B4-BE49-F238E27FC236}">
                  <a16:creationId xmlns:a16="http://schemas.microsoft.com/office/drawing/2014/main" id="{70DEB4EA-E27F-B749-B619-4BCB090186C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134785" y="4388420"/>
              <a:ext cx="833070" cy="833070"/>
            </a:xfrm>
            <a:custGeom>
              <a:avLst/>
              <a:gdLst>
                <a:gd name="T0" fmla="*/ 762 w 1524"/>
                <a:gd name="T1" fmla="*/ 424 h 1524"/>
                <a:gd name="T2" fmla="*/ 338 w 1524"/>
                <a:gd name="T3" fmla="*/ 0 h 1524"/>
                <a:gd name="T4" fmla="*/ 0 w 1524"/>
                <a:gd name="T5" fmla="*/ 337 h 1524"/>
                <a:gd name="T6" fmla="*/ 424 w 1524"/>
                <a:gd name="T7" fmla="*/ 762 h 1524"/>
                <a:gd name="T8" fmla="*/ 0 w 1524"/>
                <a:gd name="T9" fmla="*/ 1186 h 1524"/>
                <a:gd name="T10" fmla="*/ 338 w 1524"/>
                <a:gd name="T11" fmla="*/ 1524 h 1524"/>
                <a:gd name="T12" fmla="*/ 762 w 1524"/>
                <a:gd name="T13" fmla="*/ 1099 h 1524"/>
                <a:gd name="T14" fmla="*/ 1186 w 1524"/>
                <a:gd name="T15" fmla="*/ 1524 h 1524"/>
                <a:gd name="T16" fmla="*/ 1524 w 1524"/>
                <a:gd name="T17" fmla="*/ 1186 h 1524"/>
                <a:gd name="T18" fmla="*/ 1100 w 1524"/>
                <a:gd name="T19" fmla="*/ 762 h 1524"/>
                <a:gd name="T20" fmla="*/ 1524 w 1524"/>
                <a:gd name="T21" fmla="*/ 337 h 1524"/>
                <a:gd name="T22" fmla="*/ 1186 w 1524"/>
                <a:gd name="T23" fmla="*/ 0 h 1524"/>
                <a:gd name="T24" fmla="*/ 762 w 1524"/>
                <a:gd name="T25" fmla="*/ 424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4" h="1524">
                  <a:moveTo>
                    <a:pt x="762" y="424"/>
                  </a:moveTo>
                  <a:lnTo>
                    <a:pt x="338" y="0"/>
                  </a:lnTo>
                  <a:lnTo>
                    <a:pt x="0" y="337"/>
                  </a:lnTo>
                  <a:lnTo>
                    <a:pt x="424" y="762"/>
                  </a:lnTo>
                  <a:lnTo>
                    <a:pt x="0" y="1186"/>
                  </a:lnTo>
                  <a:lnTo>
                    <a:pt x="338" y="1524"/>
                  </a:lnTo>
                  <a:lnTo>
                    <a:pt x="762" y="1099"/>
                  </a:lnTo>
                  <a:lnTo>
                    <a:pt x="1186" y="1524"/>
                  </a:lnTo>
                  <a:lnTo>
                    <a:pt x="1524" y="1186"/>
                  </a:lnTo>
                  <a:lnTo>
                    <a:pt x="1100" y="762"/>
                  </a:lnTo>
                  <a:lnTo>
                    <a:pt x="1524" y="337"/>
                  </a:lnTo>
                  <a:lnTo>
                    <a:pt x="1186" y="0"/>
                  </a:lnTo>
                  <a:lnTo>
                    <a:pt x="762" y="4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63" name="Ryhmä 126">
              <a:extLst>
                <a:ext uri="{FF2B5EF4-FFF2-40B4-BE49-F238E27FC236}">
                  <a16:creationId xmlns:a16="http://schemas.microsoft.com/office/drawing/2014/main" id="{8B2CC7A1-5EAA-2641-8875-CA68665E6473}"/>
                </a:ext>
              </a:extLst>
            </p:cNvPr>
            <p:cNvGrpSpPr/>
            <p:nvPr userDrawn="1"/>
          </p:nvGrpSpPr>
          <p:grpSpPr bwMode="black">
            <a:xfrm>
              <a:off x="2458955" y="1326072"/>
              <a:ext cx="7609174" cy="4080815"/>
              <a:chOff x="2506663" y="1489076"/>
              <a:chExt cx="7237412" cy="3881438"/>
            </a:xfrm>
            <a:solidFill>
              <a:srgbClr val="FFFFFF"/>
            </a:solidFill>
          </p:grpSpPr>
          <p:sp>
            <p:nvSpPr>
              <p:cNvPr id="164" name="Freeform 5">
                <a:extLst>
                  <a:ext uri="{FF2B5EF4-FFF2-40B4-BE49-F238E27FC236}">
                    <a16:creationId xmlns:a16="http://schemas.microsoft.com/office/drawing/2014/main" id="{643C5478-C729-E04D-B747-19EEE5481BA6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2506663" y="1633538"/>
                <a:ext cx="1258888" cy="2208213"/>
              </a:xfrm>
              <a:custGeom>
                <a:avLst/>
                <a:gdLst>
                  <a:gd name="T0" fmla="*/ 147 w 3494"/>
                  <a:gd name="T1" fmla="*/ 514 h 6122"/>
                  <a:gd name="T2" fmla="*/ 0 w 3494"/>
                  <a:gd name="T3" fmla="*/ 1845 h 6122"/>
                  <a:gd name="T4" fmla="*/ 920 w 3494"/>
                  <a:gd name="T5" fmla="*/ 1696 h 6122"/>
                  <a:gd name="T6" fmla="*/ 359 w 3494"/>
                  <a:gd name="T7" fmla="*/ 6122 h 6122"/>
                  <a:gd name="T8" fmla="*/ 1780 w 3494"/>
                  <a:gd name="T9" fmla="*/ 5934 h 6122"/>
                  <a:gd name="T10" fmla="*/ 2395 w 3494"/>
                  <a:gd name="T11" fmla="*/ 1454 h 6122"/>
                  <a:gd name="T12" fmla="*/ 3255 w 3494"/>
                  <a:gd name="T13" fmla="*/ 1316 h 6122"/>
                  <a:gd name="T14" fmla="*/ 3494 w 3494"/>
                  <a:gd name="T15" fmla="*/ 0 h 6122"/>
                  <a:gd name="T16" fmla="*/ 147 w 3494"/>
                  <a:gd name="T17" fmla="*/ 514 h 6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94" h="6122">
                    <a:moveTo>
                      <a:pt x="147" y="514"/>
                    </a:moveTo>
                    <a:lnTo>
                      <a:pt x="0" y="1845"/>
                    </a:lnTo>
                    <a:lnTo>
                      <a:pt x="920" y="1696"/>
                    </a:lnTo>
                    <a:lnTo>
                      <a:pt x="359" y="6122"/>
                    </a:lnTo>
                    <a:lnTo>
                      <a:pt x="1780" y="5934"/>
                    </a:lnTo>
                    <a:lnTo>
                      <a:pt x="2395" y="1454"/>
                    </a:lnTo>
                    <a:lnTo>
                      <a:pt x="3255" y="1316"/>
                    </a:lnTo>
                    <a:lnTo>
                      <a:pt x="3494" y="0"/>
                    </a:lnTo>
                    <a:lnTo>
                      <a:pt x="147" y="5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" name="Freeform 6">
                <a:extLst>
                  <a:ext uri="{FF2B5EF4-FFF2-40B4-BE49-F238E27FC236}">
                    <a16:creationId xmlns:a16="http://schemas.microsoft.com/office/drawing/2014/main" id="{086B8618-C6E2-8E48-9129-5E5A62FC7D2D}"/>
                  </a:ext>
                </a:extLst>
              </p:cNvPr>
              <p:cNvSpPr>
                <a:spLocks noEditPoints="1"/>
              </p:cNvSpPr>
              <p:nvPr/>
            </p:nvSpPr>
            <p:spPr bwMode="black">
              <a:xfrm>
                <a:off x="3325813" y="1489076"/>
                <a:ext cx="1385888" cy="2262188"/>
              </a:xfrm>
              <a:custGeom>
                <a:avLst/>
                <a:gdLst>
                  <a:gd name="T0" fmla="*/ 2534 w 3846"/>
                  <a:gd name="T1" fmla="*/ 1646 h 6273"/>
                  <a:gd name="T2" fmla="*/ 2384 w 3846"/>
                  <a:gd name="T3" fmla="*/ 3329 h 6273"/>
                  <a:gd name="T4" fmla="*/ 2025 w 3846"/>
                  <a:gd name="T5" fmla="*/ 3393 h 6273"/>
                  <a:gd name="T6" fmla="*/ 2512 w 3846"/>
                  <a:gd name="T7" fmla="*/ 1650 h 6273"/>
                  <a:gd name="T8" fmla="*/ 2534 w 3846"/>
                  <a:gd name="T9" fmla="*/ 1646 h 6273"/>
                  <a:gd name="T10" fmla="*/ 1890 w 3846"/>
                  <a:gd name="T11" fmla="*/ 301 h 6273"/>
                  <a:gd name="T12" fmla="*/ 0 w 3846"/>
                  <a:gd name="T13" fmla="*/ 6273 h 6273"/>
                  <a:gd name="T14" fmla="*/ 1307 w 3846"/>
                  <a:gd name="T15" fmla="*/ 6102 h 6273"/>
                  <a:gd name="T16" fmla="*/ 1720 w 3846"/>
                  <a:gd name="T17" fmla="*/ 4544 h 6273"/>
                  <a:gd name="T18" fmla="*/ 2277 w 3846"/>
                  <a:gd name="T19" fmla="*/ 4447 h 6273"/>
                  <a:gd name="T20" fmla="*/ 2127 w 3846"/>
                  <a:gd name="T21" fmla="*/ 5995 h 6273"/>
                  <a:gd name="T22" fmla="*/ 3592 w 3846"/>
                  <a:gd name="T23" fmla="*/ 5803 h 6273"/>
                  <a:gd name="T24" fmla="*/ 3846 w 3846"/>
                  <a:gd name="T25" fmla="*/ 0 h 6273"/>
                  <a:gd name="T26" fmla="*/ 1890 w 3846"/>
                  <a:gd name="T27" fmla="*/ 301 h 6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46" h="6273">
                    <a:moveTo>
                      <a:pt x="2534" y="1646"/>
                    </a:moveTo>
                    <a:lnTo>
                      <a:pt x="2384" y="3329"/>
                    </a:lnTo>
                    <a:lnTo>
                      <a:pt x="2025" y="3393"/>
                    </a:lnTo>
                    <a:lnTo>
                      <a:pt x="2512" y="1650"/>
                    </a:lnTo>
                    <a:lnTo>
                      <a:pt x="2534" y="1646"/>
                    </a:lnTo>
                    <a:close/>
                    <a:moveTo>
                      <a:pt x="1890" y="301"/>
                    </a:moveTo>
                    <a:lnTo>
                      <a:pt x="0" y="6273"/>
                    </a:lnTo>
                    <a:lnTo>
                      <a:pt x="1307" y="6102"/>
                    </a:lnTo>
                    <a:lnTo>
                      <a:pt x="1720" y="4544"/>
                    </a:lnTo>
                    <a:lnTo>
                      <a:pt x="2277" y="4447"/>
                    </a:lnTo>
                    <a:lnTo>
                      <a:pt x="2127" y="5995"/>
                    </a:lnTo>
                    <a:lnTo>
                      <a:pt x="3592" y="5803"/>
                    </a:lnTo>
                    <a:lnTo>
                      <a:pt x="3846" y="0"/>
                    </a:lnTo>
                    <a:lnTo>
                      <a:pt x="1890" y="3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" name="Freeform 7">
                <a:extLst>
                  <a:ext uri="{FF2B5EF4-FFF2-40B4-BE49-F238E27FC236}">
                    <a16:creationId xmlns:a16="http://schemas.microsoft.com/office/drawing/2014/main" id="{B8CF2139-C3F9-9244-9724-9BB07196E271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4733925" y="1497013"/>
                <a:ext cx="604838" cy="2070100"/>
              </a:xfrm>
              <a:custGeom>
                <a:avLst/>
                <a:gdLst>
                  <a:gd name="T0" fmla="*/ 1383 w 1682"/>
                  <a:gd name="T1" fmla="*/ 5556 h 5737"/>
                  <a:gd name="T2" fmla="*/ 1682 w 1682"/>
                  <a:gd name="T3" fmla="*/ 504 h 5737"/>
                  <a:gd name="T4" fmla="*/ 645 w 1682"/>
                  <a:gd name="T5" fmla="*/ 0 h 5737"/>
                  <a:gd name="T6" fmla="*/ 0 w 1682"/>
                  <a:gd name="T7" fmla="*/ 5737 h 5737"/>
                  <a:gd name="T8" fmla="*/ 1383 w 1682"/>
                  <a:gd name="T9" fmla="*/ 5556 h 5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2" h="5737">
                    <a:moveTo>
                      <a:pt x="1383" y="5556"/>
                    </a:moveTo>
                    <a:lnTo>
                      <a:pt x="1682" y="504"/>
                    </a:lnTo>
                    <a:lnTo>
                      <a:pt x="645" y="0"/>
                    </a:lnTo>
                    <a:lnTo>
                      <a:pt x="0" y="5737"/>
                    </a:lnTo>
                    <a:lnTo>
                      <a:pt x="1383" y="55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" name="Freeform 8">
                <a:extLst>
                  <a:ext uri="{FF2B5EF4-FFF2-40B4-BE49-F238E27FC236}">
                    <a16:creationId xmlns:a16="http://schemas.microsoft.com/office/drawing/2014/main" id="{23EEE5DE-F149-7346-9D59-EA9DDD8406D1}"/>
                  </a:ext>
                </a:extLst>
              </p:cNvPr>
              <p:cNvSpPr>
                <a:spLocks noEditPoints="1"/>
              </p:cNvSpPr>
              <p:nvPr/>
            </p:nvSpPr>
            <p:spPr bwMode="black">
              <a:xfrm>
                <a:off x="5367338" y="1733551"/>
                <a:ext cx="933450" cy="1749425"/>
              </a:xfrm>
              <a:custGeom>
                <a:avLst/>
                <a:gdLst>
                  <a:gd name="T0" fmla="*/ 1110 w 2592"/>
                  <a:gd name="T1" fmla="*/ 1074 h 4854"/>
                  <a:gd name="T2" fmla="*/ 1528 w 2592"/>
                  <a:gd name="T3" fmla="*/ 1586 h 4854"/>
                  <a:gd name="T4" fmla="*/ 1695 w 2592"/>
                  <a:gd name="T5" fmla="*/ 3201 h 4854"/>
                  <a:gd name="T6" fmla="*/ 1504 w 2592"/>
                  <a:gd name="T7" fmla="*/ 3600 h 4854"/>
                  <a:gd name="T8" fmla="*/ 1177 w 2592"/>
                  <a:gd name="T9" fmla="*/ 3647 h 4854"/>
                  <a:gd name="T10" fmla="*/ 1110 w 2592"/>
                  <a:gd name="T11" fmla="*/ 1074 h 4854"/>
                  <a:gd name="T12" fmla="*/ 1894 w 2592"/>
                  <a:gd name="T13" fmla="*/ 4607 h 4854"/>
                  <a:gd name="T14" fmla="*/ 2590 w 2592"/>
                  <a:gd name="T15" fmla="*/ 3660 h 4854"/>
                  <a:gd name="T16" fmla="*/ 2317 w 2592"/>
                  <a:gd name="T17" fmla="*/ 1839 h 4854"/>
                  <a:gd name="T18" fmla="*/ 1618 w 2592"/>
                  <a:gd name="T19" fmla="*/ 731 h 4854"/>
                  <a:gd name="T20" fmla="*/ 230 w 2592"/>
                  <a:gd name="T21" fmla="*/ 0 h 4854"/>
                  <a:gd name="T22" fmla="*/ 0 w 2592"/>
                  <a:gd name="T23" fmla="*/ 4854 h 4854"/>
                  <a:gd name="T24" fmla="*/ 1894 w 2592"/>
                  <a:gd name="T25" fmla="*/ 4607 h 4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92" h="4854">
                    <a:moveTo>
                      <a:pt x="1110" y="1074"/>
                    </a:moveTo>
                    <a:cubicBezTo>
                      <a:pt x="1489" y="1154"/>
                      <a:pt x="1513" y="1456"/>
                      <a:pt x="1528" y="1586"/>
                    </a:cubicBezTo>
                    <a:cubicBezTo>
                      <a:pt x="1559" y="1874"/>
                      <a:pt x="1667" y="2801"/>
                      <a:pt x="1695" y="3201"/>
                    </a:cubicBezTo>
                    <a:cubicBezTo>
                      <a:pt x="1712" y="3441"/>
                      <a:pt x="1623" y="3548"/>
                      <a:pt x="1504" y="3600"/>
                    </a:cubicBezTo>
                    <a:cubicBezTo>
                      <a:pt x="1416" y="3639"/>
                      <a:pt x="1177" y="3647"/>
                      <a:pt x="1177" y="3647"/>
                    </a:cubicBezTo>
                    <a:lnTo>
                      <a:pt x="1110" y="1074"/>
                    </a:lnTo>
                    <a:close/>
                    <a:moveTo>
                      <a:pt x="1894" y="4607"/>
                    </a:moveTo>
                    <a:cubicBezTo>
                      <a:pt x="2458" y="4532"/>
                      <a:pt x="2592" y="3959"/>
                      <a:pt x="2590" y="3660"/>
                    </a:cubicBezTo>
                    <a:cubicBezTo>
                      <a:pt x="2588" y="3361"/>
                      <a:pt x="2467" y="2576"/>
                      <a:pt x="2317" y="1839"/>
                    </a:cubicBezTo>
                    <a:cubicBezTo>
                      <a:pt x="2166" y="1102"/>
                      <a:pt x="1853" y="909"/>
                      <a:pt x="1618" y="731"/>
                    </a:cubicBezTo>
                    <a:cubicBezTo>
                      <a:pt x="1383" y="553"/>
                      <a:pt x="230" y="0"/>
                      <a:pt x="230" y="0"/>
                    </a:cubicBezTo>
                    <a:lnTo>
                      <a:pt x="0" y="4854"/>
                    </a:lnTo>
                    <a:lnTo>
                      <a:pt x="1894" y="46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" name="Freeform 9">
                <a:extLst>
                  <a:ext uri="{FF2B5EF4-FFF2-40B4-BE49-F238E27FC236}">
                    <a16:creationId xmlns:a16="http://schemas.microsoft.com/office/drawing/2014/main" id="{8E9559BD-25BD-D847-94C6-D985BB52B327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6211888" y="2105026"/>
                <a:ext cx="1128713" cy="1235075"/>
              </a:xfrm>
              <a:custGeom>
                <a:avLst/>
                <a:gdLst>
                  <a:gd name="T0" fmla="*/ 3131 w 3131"/>
                  <a:gd name="T1" fmla="*/ 2974 h 3428"/>
                  <a:gd name="T2" fmla="*/ 2880 w 3131"/>
                  <a:gd name="T3" fmla="*/ 2337 h 3428"/>
                  <a:gd name="T4" fmla="*/ 1423 w 3131"/>
                  <a:gd name="T5" fmla="*/ 2516 h 3428"/>
                  <a:gd name="T6" fmla="*/ 1280 w 3131"/>
                  <a:gd name="T7" fmla="*/ 2070 h 3428"/>
                  <a:gd name="T8" fmla="*/ 2588 w 3131"/>
                  <a:gd name="T9" fmla="*/ 1931 h 3428"/>
                  <a:gd name="T10" fmla="*/ 2339 w 3131"/>
                  <a:gd name="T11" fmla="*/ 1265 h 3428"/>
                  <a:gd name="T12" fmla="*/ 1043 w 3131"/>
                  <a:gd name="T13" fmla="*/ 1362 h 3428"/>
                  <a:gd name="T14" fmla="*/ 933 w 3131"/>
                  <a:gd name="T15" fmla="*/ 947 h 3428"/>
                  <a:gd name="T16" fmla="*/ 2241 w 3131"/>
                  <a:gd name="T17" fmla="*/ 844 h 3428"/>
                  <a:gd name="T18" fmla="*/ 2038 w 3131"/>
                  <a:gd name="T19" fmla="*/ 303 h 3428"/>
                  <a:gd name="T20" fmla="*/ 850 w 3131"/>
                  <a:gd name="T21" fmla="*/ 414 h 3428"/>
                  <a:gd name="T22" fmla="*/ 0 w 3131"/>
                  <a:gd name="T23" fmla="*/ 0 h 3428"/>
                  <a:gd name="T24" fmla="*/ 683 w 3131"/>
                  <a:gd name="T25" fmla="*/ 3428 h 3428"/>
                  <a:gd name="T26" fmla="*/ 1334 w 3131"/>
                  <a:gd name="T27" fmla="*/ 3343 h 3428"/>
                  <a:gd name="T28" fmla="*/ 3131 w 3131"/>
                  <a:gd name="T29" fmla="*/ 2974 h 3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31" h="3428">
                    <a:moveTo>
                      <a:pt x="3131" y="2974"/>
                    </a:moveTo>
                    <a:lnTo>
                      <a:pt x="2880" y="2337"/>
                    </a:lnTo>
                    <a:lnTo>
                      <a:pt x="1423" y="2516"/>
                    </a:lnTo>
                    <a:lnTo>
                      <a:pt x="1280" y="2070"/>
                    </a:lnTo>
                    <a:lnTo>
                      <a:pt x="2588" y="1931"/>
                    </a:lnTo>
                    <a:lnTo>
                      <a:pt x="2339" y="1265"/>
                    </a:lnTo>
                    <a:lnTo>
                      <a:pt x="1043" y="1362"/>
                    </a:lnTo>
                    <a:lnTo>
                      <a:pt x="933" y="947"/>
                    </a:lnTo>
                    <a:lnTo>
                      <a:pt x="2241" y="844"/>
                    </a:lnTo>
                    <a:lnTo>
                      <a:pt x="2038" y="303"/>
                    </a:lnTo>
                    <a:lnTo>
                      <a:pt x="850" y="414"/>
                    </a:lnTo>
                    <a:lnTo>
                      <a:pt x="0" y="0"/>
                    </a:lnTo>
                    <a:lnTo>
                      <a:pt x="683" y="3428"/>
                    </a:lnTo>
                    <a:lnTo>
                      <a:pt x="1334" y="3343"/>
                    </a:lnTo>
                    <a:lnTo>
                      <a:pt x="3131" y="29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" name="Freeform 10">
                <a:extLst>
                  <a:ext uri="{FF2B5EF4-FFF2-40B4-BE49-F238E27FC236}">
                    <a16:creationId xmlns:a16="http://schemas.microsoft.com/office/drawing/2014/main" id="{E9585C51-150A-F147-AD2F-DD938916014F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7146925" y="2495551"/>
                <a:ext cx="795338" cy="300038"/>
              </a:xfrm>
              <a:custGeom>
                <a:avLst/>
                <a:gdLst>
                  <a:gd name="T0" fmla="*/ 2204 w 2204"/>
                  <a:gd name="T1" fmla="*/ 607 h 830"/>
                  <a:gd name="T2" fmla="*/ 1921 w 2204"/>
                  <a:gd name="T3" fmla="*/ 0 h 830"/>
                  <a:gd name="T4" fmla="*/ 0 w 2204"/>
                  <a:gd name="T5" fmla="*/ 165 h 830"/>
                  <a:gd name="T6" fmla="*/ 265 w 2204"/>
                  <a:gd name="T7" fmla="*/ 830 h 830"/>
                  <a:gd name="T8" fmla="*/ 2204 w 2204"/>
                  <a:gd name="T9" fmla="*/ 607 h 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4" h="830">
                    <a:moveTo>
                      <a:pt x="2204" y="607"/>
                    </a:moveTo>
                    <a:lnTo>
                      <a:pt x="1921" y="0"/>
                    </a:lnTo>
                    <a:lnTo>
                      <a:pt x="0" y="165"/>
                    </a:lnTo>
                    <a:lnTo>
                      <a:pt x="265" y="830"/>
                    </a:lnTo>
                    <a:lnTo>
                      <a:pt x="2204" y="6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" name="Freeform 11">
                <a:extLst>
                  <a:ext uri="{FF2B5EF4-FFF2-40B4-BE49-F238E27FC236}">
                    <a16:creationId xmlns:a16="http://schemas.microsoft.com/office/drawing/2014/main" id="{A92DEFFB-B432-4F4F-8DB2-5D928A07C6B3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2590800" y="3852863"/>
                <a:ext cx="1217613" cy="1185863"/>
              </a:xfrm>
              <a:custGeom>
                <a:avLst/>
                <a:gdLst>
                  <a:gd name="T0" fmla="*/ 2033 w 3378"/>
                  <a:gd name="T1" fmla="*/ 185 h 3290"/>
                  <a:gd name="T2" fmla="*/ 1406 w 3378"/>
                  <a:gd name="T3" fmla="*/ 1149 h 3290"/>
                  <a:gd name="T4" fmla="*/ 1220 w 3378"/>
                  <a:gd name="T5" fmla="*/ 297 h 3290"/>
                  <a:gd name="T6" fmla="*/ 0 w 3378"/>
                  <a:gd name="T7" fmla="*/ 465 h 3290"/>
                  <a:gd name="T8" fmla="*/ 585 w 3378"/>
                  <a:gd name="T9" fmla="*/ 1862 h 3290"/>
                  <a:gd name="T10" fmla="*/ 269 w 3378"/>
                  <a:gd name="T11" fmla="*/ 3168 h 3290"/>
                  <a:gd name="T12" fmla="*/ 1769 w 3378"/>
                  <a:gd name="T13" fmla="*/ 3290 h 3290"/>
                  <a:gd name="T14" fmla="*/ 2088 w 3378"/>
                  <a:gd name="T15" fmla="*/ 1849 h 3290"/>
                  <a:gd name="T16" fmla="*/ 3378 w 3378"/>
                  <a:gd name="T17" fmla="*/ 0 h 3290"/>
                  <a:gd name="T18" fmla="*/ 2033 w 3378"/>
                  <a:gd name="T19" fmla="*/ 185 h 3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78" h="3290">
                    <a:moveTo>
                      <a:pt x="2033" y="185"/>
                    </a:moveTo>
                    <a:lnTo>
                      <a:pt x="1406" y="1149"/>
                    </a:lnTo>
                    <a:lnTo>
                      <a:pt x="1220" y="297"/>
                    </a:lnTo>
                    <a:lnTo>
                      <a:pt x="0" y="465"/>
                    </a:lnTo>
                    <a:lnTo>
                      <a:pt x="585" y="1862"/>
                    </a:lnTo>
                    <a:lnTo>
                      <a:pt x="269" y="3168"/>
                    </a:lnTo>
                    <a:lnTo>
                      <a:pt x="1769" y="3290"/>
                    </a:lnTo>
                    <a:lnTo>
                      <a:pt x="2088" y="1849"/>
                    </a:lnTo>
                    <a:lnTo>
                      <a:pt x="3378" y="0"/>
                    </a:lnTo>
                    <a:lnTo>
                      <a:pt x="2033" y="1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" name="Freeform 12">
                <a:extLst>
                  <a:ext uri="{FF2B5EF4-FFF2-40B4-BE49-F238E27FC236}">
                    <a16:creationId xmlns:a16="http://schemas.microsoft.com/office/drawing/2014/main" id="{42FEFFFC-46C5-9648-89CB-3DCD47D12DA6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3795713" y="3781426"/>
                <a:ext cx="1100138" cy="1395413"/>
              </a:xfrm>
              <a:custGeom>
                <a:avLst/>
                <a:gdLst>
                  <a:gd name="T0" fmla="*/ 1500 w 3054"/>
                  <a:gd name="T1" fmla="*/ 2658 h 3866"/>
                  <a:gd name="T2" fmla="*/ 1451 w 3054"/>
                  <a:gd name="T3" fmla="*/ 0 h 3866"/>
                  <a:gd name="T4" fmla="*/ 180 w 3054"/>
                  <a:gd name="T5" fmla="*/ 175 h 3866"/>
                  <a:gd name="T6" fmla="*/ 0 w 3054"/>
                  <a:gd name="T7" fmla="*/ 3614 h 3866"/>
                  <a:gd name="T8" fmla="*/ 3054 w 3054"/>
                  <a:gd name="T9" fmla="*/ 3866 h 3866"/>
                  <a:gd name="T10" fmla="*/ 2933 w 3054"/>
                  <a:gd name="T11" fmla="*/ 2673 h 3866"/>
                  <a:gd name="T12" fmla="*/ 1500 w 3054"/>
                  <a:gd name="T13" fmla="*/ 2658 h 3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4" h="3866">
                    <a:moveTo>
                      <a:pt x="1500" y="2658"/>
                    </a:moveTo>
                    <a:lnTo>
                      <a:pt x="1451" y="0"/>
                    </a:lnTo>
                    <a:lnTo>
                      <a:pt x="180" y="175"/>
                    </a:lnTo>
                    <a:lnTo>
                      <a:pt x="0" y="3614"/>
                    </a:lnTo>
                    <a:lnTo>
                      <a:pt x="3054" y="3866"/>
                    </a:lnTo>
                    <a:lnTo>
                      <a:pt x="2933" y="2673"/>
                    </a:lnTo>
                    <a:lnTo>
                      <a:pt x="1500" y="26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" name="Freeform 13">
                <a:extLst>
                  <a:ext uri="{FF2B5EF4-FFF2-40B4-BE49-F238E27FC236}">
                    <a16:creationId xmlns:a16="http://schemas.microsoft.com/office/drawing/2014/main" id="{3293A392-0254-0544-9638-05BCAE420549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4824413" y="3649663"/>
                <a:ext cx="735013" cy="1579563"/>
              </a:xfrm>
              <a:custGeom>
                <a:avLst/>
                <a:gdLst>
                  <a:gd name="T0" fmla="*/ 0 w 2037"/>
                  <a:gd name="T1" fmla="*/ 174 h 4383"/>
                  <a:gd name="T2" fmla="*/ 486 w 2037"/>
                  <a:gd name="T3" fmla="*/ 4256 h 4383"/>
                  <a:gd name="T4" fmla="*/ 2037 w 2037"/>
                  <a:gd name="T5" fmla="*/ 4383 h 4383"/>
                  <a:gd name="T6" fmla="*/ 1264 w 2037"/>
                  <a:gd name="T7" fmla="*/ 0 h 4383"/>
                  <a:gd name="T8" fmla="*/ 0 w 2037"/>
                  <a:gd name="T9" fmla="*/ 174 h 4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37" h="4383">
                    <a:moveTo>
                      <a:pt x="0" y="174"/>
                    </a:moveTo>
                    <a:lnTo>
                      <a:pt x="486" y="4256"/>
                    </a:lnTo>
                    <a:lnTo>
                      <a:pt x="2037" y="4383"/>
                    </a:lnTo>
                    <a:lnTo>
                      <a:pt x="1264" y="0"/>
                    </a:lnTo>
                    <a:lnTo>
                      <a:pt x="0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" name="Freeform 14">
                <a:extLst>
                  <a:ext uri="{FF2B5EF4-FFF2-40B4-BE49-F238E27FC236}">
                    <a16:creationId xmlns:a16="http://schemas.microsoft.com/office/drawing/2014/main" id="{56FCAF46-3823-B741-9EFC-9776ED720341}"/>
                  </a:ext>
                </a:extLst>
              </p:cNvPr>
              <p:cNvSpPr>
                <a:spLocks noEditPoints="1"/>
              </p:cNvSpPr>
              <p:nvPr/>
            </p:nvSpPr>
            <p:spPr bwMode="black">
              <a:xfrm>
                <a:off x="5438775" y="3505201"/>
                <a:ext cx="1316038" cy="1827213"/>
              </a:xfrm>
              <a:custGeom>
                <a:avLst/>
                <a:gdLst>
                  <a:gd name="T0" fmla="*/ 1657 w 3654"/>
                  <a:gd name="T1" fmla="*/ 3569 h 5068"/>
                  <a:gd name="T2" fmla="*/ 1249 w 3654"/>
                  <a:gd name="T3" fmla="*/ 1777 h 5068"/>
                  <a:gd name="T4" fmla="*/ 1444 w 3654"/>
                  <a:gd name="T5" fmla="*/ 1134 h 5068"/>
                  <a:gd name="T6" fmla="*/ 1930 w 3654"/>
                  <a:gd name="T7" fmla="*/ 1888 h 5068"/>
                  <a:gd name="T8" fmla="*/ 2294 w 3654"/>
                  <a:gd name="T9" fmla="*/ 3484 h 5068"/>
                  <a:gd name="T10" fmla="*/ 2076 w 3654"/>
                  <a:gd name="T11" fmla="*/ 4093 h 5068"/>
                  <a:gd name="T12" fmla="*/ 1657 w 3654"/>
                  <a:gd name="T13" fmla="*/ 3569 h 5068"/>
                  <a:gd name="T14" fmla="*/ 1273 w 3654"/>
                  <a:gd name="T15" fmla="*/ 72 h 5068"/>
                  <a:gd name="T16" fmla="*/ 57 w 3654"/>
                  <a:gd name="T17" fmla="*/ 1435 h 5068"/>
                  <a:gd name="T18" fmla="*/ 511 w 3654"/>
                  <a:gd name="T19" fmla="*/ 3837 h 5068"/>
                  <a:gd name="T20" fmla="*/ 2299 w 3654"/>
                  <a:gd name="T21" fmla="*/ 5036 h 5068"/>
                  <a:gd name="T22" fmla="*/ 3623 w 3654"/>
                  <a:gd name="T23" fmla="*/ 3883 h 5068"/>
                  <a:gd name="T24" fmla="*/ 2967 w 3654"/>
                  <a:gd name="T25" fmla="*/ 1116 h 5068"/>
                  <a:gd name="T26" fmla="*/ 1273 w 3654"/>
                  <a:gd name="T27" fmla="*/ 72 h 5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54" h="5068">
                    <a:moveTo>
                      <a:pt x="1657" y="3569"/>
                    </a:moveTo>
                    <a:cubicBezTo>
                      <a:pt x="1579" y="3307"/>
                      <a:pt x="1279" y="2042"/>
                      <a:pt x="1249" y="1777"/>
                    </a:cubicBezTo>
                    <a:cubicBezTo>
                      <a:pt x="1219" y="1512"/>
                      <a:pt x="1119" y="1157"/>
                      <a:pt x="1444" y="1134"/>
                    </a:cubicBezTo>
                    <a:cubicBezTo>
                      <a:pt x="1740" y="1112"/>
                      <a:pt x="1833" y="1527"/>
                      <a:pt x="1930" y="1888"/>
                    </a:cubicBezTo>
                    <a:cubicBezTo>
                      <a:pt x="2027" y="2250"/>
                      <a:pt x="2245" y="3154"/>
                      <a:pt x="2294" y="3484"/>
                    </a:cubicBezTo>
                    <a:cubicBezTo>
                      <a:pt x="2343" y="3815"/>
                      <a:pt x="2316" y="4071"/>
                      <a:pt x="2076" y="4093"/>
                    </a:cubicBezTo>
                    <a:cubicBezTo>
                      <a:pt x="1836" y="4115"/>
                      <a:pt x="1736" y="3831"/>
                      <a:pt x="1657" y="3569"/>
                    </a:cubicBezTo>
                    <a:close/>
                    <a:moveTo>
                      <a:pt x="1273" y="72"/>
                    </a:moveTo>
                    <a:cubicBezTo>
                      <a:pt x="318" y="178"/>
                      <a:pt x="0" y="900"/>
                      <a:pt x="57" y="1435"/>
                    </a:cubicBezTo>
                    <a:cubicBezTo>
                      <a:pt x="117" y="1995"/>
                      <a:pt x="283" y="3029"/>
                      <a:pt x="511" y="3837"/>
                    </a:cubicBezTo>
                    <a:cubicBezTo>
                      <a:pt x="740" y="4645"/>
                      <a:pt x="1434" y="5006"/>
                      <a:pt x="2299" y="5036"/>
                    </a:cubicBezTo>
                    <a:cubicBezTo>
                      <a:pt x="3218" y="5068"/>
                      <a:pt x="3654" y="4437"/>
                      <a:pt x="3623" y="3883"/>
                    </a:cubicBezTo>
                    <a:cubicBezTo>
                      <a:pt x="3589" y="3272"/>
                      <a:pt x="3285" y="1941"/>
                      <a:pt x="2967" y="1116"/>
                    </a:cubicBezTo>
                    <a:cubicBezTo>
                      <a:pt x="2649" y="291"/>
                      <a:pt x="1925" y="0"/>
                      <a:pt x="1273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" name="Freeform 15">
                <a:extLst>
                  <a:ext uri="{FF2B5EF4-FFF2-40B4-BE49-F238E27FC236}">
                    <a16:creationId xmlns:a16="http://schemas.microsoft.com/office/drawing/2014/main" id="{6AFF492D-02AA-6842-BE27-58082112E221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7402513" y="3236913"/>
                <a:ext cx="993775" cy="1530350"/>
              </a:xfrm>
              <a:custGeom>
                <a:avLst/>
                <a:gdLst>
                  <a:gd name="T0" fmla="*/ 0 w 2757"/>
                  <a:gd name="T1" fmla="*/ 143 h 4243"/>
                  <a:gd name="T2" fmla="*/ 1856 w 2757"/>
                  <a:gd name="T3" fmla="*/ 4243 h 4243"/>
                  <a:gd name="T4" fmla="*/ 2757 w 2757"/>
                  <a:gd name="T5" fmla="*/ 3569 h 4243"/>
                  <a:gd name="T6" fmla="*/ 605 w 2757"/>
                  <a:gd name="T7" fmla="*/ 0 h 4243"/>
                  <a:gd name="T8" fmla="*/ 0 w 2757"/>
                  <a:gd name="T9" fmla="*/ 143 h 4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7" h="4243">
                    <a:moveTo>
                      <a:pt x="0" y="143"/>
                    </a:moveTo>
                    <a:lnTo>
                      <a:pt x="1856" y="4243"/>
                    </a:lnTo>
                    <a:lnTo>
                      <a:pt x="2757" y="3569"/>
                    </a:lnTo>
                    <a:lnTo>
                      <a:pt x="605" y="0"/>
                    </a:lnTo>
                    <a:lnTo>
                      <a:pt x="0" y="1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" name="Freeform 16">
                <a:extLst>
                  <a:ext uri="{FF2B5EF4-FFF2-40B4-BE49-F238E27FC236}">
                    <a16:creationId xmlns:a16="http://schemas.microsoft.com/office/drawing/2014/main" id="{5A2A4DA2-9C3F-8148-A44A-D356004341E6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7605713" y="3073401"/>
                <a:ext cx="1339850" cy="1462088"/>
              </a:xfrm>
              <a:custGeom>
                <a:avLst/>
                <a:gdLst>
                  <a:gd name="T0" fmla="*/ 1183 w 3719"/>
                  <a:gd name="T1" fmla="*/ 920 h 4057"/>
                  <a:gd name="T2" fmla="*/ 1221 w 3719"/>
                  <a:gd name="T3" fmla="*/ 751 h 4057"/>
                  <a:gd name="T4" fmla="*/ 1517 w 3719"/>
                  <a:gd name="T5" fmla="*/ 926 h 4057"/>
                  <a:gd name="T6" fmla="*/ 1577 w 3719"/>
                  <a:gd name="T7" fmla="*/ 1005 h 4057"/>
                  <a:gd name="T8" fmla="*/ 2110 w 3719"/>
                  <a:gd name="T9" fmla="*/ 809 h 4057"/>
                  <a:gd name="T10" fmla="*/ 654 w 3719"/>
                  <a:gd name="T11" fmla="*/ 233 h 4057"/>
                  <a:gd name="T12" fmla="*/ 948 w 3719"/>
                  <a:gd name="T13" fmla="*/ 1515 h 4057"/>
                  <a:gd name="T14" fmla="*/ 1871 w 3719"/>
                  <a:gd name="T15" fmla="*/ 1945 h 4057"/>
                  <a:gd name="T16" fmla="*/ 2734 w 3719"/>
                  <a:gd name="T17" fmla="*/ 2423 h 4057"/>
                  <a:gd name="T18" fmla="*/ 2522 w 3719"/>
                  <a:gd name="T19" fmla="*/ 2636 h 4057"/>
                  <a:gd name="T20" fmla="*/ 2256 w 3719"/>
                  <a:gd name="T21" fmla="*/ 2345 h 4057"/>
                  <a:gd name="T22" fmla="*/ 1612 w 3719"/>
                  <a:gd name="T23" fmla="*/ 2725 h 4057"/>
                  <a:gd name="T24" fmla="*/ 3294 w 3719"/>
                  <a:gd name="T25" fmla="*/ 3270 h 4057"/>
                  <a:gd name="T26" fmla="*/ 3278 w 3719"/>
                  <a:gd name="T27" fmla="*/ 1931 h 4057"/>
                  <a:gd name="T28" fmla="*/ 1997 w 3719"/>
                  <a:gd name="T29" fmla="*/ 1279 h 4057"/>
                  <a:gd name="T30" fmla="*/ 1183 w 3719"/>
                  <a:gd name="T31" fmla="*/ 920 h 4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19" h="4057">
                    <a:moveTo>
                      <a:pt x="1183" y="920"/>
                    </a:moveTo>
                    <a:cubicBezTo>
                      <a:pt x="1105" y="810"/>
                      <a:pt x="1148" y="758"/>
                      <a:pt x="1221" y="751"/>
                    </a:cubicBezTo>
                    <a:cubicBezTo>
                      <a:pt x="1311" y="742"/>
                      <a:pt x="1419" y="815"/>
                      <a:pt x="1517" y="926"/>
                    </a:cubicBezTo>
                    <a:cubicBezTo>
                      <a:pt x="1543" y="956"/>
                      <a:pt x="1577" y="1005"/>
                      <a:pt x="1577" y="1005"/>
                    </a:cubicBezTo>
                    <a:lnTo>
                      <a:pt x="2110" y="809"/>
                    </a:lnTo>
                    <a:cubicBezTo>
                      <a:pt x="2055" y="713"/>
                      <a:pt x="1415" y="0"/>
                      <a:pt x="654" y="233"/>
                    </a:cubicBezTo>
                    <a:cubicBezTo>
                      <a:pt x="0" y="434"/>
                      <a:pt x="694" y="1311"/>
                      <a:pt x="948" y="1515"/>
                    </a:cubicBezTo>
                    <a:cubicBezTo>
                      <a:pt x="1127" y="1659"/>
                      <a:pt x="1376" y="1803"/>
                      <a:pt x="1871" y="1945"/>
                    </a:cubicBezTo>
                    <a:cubicBezTo>
                      <a:pt x="2366" y="2088"/>
                      <a:pt x="2655" y="2129"/>
                      <a:pt x="2734" y="2423"/>
                    </a:cubicBezTo>
                    <a:cubicBezTo>
                      <a:pt x="2779" y="2589"/>
                      <a:pt x="2619" y="2675"/>
                      <a:pt x="2522" y="2636"/>
                    </a:cubicBezTo>
                    <a:cubicBezTo>
                      <a:pt x="2362" y="2571"/>
                      <a:pt x="2256" y="2345"/>
                      <a:pt x="2256" y="2345"/>
                    </a:cubicBezTo>
                    <a:lnTo>
                      <a:pt x="1612" y="2725"/>
                    </a:lnTo>
                    <a:cubicBezTo>
                      <a:pt x="1612" y="2725"/>
                      <a:pt x="2244" y="4057"/>
                      <a:pt x="3294" y="3270"/>
                    </a:cubicBezTo>
                    <a:cubicBezTo>
                      <a:pt x="3713" y="2955"/>
                      <a:pt x="3719" y="2411"/>
                      <a:pt x="3278" y="1931"/>
                    </a:cubicBezTo>
                    <a:cubicBezTo>
                      <a:pt x="2873" y="1491"/>
                      <a:pt x="2193" y="1330"/>
                      <a:pt x="1997" y="1279"/>
                    </a:cubicBezTo>
                    <a:cubicBezTo>
                      <a:pt x="1851" y="1241"/>
                      <a:pt x="1321" y="1116"/>
                      <a:pt x="1183" y="9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" name="Freeform 17">
                <a:extLst>
                  <a:ext uri="{FF2B5EF4-FFF2-40B4-BE49-F238E27FC236}">
                    <a16:creationId xmlns:a16="http://schemas.microsoft.com/office/drawing/2014/main" id="{CC7C3E23-9C9D-954C-A379-3FC7C517AE26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8181975" y="2998788"/>
                <a:ext cx="1108075" cy="1001713"/>
              </a:xfrm>
              <a:custGeom>
                <a:avLst/>
                <a:gdLst>
                  <a:gd name="T0" fmla="*/ 1729 w 3076"/>
                  <a:gd name="T1" fmla="*/ 480 h 2778"/>
                  <a:gd name="T2" fmla="*/ 1253 w 3076"/>
                  <a:gd name="T3" fmla="*/ 0 h 2778"/>
                  <a:gd name="T4" fmla="*/ 0 w 3076"/>
                  <a:gd name="T5" fmla="*/ 295 h 2778"/>
                  <a:gd name="T6" fmla="*/ 527 w 3076"/>
                  <a:gd name="T7" fmla="*/ 901 h 2778"/>
                  <a:gd name="T8" fmla="*/ 873 w 3076"/>
                  <a:gd name="T9" fmla="*/ 785 h 2778"/>
                  <a:gd name="T10" fmla="*/ 2535 w 3076"/>
                  <a:gd name="T11" fmla="*/ 2778 h 2778"/>
                  <a:gd name="T12" fmla="*/ 3076 w 3076"/>
                  <a:gd name="T13" fmla="*/ 2373 h 2778"/>
                  <a:gd name="T14" fmla="*/ 1397 w 3076"/>
                  <a:gd name="T15" fmla="*/ 598 h 2778"/>
                  <a:gd name="T16" fmla="*/ 1729 w 3076"/>
                  <a:gd name="T17" fmla="*/ 480 h 27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76" h="2778">
                    <a:moveTo>
                      <a:pt x="1729" y="480"/>
                    </a:moveTo>
                    <a:lnTo>
                      <a:pt x="1253" y="0"/>
                    </a:lnTo>
                    <a:lnTo>
                      <a:pt x="0" y="295"/>
                    </a:lnTo>
                    <a:lnTo>
                      <a:pt x="527" y="901"/>
                    </a:lnTo>
                    <a:lnTo>
                      <a:pt x="873" y="785"/>
                    </a:lnTo>
                    <a:lnTo>
                      <a:pt x="2535" y="2778"/>
                    </a:lnTo>
                    <a:lnTo>
                      <a:pt x="3076" y="2373"/>
                    </a:lnTo>
                    <a:lnTo>
                      <a:pt x="1397" y="598"/>
                    </a:lnTo>
                    <a:lnTo>
                      <a:pt x="1729" y="4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" name="Freeform 18">
                <a:extLst>
                  <a:ext uri="{FF2B5EF4-FFF2-40B4-BE49-F238E27FC236}">
                    <a16:creationId xmlns:a16="http://schemas.microsoft.com/office/drawing/2014/main" id="{97B47C00-E18B-D349-8104-B05C9A2413CF}"/>
                  </a:ext>
                </a:extLst>
              </p:cNvPr>
              <p:cNvSpPr>
                <a:spLocks noEditPoints="1"/>
              </p:cNvSpPr>
              <p:nvPr/>
            </p:nvSpPr>
            <p:spPr bwMode="black">
              <a:xfrm>
                <a:off x="8721725" y="2859088"/>
                <a:ext cx="1022350" cy="874713"/>
              </a:xfrm>
              <a:custGeom>
                <a:avLst/>
                <a:gdLst>
                  <a:gd name="T0" fmla="*/ 1722 w 2838"/>
                  <a:gd name="T1" fmla="*/ 1584 h 2426"/>
                  <a:gd name="T2" fmla="*/ 965 w 2838"/>
                  <a:gd name="T3" fmla="*/ 834 h 2426"/>
                  <a:gd name="T4" fmla="*/ 890 w 2838"/>
                  <a:gd name="T5" fmla="*/ 562 h 2426"/>
                  <a:gd name="T6" fmla="*/ 1223 w 2838"/>
                  <a:gd name="T7" fmla="*/ 720 h 2426"/>
                  <a:gd name="T8" fmla="*/ 1941 w 2838"/>
                  <a:gd name="T9" fmla="*/ 1426 h 2426"/>
                  <a:gd name="T10" fmla="*/ 2026 w 2838"/>
                  <a:gd name="T11" fmla="*/ 1680 h 2426"/>
                  <a:gd name="T12" fmla="*/ 1722 w 2838"/>
                  <a:gd name="T13" fmla="*/ 1584 h 2426"/>
                  <a:gd name="T14" fmla="*/ 2469 w 2838"/>
                  <a:gd name="T15" fmla="*/ 1268 h 2426"/>
                  <a:gd name="T16" fmla="*/ 1550 w 2838"/>
                  <a:gd name="T17" fmla="*/ 386 h 2426"/>
                  <a:gd name="T18" fmla="*/ 426 w 2838"/>
                  <a:gd name="T19" fmla="*/ 189 h 2426"/>
                  <a:gd name="T20" fmla="*/ 448 w 2838"/>
                  <a:gd name="T21" fmla="*/ 1070 h 2426"/>
                  <a:gd name="T22" fmla="*/ 1408 w 2838"/>
                  <a:gd name="T23" fmla="*/ 2044 h 2426"/>
                  <a:gd name="T24" fmla="*/ 2452 w 2838"/>
                  <a:gd name="T25" fmla="*/ 2127 h 2426"/>
                  <a:gd name="T26" fmla="*/ 2469 w 2838"/>
                  <a:gd name="T27" fmla="*/ 1268 h 2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38" h="2426">
                    <a:moveTo>
                      <a:pt x="1722" y="1584"/>
                    </a:moveTo>
                    <a:cubicBezTo>
                      <a:pt x="1630" y="1508"/>
                      <a:pt x="1043" y="921"/>
                      <a:pt x="965" y="834"/>
                    </a:cubicBezTo>
                    <a:cubicBezTo>
                      <a:pt x="886" y="747"/>
                      <a:pt x="777" y="606"/>
                      <a:pt x="890" y="562"/>
                    </a:cubicBezTo>
                    <a:cubicBezTo>
                      <a:pt x="1008" y="517"/>
                      <a:pt x="1153" y="650"/>
                      <a:pt x="1223" y="720"/>
                    </a:cubicBezTo>
                    <a:cubicBezTo>
                      <a:pt x="1293" y="790"/>
                      <a:pt x="1886" y="1366"/>
                      <a:pt x="1941" y="1426"/>
                    </a:cubicBezTo>
                    <a:cubicBezTo>
                      <a:pt x="1997" y="1487"/>
                      <a:pt x="2110" y="1621"/>
                      <a:pt x="2026" y="1680"/>
                    </a:cubicBezTo>
                    <a:cubicBezTo>
                      <a:pt x="1941" y="1739"/>
                      <a:pt x="1814" y="1660"/>
                      <a:pt x="1722" y="1584"/>
                    </a:cubicBezTo>
                    <a:close/>
                    <a:moveTo>
                      <a:pt x="2469" y="1268"/>
                    </a:moveTo>
                    <a:cubicBezTo>
                      <a:pt x="2295" y="1045"/>
                      <a:pt x="1749" y="537"/>
                      <a:pt x="1550" y="386"/>
                    </a:cubicBezTo>
                    <a:cubicBezTo>
                      <a:pt x="1350" y="235"/>
                      <a:pt x="900" y="0"/>
                      <a:pt x="426" y="189"/>
                    </a:cubicBezTo>
                    <a:cubicBezTo>
                      <a:pt x="178" y="287"/>
                      <a:pt x="0" y="593"/>
                      <a:pt x="448" y="1070"/>
                    </a:cubicBezTo>
                    <a:cubicBezTo>
                      <a:pt x="896" y="1547"/>
                      <a:pt x="1200" y="1872"/>
                      <a:pt x="1408" y="2044"/>
                    </a:cubicBezTo>
                    <a:cubicBezTo>
                      <a:pt x="1616" y="2216"/>
                      <a:pt x="2067" y="2426"/>
                      <a:pt x="2452" y="2127"/>
                    </a:cubicBezTo>
                    <a:cubicBezTo>
                      <a:pt x="2838" y="1828"/>
                      <a:pt x="2643" y="1491"/>
                      <a:pt x="2469" y="12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" name="Freeform 19">
                <a:extLst>
                  <a:ext uri="{FF2B5EF4-FFF2-40B4-BE49-F238E27FC236}">
                    <a16:creationId xmlns:a16="http://schemas.microsoft.com/office/drawing/2014/main" id="{A37A13F6-A404-F74B-BA22-0E8ABBAE4B7C}"/>
                  </a:ext>
                </a:extLst>
              </p:cNvPr>
              <p:cNvSpPr>
                <a:spLocks noEditPoints="1"/>
              </p:cNvSpPr>
              <p:nvPr/>
            </p:nvSpPr>
            <p:spPr bwMode="black">
              <a:xfrm>
                <a:off x="6511925" y="3286126"/>
                <a:ext cx="1276350" cy="2084388"/>
              </a:xfrm>
              <a:custGeom>
                <a:avLst/>
                <a:gdLst>
                  <a:gd name="T0" fmla="*/ 1851 w 3541"/>
                  <a:gd name="T1" fmla="*/ 2582 h 5777"/>
                  <a:gd name="T2" fmla="*/ 1413 w 3541"/>
                  <a:gd name="T3" fmla="*/ 1218 h 5777"/>
                  <a:gd name="T4" fmla="*/ 1604 w 3541"/>
                  <a:gd name="T5" fmla="*/ 1159 h 5777"/>
                  <a:gd name="T6" fmla="*/ 1766 w 3541"/>
                  <a:gd name="T7" fmla="*/ 1201 h 5777"/>
                  <a:gd name="T8" fmla="*/ 2235 w 3541"/>
                  <a:gd name="T9" fmla="*/ 2211 h 5777"/>
                  <a:gd name="T10" fmla="*/ 2092 w 3541"/>
                  <a:gd name="T11" fmla="*/ 2480 h 5777"/>
                  <a:gd name="T12" fmla="*/ 1851 w 3541"/>
                  <a:gd name="T13" fmla="*/ 2582 h 5777"/>
                  <a:gd name="T14" fmla="*/ 1152 w 3541"/>
                  <a:gd name="T15" fmla="*/ 314 h 5777"/>
                  <a:gd name="T16" fmla="*/ 514 w 3541"/>
                  <a:gd name="T17" fmla="*/ 465 h 5777"/>
                  <a:gd name="T18" fmla="*/ 0 w 3541"/>
                  <a:gd name="T19" fmla="*/ 537 h 5777"/>
                  <a:gd name="T20" fmla="*/ 1444 w 3541"/>
                  <a:gd name="T21" fmla="*/ 5724 h 5777"/>
                  <a:gd name="T22" fmla="*/ 2094 w 3541"/>
                  <a:gd name="T23" fmla="*/ 5777 h 5777"/>
                  <a:gd name="T24" fmla="*/ 2724 w 3541"/>
                  <a:gd name="T25" fmla="*/ 5305 h 5777"/>
                  <a:gd name="T26" fmla="*/ 2205 w 3541"/>
                  <a:gd name="T27" fmla="*/ 3686 h 5777"/>
                  <a:gd name="T28" fmla="*/ 2851 w 3541"/>
                  <a:gd name="T29" fmla="*/ 1316 h 5777"/>
                  <a:gd name="T30" fmla="*/ 1152 w 3541"/>
                  <a:gd name="T31" fmla="*/ 314 h 5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41" h="5777">
                    <a:moveTo>
                      <a:pt x="1851" y="2582"/>
                    </a:moveTo>
                    <a:lnTo>
                      <a:pt x="1413" y="1218"/>
                    </a:lnTo>
                    <a:cubicBezTo>
                      <a:pt x="1413" y="1218"/>
                      <a:pt x="1519" y="1176"/>
                      <a:pt x="1604" y="1159"/>
                    </a:cubicBezTo>
                    <a:cubicBezTo>
                      <a:pt x="1652" y="1149"/>
                      <a:pt x="1700" y="1161"/>
                      <a:pt x="1766" y="1201"/>
                    </a:cubicBezTo>
                    <a:cubicBezTo>
                      <a:pt x="1949" y="1310"/>
                      <a:pt x="2222" y="1902"/>
                      <a:pt x="2235" y="2211"/>
                    </a:cubicBezTo>
                    <a:cubicBezTo>
                      <a:pt x="2241" y="2360"/>
                      <a:pt x="2181" y="2437"/>
                      <a:pt x="2092" y="2480"/>
                    </a:cubicBezTo>
                    <a:cubicBezTo>
                      <a:pt x="1982" y="2532"/>
                      <a:pt x="1851" y="2582"/>
                      <a:pt x="1851" y="2582"/>
                    </a:cubicBezTo>
                    <a:close/>
                    <a:moveTo>
                      <a:pt x="1152" y="314"/>
                    </a:moveTo>
                    <a:cubicBezTo>
                      <a:pt x="987" y="350"/>
                      <a:pt x="514" y="465"/>
                      <a:pt x="514" y="465"/>
                    </a:cubicBezTo>
                    <a:lnTo>
                      <a:pt x="0" y="537"/>
                    </a:lnTo>
                    <a:lnTo>
                      <a:pt x="1444" y="5724"/>
                    </a:lnTo>
                    <a:lnTo>
                      <a:pt x="2094" y="5777"/>
                    </a:lnTo>
                    <a:lnTo>
                      <a:pt x="2724" y="5305"/>
                    </a:lnTo>
                    <a:lnTo>
                      <a:pt x="2205" y="3686"/>
                    </a:lnTo>
                    <a:cubicBezTo>
                      <a:pt x="2975" y="3280"/>
                      <a:pt x="3541" y="2836"/>
                      <a:pt x="2851" y="1316"/>
                    </a:cubicBezTo>
                    <a:cubicBezTo>
                      <a:pt x="2252" y="0"/>
                      <a:pt x="1317" y="279"/>
                      <a:pt x="1152" y="3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2969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nimi 2">
    <p:bg>
      <p:bgPr>
        <a:solidFill>
          <a:srgbClr val="FFA9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roup 125">
            <a:extLst>
              <a:ext uri="{FF2B5EF4-FFF2-40B4-BE49-F238E27FC236}">
                <a16:creationId xmlns:a16="http://schemas.microsoft.com/office/drawing/2014/main" id="{557F5B72-DEEC-451A-ACE7-9C405EE75092}"/>
              </a:ext>
            </a:extLst>
          </p:cNvPr>
          <p:cNvGrpSpPr/>
          <p:nvPr userDrawn="1"/>
        </p:nvGrpSpPr>
        <p:grpSpPr bwMode="black">
          <a:xfrm>
            <a:off x="3497263" y="6419851"/>
            <a:ext cx="5207000" cy="82550"/>
            <a:chOff x="3497263" y="6419851"/>
            <a:chExt cx="5207000" cy="82550"/>
          </a:xfrm>
          <a:solidFill>
            <a:schemeClr val="bg1"/>
          </a:solidFill>
        </p:grpSpPr>
        <p:sp>
          <p:nvSpPr>
            <p:cNvPr id="212" name="Freeform 5">
              <a:extLst>
                <a:ext uri="{FF2B5EF4-FFF2-40B4-BE49-F238E27FC236}">
                  <a16:creationId xmlns:a16="http://schemas.microsoft.com/office/drawing/2014/main" id="{539085E2-061F-4392-9A01-C3F7C4FF5B3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497263" y="6421438"/>
              <a:ext cx="61913" cy="79375"/>
            </a:xfrm>
            <a:custGeom>
              <a:avLst/>
              <a:gdLst>
                <a:gd name="T0" fmla="*/ 157 w 174"/>
                <a:gd name="T1" fmla="*/ 0 h 215"/>
                <a:gd name="T2" fmla="*/ 174 w 174"/>
                <a:gd name="T3" fmla="*/ 14 h 215"/>
                <a:gd name="T4" fmla="*/ 157 w 174"/>
                <a:gd name="T5" fmla="*/ 27 h 215"/>
                <a:gd name="T6" fmla="*/ 102 w 174"/>
                <a:gd name="T7" fmla="*/ 27 h 215"/>
                <a:gd name="T8" fmla="*/ 102 w 174"/>
                <a:gd name="T9" fmla="*/ 198 h 215"/>
                <a:gd name="T10" fmla="*/ 87 w 174"/>
                <a:gd name="T11" fmla="*/ 215 h 215"/>
                <a:gd name="T12" fmla="*/ 72 w 174"/>
                <a:gd name="T13" fmla="*/ 198 h 215"/>
                <a:gd name="T14" fmla="*/ 72 w 174"/>
                <a:gd name="T15" fmla="*/ 27 h 215"/>
                <a:gd name="T16" fmla="*/ 17 w 174"/>
                <a:gd name="T17" fmla="*/ 27 h 215"/>
                <a:gd name="T18" fmla="*/ 0 w 174"/>
                <a:gd name="T19" fmla="*/ 14 h 215"/>
                <a:gd name="T20" fmla="*/ 17 w 174"/>
                <a:gd name="T21" fmla="*/ 0 h 215"/>
                <a:gd name="T22" fmla="*/ 157 w 174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15">
                  <a:moveTo>
                    <a:pt x="157" y="0"/>
                  </a:moveTo>
                  <a:cubicBezTo>
                    <a:pt x="167" y="0"/>
                    <a:pt x="174" y="4"/>
                    <a:pt x="174" y="14"/>
                  </a:cubicBezTo>
                  <a:cubicBezTo>
                    <a:pt x="174" y="24"/>
                    <a:pt x="167" y="27"/>
                    <a:pt x="157" y="27"/>
                  </a:cubicBezTo>
                  <a:lnTo>
                    <a:pt x="102" y="27"/>
                  </a:lnTo>
                  <a:lnTo>
                    <a:pt x="102" y="198"/>
                  </a:lnTo>
                  <a:cubicBezTo>
                    <a:pt x="102" y="208"/>
                    <a:pt x="97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7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" name="Freeform 6">
              <a:extLst>
                <a:ext uri="{FF2B5EF4-FFF2-40B4-BE49-F238E27FC236}">
                  <a16:creationId xmlns:a16="http://schemas.microsoft.com/office/drawing/2014/main" id="{F3E130F6-1DD8-48B9-98EA-0CC5CC0F41B7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567113" y="6421438"/>
              <a:ext cx="58738" cy="79375"/>
            </a:xfrm>
            <a:custGeom>
              <a:avLst/>
              <a:gdLst>
                <a:gd name="T0" fmla="*/ 59 w 166"/>
                <a:gd name="T1" fmla="*/ 126 h 215"/>
                <a:gd name="T2" fmla="*/ 107 w 166"/>
                <a:gd name="T3" fmla="*/ 126 h 215"/>
                <a:gd name="T4" fmla="*/ 83 w 166"/>
                <a:gd name="T5" fmla="*/ 56 h 215"/>
                <a:gd name="T6" fmla="*/ 59 w 166"/>
                <a:gd name="T7" fmla="*/ 126 h 215"/>
                <a:gd name="T8" fmla="*/ 165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8 w 166"/>
                <a:gd name="T15" fmla="*/ 205 h 215"/>
                <a:gd name="T16" fmla="*/ 118 w 166"/>
                <a:gd name="T17" fmla="*/ 153 h 215"/>
                <a:gd name="T18" fmla="*/ 49 w 166"/>
                <a:gd name="T19" fmla="*/ 153 h 215"/>
                <a:gd name="T20" fmla="*/ 29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2 w 166"/>
                <a:gd name="T27" fmla="*/ 193 h 215"/>
                <a:gd name="T28" fmla="*/ 70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5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9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9" y="126"/>
                  </a:lnTo>
                  <a:close/>
                  <a:moveTo>
                    <a:pt x="165" y="193"/>
                  </a:moveTo>
                  <a:cubicBezTo>
                    <a:pt x="166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1" y="212"/>
                    <a:pt x="138" y="205"/>
                  </a:cubicBezTo>
                  <a:lnTo>
                    <a:pt x="118" y="153"/>
                  </a:lnTo>
                  <a:lnTo>
                    <a:pt x="49" y="153"/>
                  </a:lnTo>
                  <a:lnTo>
                    <a:pt x="29" y="205"/>
                  </a:lnTo>
                  <a:cubicBezTo>
                    <a:pt x="26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1" y="196"/>
                    <a:pt x="2" y="193"/>
                  </a:cubicBezTo>
                  <a:lnTo>
                    <a:pt x="70" y="13"/>
                  </a:lnTo>
                  <a:cubicBezTo>
                    <a:pt x="73" y="7"/>
                    <a:pt x="75" y="0"/>
                    <a:pt x="83" y="0"/>
                  </a:cubicBezTo>
                  <a:cubicBezTo>
                    <a:pt x="91" y="0"/>
                    <a:pt x="94" y="7"/>
                    <a:pt x="96" y="13"/>
                  </a:cubicBezTo>
                  <a:lnTo>
                    <a:pt x="16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" name="Freeform 7">
              <a:extLst>
                <a:ext uri="{FF2B5EF4-FFF2-40B4-BE49-F238E27FC236}">
                  <a16:creationId xmlns:a16="http://schemas.microsoft.com/office/drawing/2014/main" id="{64A8C860-FDCE-469C-A6F6-F971220A703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641725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1 w 128"/>
                <a:gd name="T3" fmla="*/ 27 h 215"/>
                <a:gd name="T4" fmla="*/ 78 w 128"/>
                <a:gd name="T5" fmla="*/ 27 h 215"/>
                <a:gd name="T6" fmla="*/ 78 w 128"/>
                <a:gd name="T7" fmla="*/ 188 h 215"/>
                <a:gd name="T8" fmla="*/ 111 w 128"/>
                <a:gd name="T9" fmla="*/ 188 h 215"/>
                <a:gd name="T10" fmla="*/ 128 w 128"/>
                <a:gd name="T11" fmla="*/ 202 h 215"/>
                <a:gd name="T12" fmla="*/ 111 w 128"/>
                <a:gd name="T13" fmla="*/ 215 h 215"/>
                <a:gd name="T14" fmla="*/ 16 w 128"/>
                <a:gd name="T15" fmla="*/ 215 h 215"/>
                <a:gd name="T16" fmla="*/ 0 w 128"/>
                <a:gd name="T17" fmla="*/ 202 h 215"/>
                <a:gd name="T18" fmla="*/ 16 w 128"/>
                <a:gd name="T19" fmla="*/ 188 h 215"/>
                <a:gd name="T20" fmla="*/ 49 w 128"/>
                <a:gd name="T21" fmla="*/ 188 h 215"/>
                <a:gd name="T22" fmla="*/ 49 w 128"/>
                <a:gd name="T23" fmla="*/ 27 h 215"/>
                <a:gd name="T24" fmla="*/ 16 w 128"/>
                <a:gd name="T25" fmla="*/ 27 h 215"/>
                <a:gd name="T26" fmla="*/ 0 w 128"/>
                <a:gd name="T27" fmla="*/ 14 h 215"/>
                <a:gd name="T28" fmla="*/ 16 w 128"/>
                <a:gd name="T29" fmla="*/ 0 h 215"/>
                <a:gd name="T30" fmla="*/ 111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1" y="27"/>
                    <a:pt x="111" y="27"/>
                  </a:cubicBezTo>
                  <a:lnTo>
                    <a:pt x="78" y="27"/>
                  </a:lnTo>
                  <a:lnTo>
                    <a:pt x="78" y="188"/>
                  </a:lnTo>
                  <a:lnTo>
                    <a:pt x="111" y="188"/>
                  </a:lnTo>
                  <a:cubicBezTo>
                    <a:pt x="121" y="188"/>
                    <a:pt x="128" y="192"/>
                    <a:pt x="128" y="202"/>
                  </a:cubicBezTo>
                  <a:cubicBezTo>
                    <a:pt x="128" y="211"/>
                    <a:pt x="121" y="215"/>
                    <a:pt x="111" y="215"/>
                  </a:cubicBezTo>
                  <a:lnTo>
                    <a:pt x="16" y="215"/>
                  </a:lnTo>
                  <a:cubicBezTo>
                    <a:pt x="7" y="215"/>
                    <a:pt x="0" y="211"/>
                    <a:pt x="0" y="202"/>
                  </a:cubicBezTo>
                  <a:cubicBezTo>
                    <a:pt x="0" y="192"/>
                    <a:pt x="7" y="188"/>
                    <a:pt x="16" y="188"/>
                  </a:cubicBezTo>
                  <a:lnTo>
                    <a:pt x="49" y="188"/>
                  </a:lnTo>
                  <a:lnTo>
                    <a:pt x="49" y="27"/>
                  </a:lnTo>
                  <a:lnTo>
                    <a:pt x="16" y="27"/>
                  </a:lnTo>
                  <a:cubicBezTo>
                    <a:pt x="7" y="27"/>
                    <a:pt x="0" y="23"/>
                    <a:pt x="0" y="14"/>
                  </a:cubicBezTo>
                  <a:cubicBezTo>
                    <a:pt x="0" y="4"/>
                    <a:pt x="7" y="0"/>
                    <a:pt x="16" y="0"/>
                  </a:cubicBezTo>
                  <a:lnTo>
                    <a:pt x="111" y="0"/>
                  </a:lnTo>
                  <a:cubicBezTo>
                    <a:pt x="121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8">
              <a:extLst>
                <a:ext uri="{FF2B5EF4-FFF2-40B4-BE49-F238E27FC236}">
                  <a16:creationId xmlns:a16="http://schemas.microsoft.com/office/drawing/2014/main" id="{AFF33360-701C-45D7-B09C-E8C8AB0F3A60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708400" y="6421438"/>
              <a:ext cx="55563" cy="79375"/>
            </a:xfrm>
            <a:custGeom>
              <a:avLst/>
              <a:gdLst>
                <a:gd name="T0" fmla="*/ 30 w 151"/>
                <a:gd name="T1" fmla="*/ 188 h 215"/>
                <a:gd name="T2" fmla="*/ 70 w 151"/>
                <a:gd name="T3" fmla="*/ 188 h 215"/>
                <a:gd name="T4" fmla="*/ 122 w 151"/>
                <a:gd name="T5" fmla="*/ 108 h 215"/>
                <a:gd name="T6" fmla="*/ 70 w 151"/>
                <a:gd name="T7" fmla="*/ 27 h 215"/>
                <a:gd name="T8" fmla="*/ 30 w 151"/>
                <a:gd name="T9" fmla="*/ 27 h 215"/>
                <a:gd name="T10" fmla="*/ 30 w 151"/>
                <a:gd name="T11" fmla="*/ 188 h 215"/>
                <a:gd name="T12" fmla="*/ 17 w 151"/>
                <a:gd name="T13" fmla="*/ 215 h 215"/>
                <a:gd name="T14" fmla="*/ 0 w 151"/>
                <a:gd name="T15" fmla="*/ 198 h 215"/>
                <a:gd name="T16" fmla="*/ 0 w 151"/>
                <a:gd name="T17" fmla="*/ 17 h 215"/>
                <a:gd name="T18" fmla="*/ 17 w 151"/>
                <a:gd name="T19" fmla="*/ 0 h 215"/>
                <a:gd name="T20" fmla="*/ 69 w 151"/>
                <a:gd name="T21" fmla="*/ 0 h 215"/>
                <a:gd name="T22" fmla="*/ 151 w 151"/>
                <a:gd name="T23" fmla="*/ 108 h 215"/>
                <a:gd name="T24" fmla="*/ 69 w 151"/>
                <a:gd name="T25" fmla="*/ 215 h 215"/>
                <a:gd name="T26" fmla="*/ 17 w 151"/>
                <a:gd name="T27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" h="215">
                  <a:moveTo>
                    <a:pt x="30" y="188"/>
                  </a:moveTo>
                  <a:lnTo>
                    <a:pt x="70" y="188"/>
                  </a:lnTo>
                  <a:cubicBezTo>
                    <a:pt x="104" y="188"/>
                    <a:pt x="122" y="155"/>
                    <a:pt x="122" y="108"/>
                  </a:cubicBezTo>
                  <a:cubicBezTo>
                    <a:pt x="122" y="61"/>
                    <a:pt x="104" y="27"/>
                    <a:pt x="70" y="27"/>
                  </a:cubicBezTo>
                  <a:lnTo>
                    <a:pt x="30" y="27"/>
                  </a:lnTo>
                  <a:lnTo>
                    <a:pt x="30" y="188"/>
                  </a:lnTo>
                  <a:close/>
                  <a:moveTo>
                    <a:pt x="17" y="215"/>
                  </a:move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7"/>
                    <a:pt x="7" y="0"/>
                    <a:pt x="17" y="0"/>
                  </a:cubicBezTo>
                  <a:lnTo>
                    <a:pt x="69" y="0"/>
                  </a:lnTo>
                  <a:cubicBezTo>
                    <a:pt x="122" y="0"/>
                    <a:pt x="151" y="45"/>
                    <a:pt x="151" y="108"/>
                  </a:cubicBezTo>
                  <a:cubicBezTo>
                    <a:pt x="151" y="170"/>
                    <a:pt x="122" y="215"/>
                    <a:pt x="69" y="215"/>
                  </a:cubicBezTo>
                  <a:lnTo>
                    <a:pt x="17" y="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Freeform 9">
              <a:extLst>
                <a:ext uri="{FF2B5EF4-FFF2-40B4-BE49-F238E27FC236}">
                  <a16:creationId xmlns:a16="http://schemas.microsoft.com/office/drawing/2014/main" id="{862F5DB6-D380-474B-A708-DFC582D0119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776663" y="6421438"/>
              <a:ext cx="52388" cy="79375"/>
            </a:xfrm>
            <a:custGeom>
              <a:avLst/>
              <a:gdLst>
                <a:gd name="T0" fmla="*/ 125 w 146"/>
                <a:gd name="T1" fmla="*/ 0 h 215"/>
                <a:gd name="T2" fmla="*/ 141 w 146"/>
                <a:gd name="T3" fmla="*/ 14 h 215"/>
                <a:gd name="T4" fmla="*/ 125 w 146"/>
                <a:gd name="T5" fmla="*/ 27 h 215"/>
                <a:gd name="T6" fmla="*/ 29 w 146"/>
                <a:gd name="T7" fmla="*/ 27 h 215"/>
                <a:gd name="T8" fmla="*/ 29 w 146"/>
                <a:gd name="T9" fmla="*/ 91 h 215"/>
                <a:gd name="T10" fmla="*/ 100 w 146"/>
                <a:gd name="T11" fmla="*/ 91 h 215"/>
                <a:gd name="T12" fmla="*/ 115 w 146"/>
                <a:gd name="T13" fmla="*/ 105 h 215"/>
                <a:gd name="T14" fmla="*/ 100 w 146"/>
                <a:gd name="T15" fmla="*/ 118 h 215"/>
                <a:gd name="T16" fmla="*/ 29 w 146"/>
                <a:gd name="T17" fmla="*/ 118 h 215"/>
                <a:gd name="T18" fmla="*/ 29 w 146"/>
                <a:gd name="T19" fmla="*/ 188 h 215"/>
                <a:gd name="T20" fmla="*/ 129 w 146"/>
                <a:gd name="T21" fmla="*/ 188 h 215"/>
                <a:gd name="T22" fmla="*/ 146 w 146"/>
                <a:gd name="T23" fmla="*/ 202 h 215"/>
                <a:gd name="T24" fmla="*/ 129 w 146"/>
                <a:gd name="T25" fmla="*/ 215 h 215"/>
                <a:gd name="T26" fmla="*/ 16 w 146"/>
                <a:gd name="T27" fmla="*/ 215 h 215"/>
                <a:gd name="T28" fmla="*/ 0 w 146"/>
                <a:gd name="T29" fmla="*/ 198 h 215"/>
                <a:gd name="T30" fmla="*/ 0 w 146"/>
                <a:gd name="T31" fmla="*/ 17 h 215"/>
                <a:gd name="T32" fmla="*/ 16 w 146"/>
                <a:gd name="T33" fmla="*/ 0 h 215"/>
                <a:gd name="T34" fmla="*/ 125 w 146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15">
                  <a:moveTo>
                    <a:pt x="125" y="0"/>
                  </a:moveTo>
                  <a:cubicBezTo>
                    <a:pt x="134" y="0"/>
                    <a:pt x="141" y="4"/>
                    <a:pt x="141" y="14"/>
                  </a:cubicBezTo>
                  <a:cubicBezTo>
                    <a:pt x="141" y="24"/>
                    <a:pt x="134" y="27"/>
                    <a:pt x="125" y="27"/>
                  </a:cubicBezTo>
                  <a:lnTo>
                    <a:pt x="29" y="27"/>
                  </a:lnTo>
                  <a:lnTo>
                    <a:pt x="29" y="91"/>
                  </a:lnTo>
                  <a:lnTo>
                    <a:pt x="100" y="91"/>
                  </a:lnTo>
                  <a:cubicBezTo>
                    <a:pt x="109" y="91"/>
                    <a:pt x="115" y="94"/>
                    <a:pt x="115" y="105"/>
                  </a:cubicBezTo>
                  <a:cubicBezTo>
                    <a:pt x="115" y="115"/>
                    <a:pt x="109" y="118"/>
                    <a:pt x="100" y="118"/>
                  </a:cubicBezTo>
                  <a:lnTo>
                    <a:pt x="29" y="118"/>
                  </a:lnTo>
                  <a:lnTo>
                    <a:pt x="29" y="188"/>
                  </a:lnTo>
                  <a:lnTo>
                    <a:pt x="129" y="188"/>
                  </a:lnTo>
                  <a:cubicBezTo>
                    <a:pt x="139" y="188"/>
                    <a:pt x="146" y="191"/>
                    <a:pt x="146" y="202"/>
                  </a:cubicBezTo>
                  <a:cubicBezTo>
                    <a:pt x="146" y="212"/>
                    <a:pt x="139" y="215"/>
                    <a:pt x="129" y="215"/>
                  </a:cubicBezTo>
                  <a:lnTo>
                    <a:pt x="16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7" y="0"/>
                    <a:pt x="16" y="0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10">
              <a:extLst>
                <a:ext uri="{FF2B5EF4-FFF2-40B4-BE49-F238E27FC236}">
                  <a16:creationId xmlns:a16="http://schemas.microsoft.com/office/drawing/2014/main" id="{87F91A76-9897-4C31-A34F-26B3C2921971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841750" y="6421438"/>
              <a:ext cx="58738" cy="79375"/>
            </a:xfrm>
            <a:custGeom>
              <a:avLst/>
              <a:gdLst>
                <a:gd name="T0" fmla="*/ 67 w 163"/>
                <a:gd name="T1" fmla="*/ 121 h 215"/>
                <a:gd name="T2" fmla="*/ 3 w 163"/>
                <a:gd name="T3" fmla="*/ 25 h 215"/>
                <a:gd name="T4" fmla="*/ 0 w 163"/>
                <a:gd name="T5" fmla="*/ 16 h 215"/>
                <a:gd name="T6" fmla="*/ 7 w 163"/>
                <a:gd name="T7" fmla="*/ 3 h 215"/>
                <a:gd name="T8" fmla="*/ 16 w 163"/>
                <a:gd name="T9" fmla="*/ 0 h 215"/>
                <a:gd name="T10" fmla="*/ 29 w 163"/>
                <a:gd name="T11" fmla="*/ 7 h 215"/>
                <a:gd name="T12" fmla="*/ 81 w 163"/>
                <a:gd name="T13" fmla="*/ 90 h 215"/>
                <a:gd name="T14" fmla="*/ 134 w 163"/>
                <a:gd name="T15" fmla="*/ 7 h 215"/>
                <a:gd name="T16" fmla="*/ 147 w 163"/>
                <a:gd name="T17" fmla="*/ 0 h 215"/>
                <a:gd name="T18" fmla="*/ 157 w 163"/>
                <a:gd name="T19" fmla="*/ 3 h 215"/>
                <a:gd name="T20" fmla="*/ 163 w 163"/>
                <a:gd name="T21" fmla="*/ 16 h 215"/>
                <a:gd name="T22" fmla="*/ 160 w 163"/>
                <a:gd name="T23" fmla="*/ 25 h 215"/>
                <a:gd name="T24" fmla="*/ 96 w 163"/>
                <a:gd name="T25" fmla="*/ 121 h 215"/>
                <a:gd name="T26" fmla="*/ 96 w 163"/>
                <a:gd name="T27" fmla="*/ 199 h 215"/>
                <a:gd name="T28" fmla="*/ 81 w 163"/>
                <a:gd name="T29" fmla="*/ 215 h 215"/>
                <a:gd name="T30" fmla="*/ 67 w 163"/>
                <a:gd name="T31" fmla="*/ 199 h 215"/>
                <a:gd name="T32" fmla="*/ 67 w 163"/>
                <a:gd name="T33" fmla="*/ 12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3" h="215">
                  <a:moveTo>
                    <a:pt x="67" y="121"/>
                  </a:moveTo>
                  <a:lnTo>
                    <a:pt x="3" y="25"/>
                  </a:lnTo>
                  <a:cubicBezTo>
                    <a:pt x="1" y="22"/>
                    <a:pt x="0" y="19"/>
                    <a:pt x="0" y="16"/>
                  </a:cubicBezTo>
                  <a:cubicBezTo>
                    <a:pt x="0" y="11"/>
                    <a:pt x="2" y="6"/>
                    <a:pt x="7" y="3"/>
                  </a:cubicBezTo>
                  <a:cubicBezTo>
                    <a:pt x="9" y="1"/>
                    <a:pt x="13" y="0"/>
                    <a:pt x="16" y="0"/>
                  </a:cubicBezTo>
                  <a:cubicBezTo>
                    <a:pt x="21" y="0"/>
                    <a:pt x="25" y="2"/>
                    <a:pt x="29" y="7"/>
                  </a:cubicBezTo>
                  <a:lnTo>
                    <a:pt x="81" y="90"/>
                  </a:lnTo>
                  <a:lnTo>
                    <a:pt x="134" y="7"/>
                  </a:lnTo>
                  <a:cubicBezTo>
                    <a:pt x="137" y="3"/>
                    <a:pt x="142" y="0"/>
                    <a:pt x="147" y="0"/>
                  </a:cubicBezTo>
                  <a:cubicBezTo>
                    <a:pt x="150" y="0"/>
                    <a:pt x="153" y="1"/>
                    <a:pt x="157" y="3"/>
                  </a:cubicBezTo>
                  <a:cubicBezTo>
                    <a:pt x="161" y="6"/>
                    <a:pt x="163" y="11"/>
                    <a:pt x="163" y="16"/>
                  </a:cubicBezTo>
                  <a:cubicBezTo>
                    <a:pt x="163" y="19"/>
                    <a:pt x="162" y="22"/>
                    <a:pt x="160" y="25"/>
                  </a:cubicBezTo>
                  <a:lnTo>
                    <a:pt x="96" y="121"/>
                  </a:lnTo>
                  <a:lnTo>
                    <a:pt x="96" y="199"/>
                  </a:lnTo>
                  <a:cubicBezTo>
                    <a:pt x="96" y="208"/>
                    <a:pt x="90" y="215"/>
                    <a:pt x="81" y="215"/>
                  </a:cubicBezTo>
                  <a:cubicBezTo>
                    <a:pt x="72" y="215"/>
                    <a:pt x="67" y="208"/>
                    <a:pt x="67" y="199"/>
                  </a:cubicBezTo>
                  <a:lnTo>
                    <a:pt x="67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" name="Freeform 11">
              <a:extLst>
                <a:ext uri="{FF2B5EF4-FFF2-40B4-BE49-F238E27FC236}">
                  <a16:creationId xmlns:a16="http://schemas.microsoft.com/office/drawing/2014/main" id="{0B797A6C-7A3B-4BDE-A5AE-CFDF9D8D733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919538" y="6421438"/>
              <a:ext cx="50800" cy="79375"/>
            </a:xfrm>
            <a:custGeom>
              <a:avLst/>
              <a:gdLst>
                <a:gd name="T0" fmla="*/ 15 w 141"/>
                <a:gd name="T1" fmla="*/ 0 h 215"/>
                <a:gd name="T2" fmla="*/ 29 w 141"/>
                <a:gd name="T3" fmla="*/ 17 h 215"/>
                <a:gd name="T4" fmla="*/ 29 w 141"/>
                <a:gd name="T5" fmla="*/ 188 h 215"/>
                <a:gd name="T6" fmla="*/ 125 w 141"/>
                <a:gd name="T7" fmla="*/ 188 h 215"/>
                <a:gd name="T8" fmla="*/ 141 w 141"/>
                <a:gd name="T9" fmla="*/ 202 h 215"/>
                <a:gd name="T10" fmla="*/ 125 w 141"/>
                <a:gd name="T11" fmla="*/ 215 h 215"/>
                <a:gd name="T12" fmla="*/ 17 w 141"/>
                <a:gd name="T13" fmla="*/ 215 h 215"/>
                <a:gd name="T14" fmla="*/ 0 w 141"/>
                <a:gd name="T15" fmla="*/ 198 h 215"/>
                <a:gd name="T16" fmla="*/ 0 w 141"/>
                <a:gd name="T17" fmla="*/ 17 h 215"/>
                <a:gd name="T18" fmla="*/ 15 w 141"/>
                <a:gd name="T1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215">
                  <a:moveTo>
                    <a:pt x="15" y="0"/>
                  </a:moveTo>
                  <a:cubicBezTo>
                    <a:pt x="25" y="0"/>
                    <a:pt x="29" y="7"/>
                    <a:pt x="29" y="17"/>
                  </a:cubicBezTo>
                  <a:lnTo>
                    <a:pt x="29" y="188"/>
                  </a:lnTo>
                  <a:lnTo>
                    <a:pt x="125" y="188"/>
                  </a:lnTo>
                  <a:cubicBezTo>
                    <a:pt x="135" y="188"/>
                    <a:pt x="141" y="192"/>
                    <a:pt x="141" y="202"/>
                  </a:cubicBezTo>
                  <a:cubicBezTo>
                    <a:pt x="141" y="211"/>
                    <a:pt x="135" y="215"/>
                    <a:pt x="125" y="215"/>
                  </a:cubicBezTo>
                  <a:lnTo>
                    <a:pt x="17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7"/>
                    <a:pt x="5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Freeform 12">
              <a:extLst>
                <a:ext uri="{FF2B5EF4-FFF2-40B4-BE49-F238E27FC236}">
                  <a16:creationId xmlns:a16="http://schemas.microsoft.com/office/drawing/2014/main" id="{8182D994-D74A-427E-B103-F37AB8B00D5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984625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1 w 128"/>
                <a:gd name="T3" fmla="*/ 27 h 215"/>
                <a:gd name="T4" fmla="*/ 79 w 128"/>
                <a:gd name="T5" fmla="*/ 27 h 215"/>
                <a:gd name="T6" fmla="*/ 79 w 128"/>
                <a:gd name="T7" fmla="*/ 188 h 215"/>
                <a:gd name="T8" fmla="*/ 111 w 128"/>
                <a:gd name="T9" fmla="*/ 188 h 215"/>
                <a:gd name="T10" fmla="*/ 128 w 128"/>
                <a:gd name="T11" fmla="*/ 202 h 215"/>
                <a:gd name="T12" fmla="*/ 111 w 128"/>
                <a:gd name="T13" fmla="*/ 215 h 215"/>
                <a:gd name="T14" fmla="*/ 17 w 128"/>
                <a:gd name="T15" fmla="*/ 215 h 215"/>
                <a:gd name="T16" fmla="*/ 0 w 128"/>
                <a:gd name="T17" fmla="*/ 202 h 215"/>
                <a:gd name="T18" fmla="*/ 17 w 128"/>
                <a:gd name="T19" fmla="*/ 188 h 215"/>
                <a:gd name="T20" fmla="*/ 49 w 128"/>
                <a:gd name="T21" fmla="*/ 188 h 215"/>
                <a:gd name="T22" fmla="*/ 49 w 128"/>
                <a:gd name="T23" fmla="*/ 27 h 215"/>
                <a:gd name="T24" fmla="*/ 17 w 128"/>
                <a:gd name="T25" fmla="*/ 27 h 215"/>
                <a:gd name="T26" fmla="*/ 0 w 128"/>
                <a:gd name="T27" fmla="*/ 14 h 215"/>
                <a:gd name="T28" fmla="*/ 17 w 128"/>
                <a:gd name="T29" fmla="*/ 0 h 215"/>
                <a:gd name="T30" fmla="*/ 111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1" y="27"/>
                    <a:pt x="111" y="27"/>
                  </a:cubicBezTo>
                  <a:lnTo>
                    <a:pt x="79" y="27"/>
                  </a:lnTo>
                  <a:lnTo>
                    <a:pt x="79" y="188"/>
                  </a:lnTo>
                  <a:lnTo>
                    <a:pt x="111" y="188"/>
                  </a:lnTo>
                  <a:cubicBezTo>
                    <a:pt x="121" y="188"/>
                    <a:pt x="128" y="192"/>
                    <a:pt x="128" y="202"/>
                  </a:cubicBezTo>
                  <a:cubicBezTo>
                    <a:pt x="128" y="211"/>
                    <a:pt x="121" y="215"/>
                    <a:pt x="111" y="215"/>
                  </a:cubicBezTo>
                  <a:lnTo>
                    <a:pt x="17" y="215"/>
                  </a:lnTo>
                  <a:cubicBezTo>
                    <a:pt x="7" y="215"/>
                    <a:pt x="0" y="211"/>
                    <a:pt x="0" y="202"/>
                  </a:cubicBezTo>
                  <a:cubicBezTo>
                    <a:pt x="0" y="192"/>
                    <a:pt x="7" y="188"/>
                    <a:pt x="17" y="188"/>
                  </a:cubicBezTo>
                  <a:lnTo>
                    <a:pt x="49" y="188"/>
                  </a:lnTo>
                  <a:lnTo>
                    <a:pt x="49" y="27"/>
                  </a:lnTo>
                  <a:lnTo>
                    <a:pt x="17" y="27"/>
                  </a:lnTo>
                  <a:cubicBezTo>
                    <a:pt x="7" y="27"/>
                    <a:pt x="0" y="23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11" y="0"/>
                  </a:lnTo>
                  <a:cubicBezTo>
                    <a:pt x="121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Freeform 13">
              <a:extLst>
                <a:ext uri="{FF2B5EF4-FFF2-40B4-BE49-F238E27FC236}">
                  <a16:creationId xmlns:a16="http://schemas.microsoft.com/office/drawing/2014/main" id="{E0E6B2AF-CDB1-4314-AE9A-2AF071B65686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046538" y="6419851"/>
              <a:ext cx="61913" cy="82550"/>
            </a:xfrm>
            <a:custGeom>
              <a:avLst/>
              <a:gdLst>
                <a:gd name="T0" fmla="*/ 86 w 172"/>
                <a:gd name="T1" fmla="*/ 27 h 221"/>
                <a:gd name="T2" fmla="*/ 30 w 172"/>
                <a:gd name="T3" fmla="*/ 111 h 221"/>
                <a:gd name="T4" fmla="*/ 86 w 172"/>
                <a:gd name="T5" fmla="*/ 194 h 221"/>
                <a:gd name="T6" fmla="*/ 142 w 172"/>
                <a:gd name="T7" fmla="*/ 111 h 221"/>
                <a:gd name="T8" fmla="*/ 86 w 172"/>
                <a:gd name="T9" fmla="*/ 27 h 221"/>
                <a:gd name="T10" fmla="*/ 86 w 172"/>
                <a:gd name="T11" fmla="*/ 221 h 221"/>
                <a:gd name="T12" fmla="*/ 0 w 172"/>
                <a:gd name="T13" fmla="*/ 111 h 221"/>
                <a:gd name="T14" fmla="*/ 86 w 172"/>
                <a:gd name="T15" fmla="*/ 0 h 221"/>
                <a:gd name="T16" fmla="*/ 172 w 172"/>
                <a:gd name="T17" fmla="*/ 111 h 221"/>
                <a:gd name="T18" fmla="*/ 86 w 172"/>
                <a:gd name="T1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221">
                  <a:moveTo>
                    <a:pt x="86" y="27"/>
                  </a:moveTo>
                  <a:cubicBezTo>
                    <a:pt x="48" y="27"/>
                    <a:pt x="30" y="63"/>
                    <a:pt x="30" y="111"/>
                  </a:cubicBezTo>
                  <a:cubicBezTo>
                    <a:pt x="30" y="159"/>
                    <a:pt x="48" y="194"/>
                    <a:pt x="86" y="194"/>
                  </a:cubicBezTo>
                  <a:cubicBezTo>
                    <a:pt x="124" y="194"/>
                    <a:pt x="142" y="159"/>
                    <a:pt x="142" y="111"/>
                  </a:cubicBezTo>
                  <a:cubicBezTo>
                    <a:pt x="142" y="63"/>
                    <a:pt x="124" y="27"/>
                    <a:pt x="86" y="27"/>
                  </a:cubicBezTo>
                  <a:close/>
                  <a:moveTo>
                    <a:pt x="86" y="221"/>
                  </a:moveTo>
                  <a:cubicBezTo>
                    <a:pt x="29" y="221"/>
                    <a:pt x="0" y="173"/>
                    <a:pt x="0" y="111"/>
                  </a:cubicBezTo>
                  <a:cubicBezTo>
                    <a:pt x="0" y="48"/>
                    <a:pt x="29" y="0"/>
                    <a:pt x="86" y="0"/>
                  </a:cubicBezTo>
                  <a:cubicBezTo>
                    <a:pt x="143" y="0"/>
                    <a:pt x="172" y="48"/>
                    <a:pt x="172" y="111"/>
                  </a:cubicBezTo>
                  <a:cubicBezTo>
                    <a:pt x="172" y="173"/>
                    <a:pt x="143" y="221"/>
                    <a:pt x="86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Freeform 14">
              <a:extLst>
                <a:ext uri="{FF2B5EF4-FFF2-40B4-BE49-F238E27FC236}">
                  <a16:creationId xmlns:a16="http://schemas.microsoft.com/office/drawing/2014/main" id="{77F59C85-4B1E-4DB7-BF3F-42EC4744380E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121150" y="6421438"/>
              <a:ext cx="53975" cy="79375"/>
            </a:xfrm>
            <a:custGeom>
              <a:avLst/>
              <a:gdLst>
                <a:gd name="T0" fmla="*/ 30 w 150"/>
                <a:gd name="T1" fmla="*/ 27 h 215"/>
                <a:gd name="T2" fmla="*/ 30 w 150"/>
                <a:gd name="T3" fmla="*/ 106 h 215"/>
                <a:gd name="T4" fmla="*/ 83 w 150"/>
                <a:gd name="T5" fmla="*/ 106 h 215"/>
                <a:gd name="T6" fmla="*/ 121 w 150"/>
                <a:gd name="T7" fmla="*/ 67 h 215"/>
                <a:gd name="T8" fmla="*/ 83 w 150"/>
                <a:gd name="T9" fmla="*/ 27 h 215"/>
                <a:gd name="T10" fmla="*/ 30 w 150"/>
                <a:gd name="T11" fmla="*/ 27 h 215"/>
                <a:gd name="T12" fmla="*/ 78 w 150"/>
                <a:gd name="T13" fmla="*/ 0 h 215"/>
                <a:gd name="T14" fmla="*/ 150 w 150"/>
                <a:gd name="T15" fmla="*/ 67 h 215"/>
                <a:gd name="T16" fmla="*/ 78 w 150"/>
                <a:gd name="T17" fmla="*/ 133 h 215"/>
                <a:gd name="T18" fmla="*/ 30 w 150"/>
                <a:gd name="T19" fmla="*/ 133 h 215"/>
                <a:gd name="T20" fmla="*/ 30 w 150"/>
                <a:gd name="T21" fmla="*/ 198 h 215"/>
                <a:gd name="T22" fmla="*/ 15 w 150"/>
                <a:gd name="T23" fmla="*/ 215 h 215"/>
                <a:gd name="T24" fmla="*/ 0 w 150"/>
                <a:gd name="T25" fmla="*/ 198 h 215"/>
                <a:gd name="T26" fmla="*/ 0 w 150"/>
                <a:gd name="T27" fmla="*/ 17 h 215"/>
                <a:gd name="T28" fmla="*/ 17 w 150"/>
                <a:gd name="T29" fmla="*/ 0 h 215"/>
                <a:gd name="T30" fmla="*/ 78 w 150"/>
                <a:gd name="T31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0" h="215">
                  <a:moveTo>
                    <a:pt x="30" y="27"/>
                  </a:moveTo>
                  <a:lnTo>
                    <a:pt x="30" y="106"/>
                  </a:lnTo>
                  <a:lnTo>
                    <a:pt x="83" y="106"/>
                  </a:lnTo>
                  <a:cubicBezTo>
                    <a:pt x="109" y="106"/>
                    <a:pt x="121" y="91"/>
                    <a:pt x="121" y="67"/>
                  </a:cubicBezTo>
                  <a:cubicBezTo>
                    <a:pt x="121" y="43"/>
                    <a:pt x="109" y="27"/>
                    <a:pt x="83" y="27"/>
                  </a:cubicBezTo>
                  <a:lnTo>
                    <a:pt x="30" y="27"/>
                  </a:lnTo>
                  <a:close/>
                  <a:moveTo>
                    <a:pt x="78" y="0"/>
                  </a:moveTo>
                  <a:cubicBezTo>
                    <a:pt x="124" y="0"/>
                    <a:pt x="150" y="26"/>
                    <a:pt x="150" y="67"/>
                  </a:cubicBezTo>
                  <a:cubicBezTo>
                    <a:pt x="150" y="111"/>
                    <a:pt x="124" y="133"/>
                    <a:pt x="78" y="133"/>
                  </a:cubicBezTo>
                  <a:lnTo>
                    <a:pt x="30" y="133"/>
                  </a:lnTo>
                  <a:lnTo>
                    <a:pt x="30" y="198"/>
                  </a:lnTo>
                  <a:cubicBezTo>
                    <a:pt x="30" y="208"/>
                    <a:pt x="24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8" y="1"/>
                    <a:pt x="17" y="0"/>
                  </a:cubicBezTo>
                  <a:lnTo>
                    <a:pt x="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" name="Freeform 15">
              <a:extLst>
                <a:ext uri="{FF2B5EF4-FFF2-40B4-BE49-F238E27FC236}">
                  <a16:creationId xmlns:a16="http://schemas.microsoft.com/office/drawing/2014/main" id="{E6F35D23-63C0-434F-9242-525CFE0F153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191000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1 w 128"/>
                <a:gd name="T3" fmla="*/ 27 h 215"/>
                <a:gd name="T4" fmla="*/ 79 w 128"/>
                <a:gd name="T5" fmla="*/ 27 h 215"/>
                <a:gd name="T6" fmla="*/ 79 w 128"/>
                <a:gd name="T7" fmla="*/ 188 h 215"/>
                <a:gd name="T8" fmla="*/ 111 w 128"/>
                <a:gd name="T9" fmla="*/ 188 h 215"/>
                <a:gd name="T10" fmla="*/ 128 w 128"/>
                <a:gd name="T11" fmla="*/ 202 h 215"/>
                <a:gd name="T12" fmla="*/ 111 w 128"/>
                <a:gd name="T13" fmla="*/ 215 h 215"/>
                <a:gd name="T14" fmla="*/ 17 w 128"/>
                <a:gd name="T15" fmla="*/ 215 h 215"/>
                <a:gd name="T16" fmla="*/ 0 w 128"/>
                <a:gd name="T17" fmla="*/ 202 h 215"/>
                <a:gd name="T18" fmla="*/ 17 w 128"/>
                <a:gd name="T19" fmla="*/ 188 h 215"/>
                <a:gd name="T20" fmla="*/ 49 w 128"/>
                <a:gd name="T21" fmla="*/ 188 h 215"/>
                <a:gd name="T22" fmla="*/ 49 w 128"/>
                <a:gd name="T23" fmla="*/ 27 h 215"/>
                <a:gd name="T24" fmla="*/ 17 w 128"/>
                <a:gd name="T25" fmla="*/ 27 h 215"/>
                <a:gd name="T26" fmla="*/ 0 w 128"/>
                <a:gd name="T27" fmla="*/ 14 h 215"/>
                <a:gd name="T28" fmla="*/ 17 w 128"/>
                <a:gd name="T29" fmla="*/ 0 h 215"/>
                <a:gd name="T30" fmla="*/ 111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1" y="27"/>
                    <a:pt x="111" y="27"/>
                  </a:cubicBezTo>
                  <a:lnTo>
                    <a:pt x="79" y="27"/>
                  </a:lnTo>
                  <a:lnTo>
                    <a:pt x="79" y="188"/>
                  </a:lnTo>
                  <a:lnTo>
                    <a:pt x="111" y="188"/>
                  </a:lnTo>
                  <a:cubicBezTo>
                    <a:pt x="121" y="188"/>
                    <a:pt x="128" y="192"/>
                    <a:pt x="128" y="202"/>
                  </a:cubicBezTo>
                  <a:cubicBezTo>
                    <a:pt x="128" y="211"/>
                    <a:pt x="121" y="215"/>
                    <a:pt x="111" y="215"/>
                  </a:cubicBezTo>
                  <a:lnTo>
                    <a:pt x="17" y="215"/>
                  </a:lnTo>
                  <a:cubicBezTo>
                    <a:pt x="7" y="215"/>
                    <a:pt x="0" y="211"/>
                    <a:pt x="0" y="202"/>
                  </a:cubicBezTo>
                  <a:cubicBezTo>
                    <a:pt x="0" y="192"/>
                    <a:pt x="7" y="188"/>
                    <a:pt x="17" y="188"/>
                  </a:cubicBezTo>
                  <a:lnTo>
                    <a:pt x="49" y="188"/>
                  </a:lnTo>
                  <a:lnTo>
                    <a:pt x="49" y="27"/>
                  </a:lnTo>
                  <a:lnTo>
                    <a:pt x="17" y="27"/>
                  </a:lnTo>
                  <a:cubicBezTo>
                    <a:pt x="7" y="27"/>
                    <a:pt x="0" y="23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11" y="0"/>
                  </a:lnTo>
                  <a:cubicBezTo>
                    <a:pt x="121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Freeform 16">
              <a:extLst>
                <a:ext uri="{FF2B5EF4-FFF2-40B4-BE49-F238E27FC236}">
                  <a16:creationId xmlns:a16="http://schemas.microsoft.com/office/drawing/2014/main" id="{C3757F8B-AA3A-4E8E-AC5F-AAAA5579887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252913" y="6419851"/>
              <a:ext cx="57150" cy="82550"/>
            </a:xfrm>
            <a:custGeom>
              <a:avLst/>
              <a:gdLst>
                <a:gd name="T0" fmla="*/ 0 w 159"/>
                <a:gd name="T1" fmla="*/ 170 h 221"/>
                <a:gd name="T2" fmla="*/ 15 w 159"/>
                <a:gd name="T3" fmla="*/ 155 h 221"/>
                <a:gd name="T4" fmla="*/ 28 w 159"/>
                <a:gd name="T5" fmla="*/ 164 h 221"/>
                <a:gd name="T6" fmla="*/ 84 w 159"/>
                <a:gd name="T7" fmla="*/ 194 h 221"/>
                <a:gd name="T8" fmla="*/ 130 w 159"/>
                <a:gd name="T9" fmla="*/ 159 h 221"/>
                <a:gd name="T10" fmla="*/ 8 w 159"/>
                <a:gd name="T11" fmla="*/ 62 h 221"/>
                <a:gd name="T12" fmla="*/ 81 w 159"/>
                <a:gd name="T13" fmla="*/ 0 h 221"/>
                <a:gd name="T14" fmla="*/ 147 w 159"/>
                <a:gd name="T15" fmla="*/ 33 h 221"/>
                <a:gd name="T16" fmla="*/ 151 w 159"/>
                <a:gd name="T17" fmla="*/ 46 h 221"/>
                <a:gd name="T18" fmla="*/ 136 w 159"/>
                <a:gd name="T19" fmla="*/ 61 h 221"/>
                <a:gd name="T20" fmla="*/ 123 w 159"/>
                <a:gd name="T21" fmla="*/ 52 h 221"/>
                <a:gd name="T22" fmla="*/ 81 w 159"/>
                <a:gd name="T23" fmla="*/ 27 h 221"/>
                <a:gd name="T24" fmla="*/ 37 w 159"/>
                <a:gd name="T25" fmla="*/ 62 h 221"/>
                <a:gd name="T26" fmla="*/ 159 w 159"/>
                <a:gd name="T27" fmla="*/ 158 h 221"/>
                <a:gd name="T28" fmla="*/ 84 w 159"/>
                <a:gd name="T29" fmla="*/ 221 h 221"/>
                <a:gd name="T30" fmla="*/ 3 w 159"/>
                <a:gd name="T31" fmla="*/ 182 h 221"/>
                <a:gd name="T32" fmla="*/ 0 w 159"/>
                <a:gd name="T33" fmla="*/ 17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" h="221">
                  <a:moveTo>
                    <a:pt x="0" y="170"/>
                  </a:moveTo>
                  <a:cubicBezTo>
                    <a:pt x="0" y="162"/>
                    <a:pt x="6" y="155"/>
                    <a:pt x="15" y="155"/>
                  </a:cubicBezTo>
                  <a:cubicBezTo>
                    <a:pt x="20" y="155"/>
                    <a:pt x="24" y="158"/>
                    <a:pt x="28" y="164"/>
                  </a:cubicBezTo>
                  <a:cubicBezTo>
                    <a:pt x="41" y="184"/>
                    <a:pt x="54" y="194"/>
                    <a:pt x="84" y="194"/>
                  </a:cubicBezTo>
                  <a:cubicBezTo>
                    <a:pt x="113" y="194"/>
                    <a:pt x="130" y="182"/>
                    <a:pt x="130" y="159"/>
                  </a:cubicBezTo>
                  <a:cubicBezTo>
                    <a:pt x="130" y="102"/>
                    <a:pt x="8" y="136"/>
                    <a:pt x="8" y="62"/>
                  </a:cubicBezTo>
                  <a:cubicBezTo>
                    <a:pt x="8" y="20"/>
                    <a:pt x="43" y="0"/>
                    <a:pt x="81" y="0"/>
                  </a:cubicBezTo>
                  <a:cubicBezTo>
                    <a:pt x="113" y="0"/>
                    <a:pt x="134" y="11"/>
                    <a:pt x="147" y="33"/>
                  </a:cubicBezTo>
                  <a:cubicBezTo>
                    <a:pt x="150" y="38"/>
                    <a:pt x="151" y="42"/>
                    <a:pt x="151" y="46"/>
                  </a:cubicBezTo>
                  <a:cubicBezTo>
                    <a:pt x="151" y="56"/>
                    <a:pt x="144" y="61"/>
                    <a:pt x="136" y="61"/>
                  </a:cubicBezTo>
                  <a:cubicBezTo>
                    <a:pt x="131" y="61"/>
                    <a:pt x="126" y="58"/>
                    <a:pt x="123" y="52"/>
                  </a:cubicBezTo>
                  <a:cubicBezTo>
                    <a:pt x="115" y="34"/>
                    <a:pt x="102" y="27"/>
                    <a:pt x="81" y="27"/>
                  </a:cubicBezTo>
                  <a:cubicBezTo>
                    <a:pt x="56" y="27"/>
                    <a:pt x="37" y="37"/>
                    <a:pt x="37" y="62"/>
                  </a:cubicBezTo>
                  <a:cubicBezTo>
                    <a:pt x="37" y="105"/>
                    <a:pt x="159" y="79"/>
                    <a:pt x="159" y="158"/>
                  </a:cubicBezTo>
                  <a:cubicBezTo>
                    <a:pt x="159" y="200"/>
                    <a:pt x="122" y="221"/>
                    <a:pt x="84" y="221"/>
                  </a:cubicBezTo>
                  <a:cubicBezTo>
                    <a:pt x="50" y="221"/>
                    <a:pt x="22" y="209"/>
                    <a:pt x="3" y="182"/>
                  </a:cubicBezTo>
                  <a:cubicBezTo>
                    <a:pt x="1" y="178"/>
                    <a:pt x="0" y="174"/>
                    <a:pt x="0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Freeform 17">
              <a:extLst>
                <a:ext uri="{FF2B5EF4-FFF2-40B4-BE49-F238E27FC236}">
                  <a16:creationId xmlns:a16="http://schemas.microsoft.com/office/drawing/2014/main" id="{64B3246D-6F47-47E4-8642-2E4D930C742B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319588" y="6421438"/>
              <a:ext cx="63500" cy="79375"/>
            </a:xfrm>
            <a:custGeom>
              <a:avLst/>
              <a:gdLst>
                <a:gd name="T0" fmla="*/ 157 w 174"/>
                <a:gd name="T1" fmla="*/ 0 h 215"/>
                <a:gd name="T2" fmla="*/ 174 w 174"/>
                <a:gd name="T3" fmla="*/ 14 h 215"/>
                <a:gd name="T4" fmla="*/ 157 w 174"/>
                <a:gd name="T5" fmla="*/ 27 h 215"/>
                <a:gd name="T6" fmla="*/ 102 w 174"/>
                <a:gd name="T7" fmla="*/ 27 h 215"/>
                <a:gd name="T8" fmla="*/ 102 w 174"/>
                <a:gd name="T9" fmla="*/ 198 h 215"/>
                <a:gd name="T10" fmla="*/ 87 w 174"/>
                <a:gd name="T11" fmla="*/ 215 h 215"/>
                <a:gd name="T12" fmla="*/ 72 w 174"/>
                <a:gd name="T13" fmla="*/ 198 h 215"/>
                <a:gd name="T14" fmla="*/ 72 w 174"/>
                <a:gd name="T15" fmla="*/ 27 h 215"/>
                <a:gd name="T16" fmla="*/ 17 w 174"/>
                <a:gd name="T17" fmla="*/ 27 h 215"/>
                <a:gd name="T18" fmla="*/ 0 w 174"/>
                <a:gd name="T19" fmla="*/ 14 h 215"/>
                <a:gd name="T20" fmla="*/ 17 w 174"/>
                <a:gd name="T21" fmla="*/ 0 h 215"/>
                <a:gd name="T22" fmla="*/ 157 w 174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15">
                  <a:moveTo>
                    <a:pt x="157" y="0"/>
                  </a:moveTo>
                  <a:cubicBezTo>
                    <a:pt x="167" y="0"/>
                    <a:pt x="174" y="4"/>
                    <a:pt x="174" y="14"/>
                  </a:cubicBezTo>
                  <a:cubicBezTo>
                    <a:pt x="174" y="24"/>
                    <a:pt x="167" y="27"/>
                    <a:pt x="157" y="27"/>
                  </a:cubicBezTo>
                  <a:lnTo>
                    <a:pt x="102" y="27"/>
                  </a:lnTo>
                  <a:lnTo>
                    <a:pt x="102" y="198"/>
                  </a:lnTo>
                  <a:cubicBezTo>
                    <a:pt x="102" y="208"/>
                    <a:pt x="97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7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Freeform 18">
              <a:extLst>
                <a:ext uri="{FF2B5EF4-FFF2-40B4-BE49-F238E27FC236}">
                  <a16:creationId xmlns:a16="http://schemas.microsoft.com/office/drawing/2014/main" id="{0CB655DD-BCC5-468A-817E-B3B7207285A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389438" y="6419851"/>
              <a:ext cx="61913" cy="82550"/>
            </a:xfrm>
            <a:custGeom>
              <a:avLst/>
              <a:gdLst>
                <a:gd name="T0" fmla="*/ 86 w 172"/>
                <a:gd name="T1" fmla="*/ 27 h 221"/>
                <a:gd name="T2" fmla="*/ 31 w 172"/>
                <a:gd name="T3" fmla="*/ 111 h 221"/>
                <a:gd name="T4" fmla="*/ 86 w 172"/>
                <a:gd name="T5" fmla="*/ 194 h 221"/>
                <a:gd name="T6" fmla="*/ 142 w 172"/>
                <a:gd name="T7" fmla="*/ 111 h 221"/>
                <a:gd name="T8" fmla="*/ 86 w 172"/>
                <a:gd name="T9" fmla="*/ 27 h 221"/>
                <a:gd name="T10" fmla="*/ 86 w 172"/>
                <a:gd name="T11" fmla="*/ 221 h 221"/>
                <a:gd name="T12" fmla="*/ 0 w 172"/>
                <a:gd name="T13" fmla="*/ 111 h 221"/>
                <a:gd name="T14" fmla="*/ 86 w 172"/>
                <a:gd name="T15" fmla="*/ 0 h 221"/>
                <a:gd name="T16" fmla="*/ 172 w 172"/>
                <a:gd name="T17" fmla="*/ 111 h 221"/>
                <a:gd name="T18" fmla="*/ 86 w 172"/>
                <a:gd name="T1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221">
                  <a:moveTo>
                    <a:pt x="86" y="27"/>
                  </a:moveTo>
                  <a:cubicBezTo>
                    <a:pt x="48" y="27"/>
                    <a:pt x="31" y="63"/>
                    <a:pt x="31" y="111"/>
                  </a:cubicBezTo>
                  <a:cubicBezTo>
                    <a:pt x="31" y="159"/>
                    <a:pt x="48" y="194"/>
                    <a:pt x="86" y="194"/>
                  </a:cubicBezTo>
                  <a:cubicBezTo>
                    <a:pt x="124" y="194"/>
                    <a:pt x="142" y="159"/>
                    <a:pt x="142" y="111"/>
                  </a:cubicBezTo>
                  <a:cubicBezTo>
                    <a:pt x="142" y="63"/>
                    <a:pt x="124" y="27"/>
                    <a:pt x="86" y="27"/>
                  </a:cubicBezTo>
                  <a:close/>
                  <a:moveTo>
                    <a:pt x="86" y="221"/>
                  </a:moveTo>
                  <a:cubicBezTo>
                    <a:pt x="29" y="221"/>
                    <a:pt x="0" y="173"/>
                    <a:pt x="0" y="111"/>
                  </a:cubicBezTo>
                  <a:cubicBezTo>
                    <a:pt x="0" y="48"/>
                    <a:pt x="29" y="0"/>
                    <a:pt x="86" y="0"/>
                  </a:cubicBezTo>
                  <a:cubicBezTo>
                    <a:pt x="144" y="0"/>
                    <a:pt x="172" y="48"/>
                    <a:pt x="172" y="111"/>
                  </a:cubicBezTo>
                  <a:cubicBezTo>
                    <a:pt x="172" y="173"/>
                    <a:pt x="144" y="221"/>
                    <a:pt x="86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Freeform 19">
              <a:extLst>
                <a:ext uri="{FF2B5EF4-FFF2-40B4-BE49-F238E27FC236}">
                  <a16:creationId xmlns:a16="http://schemas.microsoft.com/office/drawing/2014/main" id="{4A62F99B-AB24-4A1C-BB0D-15FD42ADE410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529138" y="6448426"/>
              <a:ext cx="57150" cy="31750"/>
            </a:xfrm>
            <a:custGeom>
              <a:avLst/>
              <a:gdLst>
                <a:gd name="T0" fmla="*/ 139 w 155"/>
                <a:gd name="T1" fmla="*/ 58 h 84"/>
                <a:gd name="T2" fmla="*/ 155 w 155"/>
                <a:gd name="T3" fmla="*/ 71 h 84"/>
                <a:gd name="T4" fmla="*/ 139 w 155"/>
                <a:gd name="T5" fmla="*/ 84 h 84"/>
                <a:gd name="T6" fmla="*/ 15 w 155"/>
                <a:gd name="T7" fmla="*/ 84 h 84"/>
                <a:gd name="T8" fmla="*/ 0 w 155"/>
                <a:gd name="T9" fmla="*/ 71 h 84"/>
                <a:gd name="T10" fmla="*/ 15 w 155"/>
                <a:gd name="T11" fmla="*/ 58 h 84"/>
                <a:gd name="T12" fmla="*/ 139 w 155"/>
                <a:gd name="T13" fmla="*/ 58 h 84"/>
                <a:gd name="T14" fmla="*/ 139 w 155"/>
                <a:gd name="T15" fmla="*/ 0 h 84"/>
                <a:gd name="T16" fmla="*/ 155 w 155"/>
                <a:gd name="T17" fmla="*/ 13 h 84"/>
                <a:gd name="T18" fmla="*/ 139 w 155"/>
                <a:gd name="T19" fmla="*/ 26 h 84"/>
                <a:gd name="T20" fmla="*/ 15 w 155"/>
                <a:gd name="T21" fmla="*/ 26 h 84"/>
                <a:gd name="T22" fmla="*/ 0 w 155"/>
                <a:gd name="T23" fmla="*/ 13 h 84"/>
                <a:gd name="T24" fmla="*/ 15 w 155"/>
                <a:gd name="T25" fmla="*/ 0 h 84"/>
                <a:gd name="T26" fmla="*/ 139 w 155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84">
                  <a:moveTo>
                    <a:pt x="139" y="58"/>
                  </a:moveTo>
                  <a:cubicBezTo>
                    <a:pt x="149" y="58"/>
                    <a:pt x="155" y="61"/>
                    <a:pt x="155" y="71"/>
                  </a:cubicBezTo>
                  <a:cubicBezTo>
                    <a:pt x="155" y="81"/>
                    <a:pt x="149" y="84"/>
                    <a:pt x="139" y="84"/>
                  </a:cubicBezTo>
                  <a:lnTo>
                    <a:pt x="15" y="84"/>
                  </a:lnTo>
                  <a:cubicBezTo>
                    <a:pt x="6" y="84"/>
                    <a:pt x="0" y="81"/>
                    <a:pt x="0" y="71"/>
                  </a:cubicBezTo>
                  <a:cubicBezTo>
                    <a:pt x="0" y="61"/>
                    <a:pt x="6" y="58"/>
                    <a:pt x="15" y="58"/>
                  </a:cubicBezTo>
                  <a:lnTo>
                    <a:pt x="139" y="58"/>
                  </a:lnTo>
                  <a:close/>
                  <a:moveTo>
                    <a:pt x="139" y="0"/>
                  </a:moveTo>
                  <a:cubicBezTo>
                    <a:pt x="149" y="0"/>
                    <a:pt x="155" y="3"/>
                    <a:pt x="155" y="13"/>
                  </a:cubicBezTo>
                  <a:cubicBezTo>
                    <a:pt x="155" y="23"/>
                    <a:pt x="149" y="26"/>
                    <a:pt x="139" y="26"/>
                  </a:cubicBezTo>
                  <a:lnTo>
                    <a:pt x="15" y="26"/>
                  </a:lnTo>
                  <a:cubicBezTo>
                    <a:pt x="6" y="26"/>
                    <a:pt x="0" y="23"/>
                    <a:pt x="0" y="13"/>
                  </a:cubicBezTo>
                  <a:cubicBezTo>
                    <a:pt x="0" y="3"/>
                    <a:pt x="6" y="0"/>
                    <a:pt x="15" y="0"/>
                  </a:cubicBezTo>
                  <a:lnTo>
                    <a:pt x="1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Freeform 20">
              <a:extLst>
                <a:ext uri="{FF2B5EF4-FFF2-40B4-BE49-F238E27FC236}">
                  <a16:creationId xmlns:a16="http://schemas.microsoft.com/office/drawing/2014/main" id="{8B0DED86-124E-4CFF-A532-1C36AE58B1BB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668838" y="6421438"/>
              <a:ext cx="55563" cy="79375"/>
            </a:xfrm>
            <a:custGeom>
              <a:avLst/>
              <a:gdLst>
                <a:gd name="T0" fmla="*/ 60 w 151"/>
                <a:gd name="T1" fmla="*/ 107 h 215"/>
                <a:gd name="T2" fmla="*/ 29 w 151"/>
                <a:gd name="T3" fmla="*/ 144 h 215"/>
                <a:gd name="T4" fmla="*/ 29 w 151"/>
                <a:gd name="T5" fmla="*/ 198 h 215"/>
                <a:gd name="T6" fmla="*/ 14 w 151"/>
                <a:gd name="T7" fmla="*/ 215 h 215"/>
                <a:gd name="T8" fmla="*/ 0 w 151"/>
                <a:gd name="T9" fmla="*/ 198 h 215"/>
                <a:gd name="T10" fmla="*/ 0 w 151"/>
                <a:gd name="T11" fmla="*/ 17 h 215"/>
                <a:gd name="T12" fmla="*/ 14 w 151"/>
                <a:gd name="T13" fmla="*/ 0 h 215"/>
                <a:gd name="T14" fmla="*/ 29 w 151"/>
                <a:gd name="T15" fmla="*/ 17 h 215"/>
                <a:gd name="T16" fmla="*/ 29 w 151"/>
                <a:gd name="T17" fmla="*/ 101 h 215"/>
                <a:gd name="T18" fmla="*/ 104 w 151"/>
                <a:gd name="T19" fmla="*/ 6 h 215"/>
                <a:gd name="T20" fmla="*/ 117 w 151"/>
                <a:gd name="T21" fmla="*/ 0 h 215"/>
                <a:gd name="T22" fmla="*/ 131 w 151"/>
                <a:gd name="T23" fmla="*/ 13 h 215"/>
                <a:gd name="T24" fmla="*/ 125 w 151"/>
                <a:gd name="T25" fmla="*/ 26 h 215"/>
                <a:gd name="T26" fmla="*/ 78 w 151"/>
                <a:gd name="T27" fmla="*/ 83 h 215"/>
                <a:gd name="T28" fmla="*/ 148 w 151"/>
                <a:gd name="T29" fmla="*/ 190 h 215"/>
                <a:gd name="T30" fmla="*/ 151 w 151"/>
                <a:gd name="T31" fmla="*/ 199 h 215"/>
                <a:gd name="T32" fmla="*/ 136 w 151"/>
                <a:gd name="T33" fmla="*/ 215 h 215"/>
                <a:gd name="T34" fmla="*/ 123 w 151"/>
                <a:gd name="T35" fmla="*/ 207 h 215"/>
                <a:gd name="T36" fmla="*/ 60 w 151"/>
                <a:gd name="T37" fmla="*/ 10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215">
                  <a:moveTo>
                    <a:pt x="60" y="107"/>
                  </a:moveTo>
                  <a:lnTo>
                    <a:pt x="29" y="144"/>
                  </a:lnTo>
                  <a:lnTo>
                    <a:pt x="29" y="198"/>
                  </a:lnTo>
                  <a:cubicBezTo>
                    <a:pt x="29" y="208"/>
                    <a:pt x="24" y="215"/>
                    <a:pt x="14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5" y="0"/>
                    <a:pt x="14" y="0"/>
                  </a:cubicBezTo>
                  <a:cubicBezTo>
                    <a:pt x="23" y="0"/>
                    <a:pt x="29" y="8"/>
                    <a:pt x="29" y="17"/>
                  </a:cubicBezTo>
                  <a:lnTo>
                    <a:pt x="29" y="101"/>
                  </a:lnTo>
                  <a:lnTo>
                    <a:pt x="104" y="6"/>
                  </a:lnTo>
                  <a:cubicBezTo>
                    <a:pt x="108" y="2"/>
                    <a:pt x="112" y="0"/>
                    <a:pt x="117" y="0"/>
                  </a:cubicBezTo>
                  <a:cubicBezTo>
                    <a:pt x="125" y="0"/>
                    <a:pt x="131" y="5"/>
                    <a:pt x="131" y="13"/>
                  </a:cubicBezTo>
                  <a:cubicBezTo>
                    <a:pt x="131" y="17"/>
                    <a:pt x="129" y="21"/>
                    <a:pt x="125" y="26"/>
                  </a:cubicBezTo>
                  <a:lnTo>
                    <a:pt x="78" y="83"/>
                  </a:lnTo>
                  <a:lnTo>
                    <a:pt x="148" y="190"/>
                  </a:lnTo>
                  <a:cubicBezTo>
                    <a:pt x="150" y="193"/>
                    <a:pt x="151" y="196"/>
                    <a:pt x="151" y="199"/>
                  </a:cubicBezTo>
                  <a:cubicBezTo>
                    <a:pt x="151" y="208"/>
                    <a:pt x="144" y="215"/>
                    <a:pt x="136" y="215"/>
                  </a:cubicBezTo>
                  <a:cubicBezTo>
                    <a:pt x="131" y="215"/>
                    <a:pt x="126" y="212"/>
                    <a:pt x="123" y="207"/>
                  </a:cubicBezTo>
                  <a:lnTo>
                    <a:pt x="60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Freeform 21">
              <a:extLst>
                <a:ext uri="{FF2B5EF4-FFF2-40B4-BE49-F238E27FC236}">
                  <a16:creationId xmlns:a16="http://schemas.microsoft.com/office/drawing/2014/main" id="{A9F37F95-8D7C-47AC-BF65-0E4C1FC6B466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735513" y="6421438"/>
              <a:ext cx="57150" cy="80963"/>
            </a:xfrm>
            <a:custGeom>
              <a:avLst/>
              <a:gdLst>
                <a:gd name="T0" fmla="*/ 0 w 156"/>
                <a:gd name="T1" fmla="*/ 17 h 218"/>
                <a:gd name="T2" fmla="*/ 15 w 156"/>
                <a:gd name="T3" fmla="*/ 0 h 218"/>
                <a:gd name="T4" fmla="*/ 29 w 156"/>
                <a:gd name="T5" fmla="*/ 17 h 218"/>
                <a:gd name="T6" fmla="*/ 29 w 156"/>
                <a:gd name="T7" fmla="*/ 136 h 218"/>
                <a:gd name="T8" fmla="*/ 78 w 156"/>
                <a:gd name="T9" fmla="*/ 191 h 218"/>
                <a:gd name="T10" fmla="*/ 126 w 156"/>
                <a:gd name="T11" fmla="*/ 136 h 218"/>
                <a:gd name="T12" fmla="*/ 126 w 156"/>
                <a:gd name="T13" fmla="*/ 17 h 218"/>
                <a:gd name="T14" fmla="*/ 141 w 156"/>
                <a:gd name="T15" fmla="*/ 0 h 218"/>
                <a:gd name="T16" fmla="*/ 156 w 156"/>
                <a:gd name="T17" fmla="*/ 17 h 218"/>
                <a:gd name="T18" fmla="*/ 156 w 156"/>
                <a:gd name="T19" fmla="*/ 136 h 218"/>
                <a:gd name="T20" fmla="*/ 78 w 156"/>
                <a:gd name="T21" fmla="*/ 218 h 218"/>
                <a:gd name="T22" fmla="*/ 0 w 156"/>
                <a:gd name="T23" fmla="*/ 137 h 218"/>
                <a:gd name="T24" fmla="*/ 0 w 156"/>
                <a:gd name="T25" fmla="*/ 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218">
                  <a:moveTo>
                    <a:pt x="0" y="17"/>
                  </a:moveTo>
                  <a:cubicBezTo>
                    <a:pt x="0" y="8"/>
                    <a:pt x="5" y="0"/>
                    <a:pt x="15" y="0"/>
                  </a:cubicBezTo>
                  <a:cubicBezTo>
                    <a:pt x="24" y="0"/>
                    <a:pt x="29" y="8"/>
                    <a:pt x="29" y="17"/>
                  </a:cubicBezTo>
                  <a:lnTo>
                    <a:pt x="29" y="136"/>
                  </a:lnTo>
                  <a:cubicBezTo>
                    <a:pt x="29" y="176"/>
                    <a:pt x="47" y="191"/>
                    <a:pt x="78" y="191"/>
                  </a:cubicBezTo>
                  <a:cubicBezTo>
                    <a:pt x="108" y="191"/>
                    <a:pt x="126" y="176"/>
                    <a:pt x="126" y="136"/>
                  </a:cubicBezTo>
                  <a:lnTo>
                    <a:pt x="126" y="17"/>
                  </a:lnTo>
                  <a:cubicBezTo>
                    <a:pt x="126" y="8"/>
                    <a:pt x="132" y="0"/>
                    <a:pt x="141" y="0"/>
                  </a:cubicBezTo>
                  <a:cubicBezTo>
                    <a:pt x="150" y="0"/>
                    <a:pt x="156" y="8"/>
                    <a:pt x="156" y="17"/>
                  </a:cubicBezTo>
                  <a:lnTo>
                    <a:pt x="156" y="136"/>
                  </a:lnTo>
                  <a:cubicBezTo>
                    <a:pt x="156" y="184"/>
                    <a:pt x="129" y="218"/>
                    <a:pt x="78" y="218"/>
                  </a:cubicBezTo>
                  <a:cubicBezTo>
                    <a:pt x="27" y="218"/>
                    <a:pt x="0" y="184"/>
                    <a:pt x="0" y="137"/>
                  </a:cubicBez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Freeform 22">
              <a:extLst>
                <a:ext uri="{FF2B5EF4-FFF2-40B4-BE49-F238E27FC236}">
                  <a16:creationId xmlns:a16="http://schemas.microsoft.com/office/drawing/2014/main" id="{7D385126-6DB2-4582-B2EC-4A8D1D2D7E8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802188" y="6421438"/>
              <a:ext cx="60325" cy="79375"/>
            </a:xfrm>
            <a:custGeom>
              <a:avLst/>
              <a:gdLst>
                <a:gd name="T0" fmla="*/ 95 w 164"/>
                <a:gd name="T1" fmla="*/ 205 h 215"/>
                <a:gd name="T2" fmla="*/ 82 w 164"/>
                <a:gd name="T3" fmla="*/ 215 h 215"/>
                <a:gd name="T4" fmla="*/ 68 w 164"/>
                <a:gd name="T5" fmla="*/ 205 h 215"/>
                <a:gd name="T6" fmla="*/ 1 w 164"/>
                <a:gd name="T7" fmla="*/ 22 h 215"/>
                <a:gd name="T8" fmla="*/ 0 w 164"/>
                <a:gd name="T9" fmla="*/ 16 h 215"/>
                <a:gd name="T10" fmla="*/ 15 w 164"/>
                <a:gd name="T11" fmla="*/ 0 h 215"/>
                <a:gd name="T12" fmla="*/ 29 w 164"/>
                <a:gd name="T13" fmla="*/ 10 h 215"/>
                <a:gd name="T14" fmla="*/ 82 w 164"/>
                <a:gd name="T15" fmla="*/ 162 h 215"/>
                <a:gd name="T16" fmla="*/ 135 w 164"/>
                <a:gd name="T17" fmla="*/ 10 h 215"/>
                <a:gd name="T18" fmla="*/ 149 w 164"/>
                <a:gd name="T19" fmla="*/ 0 h 215"/>
                <a:gd name="T20" fmla="*/ 164 w 164"/>
                <a:gd name="T21" fmla="*/ 16 h 215"/>
                <a:gd name="T22" fmla="*/ 163 w 164"/>
                <a:gd name="T23" fmla="*/ 22 h 215"/>
                <a:gd name="T24" fmla="*/ 95 w 164"/>
                <a:gd name="T25" fmla="*/ 20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215">
                  <a:moveTo>
                    <a:pt x="95" y="205"/>
                  </a:moveTo>
                  <a:cubicBezTo>
                    <a:pt x="93" y="211"/>
                    <a:pt x="90" y="215"/>
                    <a:pt x="82" y="215"/>
                  </a:cubicBezTo>
                  <a:cubicBezTo>
                    <a:pt x="74" y="215"/>
                    <a:pt x="71" y="211"/>
                    <a:pt x="68" y="205"/>
                  </a:cubicBezTo>
                  <a:lnTo>
                    <a:pt x="1" y="22"/>
                  </a:lnTo>
                  <a:cubicBezTo>
                    <a:pt x="0" y="20"/>
                    <a:pt x="0" y="18"/>
                    <a:pt x="0" y="16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2" y="0"/>
                    <a:pt x="26" y="4"/>
                    <a:pt x="29" y="10"/>
                  </a:cubicBezTo>
                  <a:lnTo>
                    <a:pt x="82" y="162"/>
                  </a:lnTo>
                  <a:lnTo>
                    <a:pt x="135" y="10"/>
                  </a:lnTo>
                  <a:cubicBezTo>
                    <a:pt x="138" y="4"/>
                    <a:pt x="142" y="0"/>
                    <a:pt x="149" y="0"/>
                  </a:cubicBezTo>
                  <a:cubicBezTo>
                    <a:pt x="157" y="0"/>
                    <a:pt x="164" y="6"/>
                    <a:pt x="164" y="16"/>
                  </a:cubicBezTo>
                  <a:cubicBezTo>
                    <a:pt x="164" y="18"/>
                    <a:pt x="164" y="20"/>
                    <a:pt x="163" y="22"/>
                  </a:cubicBezTo>
                  <a:lnTo>
                    <a:pt x="95" y="2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Freeform 23">
              <a:extLst>
                <a:ext uri="{FF2B5EF4-FFF2-40B4-BE49-F238E27FC236}">
                  <a16:creationId xmlns:a16="http://schemas.microsoft.com/office/drawing/2014/main" id="{F7C6AC51-0ADA-493B-8AC0-1AAD8942811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870450" y="6421438"/>
              <a:ext cx="60325" cy="79375"/>
            </a:xfrm>
            <a:custGeom>
              <a:avLst/>
              <a:gdLst>
                <a:gd name="T0" fmla="*/ 59 w 166"/>
                <a:gd name="T1" fmla="*/ 126 h 215"/>
                <a:gd name="T2" fmla="*/ 108 w 166"/>
                <a:gd name="T3" fmla="*/ 126 h 215"/>
                <a:gd name="T4" fmla="*/ 83 w 166"/>
                <a:gd name="T5" fmla="*/ 56 h 215"/>
                <a:gd name="T6" fmla="*/ 59 w 166"/>
                <a:gd name="T7" fmla="*/ 126 h 215"/>
                <a:gd name="T8" fmla="*/ 165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8 w 166"/>
                <a:gd name="T15" fmla="*/ 205 h 215"/>
                <a:gd name="T16" fmla="*/ 118 w 166"/>
                <a:gd name="T17" fmla="*/ 153 h 215"/>
                <a:gd name="T18" fmla="*/ 49 w 166"/>
                <a:gd name="T19" fmla="*/ 153 h 215"/>
                <a:gd name="T20" fmla="*/ 29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2 w 166"/>
                <a:gd name="T27" fmla="*/ 193 h 215"/>
                <a:gd name="T28" fmla="*/ 70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5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9" y="126"/>
                  </a:moveTo>
                  <a:lnTo>
                    <a:pt x="108" y="126"/>
                  </a:lnTo>
                  <a:lnTo>
                    <a:pt x="83" y="56"/>
                  </a:lnTo>
                  <a:lnTo>
                    <a:pt x="59" y="126"/>
                  </a:lnTo>
                  <a:close/>
                  <a:moveTo>
                    <a:pt x="165" y="193"/>
                  </a:moveTo>
                  <a:cubicBezTo>
                    <a:pt x="166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1" y="212"/>
                    <a:pt x="138" y="205"/>
                  </a:cubicBezTo>
                  <a:lnTo>
                    <a:pt x="118" y="153"/>
                  </a:lnTo>
                  <a:lnTo>
                    <a:pt x="49" y="153"/>
                  </a:lnTo>
                  <a:lnTo>
                    <a:pt x="29" y="205"/>
                  </a:lnTo>
                  <a:cubicBezTo>
                    <a:pt x="26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1" y="196"/>
                    <a:pt x="2" y="193"/>
                  </a:cubicBezTo>
                  <a:lnTo>
                    <a:pt x="70" y="13"/>
                  </a:lnTo>
                  <a:cubicBezTo>
                    <a:pt x="73" y="7"/>
                    <a:pt x="75" y="0"/>
                    <a:pt x="83" y="0"/>
                  </a:cubicBezTo>
                  <a:cubicBezTo>
                    <a:pt x="91" y="0"/>
                    <a:pt x="94" y="7"/>
                    <a:pt x="96" y="13"/>
                  </a:cubicBezTo>
                  <a:lnTo>
                    <a:pt x="16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Freeform 24">
              <a:extLst>
                <a:ext uri="{FF2B5EF4-FFF2-40B4-BE49-F238E27FC236}">
                  <a16:creationId xmlns:a16="http://schemas.microsoft.com/office/drawing/2014/main" id="{1364AC17-434D-472A-AFC4-0E5D3F7C28F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938713" y="6421438"/>
              <a:ext cx="61913" cy="79375"/>
            </a:xfrm>
            <a:custGeom>
              <a:avLst/>
              <a:gdLst>
                <a:gd name="T0" fmla="*/ 157 w 173"/>
                <a:gd name="T1" fmla="*/ 0 h 215"/>
                <a:gd name="T2" fmla="*/ 173 w 173"/>
                <a:gd name="T3" fmla="*/ 14 h 215"/>
                <a:gd name="T4" fmla="*/ 157 w 173"/>
                <a:gd name="T5" fmla="*/ 27 h 215"/>
                <a:gd name="T6" fmla="*/ 101 w 173"/>
                <a:gd name="T7" fmla="*/ 27 h 215"/>
                <a:gd name="T8" fmla="*/ 101 w 173"/>
                <a:gd name="T9" fmla="*/ 198 h 215"/>
                <a:gd name="T10" fmla="*/ 87 w 173"/>
                <a:gd name="T11" fmla="*/ 215 h 215"/>
                <a:gd name="T12" fmla="*/ 72 w 173"/>
                <a:gd name="T13" fmla="*/ 198 h 215"/>
                <a:gd name="T14" fmla="*/ 72 w 173"/>
                <a:gd name="T15" fmla="*/ 27 h 215"/>
                <a:gd name="T16" fmla="*/ 16 w 173"/>
                <a:gd name="T17" fmla="*/ 27 h 215"/>
                <a:gd name="T18" fmla="*/ 0 w 173"/>
                <a:gd name="T19" fmla="*/ 14 h 215"/>
                <a:gd name="T20" fmla="*/ 16 w 173"/>
                <a:gd name="T21" fmla="*/ 0 h 215"/>
                <a:gd name="T22" fmla="*/ 157 w 173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5">
                  <a:moveTo>
                    <a:pt x="157" y="0"/>
                  </a:moveTo>
                  <a:cubicBezTo>
                    <a:pt x="166" y="0"/>
                    <a:pt x="173" y="4"/>
                    <a:pt x="173" y="14"/>
                  </a:cubicBezTo>
                  <a:cubicBezTo>
                    <a:pt x="173" y="24"/>
                    <a:pt x="166" y="27"/>
                    <a:pt x="157" y="27"/>
                  </a:cubicBezTo>
                  <a:lnTo>
                    <a:pt x="101" y="27"/>
                  </a:lnTo>
                  <a:lnTo>
                    <a:pt x="101" y="198"/>
                  </a:lnTo>
                  <a:cubicBezTo>
                    <a:pt x="101" y="208"/>
                    <a:pt x="96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6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6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" name="Freeform 25">
              <a:extLst>
                <a:ext uri="{FF2B5EF4-FFF2-40B4-BE49-F238E27FC236}">
                  <a16:creationId xmlns:a16="http://schemas.microsoft.com/office/drawing/2014/main" id="{FDFE3DFB-2027-4DEF-9D99-08300F7B097B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008563" y="6421438"/>
              <a:ext cx="58738" cy="79375"/>
            </a:xfrm>
            <a:custGeom>
              <a:avLst/>
              <a:gdLst>
                <a:gd name="T0" fmla="*/ 59 w 166"/>
                <a:gd name="T1" fmla="*/ 126 h 215"/>
                <a:gd name="T2" fmla="*/ 107 w 166"/>
                <a:gd name="T3" fmla="*/ 126 h 215"/>
                <a:gd name="T4" fmla="*/ 83 w 166"/>
                <a:gd name="T5" fmla="*/ 56 h 215"/>
                <a:gd name="T6" fmla="*/ 59 w 166"/>
                <a:gd name="T7" fmla="*/ 126 h 215"/>
                <a:gd name="T8" fmla="*/ 164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7 w 166"/>
                <a:gd name="T15" fmla="*/ 205 h 215"/>
                <a:gd name="T16" fmla="*/ 117 w 166"/>
                <a:gd name="T17" fmla="*/ 153 h 215"/>
                <a:gd name="T18" fmla="*/ 48 w 166"/>
                <a:gd name="T19" fmla="*/ 153 h 215"/>
                <a:gd name="T20" fmla="*/ 28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1 w 166"/>
                <a:gd name="T27" fmla="*/ 193 h 215"/>
                <a:gd name="T28" fmla="*/ 70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4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9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9" y="126"/>
                  </a:lnTo>
                  <a:close/>
                  <a:moveTo>
                    <a:pt x="164" y="193"/>
                  </a:moveTo>
                  <a:cubicBezTo>
                    <a:pt x="165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0" y="212"/>
                    <a:pt x="137" y="205"/>
                  </a:cubicBezTo>
                  <a:lnTo>
                    <a:pt x="117" y="153"/>
                  </a:lnTo>
                  <a:lnTo>
                    <a:pt x="48" y="153"/>
                  </a:lnTo>
                  <a:lnTo>
                    <a:pt x="28" y="205"/>
                  </a:lnTo>
                  <a:cubicBezTo>
                    <a:pt x="25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70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4" y="7"/>
                    <a:pt x="96" y="13"/>
                  </a:cubicBezTo>
                  <a:lnTo>
                    <a:pt x="164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" name="Freeform 26">
              <a:extLst>
                <a:ext uri="{FF2B5EF4-FFF2-40B4-BE49-F238E27FC236}">
                  <a16:creationId xmlns:a16="http://schemas.microsoft.com/office/drawing/2014/main" id="{C3AA326A-50BB-4F5B-8B8D-E6948C944721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081588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2 w 128"/>
                <a:gd name="T3" fmla="*/ 27 h 215"/>
                <a:gd name="T4" fmla="*/ 79 w 128"/>
                <a:gd name="T5" fmla="*/ 27 h 215"/>
                <a:gd name="T6" fmla="*/ 79 w 128"/>
                <a:gd name="T7" fmla="*/ 188 h 215"/>
                <a:gd name="T8" fmla="*/ 112 w 128"/>
                <a:gd name="T9" fmla="*/ 188 h 215"/>
                <a:gd name="T10" fmla="*/ 128 w 128"/>
                <a:gd name="T11" fmla="*/ 202 h 215"/>
                <a:gd name="T12" fmla="*/ 112 w 128"/>
                <a:gd name="T13" fmla="*/ 215 h 215"/>
                <a:gd name="T14" fmla="*/ 17 w 128"/>
                <a:gd name="T15" fmla="*/ 215 h 215"/>
                <a:gd name="T16" fmla="*/ 0 w 128"/>
                <a:gd name="T17" fmla="*/ 202 h 215"/>
                <a:gd name="T18" fmla="*/ 17 w 128"/>
                <a:gd name="T19" fmla="*/ 188 h 215"/>
                <a:gd name="T20" fmla="*/ 50 w 128"/>
                <a:gd name="T21" fmla="*/ 188 h 215"/>
                <a:gd name="T22" fmla="*/ 50 w 128"/>
                <a:gd name="T23" fmla="*/ 27 h 215"/>
                <a:gd name="T24" fmla="*/ 17 w 128"/>
                <a:gd name="T25" fmla="*/ 27 h 215"/>
                <a:gd name="T26" fmla="*/ 0 w 128"/>
                <a:gd name="T27" fmla="*/ 14 h 215"/>
                <a:gd name="T28" fmla="*/ 17 w 128"/>
                <a:gd name="T29" fmla="*/ 0 h 215"/>
                <a:gd name="T30" fmla="*/ 112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1" y="27"/>
                    <a:pt x="112" y="27"/>
                  </a:cubicBezTo>
                  <a:lnTo>
                    <a:pt x="79" y="27"/>
                  </a:lnTo>
                  <a:lnTo>
                    <a:pt x="79" y="188"/>
                  </a:lnTo>
                  <a:lnTo>
                    <a:pt x="112" y="188"/>
                  </a:lnTo>
                  <a:cubicBezTo>
                    <a:pt x="121" y="188"/>
                    <a:pt x="128" y="192"/>
                    <a:pt x="128" y="202"/>
                  </a:cubicBezTo>
                  <a:cubicBezTo>
                    <a:pt x="128" y="211"/>
                    <a:pt x="121" y="215"/>
                    <a:pt x="112" y="215"/>
                  </a:cubicBezTo>
                  <a:lnTo>
                    <a:pt x="17" y="215"/>
                  </a:lnTo>
                  <a:cubicBezTo>
                    <a:pt x="8" y="215"/>
                    <a:pt x="0" y="211"/>
                    <a:pt x="0" y="202"/>
                  </a:cubicBezTo>
                  <a:cubicBezTo>
                    <a:pt x="0" y="192"/>
                    <a:pt x="8" y="188"/>
                    <a:pt x="17" y="188"/>
                  </a:cubicBezTo>
                  <a:lnTo>
                    <a:pt x="50" y="188"/>
                  </a:lnTo>
                  <a:lnTo>
                    <a:pt x="50" y="27"/>
                  </a:lnTo>
                  <a:lnTo>
                    <a:pt x="17" y="27"/>
                  </a:lnTo>
                  <a:cubicBezTo>
                    <a:pt x="8" y="27"/>
                    <a:pt x="0" y="23"/>
                    <a:pt x="0" y="14"/>
                  </a:cubicBezTo>
                  <a:cubicBezTo>
                    <a:pt x="0" y="4"/>
                    <a:pt x="8" y="0"/>
                    <a:pt x="17" y="0"/>
                  </a:cubicBezTo>
                  <a:lnTo>
                    <a:pt x="112" y="0"/>
                  </a:lnTo>
                  <a:cubicBezTo>
                    <a:pt x="121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Freeform 27">
              <a:extLst>
                <a:ext uri="{FF2B5EF4-FFF2-40B4-BE49-F238E27FC236}">
                  <a16:creationId xmlns:a16="http://schemas.microsoft.com/office/drawing/2014/main" id="{C5F65F61-282E-4634-8FF1-D3A62B1A602E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149850" y="6421438"/>
              <a:ext cx="53975" cy="79375"/>
            </a:xfrm>
            <a:custGeom>
              <a:avLst/>
              <a:gdLst>
                <a:gd name="T0" fmla="*/ 29 w 151"/>
                <a:gd name="T1" fmla="*/ 188 h 215"/>
                <a:gd name="T2" fmla="*/ 69 w 151"/>
                <a:gd name="T3" fmla="*/ 188 h 215"/>
                <a:gd name="T4" fmla="*/ 122 w 151"/>
                <a:gd name="T5" fmla="*/ 108 h 215"/>
                <a:gd name="T6" fmla="*/ 69 w 151"/>
                <a:gd name="T7" fmla="*/ 27 h 215"/>
                <a:gd name="T8" fmla="*/ 29 w 151"/>
                <a:gd name="T9" fmla="*/ 27 h 215"/>
                <a:gd name="T10" fmla="*/ 29 w 151"/>
                <a:gd name="T11" fmla="*/ 188 h 215"/>
                <a:gd name="T12" fmla="*/ 17 w 151"/>
                <a:gd name="T13" fmla="*/ 215 h 215"/>
                <a:gd name="T14" fmla="*/ 0 w 151"/>
                <a:gd name="T15" fmla="*/ 198 h 215"/>
                <a:gd name="T16" fmla="*/ 0 w 151"/>
                <a:gd name="T17" fmla="*/ 17 h 215"/>
                <a:gd name="T18" fmla="*/ 17 w 151"/>
                <a:gd name="T19" fmla="*/ 0 h 215"/>
                <a:gd name="T20" fmla="*/ 69 w 151"/>
                <a:gd name="T21" fmla="*/ 0 h 215"/>
                <a:gd name="T22" fmla="*/ 151 w 151"/>
                <a:gd name="T23" fmla="*/ 108 h 215"/>
                <a:gd name="T24" fmla="*/ 69 w 151"/>
                <a:gd name="T25" fmla="*/ 215 h 215"/>
                <a:gd name="T26" fmla="*/ 17 w 151"/>
                <a:gd name="T27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" h="215">
                  <a:moveTo>
                    <a:pt x="29" y="188"/>
                  </a:moveTo>
                  <a:lnTo>
                    <a:pt x="69" y="188"/>
                  </a:lnTo>
                  <a:cubicBezTo>
                    <a:pt x="104" y="188"/>
                    <a:pt x="122" y="155"/>
                    <a:pt x="122" y="108"/>
                  </a:cubicBezTo>
                  <a:cubicBezTo>
                    <a:pt x="122" y="61"/>
                    <a:pt x="104" y="27"/>
                    <a:pt x="69" y="27"/>
                  </a:cubicBezTo>
                  <a:lnTo>
                    <a:pt x="29" y="27"/>
                  </a:lnTo>
                  <a:lnTo>
                    <a:pt x="29" y="188"/>
                  </a:lnTo>
                  <a:close/>
                  <a:moveTo>
                    <a:pt x="17" y="215"/>
                  </a:move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7"/>
                    <a:pt x="7" y="0"/>
                    <a:pt x="17" y="0"/>
                  </a:cubicBezTo>
                  <a:lnTo>
                    <a:pt x="69" y="0"/>
                  </a:lnTo>
                  <a:cubicBezTo>
                    <a:pt x="122" y="0"/>
                    <a:pt x="151" y="45"/>
                    <a:pt x="151" y="108"/>
                  </a:cubicBezTo>
                  <a:cubicBezTo>
                    <a:pt x="151" y="170"/>
                    <a:pt x="122" y="215"/>
                    <a:pt x="69" y="215"/>
                  </a:cubicBezTo>
                  <a:lnTo>
                    <a:pt x="17" y="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Freeform 28">
              <a:extLst>
                <a:ext uri="{FF2B5EF4-FFF2-40B4-BE49-F238E27FC236}">
                  <a16:creationId xmlns:a16="http://schemas.microsoft.com/office/drawing/2014/main" id="{72F58B34-D4E4-42B9-81E4-8CAA11CD770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218113" y="6421438"/>
              <a:ext cx="52388" cy="79375"/>
            </a:xfrm>
            <a:custGeom>
              <a:avLst/>
              <a:gdLst>
                <a:gd name="T0" fmla="*/ 125 w 146"/>
                <a:gd name="T1" fmla="*/ 0 h 215"/>
                <a:gd name="T2" fmla="*/ 141 w 146"/>
                <a:gd name="T3" fmla="*/ 14 h 215"/>
                <a:gd name="T4" fmla="*/ 125 w 146"/>
                <a:gd name="T5" fmla="*/ 27 h 215"/>
                <a:gd name="T6" fmla="*/ 30 w 146"/>
                <a:gd name="T7" fmla="*/ 27 h 215"/>
                <a:gd name="T8" fmla="*/ 30 w 146"/>
                <a:gd name="T9" fmla="*/ 91 h 215"/>
                <a:gd name="T10" fmla="*/ 100 w 146"/>
                <a:gd name="T11" fmla="*/ 91 h 215"/>
                <a:gd name="T12" fmla="*/ 116 w 146"/>
                <a:gd name="T13" fmla="*/ 105 h 215"/>
                <a:gd name="T14" fmla="*/ 100 w 146"/>
                <a:gd name="T15" fmla="*/ 118 h 215"/>
                <a:gd name="T16" fmla="*/ 30 w 146"/>
                <a:gd name="T17" fmla="*/ 118 h 215"/>
                <a:gd name="T18" fmla="*/ 30 w 146"/>
                <a:gd name="T19" fmla="*/ 188 h 215"/>
                <a:gd name="T20" fmla="*/ 130 w 146"/>
                <a:gd name="T21" fmla="*/ 188 h 215"/>
                <a:gd name="T22" fmla="*/ 146 w 146"/>
                <a:gd name="T23" fmla="*/ 202 h 215"/>
                <a:gd name="T24" fmla="*/ 130 w 146"/>
                <a:gd name="T25" fmla="*/ 215 h 215"/>
                <a:gd name="T26" fmla="*/ 17 w 146"/>
                <a:gd name="T27" fmla="*/ 215 h 215"/>
                <a:gd name="T28" fmla="*/ 0 w 146"/>
                <a:gd name="T29" fmla="*/ 198 h 215"/>
                <a:gd name="T30" fmla="*/ 0 w 146"/>
                <a:gd name="T31" fmla="*/ 17 h 215"/>
                <a:gd name="T32" fmla="*/ 17 w 146"/>
                <a:gd name="T33" fmla="*/ 0 h 215"/>
                <a:gd name="T34" fmla="*/ 125 w 146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15">
                  <a:moveTo>
                    <a:pt x="125" y="0"/>
                  </a:moveTo>
                  <a:cubicBezTo>
                    <a:pt x="135" y="0"/>
                    <a:pt x="141" y="4"/>
                    <a:pt x="141" y="14"/>
                  </a:cubicBezTo>
                  <a:cubicBezTo>
                    <a:pt x="141" y="24"/>
                    <a:pt x="135" y="27"/>
                    <a:pt x="125" y="27"/>
                  </a:cubicBezTo>
                  <a:lnTo>
                    <a:pt x="30" y="27"/>
                  </a:lnTo>
                  <a:lnTo>
                    <a:pt x="30" y="91"/>
                  </a:lnTo>
                  <a:lnTo>
                    <a:pt x="100" y="91"/>
                  </a:lnTo>
                  <a:cubicBezTo>
                    <a:pt x="109" y="91"/>
                    <a:pt x="116" y="94"/>
                    <a:pt x="116" y="105"/>
                  </a:cubicBezTo>
                  <a:cubicBezTo>
                    <a:pt x="116" y="115"/>
                    <a:pt x="109" y="118"/>
                    <a:pt x="100" y="118"/>
                  </a:cubicBezTo>
                  <a:lnTo>
                    <a:pt x="30" y="118"/>
                  </a:lnTo>
                  <a:lnTo>
                    <a:pt x="30" y="188"/>
                  </a:lnTo>
                  <a:lnTo>
                    <a:pt x="130" y="188"/>
                  </a:lnTo>
                  <a:cubicBezTo>
                    <a:pt x="139" y="188"/>
                    <a:pt x="146" y="191"/>
                    <a:pt x="146" y="202"/>
                  </a:cubicBezTo>
                  <a:cubicBezTo>
                    <a:pt x="146" y="212"/>
                    <a:pt x="139" y="215"/>
                    <a:pt x="130" y="215"/>
                  </a:cubicBezTo>
                  <a:lnTo>
                    <a:pt x="17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7" y="0"/>
                    <a:pt x="17" y="0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Freeform 29">
              <a:extLst>
                <a:ext uri="{FF2B5EF4-FFF2-40B4-BE49-F238E27FC236}">
                  <a16:creationId xmlns:a16="http://schemas.microsoft.com/office/drawing/2014/main" id="{3095E03E-D018-4AC6-B1F6-C1BAD9B2B253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281613" y="6421438"/>
              <a:ext cx="60325" cy="79375"/>
            </a:xfrm>
            <a:custGeom>
              <a:avLst/>
              <a:gdLst>
                <a:gd name="T0" fmla="*/ 59 w 166"/>
                <a:gd name="T1" fmla="*/ 126 h 215"/>
                <a:gd name="T2" fmla="*/ 107 w 166"/>
                <a:gd name="T3" fmla="*/ 126 h 215"/>
                <a:gd name="T4" fmla="*/ 83 w 166"/>
                <a:gd name="T5" fmla="*/ 56 h 215"/>
                <a:gd name="T6" fmla="*/ 59 w 166"/>
                <a:gd name="T7" fmla="*/ 126 h 215"/>
                <a:gd name="T8" fmla="*/ 165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7 w 166"/>
                <a:gd name="T15" fmla="*/ 205 h 215"/>
                <a:gd name="T16" fmla="*/ 117 w 166"/>
                <a:gd name="T17" fmla="*/ 153 h 215"/>
                <a:gd name="T18" fmla="*/ 48 w 166"/>
                <a:gd name="T19" fmla="*/ 153 h 215"/>
                <a:gd name="T20" fmla="*/ 28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1 w 166"/>
                <a:gd name="T27" fmla="*/ 193 h 215"/>
                <a:gd name="T28" fmla="*/ 70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5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9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9" y="126"/>
                  </a:lnTo>
                  <a:close/>
                  <a:moveTo>
                    <a:pt x="165" y="193"/>
                  </a:moveTo>
                  <a:cubicBezTo>
                    <a:pt x="165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0" y="212"/>
                    <a:pt x="137" y="205"/>
                  </a:cubicBezTo>
                  <a:lnTo>
                    <a:pt x="117" y="153"/>
                  </a:lnTo>
                  <a:lnTo>
                    <a:pt x="48" y="153"/>
                  </a:lnTo>
                  <a:lnTo>
                    <a:pt x="28" y="205"/>
                  </a:lnTo>
                  <a:cubicBezTo>
                    <a:pt x="25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70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4" y="7"/>
                    <a:pt x="96" y="13"/>
                  </a:cubicBezTo>
                  <a:lnTo>
                    <a:pt x="16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Freeform 30">
              <a:extLst>
                <a:ext uri="{FF2B5EF4-FFF2-40B4-BE49-F238E27FC236}">
                  <a16:creationId xmlns:a16="http://schemas.microsoft.com/office/drawing/2014/main" id="{9B99D129-1622-4C03-BDF2-A93F6526855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356225" y="6421438"/>
              <a:ext cx="53975" cy="79375"/>
            </a:xfrm>
            <a:custGeom>
              <a:avLst/>
              <a:gdLst>
                <a:gd name="T0" fmla="*/ 61 w 151"/>
                <a:gd name="T1" fmla="*/ 107 h 215"/>
                <a:gd name="T2" fmla="*/ 30 w 151"/>
                <a:gd name="T3" fmla="*/ 144 h 215"/>
                <a:gd name="T4" fmla="*/ 30 w 151"/>
                <a:gd name="T5" fmla="*/ 198 h 215"/>
                <a:gd name="T6" fmla="*/ 15 w 151"/>
                <a:gd name="T7" fmla="*/ 215 h 215"/>
                <a:gd name="T8" fmla="*/ 0 w 151"/>
                <a:gd name="T9" fmla="*/ 198 h 215"/>
                <a:gd name="T10" fmla="*/ 0 w 151"/>
                <a:gd name="T11" fmla="*/ 17 h 215"/>
                <a:gd name="T12" fmla="*/ 15 w 151"/>
                <a:gd name="T13" fmla="*/ 0 h 215"/>
                <a:gd name="T14" fmla="*/ 30 w 151"/>
                <a:gd name="T15" fmla="*/ 17 h 215"/>
                <a:gd name="T16" fmla="*/ 30 w 151"/>
                <a:gd name="T17" fmla="*/ 101 h 215"/>
                <a:gd name="T18" fmla="*/ 105 w 151"/>
                <a:gd name="T19" fmla="*/ 6 h 215"/>
                <a:gd name="T20" fmla="*/ 117 w 151"/>
                <a:gd name="T21" fmla="*/ 0 h 215"/>
                <a:gd name="T22" fmla="*/ 131 w 151"/>
                <a:gd name="T23" fmla="*/ 13 h 215"/>
                <a:gd name="T24" fmla="*/ 126 w 151"/>
                <a:gd name="T25" fmla="*/ 26 h 215"/>
                <a:gd name="T26" fmla="*/ 79 w 151"/>
                <a:gd name="T27" fmla="*/ 83 h 215"/>
                <a:gd name="T28" fmla="*/ 149 w 151"/>
                <a:gd name="T29" fmla="*/ 190 h 215"/>
                <a:gd name="T30" fmla="*/ 151 w 151"/>
                <a:gd name="T31" fmla="*/ 199 h 215"/>
                <a:gd name="T32" fmla="*/ 137 w 151"/>
                <a:gd name="T33" fmla="*/ 215 h 215"/>
                <a:gd name="T34" fmla="*/ 123 w 151"/>
                <a:gd name="T35" fmla="*/ 207 h 215"/>
                <a:gd name="T36" fmla="*/ 61 w 151"/>
                <a:gd name="T37" fmla="*/ 10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215">
                  <a:moveTo>
                    <a:pt x="61" y="107"/>
                  </a:moveTo>
                  <a:lnTo>
                    <a:pt x="30" y="144"/>
                  </a:lnTo>
                  <a:lnTo>
                    <a:pt x="30" y="198"/>
                  </a:lnTo>
                  <a:cubicBezTo>
                    <a:pt x="30" y="208"/>
                    <a:pt x="24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6" y="0"/>
                    <a:pt x="15" y="0"/>
                  </a:cubicBezTo>
                  <a:cubicBezTo>
                    <a:pt x="24" y="0"/>
                    <a:pt x="30" y="8"/>
                    <a:pt x="30" y="17"/>
                  </a:cubicBezTo>
                  <a:lnTo>
                    <a:pt x="30" y="101"/>
                  </a:lnTo>
                  <a:lnTo>
                    <a:pt x="105" y="6"/>
                  </a:lnTo>
                  <a:cubicBezTo>
                    <a:pt x="109" y="2"/>
                    <a:pt x="112" y="0"/>
                    <a:pt x="117" y="0"/>
                  </a:cubicBezTo>
                  <a:cubicBezTo>
                    <a:pt x="125" y="0"/>
                    <a:pt x="131" y="5"/>
                    <a:pt x="131" y="13"/>
                  </a:cubicBezTo>
                  <a:cubicBezTo>
                    <a:pt x="131" y="17"/>
                    <a:pt x="130" y="21"/>
                    <a:pt x="126" y="26"/>
                  </a:cubicBezTo>
                  <a:lnTo>
                    <a:pt x="79" y="83"/>
                  </a:lnTo>
                  <a:lnTo>
                    <a:pt x="149" y="190"/>
                  </a:lnTo>
                  <a:cubicBezTo>
                    <a:pt x="150" y="193"/>
                    <a:pt x="151" y="196"/>
                    <a:pt x="151" y="199"/>
                  </a:cubicBezTo>
                  <a:cubicBezTo>
                    <a:pt x="151" y="208"/>
                    <a:pt x="145" y="215"/>
                    <a:pt x="137" y="215"/>
                  </a:cubicBezTo>
                  <a:cubicBezTo>
                    <a:pt x="132" y="215"/>
                    <a:pt x="126" y="212"/>
                    <a:pt x="123" y="207"/>
                  </a:cubicBezTo>
                  <a:lnTo>
                    <a:pt x="6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" name="Freeform 31">
              <a:extLst>
                <a:ext uri="{FF2B5EF4-FFF2-40B4-BE49-F238E27FC236}">
                  <a16:creationId xmlns:a16="http://schemas.microsoft.com/office/drawing/2014/main" id="{BB68F6DA-D0EB-4D50-81DA-B50AE7C4005A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419725" y="6421438"/>
              <a:ext cx="60325" cy="79375"/>
            </a:xfrm>
            <a:custGeom>
              <a:avLst/>
              <a:gdLst>
                <a:gd name="T0" fmla="*/ 58 w 165"/>
                <a:gd name="T1" fmla="*/ 126 h 215"/>
                <a:gd name="T2" fmla="*/ 107 w 165"/>
                <a:gd name="T3" fmla="*/ 126 h 215"/>
                <a:gd name="T4" fmla="*/ 82 w 165"/>
                <a:gd name="T5" fmla="*/ 56 h 215"/>
                <a:gd name="T6" fmla="*/ 58 w 165"/>
                <a:gd name="T7" fmla="*/ 126 h 215"/>
                <a:gd name="T8" fmla="*/ 164 w 165"/>
                <a:gd name="T9" fmla="*/ 193 h 215"/>
                <a:gd name="T10" fmla="*/ 165 w 165"/>
                <a:gd name="T11" fmla="*/ 200 h 215"/>
                <a:gd name="T12" fmla="*/ 151 w 165"/>
                <a:gd name="T13" fmla="*/ 215 h 215"/>
                <a:gd name="T14" fmla="*/ 137 w 165"/>
                <a:gd name="T15" fmla="*/ 205 h 215"/>
                <a:gd name="T16" fmla="*/ 117 w 165"/>
                <a:gd name="T17" fmla="*/ 153 h 215"/>
                <a:gd name="T18" fmla="*/ 48 w 165"/>
                <a:gd name="T19" fmla="*/ 153 h 215"/>
                <a:gd name="T20" fmla="*/ 28 w 165"/>
                <a:gd name="T21" fmla="*/ 205 h 215"/>
                <a:gd name="T22" fmla="*/ 14 w 165"/>
                <a:gd name="T23" fmla="*/ 215 h 215"/>
                <a:gd name="T24" fmla="*/ 0 w 165"/>
                <a:gd name="T25" fmla="*/ 200 h 215"/>
                <a:gd name="T26" fmla="*/ 1 w 165"/>
                <a:gd name="T27" fmla="*/ 193 h 215"/>
                <a:gd name="T28" fmla="*/ 69 w 165"/>
                <a:gd name="T29" fmla="*/ 13 h 215"/>
                <a:gd name="T30" fmla="*/ 82 w 165"/>
                <a:gd name="T31" fmla="*/ 0 h 215"/>
                <a:gd name="T32" fmla="*/ 96 w 165"/>
                <a:gd name="T33" fmla="*/ 13 h 215"/>
                <a:gd name="T34" fmla="*/ 164 w 165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15">
                  <a:moveTo>
                    <a:pt x="58" y="126"/>
                  </a:moveTo>
                  <a:lnTo>
                    <a:pt x="107" y="126"/>
                  </a:lnTo>
                  <a:lnTo>
                    <a:pt x="82" y="56"/>
                  </a:lnTo>
                  <a:lnTo>
                    <a:pt x="58" y="126"/>
                  </a:lnTo>
                  <a:close/>
                  <a:moveTo>
                    <a:pt x="164" y="193"/>
                  </a:moveTo>
                  <a:cubicBezTo>
                    <a:pt x="165" y="196"/>
                    <a:pt x="165" y="198"/>
                    <a:pt x="165" y="200"/>
                  </a:cubicBezTo>
                  <a:cubicBezTo>
                    <a:pt x="165" y="209"/>
                    <a:pt x="159" y="215"/>
                    <a:pt x="151" y="215"/>
                  </a:cubicBezTo>
                  <a:cubicBezTo>
                    <a:pt x="144" y="215"/>
                    <a:pt x="140" y="212"/>
                    <a:pt x="137" y="205"/>
                  </a:cubicBezTo>
                  <a:lnTo>
                    <a:pt x="117" y="153"/>
                  </a:lnTo>
                  <a:lnTo>
                    <a:pt x="48" y="153"/>
                  </a:lnTo>
                  <a:lnTo>
                    <a:pt x="28" y="205"/>
                  </a:lnTo>
                  <a:cubicBezTo>
                    <a:pt x="25" y="212"/>
                    <a:pt x="20" y="215"/>
                    <a:pt x="14" y="215"/>
                  </a:cubicBezTo>
                  <a:cubicBezTo>
                    <a:pt x="5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69" y="13"/>
                  </a:lnTo>
                  <a:cubicBezTo>
                    <a:pt x="72" y="7"/>
                    <a:pt x="74" y="0"/>
                    <a:pt x="82" y="0"/>
                  </a:cubicBezTo>
                  <a:cubicBezTo>
                    <a:pt x="90" y="0"/>
                    <a:pt x="93" y="7"/>
                    <a:pt x="96" y="13"/>
                  </a:cubicBezTo>
                  <a:lnTo>
                    <a:pt x="164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" name="Freeform 32">
              <a:extLst>
                <a:ext uri="{FF2B5EF4-FFF2-40B4-BE49-F238E27FC236}">
                  <a16:creationId xmlns:a16="http://schemas.microsoft.com/office/drawing/2014/main" id="{FE48A5CE-C0CB-4078-9E01-DD32E80F32E1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486400" y="6421438"/>
              <a:ext cx="63500" cy="79375"/>
            </a:xfrm>
            <a:custGeom>
              <a:avLst/>
              <a:gdLst>
                <a:gd name="T0" fmla="*/ 157 w 174"/>
                <a:gd name="T1" fmla="*/ 0 h 215"/>
                <a:gd name="T2" fmla="*/ 174 w 174"/>
                <a:gd name="T3" fmla="*/ 14 h 215"/>
                <a:gd name="T4" fmla="*/ 157 w 174"/>
                <a:gd name="T5" fmla="*/ 27 h 215"/>
                <a:gd name="T6" fmla="*/ 101 w 174"/>
                <a:gd name="T7" fmla="*/ 27 h 215"/>
                <a:gd name="T8" fmla="*/ 101 w 174"/>
                <a:gd name="T9" fmla="*/ 198 h 215"/>
                <a:gd name="T10" fmla="*/ 87 w 174"/>
                <a:gd name="T11" fmla="*/ 215 h 215"/>
                <a:gd name="T12" fmla="*/ 72 w 174"/>
                <a:gd name="T13" fmla="*/ 198 h 215"/>
                <a:gd name="T14" fmla="*/ 72 w 174"/>
                <a:gd name="T15" fmla="*/ 27 h 215"/>
                <a:gd name="T16" fmla="*/ 16 w 174"/>
                <a:gd name="T17" fmla="*/ 27 h 215"/>
                <a:gd name="T18" fmla="*/ 0 w 174"/>
                <a:gd name="T19" fmla="*/ 14 h 215"/>
                <a:gd name="T20" fmla="*/ 16 w 174"/>
                <a:gd name="T21" fmla="*/ 0 h 215"/>
                <a:gd name="T22" fmla="*/ 157 w 174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15">
                  <a:moveTo>
                    <a:pt x="157" y="0"/>
                  </a:moveTo>
                  <a:cubicBezTo>
                    <a:pt x="166" y="0"/>
                    <a:pt x="174" y="4"/>
                    <a:pt x="174" y="14"/>
                  </a:cubicBezTo>
                  <a:cubicBezTo>
                    <a:pt x="174" y="24"/>
                    <a:pt x="166" y="27"/>
                    <a:pt x="157" y="27"/>
                  </a:cubicBezTo>
                  <a:lnTo>
                    <a:pt x="101" y="27"/>
                  </a:lnTo>
                  <a:lnTo>
                    <a:pt x="101" y="198"/>
                  </a:lnTo>
                  <a:cubicBezTo>
                    <a:pt x="101" y="208"/>
                    <a:pt x="96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6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6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" name="Freeform 33">
              <a:extLst>
                <a:ext uri="{FF2B5EF4-FFF2-40B4-BE49-F238E27FC236}">
                  <a16:creationId xmlns:a16="http://schemas.microsoft.com/office/drawing/2014/main" id="{CBE75ECC-9C89-48DE-BD31-3A3DB3754F75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561013" y="6421438"/>
              <a:ext cx="52388" cy="79375"/>
            </a:xfrm>
            <a:custGeom>
              <a:avLst/>
              <a:gdLst>
                <a:gd name="T0" fmla="*/ 126 w 147"/>
                <a:gd name="T1" fmla="*/ 0 h 215"/>
                <a:gd name="T2" fmla="*/ 142 w 147"/>
                <a:gd name="T3" fmla="*/ 14 h 215"/>
                <a:gd name="T4" fmla="*/ 126 w 147"/>
                <a:gd name="T5" fmla="*/ 27 h 215"/>
                <a:gd name="T6" fmla="*/ 30 w 147"/>
                <a:gd name="T7" fmla="*/ 27 h 215"/>
                <a:gd name="T8" fmla="*/ 30 w 147"/>
                <a:gd name="T9" fmla="*/ 91 h 215"/>
                <a:gd name="T10" fmla="*/ 101 w 147"/>
                <a:gd name="T11" fmla="*/ 91 h 215"/>
                <a:gd name="T12" fmla="*/ 116 w 147"/>
                <a:gd name="T13" fmla="*/ 105 h 215"/>
                <a:gd name="T14" fmla="*/ 101 w 147"/>
                <a:gd name="T15" fmla="*/ 118 h 215"/>
                <a:gd name="T16" fmla="*/ 30 w 147"/>
                <a:gd name="T17" fmla="*/ 118 h 215"/>
                <a:gd name="T18" fmla="*/ 30 w 147"/>
                <a:gd name="T19" fmla="*/ 188 h 215"/>
                <a:gd name="T20" fmla="*/ 130 w 147"/>
                <a:gd name="T21" fmla="*/ 188 h 215"/>
                <a:gd name="T22" fmla="*/ 147 w 147"/>
                <a:gd name="T23" fmla="*/ 202 h 215"/>
                <a:gd name="T24" fmla="*/ 130 w 147"/>
                <a:gd name="T25" fmla="*/ 215 h 215"/>
                <a:gd name="T26" fmla="*/ 17 w 147"/>
                <a:gd name="T27" fmla="*/ 215 h 215"/>
                <a:gd name="T28" fmla="*/ 0 w 147"/>
                <a:gd name="T29" fmla="*/ 198 h 215"/>
                <a:gd name="T30" fmla="*/ 0 w 147"/>
                <a:gd name="T31" fmla="*/ 17 h 215"/>
                <a:gd name="T32" fmla="*/ 17 w 147"/>
                <a:gd name="T33" fmla="*/ 0 h 215"/>
                <a:gd name="T34" fmla="*/ 126 w 147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7" h="215">
                  <a:moveTo>
                    <a:pt x="126" y="0"/>
                  </a:moveTo>
                  <a:cubicBezTo>
                    <a:pt x="135" y="0"/>
                    <a:pt x="142" y="4"/>
                    <a:pt x="142" y="14"/>
                  </a:cubicBezTo>
                  <a:cubicBezTo>
                    <a:pt x="142" y="24"/>
                    <a:pt x="135" y="27"/>
                    <a:pt x="126" y="27"/>
                  </a:cubicBezTo>
                  <a:lnTo>
                    <a:pt x="30" y="27"/>
                  </a:lnTo>
                  <a:lnTo>
                    <a:pt x="30" y="91"/>
                  </a:lnTo>
                  <a:lnTo>
                    <a:pt x="101" y="91"/>
                  </a:lnTo>
                  <a:cubicBezTo>
                    <a:pt x="110" y="91"/>
                    <a:pt x="116" y="94"/>
                    <a:pt x="116" y="105"/>
                  </a:cubicBezTo>
                  <a:cubicBezTo>
                    <a:pt x="116" y="115"/>
                    <a:pt x="110" y="118"/>
                    <a:pt x="101" y="118"/>
                  </a:cubicBezTo>
                  <a:lnTo>
                    <a:pt x="30" y="118"/>
                  </a:lnTo>
                  <a:lnTo>
                    <a:pt x="30" y="188"/>
                  </a:lnTo>
                  <a:lnTo>
                    <a:pt x="130" y="188"/>
                  </a:lnTo>
                  <a:cubicBezTo>
                    <a:pt x="140" y="188"/>
                    <a:pt x="147" y="191"/>
                    <a:pt x="147" y="202"/>
                  </a:cubicBezTo>
                  <a:cubicBezTo>
                    <a:pt x="147" y="212"/>
                    <a:pt x="140" y="215"/>
                    <a:pt x="130" y="215"/>
                  </a:cubicBezTo>
                  <a:lnTo>
                    <a:pt x="17" y="215"/>
                  </a:lnTo>
                  <a:cubicBezTo>
                    <a:pt x="8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8" y="0"/>
                    <a:pt x="17" y="0"/>
                  </a:cubicBezTo>
                  <a:lnTo>
                    <a:pt x="1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" name="Freeform 34">
              <a:extLst>
                <a:ext uri="{FF2B5EF4-FFF2-40B4-BE49-F238E27FC236}">
                  <a16:creationId xmlns:a16="http://schemas.microsoft.com/office/drawing/2014/main" id="{2FECDD6D-3686-472B-884E-1CCA142104D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627688" y="6421438"/>
              <a:ext cx="55563" cy="79375"/>
            </a:xfrm>
            <a:custGeom>
              <a:avLst/>
              <a:gdLst>
                <a:gd name="T0" fmla="*/ 154 w 154"/>
                <a:gd name="T1" fmla="*/ 198 h 215"/>
                <a:gd name="T2" fmla="*/ 139 w 154"/>
                <a:gd name="T3" fmla="*/ 215 h 215"/>
                <a:gd name="T4" fmla="*/ 124 w 154"/>
                <a:gd name="T5" fmla="*/ 198 h 215"/>
                <a:gd name="T6" fmla="*/ 124 w 154"/>
                <a:gd name="T7" fmla="*/ 68 h 215"/>
                <a:gd name="T8" fmla="*/ 90 w 154"/>
                <a:gd name="T9" fmla="*/ 135 h 215"/>
                <a:gd name="T10" fmla="*/ 77 w 154"/>
                <a:gd name="T11" fmla="*/ 143 h 215"/>
                <a:gd name="T12" fmla="*/ 64 w 154"/>
                <a:gd name="T13" fmla="*/ 135 h 215"/>
                <a:gd name="T14" fmla="*/ 30 w 154"/>
                <a:gd name="T15" fmla="*/ 68 h 215"/>
                <a:gd name="T16" fmla="*/ 30 w 154"/>
                <a:gd name="T17" fmla="*/ 198 h 215"/>
                <a:gd name="T18" fmla="*/ 15 w 154"/>
                <a:gd name="T19" fmla="*/ 215 h 215"/>
                <a:gd name="T20" fmla="*/ 0 w 154"/>
                <a:gd name="T21" fmla="*/ 198 h 215"/>
                <a:gd name="T22" fmla="*/ 0 w 154"/>
                <a:gd name="T23" fmla="*/ 16 h 215"/>
                <a:gd name="T24" fmla="*/ 15 w 154"/>
                <a:gd name="T25" fmla="*/ 0 h 215"/>
                <a:gd name="T26" fmla="*/ 28 w 154"/>
                <a:gd name="T27" fmla="*/ 8 h 215"/>
                <a:gd name="T28" fmla="*/ 77 w 154"/>
                <a:gd name="T29" fmla="*/ 104 h 215"/>
                <a:gd name="T30" fmla="*/ 126 w 154"/>
                <a:gd name="T31" fmla="*/ 8 h 215"/>
                <a:gd name="T32" fmla="*/ 140 w 154"/>
                <a:gd name="T33" fmla="*/ 0 h 215"/>
                <a:gd name="T34" fmla="*/ 154 w 154"/>
                <a:gd name="T35" fmla="*/ 16 h 215"/>
                <a:gd name="T36" fmla="*/ 154 w 154"/>
                <a:gd name="T37" fmla="*/ 19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215">
                  <a:moveTo>
                    <a:pt x="154" y="198"/>
                  </a:moveTo>
                  <a:cubicBezTo>
                    <a:pt x="154" y="208"/>
                    <a:pt x="149" y="215"/>
                    <a:pt x="139" y="215"/>
                  </a:cubicBezTo>
                  <a:cubicBezTo>
                    <a:pt x="129" y="215"/>
                    <a:pt x="124" y="208"/>
                    <a:pt x="124" y="198"/>
                  </a:cubicBezTo>
                  <a:lnTo>
                    <a:pt x="124" y="68"/>
                  </a:lnTo>
                  <a:lnTo>
                    <a:pt x="90" y="135"/>
                  </a:lnTo>
                  <a:cubicBezTo>
                    <a:pt x="88" y="139"/>
                    <a:pt x="84" y="143"/>
                    <a:pt x="77" y="143"/>
                  </a:cubicBezTo>
                  <a:cubicBezTo>
                    <a:pt x="70" y="143"/>
                    <a:pt x="66" y="139"/>
                    <a:pt x="64" y="135"/>
                  </a:cubicBezTo>
                  <a:lnTo>
                    <a:pt x="30" y="68"/>
                  </a:lnTo>
                  <a:lnTo>
                    <a:pt x="30" y="198"/>
                  </a:lnTo>
                  <a:cubicBezTo>
                    <a:pt x="30" y="208"/>
                    <a:pt x="25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6"/>
                  </a:lnTo>
                  <a:cubicBezTo>
                    <a:pt x="0" y="7"/>
                    <a:pt x="5" y="0"/>
                    <a:pt x="15" y="0"/>
                  </a:cubicBezTo>
                  <a:cubicBezTo>
                    <a:pt x="23" y="0"/>
                    <a:pt x="26" y="4"/>
                    <a:pt x="28" y="8"/>
                  </a:cubicBezTo>
                  <a:lnTo>
                    <a:pt x="77" y="104"/>
                  </a:lnTo>
                  <a:lnTo>
                    <a:pt x="126" y="8"/>
                  </a:lnTo>
                  <a:cubicBezTo>
                    <a:pt x="129" y="4"/>
                    <a:pt x="132" y="0"/>
                    <a:pt x="140" y="0"/>
                  </a:cubicBezTo>
                  <a:cubicBezTo>
                    <a:pt x="149" y="0"/>
                    <a:pt x="154" y="7"/>
                    <a:pt x="154" y="16"/>
                  </a:cubicBezTo>
                  <a:lnTo>
                    <a:pt x="154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" name="Freeform 35">
              <a:extLst>
                <a:ext uri="{FF2B5EF4-FFF2-40B4-BE49-F238E27FC236}">
                  <a16:creationId xmlns:a16="http://schemas.microsoft.com/office/drawing/2014/main" id="{FA67799B-FAC9-4966-A835-8ABCB040AD1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700713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1 w 128"/>
                <a:gd name="T3" fmla="*/ 27 h 215"/>
                <a:gd name="T4" fmla="*/ 78 w 128"/>
                <a:gd name="T5" fmla="*/ 27 h 215"/>
                <a:gd name="T6" fmla="*/ 78 w 128"/>
                <a:gd name="T7" fmla="*/ 188 h 215"/>
                <a:gd name="T8" fmla="*/ 111 w 128"/>
                <a:gd name="T9" fmla="*/ 188 h 215"/>
                <a:gd name="T10" fmla="*/ 128 w 128"/>
                <a:gd name="T11" fmla="*/ 202 h 215"/>
                <a:gd name="T12" fmla="*/ 111 w 128"/>
                <a:gd name="T13" fmla="*/ 215 h 215"/>
                <a:gd name="T14" fmla="*/ 16 w 128"/>
                <a:gd name="T15" fmla="*/ 215 h 215"/>
                <a:gd name="T16" fmla="*/ 0 w 128"/>
                <a:gd name="T17" fmla="*/ 202 h 215"/>
                <a:gd name="T18" fmla="*/ 16 w 128"/>
                <a:gd name="T19" fmla="*/ 188 h 215"/>
                <a:gd name="T20" fmla="*/ 49 w 128"/>
                <a:gd name="T21" fmla="*/ 188 h 215"/>
                <a:gd name="T22" fmla="*/ 49 w 128"/>
                <a:gd name="T23" fmla="*/ 27 h 215"/>
                <a:gd name="T24" fmla="*/ 16 w 128"/>
                <a:gd name="T25" fmla="*/ 27 h 215"/>
                <a:gd name="T26" fmla="*/ 0 w 128"/>
                <a:gd name="T27" fmla="*/ 14 h 215"/>
                <a:gd name="T28" fmla="*/ 16 w 128"/>
                <a:gd name="T29" fmla="*/ 0 h 215"/>
                <a:gd name="T30" fmla="*/ 111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0" y="27"/>
                    <a:pt x="111" y="27"/>
                  </a:cubicBezTo>
                  <a:lnTo>
                    <a:pt x="78" y="27"/>
                  </a:lnTo>
                  <a:lnTo>
                    <a:pt x="78" y="188"/>
                  </a:lnTo>
                  <a:lnTo>
                    <a:pt x="111" y="188"/>
                  </a:lnTo>
                  <a:cubicBezTo>
                    <a:pt x="120" y="188"/>
                    <a:pt x="128" y="192"/>
                    <a:pt x="128" y="202"/>
                  </a:cubicBezTo>
                  <a:cubicBezTo>
                    <a:pt x="128" y="211"/>
                    <a:pt x="120" y="215"/>
                    <a:pt x="111" y="215"/>
                  </a:cubicBezTo>
                  <a:lnTo>
                    <a:pt x="16" y="215"/>
                  </a:lnTo>
                  <a:cubicBezTo>
                    <a:pt x="7" y="215"/>
                    <a:pt x="0" y="211"/>
                    <a:pt x="0" y="202"/>
                  </a:cubicBezTo>
                  <a:cubicBezTo>
                    <a:pt x="0" y="192"/>
                    <a:pt x="7" y="188"/>
                    <a:pt x="16" y="188"/>
                  </a:cubicBezTo>
                  <a:lnTo>
                    <a:pt x="49" y="188"/>
                  </a:lnTo>
                  <a:lnTo>
                    <a:pt x="49" y="27"/>
                  </a:lnTo>
                  <a:lnTo>
                    <a:pt x="16" y="27"/>
                  </a:lnTo>
                  <a:cubicBezTo>
                    <a:pt x="7" y="27"/>
                    <a:pt x="0" y="23"/>
                    <a:pt x="0" y="14"/>
                  </a:cubicBezTo>
                  <a:cubicBezTo>
                    <a:pt x="0" y="4"/>
                    <a:pt x="7" y="0"/>
                    <a:pt x="16" y="0"/>
                  </a:cubicBezTo>
                  <a:lnTo>
                    <a:pt x="111" y="0"/>
                  </a:lnTo>
                  <a:cubicBezTo>
                    <a:pt x="120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" name="Freeform 36">
              <a:extLst>
                <a:ext uri="{FF2B5EF4-FFF2-40B4-BE49-F238E27FC236}">
                  <a16:creationId xmlns:a16="http://schemas.microsoft.com/office/drawing/2014/main" id="{3CC7F181-2F69-455C-B49A-F2A1F8FE9580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762625" y="6421438"/>
              <a:ext cx="60325" cy="79375"/>
            </a:xfrm>
            <a:custGeom>
              <a:avLst/>
              <a:gdLst>
                <a:gd name="T0" fmla="*/ 58 w 166"/>
                <a:gd name="T1" fmla="*/ 126 h 215"/>
                <a:gd name="T2" fmla="*/ 107 w 166"/>
                <a:gd name="T3" fmla="*/ 126 h 215"/>
                <a:gd name="T4" fmla="*/ 83 w 166"/>
                <a:gd name="T5" fmla="*/ 56 h 215"/>
                <a:gd name="T6" fmla="*/ 58 w 166"/>
                <a:gd name="T7" fmla="*/ 126 h 215"/>
                <a:gd name="T8" fmla="*/ 164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7 w 166"/>
                <a:gd name="T15" fmla="*/ 205 h 215"/>
                <a:gd name="T16" fmla="*/ 117 w 166"/>
                <a:gd name="T17" fmla="*/ 153 h 215"/>
                <a:gd name="T18" fmla="*/ 48 w 166"/>
                <a:gd name="T19" fmla="*/ 153 h 215"/>
                <a:gd name="T20" fmla="*/ 28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1 w 166"/>
                <a:gd name="T27" fmla="*/ 193 h 215"/>
                <a:gd name="T28" fmla="*/ 69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4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8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8" y="126"/>
                  </a:lnTo>
                  <a:close/>
                  <a:moveTo>
                    <a:pt x="164" y="193"/>
                  </a:moveTo>
                  <a:cubicBezTo>
                    <a:pt x="165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0" y="212"/>
                    <a:pt x="137" y="205"/>
                  </a:cubicBezTo>
                  <a:lnTo>
                    <a:pt x="117" y="153"/>
                  </a:lnTo>
                  <a:lnTo>
                    <a:pt x="48" y="153"/>
                  </a:lnTo>
                  <a:lnTo>
                    <a:pt x="28" y="205"/>
                  </a:lnTo>
                  <a:cubicBezTo>
                    <a:pt x="25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69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3" y="7"/>
                    <a:pt x="96" y="13"/>
                  </a:cubicBezTo>
                  <a:lnTo>
                    <a:pt x="164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" name="Freeform 37">
              <a:extLst>
                <a:ext uri="{FF2B5EF4-FFF2-40B4-BE49-F238E27FC236}">
                  <a16:creationId xmlns:a16="http://schemas.microsoft.com/office/drawing/2014/main" id="{2ECFEB94-14D1-4B18-8D92-C7C7BE79D14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902325" y="6437313"/>
              <a:ext cx="55563" cy="58738"/>
            </a:xfrm>
            <a:custGeom>
              <a:avLst/>
              <a:gdLst>
                <a:gd name="T0" fmla="*/ 90 w 155"/>
                <a:gd name="T1" fmla="*/ 140 h 155"/>
                <a:gd name="T2" fmla="*/ 78 w 155"/>
                <a:gd name="T3" fmla="*/ 155 h 155"/>
                <a:gd name="T4" fmla="*/ 65 w 155"/>
                <a:gd name="T5" fmla="*/ 140 h 155"/>
                <a:gd name="T6" fmla="*/ 65 w 155"/>
                <a:gd name="T7" fmla="*/ 91 h 155"/>
                <a:gd name="T8" fmla="*/ 16 w 155"/>
                <a:gd name="T9" fmla="*/ 91 h 155"/>
                <a:gd name="T10" fmla="*/ 0 w 155"/>
                <a:gd name="T11" fmla="*/ 78 h 155"/>
                <a:gd name="T12" fmla="*/ 16 w 155"/>
                <a:gd name="T13" fmla="*/ 65 h 155"/>
                <a:gd name="T14" fmla="*/ 65 w 155"/>
                <a:gd name="T15" fmla="*/ 65 h 155"/>
                <a:gd name="T16" fmla="*/ 65 w 155"/>
                <a:gd name="T17" fmla="*/ 16 h 155"/>
                <a:gd name="T18" fmla="*/ 78 w 155"/>
                <a:gd name="T19" fmla="*/ 0 h 155"/>
                <a:gd name="T20" fmla="*/ 90 w 155"/>
                <a:gd name="T21" fmla="*/ 16 h 155"/>
                <a:gd name="T22" fmla="*/ 90 w 155"/>
                <a:gd name="T23" fmla="*/ 65 h 155"/>
                <a:gd name="T24" fmla="*/ 140 w 155"/>
                <a:gd name="T25" fmla="*/ 65 h 155"/>
                <a:gd name="T26" fmla="*/ 155 w 155"/>
                <a:gd name="T27" fmla="*/ 78 h 155"/>
                <a:gd name="T28" fmla="*/ 140 w 155"/>
                <a:gd name="T29" fmla="*/ 91 h 155"/>
                <a:gd name="T30" fmla="*/ 90 w 155"/>
                <a:gd name="T31" fmla="*/ 91 h 155"/>
                <a:gd name="T32" fmla="*/ 90 w 155"/>
                <a:gd name="T33" fmla="*/ 14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5" h="155">
                  <a:moveTo>
                    <a:pt x="90" y="140"/>
                  </a:moveTo>
                  <a:cubicBezTo>
                    <a:pt x="90" y="149"/>
                    <a:pt x="87" y="155"/>
                    <a:pt x="78" y="155"/>
                  </a:cubicBezTo>
                  <a:cubicBezTo>
                    <a:pt x="68" y="155"/>
                    <a:pt x="65" y="149"/>
                    <a:pt x="65" y="140"/>
                  </a:cubicBezTo>
                  <a:lnTo>
                    <a:pt x="65" y="91"/>
                  </a:lnTo>
                  <a:lnTo>
                    <a:pt x="16" y="91"/>
                  </a:lnTo>
                  <a:cubicBezTo>
                    <a:pt x="6" y="91"/>
                    <a:pt x="0" y="87"/>
                    <a:pt x="0" y="78"/>
                  </a:cubicBezTo>
                  <a:cubicBezTo>
                    <a:pt x="0" y="68"/>
                    <a:pt x="6" y="65"/>
                    <a:pt x="16" y="65"/>
                  </a:cubicBezTo>
                  <a:lnTo>
                    <a:pt x="65" y="65"/>
                  </a:lnTo>
                  <a:lnTo>
                    <a:pt x="65" y="16"/>
                  </a:lnTo>
                  <a:cubicBezTo>
                    <a:pt x="65" y="6"/>
                    <a:pt x="68" y="0"/>
                    <a:pt x="78" y="0"/>
                  </a:cubicBezTo>
                  <a:cubicBezTo>
                    <a:pt x="87" y="0"/>
                    <a:pt x="90" y="6"/>
                    <a:pt x="90" y="16"/>
                  </a:cubicBezTo>
                  <a:lnTo>
                    <a:pt x="90" y="65"/>
                  </a:lnTo>
                  <a:lnTo>
                    <a:pt x="140" y="65"/>
                  </a:lnTo>
                  <a:cubicBezTo>
                    <a:pt x="149" y="65"/>
                    <a:pt x="155" y="68"/>
                    <a:pt x="155" y="78"/>
                  </a:cubicBezTo>
                  <a:cubicBezTo>
                    <a:pt x="155" y="87"/>
                    <a:pt x="149" y="91"/>
                    <a:pt x="140" y="91"/>
                  </a:cubicBezTo>
                  <a:lnTo>
                    <a:pt x="90" y="91"/>
                  </a:lnTo>
                  <a:lnTo>
                    <a:pt x="90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" name="Freeform 38">
              <a:extLst>
                <a:ext uri="{FF2B5EF4-FFF2-40B4-BE49-F238E27FC236}">
                  <a16:creationId xmlns:a16="http://schemas.microsoft.com/office/drawing/2014/main" id="{9EACC726-2C28-4D31-9DC8-0A2A42E43C1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037263" y="6419851"/>
              <a:ext cx="57150" cy="82550"/>
            </a:xfrm>
            <a:custGeom>
              <a:avLst/>
              <a:gdLst>
                <a:gd name="T0" fmla="*/ 0 w 159"/>
                <a:gd name="T1" fmla="*/ 170 h 221"/>
                <a:gd name="T2" fmla="*/ 14 w 159"/>
                <a:gd name="T3" fmla="*/ 155 h 221"/>
                <a:gd name="T4" fmla="*/ 28 w 159"/>
                <a:gd name="T5" fmla="*/ 164 h 221"/>
                <a:gd name="T6" fmla="*/ 84 w 159"/>
                <a:gd name="T7" fmla="*/ 194 h 221"/>
                <a:gd name="T8" fmla="*/ 130 w 159"/>
                <a:gd name="T9" fmla="*/ 159 h 221"/>
                <a:gd name="T10" fmla="*/ 8 w 159"/>
                <a:gd name="T11" fmla="*/ 62 h 221"/>
                <a:gd name="T12" fmla="*/ 81 w 159"/>
                <a:gd name="T13" fmla="*/ 0 h 221"/>
                <a:gd name="T14" fmla="*/ 147 w 159"/>
                <a:gd name="T15" fmla="*/ 33 h 221"/>
                <a:gd name="T16" fmla="*/ 151 w 159"/>
                <a:gd name="T17" fmla="*/ 46 h 221"/>
                <a:gd name="T18" fmla="*/ 136 w 159"/>
                <a:gd name="T19" fmla="*/ 61 h 221"/>
                <a:gd name="T20" fmla="*/ 123 w 159"/>
                <a:gd name="T21" fmla="*/ 52 h 221"/>
                <a:gd name="T22" fmla="*/ 81 w 159"/>
                <a:gd name="T23" fmla="*/ 27 h 221"/>
                <a:gd name="T24" fmla="*/ 37 w 159"/>
                <a:gd name="T25" fmla="*/ 62 h 221"/>
                <a:gd name="T26" fmla="*/ 159 w 159"/>
                <a:gd name="T27" fmla="*/ 158 h 221"/>
                <a:gd name="T28" fmla="*/ 84 w 159"/>
                <a:gd name="T29" fmla="*/ 221 h 221"/>
                <a:gd name="T30" fmla="*/ 3 w 159"/>
                <a:gd name="T31" fmla="*/ 182 h 221"/>
                <a:gd name="T32" fmla="*/ 0 w 159"/>
                <a:gd name="T33" fmla="*/ 17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" h="221">
                  <a:moveTo>
                    <a:pt x="0" y="170"/>
                  </a:moveTo>
                  <a:cubicBezTo>
                    <a:pt x="0" y="162"/>
                    <a:pt x="5" y="155"/>
                    <a:pt x="14" y="155"/>
                  </a:cubicBezTo>
                  <a:cubicBezTo>
                    <a:pt x="20" y="155"/>
                    <a:pt x="24" y="158"/>
                    <a:pt x="28" y="164"/>
                  </a:cubicBezTo>
                  <a:cubicBezTo>
                    <a:pt x="40" y="184"/>
                    <a:pt x="54" y="194"/>
                    <a:pt x="84" y="194"/>
                  </a:cubicBezTo>
                  <a:cubicBezTo>
                    <a:pt x="113" y="194"/>
                    <a:pt x="130" y="182"/>
                    <a:pt x="130" y="159"/>
                  </a:cubicBezTo>
                  <a:cubicBezTo>
                    <a:pt x="130" y="102"/>
                    <a:pt x="8" y="136"/>
                    <a:pt x="8" y="62"/>
                  </a:cubicBezTo>
                  <a:cubicBezTo>
                    <a:pt x="8" y="20"/>
                    <a:pt x="43" y="0"/>
                    <a:pt x="81" y="0"/>
                  </a:cubicBezTo>
                  <a:cubicBezTo>
                    <a:pt x="113" y="0"/>
                    <a:pt x="134" y="11"/>
                    <a:pt x="147" y="33"/>
                  </a:cubicBezTo>
                  <a:cubicBezTo>
                    <a:pt x="150" y="38"/>
                    <a:pt x="151" y="42"/>
                    <a:pt x="151" y="46"/>
                  </a:cubicBezTo>
                  <a:cubicBezTo>
                    <a:pt x="151" y="56"/>
                    <a:pt x="144" y="61"/>
                    <a:pt x="136" y="61"/>
                  </a:cubicBezTo>
                  <a:cubicBezTo>
                    <a:pt x="131" y="61"/>
                    <a:pt x="126" y="58"/>
                    <a:pt x="123" y="52"/>
                  </a:cubicBezTo>
                  <a:cubicBezTo>
                    <a:pt x="114" y="34"/>
                    <a:pt x="102" y="27"/>
                    <a:pt x="81" y="27"/>
                  </a:cubicBezTo>
                  <a:cubicBezTo>
                    <a:pt x="56" y="27"/>
                    <a:pt x="37" y="37"/>
                    <a:pt x="37" y="62"/>
                  </a:cubicBezTo>
                  <a:cubicBezTo>
                    <a:pt x="37" y="105"/>
                    <a:pt x="159" y="79"/>
                    <a:pt x="159" y="158"/>
                  </a:cubicBezTo>
                  <a:cubicBezTo>
                    <a:pt x="159" y="200"/>
                    <a:pt x="122" y="221"/>
                    <a:pt x="84" y="221"/>
                  </a:cubicBezTo>
                  <a:cubicBezTo>
                    <a:pt x="50" y="221"/>
                    <a:pt x="21" y="209"/>
                    <a:pt x="3" y="182"/>
                  </a:cubicBezTo>
                  <a:cubicBezTo>
                    <a:pt x="1" y="178"/>
                    <a:pt x="0" y="174"/>
                    <a:pt x="0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" name="Freeform 39">
              <a:extLst>
                <a:ext uri="{FF2B5EF4-FFF2-40B4-BE49-F238E27FC236}">
                  <a16:creationId xmlns:a16="http://schemas.microsoft.com/office/drawing/2014/main" id="{4B510318-E29E-4233-9672-84C271D479E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111875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2 w 128"/>
                <a:gd name="T3" fmla="*/ 27 h 215"/>
                <a:gd name="T4" fmla="*/ 79 w 128"/>
                <a:gd name="T5" fmla="*/ 27 h 215"/>
                <a:gd name="T6" fmla="*/ 79 w 128"/>
                <a:gd name="T7" fmla="*/ 188 h 215"/>
                <a:gd name="T8" fmla="*/ 112 w 128"/>
                <a:gd name="T9" fmla="*/ 188 h 215"/>
                <a:gd name="T10" fmla="*/ 128 w 128"/>
                <a:gd name="T11" fmla="*/ 202 h 215"/>
                <a:gd name="T12" fmla="*/ 112 w 128"/>
                <a:gd name="T13" fmla="*/ 215 h 215"/>
                <a:gd name="T14" fmla="*/ 17 w 128"/>
                <a:gd name="T15" fmla="*/ 215 h 215"/>
                <a:gd name="T16" fmla="*/ 0 w 128"/>
                <a:gd name="T17" fmla="*/ 202 h 215"/>
                <a:gd name="T18" fmla="*/ 17 w 128"/>
                <a:gd name="T19" fmla="*/ 188 h 215"/>
                <a:gd name="T20" fmla="*/ 50 w 128"/>
                <a:gd name="T21" fmla="*/ 188 h 215"/>
                <a:gd name="T22" fmla="*/ 50 w 128"/>
                <a:gd name="T23" fmla="*/ 27 h 215"/>
                <a:gd name="T24" fmla="*/ 17 w 128"/>
                <a:gd name="T25" fmla="*/ 27 h 215"/>
                <a:gd name="T26" fmla="*/ 0 w 128"/>
                <a:gd name="T27" fmla="*/ 14 h 215"/>
                <a:gd name="T28" fmla="*/ 17 w 128"/>
                <a:gd name="T29" fmla="*/ 0 h 215"/>
                <a:gd name="T30" fmla="*/ 112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1" y="27"/>
                    <a:pt x="112" y="27"/>
                  </a:cubicBezTo>
                  <a:lnTo>
                    <a:pt x="79" y="27"/>
                  </a:lnTo>
                  <a:lnTo>
                    <a:pt x="79" y="188"/>
                  </a:lnTo>
                  <a:lnTo>
                    <a:pt x="112" y="188"/>
                  </a:lnTo>
                  <a:cubicBezTo>
                    <a:pt x="121" y="188"/>
                    <a:pt x="128" y="192"/>
                    <a:pt x="128" y="202"/>
                  </a:cubicBezTo>
                  <a:cubicBezTo>
                    <a:pt x="128" y="211"/>
                    <a:pt x="121" y="215"/>
                    <a:pt x="112" y="215"/>
                  </a:cubicBezTo>
                  <a:lnTo>
                    <a:pt x="17" y="215"/>
                  </a:lnTo>
                  <a:cubicBezTo>
                    <a:pt x="8" y="215"/>
                    <a:pt x="0" y="211"/>
                    <a:pt x="0" y="202"/>
                  </a:cubicBezTo>
                  <a:cubicBezTo>
                    <a:pt x="0" y="192"/>
                    <a:pt x="8" y="188"/>
                    <a:pt x="17" y="188"/>
                  </a:cubicBezTo>
                  <a:lnTo>
                    <a:pt x="50" y="188"/>
                  </a:lnTo>
                  <a:lnTo>
                    <a:pt x="50" y="27"/>
                  </a:lnTo>
                  <a:lnTo>
                    <a:pt x="17" y="27"/>
                  </a:lnTo>
                  <a:cubicBezTo>
                    <a:pt x="8" y="27"/>
                    <a:pt x="0" y="23"/>
                    <a:pt x="0" y="14"/>
                  </a:cubicBezTo>
                  <a:cubicBezTo>
                    <a:pt x="0" y="4"/>
                    <a:pt x="8" y="0"/>
                    <a:pt x="17" y="0"/>
                  </a:cubicBezTo>
                  <a:lnTo>
                    <a:pt x="112" y="0"/>
                  </a:lnTo>
                  <a:cubicBezTo>
                    <a:pt x="121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" name="Freeform 40">
              <a:extLst>
                <a:ext uri="{FF2B5EF4-FFF2-40B4-BE49-F238E27FC236}">
                  <a16:creationId xmlns:a16="http://schemas.microsoft.com/office/drawing/2014/main" id="{EF11D0CF-E278-43CF-BDA0-CACEEFD0E9B7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180138" y="6421438"/>
              <a:ext cx="53975" cy="79375"/>
            </a:xfrm>
            <a:custGeom>
              <a:avLst/>
              <a:gdLst>
                <a:gd name="T0" fmla="*/ 30 w 149"/>
                <a:gd name="T1" fmla="*/ 120 h 215"/>
                <a:gd name="T2" fmla="*/ 30 w 149"/>
                <a:gd name="T3" fmla="*/ 188 h 215"/>
                <a:gd name="T4" fmla="*/ 88 w 149"/>
                <a:gd name="T5" fmla="*/ 188 h 215"/>
                <a:gd name="T6" fmla="*/ 119 w 149"/>
                <a:gd name="T7" fmla="*/ 155 h 215"/>
                <a:gd name="T8" fmla="*/ 86 w 149"/>
                <a:gd name="T9" fmla="*/ 120 h 215"/>
                <a:gd name="T10" fmla="*/ 30 w 149"/>
                <a:gd name="T11" fmla="*/ 120 h 215"/>
                <a:gd name="T12" fmla="*/ 30 w 149"/>
                <a:gd name="T13" fmla="*/ 27 h 215"/>
                <a:gd name="T14" fmla="*/ 30 w 149"/>
                <a:gd name="T15" fmla="*/ 93 h 215"/>
                <a:gd name="T16" fmla="*/ 76 w 149"/>
                <a:gd name="T17" fmla="*/ 93 h 215"/>
                <a:gd name="T18" fmla="*/ 108 w 149"/>
                <a:gd name="T19" fmla="*/ 61 h 215"/>
                <a:gd name="T20" fmla="*/ 76 w 149"/>
                <a:gd name="T21" fmla="*/ 27 h 215"/>
                <a:gd name="T22" fmla="*/ 30 w 149"/>
                <a:gd name="T23" fmla="*/ 27 h 215"/>
                <a:gd name="T24" fmla="*/ 78 w 149"/>
                <a:gd name="T25" fmla="*/ 0 h 215"/>
                <a:gd name="T26" fmla="*/ 138 w 149"/>
                <a:gd name="T27" fmla="*/ 61 h 215"/>
                <a:gd name="T28" fmla="*/ 113 w 149"/>
                <a:gd name="T29" fmla="*/ 104 h 215"/>
                <a:gd name="T30" fmla="*/ 149 w 149"/>
                <a:gd name="T31" fmla="*/ 154 h 215"/>
                <a:gd name="T32" fmla="*/ 90 w 149"/>
                <a:gd name="T33" fmla="*/ 215 h 215"/>
                <a:gd name="T34" fmla="*/ 17 w 149"/>
                <a:gd name="T35" fmla="*/ 215 h 215"/>
                <a:gd name="T36" fmla="*/ 0 w 149"/>
                <a:gd name="T37" fmla="*/ 198 h 215"/>
                <a:gd name="T38" fmla="*/ 0 w 149"/>
                <a:gd name="T39" fmla="*/ 17 h 215"/>
                <a:gd name="T40" fmla="*/ 17 w 149"/>
                <a:gd name="T41" fmla="*/ 0 h 215"/>
                <a:gd name="T42" fmla="*/ 78 w 149"/>
                <a:gd name="T4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9" h="215">
                  <a:moveTo>
                    <a:pt x="30" y="120"/>
                  </a:moveTo>
                  <a:lnTo>
                    <a:pt x="30" y="188"/>
                  </a:lnTo>
                  <a:lnTo>
                    <a:pt x="88" y="188"/>
                  </a:lnTo>
                  <a:cubicBezTo>
                    <a:pt x="110" y="188"/>
                    <a:pt x="119" y="175"/>
                    <a:pt x="119" y="155"/>
                  </a:cubicBezTo>
                  <a:cubicBezTo>
                    <a:pt x="119" y="135"/>
                    <a:pt x="110" y="120"/>
                    <a:pt x="86" y="120"/>
                  </a:cubicBezTo>
                  <a:lnTo>
                    <a:pt x="30" y="120"/>
                  </a:lnTo>
                  <a:close/>
                  <a:moveTo>
                    <a:pt x="30" y="27"/>
                  </a:moveTo>
                  <a:lnTo>
                    <a:pt x="30" y="93"/>
                  </a:lnTo>
                  <a:lnTo>
                    <a:pt x="76" y="93"/>
                  </a:lnTo>
                  <a:cubicBezTo>
                    <a:pt x="98" y="93"/>
                    <a:pt x="108" y="80"/>
                    <a:pt x="108" y="61"/>
                  </a:cubicBezTo>
                  <a:cubicBezTo>
                    <a:pt x="108" y="42"/>
                    <a:pt x="98" y="27"/>
                    <a:pt x="76" y="27"/>
                  </a:cubicBezTo>
                  <a:lnTo>
                    <a:pt x="30" y="27"/>
                  </a:lnTo>
                  <a:close/>
                  <a:moveTo>
                    <a:pt x="78" y="0"/>
                  </a:moveTo>
                  <a:cubicBezTo>
                    <a:pt x="110" y="0"/>
                    <a:pt x="138" y="21"/>
                    <a:pt x="138" y="61"/>
                  </a:cubicBezTo>
                  <a:cubicBezTo>
                    <a:pt x="138" y="85"/>
                    <a:pt x="125" y="98"/>
                    <a:pt x="113" y="104"/>
                  </a:cubicBezTo>
                  <a:cubicBezTo>
                    <a:pt x="133" y="111"/>
                    <a:pt x="149" y="129"/>
                    <a:pt x="149" y="154"/>
                  </a:cubicBezTo>
                  <a:cubicBezTo>
                    <a:pt x="149" y="189"/>
                    <a:pt x="124" y="215"/>
                    <a:pt x="90" y="215"/>
                  </a:cubicBezTo>
                  <a:lnTo>
                    <a:pt x="17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7"/>
                    <a:pt x="7" y="0"/>
                    <a:pt x="17" y="0"/>
                  </a:cubicBezTo>
                  <a:lnTo>
                    <a:pt x="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" name="Freeform 41">
              <a:extLst>
                <a:ext uri="{FF2B5EF4-FFF2-40B4-BE49-F238E27FC236}">
                  <a16:creationId xmlns:a16="http://schemas.microsoft.com/office/drawing/2014/main" id="{E8FFA028-578F-4EE6-BF98-1178FCBBFB91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246813" y="6421438"/>
              <a:ext cx="52388" cy="79375"/>
            </a:xfrm>
            <a:custGeom>
              <a:avLst/>
              <a:gdLst>
                <a:gd name="T0" fmla="*/ 125 w 146"/>
                <a:gd name="T1" fmla="*/ 0 h 215"/>
                <a:gd name="T2" fmla="*/ 141 w 146"/>
                <a:gd name="T3" fmla="*/ 14 h 215"/>
                <a:gd name="T4" fmla="*/ 125 w 146"/>
                <a:gd name="T5" fmla="*/ 27 h 215"/>
                <a:gd name="T6" fmla="*/ 30 w 146"/>
                <a:gd name="T7" fmla="*/ 27 h 215"/>
                <a:gd name="T8" fmla="*/ 30 w 146"/>
                <a:gd name="T9" fmla="*/ 91 h 215"/>
                <a:gd name="T10" fmla="*/ 100 w 146"/>
                <a:gd name="T11" fmla="*/ 91 h 215"/>
                <a:gd name="T12" fmla="*/ 116 w 146"/>
                <a:gd name="T13" fmla="*/ 105 h 215"/>
                <a:gd name="T14" fmla="*/ 100 w 146"/>
                <a:gd name="T15" fmla="*/ 118 h 215"/>
                <a:gd name="T16" fmla="*/ 30 w 146"/>
                <a:gd name="T17" fmla="*/ 118 h 215"/>
                <a:gd name="T18" fmla="*/ 30 w 146"/>
                <a:gd name="T19" fmla="*/ 188 h 215"/>
                <a:gd name="T20" fmla="*/ 130 w 146"/>
                <a:gd name="T21" fmla="*/ 188 h 215"/>
                <a:gd name="T22" fmla="*/ 146 w 146"/>
                <a:gd name="T23" fmla="*/ 202 h 215"/>
                <a:gd name="T24" fmla="*/ 130 w 146"/>
                <a:gd name="T25" fmla="*/ 215 h 215"/>
                <a:gd name="T26" fmla="*/ 17 w 146"/>
                <a:gd name="T27" fmla="*/ 215 h 215"/>
                <a:gd name="T28" fmla="*/ 0 w 146"/>
                <a:gd name="T29" fmla="*/ 198 h 215"/>
                <a:gd name="T30" fmla="*/ 0 w 146"/>
                <a:gd name="T31" fmla="*/ 17 h 215"/>
                <a:gd name="T32" fmla="*/ 17 w 146"/>
                <a:gd name="T33" fmla="*/ 0 h 215"/>
                <a:gd name="T34" fmla="*/ 125 w 146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15">
                  <a:moveTo>
                    <a:pt x="125" y="0"/>
                  </a:moveTo>
                  <a:cubicBezTo>
                    <a:pt x="135" y="0"/>
                    <a:pt x="141" y="4"/>
                    <a:pt x="141" y="14"/>
                  </a:cubicBezTo>
                  <a:cubicBezTo>
                    <a:pt x="141" y="24"/>
                    <a:pt x="135" y="27"/>
                    <a:pt x="125" y="27"/>
                  </a:cubicBezTo>
                  <a:lnTo>
                    <a:pt x="30" y="27"/>
                  </a:lnTo>
                  <a:lnTo>
                    <a:pt x="30" y="91"/>
                  </a:lnTo>
                  <a:lnTo>
                    <a:pt x="100" y="91"/>
                  </a:lnTo>
                  <a:cubicBezTo>
                    <a:pt x="109" y="91"/>
                    <a:pt x="116" y="94"/>
                    <a:pt x="116" y="105"/>
                  </a:cubicBezTo>
                  <a:cubicBezTo>
                    <a:pt x="116" y="115"/>
                    <a:pt x="109" y="118"/>
                    <a:pt x="100" y="118"/>
                  </a:cubicBezTo>
                  <a:lnTo>
                    <a:pt x="30" y="118"/>
                  </a:lnTo>
                  <a:lnTo>
                    <a:pt x="30" y="188"/>
                  </a:lnTo>
                  <a:lnTo>
                    <a:pt x="130" y="188"/>
                  </a:lnTo>
                  <a:cubicBezTo>
                    <a:pt x="139" y="188"/>
                    <a:pt x="146" y="191"/>
                    <a:pt x="146" y="202"/>
                  </a:cubicBezTo>
                  <a:cubicBezTo>
                    <a:pt x="146" y="212"/>
                    <a:pt x="139" y="215"/>
                    <a:pt x="130" y="215"/>
                  </a:cubicBezTo>
                  <a:lnTo>
                    <a:pt x="17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7" y="0"/>
                    <a:pt x="17" y="0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Freeform 42">
              <a:extLst>
                <a:ext uri="{FF2B5EF4-FFF2-40B4-BE49-F238E27FC236}">
                  <a16:creationId xmlns:a16="http://schemas.microsoft.com/office/drawing/2014/main" id="{D1719446-18B8-46FF-9079-30A2640150D6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321425" y="6421438"/>
              <a:ext cx="50800" cy="79375"/>
            </a:xfrm>
            <a:custGeom>
              <a:avLst/>
              <a:gdLst>
                <a:gd name="T0" fmla="*/ 15 w 141"/>
                <a:gd name="T1" fmla="*/ 0 h 215"/>
                <a:gd name="T2" fmla="*/ 30 w 141"/>
                <a:gd name="T3" fmla="*/ 17 h 215"/>
                <a:gd name="T4" fmla="*/ 30 w 141"/>
                <a:gd name="T5" fmla="*/ 188 h 215"/>
                <a:gd name="T6" fmla="*/ 126 w 141"/>
                <a:gd name="T7" fmla="*/ 188 h 215"/>
                <a:gd name="T8" fmla="*/ 141 w 141"/>
                <a:gd name="T9" fmla="*/ 202 h 215"/>
                <a:gd name="T10" fmla="*/ 126 w 141"/>
                <a:gd name="T11" fmla="*/ 215 h 215"/>
                <a:gd name="T12" fmla="*/ 17 w 141"/>
                <a:gd name="T13" fmla="*/ 215 h 215"/>
                <a:gd name="T14" fmla="*/ 0 w 141"/>
                <a:gd name="T15" fmla="*/ 198 h 215"/>
                <a:gd name="T16" fmla="*/ 0 w 141"/>
                <a:gd name="T17" fmla="*/ 17 h 215"/>
                <a:gd name="T18" fmla="*/ 15 w 141"/>
                <a:gd name="T1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215">
                  <a:moveTo>
                    <a:pt x="15" y="0"/>
                  </a:moveTo>
                  <a:cubicBezTo>
                    <a:pt x="25" y="0"/>
                    <a:pt x="30" y="7"/>
                    <a:pt x="30" y="17"/>
                  </a:cubicBezTo>
                  <a:lnTo>
                    <a:pt x="30" y="188"/>
                  </a:lnTo>
                  <a:lnTo>
                    <a:pt x="126" y="188"/>
                  </a:lnTo>
                  <a:cubicBezTo>
                    <a:pt x="135" y="188"/>
                    <a:pt x="141" y="192"/>
                    <a:pt x="141" y="202"/>
                  </a:cubicBezTo>
                  <a:cubicBezTo>
                    <a:pt x="141" y="211"/>
                    <a:pt x="135" y="215"/>
                    <a:pt x="126" y="215"/>
                  </a:cubicBezTo>
                  <a:lnTo>
                    <a:pt x="17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7"/>
                    <a:pt x="5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Freeform 43">
              <a:extLst>
                <a:ext uri="{FF2B5EF4-FFF2-40B4-BE49-F238E27FC236}">
                  <a16:creationId xmlns:a16="http://schemas.microsoft.com/office/drawing/2014/main" id="{C7B5574D-0B70-4C02-A8C0-5D4D017AD8D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386513" y="6421438"/>
              <a:ext cx="46038" cy="79375"/>
            </a:xfrm>
            <a:custGeom>
              <a:avLst/>
              <a:gdLst>
                <a:gd name="T0" fmla="*/ 127 w 127"/>
                <a:gd name="T1" fmla="*/ 14 h 215"/>
                <a:gd name="T2" fmla="*/ 111 w 127"/>
                <a:gd name="T3" fmla="*/ 27 h 215"/>
                <a:gd name="T4" fmla="*/ 78 w 127"/>
                <a:gd name="T5" fmla="*/ 27 h 215"/>
                <a:gd name="T6" fmla="*/ 78 w 127"/>
                <a:gd name="T7" fmla="*/ 188 h 215"/>
                <a:gd name="T8" fmla="*/ 111 w 127"/>
                <a:gd name="T9" fmla="*/ 188 h 215"/>
                <a:gd name="T10" fmla="*/ 127 w 127"/>
                <a:gd name="T11" fmla="*/ 202 h 215"/>
                <a:gd name="T12" fmla="*/ 111 w 127"/>
                <a:gd name="T13" fmla="*/ 215 h 215"/>
                <a:gd name="T14" fmla="*/ 16 w 127"/>
                <a:gd name="T15" fmla="*/ 215 h 215"/>
                <a:gd name="T16" fmla="*/ 0 w 127"/>
                <a:gd name="T17" fmla="*/ 202 h 215"/>
                <a:gd name="T18" fmla="*/ 16 w 127"/>
                <a:gd name="T19" fmla="*/ 188 h 215"/>
                <a:gd name="T20" fmla="*/ 49 w 127"/>
                <a:gd name="T21" fmla="*/ 188 h 215"/>
                <a:gd name="T22" fmla="*/ 49 w 127"/>
                <a:gd name="T23" fmla="*/ 27 h 215"/>
                <a:gd name="T24" fmla="*/ 16 w 127"/>
                <a:gd name="T25" fmla="*/ 27 h 215"/>
                <a:gd name="T26" fmla="*/ 0 w 127"/>
                <a:gd name="T27" fmla="*/ 14 h 215"/>
                <a:gd name="T28" fmla="*/ 16 w 127"/>
                <a:gd name="T29" fmla="*/ 0 h 215"/>
                <a:gd name="T30" fmla="*/ 111 w 127"/>
                <a:gd name="T31" fmla="*/ 0 h 215"/>
                <a:gd name="T32" fmla="*/ 127 w 127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215">
                  <a:moveTo>
                    <a:pt x="127" y="14"/>
                  </a:moveTo>
                  <a:cubicBezTo>
                    <a:pt x="127" y="23"/>
                    <a:pt x="120" y="27"/>
                    <a:pt x="111" y="27"/>
                  </a:cubicBezTo>
                  <a:lnTo>
                    <a:pt x="78" y="27"/>
                  </a:lnTo>
                  <a:lnTo>
                    <a:pt x="78" y="188"/>
                  </a:lnTo>
                  <a:lnTo>
                    <a:pt x="111" y="188"/>
                  </a:lnTo>
                  <a:cubicBezTo>
                    <a:pt x="120" y="188"/>
                    <a:pt x="127" y="192"/>
                    <a:pt x="127" y="202"/>
                  </a:cubicBezTo>
                  <a:cubicBezTo>
                    <a:pt x="127" y="211"/>
                    <a:pt x="120" y="215"/>
                    <a:pt x="111" y="215"/>
                  </a:cubicBezTo>
                  <a:lnTo>
                    <a:pt x="16" y="215"/>
                  </a:lnTo>
                  <a:cubicBezTo>
                    <a:pt x="7" y="215"/>
                    <a:pt x="0" y="211"/>
                    <a:pt x="0" y="202"/>
                  </a:cubicBezTo>
                  <a:cubicBezTo>
                    <a:pt x="0" y="192"/>
                    <a:pt x="7" y="188"/>
                    <a:pt x="16" y="188"/>
                  </a:cubicBezTo>
                  <a:lnTo>
                    <a:pt x="49" y="188"/>
                  </a:lnTo>
                  <a:lnTo>
                    <a:pt x="49" y="27"/>
                  </a:lnTo>
                  <a:lnTo>
                    <a:pt x="16" y="27"/>
                  </a:lnTo>
                  <a:cubicBezTo>
                    <a:pt x="7" y="27"/>
                    <a:pt x="0" y="23"/>
                    <a:pt x="0" y="14"/>
                  </a:cubicBezTo>
                  <a:cubicBezTo>
                    <a:pt x="0" y="4"/>
                    <a:pt x="7" y="0"/>
                    <a:pt x="16" y="0"/>
                  </a:cubicBezTo>
                  <a:lnTo>
                    <a:pt x="111" y="0"/>
                  </a:lnTo>
                  <a:cubicBezTo>
                    <a:pt x="120" y="0"/>
                    <a:pt x="127" y="4"/>
                    <a:pt x="12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1" name="Freeform 44">
              <a:extLst>
                <a:ext uri="{FF2B5EF4-FFF2-40B4-BE49-F238E27FC236}">
                  <a16:creationId xmlns:a16="http://schemas.microsoft.com/office/drawing/2014/main" id="{1BC27033-E137-4E38-9361-63D1E752EC1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451600" y="6421438"/>
              <a:ext cx="55563" cy="80963"/>
            </a:xfrm>
            <a:custGeom>
              <a:avLst/>
              <a:gdLst>
                <a:gd name="T0" fmla="*/ 0 w 156"/>
                <a:gd name="T1" fmla="*/ 17 h 218"/>
                <a:gd name="T2" fmla="*/ 15 w 156"/>
                <a:gd name="T3" fmla="*/ 0 h 218"/>
                <a:gd name="T4" fmla="*/ 30 w 156"/>
                <a:gd name="T5" fmla="*/ 17 h 218"/>
                <a:gd name="T6" fmla="*/ 30 w 156"/>
                <a:gd name="T7" fmla="*/ 136 h 218"/>
                <a:gd name="T8" fmla="*/ 79 w 156"/>
                <a:gd name="T9" fmla="*/ 191 h 218"/>
                <a:gd name="T10" fmla="*/ 127 w 156"/>
                <a:gd name="T11" fmla="*/ 136 h 218"/>
                <a:gd name="T12" fmla="*/ 127 w 156"/>
                <a:gd name="T13" fmla="*/ 17 h 218"/>
                <a:gd name="T14" fmla="*/ 141 w 156"/>
                <a:gd name="T15" fmla="*/ 0 h 218"/>
                <a:gd name="T16" fmla="*/ 156 w 156"/>
                <a:gd name="T17" fmla="*/ 17 h 218"/>
                <a:gd name="T18" fmla="*/ 156 w 156"/>
                <a:gd name="T19" fmla="*/ 136 h 218"/>
                <a:gd name="T20" fmla="*/ 79 w 156"/>
                <a:gd name="T21" fmla="*/ 218 h 218"/>
                <a:gd name="T22" fmla="*/ 0 w 156"/>
                <a:gd name="T23" fmla="*/ 137 h 218"/>
                <a:gd name="T24" fmla="*/ 0 w 156"/>
                <a:gd name="T25" fmla="*/ 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218">
                  <a:moveTo>
                    <a:pt x="0" y="17"/>
                  </a:moveTo>
                  <a:cubicBezTo>
                    <a:pt x="0" y="8"/>
                    <a:pt x="6" y="0"/>
                    <a:pt x="15" y="0"/>
                  </a:cubicBezTo>
                  <a:cubicBezTo>
                    <a:pt x="24" y="0"/>
                    <a:pt x="30" y="8"/>
                    <a:pt x="30" y="17"/>
                  </a:cubicBezTo>
                  <a:lnTo>
                    <a:pt x="30" y="136"/>
                  </a:lnTo>
                  <a:cubicBezTo>
                    <a:pt x="30" y="176"/>
                    <a:pt x="48" y="191"/>
                    <a:pt x="79" y="191"/>
                  </a:cubicBezTo>
                  <a:cubicBezTo>
                    <a:pt x="109" y="191"/>
                    <a:pt x="127" y="176"/>
                    <a:pt x="127" y="136"/>
                  </a:cubicBezTo>
                  <a:lnTo>
                    <a:pt x="127" y="17"/>
                  </a:lnTo>
                  <a:cubicBezTo>
                    <a:pt x="127" y="8"/>
                    <a:pt x="132" y="0"/>
                    <a:pt x="141" y="0"/>
                  </a:cubicBezTo>
                  <a:cubicBezTo>
                    <a:pt x="151" y="0"/>
                    <a:pt x="156" y="8"/>
                    <a:pt x="156" y="17"/>
                  </a:cubicBezTo>
                  <a:lnTo>
                    <a:pt x="156" y="136"/>
                  </a:lnTo>
                  <a:cubicBezTo>
                    <a:pt x="156" y="184"/>
                    <a:pt x="129" y="218"/>
                    <a:pt x="79" y="218"/>
                  </a:cubicBezTo>
                  <a:cubicBezTo>
                    <a:pt x="28" y="218"/>
                    <a:pt x="0" y="184"/>
                    <a:pt x="0" y="137"/>
                  </a:cubicBez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Freeform 45">
              <a:extLst>
                <a:ext uri="{FF2B5EF4-FFF2-40B4-BE49-F238E27FC236}">
                  <a16:creationId xmlns:a16="http://schemas.microsoft.com/office/drawing/2014/main" id="{741DB29F-DE9A-4755-8BD2-4D7FBA17472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516688" y="6419851"/>
              <a:ext cx="58738" cy="82550"/>
            </a:xfrm>
            <a:custGeom>
              <a:avLst/>
              <a:gdLst>
                <a:gd name="T0" fmla="*/ 0 w 159"/>
                <a:gd name="T1" fmla="*/ 170 h 221"/>
                <a:gd name="T2" fmla="*/ 14 w 159"/>
                <a:gd name="T3" fmla="*/ 155 h 221"/>
                <a:gd name="T4" fmla="*/ 28 w 159"/>
                <a:gd name="T5" fmla="*/ 164 h 221"/>
                <a:gd name="T6" fmla="*/ 84 w 159"/>
                <a:gd name="T7" fmla="*/ 194 h 221"/>
                <a:gd name="T8" fmla="*/ 129 w 159"/>
                <a:gd name="T9" fmla="*/ 159 h 221"/>
                <a:gd name="T10" fmla="*/ 8 w 159"/>
                <a:gd name="T11" fmla="*/ 62 h 221"/>
                <a:gd name="T12" fmla="*/ 81 w 159"/>
                <a:gd name="T13" fmla="*/ 0 h 221"/>
                <a:gd name="T14" fmla="*/ 147 w 159"/>
                <a:gd name="T15" fmla="*/ 33 h 221"/>
                <a:gd name="T16" fmla="*/ 151 w 159"/>
                <a:gd name="T17" fmla="*/ 46 h 221"/>
                <a:gd name="T18" fmla="*/ 136 w 159"/>
                <a:gd name="T19" fmla="*/ 61 h 221"/>
                <a:gd name="T20" fmla="*/ 123 w 159"/>
                <a:gd name="T21" fmla="*/ 52 h 221"/>
                <a:gd name="T22" fmla="*/ 81 w 159"/>
                <a:gd name="T23" fmla="*/ 27 h 221"/>
                <a:gd name="T24" fmla="*/ 37 w 159"/>
                <a:gd name="T25" fmla="*/ 62 h 221"/>
                <a:gd name="T26" fmla="*/ 159 w 159"/>
                <a:gd name="T27" fmla="*/ 158 h 221"/>
                <a:gd name="T28" fmla="*/ 84 w 159"/>
                <a:gd name="T29" fmla="*/ 221 h 221"/>
                <a:gd name="T30" fmla="*/ 3 w 159"/>
                <a:gd name="T31" fmla="*/ 182 h 221"/>
                <a:gd name="T32" fmla="*/ 0 w 159"/>
                <a:gd name="T33" fmla="*/ 17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" h="221">
                  <a:moveTo>
                    <a:pt x="0" y="170"/>
                  </a:moveTo>
                  <a:cubicBezTo>
                    <a:pt x="0" y="162"/>
                    <a:pt x="5" y="155"/>
                    <a:pt x="14" y="155"/>
                  </a:cubicBezTo>
                  <a:cubicBezTo>
                    <a:pt x="20" y="155"/>
                    <a:pt x="24" y="158"/>
                    <a:pt x="28" y="164"/>
                  </a:cubicBezTo>
                  <a:cubicBezTo>
                    <a:pt x="40" y="184"/>
                    <a:pt x="54" y="194"/>
                    <a:pt x="84" y="194"/>
                  </a:cubicBezTo>
                  <a:cubicBezTo>
                    <a:pt x="113" y="194"/>
                    <a:pt x="129" y="182"/>
                    <a:pt x="129" y="159"/>
                  </a:cubicBezTo>
                  <a:cubicBezTo>
                    <a:pt x="129" y="102"/>
                    <a:pt x="8" y="136"/>
                    <a:pt x="8" y="62"/>
                  </a:cubicBezTo>
                  <a:cubicBezTo>
                    <a:pt x="8" y="20"/>
                    <a:pt x="43" y="0"/>
                    <a:pt x="81" y="0"/>
                  </a:cubicBezTo>
                  <a:cubicBezTo>
                    <a:pt x="113" y="0"/>
                    <a:pt x="134" y="11"/>
                    <a:pt x="147" y="33"/>
                  </a:cubicBezTo>
                  <a:cubicBezTo>
                    <a:pt x="150" y="38"/>
                    <a:pt x="151" y="42"/>
                    <a:pt x="151" y="46"/>
                  </a:cubicBezTo>
                  <a:cubicBezTo>
                    <a:pt x="151" y="56"/>
                    <a:pt x="144" y="61"/>
                    <a:pt x="136" y="61"/>
                  </a:cubicBezTo>
                  <a:cubicBezTo>
                    <a:pt x="131" y="61"/>
                    <a:pt x="126" y="58"/>
                    <a:pt x="123" y="52"/>
                  </a:cubicBezTo>
                  <a:cubicBezTo>
                    <a:pt x="114" y="34"/>
                    <a:pt x="102" y="27"/>
                    <a:pt x="81" y="27"/>
                  </a:cubicBezTo>
                  <a:cubicBezTo>
                    <a:pt x="56" y="27"/>
                    <a:pt x="37" y="37"/>
                    <a:pt x="37" y="62"/>
                  </a:cubicBezTo>
                  <a:cubicBezTo>
                    <a:pt x="37" y="105"/>
                    <a:pt x="159" y="79"/>
                    <a:pt x="159" y="158"/>
                  </a:cubicBezTo>
                  <a:cubicBezTo>
                    <a:pt x="159" y="200"/>
                    <a:pt x="122" y="221"/>
                    <a:pt x="84" y="221"/>
                  </a:cubicBezTo>
                  <a:cubicBezTo>
                    <a:pt x="50" y="221"/>
                    <a:pt x="21" y="209"/>
                    <a:pt x="3" y="182"/>
                  </a:cubicBezTo>
                  <a:cubicBezTo>
                    <a:pt x="1" y="178"/>
                    <a:pt x="0" y="174"/>
                    <a:pt x="0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3" name="Freeform 46">
              <a:extLst>
                <a:ext uri="{FF2B5EF4-FFF2-40B4-BE49-F238E27FC236}">
                  <a16:creationId xmlns:a16="http://schemas.microsoft.com/office/drawing/2014/main" id="{73F133BB-B178-467C-9086-FEA38FF00EF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592888" y="6462713"/>
              <a:ext cx="46038" cy="9525"/>
            </a:xfrm>
            <a:custGeom>
              <a:avLst/>
              <a:gdLst>
                <a:gd name="T0" fmla="*/ 111 w 127"/>
                <a:gd name="T1" fmla="*/ 0 h 26"/>
                <a:gd name="T2" fmla="*/ 127 w 127"/>
                <a:gd name="T3" fmla="*/ 13 h 26"/>
                <a:gd name="T4" fmla="*/ 111 w 127"/>
                <a:gd name="T5" fmla="*/ 26 h 26"/>
                <a:gd name="T6" fmla="*/ 15 w 127"/>
                <a:gd name="T7" fmla="*/ 26 h 26"/>
                <a:gd name="T8" fmla="*/ 0 w 127"/>
                <a:gd name="T9" fmla="*/ 13 h 26"/>
                <a:gd name="T10" fmla="*/ 15 w 127"/>
                <a:gd name="T11" fmla="*/ 0 h 26"/>
                <a:gd name="T12" fmla="*/ 111 w 127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26">
                  <a:moveTo>
                    <a:pt x="111" y="0"/>
                  </a:moveTo>
                  <a:cubicBezTo>
                    <a:pt x="121" y="0"/>
                    <a:pt x="127" y="3"/>
                    <a:pt x="127" y="13"/>
                  </a:cubicBezTo>
                  <a:cubicBezTo>
                    <a:pt x="127" y="23"/>
                    <a:pt x="121" y="26"/>
                    <a:pt x="111" y="26"/>
                  </a:cubicBezTo>
                  <a:lnTo>
                    <a:pt x="15" y="26"/>
                  </a:lnTo>
                  <a:cubicBezTo>
                    <a:pt x="6" y="26"/>
                    <a:pt x="0" y="23"/>
                    <a:pt x="0" y="13"/>
                  </a:cubicBezTo>
                  <a:cubicBezTo>
                    <a:pt x="0" y="3"/>
                    <a:pt x="6" y="0"/>
                    <a:pt x="15" y="0"/>
                  </a:cubicBezTo>
                  <a:lnTo>
                    <a:pt x="1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4" name="Freeform 47">
              <a:extLst>
                <a:ext uri="{FF2B5EF4-FFF2-40B4-BE49-F238E27FC236}">
                  <a16:creationId xmlns:a16="http://schemas.microsoft.com/office/drawing/2014/main" id="{A756313E-838F-4467-B3A5-3BE0D5413907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654800" y="6421438"/>
              <a:ext cx="60325" cy="79375"/>
            </a:xfrm>
            <a:custGeom>
              <a:avLst/>
              <a:gdLst>
                <a:gd name="T0" fmla="*/ 59 w 166"/>
                <a:gd name="T1" fmla="*/ 126 h 215"/>
                <a:gd name="T2" fmla="*/ 107 w 166"/>
                <a:gd name="T3" fmla="*/ 126 h 215"/>
                <a:gd name="T4" fmla="*/ 83 w 166"/>
                <a:gd name="T5" fmla="*/ 56 h 215"/>
                <a:gd name="T6" fmla="*/ 59 w 166"/>
                <a:gd name="T7" fmla="*/ 126 h 215"/>
                <a:gd name="T8" fmla="*/ 165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8 w 166"/>
                <a:gd name="T15" fmla="*/ 205 h 215"/>
                <a:gd name="T16" fmla="*/ 118 w 166"/>
                <a:gd name="T17" fmla="*/ 153 h 215"/>
                <a:gd name="T18" fmla="*/ 49 w 166"/>
                <a:gd name="T19" fmla="*/ 153 h 215"/>
                <a:gd name="T20" fmla="*/ 29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2 w 166"/>
                <a:gd name="T27" fmla="*/ 193 h 215"/>
                <a:gd name="T28" fmla="*/ 70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5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9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9" y="126"/>
                  </a:lnTo>
                  <a:close/>
                  <a:moveTo>
                    <a:pt x="165" y="193"/>
                  </a:moveTo>
                  <a:cubicBezTo>
                    <a:pt x="166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1" y="212"/>
                    <a:pt x="138" y="205"/>
                  </a:cubicBezTo>
                  <a:lnTo>
                    <a:pt x="118" y="153"/>
                  </a:lnTo>
                  <a:lnTo>
                    <a:pt x="49" y="153"/>
                  </a:lnTo>
                  <a:lnTo>
                    <a:pt x="29" y="205"/>
                  </a:lnTo>
                  <a:cubicBezTo>
                    <a:pt x="26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1" y="196"/>
                    <a:pt x="2" y="193"/>
                  </a:cubicBezTo>
                  <a:lnTo>
                    <a:pt x="70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4" y="7"/>
                    <a:pt x="96" y="13"/>
                  </a:cubicBezTo>
                  <a:lnTo>
                    <a:pt x="16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5" name="Freeform 48">
              <a:extLst>
                <a:ext uri="{FF2B5EF4-FFF2-40B4-BE49-F238E27FC236}">
                  <a16:creationId xmlns:a16="http://schemas.microsoft.com/office/drawing/2014/main" id="{3DF86A68-16F2-4306-B478-D0AB2B77B96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727825" y="6421438"/>
              <a:ext cx="53975" cy="79375"/>
            </a:xfrm>
            <a:custGeom>
              <a:avLst/>
              <a:gdLst>
                <a:gd name="T0" fmla="*/ 61 w 151"/>
                <a:gd name="T1" fmla="*/ 107 h 215"/>
                <a:gd name="T2" fmla="*/ 30 w 151"/>
                <a:gd name="T3" fmla="*/ 144 h 215"/>
                <a:gd name="T4" fmla="*/ 30 w 151"/>
                <a:gd name="T5" fmla="*/ 198 h 215"/>
                <a:gd name="T6" fmla="*/ 15 w 151"/>
                <a:gd name="T7" fmla="*/ 215 h 215"/>
                <a:gd name="T8" fmla="*/ 0 w 151"/>
                <a:gd name="T9" fmla="*/ 198 h 215"/>
                <a:gd name="T10" fmla="*/ 0 w 151"/>
                <a:gd name="T11" fmla="*/ 17 h 215"/>
                <a:gd name="T12" fmla="*/ 15 w 151"/>
                <a:gd name="T13" fmla="*/ 0 h 215"/>
                <a:gd name="T14" fmla="*/ 30 w 151"/>
                <a:gd name="T15" fmla="*/ 17 h 215"/>
                <a:gd name="T16" fmla="*/ 30 w 151"/>
                <a:gd name="T17" fmla="*/ 101 h 215"/>
                <a:gd name="T18" fmla="*/ 105 w 151"/>
                <a:gd name="T19" fmla="*/ 6 h 215"/>
                <a:gd name="T20" fmla="*/ 118 w 151"/>
                <a:gd name="T21" fmla="*/ 0 h 215"/>
                <a:gd name="T22" fmla="*/ 132 w 151"/>
                <a:gd name="T23" fmla="*/ 13 h 215"/>
                <a:gd name="T24" fmla="*/ 126 w 151"/>
                <a:gd name="T25" fmla="*/ 26 h 215"/>
                <a:gd name="T26" fmla="*/ 79 w 151"/>
                <a:gd name="T27" fmla="*/ 83 h 215"/>
                <a:gd name="T28" fmla="*/ 149 w 151"/>
                <a:gd name="T29" fmla="*/ 190 h 215"/>
                <a:gd name="T30" fmla="*/ 151 w 151"/>
                <a:gd name="T31" fmla="*/ 199 h 215"/>
                <a:gd name="T32" fmla="*/ 137 w 151"/>
                <a:gd name="T33" fmla="*/ 215 h 215"/>
                <a:gd name="T34" fmla="*/ 124 w 151"/>
                <a:gd name="T35" fmla="*/ 207 h 215"/>
                <a:gd name="T36" fmla="*/ 61 w 151"/>
                <a:gd name="T37" fmla="*/ 10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215">
                  <a:moveTo>
                    <a:pt x="61" y="107"/>
                  </a:moveTo>
                  <a:lnTo>
                    <a:pt x="30" y="144"/>
                  </a:lnTo>
                  <a:lnTo>
                    <a:pt x="30" y="198"/>
                  </a:lnTo>
                  <a:cubicBezTo>
                    <a:pt x="30" y="208"/>
                    <a:pt x="25" y="215"/>
                    <a:pt x="15" y="215"/>
                  </a:cubicBezTo>
                  <a:cubicBezTo>
                    <a:pt x="6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6" y="0"/>
                    <a:pt x="15" y="0"/>
                  </a:cubicBezTo>
                  <a:cubicBezTo>
                    <a:pt x="24" y="0"/>
                    <a:pt x="30" y="8"/>
                    <a:pt x="30" y="17"/>
                  </a:cubicBezTo>
                  <a:lnTo>
                    <a:pt x="30" y="101"/>
                  </a:lnTo>
                  <a:lnTo>
                    <a:pt x="105" y="6"/>
                  </a:lnTo>
                  <a:cubicBezTo>
                    <a:pt x="109" y="2"/>
                    <a:pt x="113" y="0"/>
                    <a:pt x="118" y="0"/>
                  </a:cubicBezTo>
                  <a:cubicBezTo>
                    <a:pt x="126" y="0"/>
                    <a:pt x="132" y="5"/>
                    <a:pt x="132" y="13"/>
                  </a:cubicBezTo>
                  <a:cubicBezTo>
                    <a:pt x="132" y="17"/>
                    <a:pt x="130" y="21"/>
                    <a:pt x="126" y="26"/>
                  </a:cubicBezTo>
                  <a:lnTo>
                    <a:pt x="79" y="83"/>
                  </a:lnTo>
                  <a:lnTo>
                    <a:pt x="149" y="190"/>
                  </a:lnTo>
                  <a:cubicBezTo>
                    <a:pt x="151" y="193"/>
                    <a:pt x="151" y="196"/>
                    <a:pt x="151" y="199"/>
                  </a:cubicBezTo>
                  <a:cubicBezTo>
                    <a:pt x="151" y="208"/>
                    <a:pt x="145" y="215"/>
                    <a:pt x="137" y="215"/>
                  </a:cubicBezTo>
                  <a:cubicBezTo>
                    <a:pt x="132" y="215"/>
                    <a:pt x="127" y="212"/>
                    <a:pt x="124" y="207"/>
                  </a:cubicBezTo>
                  <a:lnTo>
                    <a:pt x="6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6" name="Freeform 49">
              <a:extLst>
                <a:ext uri="{FF2B5EF4-FFF2-40B4-BE49-F238E27FC236}">
                  <a16:creationId xmlns:a16="http://schemas.microsoft.com/office/drawing/2014/main" id="{099D6A79-384C-47CE-90D1-38FC0BDA0F19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792913" y="6421438"/>
              <a:ext cx="58738" cy="79375"/>
            </a:xfrm>
            <a:custGeom>
              <a:avLst/>
              <a:gdLst>
                <a:gd name="T0" fmla="*/ 58 w 166"/>
                <a:gd name="T1" fmla="*/ 126 h 215"/>
                <a:gd name="T2" fmla="*/ 107 w 166"/>
                <a:gd name="T3" fmla="*/ 126 h 215"/>
                <a:gd name="T4" fmla="*/ 83 w 166"/>
                <a:gd name="T5" fmla="*/ 56 h 215"/>
                <a:gd name="T6" fmla="*/ 58 w 166"/>
                <a:gd name="T7" fmla="*/ 126 h 215"/>
                <a:gd name="T8" fmla="*/ 164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7 w 166"/>
                <a:gd name="T15" fmla="*/ 205 h 215"/>
                <a:gd name="T16" fmla="*/ 117 w 166"/>
                <a:gd name="T17" fmla="*/ 153 h 215"/>
                <a:gd name="T18" fmla="*/ 48 w 166"/>
                <a:gd name="T19" fmla="*/ 153 h 215"/>
                <a:gd name="T20" fmla="*/ 28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1 w 166"/>
                <a:gd name="T27" fmla="*/ 193 h 215"/>
                <a:gd name="T28" fmla="*/ 69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4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8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8" y="126"/>
                  </a:lnTo>
                  <a:close/>
                  <a:moveTo>
                    <a:pt x="164" y="193"/>
                  </a:moveTo>
                  <a:cubicBezTo>
                    <a:pt x="165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0" y="212"/>
                    <a:pt x="137" y="205"/>
                  </a:cubicBezTo>
                  <a:lnTo>
                    <a:pt x="117" y="153"/>
                  </a:lnTo>
                  <a:lnTo>
                    <a:pt x="48" y="153"/>
                  </a:lnTo>
                  <a:lnTo>
                    <a:pt x="28" y="205"/>
                  </a:lnTo>
                  <a:cubicBezTo>
                    <a:pt x="25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69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3" y="7"/>
                    <a:pt x="96" y="13"/>
                  </a:cubicBezTo>
                  <a:lnTo>
                    <a:pt x="164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7" name="Freeform 50">
              <a:extLst>
                <a:ext uri="{FF2B5EF4-FFF2-40B4-BE49-F238E27FC236}">
                  <a16:creationId xmlns:a16="http://schemas.microsoft.com/office/drawing/2014/main" id="{8B19D31A-8DC6-4573-B3CB-D23056944CF6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859588" y="6421438"/>
              <a:ext cx="61913" cy="79375"/>
            </a:xfrm>
            <a:custGeom>
              <a:avLst/>
              <a:gdLst>
                <a:gd name="T0" fmla="*/ 157 w 174"/>
                <a:gd name="T1" fmla="*/ 0 h 215"/>
                <a:gd name="T2" fmla="*/ 174 w 174"/>
                <a:gd name="T3" fmla="*/ 14 h 215"/>
                <a:gd name="T4" fmla="*/ 157 w 174"/>
                <a:gd name="T5" fmla="*/ 27 h 215"/>
                <a:gd name="T6" fmla="*/ 102 w 174"/>
                <a:gd name="T7" fmla="*/ 27 h 215"/>
                <a:gd name="T8" fmla="*/ 102 w 174"/>
                <a:gd name="T9" fmla="*/ 198 h 215"/>
                <a:gd name="T10" fmla="*/ 87 w 174"/>
                <a:gd name="T11" fmla="*/ 215 h 215"/>
                <a:gd name="T12" fmla="*/ 72 w 174"/>
                <a:gd name="T13" fmla="*/ 198 h 215"/>
                <a:gd name="T14" fmla="*/ 72 w 174"/>
                <a:gd name="T15" fmla="*/ 27 h 215"/>
                <a:gd name="T16" fmla="*/ 17 w 174"/>
                <a:gd name="T17" fmla="*/ 27 h 215"/>
                <a:gd name="T18" fmla="*/ 0 w 174"/>
                <a:gd name="T19" fmla="*/ 14 h 215"/>
                <a:gd name="T20" fmla="*/ 17 w 174"/>
                <a:gd name="T21" fmla="*/ 0 h 215"/>
                <a:gd name="T22" fmla="*/ 157 w 174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15">
                  <a:moveTo>
                    <a:pt x="157" y="0"/>
                  </a:moveTo>
                  <a:cubicBezTo>
                    <a:pt x="167" y="0"/>
                    <a:pt x="174" y="4"/>
                    <a:pt x="174" y="14"/>
                  </a:cubicBezTo>
                  <a:cubicBezTo>
                    <a:pt x="174" y="24"/>
                    <a:pt x="167" y="27"/>
                    <a:pt x="157" y="27"/>
                  </a:cubicBezTo>
                  <a:lnTo>
                    <a:pt x="102" y="27"/>
                  </a:lnTo>
                  <a:lnTo>
                    <a:pt x="102" y="198"/>
                  </a:lnTo>
                  <a:cubicBezTo>
                    <a:pt x="102" y="208"/>
                    <a:pt x="97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7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8" name="Freeform 51">
              <a:extLst>
                <a:ext uri="{FF2B5EF4-FFF2-40B4-BE49-F238E27FC236}">
                  <a16:creationId xmlns:a16="http://schemas.microsoft.com/office/drawing/2014/main" id="{A8F919DF-94AA-4C79-9B64-30EF334B8415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932613" y="6421438"/>
              <a:ext cx="53975" cy="79375"/>
            </a:xfrm>
            <a:custGeom>
              <a:avLst/>
              <a:gdLst>
                <a:gd name="T0" fmla="*/ 125 w 146"/>
                <a:gd name="T1" fmla="*/ 0 h 215"/>
                <a:gd name="T2" fmla="*/ 141 w 146"/>
                <a:gd name="T3" fmla="*/ 14 h 215"/>
                <a:gd name="T4" fmla="*/ 125 w 146"/>
                <a:gd name="T5" fmla="*/ 27 h 215"/>
                <a:gd name="T6" fmla="*/ 29 w 146"/>
                <a:gd name="T7" fmla="*/ 27 h 215"/>
                <a:gd name="T8" fmla="*/ 29 w 146"/>
                <a:gd name="T9" fmla="*/ 91 h 215"/>
                <a:gd name="T10" fmla="*/ 100 w 146"/>
                <a:gd name="T11" fmla="*/ 91 h 215"/>
                <a:gd name="T12" fmla="*/ 115 w 146"/>
                <a:gd name="T13" fmla="*/ 105 h 215"/>
                <a:gd name="T14" fmla="*/ 100 w 146"/>
                <a:gd name="T15" fmla="*/ 118 h 215"/>
                <a:gd name="T16" fmla="*/ 29 w 146"/>
                <a:gd name="T17" fmla="*/ 118 h 215"/>
                <a:gd name="T18" fmla="*/ 29 w 146"/>
                <a:gd name="T19" fmla="*/ 188 h 215"/>
                <a:gd name="T20" fmla="*/ 130 w 146"/>
                <a:gd name="T21" fmla="*/ 188 h 215"/>
                <a:gd name="T22" fmla="*/ 146 w 146"/>
                <a:gd name="T23" fmla="*/ 202 h 215"/>
                <a:gd name="T24" fmla="*/ 130 w 146"/>
                <a:gd name="T25" fmla="*/ 215 h 215"/>
                <a:gd name="T26" fmla="*/ 16 w 146"/>
                <a:gd name="T27" fmla="*/ 215 h 215"/>
                <a:gd name="T28" fmla="*/ 0 w 146"/>
                <a:gd name="T29" fmla="*/ 198 h 215"/>
                <a:gd name="T30" fmla="*/ 0 w 146"/>
                <a:gd name="T31" fmla="*/ 17 h 215"/>
                <a:gd name="T32" fmla="*/ 16 w 146"/>
                <a:gd name="T33" fmla="*/ 0 h 215"/>
                <a:gd name="T34" fmla="*/ 125 w 146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15">
                  <a:moveTo>
                    <a:pt x="125" y="0"/>
                  </a:moveTo>
                  <a:cubicBezTo>
                    <a:pt x="134" y="0"/>
                    <a:pt x="141" y="4"/>
                    <a:pt x="141" y="14"/>
                  </a:cubicBezTo>
                  <a:cubicBezTo>
                    <a:pt x="141" y="24"/>
                    <a:pt x="134" y="27"/>
                    <a:pt x="125" y="27"/>
                  </a:cubicBezTo>
                  <a:lnTo>
                    <a:pt x="29" y="27"/>
                  </a:lnTo>
                  <a:lnTo>
                    <a:pt x="29" y="91"/>
                  </a:lnTo>
                  <a:lnTo>
                    <a:pt x="100" y="91"/>
                  </a:lnTo>
                  <a:cubicBezTo>
                    <a:pt x="109" y="91"/>
                    <a:pt x="115" y="94"/>
                    <a:pt x="115" y="105"/>
                  </a:cubicBezTo>
                  <a:cubicBezTo>
                    <a:pt x="115" y="115"/>
                    <a:pt x="109" y="118"/>
                    <a:pt x="100" y="118"/>
                  </a:cubicBezTo>
                  <a:lnTo>
                    <a:pt x="29" y="118"/>
                  </a:lnTo>
                  <a:lnTo>
                    <a:pt x="29" y="188"/>
                  </a:lnTo>
                  <a:lnTo>
                    <a:pt x="130" y="188"/>
                  </a:lnTo>
                  <a:cubicBezTo>
                    <a:pt x="139" y="188"/>
                    <a:pt x="146" y="191"/>
                    <a:pt x="146" y="202"/>
                  </a:cubicBezTo>
                  <a:cubicBezTo>
                    <a:pt x="146" y="212"/>
                    <a:pt x="139" y="215"/>
                    <a:pt x="130" y="215"/>
                  </a:cubicBezTo>
                  <a:lnTo>
                    <a:pt x="16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7" y="0"/>
                    <a:pt x="16" y="0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" name="Freeform 52">
              <a:extLst>
                <a:ext uri="{FF2B5EF4-FFF2-40B4-BE49-F238E27FC236}">
                  <a16:creationId xmlns:a16="http://schemas.microsoft.com/office/drawing/2014/main" id="{C0AAD6D7-B4FD-4C11-A589-339A46B7FB5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000875" y="6421438"/>
              <a:ext cx="53975" cy="79375"/>
            </a:xfrm>
            <a:custGeom>
              <a:avLst/>
              <a:gdLst>
                <a:gd name="T0" fmla="*/ 153 w 153"/>
                <a:gd name="T1" fmla="*/ 198 h 215"/>
                <a:gd name="T2" fmla="*/ 138 w 153"/>
                <a:gd name="T3" fmla="*/ 215 h 215"/>
                <a:gd name="T4" fmla="*/ 124 w 153"/>
                <a:gd name="T5" fmla="*/ 198 h 215"/>
                <a:gd name="T6" fmla="*/ 124 w 153"/>
                <a:gd name="T7" fmla="*/ 68 h 215"/>
                <a:gd name="T8" fmla="*/ 89 w 153"/>
                <a:gd name="T9" fmla="*/ 135 h 215"/>
                <a:gd name="T10" fmla="*/ 77 w 153"/>
                <a:gd name="T11" fmla="*/ 143 h 215"/>
                <a:gd name="T12" fmla="*/ 64 w 153"/>
                <a:gd name="T13" fmla="*/ 135 h 215"/>
                <a:gd name="T14" fmla="*/ 29 w 153"/>
                <a:gd name="T15" fmla="*/ 68 h 215"/>
                <a:gd name="T16" fmla="*/ 29 w 153"/>
                <a:gd name="T17" fmla="*/ 198 h 215"/>
                <a:gd name="T18" fmla="*/ 14 w 153"/>
                <a:gd name="T19" fmla="*/ 215 h 215"/>
                <a:gd name="T20" fmla="*/ 0 w 153"/>
                <a:gd name="T21" fmla="*/ 198 h 215"/>
                <a:gd name="T22" fmla="*/ 0 w 153"/>
                <a:gd name="T23" fmla="*/ 16 h 215"/>
                <a:gd name="T24" fmla="*/ 14 w 153"/>
                <a:gd name="T25" fmla="*/ 0 h 215"/>
                <a:gd name="T26" fmla="*/ 27 w 153"/>
                <a:gd name="T27" fmla="*/ 8 h 215"/>
                <a:gd name="T28" fmla="*/ 77 w 153"/>
                <a:gd name="T29" fmla="*/ 104 h 215"/>
                <a:gd name="T30" fmla="*/ 126 w 153"/>
                <a:gd name="T31" fmla="*/ 8 h 215"/>
                <a:gd name="T32" fmla="*/ 139 w 153"/>
                <a:gd name="T33" fmla="*/ 0 h 215"/>
                <a:gd name="T34" fmla="*/ 153 w 153"/>
                <a:gd name="T35" fmla="*/ 16 h 215"/>
                <a:gd name="T36" fmla="*/ 153 w 153"/>
                <a:gd name="T37" fmla="*/ 19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3" h="215">
                  <a:moveTo>
                    <a:pt x="153" y="198"/>
                  </a:moveTo>
                  <a:cubicBezTo>
                    <a:pt x="153" y="208"/>
                    <a:pt x="148" y="215"/>
                    <a:pt x="138" y="215"/>
                  </a:cubicBezTo>
                  <a:cubicBezTo>
                    <a:pt x="129" y="215"/>
                    <a:pt x="124" y="208"/>
                    <a:pt x="124" y="198"/>
                  </a:cubicBezTo>
                  <a:lnTo>
                    <a:pt x="124" y="68"/>
                  </a:lnTo>
                  <a:lnTo>
                    <a:pt x="89" y="135"/>
                  </a:lnTo>
                  <a:cubicBezTo>
                    <a:pt x="87" y="139"/>
                    <a:pt x="83" y="143"/>
                    <a:pt x="77" y="143"/>
                  </a:cubicBezTo>
                  <a:cubicBezTo>
                    <a:pt x="70" y="143"/>
                    <a:pt x="66" y="139"/>
                    <a:pt x="64" y="135"/>
                  </a:cubicBezTo>
                  <a:lnTo>
                    <a:pt x="29" y="68"/>
                  </a:lnTo>
                  <a:lnTo>
                    <a:pt x="29" y="198"/>
                  </a:lnTo>
                  <a:cubicBezTo>
                    <a:pt x="29" y="208"/>
                    <a:pt x="24" y="215"/>
                    <a:pt x="14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6"/>
                  </a:ln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5" y="4"/>
                    <a:pt x="27" y="8"/>
                  </a:cubicBezTo>
                  <a:lnTo>
                    <a:pt x="77" y="104"/>
                  </a:lnTo>
                  <a:lnTo>
                    <a:pt x="126" y="8"/>
                  </a:lnTo>
                  <a:cubicBezTo>
                    <a:pt x="128" y="4"/>
                    <a:pt x="131" y="0"/>
                    <a:pt x="139" y="0"/>
                  </a:cubicBezTo>
                  <a:cubicBezTo>
                    <a:pt x="148" y="0"/>
                    <a:pt x="153" y="7"/>
                    <a:pt x="153" y="16"/>
                  </a:cubicBezTo>
                  <a:lnTo>
                    <a:pt x="153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0" name="Freeform 53">
              <a:extLst>
                <a:ext uri="{FF2B5EF4-FFF2-40B4-BE49-F238E27FC236}">
                  <a16:creationId xmlns:a16="http://schemas.microsoft.com/office/drawing/2014/main" id="{5BB455A7-AAF3-4FC3-A877-24C1514D353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072313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1 w 128"/>
                <a:gd name="T3" fmla="*/ 27 h 215"/>
                <a:gd name="T4" fmla="*/ 79 w 128"/>
                <a:gd name="T5" fmla="*/ 27 h 215"/>
                <a:gd name="T6" fmla="*/ 79 w 128"/>
                <a:gd name="T7" fmla="*/ 188 h 215"/>
                <a:gd name="T8" fmla="*/ 111 w 128"/>
                <a:gd name="T9" fmla="*/ 188 h 215"/>
                <a:gd name="T10" fmla="*/ 128 w 128"/>
                <a:gd name="T11" fmla="*/ 202 h 215"/>
                <a:gd name="T12" fmla="*/ 111 w 128"/>
                <a:gd name="T13" fmla="*/ 215 h 215"/>
                <a:gd name="T14" fmla="*/ 17 w 128"/>
                <a:gd name="T15" fmla="*/ 215 h 215"/>
                <a:gd name="T16" fmla="*/ 0 w 128"/>
                <a:gd name="T17" fmla="*/ 202 h 215"/>
                <a:gd name="T18" fmla="*/ 17 w 128"/>
                <a:gd name="T19" fmla="*/ 188 h 215"/>
                <a:gd name="T20" fmla="*/ 49 w 128"/>
                <a:gd name="T21" fmla="*/ 188 h 215"/>
                <a:gd name="T22" fmla="*/ 49 w 128"/>
                <a:gd name="T23" fmla="*/ 27 h 215"/>
                <a:gd name="T24" fmla="*/ 17 w 128"/>
                <a:gd name="T25" fmla="*/ 27 h 215"/>
                <a:gd name="T26" fmla="*/ 0 w 128"/>
                <a:gd name="T27" fmla="*/ 14 h 215"/>
                <a:gd name="T28" fmla="*/ 17 w 128"/>
                <a:gd name="T29" fmla="*/ 0 h 215"/>
                <a:gd name="T30" fmla="*/ 111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1" y="27"/>
                    <a:pt x="111" y="27"/>
                  </a:cubicBezTo>
                  <a:lnTo>
                    <a:pt x="79" y="27"/>
                  </a:lnTo>
                  <a:lnTo>
                    <a:pt x="79" y="188"/>
                  </a:lnTo>
                  <a:lnTo>
                    <a:pt x="111" y="188"/>
                  </a:lnTo>
                  <a:cubicBezTo>
                    <a:pt x="121" y="188"/>
                    <a:pt x="128" y="192"/>
                    <a:pt x="128" y="202"/>
                  </a:cubicBezTo>
                  <a:cubicBezTo>
                    <a:pt x="128" y="211"/>
                    <a:pt x="121" y="215"/>
                    <a:pt x="111" y="215"/>
                  </a:cubicBezTo>
                  <a:lnTo>
                    <a:pt x="17" y="215"/>
                  </a:lnTo>
                  <a:cubicBezTo>
                    <a:pt x="7" y="215"/>
                    <a:pt x="0" y="211"/>
                    <a:pt x="0" y="202"/>
                  </a:cubicBezTo>
                  <a:cubicBezTo>
                    <a:pt x="0" y="192"/>
                    <a:pt x="7" y="188"/>
                    <a:pt x="17" y="188"/>
                  </a:cubicBezTo>
                  <a:lnTo>
                    <a:pt x="49" y="188"/>
                  </a:lnTo>
                  <a:lnTo>
                    <a:pt x="49" y="27"/>
                  </a:lnTo>
                  <a:lnTo>
                    <a:pt x="17" y="27"/>
                  </a:lnTo>
                  <a:cubicBezTo>
                    <a:pt x="7" y="27"/>
                    <a:pt x="0" y="23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11" y="0"/>
                  </a:lnTo>
                  <a:cubicBezTo>
                    <a:pt x="121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1" name="Freeform 54">
              <a:extLst>
                <a:ext uri="{FF2B5EF4-FFF2-40B4-BE49-F238E27FC236}">
                  <a16:creationId xmlns:a16="http://schemas.microsoft.com/office/drawing/2014/main" id="{2E6D4EE9-1EB3-406D-AE7B-3DA7464CA38B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135813" y="6421438"/>
              <a:ext cx="58738" cy="79375"/>
            </a:xfrm>
            <a:custGeom>
              <a:avLst/>
              <a:gdLst>
                <a:gd name="T0" fmla="*/ 59 w 166"/>
                <a:gd name="T1" fmla="*/ 126 h 215"/>
                <a:gd name="T2" fmla="*/ 107 w 166"/>
                <a:gd name="T3" fmla="*/ 126 h 215"/>
                <a:gd name="T4" fmla="*/ 83 w 166"/>
                <a:gd name="T5" fmla="*/ 56 h 215"/>
                <a:gd name="T6" fmla="*/ 59 w 166"/>
                <a:gd name="T7" fmla="*/ 126 h 215"/>
                <a:gd name="T8" fmla="*/ 165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8 w 166"/>
                <a:gd name="T15" fmla="*/ 205 h 215"/>
                <a:gd name="T16" fmla="*/ 117 w 166"/>
                <a:gd name="T17" fmla="*/ 153 h 215"/>
                <a:gd name="T18" fmla="*/ 49 w 166"/>
                <a:gd name="T19" fmla="*/ 153 h 215"/>
                <a:gd name="T20" fmla="*/ 28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1 w 166"/>
                <a:gd name="T27" fmla="*/ 193 h 215"/>
                <a:gd name="T28" fmla="*/ 70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5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9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9" y="126"/>
                  </a:lnTo>
                  <a:close/>
                  <a:moveTo>
                    <a:pt x="165" y="193"/>
                  </a:moveTo>
                  <a:cubicBezTo>
                    <a:pt x="166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0" y="212"/>
                    <a:pt x="138" y="205"/>
                  </a:cubicBezTo>
                  <a:lnTo>
                    <a:pt x="117" y="153"/>
                  </a:lnTo>
                  <a:lnTo>
                    <a:pt x="49" y="153"/>
                  </a:lnTo>
                  <a:lnTo>
                    <a:pt x="28" y="205"/>
                  </a:lnTo>
                  <a:cubicBezTo>
                    <a:pt x="26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70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4" y="7"/>
                    <a:pt x="96" y="13"/>
                  </a:cubicBezTo>
                  <a:lnTo>
                    <a:pt x="16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2" name="Freeform 55">
              <a:extLst>
                <a:ext uri="{FF2B5EF4-FFF2-40B4-BE49-F238E27FC236}">
                  <a16:creationId xmlns:a16="http://schemas.microsoft.com/office/drawing/2014/main" id="{ADB4CAC4-8538-4CE8-BF73-F3B7C420EEA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273925" y="6437313"/>
              <a:ext cx="57150" cy="58738"/>
            </a:xfrm>
            <a:custGeom>
              <a:avLst/>
              <a:gdLst>
                <a:gd name="T0" fmla="*/ 91 w 156"/>
                <a:gd name="T1" fmla="*/ 140 h 155"/>
                <a:gd name="T2" fmla="*/ 78 w 156"/>
                <a:gd name="T3" fmla="*/ 155 h 155"/>
                <a:gd name="T4" fmla="*/ 65 w 156"/>
                <a:gd name="T5" fmla="*/ 140 h 155"/>
                <a:gd name="T6" fmla="*/ 65 w 156"/>
                <a:gd name="T7" fmla="*/ 91 h 155"/>
                <a:gd name="T8" fmla="*/ 16 w 156"/>
                <a:gd name="T9" fmla="*/ 91 h 155"/>
                <a:gd name="T10" fmla="*/ 0 w 156"/>
                <a:gd name="T11" fmla="*/ 78 h 155"/>
                <a:gd name="T12" fmla="*/ 16 w 156"/>
                <a:gd name="T13" fmla="*/ 65 h 155"/>
                <a:gd name="T14" fmla="*/ 65 w 156"/>
                <a:gd name="T15" fmla="*/ 65 h 155"/>
                <a:gd name="T16" fmla="*/ 65 w 156"/>
                <a:gd name="T17" fmla="*/ 16 h 155"/>
                <a:gd name="T18" fmla="*/ 78 w 156"/>
                <a:gd name="T19" fmla="*/ 0 h 155"/>
                <a:gd name="T20" fmla="*/ 91 w 156"/>
                <a:gd name="T21" fmla="*/ 16 h 155"/>
                <a:gd name="T22" fmla="*/ 91 w 156"/>
                <a:gd name="T23" fmla="*/ 65 h 155"/>
                <a:gd name="T24" fmla="*/ 140 w 156"/>
                <a:gd name="T25" fmla="*/ 65 h 155"/>
                <a:gd name="T26" fmla="*/ 156 w 156"/>
                <a:gd name="T27" fmla="*/ 78 h 155"/>
                <a:gd name="T28" fmla="*/ 140 w 156"/>
                <a:gd name="T29" fmla="*/ 91 h 155"/>
                <a:gd name="T30" fmla="*/ 91 w 156"/>
                <a:gd name="T31" fmla="*/ 91 h 155"/>
                <a:gd name="T32" fmla="*/ 91 w 156"/>
                <a:gd name="T33" fmla="*/ 14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5">
                  <a:moveTo>
                    <a:pt x="91" y="140"/>
                  </a:moveTo>
                  <a:cubicBezTo>
                    <a:pt x="91" y="149"/>
                    <a:pt x="88" y="155"/>
                    <a:pt x="78" y="155"/>
                  </a:cubicBezTo>
                  <a:cubicBezTo>
                    <a:pt x="68" y="155"/>
                    <a:pt x="65" y="149"/>
                    <a:pt x="65" y="140"/>
                  </a:cubicBezTo>
                  <a:lnTo>
                    <a:pt x="65" y="91"/>
                  </a:lnTo>
                  <a:lnTo>
                    <a:pt x="16" y="91"/>
                  </a:lnTo>
                  <a:cubicBezTo>
                    <a:pt x="6" y="91"/>
                    <a:pt x="0" y="87"/>
                    <a:pt x="0" y="78"/>
                  </a:cubicBezTo>
                  <a:cubicBezTo>
                    <a:pt x="0" y="68"/>
                    <a:pt x="6" y="65"/>
                    <a:pt x="16" y="65"/>
                  </a:cubicBezTo>
                  <a:lnTo>
                    <a:pt x="65" y="65"/>
                  </a:lnTo>
                  <a:lnTo>
                    <a:pt x="65" y="16"/>
                  </a:lnTo>
                  <a:cubicBezTo>
                    <a:pt x="65" y="6"/>
                    <a:pt x="68" y="0"/>
                    <a:pt x="78" y="0"/>
                  </a:cubicBezTo>
                  <a:cubicBezTo>
                    <a:pt x="88" y="0"/>
                    <a:pt x="91" y="6"/>
                    <a:pt x="91" y="16"/>
                  </a:cubicBezTo>
                  <a:lnTo>
                    <a:pt x="91" y="65"/>
                  </a:lnTo>
                  <a:lnTo>
                    <a:pt x="140" y="65"/>
                  </a:lnTo>
                  <a:cubicBezTo>
                    <a:pt x="149" y="65"/>
                    <a:pt x="156" y="68"/>
                    <a:pt x="156" y="78"/>
                  </a:cubicBezTo>
                  <a:cubicBezTo>
                    <a:pt x="156" y="87"/>
                    <a:pt x="149" y="91"/>
                    <a:pt x="140" y="91"/>
                  </a:cubicBezTo>
                  <a:lnTo>
                    <a:pt x="91" y="91"/>
                  </a:lnTo>
                  <a:lnTo>
                    <a:pt x="91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3" name="Freeform 56">
              <a:extLst>
                <a:ext uri="{FF2B5EF4-FFF2-40B4-BE49-F238E27FC236}">
                  <a16:creationId xmlns:a16="http://schemas.microsoft.com/office/drawing/2014/main" id="{7C980666-7BDF-4DE3-BB3E-30E6243F5A1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408863" y="6421438"/>
              <a:ext cx="61913" cy="79375"/>
            </a:xfrm>
            <a:custGeom>
              <a:avLst/>
              <a:gdLst>
                <a:gd name="T0" fmla="*/ 157 w 174"/>
                <a:gd name="T1" fmla="*/ 0 h 215"/>
                <a:gd name="T2" fmla="*/ 174 w 174"/>
                <a:gd name="T3" fmla="*/ 14 h 215"/>
                <a:gd name="T4" fmla="*/ 157 w 174"/>
                <a:gd name="T5" fmla="*/ 27 h 215"/>
                <a:gd name="T6" fmla="*/ 102 w 174"/>
                <a:gd name="T7" fmla="*/ 27 h 215"/>
                <a:gd name="T8" fmla="*/ 102 w 174"/>
                <a:gd name="T9" fmla="*/ 198 h 215"/>
                <a:gd name="T10" fmla="*/ 87 w 174"/>
                <a:gd name="T11" fmla="*/ 215 h 215"/>
                <a:gd name="T12" fmla="*/ 72 w 174"/>
                <a:gd name="T13" fmla="*/ 198 h 215"/>
                <a:gd name="T14" fmla="*/ 72 w 174"/>
                <a:gd name="T15" fmla="*/ 27 h 215"/>
                <a:gd name="T16" fmla="*/ 17 w 174"/>
                <a:gd name="T17" fmla="*/ 27 h 215"/>
                <a:gd name="T18" fmla="*/ 0 w 174"/>
                <a:gd name="T19" fmla="*/ 14 h 215"/>
                <a:gd name="T20" fmla="*/ 17 w 174"/>
                <a:gd name="T21" fmla="*/ 0 h 215"/>
                <a:gd name="T22" fmla="*/ 157 w 174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15">
                  <a:moveTo>
                    <a:pt x="157" y="0"/>
                  </a:moveTo>
                  <a:cubicBezTo>
                    <a:pt x="167" y="0"/>
                    <a:pt x="174" y="4"/>
                    <a:pt x="174" y="14"/>
                  </a:cubicBezTo>
                  <a:cubicBezTo>
                    <a:pt x="174" y="24"/>
                    <a:pt x="167" y="27"/>
                    <a:pt x="157" y="27"/>
                  </a:cubicBezTo>
                  <a:lnTo>
                    <a:pt x="102" y="27"/>
                  </a:lnTo>
                  <a:lnTo>
                    <a:pt x="102" y="198"/>
                  </a:lnTo>
                  <a:cubicBezTo>
                    <a:pt x="102" y="208"/>
                    <a:pt x="97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7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4" name="Freeform 57">
              <a:extLst>
                <a:ext uri="{FF2B5EF4-FFF2-40B4-BE49-F238E27FC236}">
                  <a16:creationId xmlns:a16="http://schemas.microsoft.com/office/drawing/2014/main" id="{5C5D0E8A-D0BC-431A-9D76-642B80E45EE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481888" y="6421438"/>
              <a:ext cx="52388" cy="79375"/>
            </a:xfrm>
            <a:custGeom>
              <a:avLst/>
              <a:gdLst>
                <a:gd name="T0" fmla="*/ 125 w 146"/>
                <a:gd name="T1" fmla="*/ 0 h 215"/>
                <a:gd name="T2" fmla="*/ 141 w 146"/>
                <a:gd name="T3" fmla="*/ 14 h 215"/>
                <a:gd name="T4" fmla="*/ 125 w 146"/>
                <a:gd name="T5" fmla="*/ 27 h 215"/>
                <a:gd name="T6" fmla="*/ 29 w 146"/>
                <a:gd name="T7" fmla="*/ 27 h 215"/>
                <a:gd name="T8" fmla="*/ 29 w 146"/>
                <a:gd name="T9" fmla="*/ 91 h 215"/>
                <a:gd name="T10" fmla="*/ 100 w 146"/>
                <a:gd name="T11" fmla="*/ 91 h 215"/>
                <a:gd name="T12" fmla="*/ 115 w 146"/>
                <a:gd name="T13" fmla="*/ 105 h 215"/>
                <a:gd name="T14" fmla="*/ 100 w 146"/>
                <a:gd name="T15" fmla="*/ 118 h 215"/>
                <a:gd name="T16" fmla="*/ 29 w 146"/>
                <a:gd name="T17" fmla="*/ 118 h 215"/>
                <a:gd name="T18" fmla="*/ 29 w 146"/>
                <a:gd name="T19" fmla="*/ 188 h 215"/>
                <a:gd name="T20" fmla="*/ 130 w 146"/>
                <a:gd name="T21" fmla="*/ 188 h 215"/>
                <a:gd name="T22" fmla="*/ 146 w 146"/>
                <a:gd name="T23" fmla="*/ 202 h 215"/>
                <a:gd name="T24" fmla="*/ 130 w 146"/>
                <a:gd name="T25" fmla="*/ 215 h 215"/>
                <a:gd name="T26" fmla="*/ 16 w 146"/>
                <a:gd name="T27" fmla="*/ 215 h 215"/>
                <a:gd name="T28" fmla="*/ 0 w 146"/>
                <a:gd name="T29" fmla="*/ 198 h 215"/>
                <a:gd name="T30" fmla="*/ 0 w 146"/>
                <a:gd name="T31" fmla="*/ 17 h 215"/>
                <a:gd name="T32" fmla="*/ 16 w 146"/>
                <a:gd name="T33" fmla="*/ 0 h 215"/>
                <a:gd name="T34" fmla="*/ 125 w 146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15">
                  <a:moveTo>
                    <a:pt x="125" y="0"/>
                  </a:moveTo>
                  <a:cubicBezTo>
                    <a:pt x="134" y="0"/>
                    <a:pt x="141" y="4"/>
                    <a:pt x="141" y="14"/>
                  </a:cubicBezTo>
                  <a:cubicBezTo>
                    <a:pt x="141" y="24"/>
                    <a:pt x="134" y="27"/>
                    <a:pt x="125" y="27"/>
                  </a:cubicBezTo>
                  <a:lnTo>
                    <a:pt x="29" y="27"/>
                  </a:lnTo>
                  <a:lnTo>
                    <a:pt x="29" y="91"/>
                  </a:lnTo>
                  <a:lnTo>
                    <a:pt x="100" y="91"/>
                  </a:lnTo>
                  <a:cubicBezTo>
                    <a:pt x="109" y="91"/>
                    <a:pt x="115" y="94"/>
                    <a:pt x="115" y="105"/>
                  </a:cubicBezTo>
                  <a:cubicBezTo>
                    <a:pt x="115" y="115"/>
                    <a:pt x="109" y="118"/>
                    <a:pt x="100" y="118"/>
                  </a:cubicBezTo>
                  <a:lnTo>
                    <a:pt x="29" y="118"/>
                  </a:lnTo>
                  <a:lnTo>
                    <a:pt x="29" y="188"/>
                  </a:lnTo>
                  <a:lnTo>
                    <a:pt x="130" y="188"/>
                  </a:lnTo>
                  <a:cubicBezTo>
                    <a:pt x="139" y="188"/>
                    <a:pt x="146" y="191"/>
                    <a:pt x="146" y="202"/>
                  </a:cubicBezTo>
                  <a:cubicBezTo>
                    <a:pt x="146" y="212"/>
                    <a:pt x="139" y="215"/>
                    <a:pt x="130" y="215"/>
                  </a:cubicBezTo>
                  <a:lnTo>
                    <a:pt x="16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7" y="0"/>
                    <a:pt x="16" y="0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5" name="Freeform 58">
              <a:extLst>
                <a:ext uri="{FF2B5EF4-FFF2-40B4-BE49-F238E27FC236}">
                  <a16:creationId xmlns:a16="http://schemas.microsoft.com/office/drawing/2014/main" id="{2F0C424A-7AD8-416E-8500-EC838F17519E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546975" y="6421438"/>
              <a:ext cx="60325" cy="79375"/>
            </a:xfrm>
            <a:custGeom>
              <a:avLst/>
              <a:gdLst>
                <a:gd name="T0" fmla="*/ 58 w 165"/>
                <a:gd name="T1" fmla="*/ 126 h 215"/>
                <a:gd name="T2" fmla="*/ 107 w 165"/>
                <a:gd name="T3" fmla="*/ 126 h 215"/>
                <a:gd name="T4" fmla="*/ 83 w 165"/>
                <a:gd name="T5" fmla="*/ 56 h 215"/>
                <a:gd name="T6" fmla="*/ 58 w 165"/>
                <a:gd name="T7" fmla="*/ 126 h 215"/>
                <a:gd name="T8" fmla="*/ 164 w 165"/>
                <a:gd name="T9" fmla="*/ 193 h 215"/>
                <a:gd name="T10" fmla="*/ 165 w 165"/>
                <a:gd name="T11" fmla="*/ 200 h 215"/>
                <a:gd name="T12" fmla="*/ 151 w 165"/>
                <a:gd name="T13" fmla="*/ 215 h 215"/>
                <a:gd name="T14" fmla="*/ 137 w 165"/>
                <a:gd name="T15" fmla="*/ 205 h 215"/>
                <a:gd name="T16" fmla="*/ 117 w 165"/>
                <a:gd name="T17" fmla="*/ 153 h 215"/>
                <a:gd name="T18" fmla="*/ 48 w 165"/>
                <a:gd name="T19" fmla="*/ 153 h 215"/>
                <a:gd name="T20" fmla="*/ 28 w 165"/>
                <a:gd name="T21" fmla="*/ 205 h 215"/>
                <a:gd name="T22" fmla="*/ 14 w 165"/>
                <a:gd name="T23" fmla="*/ 215 h 215"/>
                <a:gd name="T24" fmla="*/ 0 w 165"/>
                <a:gd name="T25" fmla="*/ 200 h 215"/>
                <a:gd name="T26" fmla="*/ 1 w 165"/>
                <a:gd name="T27" fmla="*/ 193 h 215"/>
                <a:gd name="T28" fmla="*/ 69 w 165"/>
                <a:gd name="T29" fmla="*/ 13 h 215"/>
                <a:gd name="T30" fmla="*/ 83 w 165"/>
                <a:gd name="T31" fmla="*/ 0 h 215"/>
                <a:gd name="T32" fmla="*/ 96 w 165"/>
                <a:gd name="T33" fmla="*/ 13 h 215"/>
                <a:gd name="T34" fmla="*/ 164 w 165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15">
                  <a:moveTo>
                    <a:pt x="58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8" y="126"/>
                  </a:lnTo>
                  <a:close/>
                  <a:moveTo>
                    <a:pt x="164" y="193"/>
                  </a:moveTo>
                  <a:cubicBezTo>
                    <a:pt x="165" y="196"/>
                    <a:pt x="165" y="198"/>
                    <a:pt x="165" y="200"/>
                  </a:cubicBezTo>
                  <a:cubicBezTo>
                    <a:pt x="165" y="209"/>
                    <a:pt x="160" y="215"/>
                    <a:pt x="151" y="215"/>
                  </a:cubicBezTo>
                  <a:cubicBezTo>
                    <a:pt x="145" y="215"/>
                    <a:pt x="140" y="212"/>
                    <a:pt x="137" y="205"/>
                  </a:cubicBezTo>
                  <a:lnTo>
                    <a:pt x="117" y="153"/>
                  </a:lnTo>
                  <a:lnTo>
                    <a:pt x="48" y="153"/>
                  </a:lnTo>
                  <a:lnTo>
                    <a:pt x="28" y="205"/>
                  </a:lnTo>
                  <a:cubicBezTo>
                    <a:pt x="25" y="212"/>
                    <a:pt x="21" y="215"/>
                    <a:pt x="14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69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3" y="7"/>
                    <a:pt x="96" y="13"/>
                  </a:cubicBezTo>
                  <a:lnTo>
                    <a:pt x="164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" name="Freeform 59">
              <a:extLst>
                <a:ext uri="{FF2B5EF4-FFF2-40B4-BE49-F238E27FC236}">
                  <a16:creationId xmlns:a16="http://schemas.microsoft.com/office/drawing/2014/main" id="{3A47024E-53B5-4994-AA3B-6824D490C12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613650" y="6421438"/>
              <a:ext cx="63500" cy="79375"/>
            </a:xfrm>
            <a:custGeom>
              <a:avLst/>
              <a:gdLst>
                <a:gd name="T0" fmla="*/ 157 w 174"/>
                <a:gd name="T1" fmla="*/ 0 h 215"/>
                <a:gd name="T2" fmla="*/ 174 w 174"/>
                <a:gd name="T3" fmla="*/ 14 h 215"/>
                <a:gd name="T4" fmla="*/ 157 w 174"/>
                <a:gd name="T5" fmla="*/ 27 h 215"/>
                <a:gd name="T6" fmla="*/ 102 w 174"/>
                <a:gd name="T7" fmla="*/ 27 h 215"/>
                <a:gd name="T8" fmla="*/ 102 w 174"/>
                <a:gd name="T9" fmla="*/ 198 h 215"/>
                <a:gd name="T10" fmla="*/ 87 w 174"/>
                <a:gd name="T11" fmla="*/ 215 h 215"/>
                <a:gd name="T12" fmla="*/ 72 w 174"/>
                <a:gd name="T13" fmla="*/ 198 h 215"/>
                <a:gd name="T14" fmla="*/ 72 w 174"/>
                <a:gd name="T15" fmla="*/ 27 h 215"/>
                <a:gd name="T16" fmla="*/ 17 w 174"/>
                <a:gd name="T17" fmla="*/ 27 h 215"/>
                <a:gd name="T18" fmla="*/ 0 w 174"/>
                <a:gd name="T19" fmla="*/ 14 h 215"/>
                <a:gd name="T20" fmla="*/ 17 w 174"/>
                <a:gd name="T21" fmla="*/ 0 h 215"/>
                <a:gd name="T22" fmla="*/ 157 w 174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15">
                  <a:moveTo>
                    <a:pt x="157" y="0"/>
                  </a:moveTo>
                  <a:cubicBezTo>
                    <a:pt x="167" y="0"/>
                    <a:pt x="174" y="4"/>
                    <a:pt x="174" y="14"/>
                  </a:cubicBezTo>
                  <a:cubicBezTo>
                    <a:pt x="174" y="24"/>
                    <a:pt x="167" y="27"/>
                    <a:pt x="157" y="27"/>
                  </a:cubicBezTo>
                  <a:lnTo>
                    <a:pt x="102" y="27"/>
                  </a:lnTo>
                  <a:lnTo>
                    <a:pt x="102" y="198"/>
                  </a:lnTo>
                  <a:cubicBezTo>
                    <a:pt x="102" y="208"/>
                    <a:pt x="97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7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7" name="Freeform 60">
              <a:extLst>
                <a:ext uri="{FF2B5EF4-FFF2-40B4-BE49-F238E27FC236}">
                  <a16:creationId xmlns:a16="http://schemas.microsoft.com/office/drawing/2014/main" id="{1AD18112-7046-4905-89AB-601429C00B9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681913" y="6421438"/>
              <a:ext cx="63500" cy="79375"/>
            </a:xfrm>
            <a:custGeom>
              <a:avLst/>
              <a:gdLst>
                <a:gd name="T0" fmla="*/ 157 w 174"/>
                <a:gd name="T1" fmla="*/ 0 h 215"/>
                <a:gd name="T2" fmla="*/ 174 w 174"/>
                <a:gd name="T3" fmla="*/ 14 h 215"/>
                <a:gd name="T4" fmla="*/ 157 w 174"/>
                <a:gd name="T5" fmla="*/ 27 h 215"/>
                <a:gd name="T6" fmla="*/ 102 w 174"/>
                <a:gd name="T7" fmla="*/ 27 h 215"/>
                <a:gd name="T8" fmla="*/ 102 w 174"/>
                <a:gd name="T9" fmla="*/ 198 h 215"/>
                <a:gd name="T10" fmla="*/ 87 w 174"/>
                <a:gd name="T11" fmla="*/ 215 h 215"/>
                <a:gd name="T12" fmla="*/ 72 w 174"/>
                <a:gd name="T13" fmla="*/ 198 h 215"/>
                <a:gd name="T14" fmla="*/ 72 w 174"/>
                <a:gd name="T15" fmla="*/ 27 h 215"/>
                <a:gd name="T16" fmla="*/ 17 w 174"/>
                <a:gd name="T17" fmla="*/ 27 h 215"/>
                <a:gd name="T18" fmla="*/ 0 w 174"/>
                <a:gd name="T19" fmla="*/ 14 h 215"/>
                <a:gd name="T20" fmla="*/ 17 w 174"/>
                <a:gd name="T21" fmla="*/ 0 h 215"/>
                <a:gd name="T22" fmla="*/ 157 w 174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15">
                  <a:moveTo>
                    <a:pt x="157" y="0"/>
                  </a:moveTo>
                  <a:cubicBezTo>
                    <a:pt x="167" y="0"/>
                    <a:pt x="174" y="4"/>
                    <a:pt x="174" y="14"/>
                  </a:cubicBezTo>
                  <a:cubicBezTo>
                    <a:pt x="174" y="24"/>
                    <a:pt x="167" y="27"/>
                    <a:pt x="157" y="27"/>
                  </a:cubicBezTo>
                  <a:lnTo>
                    <a:pt x="102" y="27"/>
                  </a:lnTo>
                  <a:lnTo>
                    <a:pt x="102" y="198"/>
                  </a:lnTo>
                  <a:cubicBezTo>
                    <a:pt x="102" y="208"/>
                    <a:pt x="97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7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8" name="Freeform 61">
              <a:extLst>
                <a:ext uri="{FF2B5EF4-FFF2-40B4-BE49-F238E27FC236}">
                  <a16:creationId xmlns:a16="http://schemas.microsoft.com/office/drawing/2014/main" id="{E9616631-AA3E-44F2-A3EB-6F118E8034E1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756525" y="6421438"/>
              <a:ext cx="52388" cy="79375"/>
            </a:xfrm>
            <a:custGeom>
              <a:avLst/>
              <a:gdLst>
                <a:gd name="T0" fmla="*/ 125 w 146"/>
                <a:gd name="T1" fmla="*/ 0 h 215"/>
                <a:gd name="T2" fmla="*/ 141 w 146"/>
                <a:gd name="T3" fmla="*/ 14 h 215"/>
                <a:gd name="T4" fmla="*/ 125 w 146"/>
                <a:gd name="T5" fmla="*/ 27 h 215"/>
                <a:gd name="T6" fmla="*/ 29 w 146"/>
                <a:gd name="T7" fmla="*/ 27 h 215"/>
                <a:gd name="T8" fmla="*/ 29 w 146"/>
                <a:gd name="T9" fmla="*/ 91 h 215"/>
                <a:gd name="T10" fmla="*/ 100 w 146"/>
                <a:gd name="T11" fmla="*/ 91 h 215"/>
                <a:gd name="T12" fmla="*/ 115 w 146"/>
                <a:gd name="T13" fmla="*/ 105 h 215"/>
                <a:gd name="T14" fmla="*/ 100 w 146"/>
                <a:gd name="T15" fmla="*/ 118 h 215"/>
                <a:gd name="T16" fmla="*/ 29 w 146"/>
                <a:gd name="T17" fmla="*/ 118 h 215"/>
                <a:gd name="T18" fmla="*/ 29 w 146"/>
                <a:gd name="T19" fmla="*/ 188 h 215"/>
                <a:gd name="T20" fmla="*/ 130 w 146"/>
                <a:gd name="T21" fmla="*/ 188 h 215"/>
                <a:gd name="T22" fmla="*/ 146 w 146"/>
                <a:gd name="T23" fmla="*/ 202 h 215"/>
                <a:gd name="T24" fmla="*/ 130 w 146"/>
                <a:gd name="T25" fmla="*/ 215 h 215"/>
                <a:gd name="T26" fmla="*/ 17 w 146"/>
                <a:gd name="T27" fmla="*/ 215 h 215"/>
                <a:gd name="T28" fmla="*/ 0 w 146"/>
                <a:gd name="T29" fmla="*/ 198 h 215"/>
                <a:gd name="T30" fmla="*/ 0 w 146"/>
                <a:gd name="T31" fmla="*/ 17 h 215"/>
                <a:gd name="T32" fmla="*/ 17 w 146"/>
                <a:gd name="T33" fmla="*/ 0 h 215"/>
                <a:gd name="T34" fmla="*/ 125 w 146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15">
                  <a:moveTo>
                    <a:pt x="125" y="0"/>
                  </a:moveTo>
                  <a:cubicBezTo>
                    <a:pt x="134" y="0"/>
                    <a:pt x="141" y="4"/>
                    <a:pt x="141" y="14"/>
                  </a:cubicBezTo>
                  <a:cubicBezTo>
                    <a:pt x="141" y="24"/>
                    <a:pt x="134" y="27"/>
                    <a:pt x="125" y="27"/>
                  </a:cubicBezTo>
                  <a:lnTo>
                    <a:pt x="29" y="27"/>
                  </a:lnTo>
                  <a:lnTo>
                    <a:pt x="29" y="91"/>
                  </a:lnTo>
                  <a:lnTo>
                    <a:pt x="100" y="91"/>
                  </a:lnTo>
                  <a:cubicBezTo>
                    <a:pt x="109" y="91"/>
                    <a:pt x="115" y="94"/>
                    <a:pt x="115" y="105"/>
                  </a:cubicBezTo>
                  <a:cubicBezTo>
                    <a:pt x="115" y="115"/>
                    <a:pt x="109" y="118"/>
                    <a:pt x="100" y="118"/>
                  </a:cubicBezTo>
                  <a:lnTo>
                    <a:pt x="29" y="118"/>
                  </a:lnTo>
                  <a:lnTo>
                    <a:pt x="29" y="188"/>
                  </a:lnTo>
                  <a:lnTo>
                    <a:pt x="130" y="188"/>
                  </a:lnTo>
                  <a:cubicBezTo>
                    <a:pt x="139" y="188"/>
                    <a:pt x="146" y="191"/>
                    <a:pt x="146" y="202"/>
                  </a:cubicBezTo>
                  <a:cubicBezTo>
                    <a:pt x="146" y="212"/>
                    <a:pt x="139" y="215"/>
                    <a:pt x="130" y="215"/>
                  </a:cubicBezTo>
                  <a:lnTo>
                    <a:pt x="17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7" y="0"/>
                    <a:pt x="17" y="0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9" name="Freeform 62">
              <a:extLst>
                <a:ext uri="{FF2B5EF4-FFF2-40B4-BE49-F238E27FC236}">
                  <a16:creationId xmlns:a16="http://schemas.microsoft.com/office/drawing/2014/main" id="{86D05C9E-16D9-48F7-8710-B0E3BDE7596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826375" y="6421438"/>
              <a:ext cx="55563" cy="79375"/>
            </a:xfrm>
            <a:custGeom>
              <a:avLst/>
              <a:gdLst>
                <a:gd name="T0" fmla="*/ 30 w 151"/>
                <a:gd name="T1" fmla="*/ 27 h 215"/>
                <a:gd name="T2" fmla="*/ 30 w 151"/>
                <a:gd name="T3" fmla="*/ 103 h 215"/>
                <a:gd name="T4" fmla="*/ 79 w 151"/>
                <a:gd name="T5" fmla="*/ 103 h 215"/>
                <a:gd name="T6" fmla="*/ 118 w 151"/>
                <a:gd name="T7" fmla="*/ 66 h 215"/>
                <a:gd name="T8" fmla="*/ 79 w 151"/>
                <a:gd name="T9" fmla="*/ 27 h 215"/>
                <a:gd name="T10" fmla="*/ 30 w 151"/>
                <a:gd name="T11" fmla="*/ 27 h 215"/>
                <a:gd name="T12" fmla="*/ 77 w 151"/>
                <a:gd name="T13" fmla="*/ 0 h 215"/>
                <a:gd name="T14" fmla="*/ 147 w 151"/>
                <a:gd name="T15" fmla="*/ 66 h 215"/>
                <a:gd name="T16" fmla="*/ 106 w 151"/>
                <a:gd name="T17" fmla="*/ 126 h 215"/>
                <a:gd name="T18" fmla="*/ 147 w 151"/>
                <a:gd name="T19" fmla="*/ 188 h 215"/>
                <a:gd name="T20" fmla="*/ 151 w 151"/>
                <a:gd name="T21" fmla="*/ 199 h 215"/>
                <a:gd name="T22" fmla="*/ 135 w 151"/>
                <a:gd name="T23" fmla="*/ 215 h 215"/>
                <a:gd name="T24" fmla="*/ 123 w 151"/>
                <a:gd name="T25" fmla="*/ 208 h 215"/>
                <a:gd name="T26" fmla="*/ 75 w 151"/>
                <a:gd name="T27" fmla="*/ 130 h 215"/>
                <a:gd name="T28" fmla="*/ 30 w 151"/>
                <a:gd name="T29" fmla="*/ 130 h 215"/>
                <a:gd name="T30" fmla="*/ 30 w 151"/>
                <a:gd name="T31" fmla="*/ 198 h 215"/>
                <a:gd name="T32" fmla="*/ 15 w 151"/>
                <a:gd name="T33" fmla="*/ 215 h 215"/>
                <a:gd name="T34" fmla="*/ 0 w 151"/>
                <a:gd name="T35" fmla="*/ 198 h 215"/>
                <a:gd name="T36" fmla="*/ 0 w 151"/>
                <a:gd name="T37" fmla="*/ 17 h 215"/>
                <a:gd name="T38" fmla="*/ 17 w 151"/>
                <a:gd name="T39" fmla="*/ 0 h 215"/>
                <a:gd name="T40" fmla="*/ 77 w 151"/>
                <a:gd name="T41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215">
                  <a:moveTo>
                    <a:pt x="30" y="27"/>
                  </a:moveTo>
                  <a:lnTo>
                    <a:pt x="30" y="103"/>
                  </a:lnTo>
                  <a:lnTo>
                    <a:pt x="79" y="103"/>
                  </a:lnTo>
                  <a:cubicBezTo>
                    <a:pt x="105" y="103"/>
                    <a:pt x="118" y="88"/>
                    <a:pt x="118" y="66"/>
                  </a:cubicBezTo>
                  <a:cubicBezTo>
                    <a:pt x="118" y="42"/>
                    <a:pt x="105" y="27"/>
                    <a:pt x="79" y="27"/>
                  </a:cubicBezTo>
                  <a:lnTo>
                    <a:pt x="30" y="27"/>
                  </a:lnTo>
                  <a:close/>
                  <a:moveTo>
                    <a:pt x="77" y="0"/>
                  </a:moveTo>
                  <a:cubicBezTo>
                    <a:pt x="123" y="0"/>
                    <a:pt x="147" y="27"/>
                    <a:pt x="147" y="66"/>
                  </a:cubicBezTo>
                  <a:cubicBezTo>
                    <a:pt x="147" y="95"/>
                    <a:pt x="132" y="116"/>
                    <a:pt x="106" y="126"/>
                  </a:cubicBezTo>
                  <a:lnTo>
                    <a:pt x="147" y="188"/>
                  </a:lnTo>
                  <a:cubicBezTo>
                    <a:pt x="150" y="192"/>
                    <a:pt x="151" y="196"/>
                    <a:pt x="151" y="199"/>
                  </a:cubicBezTo>
                  <a:cubicBezTo>
                    <a:pt x="151" y="210"/>
                    <a:pt x="144" y="215"/>
                    <a:pt x="135" y="215"/>
                  </a:cubicBezTo>
                  <a:cubicBezTo>
                    <a:pt x="131" y="215"/>
                    <a:pt x="126" y="213"/>
                    <a:pt x="123" y="208"/>
                  </a:cubicBezTo>
                  <a:lnTo>
                    <a:pt x="75" y="130"/>
                  </a:lnTo>
                  <a:lnTo>
                    <a:pt x="30" y="130"/>
                  </a:lnTo>
                  <a:lnTo>
                    <a:pt x="30" y="198"/>
                  </a:lnTo>
                  <a:cubicBezTo>
                    <a:pt x="30" y="208"/>
                    <a:pt x="24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8" y="1"/>
                    <a:pt x="17" y="0"/>
                  </a:cubicBezTo>
                  <a:lnTo>
                    <a:pt x="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0" name="Freeform 63">
              <a:extLst>
                <a:ext uri="{FF2B5EF4-FFF2-40B4-BE49-F238E27FC236}">
                  <a16:creationId xmlns:a16="http://schemas.microsoft.com/office/drawing/2014/main" id="{A2EE5AC0-4634-4ECB-A918-ACC357B4486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896225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1 w 128"/>
                <a:gd name="T3" fmla="*/ 27 h 215"/>
                <a:gd name="T4" fmla="*/ 79 w 128"/>
                <a:gd name="T5" fmla="*/ 27 h 215"/>
                <a:gd name="T6" fmla="*/ 79 w 128"/>
                <a:gd name="T7" fmla="*/ 188 h 215"/>
                <a:gd name="T8" fmla="*/ 111 w 128"/>
                <a:gd name="T9" fmla="*/ 188 h 215"/>
                <a:gd name="T10" fmla="*/ 128 w 128"/>
                <a:gd name="T11" fmla="*/ 202 h 215"/>
                <a:gd name="T12" fmla="*/ 111 w 128"/>
                <a:gd name="T13" fmla="*/ 215 h 215"/>
                <a:gd name="T14" fmla="*/ 17 w 128"/>
                <a:gd name="T15" fmla="*/ 215 h 215"/>
                <a:gd name="T16" fmla="*/ 0 w 128"/>
                <a:gd name="T17" fmla="*/ 202 h 215"/>
                <a:gd name="T18" fmla="*/ 17 w 128"/>
                <a:gd name="T19" fmla="*/ 188 h 215"/>
                <a:gd name="T20" fmla="*/ 49 w 128"/>
                <a:gd name="T21" fmla="*/ 188 h 215"/>
                <a:gd name="T22" fmla="*/ 49 w 128"/>
                <a:gd name="T23" fmla="*/ 27 h 215"/>
                <a:gd name="T24" fmla="*/ 17 w 128"/>
                <a:gd name="T25" fmla="*/ 27 h 215"/>
                <a:gd name="T26" fmla="*/ 0 w 128"/>
                <a:gd name="T27" fmla="*/ 14 h 215"/>
                <a:gd name="T28" fmla="*/ 17 w 128"/>
                <a:gd name="T29" fmla="*/ 0 h 215"/>
                <a:gd name="T30" fmla="*/ 111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1" y="27"/>
                    <a:pt x="111" y="27"/>
                  </a:cubicBezTo>
                  <a:lnTo>
                    <a:pt x="79" y="27"/>
                  </a:lnTo>
                  <a:lnTo>
                    <a:pt x="79" y="188"/>
                  </a:lnTo>
                  <a:lnTo>
                    <a:pt x="111" y="188"/>
                  </a:lnTo>
                  <a:cubicBezTo>
                    <a:pt x="121" y="188"/>
                    <a:pt x="128" y="192"/>
                    <a:pt x="128" y="202"/>
                  </a:cubicBezTo>
                  <a:cubicBezTo>
                    <a:pt x="128" y="211"/>
                    <a:pt x="121" y="215"/>
                    <a:pt x="111" y="215"/>
                  </a:cubicBezTo>
                  <a:lnTo>
                    <a:pt x="17" y="215"/>
                  </a:lnTo>
                  <a:cubicBezTo>
                    <a:pt x="7" y="215"/>
                    <a:pt x="0" y="211"/>
                    <a:pt x="0" y="202"/>
                  </a:cubicBezTo>
                  <a:cubicBezTo>
                    <a:pt x="0" y="192"/>
                    <a:pt x="7" y="188"/>
                    <a:pt x="17" y="188"/>
                  </a:cubicBezTo>
                  <a:lnTo>
                    <a:pt x="49" y="188"/>
                  </a:lnTo>
                  <a:lnTo>
                    <a:pt x="49" y="27"/>
                  </a:lnTo>
                  <a:lnTo>
                    <a:pt x="17" y="27"/>
                  </a:lnTo>
                  <a:cubicBezTo>
                    <a:pt x="7" y="27"/>
                    <a:pt x="0" y="23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11" y="0"/>
                  </a:lnTo>
                  <a:cubicBezTo>
                    <a:pt x="121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1" name="Freeform 64">
              <a:extLst>
                <a:ext uri="{FF2B5EF4-FFF2-40B4-BE49-F238E27FC236}">
                  <a16:creationId xmlns:a16="http://schemas.microsoft.com/office/drawing/2014/main" id="{8DB7D484-8124-463C-A091-85D54EA16250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962900" y="6421438"/>
              <a:ext cx="55563" cy="79375"/>
            </a:xfrm>
            <a:custGeom>
              <a:avLst/>
              <a:gdLst>
                <a:gd name="T0" fmla="*/ 61 w 151"/>
                <a:gd name="T1" fmla="*/ 107 h 215"/>
                <a:gd name="T2" fmla="*/ 30 w 151"/>
                <a:gd name="T3" fmla="*/ 144 h 215"/>
                <a:gd name="T4" fmla="*/ 30 w 151"/>
                <a:gd name="T5" fmla="*/ 198 h 215"/>
                <a:gd name="T6" fmla="*/ 15 w 151"/>
                <a:gd name="T7" fmla="*/ 215 h 215"/>
                <a:gd name="T8" fmla="*/ 0 w 151"/>
                <a:gd name="T9" fmla="*/ 198 h 215"/>
                <a:gd name="T10" fmla="*/ 0 w 151"/>
                <a:gd name="T11" fmla="*/ 17 h 215"/>
                <a:gd name="T12" fmla="*/ 15 w 151"/>
                <a:gd name="T13" fmla="*/ 0 h 215"/>
                <a:gd name="T14" fmla="*/ 30 w 151"/>
                <a:gd name="T15" fmla="*/ 17 h 215"/>
                <a:gd name="T16" fmla="*/ 30 w 151"/>
                <a:gd name="T17" fmla="*/ 101 h 215"/>
                <a:gd name="T18" fmla="*/ 105 w 151"/>
                <a:gd name="T19" fmla="*/ 6 h 215"/>
                <a:gd name="T20" fmla="*/ 117 w 151"/>
                <a:gd name="T21" fmla="*/ 0 h 215"/>
                <a:gd name="T22" fmla="*/ 131 w 151"/>
                <a:gd name="T23" fmla="*/ 13 h 215"/>
                <a:gd name="T24" fmla="*/ 126 w 151"/>
                <a:gd name="T25" fmla="*/ 26 h 215"/>
                <a:gd name="T26" fmla="*/ 79 w 151"/>
                <a:gd name="T27" fmla="*/ 83 h 215"/>
                <a:gd name="T28" fmla="*/ 149 w 151"/>
                <a:gd name="T29" fmla="*/ 190 h 215"/>
                <a:gd name="T30" fmla="*/ 151 w 151"/>
                <a:gd name="T31" fmla="*/ 199 h 215"/>
                <a:gd name="T32" fmla="*/ 137 w 151"/>
                <a:gd name="T33" fmla="*/ 215 h 215"/>
                <a:gd name="T34" fmla="*/ 123 w 151"/>
                <a:gd name="T35" fmla="*/ 207 h 215"/>
                <a:gd name="T36" fmla="*/ 61 w 151"/>
                <a:gd name="T37" fmla="*/ 10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215">
                  <a:moveTo>
                    <a:pt x="61" y="107"/>
                  </a:moveTo>
                  <a:lnTo>
                    <a:pt x="30" y="144"/>
                  </a:lnTo>
                  <a:lnTo>
                    <a:pt x="30" y="198"/>
                  </a:lnTo>
                  <a:cubicBezTo>
                    <a:pt x="30" y="208"/>
                    <a:pt x="24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6" y="0"/>
                    <a:pt x="15" y="0"/>
                  </a:cubicBezTo>
                  <a:cubicBezTo>
                    <a:pt x="24" y="0"/>
                    <a:pt x="30" y="8"/>
                    <a:pt x="30" y="17"/>
                  </a:cubicBezTo>
                  <a:lnTo>
                    <a:pt x="30" y="101"/>
                  </a:lnTo>
                  <a:lnTo>
                    <a:pt x="105" y="6"/>
                  </a:lnTo>
                  <a:cubicBezTo>
                    <a:pt x="109" y="2"/>
                    <a:pt x="113" y="0"/>
                    <a:pt x="117" y="0"/>
                  </a:cubicBezTo>
                  <a:cubicBezTo>
                    <a:pt x="125" y="0"/>
                    <a:pt x="131" y="5"/>
                    <a:pt x="131" y="13"/>
                  </a:cubicBezTo>
                  <a:cubicBezTo>
                    <a:pt x="131" y="17"/>
                    <a:pt x="130" y="21"/>
                    <a:pt x="126" y="26"/>
                  </a:cubicBezTo>
                  <a:lnTo>
                    <a:pt x="79" y="83"/>
                  </a:lnTo>
                  <a:lnTo>
                    <a:pt x="149" y="190"/>
                  </a:lnTo>
                  <a:cubicBezTo>
                    <a:pt x="150" y="193"/>
                    <a:pt x="151" y="196"/>
                    <a:pt x="151" y="199"/>
                  </a:cubicBezTo>
                  <a:cubicBezTo>
                    <a:pt x="151" y="208"/>
                    <a:pt x="145" y="215"/>
                    <a:pt x="137" y="215"/>
                  </a:cubicBezTo>
                  <a:cubicBezTo>
                    <a:pt x="132" y="215"/>
                    <a:pt x="126" y="212"/>
                    <a:pt x="123" y="207"/>
                  </a:cubicBezTo>
                  <a:lnTo>
                    <a:pt x="6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2" name="Freeform 65">
              <a:extLst>
                <a:ext uri="{FF2B5EF4-FFF2-40B4-BE49-F238E27FC236}">
                  <a16:creationId xmlns:a16="http://schemas.microsoft.com/office/drawing/2014/main" id="{D3111B62-8B69-4EEB-B7E7-44BF06E50E9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026400" y="6419851"/>
              <a:ext cx="61913" cy="82550"/>
            </a:xfrm>
            <a:custGeom>
              <a:avLst/>
              <a:gdLst>
                <a:gd name="T0" fmla="*/ 86 w 172"/>
                <a:gd name="T1" fmla="*/ 27 h 221"/>
                <a:gd name="T2" fmla="*/ 31 w 172"/>
                <a:gd name="T3" fmla="*/ 111 h 221"/>
                <a:gd name="T4" fmla="*/ 86 w 172"/>
                <a:gd name="T5" fmla="*/ 194 h 221"/>
                <a:gd name="T6" fmla="*/ 142 w 172"/>
                <a:gd name="T7" fmla="*/ 111 h 221"/>
                <a:gd name="T8" fmla="*/ 86 w 172"/>
                <a:gd name="T9" fmla="*/ 27 h 221"/>
                <a:gd name="T10" fmla="*/ 86 w 172"/>
                <a:gd name="T11" fmla="*/ 221 h 221"/>
                <a:gd name="T12" fmla="*/ 0 w 172"/>
                <a:gd name="T13" fmla="*/ 111 h 221"/>
                <a:gd name="T14" fmla="*/ 86 w 172"/>
                <a:gd name="T15" fmla="*/ 0 h 221"/>
                <a:gd name="T16" fmla="*/ 172 w 172"/>
                <a:gd name="T17" fmla="*/ 111 h 221"/>
                <a:gd name="T18" fmla="*/ 86 w 172"/>
                <a:gd name="T1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221">
                  <a:moveTo>
                    <a:pt x="86" y="27"/>
                  </a:moveTo>
                  <a:cubicBezTo>
                    <a:pt x="48" y="27"/>
                    <a:pt x="31" y="63"/>
                    <a:pt x="31" y="111"/>
                  </a:cubicBezTo>
                  <a:cubicBezTo>
                    <a:pt x="31" y="159"/>
                    <a:pt x="48" y="194"/>
                    <a:pt x="86" y="194"/>
                  </a:cubicBezTo>
                  <a:cubicBezTo>
                    <a:pt x="125" y="194"/>
                    <a:pt x="142" y="159"/>
                    <a:pt x="142" y="111"/>
                  </a:cubicBezTo>
                  <a:cubicBezTo>
                    <a:pt x="142" y="63"/>
                    <a:pt x="125" y="27"/>
                    <a:pt x="86" y="27"/>
                  </a:cubicBezTo>
                  <a:close/>
                  <a:moveTo>
                    <a:pt x="86" y="221"/>
                  </a:moveTo>
                  <a:cubicBezTo>
                    <a:pt x="29" y="221"/>
                    <a:pt x="0" y="173"/>
                    <a:pt x="0" y="111"/>
                  </a:cubicBezTo>
                  <a:cubicBezTo>
                    <a:pt x="0" y="48"/>
                    <a:pt x="29" y="0"/>
                    <a:pt x="86" y="0"/>
                  </a:cubicBezTo>
                  <a:cubicBezTo>
                    <a:pt x="144" y="0"/>
                    <a:pt x="172" y="48"/>
                    <a:pt x="172" y="111"/>
                  </a:cubicBezTo>
                  <a:cubicBezTo>
                    <a:pt x="172" y="173"/>
                    <a:pt x="144" y="221"/>
                    <a:pt x="86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3" name="Freeform 66">
              <a:extLst>
                <a:ext uri="{FF2B5EF4-FFF2-40B4-BE49-F238E27FC236}">
                  <a16:creationId xmlns:a16="http://schemas.microsoft.com/office/drawing/2014/main" id="{71D2BEC0-36EC-422E-AC9B-08DC302B13D7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101013" y="6421438"/>
              <a:ext cx="55563" cy="79375"/>
            </a:xfrm>
            <a:custGeom>
              <a:avLst/>
              <a:gdLst>
                <a:gd name="T0" fmla="*/ 30 w 151"/>
                <a:gd name="T1" fmla="*/ 27 h 215"/>
                <a:gd name="T2" fmla="*/ 30 w 151"/>
                <a:gd name="T3" fmla="*/ 103 h 215"/>
                <a:gd name="T4" fmla="*/ 79 w 151"/>
                <a:gd name="T5" fmla="*/ 103 h 215"/>
                <a:gd name="T6" fmla="*/ 118 w 151"/>
                <a:gd name="T7" fmla="*/ 66 h 215"/>
                <a:gd name="T8" fmla="*/ 79 w 151"/>
                <a:gd name="T9" fmla="*/ 27 h 215"/>
                <a:gd name="T10" fmla="*/ 30 w 151"/>
                <a:gd name="T11" fmla="*/ 27 h 215"/>
                <a:gd name="T12" fmla="*/ 78 w 151"/>
                <a:gd name="T13" fmla="*/ 0 h 215"/>
                <a:gd name="T14" fmla="*/ 147 w 151"/>
                <a:gd name="T15" fmla="*/ 66 h 215"/>
                <a:gd name="T16" fmla="*/ 106 w 151"/>
                <a:gd name="T17" fmla="*/ 126 h 215"/>
                <a:gd name="T18" fmla="*/ 147 w 151"/>
                <a:gd name="T19" fmla="*/ 188 h 215"/>
                <a:gd name="T20" fmla="*/ 151 w 151"/>
                <a:gd name="T21" fmla="*/ 199 h 215"/>
                <a:gd name="T22" fmla="*/ 135 w 151"/>
                <a:gd name="T23" fmla="*/ 215 h 215"/>
                <a:gd name="T24" fmla="*/ 123 w 151"/>
                <a:gd name="T25" fmla="*/ 208 h 215"/>
                <a:gd name="T26" fmla="*/ 75 w 151"/>
                <a:gd name="T27" fmla="*/ 130 h 215"/>
                <a:gd name="T28" fmla="*/ 30 w 151"/>
                <a:gd name="T29" fmla="*/ 130 h 215"/>
                <a:gd name="T30" fmla="*/ 30 w 151"/>
                <a:gd name="T31" fmla="*/ 198 h 215"/>
                <a:gd name="T32" fmla="*/ 15 w 151"/>
                <a:gd name="T33" fmla="*/ 215 h 215"/>
                <a:gd name="T34" fmla="*/ 0 w 151"/>
                <a:gd name="T35" fmla="*/ 198 h 215"/>
                <a:gd name="T36" fmla="*/ 0 w 151"/>
                <a:gd name="T37" fmla="*/ 17 h 215"/>
                <a:gd name="T38" fmla="*/ 17 w 151"/>
                <a:gd name="T39" fmla="*/ 0 h 215"/>
                <a:gd name="T40" fmla="*/ 78 w 151"/>
                <a:gd name="T41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215">
                  <a:moveTo>
                    <a:pt x="30" y="27"/>
                  </a:moveTo>
                  <a:lnTo>
                    <a:pt x="30" y="103"/>
                  </a:lnTo>
                  <a:lnTo>
                    <a:pt x="79" y="103"/>
                  </a:lnTo>
                  <a:cubicBezTo>
                    <a:pt x="105" y="103"/>
                    <a:pt x="118" y="88"/>
                    <a:pt x="118" y="66"/>
                  </a:cubicBezTo>
                  <a:cubicBezTo>
                    <a:pt x="118" y="42"/>
                    <a:pt x="105" y="27"/>
                    <a:pt x="79" y="27"/>
                  </a:cubicBezTo>
                  <a:lnTo>
                    <a:pt x="30" y="27"/>
                  </a:lnTo>
                  <a:close/>
                  <a:moveTo>
                    <a:pt x="78" y="0"/>
                  </a:moveTo>
                  <a:cubicBezTo>
                    <a:pt x="123" y="0"/>
                    <a:pt x="147" y="27"/>
                    <a:pt x="147" y="66"/>
                  </a:cubicBezTo>
                  <a:cubicBezTo>
                    <a:pt x="147" y="95"/>
                    <a:pt x="132" y="116"/>
                    <a:pt x="106" y="126"/>
                  </a:cubicBezTo>
                  <a:lnTo>
                    <a:pt x="147" y="188"/>
                  </a:lnTo>
                  <a:cubicBezTo>
                    <a:pt x="150" y="192"/>
                    <a:pt x="151" y="196"/>
                    <a:pt x="151" y="199"/>
                  </a:cubicBezTo>
                  <a:cubicBezTo>
                    <a:pt x="151" y="210"/>
                    <a:pt x="144" y="215"/>
                    <a:pt x="135" y="215"/>
                  </a:cubicBezTo>
                  <a:cubicBezTo>
                    <a:pt x="131" y="215"/>
                    <a:pt x="126" y="213"/>
                    <a:pt x="123" y="208"/>
                  </a:cubicBezTo>
                  <a:lnTo>
                    <a:pt x="75" y="130"/>
                  </a:lnTo>
                  <a:lnTo>
                    <a:pt x="30" y="130"/>
                  </a:lnTo>
                  <a:lnTo>
                    <a:pt x="30" y="198"/>
                  </a:lnTo>
                  <a:cubicBezTo>
                    <a:pt x="30" y="208"/>
                    <a:pt x="24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8" y="1"/>
                    <a:pt x="17" y="0"/>
                  </a:cubicBezTo>
                  <a:lnTo>
                    <a:pt x="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4" name="Freeform 67">
              <a:extLst>
                <a:ext uri="{FF2B5EF4-FFF2-40B4-BE49-F238E27FC236}">
                  <a16:creationId xmlns:a16="http://schemas.microsoft.com/office/drawing/2014/main" id="{0F8F3757-14D1-438B-8A3E-9424A523F92B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169275" y="6421438"/>
              <a:ext cx="53975" cy="79375"/>
            </a:xfrm>
            <a:custGeom>
              <a:avLst/>
              <a:gdLst>
                <a:gd name="T0" fmla="*/ 61 w 151"/>
                <a:gd name="T1" fmla="*/ 107 h 215"/>
                <a:gd name="T2" fmla="*/ 29 w 151"/>
                <a:gd name="T3" fmla="*/ 144 h 215"/>
                <a:gd name="T4" fmla="*/ 29 w 151"/>
                <a:gd name="T5" fmla="*/ 198 h 215"/>
                <a:gd name="T6" fmla="*/ 15 w 151"/>
                <a:gd name="T7" fmla="*/ 215 h 215"/>
                <a:gd name="T8" fmla="*/ 0 w 151"/>
                <a:gd name="T9" fmla="*/ 198 h 215"/>
                <a:gd name="T10" fmla="*/ 0 w 151"/>
                <a:gd name="T11" fmla="*/ 17 h 215"/>
                <a:gd name="T12" fmla="*/ 15 w 151"/>
                <a:gd name="T13" fmla="*/ 0 h 215"/>
                <a:gd name="T14" fmla="*/ 29 w 151"/>
                <a:gd name="T15" fmla="*/ 17 h 215"/>
                <a:gd name="T16" fmla="*/ 29 w 151"/>
                <a:gd name="T17" fmla="*/ 101 h 215"/>
                <a:gd name="T18" fmla="*/ 105 w 151"/>
                <a:gd name="T19" fmla="*/ 6 h 215"/>
                <a:gd name="T20" fmla="*/ 117 w 151"/>
                <a:gd name="T21" fmla="*/ 0 h 215"/>
                <a:gd name="T22" fmla="*/ 131 w 151"/>
                <a:gd name="T23" fmla="*/ 13 h 215"/>
                <a:gd name="T24" fmla="*/ 126 w 151"/>
                <a:gd name="T25" fmla="*/ 26 h 215"/>
                <a:gd name="T26" fmla="*/ 79 w 151"/>
                <a:gd name="T27" fmla="*/ 83 h 215"/>
                <a:gd name="T28" fmla="*/ 149 w 151"/>
                <a:gd name="T29" fmla="*/ 190 h 215"/>
                <a:gd name="T30" fmla="*/ 151 w 151"/>
                <a:gd name="T31" fmla="*/ 199 h 215"/>
                <a:gd name="T32" fmla="*/ 137 w 151"/>
                <a:gd name="T33" fmla="*/ 215 h 215"/>
                <a:gd name="T34" fmla="*/ 123 w 151"/>
                <a:gd name="T35" fmla="*/ 207 h 215"/>
                <a:gd name="T36" fmla="*/ 61 w 151"/>
                <a:gd name="T37" fmla="*/ 10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215">
                  <a:moveTo>
                    <a:pt x="61" y="107"/>
                  </a:moveTo>
                  <a:lnTo>
                    <a:pt x="29" y="144"/>
                  </a:lnTo>
                  <a:lnTo>
                    <a:pt x="29" y="198"/>
                  </a:lnTo>
                  <a:cubicBezTo>
                    <a:pt x="29" y="208"/>
                    <a:pt x="24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6" y="0"/>
                    <a:pt x="15" y="0"/>
                  </a:cubicBezTo>
                  <a:cubicBezTo>
                    <a:pt x="24" y="0"/>
                    <a:pt x="29" y="8"/>
                    <a:pt x="29" y="17"/>
                  </a:cubicBezTo>
                  <a:lnTo>
                    <a:pt x="29" y="101"/>
                  </a:lnTo>
                  <a:lnTo>
                    <a:pt x="105" y="6"/>
                  </a:lnTo>
                  <a:cubicBezTo>
                    <a:pt x="108" y="2"/>
                    <a:pt x="112" y="0"/>
                    <a:pt x="117" y="0"/>
                  </a:cubicBezTo>
                  <a:cubicBezTo>
                    <a:pt x="125" y="0"/>
                    <a:pt x="131" y="5"/>
                    <a:pt x="131" y="13"/>
                  </a:cubicBezTo>
                  <a:cubicBezTo>
                    <a:pt x="131" y="17"/>
                    <a:pt x="130" y="21"/>
                    <a:pt x="126" y="26"/>
                  </a:cubicBezTo>
                  <a:lnTo>
                    <a:pt x="79" y="83"/>
                  </a:lnTo>
                  <a:lnTo>
                    <a:pt x="149" y="190"/>
                  </a:lnTo>
                  <a:cubicBezTo>
                    <a:pt x="150" y="193"/>
                    <a:pt x="151" y="196"/>
                    <a:pt x="151" y="199"/>
                  </a:cubicBezTo>
                  <a:cubicBezTo>
                    <a:pt x="151" y="208"/>
                    <a:pt x="145" y="215"/>
                    <a:pt x="137" y="215"/>
                  </a:cubicBezTo>
                  <a:cubicBezTo>
                    <a:pt x="131" y="215"/>
                    <a:pt x="126" y="212"/>
                    <a:pt x="123" y="207"/>
                  </a:cubicBezTo>
                  <a:lnTo>
                    <a:pt x="6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5" name="Freeform 68">
              <a:extLst>
                <a:ext uri="{FF2B5EF4-FFF2-40B4-BE49-F238E27FC236}">
                  <a16:creationId xmlns:a16="http://schemas.microsoft.com/office/drawing/2014/main" id="{1E8DE132-AAE7-4130-B40B-F260EACE2396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237538" y="6421438"/>
              <a:ext cx="52388" cy="79375"/>
            </a:xfrm>
            <a:custGeom>
              <a:avLst/>
              <a:gdLst>
                <a:gd name="T0" fmla="*/ 125 w 146"/>
                <a:gd name="T1" fmla="*/ 0 h 215"/>
                <a:gd name="T2" fmla="*/ 141 w 146"/>
                <a:gd name="T3" fmla="*/ 14 h 215"/>
                <a:gd name="T4" fmla="*/ 125 w 146"/>
                <a:gd name="T5" fmla="*/ 27 h 215"/>
                <a:gd name="T6" fmla="*/ 29 w 146"/>
                <a:gd name="T7" fmla="*/ 27 h 215"/>
                <a:gd name="T8" fmla="*/ 29 w 146"/>
                <a:gd name="T9" fmla="*/ 91 h 215"/>
                <a:gd name="T10" fmla="*/ 100 w 146"/>
                <a:gd name="T11" fmla="*/ 91 h 215"/>
                <a:gd name="T12" fmla="*/ 115 w 146"/>
                <a:gd name="T13" fmla="*/ 105 h 215"/>
                <a:gd name="T14" fmla="*/ 100 w 146"/>
                <a:gd name="T15" fmla="*/ 118 h 215"/>
                <a:gd name="T16" fmla="*/ 29 w 146"/>
                <a:gd name="T17" fmla="*/ 118 h 215"/>
                <a:gd name="T18" fmla="*/ 29 w 146"/>
                <a:gd name="T19" fmla="*/ 188 h 215"/>
                <a:gd name="T20" fmla="*/ 130 w 146"/>
                <a:gd name="T21" fmla="*/ 188 h 215"/>
                <a:gd name="T22" fmla="*/ 146 w 146"/>
                <a:gd name="T23" fmla="*/ 202 h 215"/>
                <a:gd name="T24" fmla="*/ 130 w 146"/>
                <a:gd name="T25" fmla="*/ 215 h 215"/>
                <a:gd name="T26" fmla="*/ 16 w 146"/>
                <a:gd name="T27" fmla="*/ 215 h 215"/>
                <a:gd name="T28" fmla="*/ 0 w 146"/>
                <a:gd name="T29" fmla="*/ 198 h 215"/>
                <a:gd name="T30" fmla="*/ 0 w 146"/>
                <a:gd name="T31" fmla="*/ 17 h 215"/>
                <a:gd name="T32" fmla="*/ 16 w 146"/>
                <a:gd name="T33" fmla="*/ 0 h 215"/>
                <a:gd name="T34" fmla="*/ 125 w 146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15">
                  <a:moveTo>
                    <a:pt x="125" y="0"/>
                  </a:moveTo>
                  <a:cubicBezTo>
                    <a:pt x="134" y="0"/>
                    <a:pt x="141" y="4"/>
                    <a:pt x="141" y="14"/>
                  </a:cubicBezTo>
                  <a:cubicBezTo>
                    <a:pt x="141" y="24"/>
                    <a:pt x="134" y="27"/>
                    <a:pt x="125" y="27"/>
                  </a:cubicBezTo>
                  <a:lnTo>
                    <a:pt x="29" y="27"/>
                  </a:lnTo>
                  <a:lnTo>
                    <a:pt x="29" y="91"/>
                  </a:lnTo>
                  <a:lnTo>
                    <a:pt x="100" y="91"/>
                  </a:lnTo>
                  <a:cubicBezTo>
                    <a:pt x="109" y="91"/>
                    <a:pt x="115" y="94"/>
                    <a:pt x="115" y="105"/>
                  </a:cubicBezTo>
                  <a:cubicBezTo>
                    <a:pt x="115" y="115"/>
                    <a:pt x="109" y="118"/>
                    <a:pt x="100" y="118"/>
                  </a:cubicBezTo>
                  <a:lnTo>
                    <a:pt x="29" y="118"/>
                  </a:lnTo>
                  <a:lnTo>
                    <a:pt x="29" y="188"/>
                  </a:lnTo>
                  <a:lnTo>
                    <a:pt x="130" y="188"/>
                  </a:lnTo>
                  <a:cubicBezTo>
                    <a:pt x="139" y="188"/>
                    <a:pt x="146" y="191"/>
                    <a:pt x="146" y="202"/>
                  </a:cubicBezTo>
                  <a:cubicBezTo>
                    <a:pt x="146" y="212"/>
                    <a:pt x="139" y="215"/>
                    <a:pt x="130" y="215"/>
                  </a:cubicBezTo>
                  <a:lnTo>
                    <a:pt x="16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7" y="0"/>
                    <a:pt x="16" y="0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" name="Freeform 69">
              <a:extLst>
                <a:ext uri="{FF2B5EF4-FFF2-40B4-BE49-F238E27FC236}">
                  <a16:creationId xmlns:a16="http://schemas.microsoft.com/office/drawing/2014/main" id="{99B84CAF-E1A9-4F1F-BEA3-E1D6121A4702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302625" y="6421438"/>
              <a:ext cx="58738" cy="79375"/>
            </a:xfrm>
            <a:custGeom>
              <a:avLst/>
              <a:gdLst>
                <a:gd name="T0" fmla="*/ 58 w 165"/>
                <a:gd name="T1" fmla="*/ 126 h 215"/>
                <a:gd name="T2" fmla="*/ 107 w 165"/>
                <a:gd name="T3" fmla="*/ 126 h 215"/>
                <a:gd name="T4" fmla="*/ 83 w 165"/>
                <a:gd name="T5" fmla="*/ 56 h 215"/>
                <a:gd name="T6" fmla="*/ 58 w 165"/>
                <a:gd name="T7" fmla="*/ 126 h 215"/>
                <a:gd name="T8" fmla="*/ 164 w 165"/>
                <a:gd name="T9" fmla="*/ 193 h 215"/>
                <a:gd name="T10" fmla="*/ 165 w 165"/>
                <a:gd name="T11" fmla="*/ 200 h 215"/>
                <a:gd name="T12" fmla="*/ 151 w 165"/>
                <a:gd name="T13" fmla="*/ 215 h 215"/>
                <a:gd name="T14" fmla="*/ 137 w 165"/>
                <a:gd name="T15" fmla="*/ 205 h 215"/>
                <a:gd name="T16" fmla="*/ 117 w 165"/>
                <a:gd name="T17" fmla="*/ 153 h 215"/>
                <a:gd name="T18" fmla="*/ 48 w 165"/>
                <a:gd name="T19" fmla="*/ 153 h 215"/>
                <a:gd name="T20" fmla="*/ 28 w 165"/>
                <a:gd name="T21" fmla="*/ 205 h 215"/>
                <a:gd name="T22" fmla="*/ 14 w 165"/>
                <a:gd name="T23" fmla="*/ 215 h 215"/>
                <a:gd name="T24" fmla="*/ 0 w 165"/>
                <a:gd name="T25" fmla="*/ 200 h 215"/>
                <a:gd name="T26" fmla="*/ 1 w 165"/>
                <a:gd name="T27" fmla="*/ 193 h 215"/>
                <a:gd name="T28" fmla="*/ 69 w 165"/>
                <a:gd name="T29" fmla="*/ 13 h 215"/>
                <a:gd name="T30" fmla="*/ 83 w 165"/>
                <a:gd name="T31" fmla="*/ 0 h 215"/>
                <a:gd name="T32" fmla="*/ 96 w 165"/>
                <a:gd name="T33" fmla="*/ 13 h 215"/>
                <a:gd name="T34" fmla="*/ 164 w 165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15">
                  <a:moveTo>
                    <a:pt x="58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8" y="126"/>
                  </a:lnTo>
                  <a:close/>
                  <a:moveTo>
                    <a:pt x="164" y="193"/>
                  </a:moveTo>
                  <a:cubicBezTo>
                    <a:pt x="165" y="196"/>
                    <a:pt x="165" y="198"/>
                    <a:pt x="165" y="200"/>
                  </a:cubicBezTo>
                  <a:cubicBezTo>
                    <a:pt x="165" y="209"/>
                    <a:pt x="160" y="215"/>
                    <a:pt x="151" y="215"/>
                  </a:cubicBezTo>
                  <a:cubicBezTo>
                    <a:pt x="145" y="215"/>
                    <a:pt x="140" y="212"/>
                    <a:pt x="137" y="205"/>
                  </a:cubicBezTo>
                  <a:lnTo>
                    <a:pt x="117" y="153"/>
                  </a:lnTo>
                  <a:lnTo>
                    <a:pt x="48" y="153"/>
                  </a:lnTo>
                  <a:lnTo>
                    <a:pt x="28" y="205"/>
                  </a:lnTo>
                  <a:cubicBezTo>
                    <a:pt x="25" y="212"/>
                    <a:pt x="21" y="215"/>
                    <a:pt x="14" y="215"/>
                  </a:cubicBezTo>
                  <a:cubicBezTo>
                    <a:pt x="5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69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3" y="7"/>
                    <a:pt x="96" y="13"/>
                  </a:cubicBezTo>
                  <a:lnTo>
                    <a:pt x="164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" name="Freeform 70">
              <a:extLst>
                <a:ext uri="{FF2B5EF4-FFF2-40B4-BE49-F238E27FC236}">
                  <a16:creationId xmlns:a16="http://schemas.microsoft.com/office/drawing/2014/main" id="{862899E4-C12C-411B-ABA7-407F5996F14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375650" y="6421438"/>
              <a:ext cx="53975" cy="79375"/>
            </a:xfrm>
            <a:custGeom>
              <a:avLst/>
              <a:gdLst>
                <a:gd name="T0" fmla="*/ 60 w 151"/>
                <a:gd name="T1" fmla="*/ 107 h 215"/>
                <a:gd name="T2" fmla="*/ 29 w 151"/>
                <a:gd name="T3" fmla="*/ 144 h 215"/>
                <a:gd name="T4" fmla="*/ 29 w 151"/>
                <a:gd name="T5" fmla="*/ 198 h 215"/>
                <a:gd name="T6" fmla="*/ 15 w 151"/>
                <a:gd name="T7" fmla="*/ 215 h 215"/>
                <a:gd name="T8" fmla="*/ 0 w 151"/>
                <a:gd name="T9" fmla="*/ 198 h 215"/>
                <a:gd name="T10" fmla="*/ 0 w 151"/>
                <a:gd name="T11" fmla="*/ 17 h 215"/>
                <a:gd name="T12" fmla="*/ 15 w 151"/>
                <a:gd name="T13" fmla="*/ 0 h 215"/>
                <a:gd name="T14" fmla="*/ 29 w 151"/>
                <a:gd name="T15" fmla="*/ 17 h 215"/>
                <a:gd name="T16" fmla="*/ 29 w 151"/>
                <a:gd name="T17" fmla="*/ 101 h 215"/>
                <a:gd name="T18" fmla="*/ 105 w 151"/>
                <a:gd name="T19" fmla="*/ 6 h 215"/>
                <a:gd name="T20" fmla="*/ 117 w 151"/>
                <a:gd name="T21" fmla="*/ 0 h 215"/>
                <a:gd name="T22" fmla="*/ 131 w 151"/>
                <a:gd name="T23" fmla="*/ 13 h 215"/>
                <a:gd name="T24" fmla="*/ 125 w 151"/>
                <a:gd name="T25" fmla="*/ 26 h 215"/>
                <a:gd name="T26" fmla="*/ 79 w 151"/>
                <a:gd name="T27" fmla="*/ 83 h 215"/>
                <a:gd name="T28" fmla="*/ 148 w 151"/>
                <a:gd name="T29" fmla="*/ 190 h 215"/>
                <a:gd name="T30" fmla="*/ 151 w 151"/>
                <a:gd name="T31" fmla="*/ 199 h 215"/>
                <a:gd name="T32" fmla="*/ 137 w 151"/>
                <a:gd name="T33" fmla="*/ 215 h 215"/>
                <a:gd name="T34" fmla="*/ 123 w 151"/>
                <a:gd name="T35" fmla="*/ 207 h 215"/>
                <a:gd name="T36" fmla="*/ 60 w 151"/>
                <a:gd name="T37" fmla="*/ 10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215">
                  <a:moveTo>
                    <a:pt x="60" y="107"/>
                  </a:moveTo>
                  <a:lnTo>
                    <a:pt x="29" y="144"/>
                  </a:lnTo>
                  <a:lnTo>
                    <a:pt x="29" y="198"/>
                  </a:lnTo>
                  <a:cubicBezTo>
                    <a:pt x="29" y="208"/>
                    <a:pt x="24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6" y="0"/>
                    <a:pt x="15" y="0"/>
                  </a:cubicBezTo>
                  <a:cubicBezTo>
                    <a:pt x="23" y="0"/>
                    <a:pt x="29" y="8"/>
                    <a:pt x="29" y="17"/>
                  </a:cubicBezTo>
                  <a:lnTo>
                    <a:pt x="29" y="101"/>
                  </a:lnTo>
                  <a:lnTo>
                    <a:pt x="105" y="6"/>
                  </a:lnTo>
                  <a:cubicBezTo>
                    <a:pt x="108" y="2"/>
                    <a:pt x="112" y="0"/>
                    <a:pt x="117" y="0"/>
                  </a:cubicBezTo>
                  <a:cubicBezTo>
                    <a:pt x="125" y="0"/>
                    <a:pt x="131" y="5"/>
                    <a:pt x="131" y="13"/>
                  </a:cubicBezTo>
                  <a:cubicBezTo>
                    <a:pt x="131" y="17"/>
                    <a:pt x="129" y="21"/>
                    <a:pt x="125" y="26"/>
                  </a:cubicBezTo>
                  <a:lnTo>
                    <a:pt x="79" y="83"/>
                  </a:lnTo>
                  <a:lnTo>
                    <a:pt x="148" y="190"/>
                  </a:lnTo>
                  <a:cubicBezTo>
                    <a:pt x="150" y="193"/>
                    <a:pt x="151" y="196"/>
                    <a:pt x="151" y="199"/>
                  </a:cubicBezTo>
                  <a:cubicBezTo>
                    <a:pt x="151" y="208"/>
                    <a:pt x="144" y="215"/>
                    <a:pt x="137" y="215"/>
                  </a:cubicBezTo>
                  <a:cubicBezTo>
                    <a:pt x="131" y="215"/>
                    <a:pt x="126" y="212"/>
                    <a:pt x="123" y="207"/>
                  </a:cubicBezTo>
                  <a:lnTo>
                    <a:pt x="60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8" name="Freeform 71">
              <a:extLst>
                <a:ext uri="{FF2B5EF4-FFF2-40B4-BE49-F238E27FC236}">
                  <a16:creationId xmlns:a16="http://schemas.microsoft.com/office/drawing/2014/main" id="{D79E03E1-AFF5-4F76-BCCE-8DF4841BE709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437563" y="6419851"/>
              <a:ext cx="61913" cy="82550"/>
            </a:xfrm>
            <a:custGeom>
              <a:avLst/>
              <a:gdLst>
                <a:gd name="T0" fmla="*/ 86 w 172"/>
                <a:gd name="T1" fmla="*/ 27 h 221"/>
                <a:gd name="T2" fmla="*/ 30 w 172"/>
                <a:gd name="T3" fmla="*/ 111 h 221"/>
                <a:gd name="T4" fmla="*/ 86 w 172"/>
                <a:gd name="T5" fmla="*/ 194 h 221"/>
                <a:gd name="T6" fmla="*/ 142 w 172"/>
                <a:gd name="T7" fmla="*/ 111 h 221"/>
                <a:gd name="T8" fmla="*/ 86 w 172"/>
                <a:gd name="T9" fmla="*/ 27 h 221"/>
                <a:gd name="T10" fmla="*/ 86 w 172"/>
                <a:gd name="T11" fmla="*/ 221 h 221"/>
                <a:gd name="T12" fmla="*/ 0 w 172"/>
                <a:gd name="T13" fmla="*/ 111 h 221"/>
                <a:gd name="T14" fmla="*/ 86 w 172"/>
                <a:gd name="T15" fmla="*/ 0 h 221"/>
                <a:gd name="T16" fmla="*/ 172 w 172"/>
                <a:gd name="T17" fmla="*/ 111 h 221"/>
                <a:gd name="T18" fmla="*/ 86 w 172"/>
                <a:gd name="T1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221">
                  <a:moveTo>
                    <a:pt x="86" y="27"/>
                  </a:moveTo>
                  <a:cubicBezTo>
                    <a:pt x="48" y="27"/>
                    <a:pt x="30" y="63"/>
                    <a:pt x="30" y="111"/>
                  </a:cubicBezTo>
                  <a:cubicBezTo>
                    <a:pt x="30" y="159"/>
                    <a:pt x="48" y="194"/>
                    <a:pt x="86" y="194"/>
                  </a:cubicBezTo>
                  <a:cubicBezTo>
                    <a:pt x="124" y="194"/>
                    <a:pt x="142" y="159"/>
                    <a:pt x="142" y="111"/>
                  </a:cubicBezTo>
                  <a:cubicBezTo>
                    <a:pt x="142" y="63"/>
                    <a:pt x="124" y="27"/>
                    <a:pt x="86" y="27"/>
                  </a:cubicBezTo>
                  <a:close/>
                  <a:moveTo>
                    <a:pt x="86" y="221"/>
                  </a:moveTo>
                  <a:cubicBezTo>
                    <a:pt x="29" y="221"/>
                    <a:pt x="0" y="173"/>
                    <a:pt x="0" y="111"/>
                  </a:cubicBezTo>
                  <a:cubicBezTo>
                    <a:pt x="0" y="48"/>
                    <a:pt x="29" y="0"/>
                    <a:pt x="86" y="0"/>
                  </a:cubicBezTo>
                  <a:cubicBezTo>
                    <a:pt x="143" y="0"/>
                    <a:pt x="172" y="48"/>
                    <a:pt x="172" y="111"/>
                  </a:cubicBezTo>
                  <a:cubicBezTo>
                    <a:pt x="172" y="173"/>
                    <a:pt x="143" y="221"/>
                    <a:pt x="86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9" name="Freeform 72">
              <a:extLst>
                <a:ext uri="{FF2B5EF4-FFF2-40B4-BE49-F238E27FC236}">
                  <a16:creationId xmlns:a16="http://schemas.microsoft.com/office/drawing/2014/main" id="{CCC5A054-BF6B-4BAC-B6B6-932D566AD6A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510588" y="6421438"/>
              <a:ext cx="55563" cy="80963"/>
            </a:xfrm>
            <a:custGeom>
              <a:avLst/>
              <a:gdLst>
                <a:gd name="T0" fmla="*/ 0 w 156"/>
                <a:gd name="T1" fmla="*/ 17 h 218"/>
                <a:gd name="T2" fmla="*/ 15 w 156"/>
                <a:gd name="T3" fmla="*/ 0 h 218"/>
                <a:gd name="T4" fmla="*/ 30 w 156"/>
                <a:gd name="T5" fmla="*/ 17 h 218"/>
                <a:gd name="T6" fmla="*/ 30 w 156"/>
                <a:gd name="T7" fmla="*/ 136 h 218"/>
                <a:gd name="T8" fmla="*/ 78 w 156"/>
                <a:gd name="T9" fmla="*/ 191 h 218"/>
                <a:gd name="T10" fmla="*/ 127 w 156"/>
                <a:gd name="T11" fmla="*/ 136 h 218"/>
                <a:gd name="T12" fmla="*/ 127 w 156"/>
                <a:gd name="T13" fmla="*/ 17 h 218"/>
                <a:gd name="T14" fmla="*/ 141 w 156"/>
                <a:gd name="T15" fmla="*/ 0 h 218"/>
                <a:gd name="T16" fmla="*/ 156 w 156"/>
                <a:gd name="T17" fmla="*/ 17 h 218"/>
                <a:gd name="T18" fmla="*/ 156 w 156"/>
                <a:gd name="T19" fmla="*/ 136 h 218"/>
                <a:gd name="T20" fmla="*/ 78 w 156"/>
                <a:gd name="T21" fmla="*/ 218 h 218"/>
                <a:gd name="T22" fmla="*/ 0 w 156"/>
                <a:gd name="T23" fmla="*/ 137 h 218"/>
                <a:gd name="T24" fmla="*/ 0 w 156"/>
                <a:gd name="T25" fmla="*/ 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218">
                  <a:moveTo>
                    <a:pt x="0" y="17"/>
                  </a:moveTo>
                  <a:cubicBezTo>
                    <a:pt x="0" y="8"/>
                    <a:pt x="6" y="0"/>
                    <a:pt x="15" y="0"/>
                  </a:cubicBezTo>
                  <a:cubicBezTo>
                    <a:pt x="24" y="0"/>
                    <a:pt x="30" y="8"/>
                    <a:pt x="30" y="17"/>
                  </a:cubicBezTo>
                  <a:lnTo>
                    <a:pt x="30" y="136"/>
                  </a:lnTo>
                  <a:cubicBezTo>
                    <a:pt x="30" y="176"/>
                    <a:pt x="48" y="191"/>
                    <a:pt x="78" y="191"/>
                  </a:cubicBezTo>
                  <a:cubicBezTo>
                    <a:pt x="109" y="191"/>
                    <a:pt x="127" y="176"/>
                    <a:pt x="127" y="136"/>
                  </a:cubicBezTo>
                  <a:lnTo>
                    <a:pt x="127" y="17"/>
                  </a:lnTo>
                  <a:cubicBezTo>
                    <a:pt x="127" y="8"/>
                    <a:pt x="132" y="0"/>
                    <a:pt x="141" y="0"/>
                  </a:cubicBezTo>
                  <a:cubicBezTo>
                    <a:pt x="151" y="0"/>
                    <a:pt x="156" y="8"/>
                    <a:pt x="156" y="17"/>
                  </a:cubicBezTo>
                  <a:lnTo>
                    <a:pt x="156" y="136"/>
                  </a:lnTo>
                  <a:cubicBezTo>
                    <a:pt x="156" y="184"/>
                    <a:pt x="129" y="218"/>
                    <a:pt x="78" y="218"/>
                  </a:cubicBezTo>
                  <a:cubicBezTo>
                    <a:pt x="28" y="218"/>
                    <a:pt x="0" y="184"/>
                    <a:pt x="0" y="137"/>
                  </a:cubicBez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0" name="Freeform 73">
              <a:extLst>
                <a:ext uri="{FF2B5EF4-FFF2-40B4-BE49-F238E27FC236}">
                  <a16:creationId xmlns:a16="http://schemas.microsoft.com/office/drawing/2014/main" id="{BC392285-E567-46EE-8A83-82A58B08D6A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586788" y="6421438"/>
              <a:ext cx="50800" cy="79375"/>
            </a:xfrm>
            <a:custGeom>
              <a:avLst/>
              <a:gdLst>
                <a:gd name="T0" fmla="*/ 15 w 141"/>
                <a:gd name="T1" fmla="*/ 0 h 215"/>
                <a:gd name="T2" fmla="*/ 30 w 141"/>
                <a:gd name="T3" fmla="*/ 17 h 215"/>
                <a:gd name="T4" fmla="*/ 30 w 141"/>
                <a:gd name="T5" fmla="*/ 188 h 215"/>
                <a:gd name="T6" fmla="*/ 125 w 141"/>
                <a:gd name="T7" fmla="*/ 188 h 215"/>
                <a:gd name="T8" fmla="*/ 141 w 141"/>
                <a:gd name="T9" fmla="*/ 202 h 215"/>
                <a:gd name="T10" fmla="*/ 125 w 141"/>
                <a:gd name="T11" fmla="*/ 215 h 215"/>
                <a:gd name="T12" fmla="*/ 17 w 141"/>
                <a:gd name="T13" fmla="*/ 215 h 215"/>
                <a:gd name="T14" fmla="*/ 0 w 141"/>
                <a:gd name="T15" fmla="*/ 198 h 215"/>
                <a:gd name="T16" fmla="*/ 0 w 141"/>
                <a:gd name="T17" fmla="*/ 17 h 215"/>
                <a:gd name="T18" fmla="*/ 15 w 141"/>
                <a:gd name="T1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215">
                  <a:moveTo>
                    <a:pt x="15" y="0"/>
                  </a:moveTo>
                  <a:cubicBezTo>
                    <a:pt x="25" y="0"/>
                    <a:pt x="30" y="7"/>
                    <a:pt x="30" y="17"/>
                  </a:cubicBezTo>
                  <a:lnTo>
                    <a:pt x="30" y="188"/>
                  </a:lnTo>
                  <a:lnTo>
                    <a:pt x="125" y="188"/>
                  </a:lnTo>
                  <a:cubicBezTo>
                    <a:pt x="135" y="188"/>
                    <a:pt x="141" y="192"/>
                    <a:pt x="141" y="202"/>
                  </a:cubicBezTo>
                  <a:cubicBezTo>
                    <a:pt x="141" y="211"/>
                    <a:pt x="135" y="215"/>
                    <a:pt x="125" y="215"/>
                  </a:cubicBezTo>
                  <a:lnTo>
                    <a:pt x="17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7"/>
                    <a:pt x="5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1" name="Freeform 74">
              <a:extLst>
                <a:ext uri="{FF2B5EF4-FFF2-40B4-BE49-F238E27FC236}">
                  <a16:creationId xmlns:a16="http://schemas.microsoft.com/office/drawing/2014/main" id="{96744015-94D7-4AB6-ACD5-D5972BA23D25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647113" y="6421438"/>
              <a:ext cx="57150" cy="80963"/>
            </a:xfrm>
            <a:custGeom>
              <a:avLst/>
              <a:gdLst>
                <a:gd name="T0" fmla="*/ 0 w 156"/>
                <a:gd name="T1" fmla="*/ 17 h 218"/>
                <a:gd name="T2" fmla="*/ 15 w 156"/>
                <a:gd name="T3" fmla="*/ 0 h 218"/>
                <a:gd name="T4" fmla="*/ 29 w 156"/>
                <a:gd name="T5" fmla="*/ 17 h 218"/>
                <a:gd name="T6" fmla="*/ 29 w 156"/>
                <a:gd name="T7" fmla="*/ 136 h 218"/>
                <a:gd name="T8" fmla="*/ 78 w 156"/>
                <a:gd name="T9" fmla="*/ 191 h 218"/>
                <a:gd name="T10" fmla="*/ 126 w 156"/>
                <a:gd name="T11" fmla="*/ 136 h 218"/>
                <a:gd name="T12" fmla="*/ 126 w 156"/>
                <a:gd name="T13" fmla="*/ 17 h 218"/>
                <a:gd name="T14" fmla="*/ 141 w 156"/>
                <a:gd name="T15" fmla="*/ 0 h 218"/>
                <a:gd name="T16" fmla="*/ 156 w 156"/>
                <a:gd name="T17" fmla="*/ 17 h 218"/>
                <a:gd name="T18" fmla="*/ 156 w 156"/>
                <a:gd name="T19" fmla="*/ 136 h 218"/>
                <a:gd name="T20" fmla="*/ 78 w 156"/>
                <a:gd name="T21" fmla="*/ 218 h 218"/>
                <a:gd name="T22" fmla="*/ 0 w 156"/>
                <a:gd name="T23" fmla="*/ 137 h 218"/>
                <a:gd name="T24" fmla="*/ 0 w 156"/>
                <a:gd name="T25" fmla="*/ 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218">
                  <a:moveTo>
                    <a:pt x="0" y="17"/>
                  </a:moveTo>
                  <a:cubicBezTo>
                    <a:pt x="0" y="8"/>
                    <a:pt x="6" y="0"/>
                    <a:pt x="15" y="0"/>
                  </a:cubicBezTo>
                  <a:cubicBezTo>
                    <a:pt x="24" y="0"/>
                    <a:pt x="29" y="8"/>
                    <a:pt x="29" y="17"/>
                  </a:cubicBezTo>
                  <a:lnTo>
                    <a:pt x="29" y="136"/>
                  </a:lnTo>
                  <a:cubicBezTo>
                    <a:pt x="29" y="176"/>
                    <a:pt x="48" y="191"/>
                    <a:pt x="78" y="191"/>
                  </a:cubicBezTo>
                  <a:cubicBezTo>
                    <a:pt x="108" y="191"/>
                    <a:pt x="126" y="176"/>
                    <a:pt x="126" y="136"/>
                  </a:cubicBezTo>
                  <a:lnTo>
                    <a:pt x="126" y="17"/>
                  </a:lnTo>
                  <a:cubicBezTo>
                    <a:pt x="126" y="8"/>
                    <a:pt x="132" y="0"/>
                    <a:pt x="141" y="0"/>
                  </a:cubicBezTo>
                  <a:cubicBezTo>
                    <a:pt x="150" y="0"/>
                    <a:pt x="156" y="8"/>
                    <a:pt x="156" y="17"/>
                  </a:cubicBezTo>
                  <a:lnTo>
                    <a:pt x="156" y="136"/>
                  </a:lnTo>
                  <a:cubicBezTo>
                    <a:pt x="156" y="184"/>
                    <a:pt x="129" y="218"/>
                    <a:pt x="78" y="218"/>
                  </a:cubicBezTo>
                  <a:cubicBezTo>
                    <a:pt x="27" y="218"/>
                    <a:pt x="0" y="184"/>
                    <a:pt x="0" y="137"/>
                  </a:cubicBez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EE282006-7462-C94F-AB34-DDE11AF4D849}"/>
              </a:ext>
            </a:extLst>
          </p:cNvPr>
          <p:cNvGrpSpPr/>
          <p:nvPr userDrawn="1"/>
        </p:nvGrpSpPr>
        <p:grpSpPr>
          <a:xfrm>
            <a:off x="2458955" y="1326072"/>
            <a:ext cx="7609174" cy="4080815"/>
            <a:chOff x="2458955" y="1326072"/>
            <a:chExt cx="7609174" cy="4080815"/>
          </a:xfrm>
        </p:grpSpPr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0CABCA1C-2240-A447-8902-5CAFFDA47C7B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134785" y="4388420"/>
              <a:ext cx="833070" cy="833070"/>
            </a:xfrm>
            <a:custGeom>
              <a:avLst/>
              <a:gdLst>
                <a:gd name="T0" fmla="*/ 762 w 1524"/>
                <a:gd name="T1" fmla="*/ 424 h 1524"/>
                <a:gd name="T2" fmla="*/ 338 w 1524"/>
                <a:gd name="T3" fmla="*/ 0 h 1524"/>
                <a:gd name="T4" fmla="*/ 0 w 1524"/>
                <a:gd name="T5" fmla="*/ 337 h 1524"/>
                <a:gd name="T6" fmla="*/ 424 w 1524"/>
                <a:gd name="T7" fmla="*/ 762 h 1524"/>
                <a:gd name="T8" fmla="*/ 0 w 1524"/>
                <a:gd name="T9" fmla="*/ 1186 h 1524"/>
                <a:gd name="T10" fmla="*/ 338 w 1524"/>
                <a:gd name="T11" fmla="*/ 1524 h 1524"/>
                <a:gd name="T12" fmla="*/ 762 w 1524"/>
                <a:gd name="T13" fmla="*/ 1099 h 1524"/>
                <a:gd name="T14" fmla="*/ 1186 w 1524"/>
                <a:gd name="T15" fmla="*/ 1524 h 1524"/>
                <a:gd name="T16" fmla="*/ 1524 w 1524"/>
                <a:gd name="T17" fmla="*/ 1186 h 1524"/>
                <a:gd name="T18" fmla="*/ 1100 w 1524"/>
                <a:gd name="T19" fmla="*/ 762 h 1524"/>
                <a:gd name="T20" fmla="*/ 1524 w 1524"/>
                <a:gd name="T21" fmla="*/ 337 h 1524"/>
                <a:gd name="T22" fmla="*/ 1186 w 1524"/>
                <a:gd name="T23" fmla="*/ 0 h 1524"/>
                <a:gd name="T24" fmla="*/ 762 w 1524"/>
                <a:gd name="T25" fmla="*/ 424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4" h="1524">
                  <a:moveTo>
                    <a:pt x="762" y="424"/>
                  </a:moveTo>
                  <a:lnTo>
                    <a:pt x="338" y="0"/>
                  </a:lnTo>
                  <a:lnTo>
                    <a:pt x="0" y="337"/>
                  </a:lnTo>
                  <a:lnTo>
                    <a:pt x="424" y="762"/>
                  </a:lnTo>
                  <a:lnTo>
                    <a:pt x="0" y="1186"/>
                  </a:lnTo>
                  <a:lnTo>
                    <a:pt x="338" y="1524"/>
                  </a:lnTo>
                  <a:lnTo>
                    <a:pt x="762" y="1099"/>
                  </a:lnTo>
                  <a:lnTo>
                    <a:pt x="1186" y="1524"/>
                  </a:lnTo>
                  <a:lnTo>
                    <a:pt x="1524" y="1186"/>
                  </a:lnTo>
                  <a:lnTo>
                    <a:pt x="1100" y="762"/>
                  </a:lnTo>
                  <a:lnTo>
                    <a:pt x="1524" y="337"/>
                  </a:lnTo>
                  <a:lnTo>
                    <a:pt x="1186" y="0"/>
                  </a:lnTo>
                  <a:lnTo>
                    <a:pt x="762" y="4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91" name="Ryhmä 126">
              <a:extLst>
                <a:ext uri="{FF2B5EF4-FFF2-40B4-BE49-F238E27FC236}">
                  <a16:creationId xmlns:a16="http://schemas.microsoft.com/office/drawing/2014/main" id="{20A8B71F-F47E-5549-AA44-A54E2035482A}"/>
                </a:ext>
              </a:extLst>
            </p:cNvPr>
            <p:cNvGrpSpPr/>
            <p:nvPr userDrawn="1"/>
          </p:nvGrpSpPr>
          <p:grpSpPr bwMode="black">
            <a:xfrm>
              <a:off x="2458955" y="1326072"/>
              <a:ext cx="7609174" cy="4080815"/>
              <a:chOff x="2506663" y="1489076"/>
              <a:chExt cx="7237412" cy="3881438"/>
            </a:xfrm>
            <a:solidFill>
              <a:srgbClr val="FFFFFF"/>
            </a:solidFill>
          </p:grpSpPr>
          <p:sp>
            <p:nvSpPr>
              <p:cNvPr id="92" name="Freeform 5">
                <a:extLst>
                  <a:ext uri="{FF2B5EF4-FFF2-40B4-BE49-F238E27FC236}">
                    <a16:creationId xmlns:a16="http://schemas.microsoft.com/office/drawing/2014/main" id="{F1B8D7AC-94EB-7040-A83B-0FCEFDA2A410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2506663" y="1633538"/>
                <a:ext cx="1258888" cy="2208213"/>
              </a:xfrm>
              <a:custGeom>
                <a:avLst/>
                <a:gdLst>
                  <a:gd name="T0" fmla="*/ 147 w 3494"/>
                  <a:gd name="T1" fmla="*/ 514 h 6122"/>
                  <a:gd name="T2" fmla="*/ 0 w 3494"/>
                  <a:gd name="T3" fmla="*/ 1845 h 6122"/>
                  <a:gd name="T4" fmla="*/ 920 w 3494"/>
                  <a:gd name="T5" fmla="*/ 1696 h 6122"/>
                  <a:gd name="T6" fmla="*/ 359 w 3494"/>
                  <a:gd name="T7" fmla="*/ 6122 h 6122"/>
                  <a:gd name="T8" fmla="*/ 1780 w 3494"/>
                  <a:gd name="T9" fmla="*/ 5934 h 6122"/>
                  <a:gd name="T10" fmla="*/ 2395 w 3494"/>
                  <a:gd name="T11" fmla="*/ 1454 h 6122"/>
                  <a:gd name="T12" fmla="*/ 3255 w 3494"/>
                  <a:gd name="T13" fmla="*/ 1316 h 6122"/>
                  <a:gd name="T14" fmla="*/ 3494 w 3494"/>
                  <a:gd name="T15" fmla="*/ 0 h 6122"/>
                  <a:gd name="T16" fmla="*/ 147 w 3494"/>
                  <a:gd name="T17" fmla="*/ 514 h 6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94" h="6122">
                    <a:moveTo>
                      <a:pt x="147" y="514"/>
                    </a:moveTo>
                    <a:lnTo>
                      <a:pt x="0" y="1845"/>
                    </a:lnTo>
                    <a:lnTo>
                      <a:pt x="920" y="1696"/>
                    </a:lnTo>
                    <a:lnTo>
                      <a:pt x="359" y="6122"/>
                    </a:lnTo>
                    <a:lnTo>
                      <a:pt x="1780" y="5934"/>
                    </a:lnTo>
                    <a:lnTo>
                      <a:pt x="2395" y="1454"/>
                    </a:lnTo>
                    <a:lnTo>
                      <a:pt x="3255" y="1316"/>
                    </a:lnTo>
                    <a:lnTo>
                      <a:pt x="3494" y="0"/>
                    </a:lnTo>
                    <a:lnTo>
                      <a:pt x="147" y="5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" name="Freeform 6">
                <a:extLst>
                  <a:ext uri="{FF2B5EF4-FFF2-40B4-BE49-F238E27FC236}">
                    <a16:creationId xmlns:a16="http://schemas.microsoft.com/office/drawing/2014/main" id="{BCEC3CD7-F680-644F-9DA0-0A160E0E051D}"/>
                  </a:ext>
                </a:extLst>
              </p:cNvPr>
              <p:cNvSpPr>
                <a:spLocks noEditPoints="1"/>
              </p:cNvSpPr>
              <p:nvPr/>
            </p:nvSpPr>
            <p:spPr bwMode="black">
              <a:xfrm>
                <a:off x="3325813" y="1489076"/>
                <a:ext cx="1385888" cy="2262188"/>
              </a:xfrm>
              <a:custGeom>
                <a:avLst/>
                <a:gdLst>
                  <a:gd name="T0" fmla="*/ 2534 w 3846"/>
                  <a:gd name="T1" fmla="*/ 1646 h 6273"/>
                  <a:gd name="T2" fmla="*/ 2384 w 3846"/>
                  <a:gd name="T3" fmla="*/ 3329 h 6273"/>
                  <a:gd name="T4" fmla="*/ 2025 w 3846"/>
                  <a:gd name="T5" fmla="*/ 3393 h 6273"/>
                  <a:gd name="T6" fmla="*/ 2512 w 3846"/>
                  <a:gd name="T7" fmla="*/ 1650 h 6273"/>
                  <a:gd name="T8" fmla="*/ 2534 w 3846"/>
                  <a:gd name="T9" fmla="*/ 1646 h 6273"/>
                  <a:gd name="T10" fmla="*/ 1890 w 3846"/>
                  <a:gd name="T11" fmla="*/ 301 h 6273"/>
                  <a:gd name="T12" fmla="*/ 0 w 3846"/>
                  <a:gd name="T13" fmla="*/ 6273 h 6273"/>
                  <a:gd name="T14" fmla="*/ 1307 w 3846"/>
                  <a:gd name="T15" fmla="*/ 6102 h 6273"/>
                  <a:gd name="T16" fmla="*/ 1720 w 3846"/>
                  <a:gd name="T17" fmla="*/ 4544 h 6273"/>
                  <a:gd name="T18" fmla="*/ 2277 w 3846"/>
                  <a:gd name="T19" fmla="*/ 4447 h 6273"/>
                  <a:gd name="T20" fmla="*/ 2127 w 3846"/>
                  <a:gd name="T21" fmla="*/ 5995 h 6273"/>
                  <a:gd name="T22" fmla="*/ 3592 w 3846"/>
                  <a:gd name="T23" fmla="*/ 5803 h 6273"/>
                  <a:gd name="T24" fmla="*/ 3846 w 3846"/>
                  <a:gd name="T25" fmla="*/ 0 h 6273"/>
                  <a:gd name="T26" fmla="*/ 1890 w 3846"/>
                  <a:gd name="T27" fmla="*/ 301 h 6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46" h="6273">
                    <a:moveTo>
                      <a:pt x="2534" y="1646"/>
                    </a:moveTo>
                    <a:lnTo>
                      <a:pt x="2384" y="3329"/>
                    </a:lnTo>
                    <a:lnTo>
                      <a:pt x="2025" y="3393"/>
                    </a:lnTo>
                    <a:lnTo>
                      <a:pt x="2512" y="1650"/>
                    </a:lnTo>
                    <a:lnTo>
                      <a:pt x="2534" y="1646"/>
                    </a:lnTo>
                    <a:close/>
                    <a:moveTo>
                      <a:pt x="1890" y="301"/>
                    </a:moveTo>
                    <a:lnTo>
                      <a:pt x="0" y="6273"/>
                    </a:lnTo>
                    <a:lnTo>
                      <a:pt x="1307" y="6102"/>
                    </a:lnTo>
                    <a:lnTo>
                      <a:pt x="1720" y="4544"/>
                    </a:lnTo>
                    <a:lnTo>
                      <a:pt x="2277" y="4447"/>
                    </a:lnTo>
                    <a:lnTo>
                      <a:pt x="2127" y="5995"/>
                    </a:lnTo>
                    <a:lnTo>
                      <a:pt x="3592" y="5803"/>
                    </a:lnTo>
                    <a:lnTo>
                      <a:pt x="3846" y="0"/>
                    </a:lnTo>
                    <a:lnTo>
                      <a:pt x="1890" y="3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" name="Freeform 7">
                <a:extLst>
                  <a:ext uri="{FF2B5EF4-FFF2-40B4-BE49-F238E27FC236}">
                    <a16:creationId xmlns:a16="http://schemas.microsoft.com/office/drawing/2014/main" id="{FE718B60-2624-9B47-BF5C-27479A798030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4733925" y="1497013"/>
                <a:ext cx="604838" cy="2070100"/>
              </a:xfrm>
              <a:custGeom>
                <a:avLst/>
                <a:gdLst>
                  <a:gd name="T0" fmla="*/ 1383 w 1682"/>
                  <a:gd name="T1" fmla="*/ 5556 h 5737"/>
                  <a:gd name="T2" fmla="*/ 1682 w 1682"/>
                  <a:gd name="T3" fmla="*/ 504 h 5737"/>
                  <a:gd name="T4" fmla="*/ 645 w 1682"/>
                  <a:gd name="T5" fmla="*/ 0 h 5737"/>
                  <a:gd name="T6" fmla="*/ 0 w 1682"/>
                  <a:gd name="T7" fmla="*/ 5737 h 5737"/>
                  <a:gd name="T8" fmla="*/ 1383 w 1682"/>
                  <a:gd name="T9" fmla="*/ 5556 h 5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2" h="5737">
                    <a:moveTo>
                      <a:pt x="1383" y="5556"/>
                    </a:moveTo>
                    <a:lnTo>
                      <a:pt x="1682" y="504"/>
                    </a:lnTo>
                    <a:lnTo>
                      <a:pt x="645" y="0"/>
                    </a:lnTo>
                    <a:lnTo>
                      <a:pt x="0" y="5737"/>
                    </a:lnTo>
                    <a:lnTo>
                      <a:pt x="1383" y="55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" name="Freeform 8">
                <a:extLst>
                  <a:ext uri="{FF2B5EF4-FFF2-40B4-BE49-F238E27FC236}">
                    <a16:creationId xmlns:a16="http://schemas.microsoft.com/office/drawing/2014/main" id="{973F8666-AF4F-894A-901C-664163EAF7F9}"/>
                  </a:ext>
                </a:extLst>
              </p:cNvPr>
              <p:cNvSpPr>
                <a:spLocks noEditPoints="1"/>
              </p:cNvSpPr>
              <p:nvPr/>
            </p:nvSpPr>
            <p:spPr bwMode="black">
              <a:xfrm>
                <a:off x="5367338" y="1733551"/>
                <a:ext cx="933450" cy="1749425"/>
              </a:xfrm>
              <a:custGeom>
                <a:avLst/>
                <a:gdLst>
                  <a:gd name="T0" fmla="*/ 1110 w 2592"/>
                  <a:gd name="T1" fmla="*/ 1074 h 4854"/>
                  <a:gd name="T2" fmla="*/ 1528 w 2592"/>
                  <a:gd name="T3" fmla="*/ 1586 h 4854"/>
                  <a:gd name="T4" fmla="*/ 1695 w 2592"/>
                  <a:gd name="T5" fmla="*/ 3201 h 4854"/>
                  <a:gd name="T6" fmla="*/ 1504 w 2592"/>
                  <a:gd name="T7" fmla="*/ 3600 h 4854"/>
                  <a:gd name="T8" fmla="*/ 1177 w 2592"/>
                  <a:gd name="T9" fmla="*/ 3647 h 4854"/>
                  <a:gd name="T10" fmla="*/ 1110 w 2592"/>
                  <a:gd name="T11" fmla="*/ 1074 h 4854"/>
                  <a:gd name="T12" fmla="*/ 1894 w 2592"/>
                  <a:gd name="T13" fmla="*/ 4607 h 4854"/>
                  <a:gd name="T14" fmla="*/ 2590 w 2592"/>
                  <a:gd name="T15" fmla="*/ 3660 h 4854"/>
                  <a:gd name="T16" fmla="*/ 2317 w 2592"/>
                  <a:gd name="T17" fmla="*/ 1839 h 4854"/>
                  <a:gd name="T18" fmla="*/ 1618 w 2592"/>
                  <a:gd name="T19" fmla="*/ 731 h 4854"/>
                  <a:gd name="T20" fmla="*/ 230 w 2592"/>
                  <a:gd name="T21" fmla="*/ 0 h 4854"/>
                  <a:gd name="T22" fmla="*/ 0 w 2592"/>
                  <a:gd name="T23" fmla="*/ 4854 h 4854"/>
                  <a:gd name="T24" fmla="*/ 1894 w 2592"/>
                  <a:gd name="T25" fmla="*/ 4607 h 4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92" h="4854">
                    <a:moveTo>
                      <a:pt x="1110" y="1074"/>
                    </a:moveTo>
                    <a:cubicBezTo>
                      <a:pt x="1489" y="1154"/>
                      <a:pt x="1513" y="1456"/>
                      <a:pt x="1528" y="1586"/>
                    </a:cubicBezTo>
                    <a:cubicBezTo>
                      <a:pt x="1559" y="1874"/>
                      <a:pt x="1667" y="2801"/>
                      <a:pt x="1695" y="3201"/>
                    </a:cubicBezTo>
                    <a:cubicBezTo>
                      <a:pt x="1712" y="3441"/>
                      <a:pt x="1623" y="3548"/>
                      <a:pt x="1504" y="3600"/>
                    </a:cubicBezTo>
                    <a:cubicBezTo>
                      <a:pt x="1416" y="3639"/>
                      <a:pt x="1177" y="3647"/>
                      <a:pt x="1177" y="3647"/>
                    </a:cubicBezTo>
                    <a:lnTo>
                      <a:pt x="1110" y="1074"/>
                    </a:lnTo>
                    <a:close/>
                    <a:moveTo>
                      <a:pt x="1894" y="4607"/>
                    </a:moveTo>
                    <a:cubicBezTo>
                      <a:pt x="2458" y="4532"/>
                      <a:pt x="2592" y="3959"/>
                      <a:pt x="2590" y="3660"/>
                    </a:cubicBezTo>
                    <a:cubicBezTo>
                      <a:pt x="2588" y="3361"/>
                      <a:pt x="2467" y="2576"/>
                      <a:pt x="2317" y="1839"/>
                    </a:cubicBezTo>
                    <a:cubicBezTo>
                      <a:pt x="2166" y="1102"/>
                      <a:pt x="1853" y="909"/>
                      <a:pt x="1618" y="731"/>
                    </a:cubicBezTo>
                    <a:cubicBezTo>
                      <a:pt x="1383" y="553"/>
                      <a:pt x="230" y="0"/>
                      <a:pt x="230" y="0"/>
                    </a:cubicBezTo>
                    <a:lnTo>
                      <a:pt x="0" y="4854"/>
                    </a:lnTo>
                    <a:lnTo>
                      <a:pt x="1894" y="46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" name="Freeform 9">
                <a:extLst>
                  <a:ext uri="{FF2B5EF4-FFF2-40B4-BE49-F238E27FC236}">
                    <a16:creationId xmlns:a16="http://schemas.microsoft.com/office/drawing/2014/main" id="{29C093C3-28E0-4D4A-82AA-50764BA4E031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6211888" y="2105026"/>
                <a:ext cx="1128713" cy="1235075"/>
              </a:xfrm>
              <a:custGeom>
                <a:avLst/>
                <a:gdLst>
                  <a:gd name="T0" fmla="*/ 3131 w 3131"/>
                  <a:gd name="T1" fmla="*/ 2974 h 3428"/>
                  <a:gd name="T2" fmla="*/ 2880 w 3131"/>
                  <a:gd name="T3" fmla="*/ 2337 h 3428"/>
                  <a:gd name="T4" fmla="*/ 1423 w 3131"/>
                  <a:gd name="T5" fmla="*/ 2516 h 3428"/>
                  <a:gd name="T6" fmla="*/ 1280 w 3131"/>
                  <a:gd name="T7" fmla="*/ 2070 h 3428"/>
                  <a:gd name="T8" fmla="*/ 2588 w 3131"/>
                  <a:gd name="T9" fmla="*/ 1931 h 3428"/>
                  <a:gd name="T10" fmla="*/ 2339 w 3131"/>
                  <a:gd name="T11" fmla="*/ 1265 h 3428"/>
                  <a:gd name="T12" fmla="*/ 1043 w 3131"/>
                  <a:gd name="T13" fmla="*/ 1362 h 3428"/>
                  <a:gd name="T14" fmla="*/ 933 w 3131"/>
                  <a:gd name="T15" fmla="*/ 947 h 3428"/>
                  <a:gd name="T16" fmla="*/ 2241 w 3131"/>
                  <a:gd name="T17" fmla="*/ 844 h 3428"/>
                  <a:gd name="T18" fmla="*/ 2038 w 3131"/>
                  <a:gd name="T19" fmla="*/ 303 h 3428"/>
                  <a:gd name="T20" fmla="*/ 850 w 3131"/>
                  <a:gd name="T21" fmla="*/ 414 h 3428"/>
                  <a:gd name="T22" fmla="*/ 0 w 3131"/>
                  <a:gd name="T23" fmla="*/ 0 h 3428"/>
                  <a:gd name="T24" fmla="*/ 683 w 3131"/>
                  <a:gd name="T25" fmla="*/ 3428 h 3428"/>
                  <a:gd name="T26" fmla="*/ 1334 w 3131"/>
                  <a:gd name="T27" fmla="*/ 3343 h 3428"/>
                  <a:gd name="T28" fmla="*/ 3131 w 3131"/>
                  <a:gd name="T29" fmla="*/ 2974 h 3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31" h="3428">
                    <a:moveTo>
                      <a:pt x="3131" y="2974"/>
                    </a:moveTo>
                    <a:lnTo>
                      <a:pt x="2880" y="2337"/>
                    </a:lnTo>
                    <a:lnTo>
                      <a:pt x="1423" y="2516"/>
                    </a:lnTo>
                    <a:lnTo>
                      <a:pt x="1280" y="2070"/>
                    </a:lnTo>
                    <a:lnTo>
                      <a:pt x="2588" y="1931"/>
                    </a:lnTo>
                    <a:lnTo>
                      <a:pt x="2339" y="1265"/>
                    </a:lnTo>
                    <a:lnTo>
                      <a:pt x="1043" y="1362"/>
                    </a:lnTo>
                    <a:lnTo>
                      <a:pt x="933" y="947"/>
                    </a:lnTo>
                    <a:lnTo>
                      <a:pt x="2241" y="844"/>
                    </a:lnTo>
                    <a:lnTo>
                      <a:pt x="2038" y="303"/>
                    </a:lnTo>
                    <a:lnTo>
                      <a:pt x="850" y="414"/>
                    </a:lnTo>
                    <a:lnTo>
                      <a:pt x="0" y="0"/>
                    </a:lnTo>
                    <a:lnTo>
                      <a:pt x="683" y="3428"/>
                    </a:lnTo>
                    <a:lnTo>
                      <a:pt x="1334" y="3343"/>
                    </a:lnTo>
                    <a:lnTo>
                      <a:pt x="3131" y="29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" name="Freeform 10">
                <a:extLst>
                  <a:ext uri="{FF2B5EF4-FFF2-40B4-BE49-F238E27FC236}">
                    <a16:creationId xmlns:a16="http://schemas.microsoft.com/office/drawing/2014/main" id="{6C2C4D3E-17ED-DE47-9616-B412F432DF75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7146925" y="2495551"/>
                <a:ext cx="795338" cy="300038"/>
              </a:xfrm>
              <a:custGeom>
                <a:avLst/>
                <a:gdLst>
                  <a:gd name="T0" fmla="*/ 2204 w 2204"/>
                  <a:gd name="T1" fmla="*/ 607 h 830"/>
                  <a:gd name="T2" fmla="*/ 1921 w 2204"/>
                  <a:gd name="T3" fmla="*/ 0 h 830"/>
                  <a:gd name="T4" fmla="*/ 0 w 2204"/>
                  <a:gd name="T5" fmla="*/ 165 h 830"/>
                  <a:gd name="T6" fmla="*/ 265 w 2204"/>
                  <a:gd name="T7" fmla="*/ 830 h 830"/>
                  <a:gd name="T8" fmla="*/ 2204 w 2204"/>
                  <a:gd name="T9" fmla="*/ 607 h 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4" h="830">
                    <a:moveTo>
                      <a:pt x="2204" y="607"/>
                    </a:moveTo>
                    <a:lnTo>
                      <a:pt x="1921" y="0"/>
                    </a:lnTo>
                    <a:lnTo>
                      <a:pt x="0" y="165"/>
                    </a:lnTo>
                    <a:lnTo>
                      <a:pt x="265" y="830"/>
                    </a:lnTo>
                    <a:lnTo>
                      <a:pt x="2204" y="6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" name="Freeform 11">
                <a:extLst>
                  <a:ext uri="{FF2B5EF4-FFF2-40B4-BE49-F238E27FC236}">
                    <a16:creationId xmlns:a16="http://schemas.microsoft.com/office/drawing/2014/main" id="{DF56BF9D-A2DB-284C-96B2-F44AB48EE19E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2590800" y="3852863"/>
                <a:ext cx="1217613" cy="1185863"/>
              </a:xfrm>
              <a:custGeom>
                <a:avLst/>
                <a:gdLst>
                  <a:gd name="T0" fmla="*/ 2033 w 3378"/>
                  <a:gd name="T1" fmla="*/ 185 h 3290"/>
                  <a:gd name="T2" fmla="*/ 1406 w 3378"/>
                  <a:gd name="T3" fmla="*/ 1149 h 3290"/>
                  <a:gd name="T4" fmla="*/ 1220 w 3378"/>
                  <a:gd name="T5" fmla="*/ 297 h 3290"/>
                  <a:gd name="T6" fmla="*/ 0 w 3378"/>
                  <a:gd name="T7" fmla="*/ 465 h 3290"/>
                  <a:gd name="T8" fmla="*/ 585 w 3378"/>
                  <a:gd name="T9" fmla="*/ 1862 h 3290"/>
                  <a:gd name="T10" fmla="*/ 269 w 3378"/>
                  <a:gd name="T11" fmla="*/ 3168 h 3290"/>
                  <a:gd name="T12" fmla="*/ 1769 w 3378"/>
                  <a:gd name="T13" fmla="*/ 3290 h 3290"/>
                  <a:gd name="T14" fmla="*/ 2088 w 3378"/>
                  <a:gd name="T15" fmla="*/ 1849 h 3290"/>
                  <a:gd name="T16" fmla="*/ 3378 w 3378"/>
                  <a:gd name="T17" fmla="*/ 0 h 3290"/>
                  <a:gd name="T18" fmla="*/ 2033 w 3378"/>
                  <a:gd name="T19" fmla="*/ 185 h 3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78" h="3290">
                    <a:moveTo>
                      <a:pt x="2033" y="185"/>
                    </a:moveTo>
                    <a:lnTo>
                      <a:pt x="1406" y="1149"/>
                    </a:lnTo>
                    <a:lnTo>
                      <a:pt x="1220" y="297"/>
                    </a:lnTo>
                    <a:lnTo>
                      <a:pt x="0" y="465"/>
                    </a:lnTo>
                    <a:lnTo>
                      <a:pt x="585" y="1862"/>
                    </a:lnTo>
                    <a:lnTo>
                      <a:pt x="269" y="3168"/>
                    </a:lnTo>
                    <a:lnTo>
                      <a:pt x="1769" y="3290"/>
                    </a:lnTo>
                    <a:lnTo>
                      <a:pt x="2088" y="1849"/>
                    </a:lnTo>
                    <a:lnTo>
                      <a:pt x="3378" y="0"/>
                    </a:lnTo>
                    <a:lnTo>
                      <a:pt x="2033" y="1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" name="Freeform 12">
                <a:extLst>
                  <a:ext uri="{FF2B5EF4-FFF2-40B4-BE49-F238E27FC236}">
                    <a16:creationId xmlns:a16="http://schemas.microsoft.com/office/drawing/2014/main" id="{9DDAC12D-5255-3D48-A26F-9065C3BC2BAD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3795713" y="3781426"/>
                <a:ext cx="1100138" cy="1395413"/>
              </a:xfrm>
              <a:custGeom>
                <a:avLst/>
                <a:gdLst>
                  <a:gd name="T0" fmla="*/ 1500 w 3054"/>
                  <a:gd name="T1" fmla="*/ 2658 h 3866"/>
                  <a:gd name="T2" fmla="*/ 1451 w 3054"/>
                  <a:gd name="T3" fmla="*/ 0 h 3866"/>
                  <a:gd name="T4" fmla="*/ 180 w 3054"/>
                  <a:gd name="T5" fmla="*/ 175 h 3866"/>
                  <a:gd name="T6" fmla="*/ 0 w 3054"/>
                  <a:gd name="T7" fmla="*/ 3614 h 3866"/>
                  <a:gd name="T8" fmla="*/ 3054 w 3054"/>
                  <a:gd name="T9" fmla="*/ 3866 h 3866"/>
                  <a:gd name="T10" fmla="*/ 2933 w 3054"/>
                  <a:gd name="T11" fmla="*/ 2673 h 3866"/>
                  <a:gd name="T12" fmla="*/ 1500 w 3054"/>
                  <a:gd name="T13" fmla="*/ 2658 h 3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4" h="3866">
                    <a:moveTo>
                      <a:pt x="1500" y="2658"/>
                    </a:moveTo>
                    <a:lnTo>
                      <a:pt x="1451" y="0"/>
                    </a:lnTo>
                    <a:lnTo>
                      <a:pt x="180" y="175"/>
                    </a:lnTo>
                    <a:lnTo>
                      <a:pt x="0" y="3614"/>
                    </a:lnTo>
                    <a:lnTo>
                      <a:pt x="3054" y="3866"/>
                    </a:lnTo>
                    <a:lnTo>
                      <a:pt x="2933" y="2673"/>
                    </a:lnTo>
                    <a:lnTo>
                      <a:pt x="1500" y="26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" name="Freeform 13">
                <a:extLst>
                  <a:ext uri="{FF2B5EF4-FFF2-40B4-BE49-F238E27FC236}">
                    <a16:creationId xmlns:a16="http://schemas.microsoft.com/office/drawing/2014/main" id="{FFED7FD8-9C1E-4B41-A542-2028FC2946B5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4824413" y="3649663"/>
                <a:ext cx="735013" cy="1579563"/>
              </a:xfrm>
              <a:custGeom>
                <a:avLst/>
                <a:gdLst>
                  <a:gd name="T0" fmla="*/ 0 w 2037"/>
                  <a:gd name="T1" fmla="*/ 174 h 4383"/>
                  <a:gd name="T2" fmla="*/ 486 w 2037"/>
                  <a:gd name="T3" fmla="*/ 4256 h 4383"/>
                  <a:gd name="T4" fmla="*/ 2037 w 2037"/>
                  <a:gd name="T5" fmla="*/ 4383 h 4383"/>
                  <a:gd name="T6" fmla="*/ 1264 w 2037"/>
                  <a:gd name="T7" fmla="*/ 0 h 4383"/>
                  <a:gd name="T8" fmla="*/ 0 w 2037"/>
                  <a:gd name="T9" fmla="*/ 174 h 4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37" h="4383">
                    <a:moveTo>
                      <a:pt x="0" y="174"/>
                    </a:moveTo>
                    <a:lnTo>
                      <a:pt x="486" y="4256"/>
                    </a:lnTo>
                    <a:lnTo>
                      <a:pt x="2037" y="4383"/>
                    </a:lnTo>
                    <a:lnTo>
                      <a:pt x="1264" y="0"/>
                    </a:lnTo>
                    <a:lnTo>
                      <a:pt x="0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" name="Freeform 14">
                <a:extLst>
                  <a:ext uri="{FF2B5EF4-FFF2-40B4-BE49-F238E27FC236}">
                    <a16:creationId xmlns:a16="http://schemas.microsoft.com/office/drawing/2014/main" id="{F4860600-90D9-824F-9726-4375FB7EA950}"/>
                  </a:ext>
                </a:extLst>
              </p:cNvPr>
              <p:cNvSpPr>
                <a:spLocks noEditPoints="1"/>
              </p:cNvSpPr>
              <p:nvPr/>
            </p:nvSpPr>
            <p:spPr bwMode="black">
              <a:xfrm>
                <a:off x="5438775" y="3505201"/>
                <a:ext cx="1316038" cy="1827213"/>
              </a:xfrm>
              <a:custGeom>
                <a:avLst/>
                <a:gdLst>
                  <a:gd name="T0" fmla="*/ 1657 w 3654"/>
                  <a:gd name="T1" fmla="*/ 3569 h 5068"/>
                  <a:gd name="T2" fmla="*/ 1249 w 3654"/>
                  <a:gd name="T3" fmla="*/ 1777 h 5068"/>
                  <a:gd name="T4" fmla="*/ 1444 w 3654"/>
                  <a:gd name="T5" fmla="*/ 1134 h 5068"/>
                  <a:gd name="T6" fmla="*/ 1930 w 3654"/>
                  <a:gd name="T7" fmla="*/ 1888 h 5068"/>
                  <a:gd name="T8" fmla="*/ 2294 w 3654"/>
                  <a:gd name="T9" fmla="*/ 3484 h 5068"/>
                  <a:gd name="T10" fmla="*/ 2076 w 3654"/>
                  <a:gd name="T11" fmla="*/ 4093 h 5068"/>
                  <a:gd name="T12" fmla="*/ 1657 w 3654"/>
                  <a:gd name="T13" fmla="*/ 3569 h 5068"/>
                  <a:gd name="T14" fmla="*/ 1273 w 3654"/>
                  <a:gd name="T15" fmla="*/ 72 h 5068"/>
                  <a:gd name="T16" fmla="*/ 57 w 3654"/>
                  <a:gd name="T17" fmla="*/ 1435 h 5068"/>
                  <a:gd name="T18" fmla="*/ 511 w 3654"/>
                  <a:gd name="T19" fmla="*/ 3837 h 5068"/>
                  <a:gd name="T20" fmla="*/ 2299 w 3654"/>
                  <a:gd name="T21" fmla="*/ 5036 h 5068"/>
                  <a:gd name="T22" fmla="*/ 3623 w 3654"/>
                  <a:gd name="T23" fmla="*/ 3883 h 5068"/>
                  <a:gd name="T24" fmla="*/ 2967 w 3654"/>
                  <a:gd name="T25" fmla="*/ 1116 h 5068"/>
                  <a:gd name="T26" fmla="*/ 1273 w 3654"/>
                  <a:gd name="T27" fmla="*/ 72 h 5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54" h="5068">
                    <a:moveTo>
                      <a:pt x="1657" y="3569"/>
                    </a:moveTo>
                    <a:cubicBezTo>
                      <a:pt x="1579" y="3307"/>
                      <a:pt x="1279" y="2042"/>
                      <a:pt x="1249" y="1777"/>
                    </a:cubicBezTo>
                    <a:cubicBezTo>
                      <a:pt x="1219" y="1512"/>
                      <a:pt x="1119" y="1157"/>
                      <a:pt x="1444" y="1134"/>
                    </a:cubicBezTo>
                    <a:cubicBezTo>
                      <a:pt x="1740" y="1112"/>
                      <a:pt x="1833" y="1527"/>
                      <a:pt x="1930" y="1888"/>
                    </a:cubicBezTo>
                    <a:cubicBezTo>
                      <a:pt x="2027" y="2250"/>
                      <a:pt x="2245" y="3154"/>
                      <a:pt x="2294" y="3484"/>
                    </a:cubicBezTo>
                    <a:cubicBezTo>
                      <a:pt x="2343" y="3815"/>
                      <a:pt x="2316" y="4071"/>
                      <a:pt x="2076" y="4093"/>
                    </a:cubicBezTo>
                    <a:cubicBezTo>
                      <a:pt x="1836" y="4115"/>
                      <a:pt x="1736" y="3831"/>
                      <a:pt x="1657" y="3569"/>
                    </a:cubicBezTo>
                    <a:close/>
                    <a:moveTo>
                      <a:pt x="1273" y="72"/>
                    </a:moveTo>
                    <a:cubicBezTo>
                      <a:pt x="318" y="178"/>
                      <a:pt x="0" y="900"/>
                      <a:pt x="57" y="1435"/>
                    </a:cubicBezTo>
                    <a:cubicBezTo>
                      <a:pt x="117" y="1995"/>
                      <a:pt x="283" y="3029"/>
                      <a:pt x="511" y="3837"/>
                    </a:cubicBezTo>
                    <a:cubicBezTo>
                      <a:pt x="740" y="4645"/>
                      <a:pt x="1434" y="5006"/>
                      <a:pt x="2299" y="5036"/>
                    </a:cubicBezTo>
                    <a:cubicBezTo>
                      <a:pt x="3218" y="5068"/>
                      <a:pt x="3654" y="4437"/>
                      <a:pt x="3623" y="3883"/>
                    </a:cubicBezTo>
                    <a:cubicBezTo>
                      <a:pt x="3589" y="3272"/>
                      <a:pt x="3285" y="1941"/>
                      <a:pt x="2967" y="1116"/>
                    </a:cubicBezTo>
                    <a:cubicBezTo>
                      <a:pt x="2649" y="291"/>
                      <a:pt x="1925" y="0"/>
                      <a:pt x="1273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" name="Freeform 15">
                <a:extLst>
                  <a:ext uri="{FF2B5EF4-FFF2-40B4-BE49-F238E27FC236}">
                    <a16:creationId xmlns:a16="http://schemas.microsoft.com/office/drawing/2014/main" id="{F41AA197-8EBF-EB4D-AEE5-84A74D2A0AAC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7402513" y="3236913"/>
                <a:ext cx="993775" cy="1530350"/>
              </a:xfrm>
              <a:custGeom>
                <a:avLst/>
                <a:gdLst>
                  <a:gd name="T0" fmla="*/ 0 w 2757"/>
                  <a:gd name="T1" fmla="*/ 143 h 4243"/>
                  <a:gd name="T2" fmla="*/ 1856 w 2757"/>
                  <a:gd name="T3" fmla="*/ 4243 h 4243"/>
                  <a:gd name="T4" fmla="*/ 2757 w 2757"/>
                  <a:gd name="T5" fmla="*/ 3569 h 4243"/>
                  <a:gd name="T6" fmla="*/ 605 w 2757"/>
                  <a:gd name="T7" fmla="*/ 0 h 4243"/>
                  <a:gd name="T8" fmla="*/ 0 w 2757"/>
                  <a:gd name="T9" fmla="*/ 143 h 4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7" h="4243">
                    <a:moveTo>
                      <a:pt x="0" y="143"/>
                    </a:moveTo>
                    <a:lnTo>
                      <a:pt x="1856" y="4243"/>
                    </a:lnTo>
                    <a:lnTo>
                      <a:pt x="2757" y="3569"/>
                    </a:lnTo>
                    <a:lnTo>
                      <a:pt x="605" y="0"/>
                    </a:lnTo>
                    <a:lnTo>
                      <a:pt x="0" y="1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" name="Freeform 16">
                <a:extLst>
                  <a:ext uri="{FF2B5EF4-FFF2-40B4-BE49-F238E27FC236}">
                    <a16:creationId xmlns:a16="http://schemas.microsoft.com/office/drawing/2014/main" id="{9E970A48-0DBC-3D44-BA63-96DEF31E932E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7605713" y="3073401"/>
                <a:ext cx="1339850" cy="1462088"/>
              </a:xfrm>
              <a:custGeom>
                <a:avLst/>
                <a:gdLst>
                  <a:gd name="T0" fmla="*/ 1183 w 3719"/>
                  <a:gd name="T1" fmla="*/ 920 h 4057"/>
                  <a:gd name="T2" fmla="*/ 1221 w 3719"/>
                  <a:gd name="T3" fmla="*/ 751 h 4057"/>
                  <a:gd name="T4" fmla="*/ 1517 w 3719"/>
                  <a:gd name="T5" fmla="*/ 926 h 4057"/>
                  <a:gd name="T6" fmla="*/ 1577 w 3719"/>
                  <a:gd name="T7" fmla="*/ 1005 h 4057"/>
                  <a:gd name="T8" fmla="*/ 2110 w 3719"/>
                  <a:gd name="T9" fmla="*/ 809 h 4057"/>
                  <a:gd name="T10" fmla="*/ 654 w 3719"/>
                  <a:gd name="T11" fmla="*/ 233 h 4057"/>
                  <a:gd name="T12" fmla="*/ 948 w 3719"/>
                  <a:gd name="T13" fmla="*/ 1515 h 4057"/>
                  <a:gd name="T14" fmla="*/ 1871 w 3719"/>
                  <a:gd name="T15" fmla="*/ 1945 h 4057"/>
                  <a:gd name="T16" fmla="*/ 2734 w 3719"/>
                  <a:gd name="T17" fmla="*/ 2423 h 4057"/>
                  <a:gd name="T18" fmla="*/ 2522 w 3719"/>
                  <a:gd name="T19" fmla="*/ 2636 h 4057"/>
                  <a:gd name="T20" fmla="*/ 2256 w 3719"/>
                  <a:gd name="T21" fmla="*/ 2345 h 4057"/>
                  <a:gd name="T22" fmla="*/ 1612 w 3719"/>
                  <a:gd name="T23" fmla="*/ 2725 h 4057"/>
                  <a:gd name="T24" fmla="*/ 3294 w 3719"/>
                  <a:gd name="T25" fmla="*/ 3270 h 4057"/>
                  <a:gd name="T26" fmla="*/ 3278 w 3719"/>
                  <a:gd name="T27" fmla="*/ 1931 h 4057"/>
                  <a:gd name="T28" fmla="*/ 1997 w 3719"/>
                  <a:gd name="T29" fmla="*/ 1279 h 4057"/>
                  <a:gd name="T30" fmla="*/ 1183 w 3719"/>
                  <a:gd name="T31" fmla="*/ 920 h 4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19" h="4057">
                    <a:moveTo>
                      <a:pt x="1183" y="920"/>
                    </a:moveTo>
                    <a:cubicBezTo>
                      <a:pt x="1105" y="810"/>
                      <a:pt x="1148" y="758"/>
                      <a:pt x="1221" y="751"/>
                    </a:cubicBezTo>
                    <a:cubicBezTo>
                      <a:pt x="1311" y="742"/>
                      <a:pt x="1419" y="815"/>
                      <a:pt x="1517" y="926"/>
                    </a:cubicBezTo>
                    <a:cubicBezTo>
                      <a:pt x="1543" y="956"/>
                      <a:pt x="1577" y="1005"/>
                      <a:pt x="1577" y="1005"/>
                    </a:cubicBezTo>
                    <a:lnTo>
                      <a:pt x="2110" y="809"/>
                    </a:lnTo>
                    <a:cubicBezTo>
                      <a:pt x="2055" y="713"/>
                      <a:pt x="1415" y="0"/>
                      <a:pt x="654" y="233"/>
                    </a:cubicBezTo>
                    <a:cubicBezTo>
                      <a:pt x="0" y="434"/>
                      <a:pt x="694" y="1311"/>
                      <a:pt x="948" y="1515"/>
                    </a:cubicBezTo>
                    <a:cubicBezTo>
                      <a:pt x="1127" y="1659"/>
                      <a:pt x="1376" y="1803"/>
                      <a:pt x="1871" y="1945"/>
                    </a:cubicBezTo>
                    <a:cubicBezTo>
                      <a:pt x="2366" y="2088"/>
                      <a:pt x="2655" y="2129"/>
                      <a:pt x="2734" y="2423"/>
                    </a:cubicBezTo>
                    <a:cubicBezTo>
                      <a:pt x="2779" y="2589"/>
                      <a:pt x="2619" y="2675"/>
                      <a:pt x="2522" y="2636"/>
                    </a:cubicBezTo>
                    <a:cubicBezTo>
                      <a:pt x="2362" y="2571"/>
                      <a:pt x="2256" y="2345"/>
                      <a:pt x="2256" y="2345"/>
                    </a:cubicBezTo>
                    <a:lnTo>
                      <a:pt x="1612" y="2725"/>
                    </a:lnTo>
                    <a:cubicBezTo>
                      <a:pt x="1612" y="2725"/>
                      <a:pt x="2244" y="4057"/>
                      <a:pt x="3294" y="3270"/>
                    </a:cubicBezTo>
                    <a:cubicBezTo>
                      <a:pt x="3713" y="2955"/>
                      <a:pt x="3719" y="2411"/>
                      <a:pt x="3278" y="1931"/>
                    </a:cubicBezTo>
                    <a:cubicBezTo>
                      <a:pt x="2873" y="1491"/>
                      <a:pt x="2193" y="1330"/>
                      <a:pt x="1997" y="1279"/>
                    </a:cubicBezTo>
                    <a:cubicBezTo>
                      <a:pt x="1851" y="1241"/>
                      <a:pt x="1321" y="1116"/>
                      <a:pt x="1183" y="9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" name="Freeform 17">
                <a:extLst>
                  <a:ext uri="{FF2B5EF4-FFF2-40B4-BE49-F238E27FC236}">
                    <a16:creationId xmlns:a16="http://schemas.microsoft.com/office/drawing/2014/main" id="{C12EE0CA-19EF-3644-A5E8-6806D126B0BC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8181975" y="2998788"/>
                <a:ext cx="1108075" cy="1001713"/>
              </a:xfrm>
              <a:custGeom>
                <a:avLst/>
                <a:gdLst>
                  <a:gd name="T0" fmla="*/ 1729 w 3076"/>
                  <a:gd name="T1" fmla="*/ 480 h 2778"/>
                  <a:gd name="T2" fmla="*/ 1253 w 3076"/>
                  <a:gd name="T3" fmla="*/ 0 h 2778"/>
                  <a:gd name="T4" fmla="*/ 0 w 3076"/>
                  <a:gd name="T5" fmla="*/ 295 h 2778"/>
                  <a:gd name="T6" fmla="*/ 527 w 3076"/>
                  <a:gd name="T7" fmla="*/ 901 h 2778"/>
                  <a:gd name="T8" fmla="*/ 873 w 3076"/>
                  <a:gd name="T9" fmla="*/ 785 h 2778"/>
                  <a:gd name="T10" fmla="*/ 2535 w 3076"/>
                  <a:gd name="T11" fmla="*/ 2778 h 2778"/>
                  <a:gd name="T12" fmla="*/ 3076 w 3076"/>
                  <a:gd name="T13" fmla="*/ 2373 h 2778"/>
                  <a:gd name="T14" fmla="*/ 1397 w 3076"/>
                  <a:gd name="T15" fmla="*/ 598 h 2778"/>
                  <a:gd name="T16" fmla="*/ 1729 w 3076"/>
                  <a:gd name="T17" fmla="*/ 480 h 27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76" h="2778">
                    <a:moveTo>
                      <a:pt x="1729" y="480"/>
                    </a:moveTo>
                    <a:lnTo>
                      <a:pt x="1253" y="0"/>
                    </a:lnTo>
                    <a:lnTo>
                      <a:pt x="0" y="295"/>
                    </a:lnTo>
                    <a:lnTo>
                      <a:pt x="527" y="901"/>
                    </a:lnTo>
                    <a:lnTo>
                      <a:pt x="873" y="785"/>
                    </a:lnTo>
                    <a:lnTo>
                      <a:pt x="2535" y="2778"/>
                    </a:lnTo>
                    <a:lnTo>
                      <a:pt x="3076" y="2373"/>
                    </a:lnTo>
                    <a:lnTo>
                      <a:pt x="1397" y="598"/>
                    </a:lnTo>
                    <a:lnTo>
                      <a:pt x="1729" y="4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" name="Freeform 18">
                <a:extLst>
                  <a:ext uri="{FF2B5EF4-FFF2-40B4-BE49-F238E27FC236}">
                    <a16:creationId xmlns:a16="http://schemas.microsoft.com/office/drawing/2014/main" id="{D0FD8D40-EEC1-804C-8EB9-6B5D933838A4}"/>
                  </a:ext>
                </a:extLst>
              </p:cNvPr>
              <p:cNvSpPr>
                <a:spLocks noEditPoints="1"/>
              </p:cNvSpPr>
              <p:nvPr/>
            </p:nvSpPr>
            <p:spPr bwMode="black">
              <a:xfrm>
                <a:off x="8721725" y="2859088"/>
                <a:ext cx="1022350" cy="874713"/>
              </a:xfrm>
              <a:custGeom>
                <a:avLst/>
                <a:gdLst>
                  <a:gd name="T0" fmla="*/ 1722 w 2838"/>
                  <a:gd name="T1" fmla="*/ 1584 h 2426"/>
                  <a:gd name="T2" fmla="*/ 965 w 2838"/>
                  <a:gd name="T3" fmla="*/ 834 h 2426"/>
                  <a:gd name="T4" fmla="*/ 890 w 2838"/>
                  <a:gd name="T5" fmla="*/ 562 h 2426"/>
                  <a:gd name="T6" fmla="*/ 1223 w 2838"/>
                  <a:gd name="T7" fmla="*/ 720 h 2426"/>
                  <a:gd name="T8" fmla="*/ 1941 w 2838"/>
                  <a:gd name="T9" fmla="*/ 1426 h 2426"/>
                  <a:gd name="T10" fmla="*/ 2026 w 2838"/>
                  <a:gd name="T11" fmla="*/ 1680 h 2426"/>
                  <a:gd name="T12" fmla="*/ 1722 w 2838"/>
                  <a:gd name="T13" fmla="*/ 1584 h 2426"/>
                  <a:gd name="T14" fmla="*/ 2469 w 2838"/>
                  <a:gd name="T15" fmla="*/ 1268 h 2426"/>
                  <a:gd name="T16" fmla="*/ 1550 w 2838"/>
                  <a:gd name="T17" fmla="*/ 386 h 2426"/>
                  <a:gd name="T18" fmla="*/ 426 w 2838"/>
                  <a:gd name="T19" fmla="*/ 189 h 2426"/>
                  <a:gd name="T20" fmla="*/ 448 w 2838"/>
                  <a:gd name="T21" fmla="*/ 1070 h 2426"/>
                  <a:gd name="T22" fmla="*/ 1408 w 2838"/>
                  <a:gd name="T23" fmla="*/ 2044 h 2426"/>
                  <a:gd name="T24" fmla="*/ 2452 w 2838"/>
                  <a:gd name="T25" fmla="*/ 2127 h 2426"/>
                  <a:gd name="T26" fmla="*/ 2469 w 2838"/>
                  <a:gd name="T27" fmla="*/ 1268 h 2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38" h="2426">
                    <a:moveTo>
                      <a:pt x="1722" y="1584"/>
                    </a:moveTo>
                    <a:cubicBezTo>
                      <a:pt x="1630" y="1508"/>
                      <a:pt x="1043" y="921"/>
                      <a:pt x="965" y="834"/>
                    </a:cubicBezTo>
                    <a:cubicBezTo>
                      <a:pt x="886" y="747"/>
                      <a:pt x="777" y="606"/>
                      <a:pt x="890" y="562"/>
                    </a:cubicBezTo>
                    <a:cubicBezTo>
                      <a:pt x="1008" y="517"/>
                      <a:pt x="1153" y="650"/>
                      <a:pt x="1223" y="720"/>
                    </a:cubicBezTo>
                    <a:cubicBezTo>
                      <a:pt x="1293" y="790"/>
                      <a:pt x="1886" y="1366"/>
                      <a:pt x="1941" y="1426"/>
                    </a:cubicBezTo>
                    <a:cubicBezTo>
                      <a:pt x="1997" y="1487"/>
                      <a:pt x="2110" y="1621"/>
                      <a:pt x="2026" y="1680"/>
                    </a:cubicBezTo>
                    <a:cubicBezTo>
                      <a:pt x="1941" y="1739"/>
                      <a:pt x="1814" y="1660"/>
                      <a:pt x="1722" y="1584"/>
                    </a:cubicBezTo>
                    <a:close/>
                    <a:moveTo>
                      <a:pt x="2469" y="1268"/>
                    </a:moveTo>
                    <a:cubicBezTo>
                      <a:pt x="2295" y="1045"/>
                      <a:pt x="1749" y="537"/>
                      <a:pt x="1550" y="386"/>
                    </a:cubicBezTo>
                    <a:cubicBezTo>
                      <a:pt x="1350" y="235"/>
                      <a:pt x="900" y="0"/>
                      <a:pt x="426" y="189"/>
                    </a:cubicBezTo>
                    <a:cubicBezTo>
                      <a:pt x="178" y="287"/>
                      <a:pt x="0" y="593"/>
                      <a:pt x="448" y="1070"/>
                    </a:cubicBezTo>
                    <a:cubicBezTo>
                      <a:pt x="896" y="1547"/>
                      <a:pt x="1200" y="1872"/>
                      <a:pt x="1408" y="2044"/>
                    </a:cubicBezTo>
                    <a:cubicBezTo>
                      <a:pt x="1616" y="2216"/>
                      <a:pt x="2067" y="2426"/>
                      <a:pt x="2452" y="2127"/>
                    </a:cubicBezTo>
                    <a:cubicBezTo>
                      <a:pt x="2838" y="1828"/>
                      <a:pt x="2643" y="1491"/>
                      <a:pt x="2469" y="12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" name="Freeform 19">
                <a:extLst>
                  <a:ext uri="{FF2B5EF4-FFF2-40B4-BE49-F238E27FC236}">
                    <a16:creationId xmlns:a16="http://schemas.microsoft.com/office/drawing/2014/main" id="{0F805906-64E2-1743-AE45-A1907633CFA9}"/>
                  </a:ext>
                </a:extLst>
              </p:cNvPr>
              <p:cNvSpPr>
                <a:spLocks noEditPoints="1"/>
              </p:cNvSpPr>
              <p:nvPr/>
            </p:nvSpPr>
            <p:spPr bwMode="black">
              <a:xfrm>
                <a:off x="6511925" y="3286126"/>
                <a:ext cx="1276350" cy="2084388"/>
              </a:xfrm>
              <a:custGeom>
                <a:avLst/>
                <a:gdLst>
                  <a:gd name="T0" fmla="*/ 1851 w 3541"/>
                  <a:gd name="T1" fmla="*/ 2582 h 5777"/>
                  <a:gd name="T2" fmla="*/ 1413 w 3541"/>
                  <a:gd name="T3" fmla="*/ 1218 h 5777"/>
                  <a:gd name="T4" fmla="*/ 1604 w 3541"/>
                  <a:gd name="T5" fmla="*/ 1159 h 5777"/>
                  <a:gd name="T6" fmla="*/ 1766 w 3541"/>
                  <a:gd name="T7" fmla="*/ 1201 h 5777"/>
                  <a:gd name="T8" fmla="*/ 2235 w 3541"/>
                  <a:gd name="T9" fmla="*/ 2211 h 5777"/>
                  <a:gd name="T10" fmla="*/ 2092 w 3541"/>
                  <a:gd name="T11" fmla="*/ 2480 h 5777"/>
                  <a:gd name="T12" fmla="*/ 1851 w 3541"/>
                  <a:gd name="T13" fmla="*/ 2582 h 5777"/>
                  <a:gd name="T14" fmla="*/ 1152 w 3541"/>
                  <a:gd name="T15" fmla="*/ 314 h 5777"/>
                  <a:gd name="T16" fmla="*/ 514 w 3541"/>
                  <a:gd name="T17" fmla="*/ 465 h 5777"/>
                  <a:gd name="T18" fmla="*/ 0 w 3541"/>
                  <a:gd name="T19" fmla="*/ 537 h 5777"/>
                  <a:gd name="T20" fmla="*/ 1444 w 3541"/>
                  <a:gd name="T21" fmla="*/ 5724 h 5777"/>
                  <a:gd name="T22" fmla="*/ 2094 w 3541"/>
                  <a:gd name="T23" fmla="*/ 5777 h 5777"/>
                  <a:gd name="T24" fmla="*/ 2724 w 3541"/>
                  <a:gd name="T25" fmla="*/ 5305 h 5777"/>
                  <a:gd name="T26" fmla="*/ 2205 w 3541"/>
                  <a:gd name="T27" fmla="*/ 3686 h 5777"/>
                  <a:gd name="T28" fmla="*/ 2851 w 3541"/>
                  <a:gd name="T29" fmla="*/ 1316 h 5777"/>
                  <a:gd name="T30" fmla="*/ 1152 w 3541"/>
                  <a:gd name="T31" fmla="*/ 314 h 5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41" h="5777">
                    <a:moveTo>
                      <a:pt x="1851" y="2582"/>
                    </a:moveTo>
                    <a:lnTo>
                      <a:pt x="1413" y="1218"/>
                    </a:lnTo>
                    <a:cubicBezTo>
                      <a:pt x="1413" y="1218"/>
                      <a:pt x="1519" y="1176"/>
                      <a:pt x="1604" y="1159"/>
                    </a:cubicBezTo>
                    <a:cubicBezTo>
                      <a:pt x="1652" y="1149"/>
                      <a:pt x="1700" y="1161"/>
                      <a:pt x="1766" y="1201"/>
                    </a:cubicBezTo>
                    <a:cubicBezTo>
                      <a:pt x="1949" y="1310"/>
                      <a:pt x="2222" y="1902"/>
                      <a:pt x="2235" y="2211"/>
                    </a:cubicBezTo>
                    <a:cubicBezTo>
                      <a:pt x="2241" y="2360"/>
                      <a:pt x="2181" y="2437"/>
                      <a:pt x="2092" y="2480"/>
                    </a:cubicBezTo>
                    <a:cubicBezTo>
                      <a:pt x="1982" y="2532"/>
                      <a:pt x="1851" y="2582"/>
                      <a:pt x="1851" y="2582"/>
                    </a:cubicBezTo>
                    <a:close/>
                    <a:moveTo>
                      <a:pt x="1152" y="314"/>
                    </a:moveTo>
                    <a:cubicBezTo>
                      <a:pt x="987" y="350"/>
                      <a:pt x="514" y="465"/>
                      <a:pt x="514" y="465"/>
                    </a:cubicBezTo>
                    <a:lnTo>
                      <a:pt x="0" y="537"/>
                    </a:lnTo>
                    <a:lnTo>
                      <a:pt x="1444" y="5724"/>
                    </a:lnTo>
                    <a:lnTo>
                      <a:pt x="2094" y="5777"/>
                    </a:lnTo>
                    <a:lnTo>
                      <a:pt x="2724" y="5305"/>
                    </a:lnTo>
                    <a:lnTo>
                      <a:pt x="2205" y="3686"/>
                    </a:lnTo>
                    <a:cubicBezTo>
                      <a:pt x="2975" y="3280"/>
                      <a:pt x="3541" y="2836"/>
                      <a:pt x="2851" y="1316"/>
                    </a:cubicBezTo>
                    <a:cubicBezTo>
                      <a:pt x="2252" y="0"/>
                      <a:pt x="1317" y="279"/>
                      <a:pt x="1152" y="3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5042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nimi 3">
    <p:bg>
      <p:bgPr>
        <a:solidFill>
          <a:srgbClr val="D19A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roup 125">
            <a:extLst>
              <a:ext uri="{FF2B5EF4-FFF2-40B4-BE49-F238E27FC236}">
                <a16:creationId xmlns:a16="http://schemas.microsoft.com/office/drawing/2014/main" id="{396D4286-46BF-4741-996E-4007A643310A}"/>
              </a:ext>
            </a:extLst>
          </p:cNvPr>
          <p:cNvGrpSpPr/>
          <p:nvPr userDrawn="1"/>
        </p:nvGrpSpPr>
        <p:grpSpPr bwMode="black">
          <a:xfrm>
            <a:off x="3497263" y="6419851"/>
            <a:ext cx="5207000" cy="82550"/>
            <a:chOff x="3497263" y="6419851"/>
            <a:chExt cx="5207000" cy="82550"/>
          </a:xfrm>
          <a:solidFill>
            <a:schemeClr val="bg1"/>
          </a:solidFill>
        </p:grpSpPr>
        <p:sp>
          <p:nvSpPr>
            <p:cNvPr id="212" name="Freeform 5">
              <a:extLst>
                <a:ext uri="{FF2B5EF4-FFF2-40B4-BE49-F238E27FC236}">
                  <a16:creationId xmlns:a16="http://schemas.microsoft.com/office/drawing/2014/main" id="{9D55072F-8540-4A72-9EDA-131561F9F35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497263" y="6421438"/>
              <a:ext cx="61913" cy="79375"/>
            </a:xfrm>
            <a:custGeom>
              <a:avLst/>
              <a:gdLst>
                <a:gd name="T0" fmla="*/ 157 w 174"/>
                <a:gd name="T1" fmla="*/ 0 h 215"/>
                <a:gd name="T2" fmla="*/ 174 w 174"/>
                <a:gd name="T3" fmla="*/ 14 h 215"/>
                <a:gd name="T4" fmla="*/ 157 w 174"/>
                <a:gd name="T5" fmla="*/ 27 h 215"/>
                <a:gd name="T6" fmla="*/ 102 w 174"/>
                <a:gd name="T7" fmla="*/ 27 h 215"/>
                <a:gd name="T8" fmla="*/ 102 w 174"/>
                <a:gd name="T9" fmla="*/ 198 h 215"/>
                <a:gd name="T10" fmla="*/ 87 w 174"/>
                <a:gd name="T11" fmla="*/ 215 h 215"/>
                <a:gd name="T12" fmla="*/ 72 w 174"/>
                <a:gd name="T13" fmla="*/ 198 h 215"/>
                <a:gd name="T14" fmla="*/ 72 w 174"/>
                <a:gd name="T15" fmla="*/ 27 h 215"/>
                <a:gd name="T16" fmla="*/ 17 w 174"/>
                <a:gd name="T17" fmla="*/ 27 h 215"/>
                <a:gd name="T18" fmla="*/ 0 w 174"/>
                <a:gd name="T19" fmla="*/ 14 h 215"/>
                <a:gd name="T20" fmla="*/ 17 w 174"/>
                <a:gd name="T21" fmla="*/ 0 h 215"/>
                <a:gd name="T22" fmla="*/ 157 w 174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15">
                  <a:moveTo>
                    <a:pt x="157" y="0"/>
                  </a:moveTo>
                  <a:cubicBezTo>
                    <a:pt x="167" y="0"/>
                    <a:pt x="174" y="4"/>
                    <a:pt x="174" y="14"/>
                  </a:cubicBezTo>
                  <a:cubicBezTo>
                    <a:pt x="174" y="24"/>
                    <a:pt x="167" y="27"/>
                    <a:pt x="157" y="27"/>
                  </a:cubicBezTo>
                  <a:lnTo>
                    <a:pt x="102" y="27"/>
                  </a:lnTo>
                  <a:lnTo>
                    <a:pt x="102" y="198"/>
                  </a:lnTo>
                  <a:cubicBezTo>
                    <a:pt x="102" y="208"/>
                    <a:pt x="97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7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" name="Freeform 6">
              <a:extLst>
                <a:ext uri="{FF2B5EF4-FFF2-40B4-BE49-F238E27FC236}">
                  <a16:creationId xmlns:a16="http://schemas.microsoft.com/office/drawing/2014/main" id="{1618BBDD-EE04-4BD4-A0BA-008DAFB44D8C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567113" y="6421438"/>
              <a:ext cx="58738" cy="79375"/>
            </a:xfrm>
            <a:custGeom>
              <a:avLst/>
              <a:gdLst>
                <a:gd name="T0" fmla="*/ 59 w 166"/>
                <a:gd name="T1" fmla="*/ 126 h 215"/>
                <a:gd name="T2" fmla="*/ 107 w 166"/>
                <a:gd name="T3" fmla="*/ 126 h 215"/>
                <a:gd name="T4" fmla="*/ 83 w 166"/>
                <a:gd name="T5" fmla="*/ 56 h 215"/>
                <a:gd name="T6" fmla="*/ 59 w 166"/>
                <a:gd name="T7" fmla="*/ 126 h 215"/>
                <a:gd name="T8" fmla="*/ 165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8 w 166"/>
                <a:gd name="T15" fmla="*/ 205 h 215"/>
                <a:gd name="T16" fmla="*/ 118 w 166"/>
                <a:gd name="T17" fmla="*/ 153 h 215"/>
                <a:gd name="T18" fmla="*/ 49 w 166"/>
                <a:gd name="T19" fmla="*/ 153 h 215"/>
                <a:gd name="T20" fmla="*/ 29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2 w 166"/>
                <a:gd name="T27" fmla="*/ 193 h 215"/>
                <a:gd name="T28" fmla="*/ 70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5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9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9" y="126"/>
                  </a:lnTo>
                  <a:close/>
                  <a:moveTo>
                    <a:pt x="165" y="193"/>
                  </a:moveTo>
                  <a:cubicBezTo>
                    <a:pt x="166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1" y="212"/>
                    <a:pt x="138" y="205"/>
                  </a:cubicBezTo>
                  <a:lnTo>
                    <a:pt x="118" y="153"/>
                  </a:lnTo>
                  <a:lnTo>
                    <a:pt x="49" y="153"/>
                  </a:lnTo>
                  <a:lnTo>
                    <a:pt x="29" y="205"/>
                  </a:lnTo>
                  <a:cubicBezTo>
                    <a:pt x="26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1" y="196"/>
                    <a:pt x="2" y="193"/>
                  </a:cubicBezTo>
                  <a:lnTo>
                    <a:pt x="70" y="13"/>
                  </a:lnTo>
                  <a:cubicBezTo>
                    <a:pt x="73" y="7"/>
                    <a:pt x="75" y="0"/>
                    <a:pt x="83" y="0"/>
                  </a:cubicBezTo>
                  <a:cubicBezTo>
                    <a:pt x="91" y="0"/>
                    <a:pt x="94" y="7"/>
                    <a:pt x="96" y="13"/>
                  </a:cubicBezTo>
                  <a:lnTo>
                    <a:pt x="16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" name="Freeform 7">
              <a:extLst>
                <a:ext uri="{FF2B5EF4-FFF2-40B4-BE49-F238E27FC236}">
                  <a16:creationId xmlns:a16="http://schemas.microsoft.com/office/drawing/2014/main" id="{3C883E5A-936A-4DF7-9B61-20C84C62D95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641725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1 w 128"/>
                <a:gd name="T3" fmla="*/ 27 h 215"/>
                <a:gd name="T4" fmla="*/ 78 w 128"/>
                <a:gd name="T5" fmla="*/ 27 h 215"/>
                <a:gd name="T6" fmla="*/ 78 w 128"/>
                <a:gd name="T7" fmla="*/ 188 h 215"/>
                <a:gd name="T8" fmla="*/ 111 w 128"/>
                <a:gd name="T9" fmla="*/ 188 h 215"/>
                <a:gd name="T10" fmla="*/ 128 w 128"/>
                <a:gd name="T11" fmla="*/ 202 h 215"/>
                <a:gd name="T12" fmla="*/ 111 w 128"/>
                <a:gd name="T13" fmla="*/ 215 h 215"/>
                <a:gd name="T14" fmla="*/ 16 w 128"/>
                <a:gd name="T15" fmla="*/ 215 h 215"/>
                <a:gd name="T16" fmla="*/ 0 w 128"/>
                <a:gd name="T17" fmla="*/ 202 h 215"/>
                <a:gd name="T18" fmla="*/ 16 w 128"/>
                <a:gd name="T19" fmla="*/ 188 h 215"/>
                <a:gd name="T20" fmla="*/ 49 w 128"/>
                <a:gd name="T21" fmla="*/ 188 h 215"/>
                <a:gd name="T22" fmla="*/ 49 w 128"/>
                <a:gd name="T23" fmla="*/ 27 h 215"/>
                <a:gd name="T24" fmla="*/ 16 w 128"/>
                <a:gd name="T25" fmla="*/ 27 h 215"/>
                <a:gd name="T26" fmla="*/ 0 w 128"/>
                <a:gd name="T27" fmla="*/ 14 h 215"/>
                <a:gd name="T28" fmla="*/ 16 w 128"/>
                <a:gd name="T29" fmla="*/ 0 h 215"/>
                <a:gd name="T30" fmla="*/ 111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1" y="27"/>
                    <a:pt x="111" y="27"/>
                  </a:cubicBezTo>
                  <a:lnTo>
                    <a:pt x="78" y="27"/>
                  </a:lnTo>
                  <a:lnTo>
                    <a:pt x="78" y="188"/>
                  </a:lnTo>
                  <a:lnTo>
                    <a:pt x="111" y="188"/>
                  </a:lnTo>
                  <a:cubicBezTo>
                    <a:pt x="121" y="188"/>
                    <a:pt x="128" y="192"/>
                    <a:pt x="128" y="202"/>
                  </a:cubicBezTo>
                  <a:cubicBezTo>
                    <a:pt x="128" y="211"/>
                    <a:pt x="121" y="215"/>
                    <a:pt x="111" y="215"/>
                  </a:cubicBezTo>
                  <a:lnTo>
                    <a:pt x="16" y="215"/>
                  </a:lnTo>
                  <a:cubicBezTo>
                    <a:pt x="7" y="215"/>
                    <a:pt x="0" y="211"/>
                    <a:pt x="0" y="202"/>
                  </a:cubicBezTo>
                  <a:cubicBezTo>
                    <a:pt x="0" y="192"/>
                    <a:pt x="7" y="188"/>
                    <a:pt x="16" y="188"/>
                  </a:cubicBezTo>
                  <a:lnTo>
                    <a:pt x="49" y="188"/>
                  </a:lnTo>
                  <a:lnTo>
                    <a:pt x="49" y="27"/>
                  </a:lnTo>
                  <a:lnTo>
                    <a:pt x="16" y="27"/>
                  </a:lnTo>
                  <a:cubicBezTo>
                    <a:pt x="7" y="27"/>
                    <a:pt x="0" y="23"/>
                    <a:pt x="0" y="14"/>
                  </a:cubicBezTo>
                  <a:cubicBezTo>
                    <a:pt x="0" y="4"/>
                    <a:pt x="7" y="0"/>
                    <a:pt x="16" y="0"/>
                  </a:cubicBezTo>
                  <a:lnTo>
                    <a:pt x="111" y="0"/>
                  </a:lnTo>
                  <a:cubicBezTo>
                    <a:pt x="121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8">
              <a:extLst>
                <a:ext uri="{FF2B5EF4-FFF2-40B4-BE49-F238E27FC236}">
                  <a16:creationId xmlns:a16="http://schemas.microsoft.com/office/drawing/2014/main" id="{2C89AC58-26AE-435C-870C-452B69F6AB86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708400" y="6421438"/>
              <a:ext cx="55563" cy="79375"/>
            </a:xfrm>
            <a:custGeom>
              <a:avLst/>
              <a:gdLst>
                <a:gd name="T0" fmla="*/ 30 w 151"/>
                <a:gd name="T1" fmla="*/ 188 h 215"/>
                <a:gd name="T2" fmla="*/ 70 w 151"/>
                <a:gd name="T3" fmla="*/ 188 h 215"/>
                <a:gd name="T4" fmla="*/ 122 w 151"/>
                <a:gd name="T5" fmla="*/ 108 h 215"/>
                <a:gd name="T6" fmla="*/ 70 w 151"/>
                <a:gd name="T7" fmla="*/ 27 h 215"/>
                <a:gd name="T8" fmla="*/ 30 w 151"/>
                <a:gd name="T9" fmla="*/ 27 h 215"/>
                <a:gd name="T10" fmla="*/ 30 w 151"/>
                <a:gd name="T11" fmla="*/ 188 h 215"/>
                <a:gd name="T12" fmla="*/ 17 w 151"/>
                <a:gd name="T13" fmla="*/ 215 h 215"/>
                <a:gd name="T14" fmla="*/ 0 w 151"/>
                <a:gd name="T15" fmla="*/ 198 h 215"/>
                <a:gd name="T16" fmla="*/ 0 w 151"/>
                <a:gd name="T17" fmla="*/ 17 h 215"/>
                <a:gd name="T18" fmla="*/ 17 w 151"/>
                <a:gd name="T19" fmla="*/ 0 h 215"/>
                <a:gd name="T20" fmla="*/ 69 w 151"/>
                <a:gd name="T21" fmla="*/ 0 h 215"/>
                <a:gd name="T22" fmla="*/ 151 w 151"/>
                <a:gd name="T23" fmla="*/ 108 h 215"/>
                <a:gd name="T24" fmla="*/ 69 w 151"/>
                <a:gd name="T25" fmla="*/ 215 h 215"/>
                <a:gd name="T26" fmla="*/ 17 w 151"/>
                <a:gd name="T27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" h="215">
                  <a:moveTo>
                    <a:pt x="30" y="188"/>
                  </a:moveTo>
                  <a:lnTo>
                    <a:pt x="70" y="188"/>
                  </a:lnTo>
                  <a:cubicBezTo>
                    <a:pt x="104" y="188"/>
                    <a:pt x="122" y="155"/>
                    <a:pt x="122" y="108"/>
                  </a:cubicBezTo>
                  <a:cubicBezTo>
                    <a:pt x="122" y="61"/>
                    <a:pt x="104" y="27"/>
                    <a:pt x="70" y="27"/>
                  </a:cubicBezTo>
                  <a:lnTo>
                    <a:pt x="30" y="27"/>
                  </a:lnTo>
                  <a:lnTo>
                    <a:pt x="30" y="188"/>
                  </a:lnTo>
                  <a:close/>
                  <a:moveTo>
                    <a:pt x="17" y="215"/>
                  </a:move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7"/>
                    <a:pt x="7" y="0"/>
                    <a:pt x="17" y="0"/>
                  </a:cubicBezTo>
                  <a:lnTo>
                    <a:pt x="69" y="0"/>
                  </a:lnTo>
                  <a:cubicBezTo>
                    <a:pt x="122" y="0"/>
                    <a:pt x="151" y="45"/>
                    <a:pt x="151" y="108"/>
                  </a:cubicBezTo>
                  <a:cubicBezTo>
                    <a:pt x="151" y="170"/>
                    <a:pt x="122" y="215"/>
                    <a:pt x="69" y="215"/>
                  </a:cubicBezTo>
                  <a:lnTo>
                    <a:pt x="17" y="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Freeform 9">
              <a:extLst>
                <a:ext uri="{FF2B5EF4-FFF2-40B4-BE49-F238E27FC236}">
                  <a16:creationId xmlns:a16="http://schemas.microsoft.com/office/drawing/2014/main" id="{EB251382-0B19-43E2-B0F3-471D26EA4CE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776663" y="6421438"/>
              <a:ext cx="52388" cy="79375"/>
            </a:xfrm>
            <a:custGeom>
              <a:avLst/>
              <a:gdLst>
                <a:gd name="T0" fmla="*/ 125 w 146"/>
                <a:gd name="T1" fmla="*/ 0 h 215"/>
                <a:gd name="T2" fmla="*/ 141 w 146"/>
                <a:gd name="T3" fmla="*/ 14 h 215"/>
                <a:gd name="T4" fmla="*/ 125 w 146"/>
                <a:gd name="T5" fmla="*/ 27 h 215"/>
                <a:gd name="T6" fmla="*/ 29 w 146"/>
                <a:gd name="T7" fmla="*/ 27 h 215"/>
                <a:gd name="T8" fmla="*/ 29 w 146"/>
                <a:gd name="T9" fmla="*/ 91 h 215"/>
                <a:gd name="T10" fmla="*/ 100 w 146"/>
                <a:gd name="T11" fmla="*/ 91 h 215"/>
                <a:gd name="T12" fmla="*/ 115 w 146"/>
                <a:gd name="T13" fmla="*/ 105 h 215"/>
                <a:gd name="T14" fmla="*/ 100 w 146"/>
                <a:gd name="T15" fmla="*/ 118 h 215"/>
                <a:gd name="T16" fmla="*/ 29 w 146"/>
                <a:gd name="T17" fmla="*/ 118 h 215"/>
                <a:gd name="T18" fmla="*/ 29 w 146"/>
                <a:gd name="T19" fmla="*/ 188 h 215"/>
                <a:gd name="T20" fmla="*/ 129 w 146"/>
                <a:gd name="T21" fmla="*/ 188 h 215"/>
                <a:gd name="T22" fmla="*/ 146 w 146"/>
                <a:gd name="T23" fmla="*/ 202 h 215"/>
                <a:gd name="T24" fmla="*/ 129 w 146"/>
                <a:gd name="T25" fmla="*/ 215 h 215"/>
                <a:gd name="T26" fmla="*/ 16 w 146"/>
                <a:gd name="T27" fmla="*/ 215 h 215"/>
                <a:gd name="T28" fmla="*/ 0 w 146"/>
                <a:gd name="T29" fmla="*/ 198 h 215"/>
                <a:gd name="T30" fmla="*/ 0 w 146"/>
                <a:gd name="T31" fmla="*/ 17 h 215"/>
                <a:gd name="T32" fmla="*/ 16 w 146"/>
                <a:gd name="T33" fmla="*/ 0 h 215"/>
                <a:gd name="T34" fmla="*/ 125 w 146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15">
                  <a:moveTo>
                    <a:pt x="125" y="0"/>
                  </a:moveTo>
                  <a:cubicBezTo>
                    <a:pt x="134" y="0"/>
                    <a:pt x="141" y="4"/>
                    <a:pt x="141" y="14"/>
                  </a:cubicBezTo>
                  <a:cubicBezTo>
                    <a:pt x="141" y="24"/>
                    <a:pt x="134" y="27"/>
                    <a:pt x="125" y="27"/>
                  </a:cubicBezTo>
                  <a:lnTo>
                    <a:pt x="29" y="27"/>
                  </a:lnTo>
                  <a:lnTo>
                    <a:pt x="29" y="91"/>
                  </a:lnTo>
                  <a:lnTo>
                    <a:pt x="100" y="91"/>
                  </a:lnTo>
                  <a:cubicBezTo>
                    <a:pt x="109" y="91"/>
                    <a:pt x="115" y="94"/>
                    <a:pt x="115" y="105"/>
                  </a:cubicBezTo>
                  <a:cubicBezTo>
                    <a:pt x="115" y="115"/>
                    <a:pt x="109" y="118"/>
                    <a:pt x="100" y="118"/>
                  </a:cubicBezTo>
                  <a:lnTo>
                    <a:pt x="29" y="118"/>
                  </a:lnTo>
                  <a:lnTo>
                    <a:pt x="29" y="188"/>
                  </a:lnTo>
                  <a:lnTo>
                    <a:pt x="129" y="188"/>
                  </a:lnTo>
                  <a:cubicBezTo>
                    <a:pt x="139" y="188"/>
                    <a:pt x="146" y="191"/>
                    <a:pt x="146" y="202"/>
                  </a:cubicBezTo>
                  <a:cubicBezTo>
                    <a:pt x="146" y="212"/>
                    <a:pt x="139" y="215"/>
                    <a:pt x="129" y="215"/>
                  </a:cubicBezTo>
                  <a:lnTo>
                    <a:pt x="16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7" y="0"/>
                    <a:pt x="16" y="0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10">
              <a:extLst>
                <a:ext uri="{FF2B5EF4-FFF2-40B4-BE49-F238E27FC236}">
                  <a16:creationId xmlns:a16="http://schemas.microsoft.com/office/drawing/2014/main" id="{E5A9F3D4-C104-4E09-B58A-59D9D727809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841750" y="6421438"/>
              <a:ext cx="58738" cy="79375"/>
            </a:xfrm>
            <a:custGeom>
              <a:avLst/>
              <a:gdLst>
                <a:gd name="T0" fmla="*/ 67 w 163"/>
                <a:gd name="T1" fmla="*/ 121 h 215"/>
                <a:gd name="T2" fmla="*/ 3 w 163"/>
                <a:gd name="T3" fmla="*/ 25 h 215"/>
                <a:gd name="T4" fmla="*/ 0 w 163"/>
                <a:gd name="T5" fmla="*/ 16 h 215"/>
                <a:gd name="T6" fmla="*/ 7 w 163"/>
                <a:gd name="T7" fmla="*/ 3 h 215"/>
                <a:gd name="T8" fmla="*/ 16 w 163"/>
                <a:gd name="T9" fmla="*/ 0 h 215"/>
                <a:gd name="T10" fmla="*/ 29 w 163"/>
                <a:gd name="T11" fmla="*/ 7 h 215"/>
                <a:gd name="T12" fmla="*/ 81 w 163"/>
                <a:gd name="T13" fmla="*/ 90 h 215"/>
                <a:gd name="T14" fmla="*/ 134 w 163"/>
                <a:gd name="T15" fmla="*/ 7 h 215"/>
                <a:gd name="T16" fmla="*/ 147 w 163"/>
                <a:gd name="T17" fmla="*/ 0 h 215"/>
                <a:gd name="T18" fmla="*/ 157 w 163"/>
                <a:gd name="T19" fmla="*/ 3 h 215"/>
                <a:gd name="T20" fmla="*/ 163 w 163"/>
                <a:gd name="T21" fmla="*/ 16 h 215"/>
                <a:gd name="T22" fmla="*/ 160 w 163"/>
                <a:gd name="T23" fmla="*/ 25 h 215"/>
                <a:gd name="T24" fmla="*/ 96 w 163"/>
                <a:gd name="T25" fmla="*/ 121 h 215"/>
                <a:gd name="T26" fmla="*/ 96 w 163"/>
                <a:gd name="T27" fmla="*/ 199 h 215"/>
                <a:gd name="T28" fmla="*/ 81 w 163"/>
                <a:gd name="T29" fmla="*/ 215 h 215"/>
                <a:gd name="T30" fmla="*/ 67 w 163"/>
                <a:gd name="T31" fmla="*/ 199 h 215"/>
                <a:gd name="T32" fmla="*/ 67 w 163"/>
                <a:gd name="T33" fmla="*/ 12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3" h="215">
                  <a:moveTo>
                    <a:pt x="67" y="121"/>
                  </a:moveTo>
                  <a:lnTo>
                    <a:pt x="3" y="25"/>
                  </a:lnTo>
                  <a:cubicBezTo>
                    <a:pt x="1" y="22"/>
                    <a:pt x="0" y="19"/>
                    <a:pt x="0" y="16"/>
                  </a:cubicBezTo>
                  <a:cubicBezTo>
                    <a:pt x="0" y="11"/>
                    <a:pt x="2" y="6"/>
                    <a:pt x="7" y="3"/>
                  </a:cubicBezTo>
                  <a:cubicBezTo>
                    <a:pt x="9" y="1"/>
                    <a:pt x="13" y="0"/>
                    <a:pt x="16" y="0"/>
                  </a:cubicBezTo>
                  <a:cubicBezTo>
                    <a:pt x="21" y="0"/>
                    <a:pt x="25" y="2"/>
                    <a:pt x="29" y="7"/>
                  </a:cubicBezTo>
                  <a:lnTo>
                    <a:pt x="81" y="90"/>
                  </a:lnTo>
                  <a:lnTo>
                    <a:pt x="134" y="7"/>
                  </a:lnTo>
                  <a:cubicBezTo>
                    <a:pt x="137" y="3"/>
                    <a:pt x="142" y="0"/>
                    <a:pt x="147" y="0"/>
                  </a:cubicBezTo>
                  <a:cubicBezTo>
                    <a:pt x="150" y="0"/>
                    <a:pt x="153" y="1"/>
                    <a:pt x="157" y="3"/>
                  </a:cubicBezTo>
                  <a:cubicBezTo>
                    <a:pt x="161" y="6"/>
                    <a:pt x="163" y="11"/>
                    <a:pt x="163" y="16"/>
                  </a:cubicBezTo>
                  <a:cubicBezTo>
                    <a:pt x="163" y="19"/>
                    <a:pt x="162" y="22"/>
                    <a:pt x="160" y="25"/>
                  </a:cubicBezTo>
                  <a:lnTo>
                    <a:pt x="96" y="121"/>
                  </a:lnTo>
                  <a:lnTo>
                    <a:pt x="96" y="199"/>
                  </a:lnTo>
                  <a:cubicBezTo>
                    <a:pt x="96" y="208"/>
                    <a:pt x="90" y="215"/>
                    <a:pt x="81" y="215"/>
                  </a:cubicBezTo>
                  <a:cubicBezTo>
                    <a:pt x="72" y="215"/>
                    <a:pt x="67" y="208"/>
                    <a:pt x="67" y="199"/>
                  </a:cubicBezTo>
                  <a:lnTo>
                    <a:pt x="67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" name="Freeform 11">
              <a:extLst>
                <a:ext uri="{FF2B5EF4-FFF2-40B4-BE49-F238E27FC236}">
                  <a16:creationId xmlns:a16="http://schemas.microsoft.com/office/drawing/2014/main" id="{31FBAE46-BB4A-4AFC-8CC4-6AC496D40080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919538" y="6421438"/>
              <a:ext cx="50800" cy="79375"/>
            </a:xfrm>
            <a:custGeom>
              <a:avLst/>
              <a:gdLst>
                <a:gd name="T0" fmla="*/ 15 w 141"/>
                <a:gd name="T1" fmla="*/ 0 h 215"/>
                <a:gd name="T2" fmla="*/ 29 w 141"/>
                <a:gd name="T3" fmla="*/ 17 h 215"/>
                <a:gd name="T4" fmla="*/ 29 w 141"/>
                <a:gd name="T5" fmla="*/ 188 h 215"/>
                <a:gd name="T6" fmla="*/ 125 w 141"/>
                <a:gd name="T7" fmla="*/ 188 h 215"/>
                <a:gd name="T8" fmla="*/ 141 w 141"/>
                <a:gd name="T9" fmla="*/ 202 h 215"/>
                <a:gd name="T10" fmla="*/ 125 w 141"/>
                <a:gd name="T11" fmla="*/ 215 h 215"/>
                <a:gd name="T12" fmla="*/ 17 w 141"/>
                <a:gd name="T13" fmla="*/ 215 h 215"/>
                <a:gd name="T14" fmla="*/ 0 w 141"/>
                <a:gd name="T15" fmla="*/ 198 h 215"/>
                <a:gd name="T16" fmla="*/ 0 w 141"/>
                <a:gd name="T17" fmla="*/ 17 h 215"/>
                <a:gd name="T18" fmla="*/ 15 w 141"/>
                <a:gd name="T1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215">
                  <a:moveTo>
                    <a:pt x="15" y="0"/>
                  </a:moveTo>
                  <a:cubicBezTo>
                    <a:pt x="25" y="0"/>
                    <a:pt x="29" y="7"/>
                    <a:pt x="29" y="17"/>
                  </a:cubicBezTo>
                  <a:lnTo>
                    <a:pt x="29" y="188"/>
                  </a:lnTo>
                  <a:lnTo>
                    <a:pt x="125" y="188"/>
                  </a:lnTo>
                  <a:cubicBezTo>
                    <a:pt x="135" y="188"/>
                    <a:pt x="141" y="192"/>
                    <a:pt x="141" y="202"/>
                  </a:cubicBezTo>
                  <a:cubicBezTo>
                    <a:pt x="141" y="211"/>
                    <a:pt x="135" y="215"/>
                    <a:pt x="125" y="215"/>
                  </a:cubicBezTo>
                  <a:lnTo>
                    <a:pt x="17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7"/>
                    <a:pt x="5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Freeform 12">
              <a:extLst>
                <a:ext uri="{FF2B5EF4-FFF2-40B4-BE49-F238E27FC236}">
                  <a16:creationId xmlns:a16="http://schemas.microsoft.com/office/drawing/2014/main" id="{D48F00B5-52AD-4F02-B8DE-DD966D1985F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984625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1 w 128"/>
                <a:gd name="T3" fmla="*/ 27 h 215"/>
                <a:gd name="T4" fmla="*/ 79 w 128"/>
                <a:gd name="T5" fmla="*/ 27 h 215"/>
                <a:gd name="T6" fmla="*/ 79 w 128"/>
                <a:gd name="T7" fmla="*/ 188 h 215"/>
                <a:gd name="T8" fmla="*/ 111 w 128"/>
                <a:gd name="T9" fmla="*/ 188 h 215"/>
                <a:gd name="T10" fmla="*/ 128 w 128"/>
                <a:gd name="T11" fmla="*/ 202 h 215"/>
                <a:gd name="T12" fmla="*/ 111 w 128"/>
                <a:gd name="T13" fmla="*/ 215 h 215"/>
                <a:gd name="T14" fmla="*/ 17 w 128"/>
                <a:gd name="T15" fmla="*/ 215 h 215"/>
                <a:gd name="T16" fmla="*/ 0 w 128"/>
                <a:gd name="T17" fmla="*/ 202 h 215"/>
                <a:gd name="T18" fmla="*/ 17 w 128"/>
                <a:gd name="T19" fmla="*/ 188 h 215"/>
                <a:gd name="T20" fmla="*/ 49 w 128"/>
                <a:gd name="T21" fmla="*/ 188 h 215"/>
                <a:gd name="T22" fmla="*/ 49 w 128"/>
                <a:gd name="T23" fmla="*/ 27 h 215"/>
                <a:gd name="T24" fmla="*/ 17 w 128"/>
                <a:gd name="T25" fmla="*/ 27 h 215"/>
                <a:gd name="T26" fmla="*/ 0 w 128"/>
                <a:gd name="T27" fmla="*/ 14 h 215"/>
                <a:gd name="T28" fmla="*/ 17 w 128"/>
                <a:gd name="T29" fmla="*/ 0 h 215"/>
                <a:gd name="T30" fmla="*/ 111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1" y="27"/>
                    <a:pt x="111" y="27"/>
                  </a:cubicBezTo>
                  <a:lnTo>
                    <a:pt x="79" y="27"/>
                  </a:lnTo>
                  <a:lnTo>
                    <a:pt x="79" y="188"/>
                  </a:lnTo>
                  <a:lnTo>
                    <a:pt x="111" y="188"/>
                  </a:lnTo>
                  <a:cubicBezTo>
                    <a:pt x="121" y="188"/>
                    <a:pt x="128" y="192"/>
                    <a:pt x="128" y="202"/>
                  </a:cubicBezTo>
                  <a:cubicBezTo>
                    <a:pt x="128" y="211"/>
                    <a:pt x="121" y="215"/>
                    <a:pt x="111" y="215"/>
                  </a:cubicBezTo>
                  <a:lnTo>
                    <a:pt x="17" y="215"/>
                  </a:lnTo>
                  <a:cubicBezTo>
                    <a:pt x="7" y="215"/>
                    <a:pt x="0" y="211"/>
                    <a:pt x="0" y="202"/>
                  </a:cubicBezTo>
                  <a:cubicBezTo>
                    <a:pt x="0" y="192"/>
                    <a:pt x="7" y="188"/>
                    <a:pt x="17" y="188"/>
                  </a:cubicBezTo>
                  <a:lnTo>
                    <a:pt x="49" y="188"/>
                  </a:lnTo>
                  <a:lnTo>
                    <a:pt x="49" y="27"/>
                  </a:lnTo>
                  <a:lnTo>
                    <a:pt x="17" y="27"/>
                  </a:lnTo>
                  <a:cubicBezTo>
                    <a:pt x="7" y="27"/>
                    <a:pt x="0" y="23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11" y="0"/>
                  </a:lnTo>
                  <a:cubicBezTo>
                    <a:pt x="121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Freeform 13">
              <a:extLst>
                <a:ext uri="{FF2B5EF4-FFF2-40B4-BE49-F238E27FC236}">
                  <a16:creationId xmlns:a16="http://schemas.microsoft.com/office/drawing/2014/main" id="{A486ED5D-196B-4BA5-8665-DE2E9757647E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046538" y="6419851"/>
              <a:ext cx="61913" cy="82550"/>
            </a:xfrm>
            <a:custGeom>
              <a:avLst/>
              <a:gdLst>
                <a:gd name="T0" fmla="*/ 86 w 172"/>
                <a:gd name="T1" fmla="*/ 27 h 221"/>
                <a:gd name="T2" fmla="*/ 30 w 172"/>
                <a:gd name="T3" fmla="*/ 111 h 221"/>
                <a:gd name="T4" fmla="*/ 86 w 172"/>
                <a:gd name="T5" fmla="*/ 194 h 221"/>
                <a:gd name="T6" fmla="*/ 142 w 172"/>
                <a:gd name="T7" fmla="*/ 111 h 221"/>
                <a:gd name="T8" fmla="*/ 86 w 172"/>
                <a:gd name="T9" fmla="*/ 27 h 221"/>
                <a:gd name="T10" fmla="*/ 86 w 172"/>
                <a:gd name="T11" fmla="*/ 221 h 221"/>
                <a:gd name="T12" fmla="*/ 0 w 172"/>
                <a:gd name="T13" fmla="*/ 111 h 221"/>
                <a:gd name="T14" fmla="*/ 86 w 172"/>
                <a:gd name="T15" fmla="*/ 0 h 221"/>
                <a:gd name="T16" fmla="*/ 172 w 172"/>
                <a:gd name="T17" fmla="*/ 111 h 221"/>
                <a:gd name="T18" fmla="*/ 86 w 172"/>
                <a:gd name="T1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221">
                  <a:moveTo>
                    <a:pt x="86" y="27"/>
                  </a:moveTo>
                  <a:cubicBezTo>
                    <a:pt x="48" y="27"/>
                    <a:pt x="30" y="63"/>
                    <a:pt x="30" y="111"/>
                  </a:cubicBezTo>
                  <a:cubicBezTo>
                    <a:pt x="30" y="159"/>
                    <a:pt x="48" y="194"/>
                    <a:pt x="86" y="194"/>
                  </a:cubicBezTo>
                  <a:cubicBezTo>
                    <a:pt x="124" y="194"/>
                    <a:pt x="142" y="159"/>
                    <a:pt x="142" y="111"/>
                  </a:cubicBezTo>
                  <a:cubicBezTo>
                    <a:pt x="142" y="63"/>
                    <a:pt x="124" y="27"/>
                    <a:pt x="86" y="27"/>
                  </a:cubicBezTo>
                  <a:close/>
                  <a:moveTo>
                    <a:pt x="86" y="221"/>
                  </a:moveTo>
                  <a:cubicBezTo>
                    <a:pt x="29" y="221"/>
                    <a:pt x="0" y="173"/>
                    <a:pt x="0" y="111"/>
                  </a:cubicBezTo>
                  <a:cubicBezTo>
                    <a:pt x="0" y="48"/>
                    <a:pt x="29" y="0"/>
                    <a:pt x="86" y="0"/>
                  </a:cubicBezTo>
                  <a:cubicBezTo>
                    <a:pt x="143" y="0"/>
                    <a:pt x="172" y="48"/>
                    <a:pt x="172" y="111"/>
                  </a:cubicBezTo>
                  <a:cubicBezTo>
                    <a:pt x="172" y="173"/>
                    <a:pt x="143" y="221"/>
                    <a:pt x="86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Freeform 14">
              <a:extLst>
                <a:ext uri="{FF2B5EF4-FFF2-40B4-BE49-F238E27FC236}">
                  <a16:creationId xmlns:a16="http://schemas.microsoft.com/office/drawing/2014/main" id="{9D5663BA-AF30-4D81-A92F-C5BD7F58543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121150" y="6421438"/>
              <a:ext cx="53975" cy="79375"/>
            </a:xfrm>
            <a:custGeom>
              <a:avLst/>
              <a:gdLst>
                <a:gd name="T0" fmla="*/ 30 w 150"/>
                <a:gd name="T1" fmla="*/ 27 h 215"/>
                <a:gd name="T2" fmla="*/ 30 w 150"/>
                <a:gd name="T3" fmla="*/ 106 h 215"/>
                <a:gd name="T4" fmla="*/ 83 w 150"/>
                <a:gd name="T5" fmla="*/ 106 h 215"/>
                <a:gd name="T6" fmla="*/ 121 w 150"/>
                <a:gd name="T7" fmla="*/ 67 h 215"/>
                <a:gd name="T8" fmla="*/ 83 w 150"/>
                <a:gd name="T9" fmla="*/ 27 h 215"/>
                <a:gd name="T10" fmla="*/ 30 w 150"/>
                <a:gd name="T11" fmla="*/ 27 h 215"/>
                <a:gd name="T12" fmla="*/ 78 w 150"/>
                <a:gd name="T13" fmla="*/ 0 h 215"/>
                <a:gd name="T14" fmla="*/ 150 w 150"/>
                <a:gd name="T15" fmla="*/ 67 h 215"/>
                <a:gd name="T16" fmla="*/ 78 w 150"/>
                <a:gd name="T17" fmla="*/ 133 h 215"/>
                <a:gd name="T18" fmla="*/ 30 w 150"/>
                <a:gd name="T19" fmla="*/ 133 h 215"/>
                <a:gd name="T20" fmla="*/ 30 w 150"/>
                <a:gd name="T21" fmla="*/ 198 h 215"/>
                <a:gd name="T22" fmla="*/ 15 w 150"/>
                <a:gd name="T23" fmla="*/ 215 h 215"/>
                <a:gd name="T24" fmla="*/ 0 w 150"/>
                <a:gd name="T25" fmla="*/ 198 h 215"/>
                <a:gd name="T26" fmla="*/ 0 w 150"/>
                <a:gd name="T27" fmla="*/ 17 h 215"/>
                <a:gd name="T28" fmla="*/ 17 w 150"/>
                <a:gd name="T29" fmla="*/ 0 h 215"/>
                <a:gd name="T30" fmla="*/ 78 w 150"/>
                <a:gd name="T31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0" h="215">
                  <a:moveTo>
                    <a:pt x="30" y="27"/>
                  </a:moveTo>
                  <a:lnTo>
                    <a:pt x="30" y="106"/>
                  </a:lnTo>
                  <a:lnTo>
                    <a:pt x="83" y="106"/>
                  </a:lnTo>
                  <a:cubicBezTo>
                    <a:pt x="109" y="106"/>
                    <a:pt x="121" y="91"/>
                    <a:pt x="121" y="67"/>
                  </a:cubicBezTo>
                  <a:cubicBezTo>
                    <a:pt x="121" y="43"/>
                    <a:pt x="109" y="27"/>
                    <a:pt x="83" y="27"/>
                  </a:cubicBezTo>
                  <a:lnTo>
                    <a:pt x="30" y="27"/>
                  </a:lnTo>
                  <a:close/>
                  <a:moveTo>
                    <a:pt x="78" y="0"/>
                  </a:moveTo>
                  <a:cubicBezTo>
                    <a:pt x="124" y="0"/>
                    <a:pt x="150" y="26"/>
                    <a:pt x="150" y="67"/>
                  </a:cubicBezTo>
                  <a:cubicBezTo>
                    <a:pt x="150" y="111"/>
                    <a:pt x="124" y="133"/>
                    <a:pt x="78" y="133"/>
                  </a:cubicBezTo>
                  <a:lnTo>
                    <a:pt x="30" y="133"/>
                  </a:lnTo>
                  <a:lnTo>
                    <a:pt x="30" y="198"/>
                  </a:lnTo>
                  <a:cubicBezTo>
                    <a:pt x="30" y="208"/>
                    <a:pt x="24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8" y="1"/>
                    <a:pt x="17" y="0"/>
                  </a:cubicBezTo>
                  <a:lnTo>
                    <a:pt x="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" name="Freeform 15">
              <a:extLst>
                <a:ext uri="{FF2B5EF4-FFF2-40B4-BE49-F238E27FC236}">
                  <a16:creationId xmlns:a16="http://schemas.microsoft.com/office/drawing/2014/main" id="{CD9923F5-671E-4103-9DA7-74FB9EE01625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191000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1 w 128"/>
                <a:gd name="T3" fmla="*/ 27 h 215"/>
                <a:gd name="T4" fmla="*/ 79 w 128"/>
                <a:gd name="T5" fmla="*/ 27 h 215"/>
                <a:gd name="T6" fmla="*/ 79 w 128"/>
                <a:gd name="T7" fmla="*/ 188 h 215"/>
                <a:gd name="T8" fmla="*/ 111 w 128"/>
                <a:gd name="T9" fmla="*/ 188 h 215"/>
                <a:gd name="T10" fmla="*/ 128 w 128"/>
                <a:gd name="T11" fmla="*/ 202 h 215"/>
                <a:gd name="T12" fmla="*/ 111 w 128"/>
                <a:gd name="T13" fmla="*/ 215 h 215"/>
                <a:gd name="T14" fmla="*/ 17 w 128"/>
                <a:gd name="T15" fmla="*/ 215 h 215"/>
                <a:gd name="T16" fmla="*/ 0 w 128"/>
                <a:gd name="T17" fmla="*/ 202 h 215"/>
                <a:gd name="T18" fmla="*/ 17 w 128"/>
                <a:gd name="T19" fmla="*/ 188 h 215"/>
                <a:gd name="T20" fmla="*/ 49 w 128"/>
                <a:gd name="T21" fmla="*/ 188 h 215"/>
                <a:gd name="T22" fmla="*/ 49 w 128"/>
                <a:gd name="T23" fmla="*/ 27 h 215"/>
                <a:gd name="T24" fmla="*/ 17 w 128"/>
                <a:gd name="T25" fmla="*/ 27 h 215"/>
                <a:gd name="T26" fmla="*/ 0 w 128"/>
                <a:gd name="T27" fmla="*/ 14 h 215"/>
                <a:gd name="T28" fmla="*/ 17 w 128"/>
                <a:gd name="T29" fmla="*/ 0 h 215"/>
                <a:gd name="T30" fmla="*/ 111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1" y="27"/>
                    <a:pt x="111" y="27"/>
                  </a:cubicBezTo>
                  <a:lnTo>
                    <a:pt x="79" y="27"/>
                  </a:lnTo>
                  <a:lnTo>
                    <a:pt x="79" y="188"/>
                  </a:lnTo>
                  <a:lnTo>
                    <a:pt x="111" y="188"/>
                  </a:lnTo>
                  <a:cubicBezTo>
                    <a:pt x="121" y="188"/>
                    <a:pt x="128" y="192"/>
                    <a:pt x="128" y="202"/>
                  </a:cubicBezTo>
                  <a:cubicBezTo>
                    <a:pt x="128" y="211"/>
                    <a:pt x="121" y="215"/>
                    <a:pt x="111" y="215"/>
                  </a:cubicBezTo>
                  <a:lnTo>
                    <a:pt x="17" y="215"/>
                  </a:lnTo>
                  <a:cubicBezTo>
                    <a:pt x="7" y="215"/>
                    <a:pt x="0" y="211"/>
                    <a:pt x="0" y="202"/>
                  </a:cubicBezTo>
                  <a:cubicBezTo>
                    <a:pt x="0" y="192"/>
                    <a:pt x="7" y="188"/>
                    <a:pt x="17" y="188"/>
                  </a:cubicBezTo>
                  <a:lnTo>
                    <a:pt x="49" y="188"/>
                  </a:lnTo>
                  <a:lnTo>
                    <a:pt x="49" y="27"/>
                  </a:lnTo>
                  <a:lnTo>
                    <a:pt x="17" y="27"/>
                  </a:lnTo>
                  <a:cubicBezTo>
                    <a:pt x="7" y="27"/>
                    <a:pt x="0" y="23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11" y="0"/>
                  </a:lnTo>
                  <a:cubicBezTo>
                    <a:pt x="121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Freeform 16">
              <a:extLst>
                <a:ext uri="{FF2B5EF4-FFF2-40B4-BE49-F238E27FC236}">
                  <a16:creationId xmlns:a16="http://schemas.microsoft.com/office/drawing/2014/main" id="{172E8486-F033-4F34-9AFC-A2699AB15BC0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252913" y="6419851"/>
              <a:ext cx="57150" cy="82550"/>
            </a:xfrm>
            <a:custGeom>
              <a:avLst/>
              <a:gdLst>
                <a:gd name="T0" fmla="*/ 0 w 159"/>
                <a:gd name="T1" fmla="*/ 170 h 221"/>
                <a:gd name="T2" fmla="*/ 15 w 159"/>
                <a:gd name="T3" fmla="*/ 155 h 221"/>
                <a:gd name="T4" fmla="*/ 28 w 159"/>
                <a:gd name="T5" fmla="*/ 164 h 221"/>
                <a:gd name="T6" fmla="*/ 84 w 159"/>
                <a:gd name="T7" fmla="*/ 194 h 221"/>
                <a:gd name="T8" fmla="*/ 130 w 159"/>
                <a:gd name="T9" fmla="*/ 159 h 221"/>
                <a:gd name="T10" fmla="*/ 8 w 159"/>
                <a:gd name="T11" fmla="*/ 62 h 221"/>
                <a:gd name="T12" fmla="*/ 81 w 159"/>
                <a:gd name="T13" fmla="*/ 0 h 221"/>
                <a:gd name="T14" fmla="*/ 147 w 159"/>
                <a:gd name="T15" fmla="*/ 33 h 221"/>
                <a:gd name="T16" fmla="*/ 151 w 159"/>
                <a:gd name="T17" fmla="*/ 46 h 221"/>
                <a:gd name="T18" fmla="*/ 136 w 159"/>
                <a:gd name="T19" fmla="*/ 61 h 221"/>
                <a:gd name="T20" fmla="*/ 123 w 159"/>
                <a:gd name="T21" fmla="*/ 52 h 221"/>
                <a:gd name="T22" fmla="*/ 81 w 159"/>
                <a:gd name="T23" fmla="*/ 27 h 221"/>
                <a:gd name="T24" fmla="*/ 37 w 159"/>
                <a:gd name="T25" fmla="*/ 62 h 221"/>
                <a:gd name="T26" fmla="*/ 159 w 159"/>
                <a:gd name="T27" fmla="*/ 158 h 221"/>
                <a:gd name="T28" fmla="*/ 84 w 159"/>
                <a:gd name="T29" fmla="*/ 221 h 221"/>
                <a:gd name="T30" fmla="*/ 3 w 159"/>
                <a:gd name="T31" fmla="*/ 182 h 221"/>
                <a:gd name="T32" fmla="*/ 0 w 159"/>
                <a:gd name="T33" fmla="*/ 17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" h="221">
                  <a:moveTo>
                    <a:pt x="0" y="170"/>
                  </a:moveTo>
                  <a:cubicBezTo>
                    <a:pt x="0" y="162"/>
                    <a:pt x="6" y="155"/>
                    <a:pt x="15" y="155"/>
                  </a:cubicBezTo>
                  <a:cubicBezTo>
                    <a:pt x="20" y="155"/>
                    <a:pt x="24" y="158"/>
                    <a:pt x="28" y="164"/>
                  </a:cubicBezTo>
                  <a:cubicBezTo>
                    <a:pt x="41" y="184"/>
                    <a:pt x="54" y="194"/>
                    <a:pt x="84" y="194"/>
                  </a:cubicBezTo>
                  <a:cubicBezTo>
                    <a:pt x="113" y="194"/>
                    <a:pt x="130" y="182"/>
                    <a:pt x="130" y="159"/>
                  </a:cubicBezTo>
                  <a:cubicBezTo>
                    <a:pt x="130" y="102"/>
                    <a:pt x="8" y="136"/>
                    <a:pt x="8" y="62"/>
                  </a:cubicBezTo>
                  <a:cubicBezTo>
                    <a:pt x="8" y="20"/>
                    <a:pt x="43" y="0"/>
                    <a:pt x="81" y="0"/>
                  </a:cubicBezTo>
                  <a:cubicBezTo>
                    <a:pt x="113" y="0"/>
                    <a:pt x="134" y="11"/>
                    <a:pt x="147" y="33"/>
                  </a:cubicBezTo>
                  <a:cubicBezTo>
                    <a:pt x="150" y="38"/>
                    <a:pt x="151" y="42"/>
                    <a:pt x="151" y="46"/>
                  </a:cubicBezTo>
                  <a:cubicBezTo>
                    <a:pt x="151" y="56"/>
                    <a:pt x="144" y="61"/>
                    <a:pt x="136" y="61"/>
                  </a:cubicBezTo>
                  <a:cubicBezTo>
                    <a:pt x="131" y="61"/>
                    <a:pt x="126" y="58"/>
                    <a:pt x="123" y="52"/>
                  </a:cubicBezTo>
                  <a:cubicBezTo>
                    <a:pt x="115" y="34"/>
                    <a:pt x="102" y="27"/>
                    <a:pt x="81" y="27"/>
                  </a:cubicBezTo>
                  <a:cubicBezTo>
                    <a:pt x="56" y="27"/>
                    <a:pt x="37" y="37"/>
                    <a:pt x="37" y="62"/>
                  </a:cubicBezTo>
                  <a:cubicBezTo>
                    <a:pt x="37" y="105"/>
                    <a:pt x="159" y="79"/>
                    <a:pt x="159" y="158"/>
                  </a:cubicBezTo>
                  <a:cubicBezTo>
                    <a:pt x="159" y="200"/>
                    <a:pt x="122" y="221"/>
                    <a:pt x="84" y="221"/>
                  </a:cubicBezTo>
                  <a:cubicBezTo>
                    <a:pt x="50" y="221"/>
                    <a:pt x="22" y="209"/>
                    <a:pt x="3" y="182"/>
                  </a:cubicBezTo>
                  <a:cubicBezTo>
                    <a:pt x="1" y="178"/>
                    <a:pt x="0" y="174"/>
                    <a:pt x="0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Freeform 17">
              <a:extLst>
                <a:ext uri="{FF2B5EF4-FFF2-40B4-BE49-F238E27FC236}">
                  <a16:creationId xmlns:a16="http://schemas.microsoft.com/office/drawing/2014/main" id="{1D78DAE4-D771-438B-A620-1976BE5CB085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319588" y="6421438"/>
              <a:ext cx="63500" cy="79375"/>
            </a:xfrm>
            <a:custGeom>
              <a:avLst/>
              <a:gdLst>
                <a:gd name="T0" fmla="*/ 157 w 174"/>
                <a:gd name="T1" fmla="*/ 0 h 215"/>
                <a:gd name="T2" fmla="*/ 174 w 174"/>
                <a:gd name="T3" fmla="*/ 14 h 215"/>
                <a:gd name="T4" fmla="*/ 157 w 174"/>
                <a:gd name="T5" fmla="*/ 27 h 215"/>
                <a:gd name="T6" fmla="*/ 102 w 174"/>
                <a:gd name="T7" fmla="*/ 27 h 215"/>
                <a:gd name="T8" fmla="*/ 102 w 174"/>
                <a:gd name="T9" fmla="*/ 198 h 215"/>
                <a:gd name="T10" fmla="*/ 87 w 174"/>
                <a:gd name="T11" fmla="*/ 215 h 215"/>
                <a:gd name="T12" fmla="*/ 72 w 174"/>
                <a:gd name="T13" fmla="*/ 198 h 215"/>
                <a:gd name="T14" fmla="*/ 72 w 174"/>
                <a:gd name="T15" fmla="*/ 27 h 215"/>
                <a:gd name="T16" fmla="*/ 17 w 174"/>
                <a:gd name="T17" fmla="*/ 27 h 215"/>
                <a:gd name="T18" fmla="*/ 0 w 174"/>
                <a:gd name="T19" fmla="*/ 14 h 215"/>
                <a:gd name="T20" fmla="*/ 17 w 174"/>
                <a:gd name="T21" fmla="*/ 0 h 215"/>
                <a:gd name="T22" fmla="*/ 157 w 174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15">
                  <a:moveTo>
                    <a:pt x="157" y="0"/>
                  </a:moveTo>
                  <a:cubicBezTo>
                    <a:pt x="167" y="0"/>
                    <a:pt x="174" y="4"/>
                    <a:pt x="174" y="14"/>
                  </a:cubicBezTo>
                  <a:cubicBezTo>
                    <a:pt x="174" y="24"/>
                    <a:pt x="167" y="27"/>
                    <a:pt x="157" y="27"/>
                  </a:cubicBezTo>
                  <a:lnTo>
                    <a:pt x="102" y="27"/>
                  </a:lnTo>
                  <a:lnTo>
                    <a:pt x="102" y="198"/>
                  </a:lnTo>
                  <a:cubicBezTo>
                    <a:pt x="102" y="208"/>
                    <a:pt x="97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7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Freeform 18">
              <a:extLst>
                <a:ext uri="{FF2B5EF4-FFF2-40B4-BE49-F238E27FC236}">
                  <a16:creationId xmlns:a16="http://schemas.microsoft.com/office/drawing/2014/main" id="{A3EDAB4F-71D6-453D-9FCD-3FD8AAB0D7CC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389438" y="6419851"/>
              <a:ext cx="61913" cy="82550"/>
            </a:xfrm>
            <a:custGeom>
              <a:avLst/>
              <a:gdLst>
                <a:gd name="T0" fmla="*/ 86 w 172"/>
                <a:gd name="T1" fmla="*/ 27 h 221"/>
                <a:gd name="T2" fmla="*/ 31 w 172"/>
                <a:gd name="T3" fmla="*/ 111 h 221"/>
                <a:gd name="T4" fmla="*/ 86 w 172"/>
                <a:gd name="T5" fmla="*/ 194 h 221"/>
                <a:gd name="T6" fmla="*/ 142 w 172"/>
                <a:gd name="T7" fmla="*/ 111 h 221"/>
                <a:gd name="T8" fmla="*/ 86 w 172"/>
                <a:gd name="T9" fmla="*/ 27 h 221"/>
                <a:gd name="T10" fmla="*/ 86 w 172"/>
                <a:gd name="T11" fmla="*/ 221 h 221"/>
                <a:gd name="T12" fmla="*/ 0 w 172"/>
                <a:gd name="T13" fmla="*/ 111 h 221"/>
                <a:gd name="T14" fmla="*/ 86 w 172"/>
                <a:gd name="T15" fmla="*/ 0 h 221"/>
                <a:gd name="T16" fmla="*/ 172 w 172"/>
                <a:gd name="T17" fmla="*/ 111 h 221"/>
                <a:gd name="T18" fmla="*/ 86 w 172"/>
                <a:gd name="T1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221">
                  <a:moveTo>
                    <a:pt x="86" y="27"/>
                  </a:moveTo>
                  <a:cubicBezTo>
                    <a:pt x="48" y="27"/>
                    <a:pt x="31" y="63"/>
                    <a:pt x="31" y="111"/>
                  </a:cubicBezTo>
                  <a:cubicBezTo>
                    <a:pt x="31" y="159"/>
                    <a:pt x="48" y="194"/>
                    <a:pt x="86" y="194"/>
                  </a:cubicBezTo>
                  <a:cubicBezTo>
                    <a:pt x="124" y="194"/>
                    <a:pt x="142" y="159"/>
                    <a:pt x="142" y="111"/>
                  </a:cubicBezTo>
                  <a:cubicBezTo>
                    <a:pt x="142" y="63"/>
                    <a:pt x="124" y="27"/>
                    <a:pt x="86" y="27"/>
                  </a:cubicBezTo>
                  <a:close/>
                  <a:moveTo>
                    <a:pt x="86" y="221"/>
                  </a:moveTo>
                  <a:cubicBezTo>
                    <a:pt x="29" y="221"/>
                    <a:pt x="0" y="173"/>
                    <a:pt x="0" y="111"/>
                  </a:cubicBezTo>
                  <a:cubicBezTo>
                    <a:pt x="0" y="48"/>
                    <a:pt x="29" y="0"/>
                    <a:pt x="86" y="0"/>
                  </a:cubicBezTo>
                  <a:cubicBezTo>
                    <a:pt x="144" y="0"/>
                    <a:pt x="172" y="48"/>
                    <a:pt x="172" y="111"/>
                  </a:cubicBezTo>
                  <a:cubicBezTo>
                    <a:pt x="172" y="173"/>
                    <a:pt x="144" y="221"/>
                    <a:pt x="86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Freeform 19">
              <a:extLst>
                <a:ext uri="{FF2B5EF4-FFF2-40B4-BE49-F238E27FC236}">
                  <a16:creationId xmlns:a16="http://schemas.microsoft.com/office/drawing/2014/main" id="{2F2780E5-8197-44EB-A5DB-FCFDCA3BCFD2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529138" y="6448426"/>
              <a:ext cx="57150" cy="31750"/>
            </a:xfrm>
            <a:custGeom>
              <a:avLst/>
              <a:gdLst>
                <a:gd name="T0" fmla="*/ 139 w 155"/>
                <a:gd name="T1" fmla="*/ 58 h 84"/>
                <a:gd name="T2" fmla="*/ 155 w 155"/>
                <a:gd name="T3" fmla="*/ 71 h 84"/>
                <a:gd name="T4" fmla="*/ 139 w 155"/>
                <a:gd name="T5" fmla="*/ 84 h 84"/>
                <a:gd name="T6" fmla="*/ 15 w 155"/>
                <a:gd name="T7" fmla="*/ 84 h 84"/>
                <a:gd name="T8" fmla="*/ 0 w 155"/>
                <a:gd name="T9" fmla="*/ 71 h 84"/>
                <a:gd name="T10" fmla="*/ 15 w 155"/>
                <a:gd name="T11" fmla="*/ 58 h 84"/>
                <a:gd name="T12" fmla="*/ 139 w 155"/>
                <a:gd name="T13" fmla="*/ 58 h 84"/>
                <a:gd name="T14" fmla="*/ 139 w 155"/>
                <a:gd name="T15" fmla="*/ 0 h 84"/>
                <a:gd name="T16" fmla="*/ 155 w 155"/>
                <a:gd name="T17" fmla="*/ 13 h 84"/>
                <a:gd name="T18" fmla="*/ 139 w 155"/>
                <a:gd name="T19" fmla="*/ 26 h 84"/>
                <a:gd name="T20" fmla="*/ 15 w 155"/>
                <a:gd name="T21" fmla="*/ 26 h 84"/>
                <a:gd name="T22" fmla="*/ 0 w 155"/>
                <a:gd name="T23" fmla="*/ 13 h 84"/>
                <a:gd name="T24" fmla="*/ 15 w 155"/>
                <a:gd name="T25" fmla="*/ 0 h 84"/>
                <a:gd name="T26" fmla="*/ 139 w 155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84">
                  <a:moveTo>
                    <a:pt x="139" y="58"/>
                  </a:moveTo>
                  <a:cubicBezTo>
                    <a:pt x="149" y="58"/>
                    <a:pt x="155" y="61"/>
                    <a:pt x="155" y="71"/>
                  </a:cubicBezTo>
                  <a:cubicBezTo>
                    <a:pt x="155" y="81"/>
                    <a:pt x="149" y="84"/>
                    <a:pt x="139" y="84"/>
                  </a:cubicBezTo>
                  <a:lnTo>
                    <a:pt x="15" y="84"/>
                  </a:lnTo>
                  <a:cubicBezTo>
                    <a:pt x="6" y="84"/>
                    <a:pt x="0" y="81"/>
                    <a:pt x="0" y="71"/>
                  </a:cubicBezTo>
                  <a:cubicBezTo>
                    <a:pt x="0" y="61"/>
                    <a:pt x="6" y="58"/>
                    <a:pt x="15" y="58"/>
                  </a:cubicBezTo>
                  <a:lnTo>
                    <a:pt x="139" y="58"/>
                  </a:lnTo>
                  <a:close/>
                  <a:moveTo>
                    <a:pt x="139" y="0"/>
                  </a:moveTo>
                  <a:cubicBezTo>
                    <a:pt x="149" y="0"/>
                    <a:pt x="155" y="3"/>
                    <a:pt x="155" y="13"/>
                  </a:cubicBezTo>
                  <a:cubicBezTo>
                    <a:pt x="155" y="23"/>
                    <a:pt x="149" y="26"/>
                    <a:pt x="139" y="26"/>
                  </a:cubicBezTo>
                  <a:lnTo>
                    <a:pt x="15" y="26"/>
                  </a:lnTo>
                  <a:cubicBezTo>
                    <a:pt x="6" y="26"/>
                    <a:pt x="0" y="23"/>
                    <a:pt x="0" y="13"/>
                  </a:cubicBezTo>
                  <a:cubicBezTo>
                    <a:pt x="0" y="3"/>
                    <a:pt x="6" y="0"/>
                    <a:pt x="15" y="0"/>
                  </a:cubicBezTo>
                  <a:lnTo>
                    <a:pt x="1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Freeform 20">
              <a:extLst>
                <a:ext uri="{FF2B5EF4-FFF2-40B4-BE49-F238E27FC236}">
                  <a16:creationId xmlns:a16="http://schemas.microsoft.com/office/drawing/2014/main" id="{2A38673B-9FBF-4904-ACD3-7A7878692AF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668838" y="6421438"/>
              <a:ext cx="55563" cy="79375"/>
            </a:xfrm>
            <a:custGeom>
              <a:avLst/>
              <a:gdLst>
                <a:gd name="T0" fmla="*/ 60 w 151"/>
                <a:gd name="T1" fmla="*/ 107 h 215"/>
                <a:gd name="T2" fmla="*/ 29 w 151"/>
                <a:gd name="T3" fmla="*/ 144 h 215"/>
                <a:gd name="T4" fmla="*/ 29 w 151"/>
                <a:gd name="T5" fmla="*/ 198 h 215"/>
                <a:gd name="T6" fmla="*/ 14 w 151"/>
                <a:gd name="T7" fmla="*/ 215 h 215"/>
                <a:gd name="T8" fmla="*/ 0 w 151"/>
                <a:gd name="T9" fmla="*/ 198 h 215"/>
                <a:gd name="T10" fmla="*/ 0 w 151"/>
                <a:gd name="T11" fmla="*/ 17 h 215"/>
                <a:gd name="T12" fmla="*/ 14 w 151"/>
                <a:gd name="T13" fmla="*/ 0 h 215"/>
                <a:gd name="T14" fmla="*/ 29 w 151"/>
                <a:gd name="T15" fmla="*/ 17 h 215"/>
                <a:gd name="T16" fmla="*/ 29 w 151"/>
                <a:gd name="T17" fmla="*/ 101 h 215"/>
                <a:gd name="T18" fmla="*/ 104 w 151"/>
                <a:gd name="T19" fmla="*/ 6 h 215"/>
                <a:gd name="T20" fmla="*/ 117 w 151"/>
                <a:gd name="T21" fmla="*/ 0 h 215"/>
                <a:gd name="T22" fmla="*/ 131 w 151"/>
                <a:gd name="T23" fmla="*/ 13 h 215"/>
                <a:gd name="T24" fmla="*/ 125 w 151"/>
                <a:gd name="T25" fmla="*/ 26 h 215"/>
                <a:gd name="T26" fmla="*/ 78 w 151"/>
                <a:gd name="T27" fmla="*/ 83 h 215"/>
                <a:gd name="T28" fmla="*/ 148 w 151"/>
                <a:gd name="T29" fmla="*/ 190 h 215"/>
                <a:gd name="T30" fmla="*/ 151 w 151"/>
                <a:gd name="T31" fmla="*/ 199 h 215"/>
                <a:gd name="T32" fmla="*/ 136 w 151"/>
                <a:gd name="T33" fmla="*/ 215 h 215"/>
                <a:gd name="T34" fmla="*/ 123 w 151"/>
                <a:gd name="T35" fmla="*/ 207 h 215"/>
                <a:gd name="T36" fmla="*/ 60 w 151"/>
                <a:gd name="T37" fmla="*/ 10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215">
                  <a:moveTo>
                    <a:pt x="60" y="107"/>
                  </a:moveTo>
                  <a:lnTo>
                    <a:pt x="29" y="144"/>
                  </a:lnTo>
                  <a:lnTo>
                    <a:pt x="29" y="198"/>
                  </a:lnTo>
                  <a:cubicBezTo>
                    <a:pt x="29" y="208"/>
                    <a:pt x="24" y="215"/>
                    <a:pt x="14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5" y="0"/>
                    <a:pt x="14" y="0"/>
                  </a:cubicBezTo>
                  <a:cubicBezTo>
                    <a:pt x="23" y="0"/>
                    <a:pt x="29" y="8"/>
                    <a:pt x="29" y="17"/>
                  </a:cubicBezTo>
                  <a:lnTo>
                    <a:pt x="29" y="101"/>
                  </a:lnTo>
                  <a:lnTo>
                    <a:pt x="104" y="6"/>
                  </a:lnTo>
                  <a:cubicBezTo>
                    <a:pt x="108" y="2"/>
                    <a:pt x="112" y="0"/>
                    <a:pt x="117" y="0"/>
                  </a:cubicBezTo>
                  <a:cubicBezTo>
                    <a:pt x="125" y="0"/>
                    <a:pt x="131" y="5"/>
                    <a:pt x="131" y="13"/>
                  </a:cubicBezTo>
                  <a:cubicBezTo>
                    <a:pt x="131" y="17"/>
                    <a:pt x="129" y="21"/>
                    <a:pt x="125" y="26"/>
                  </a:cubicBezTo>
                  <a:lnTo>
                    <a:pt x="78" y="83"/>
                  </a:lnTo>
                  <a:lnTo>
                    <a:pt x="148" y="190"/>
                  </a:lnTo>
                  <a:cubicBezTo>
                    <a:pt x="150" y="193"/>
                    <a:pt x="151" y="196"/>
                    <a:pt x="151" y="199"/>
                  </a:cubicBezTo>
                  <a:cubicBezTo>
                    <a:pt x="151" y="208"/>
                    <a:pt x="144" y="215"/>
                    <a:pt x="136" y="215"/>
                  </a:cubicBezTo>
                  <a:cubicBezTo>
                    <a:pt x="131" y="215"/>
                    <a:pt x="126" y="212"/>
                    <a:pt x="123" y="207"/>
                  </a:cubicBezTo>
                  <a:lnTo>
                    <a:pt x="60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Freeform 21">
              <a:extLst>
                <a:ext uri="{FF2B5EF4-FFF2-40B4-BE49-F238E27FC236}">
                  <a16:creationId xmlns:a16="http://schemas.microsoft.com/office/drawing/2014/main" id="{58F7AD65-41BB-4A55-B41E-55403CE269A1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735513" y="6421438"/>
              <a:ext cx="57150" cy="80963"/>
            </a:xfrm>
            <a:custGeom>
              <a:avLst/>
              <a:gdLst>
                <a:gd name="T0" fmla="*/ 0 w 156"/>
                <a:gd name="T1" fmla="*/ 17 h 218"/>
                <a:gd name="T2" fmla="*/ 15 w 156"/>
                <a:gd name="T3" fmla="*/ 0 h 218"/>
                <a:gd name="T4" fmla="*/ 29 w 156"/>
                <a:gd name="T5" fmla="*/ 17 h 218"/>
                <a:gd name="T6" fmla="*/ 29 w 156"/>
                <a:gd name="T7" fmla="*/ 136 h 218"/>
                <a:gd name="T8" fmla="*/ 78 w 156"/>
                <a:gd name="T9" fmla="*/ 191 h 218"/>
                <a:gd name="T10" fmla="*/ 126 w 156"/>
                <a:gd name="T11" fmla="*/ 136 h 218"/>
                <a:gd name="T12" fmla="*/ 126 w 156"/>
                <a:gd name="T13" fmla="*/ 17 h 218"/>
                <a:gd name="T14" fmla="*/ 141 w 156"/>
                <a:gd name="T15" fmla="*/ 0 h 218"/>
                <a:gd name="T16" fmla="*/ 156 w 156"/>
                <a:gd name="T17" fmla="*/ 17 h 218"/>
                <a:gd name="T18" fmla="*/ 156 w 156"/>
                <a:gd name="T19" fmla="*/ 136 h 218"/>
                <a:gd name="T20" fmla="*/ 78 w 156"/>
                <a:gd name="T21" fmla="*/ 218 h 218"/>
                <a:gd name="T22" fmla="*/ 0 w 156"/>
                <a:gd name="T23" fmla="*/ 137 h 218"/>
                <a:gd name="T24" fmla="*/ 0 w 156"/>
                <a:gd name="T25" fmla="*/ 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218">
                  <a:moveTo>
                    <a:pt x="0" y="17"/>
                  </a:moveTo>
                  <a:cubicBezTo>
                    <a:pt x="0" y="8"/>
                    <a:pt x="5" y="0"/>
                    <a:pt x="15" y="0"/>
                  </a:cubicBezTo>
                  <a:cubicBezTo>
                    <a:pt x="24" y="0"/>
                    <a:pt x="29" y="8"/>
                    <a:pt x="29" y="17"/>
                  </a:cubicBezTo>
                  <a:lnTo>
                    <a:pt x="29" y="136"/>
                  </a:lnTo>
                  <a:cubicBezTo>
                    <a:pt x="29" y="176"/>
                    <a:pt x="47" y="191"/>
                    <a:pt x="78" y="191"/>
                  </a:cubicBezTo>
                  <a:cubicBezTo>
                    <a:pt x="108" y="191"/>
                    <a:pt x="126" y="176"/>
                    <a:pt x="126" y="136"/>
                  </a:cubicBezTo>
                  <a:lnTo>
                    <a:pt x="126" y="17"/>
                  </a:lnTo>
                  <a:cubicBezTo>
                    <a:pt x="126" y="8"/>
                    <a:pt x="132" y="0"/>
                    <a:pt x="141" y="0"/>
                  </a:cubicBezTo>
                  <a:cubicBezTo>
                    <a:pt x="150" y="0"/>
                    <a:pt x="156" y="8"/>
                    <a:pt x="156" y="17"/>
                  </a:cubicBezTo>
                  <a:lnTo>
                    <a:pt x="156" y="136"/>
                  </a:lnTo>
                  <a:cubicBezTo>
                    <a:pt x="156" y="184"/>
                    <a:pt x="129" y="218"/>
                    <a:pt x="78" y="218"/>
                  </a:cubicBezTo>
                  <a:cubicBezTo>
                    <a:pt x="27" y="218"/>
                    <a:pt x="0" y="184"/>
                    <a:pt x="0" y="137"/>
                  </a:cubicBez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Freeform 22">
              <a:extLst>
                <a:ext uri="{FF2B5EF4-FFF2-40B4-BE49-F238E27FC236}">
                  <a16:creationId xmlns:a16="http://schemas.microsoft.com/office/drawing/2014/main" id="{C5913DE5-F5EE-4201-8BDB-5ECB12E857A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802188" y="6421438"/>
              <a:ext cx="60325" cy="79375"/>
            </a:xfrm>
            <a:custGeom>
              <a:avLst/>
              <a:gdLst>
                <a:gd name="T0" fmla="*/ 95 w 164"/>
                <a:gd name="T1" fmla="*/ 205 h 215"/>
                <a:gd name="T2" fmla="*/ 82 w 164"/>
                <a:gd name="T3" fmla="*/ 215 h 215"/>
                <a:gd name="T4" fmla="*/ 68 w 164"/>
                <a:gd name="T5" fmla="*/ 205 h 215"/>
                <a:gd name="T6" fmla="*/ 1 w 164"/>
                <a:gd name="T7" fmla="*/ 22 h 215"/>
                <a:gd name="T8" fmla="*/ 0 w 164"/>
                <a:gd name="T9" fmla="*/ 16 h 215"/>
                <a:gd name="T10" fmla="*/ 15 w 164"/>
                <a:gd name="T11" fmla="*/ 0 h 215"/>
                <a:gd name="T12" fmla="*/ 29 w 164"/>
                <a:gd name="T13" fmla="*/ 10 h 215"/>
                <a:gd name="T14" fmla="*/ 82 w 164"/>
                <a:gd name="T15" fmla="*/ 162 h 215"/>
                <a:gd name="T16" fmla="*/ 135 w 164"/>
                <a:gd name="T17" fmla="*/ 10 h 215"/>
                <a:gd name="T18" fmla="*/ 149 w 164"/>
                <a:gd name="T19" fmla="*/ 0 h 215"/>
                <a:gd name="T20" fmla="*/ 164 w 164"/>
                <a:gd name="T21" fmla="*/ 16 h 215"/>
                <a:gd name="T22" fmla="*/ 163 w 164"/>
                <a:gd name="T23" fmla="*/ 22 h 215"/>
                <a:gd name="T24" fmla="*/ 95 w 164"/>
                <a:gd name="T25" fmla="*/ 20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215">
                  <a:moveTo>
                    <a:pt x="95" y="205"/>
                  </a:moveTo>
                  <a:cubicBezTo>
                    <a:pt x="93" y="211"/>
                    <a:pt x="90" y="215"/>
                    <a:pt x="82" y="215"/>
                  </a:cubicBezTo>
                  <a:cubicBezTo>
                    <a:pt x="74" y="215"/>
                    <a:pt x="71" y="211"/>
                    <a:pt x="68" y="205"/>
                  </a:cubicBezTo>
                  <a:lnTo>
                    <a:pt x="1" y="22"/>
                  </a:lnTo>
                  <a:cubicBezTo>
                    <a:pt x="0" y="20"/>
                    <a:pt x="0" y="18"/>
                    <a:pt x="0" y="16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2" y="0"/>
                    <a:pt x="26" y="4"/>
                    <a:pt x="29" y="10"/>
                  </a:cubicBezTo>
                  <a:lnTo>
                    <a:pt x="82" y="162"/>
                  </a:lnTo>
                  <a:lnTo>
                    <a:pt x="135" y="10"/>
                  </a:lnTo>
                  <a:cubicBezTo>
                    <a:pt x="138" y="4"/>
                    <a:pt x="142" y="0"/>
                    <a:pt x="149" y="0"/>
                  </a:cubicBezTo>
                  <a:cubicBezTo>
                    <a:pt x="157" y="0"/>
                    <a:pt x="164" y="6"/>
                    <a:pt x="164" y="16"/>
                  </a:cubicBezTo>
                  <a:cubicBezTo>
                    <a:pt x="164" y="18"/>
                    <a:pt x="164" y="20"/>
                    <a:pt x="163" y="22"/>
                  </a:cubicBezTo>
                  <a:lnTo>
                    <a:pt x="95" y="2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Freeform 23">
              <a:extLst>
                <a:ext uri="{FF2B5EF4-FFF2-40B4-BE49-F238E27FC236}">
                  <a16:creationId xmlns:a16="http://schemas.microsoft.com/office/drawing/2014/main" id="{E59C4118-8C27-44F8-8934-D11CAC711034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870450" y="6421438"/>
              <a:ext cx="60325" cy="79375"/>
            </a:xfrm>
            <a:custGeom>
              <a:avLst/>
              <a:gdLst>
                <a:gd name="T0" fmla="*/ 59 w 166"/>
                <a:gd name="T1" fmla="*/ 126 h 215"/>
                <a:gd name="T2" fmla="*/ 108 w 166"/>
                <a:gd name="T3" fmla="*/ 126 h 215"/>
                <a:gd name="T4" fmla="*/ 83 w 166"/>
                <a:gd name="T5" fmla="*/ 56 h 215"/>
                <a:gd name="T6" fmla="*/ 59 w 166"/>
                <a:gd name="T7" fmla="*/ 126 h 215"/>
                <a:gd name="T8" fmla="*/ 165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8 w 166"/>
                <a:gd name="T15" fmla="*/ 205 h 215"/>
                <a:gd name="T16" fmla="*/ 118 w 166"/>
                <a:gd name="T17" fmla="*/ 153 h 215"/>
                <a:gd name="T18" fmla="*/ 49 w 166"/>
                <a:gd name="T19" fmla="*/ 153 h 215"/>
                <a:gd name="T20" fmla="*/ 29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2 w 166"/>
                <a:gd name="T27" fmla="*/ 193 h 215"/>
                <a:gd name="T28" fmla="*/ 70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5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9" y="126"/>
                  </a:moveTo>
                  <a:lnTo>
                    <a:pt x="108" y="126"/>
                  </a:lnTo>
                  <a:lnTo>
                    <a:pt x="83" y="56"/>
                  </a:lnTo>
                  <a:lnTo>
                    <a:pt x="59" y="126"/>
                  </a:lnTo>
                  <a:close/>
                  <a:moveTo>
                    <a:pt x="165" y="193"/>
                  </a:moveTo>
                  <a:cubicBezTo>
                    <a:pt x="166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1" y="212"/>
                    <a:pt x="138" y="205"/>
                  </a:cubicBezTo>
                  <a:lnTo>
                    <a:pt x="118" y="153"/>
                  </a:lnTo>
                  <a:lnTo>
                    <a:pt x="49" y="153"/>
                  </a:lnTo>
                  <a:lnTo>
                    <a:pt x="29" y="205"/>
                  </a:lnTo>
                  <a:cubicBezTo>
                    <a:pt x="26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1" y="196"/>
                    <a:pt x="2" y="193"/>
                  </a:cubicBezTo>
                  <a:lnTo>
                    <a:pt x="70" y="13"/>
                  </a:lnTo>
                  <a:cubicBezTo>
                    <a:pt x="73" y="7"/>
                    <a:pt x="75" y="0"/>
                    <a:pt x="83" y="0"/>
                  </a:cubicBezTo>
                  <a:cubicBezTo>
                    <a:pt x="91" y="0"/>
                    <a:pt x="94" y="7"/>
                    <a:pt x="96" y="13"/>
                  </a:cubicBezTo>
                  <a:lnTo>
                    <a:pt x="16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Freeform 24">
              <a:extLst>
                <a:ext uri="{FF2B5EF4-FFF2-40B4-BE49-F238E27FC236}">
                  <a16:creationId xmlns:a16="http://schemas.microsoft.com/office/drawing/2014/main" id="{57110500-D767-4638-A16F-08983DC5BAD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938713" y="6421438"/>
              <a:ext cx="61913" cy="79375"/>
            </a:xfrm>
            <a:custGeom>
              <a:avLst/>
              <a:gdLst>
                <a:gd name="T0" fmla="*/ 157 w 173"/>
                <a:gd name="T1" fmla="*/ 0 h 215"/>
                <a:gd name="T2" fmla="*/ 173 w 173"/>
                <a:gd name="T3" fmla="*/ 14 h 215"/>
                <a:gd name="T4" fmla="*/ 157 w 173"/>
                <a:gd name="T5" fmla="*/ 27 h 215"/>
                <a:gd name="T6" fmla="*/ 101 w 173"/>
                <a:gd name="T7" fmla="*/ 27 h 215"/>
                <a:gd name="T8" fmla="*/ 101 w 173"/>
                <a:gd name="T9" fmla="*/ 198 h 215"/>
                <a:gd name="T10" fmla="*/ 87 w 173"/>
                <a:gd name="T11" fmla="*/ 215 h 215"/>
                <a:gd name="T12" fmla="*/ 72 w 173"/>
                <a:gd name="T13" fmla="*/ 198 h 215"/>
                <a:gd name="T14" fmla="*/ 72 w 173"/>
                <a:gd name="T15" fmla="*/ 27 h 215"/>
                <a:gd name="T16" fmla="*/ 16 w 173"/>
                <a:gd name="T17" fmla="*/ 27 h 215"/>
                <a:gd name="T18" fmla="*/ 0 w 173"/>
                <a:gd name="T19" fmla="*/ 14 h 215"/>
                <a:gd name="T20" fmla="*/ 16 w 173"/>
                <a:gd name="T21" fmla="*/ 0 h 215"/>
                <a:gd name="T22" fmla="*/ 157 w 173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5">
                  <a:moveTo>
                    <a:pt x="157" y="0"/>
                  </a:moveTo>
                  <a:cubicBezTo>
                    <a:pt x="166" y="0"/>
                    <a:pt x="173" y="4"/>
                    <a:pt x="173" y="14"/>
                  </a:cubicBezTo>
                  <a:cubicBezTo>
                    <a:pt x="173" y="24"/>
                    <a:pt x="166" y="27"/>
                    <a:pt x="157" y="27"/>
                  </a:cubicBezTo>
                  <a:lnTo>
                    <a:pt x="101" y="27"/>
                  </a:lnTo>
                  <a:lnTo>
                    <a:pt x="101" y="198"/>
                  </a:lnTo>
                  <a:cubicBezTo>
                    <a:pt x="101" y="208"/>
                    <a:pt x="96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6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6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" name="Freeform 25">
              <a:extLst>
                <a:ext uri="{FF2B5EF4-FFF2-40B4-BE49-F238E27FC236}">
                  <a16:creationId xmlns:a16="http://schemas.microsoft.com/office/drawing/2014/main" id="{03CA5F43-0587-4411-966D-BECF53B97E01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008563" y="6421438"/>
              <a:ext cx="58738" cy="79375"/>
            </a:xfrm>
            <a:custGeom>
              <a:avLst/>
              <a:gdLst>
                <a:gd name="T0" fmla="*/ 59 w 166"/>
                <a:gd name="T1" fmla="*/ 126 h 215"/>
                <a:gd name="T2" fmla="*/ 107 w 166"/>
                <a:gd name="T3" fmla="*/ 126 h 215"/>
                <a:gd name="T4" fmla="*/ 83 w 166"/>
                <a:gd name="T5" fmla="*/ 56 h 215"/>
                <a:gd name="T6" fmla="*/ 59 w 166"/>
                <a:gd name="T7" fmla="*/ 126 h 215"/>
                <a:gd name="T8" fmla="*/ 164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7 w 166"/>
                <a:gd name="T15" fmla="*/ 205 h 215"/>
                <a:gd name="T16" fmla="*/ 117 w 166"/>
                <a:gd name="T17" fmla="*/ 153 h 215"/>
                <a:gd name="T18" fmla="*/ 48 w 166"/>
                <a:gd name="T19" fmla="*/ 153 h 215"/>
                <a:gd name="T20" fmla="*/ 28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1 w 166"/>
                <a:gd name="T27" fmla="*/ 193 h 215"/>
                <a:gd name="T28" fmla="*/ 70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4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9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9" y="126"/>
                  </a:lnTo>
                  <a:close/>
                  <a:moveTo>
                    <a:pt x="164" y="193"/>
                  </a:moveTo>
                  <a:cubicBezTo>
                    <a:pt x="165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0" y="212"/>
                    <a:pt x="137" y="205"/>
                  </a:cubicBezTo>
                  <a:lnTo>
                    <a:pt x="117" y="153"/>
                  </a:lnTo>
                  <a:lnTo>
                    <a:pt x="48" y="153"/>
                  </a:lnTo>
                  <a:lnTo>
                    <a:pt x="28" y="205"/>
                  </a:lnTo>
                  <a:cubicBezTo>
                    <a:pt x="25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70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4" y="7"/>
                    <a:pt x="96" y="13"/>
                  </a:cubicBezTo>
                  <a:lnTo>
                    <a:pt x="164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" name="Freeform 26">
              <a:extLst>
                <a:ext uri="{FF2B5EF4-FFF2-40B4-BE49-F238E27FC236}">
                  <a16:creationId xmlns:a16="http://schemas.microsoft.com/office/drawing/2014/main" id="{AFE406D4-55C8-4340-8FEF-4DD76FE4765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081588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2 w 128"/>
                <a:gd name="T3" fmla="*/ 27 h 215"/>
                <a:gd name="T4" fmla="*/ 79 w 128"/>
                <a:gd name="T5" fmla="*/ 27 h 215"/>
                <a:gd name="T6" fmla="*/ 79 w 128"/>
                <a:gd name="T7" fmla="*/ 188 h 215"/>
                <a:gd name="T8" fmla="*/ 112 w 128"/>
                <a:gd name="T9" fmla="*/ 188 h 215"/>
                <a:gd name="T10" fmla="*/ 128 w 128"/>
                <a:gd name="T11" fmla="*/ 202 h 215"/>
                <a:gd name="T12" fmla="*/ 112 w 128"/>
                <a:gd name="T13" fmla="*/ 215 h 215"/>
                <a:gd name="T14" fmla="*/ 17 w 128"/>
                <a:gd name="T15" fmla="*/ 215 h 215"/>
                <a:gd name="T16" fmla="*/ 0 w 128"/>
                <a:gd name="T17" fmla="*/ 202 h 215"/>
                <a:gd name="T18" fmla="*/ 17 w 128"/>
                <a:gd name="T19" fmla="*/ 188 h 215"/>
                <a:gd name="T20" fmla="*/ 50 w 128"/>
                <a:gd name="T21" fmla="*/ 188 h 215"/>
                <a:gd name="T22" fmla="*/ 50 w 128"/>
                <a:gd name="T23" fmla="*/ 27 h 215"/>
                <a:gd name="T24" fmla="*/ 17 w 128"/>
                <a:gd name="T25" fmla="*/ 27 h 215"/>
                <a:gd name="T26" fmla="*/ 0 w 128"/>
                <a:gd name="T27" fmla="*/ 14 h 215"/>
                <a:gd name="T28" fmla="*/ 17 w 128"/>
                <a:gd name="T29" fmla="*/ 0 h 215"/>
                <a:gd name="T30" fmla="*/ 112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1" y="27"/>
                    <a:pt x="112" y="27"/>
                  </a:cubicBezTo>
                  <a:lnTo>
                    <a:pt x="79" y="27"/>
                  </a:lnTo>
                  <a:lnTo>
                    <a:pt x="79" y="188"/>
                  </a:lnTo>
                  <a:lnTo>
                    <a:pt x="112" y="188"/>
                  </a:lnTo>
                  <a:cubicBezTo>
                    <a:pt x="121" y="188"/>
                    <a:pt x="128" y="192"/>
                    <a:pt x="128" y="202"/>
                  </a:cubicBezTo>
                  <a:cubicBezTo>
                    <a:pt x="128" y="211"/>
                    <a:pt x="121" y="215"/>
                    <a:pt x="112" y="215"/>
                  </a:cubicBezTo>
                  <a:lnTo>
                    <a:pt x="17" y="215"/>
                  </a:lnTo>
                  <a:cubicBezTo>
                    <a:pt x="8" y="215"/>
                    <a:pt x="0" y="211"/>
                    <a:pt x="0" y="202"/>
                  </a:cubicBezTo>
                  <a:cubicBezTo>
                    <a:pt x="0" y="192"/>
                    <a:pt x="8" y="188"/>
                    <a:pt x="17" y="188"/>
                  </a:cubicBezTo>
                  <a:lnTo>
                    <a:pt x="50" y="188"/>
                  </a:lnTo>
                  <a:lnTo>
                    <a:pt x="50" y="27"/>
                  </a:lnTo>
                  <a:lnTo>
                    <a:pt x="17" y="27"/>
                  </a:lnTo>
                  <a:cubicBezTo>
                    <a:pt x="8" y="27"/>
                    <a:pt x="0" y="23"/>
                    <a:pt x="0" y="14"/>
                  </a:cubicBezTo>
                  <a:cubicBezTo>
                    <a:pt x="0" y="4"/>
                    <a:pt x="8" y="0"/>
                    <a:pt x="17" y="0"/>
                  </a:cubicBezTo>
                  <a:lnTo>
                    <a:pt x="112" y="0"/>
                  </a:lnTo>
                  <a:cubicBezTo>
                    <a:pt x="121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Freeform 27">
              <a:extLst>
                <a:ext uri="{FF2B5EF4-FFF2-40B4-BE49-F238E27FC236}">
                  <a16:creationId xmlns:a16="http://schemas.microsoft.com/office/drawing/2014/main" id="{F3F2AB88-E1B8-42F0-92C0-6FB8AEC04E39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149850" y="6421438"/>
              <a:ext cx="53975" cy="79375"/>
            </a:xfrm>
            <a:custGeom>
              <a:avLst/>
              <a:gdLst>
                <a:gd name="T0" fmla="*/ 29 w 151"/>
                <a:gd name="T1" fmla="*/ 188 h 215"/>
                <a:gd name="T2" fmla="*/ 69 w 151"/>
                <a:gd name="T3" fmla="*/ 188 h 215"/>
                <a:gd name="T4" fmla="*/ 122 w 151"/>
                <a:gd name="T5" fmla="*/ 108 h 215"/>
                <a:gd name="T6" fmla="*/ 69 w 151"/>
                <a:gd name="T7" fmla="*/ 27 h 215"/>
                <a:gd name="T8" fmla="*/ 29 w 151"/>
                <a:gd name="T9" fmla="*/ 27 h 215"/>
                <a:gd name="T10" fmla="*/ 29 w 151"/>
                <a:gd name="T11" fmla="*/ 188 h 215"/>
                <a:gd name="T12" fmla="*/ 17 w 151"/>
                <a:gd name="T13" fmla="*/ 215 h 215"/>
                <a:gd name="T14" fmla="*/ 0 w 151"/>
                <a:gd name="T15" fmla="*/ 198 h 215"/>
                <a:gd name="T16" fmla="*/ 0 w 151"/>
                <a:gd name="T17" fmla="*/ 17 h 215"/>
                <a:gd name="T18" fmla="*/ 17 w 151"/>
                <a:gd name="T19" fmla="*/ 0 h 215"/>
                <a:gd name="T20" fmla="*/ 69 w 151"/>
                <a:gd name="T21" fmla="*/ 0 h 215"/>
                <a:gd name="T22" fmla="*/ 151 w 151"/>
                <a:gd name="T23" fmla="*/ 108 h 215"/>
                <a:gd name="T24" fmla="*/ 69 w 151"/>
                <a:gd name="T25" fmla="*/ 215 h 215"/>
                <a:gd name="T26" fmla="*/ 17 w 151"/>
                <a:gd name="T27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" h="215">
                  <a:moveTo>
                    <a:pt x="29" y="188"/>
                  </a:moveTo>
                  <a:lnTo>
                    <a:pt x="69" y="188"/>
                  </a:lnTo>
                  <a:cubicBezTo>
                    <a:pt x="104" y="188"/>
                    <a:pt x="122" y="155"/>
                    <a:pt x="122" y="108"/>
                  </a:cubicBezTo>
                  <a:cubicBezTo>
                    <a:pt x="122" y="61"/>
                    <a:pt x="104" y="27"/>
                    <a:pt x="69" y="27"/>
                  </a:cubicBezTo>
                  <a:lnTo>
                    <a:pt x="29" y="27"/>
                  </a:lnTo>
                  <a:lnTo>
                    <a:pt x="29" y="188"/>
                  </a:lnTo>
                  <a:close/>
                  <a:moveTo>
                    <a:pt x="17" y="215"/>
                  </a:move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7"/>
                    <a:pt x="7" y="0"/>
                    <a:pt x="17" y="0"/>
                  </a:cubicBezTo>
                  <a:lnTo>
                    <a:pt x="69" y="0"/>
                  </a:lnTo>
                  <a:cubicBezTo>
                    <a:pt x="122" y="0"/>
                    <a:pt x="151" y="45"/>
                    <a:pt x="151" y="108"/>
                  </a:cubicBezTo>
                  <a:cubicBezTo>
                    <a:pt x="151" y="170"/>
                    <a:pt x="122" y="215"/>
                    <a:pt x="69" y="215"/>
                  </a:cubicBezTo>
                  <a:lnTo>
                    <a:pt x="17" y="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Freeform 28">
              <a:extLst>
                <a:ext uri="{FF2B5EF4-FFF2-40B4-BE49-F238E27FC236}">
                  <a16:creationId xmlns:a16="http://schemas.microsoft.com/office/drawing/2014/main" id="{7C4F9A14-2629-46AD-A88D-C96FBE1E6F8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218113" y="6421438"/>
              <a:ext cx="52388" cy="79375"/>
            </a:xfrm>
            <a:custGeom>
              <a:avLst/>
              <a:gdLst>
                <a:gd name="T0" fmla="*/ 125 w 146"/>
                <a:gd name="T1" fmla="*/ 0 h 215"/>
                <a:gd name="T2" fmla="*/ 141 w 146"/>
                <a:gd name="T3" fmla="*/ 14 h 215"/>
                <a:gd name="T4" fmla="*/ 125 w 146"/>
                <a:gd name="T5" fmla="*/ 27 h 215"/>
                <a:gd name="T6" fmla="*/ 30 w 146"/>
                <a:gd name="T7" fmla="*/ 27 h 215"/>
                <a:gd name="T8" fmla="*/ 30 w 146"/>
                <a:gd name="T9" fmla="*/ 91 h 215"/>
                <a:gd name="T10" fmla="*/ 100 w 146"/>
                <a:gd name="T11" fmla="*/ 91 h 215"/>
                <a:gd name="T12" fmla="*/ 116 w 146"/>
                <a:gd name="T13" fmla="*/ 105 h 215"/>
                <a:gd name="T14" fmla="*/ 100 w 146"/>
                <a:gd name="T15" fmla="*/ 118 h 215"/>
                <a:gd name="T16" fmla="*/ 30 w 146"/>
                <a:gd name="T17" fmla="*/ 118 h 215"/>
                <a:gd name="T18" fmla="*/ 30 w 146"/>
                <a:gd name="T19" fmla="*/ 188 h 215"/>
                <a:gd name="T20" fmla="*/ 130 w 146"/>
                <a:gd name="T21" fmla="*/ 188 h 215"/>
                <a:gd name="T22" fmla="*/ 146 w 146"/>
                <a:gd name="T23" fmla="*/ 202 h 215"/>
                <a:gd name="T24" fmla="*/ 130 w 146"/>
                <a:gd name="T25" fmla="*/ 215 h 215"/>
                <a:gd name="T26" fmla="*/ 17 w 146"/>
                <a:gd name="T27" fmla="*/ 215 h 215"/>
                <a:gd name="T28" fmla="*/ 0 w 146"/>
                <a:gd name="T29" fmla="*/ 198 h 215"/>
                <a:gd name="T30" fmla="*/ 0 w 146"/>
                <a:gd name="T31" fmla="*/ 17 h 215"/>
                <a:gd name="T32" fmla="*/ 17 w 146"/>
                <a:gd name="T33" fmla="*/ 0 h 215"/>
                <a:gd name="T34" fmla="*/ 125 w 146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15">
                  <a:moveTo>
                    <a:pt x="125" y="0"/>
                  </a:moveTo>
                  <a:cubicBezTo>
                    <a:pt x="135" y="0"/>
                    <a:pt x="141" y="4"/>
                    <a:pt x="141" y="14"/>
                  </a:cubicBezTo>
                  <a:cubicBezTo>
                    <a:pt x="141" y="24"/>
                    <a:pt x="135" y="27"/>
                    <a:pt x="125" y="27"/>
                  </a:cubicBezTo>
                  <a:lnTo>
                    <a:pt x="30" y="27"/>
                  </a:lnTo>
                  <a:lnTo>
                    <a:pt x="30" y="91"/>
                  </a:lnTo>
                  <a:lnTo>
                    <a:pt x="100" y="91"/>
                  </a:lnTo>
                  <a:cubicBezTo>
                    <a:pt x="109" y="91"/>
                    <a:pt x="116" y="94"/>
                    <a:pt x="116" y="105"/>
                  </a:cubicBezTo>
                  <a:cubicBezTo>
                    <a:pt x="116" y="115"/>
                    <a:pt x="109" y="118"/>
                    <a:pt x="100" y="118"/>
                  </a:cubicBezTo>
                  <a:lnTo>
                    <a:pt x="30" y="118"/>
                  </a:lnTo>
                  <a:lnTo>
                    <a:pt x="30" y="188"/>
                  </a:lnTo>
                  <a:lnTo>
                    <a:pt x="130" y="188"/>
                  </a:lnTo>
                  <a:cubicBezTo>
                    <a:pt x="139" y="188"/>
                    <a:pt x="146" y="191"/>
                    <a:pt x="146" y="202"/>
                  </a:cubicBezTo>
                  <a:cubicBezTo>
                    <a:pt x="146" y="212"/>
                    <a:pt x="139" y="215"/>
                    <a:pt x="130" y="215"/>
                  </a:cubicBezTo>
                  <a:lnTo>
                    <a:pt x="17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7" y="0"/>
                    <a:pt x="17" y="0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Freeform 29">
              <a:extLst>
                <a:ext uri="{FF2B5EF4-FFF2-40B4-BE49-F238E27FC236}">
                  <a16:creationId xmlns:a16="http://schemas.microsoft.com/office/drawing/2014/main" id="{AA0080A0-B26F-40FA-953F-C7EE299F8391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281613" y="6421438"/>
              <a:ext cx="60325" cy="79375"/>
            </a:xfrm>
            <a:custGeom>
              <a:avLst/>
              <a:gdLst>
                <a:gd name="T0" fmla="*/ 59 w 166"/>
                <a:gd name="T1" fmla="*/ 126 h 215"/>
                <a:gd name="T2" fmla="*/ 107 w 166"/>
                <a:gd name="T3" fmla="*/ 126 h 215"/>
                <a:gd name="T4" fmla="*/ 83 w 166"/>
                <a:gd name="T5" fmla="*/ 56 h 215"/>
                <a:gd name="T6" fmla="*/ 59 w 166"/>
                <a:gd name="T7" fmla="*/ 126 h 215"/>
                <a:gd name="T8" fmla="*/ 165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7 w 166"/>
                <a:gd name="T15" fmla="*/ 205 h 215"/>
                <a:gd name="T16" fmla="*/ 117 w 166"/>
                <a:gd name="T17" fmla="*/ 153 h 215"/>
                <a:gd name="T18" fmla="*/ 48 w 166"/>
                <a:gd name="T19" fmla="*/ 153 h 215"/>
                <a:gd name="T20" fmla="*/ 28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1 w 166"/>
                <a:gd name="T27" fmla="*/ 193 h 215"/>
                <a:gd name="T28" fmla="*/ 70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5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9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9" y="126"/>
                  </a:lnTo>
                  <a:close/>
                  <a:moveTo>
                    <a:pt x="165" y="193"/>
                  </a:moveTo>
                  <a:cubicBezTo>
                    <a:pt x="165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0" y="212"/>
                    <a:pt x="137" y="205"/>
                  </a:cubicBezTo>
                  <a:lnTo>
                    <a:pt x="117" y="153"/>
                  </a:lnTo>
                  <a:lnTo>
                    <a:pt x="48" y="153"/>
                  </a:lnTo>
                  <a:lnTo>
                    <a:pt x="28" y="205"/>
                  </a:lnTo>
                  <a:cubicBezTo>
                    <a:pt x="25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70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4" y="7"/>
                    <a:pt x="96" y="13"/>
                  </a:cubicBezTo>
                  <a:lnTo>
                    <a:pt x="16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Freeform 30">
              <a:extLst>
                <a:ext uri="{FF2B5EF4-FFF2-40B4-BE49-F238E27FC236}">
                  <a16:creationId xmlns:a16="http://schemas.microsoft.com/office/drawing/2014/main" id="{4216D07C-3110-4AE4-8024-79AEEDDC8425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356225" y="6421438"/>
              <a:ext cx="53975" cy="79375"/>
            </a:xfrm>
            <a:custGeom>
              <a:avLst/>
              <a:gdLst>
                <a:gd name="T0" fmla="*/ 61 w 151"/>
                <a:gd name="T1" fmla="*/ 107 h 215"/>
                <a:gd name="T2" fmla="*/ 30 w 151"/>
                <a:gd name="T3" fmla="*/ 144 h 215"/>
                <a:gd name="T4" fmla="*/ 30 w 151"/>
                <a:gd name="T5" fmla="*/ 198 h 215"/>
                <a:gd name="T6" fmla="*/ 15 w 151"/>
                <a:gd name="T7" fmla="*/ 215 h 215"/>
                <a:gd name="T8" fmla="*/ 0 w 151"/>
                <a:gd name="T9" fmla="*/ 198 h 215"/>
                <a:gd name="T10" fmla="*/ 0 w 151"/>
                <a:gd name="T11" fmla="*/ 17 h 215"/>
                <a:gd name="T12" fmla="*/ 15 w 151"/>
                <a:gd name="T13" fmla="*/ 0 h 215"/>
                <a:gd name="T14" fmla="*/ 30 w 151"/>
                <a:gd name="T15" fmla="*/ 17 h 215"/>
                <a:gd name="T16" fmla="*/ 30 w 151"/>
                <a:gd name="T17" fmla="*/ 101 h 215"/>
                <a:gd name="T18" fmla="*/ 105 w 151"/>
                <a:gd name="T19" fmla="*/ 6 h 215"/>
                <a:gd name="T20" fmla="*/ 117 w 151"/>
                <a:gd name="T21" fmla="*/ 0 h 215"/>
                <a:gd name="T22" fmla="*/ 131 w 151"/>
                <a:gd name="T23" fmla="*/ 13 h 215"/>
                <a:gd name="T24" fmla="*/ 126 w 151"/>
                <a:gd name="T25" fmla="*/ 26 h 215"/>
                <a:gd name="T26" fmla="*/ 79 w 151"/>
                <a:gd name="T27" fmla="*/ 83 h 215"/>
                <a:gd name="T28" fmla="*/ 149 w 151"/>
                <a:gd name="T29" fmla="*/ 190 h 215"/>
                <a:gd name="T30" fmla="*/ 151 w 151"/>
                <a:gd name="T31" fmla="*/ 199 h 215"/>
                <a:gd name="T32" fmla="*/ 137 w 151"/>
                <a:gd name="T33" fmla="*/ 215 h 215"/>
                <a:gd name="T34" fmla="*/ 123 w 151"/>
                <a:gd name="T35" fmla="*/ 207 h 215"/>
                <a:gd name="T36" fmla="*/ 61 w 151"/>
                <a:gd name="T37" fmla="*/ 10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215">
                  <a:moveTo>
                    <a:pt x="61" y="107"/>
                  </a:moveTo>
                  <a:lnTo>
                    <a:pt x="30" y="144"/>
                  </a:lnTo>
                  <a:lnTo>
                    <a:pt x="30" y="198"/>
                  </a:lnTo>
                  <a:cubicBezTo>
                    <a:pt x="30" y="208"/>
                    <a:pt x="24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6" y="0"/>
                    <a:pt x="15" y="0"/>
                  </a:cubicBezTo>
                  <a:cubicBezTo>
                    <a:pt x="24" y="0"/>
                    <a:pt x="30" y="8"/>
                    <a:pt x="30" y="17"/>
                  </a:cubicBezTo>
                  <a:lnTo>
                    <a:pt x="30" y="101"/>
                  </a:lnTo>
                  <a:lnTo>
                    <a:pt x="105" y="6"/>
                  </a:lnTo>
                  <a:cubicBezTo>
                    <a:pt x="109" y="2"/>
                    <a:pt x="112" y="0"/>
                    <a:pt x="117" y="0"/>
                  </a:cubicBezTo>
                  <a:cubicBezTo>
                    <a:pt x="125" y="0"/>
                    <a:pt x="131" y="5"/>
                    <a:pt x="131" y="13"/>
                  </a:cubicBezTo>
                  <a:cubicBezTo>
                    <a:pt x="131" y="17"/>
                    <a:pt x="130" y="21"/>
                    <a:pt x="126" y="26"/>
                  </a:cubicBezTo>
                  <a:lnTo>
                    <a:pt x="79" y="83"/>
                  </a:lnTo>
                  <a:lnTo>
                    <a:pt x="149" y="190"/>
                  </a:lnTo>
                  <a:cubicBezTo>
                    <a:pt x="150" y="193"/>
                    <a:pt x="151" y="196"/>
                    <a:pt x="151" y="199"/>
                  </a:cubicBezTo>
                  <a:cubicBezTo>
                    <a:pt x="151" y="208"/>
                    <a:pt x="145" y="215"/>
                    <a:pt x="137" y="215"/>
                  </a:cubicBezTo>
                  <a:cubicBezTo>
                    <a:pt x="132" y="215"/>
                    <a:pt x="126" y="212"/>
                    <a:pt x="123" y="207"/>
                  </a:cubicBezTo>
                  <a:lnTo>
                    <a:pt x="6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" name="Freeform 31">
              <a:extLst>
                <a:ext uri="{FF2B5EF4-FFF2-40B4-BE49-F238E27FC236}">
                  <a16:creationId xmlns:a16="http://schemas.microsoft.com/office/drawing/2014/main" id="{4F16D71D-2F05-49B3-9BC1-9A7C4A24F75B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419725" y="6421438"/>
              <a:ext cx="60325" cy="79375"/>
            </a:xfrm>
            <a:custGeom>
              <a:avLst/>
              <a:gdLst>
                <a:gd name="T0" fmla="*/ 58 w 165"/>
                <a:gd name="T1" fmla="*/ 126 h 215"/>
                <a:gd name="T2" fmla="*/ 107 w 165"/>
                <a:gd name="T3" fmla="*/ 126 h 215"/>
                <a:gd name="T4" fmla="*/ 82 w 165"/>
                <a:gd name="T5" fmla="*/ 56 h 215"/>
                <a:gd name="T6" fmla="*/ 58 w 165"/>
                <a:gd name="T7" fmla="*/ 126 h 215"/>
                <a:gd name="T8" fmla="*/ 164 w 165"/>
                <a:gd name="T9" fmla="*/ 193 h 215"/>
                <a:gd name="T10" fmla="*/ 165 w 165"/>
                <a:gd name="T11" fmla="*/ 200 h 215"/>
                <a:gd name="T12" fmla="*/ 151 w 165"/>
                <a:gd name="T13" fmla="*/ 215 h 215"/>
                <a:gd name="T14" fmla="*/ 137 w 165"/>
                <a:gd name="T15" fmla="*/ 205 h 215"/>
                <a:gd name="T16" fmla="*/ 117 w 165"/>
                <a:gd name="T17" fmla="*/ 153 h 215"/>
                <a:gd name="T18" fmla="*/ 48 w 165"/>
                <a:gd name="T19" fmla="*/ 153 h 215"/>
                <a:gd name="T20" fmla="*/ 28 w 165"/>
                <a:gd name="T21" fmla="*/ 205 h 215"/>
                <a:gd name="T22" fmla="*/ 14 w 165"/>
                <a:gd name="T23" fmla="*/ 215 h 215"/>
                <a:gd name="T24" fmla="*/ 0 w 165"/>
                <a:gd name="T25" fmla="*/ 200 h 215"/>
                <a:gd name="T26" fmla="*/ 1 w 165"/>
                <a:gd name="T27" fmla="*/ 193 h 215"/>
                <a:gd name="T28" fmla="*/ 69 w 165"/>
                <a:gd name="T29" fmla="*/ 13 h 215"/>
                <a:gd name="T30" fmla="*/ 82 w 165"/>
                <a:gd name="T31" fmla="*/ 0 h 215"/>
                <a:gd name="T32" fmla="*/ 96 w 165"/>
                <a:gd name="T33" fmla="*/ 13 h 215"/>
                <a:gd name="T34" fmla="*/ 164 w 165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15">
                  <a:moveTo>
                    <a:pt x="58" y="126"/>
                  </a:moveTo>
                  <a:lnTo>
                    <a:pt x="107" y="126"/>
                  </a:lnTo>
                  <a:lnTo>
                    <a:pt x="82" y="56"/>
                  </a:lnTo>
                  <a:lnTo>
                    <a:pt x="58" y="126"/>
                  </a:lnTo>
                  <a:close/>
                  <a:moveTo>
                    <a:pt x="164" y="193"/>
                  </a:moveTo>
                  <a:cubicBezTo>
                    <a:pt x="165" y="196"/>
                    <a:pt x="165" y="198"/>
                    <a:pt x="165" y="200"/>
                  </a:cubicBezTo>
                  <a:cubicBezTo>
                    <a:pt x="165" y="209"/>
                    <a:pt x="159" y="215"/>
                    <a:pt x="151" y="215"/>
                  </a:cubicBezTo>
                  <a:cubicBezTo>
                    <a:pt x="144" y="215"/>
                    <a:pt x="140" y="212"/>
                    <a:pt x="137" y="205"/>
                  </a:cubicBezTo>
                  <a:lnTo>
                    <a:pt x="117" y="153"/>
                  </a:lnTo>
                  <a:lnTo>
                    <a:pt x="48" y="153"/>
                  </a:lnTo>
                  <a:lnTo>
                    <a:pt x="28" y="205"/>
                  </a:lnTo>
                  <a:cubicBezTo>
                    <a:pt x="25" y="212"/>
                    <a:pt x="20" y="215"/>
                    <a:pt x="14" y="215"/>
                  </a:cubicBezTo>
                  <a:cubicBezTo>
                    <a:pt x="5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69" y="13"/>
                  </a:lnTo>
                  <a:cubicBezTo>
                    <a:pt x="72" y="7"/>
                    <a:pt x="74" y="0"/>
                    <a:pt x="82" y="0"/>
                  </a:cubicBezTo>
                  <a:cubicBezTo>
                    <a:pt x="90" y="0"/>
                    <a:pt x="93" y="7"/>
                    <a:pt x="96" y="13"/>
                  </a:cubicBezTo>
                  <a:lnTo>
                    <a:pt x="164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" name="Freeform 32">
              <a:extLst>
                <a:ext uri="{FF2B5EF4-FFF2-40B4-BE49-F238E27FC236}">
                  <a16:creationId xmlns:a16="http://schemas.microsoft.com/office/drawing/2014/main" id="{85FF693E-BB66-4E97-B8D5-405D09E7D7C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486400" y="6421438"/>
              <a:ext cx="63500" cy="79375"/>
            </a:xfrm>
            <a:custGeom>
              <a:avLst/>
              <a:gdLst>
                <a:gd name="T0" fmla="*/ 157 w 174"/>
                <a:gd name="T1" fmla="*/ 0 h 215"/>
                <a:gd name="T2" fmla="*/ 174 w 174"/>
                <a:gd name="T3" fmla="*/ 14 h 215"/>
                <a:gd name="T4" fmla="*/ 157 w 174"/>
                <a:gd name="T5" fmla="*/ 27 h 215"/>
                <a:gd name="T6" fmla="*/ 101 w 174"/>
                <a:gd name="T7" fmla="*/ 27 h 215"/>
                <a:gd name="T8" fmla="*/ 101 w 174"/>
                <a:gd name="T9" fmla="*/ 198 h 215"/>
                <a:gd name="T10" fmla="*/ 87 w 174"/>
                <a:gd name="T11" fmla="*/ 215 h 215"/>
                <a:gd name="T12" fmla="*/ 72 w 174"/>
                <a:gd name="T13" fmla="*/ 198 h 215"/>
                <a:gd name="T14" fmla="*/ 72 w 174"/>
                <a:gd name="T15" fmla="*/ 27 h 215"/>
                <a:gd name="T16" fmla="*/ 16 w 174"/>
                <a:gd name="T17" fmla="*/ 27 h 215"/>
                <a:gd name="T18" fmla="*/ 0 w 174"/>
                <a:gd name="T19" fmla="*/ 14 h 215"/>
                <a:gd name="T20" fmla="*/ 16 w 174"/>
                <a:gd name="T21" fmla="*/ 0 h 215"/>
                <a:gd name="T22" fmla="*/ 157 w 174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15">
                  <a:moveTo>
                    <a:pt x="157" y="0"/>
                  </a:moveTo>
                  <a:cubicBezTo>
                    <a:pt x="166" y="0"/>
                    <a:pt x="174" y="4"/>
                    <a:pt x="174" y="14"/>
                  </a:cubicBezTo>
                  <a:cubicBezTo>
                    <a:pt x="174" y="24"/>
                    <a:pt x="166" y="27"/>
                    <a:pt x="157" y="27"/>
                  </a:cubicBezTo>
                  <a:lnTo>
                    <a:pt x="101" y="27"/>
                  </a:lnTo>
                  <a:lnTo>
                    <a:pt x="101" y="198"/>
                  </a:lnTo>
                  <a:cubicBezTo>
                    <a:pt x="101" y="208"/>
                    <a:pt x="96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6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6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" name="Freeform 33">
              <a:extLst>
                <a:ext uri="{FF2B5EF4-FFF2-40B4-BE49-F238E27FC236}">
                  <a16:creationId xmlns:a16="http://schemas.microsoft.com/office/drawing/2014/main" id="{E9CE9A23-963B-4667-A7E5-E92A794FC35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561013" y="6421438"/>
              <a:ext cx="52388" cy="79375"/>
            </a:xfrm>
            <a:custGeom>
              <a:avLst/>
              <a:gdLst>
                <a:gd name="T0" fmla="*/ 126 w 147"/>
                <a:gd name="T1" fmla="*/ 0 h 215"/>
                <a:gd name="T2" fmla="*/ 142 w 147"/>
                <a:gd name="T3" fmla="*/ 14 h 215"/>
                <a:gd name="T4" fmla="*/ 126 w 147"/>
                <a:gd name="T5" fmla="*/ 27 h 215"/>
                <a:gd name="T6" fmla="*/ 30 w 147"/>
                <a:gd name="T7" fmla="*/ 27 h 215"/>
                <a:gd name="T8" fmla="*/ 30 w 147"/>
                <a:gd name="T9" fmla="*/ 91 h 215"/>
                <a:gd name="T10" fmla="*/ 101 w 147"/>
                <a:gd name="T11" fmla="*/ 91 h 215"/>
                <a:gd name="T12" fmla="*/ 116 w 147"/>
                <a:gd name="T13" fmla="*/ 105 h 215"/>
                <a:gd name="T14" fmla="*/ 101 w 147"/>
                <a:gd name="T15" fmla="*/ 118 h 215"/>
                <a:gd name="T16" fmla="*/ 30 w 147"/>
                <a:gd name="T17" fmla="*/ 118 h 215"/>
                <a:gd name="T18" fmla="*/ 30 w 147"/>
                <a:gd name="T19" fmla="*/ 188 h 215"/>
                <a:gd name="T20" fmla="*/ 130 w 147"/>
                <a:gd name="T21" fmla="*/ 188 h 215"/>
                <a:gd name="T22" fmla="*/ 147 w 147"/>
                <a:gd name="T23" fmla="*/ 202 h 215"/>
                <a:gd name="T24" fmla="*/ 130 w 147"/>
                <a:gd name="T25" fmla="*/ 215 h 215"/>
                <a:gd name="T26" fmla="*/ 17 w 147"/>
                <a:gd name="T27" fmla="*/ 215 h 215"/>
                <a:gd name="T28" fmla="*/ 0 w 147"/>
                <a:gd name="T29" fmla="*/ 198 h 215"/>
                <a:gd name="T30" fmla="*/ 0 w 147"/>
                <a:gd name="T31" fmla="*/ 17 h 215"/>
                <a:gd name="T32" fmla="*/ 17 w 147"/>
                <a:gd name="T33" fmla="*/ 0 h 215"/>
                <a:gd name="T34" fmla="*/ 126 w 147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7" h="215">
                  <a:moveTo>
                    <a:pt x="126" y="0"/>
                  </a:moveTo>
                  <a:cubicBezTo>
                    <a:pt x="135" y="0"/>
                    <a:pt x="142" y="4"/>
                    <a:pt x="142" y="14"/>
                  </a:cubicBezTo>
                  <a:cubicBezTo>
                    <a:pt x="142" y="24"/>
                    <a:pt x="135" y="27"/>
                    <a:pt x="126" y="27"/>
                  </a:cubicBezTo>
                  <a:lnTo>
                    <a:pt x="30" y="27"/>
                  </a:lnTo>
                  <a:lnTo>
                    <a:pt x="30" y="91"/>
                  </a:lnTo>
                  <a:lnTo>
                    <a:pt x="101" y="91"/>
                  </a:lnTo>
                  <a:cubicBezTo>
                    <a:pt x="110" y="91"/>
                    <a:pt x="116" y="94"/>
                    <a:pt x="116" y="105"/>
                  </a:cubicBezTo>
                  <a:cubicBezTo>
                    <a:pt x="116" y="115"/>
                    <a:pt x="110" y="118"/>
                    <a:pt x="101" y="118"/>
                  </a:cubicBezTo>
                  <a:lnTo>
                    <a:pt x="30" y="118"/>
                  </a:lnTo>
                  <a:lnTo>
                    <a:pt x="30" y="188"/>
                  </a:lnTo>
                  <a:lnTo>
                    <a:pt x="130" y="188"/>
                  </a:lnTo>
                  <a:cubicBezTo>
                    <a:pt x="140" y="188"/>
                    <a:pt x="147" y="191"/>
                    <a:pt x="147" y="202"/>
                  </a:cubicBezTo>
                  <a:cubicBezTo>
                    <a:pt x="147" y="212"/>
                    <a:pt x="140" y="215"/>
                    <a:pt x="130" y="215"/>
                  </a:cubicBezTo>
                  <a:lnTo>
                    <a:pt x="17" y="215"/>
                  </a:lnTo>
                  <a:cubicBezTo>
                    <a:pt x="8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8" y="0"/>
                    <a:pt x="17" y="0"/>
                  </a:cubicBezTo>
                  <a:lnTo>
                    <a:pt x="1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" name="Freeform 34">
              <a:extLst>
                <a:ext uri="{FF2B5EF4-FFF2-40B4-BE49-F238E27FC236}">
                  <a16:creationId xmlns:a16="http://schemas.microsoft.com/office/drawing/2014/main" id="{FF8F427B-FB23-4D26-9F6F-CF8774F7F96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627688" y="6421438"/>
              <a:ext cx="55563" cy="79375"/>
            </a:xfrm>
            <a:custGeom>
              <a:avLst/>
              <a:gdLst>
                <a:gd name="T0" fmla="*/ 154 w 154"/>
                <a:gd name="T1" fmla="*/ 198 h 215"/>
                <a:gd name="T2" fmla="*/ 139 w 154"/>
                <a:gd name="T3" fmla="*/ 215 h 215"/>
                <a:gd name="T4" fmla="*/ 124 w 154"/>
                <a:gd name="T5" fmla="*/ 198 h 215"/>
                <a:gd name="T6" fmla="*/ 124 w 154"/>
                <a:gd name="T7" fmla="*/ 68 h 215"/>
                <a:gd name="T8" fmla="*/ 90 w 154"/>
                <a:gd name="T9" fmla="*/ 135 h 215"/>
                <a:gd name="T10" fmla="*/ 77 w 154"/>
                <a:gd name="T11" fmla="*/ 143 h 215"/>
                <a:gd name="T12" fmla="*/ 64 w 154"/>
                <a:gd name="T13" fmla="*/ 135 h 215"/>
                <a:gd name="T14" fmla="*/ 30 w 154"/>
                <a:gd name="T15" fmla="*/ 68 h 215"/>
                <a:gd name="T16" fmla="*/ 30 w 154"/>
                <a:gd name="T17" fmla="*/ 198 h 215"/>
                <a:gd name="T18" fmla="*/ 15 w 154"/>
                <a:gd name="T19" fmla="*/ 215 h 215"/>
                <a:gd name="T20" fmla="*/ 0 w 154"/>
                <a:gd name="T21" fmla="*/ 198 h 215"/>
                <a:gd name="T22" fmla="*/ 0 w 154"/>
                <a:gd name="T23" fmla="*/ 16 h 215"/>
                <a:gd name="T24" fmla="*/ 15 w 154"/>
                <a:gd name="T25" fmla="*/ 0 h 215"/>
                <a:gd name="T26" fmla="*/ 28 w 154"/>
                <a:gd name="T27" fmla="*/ 8 h 215"/>
                <a:gd name="T28" fmla="*/ 77 w 154"/>
                <a:gd name="T29" fmla="*/ 104 h 215"/>
                <a:gd name="T30" fmla="*/ 126 w 154"/>
                <a:gd name="T31" fmla="*/ 8 h 215"/>
                <a:gd name="T32" fmla="*/ 140 w 154"/>
                <a:gd name="T33" fmla="*/ 0 h 215"/>
                <a:gd name="T34" fmla="*/ 154 w 154"/>
                <a:gd name="T35" fmla="*/ 16 h 215"/>
                <a:gd name="T36" fmla="*/ 154 w 154"/>
                <a:gd name="T37" fmla="*/ 19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215">
                  <a:moveTo>
                    <a:pt x="154" y="198"/>
                  </a:moveTo>
                  <a:cubicBezTo>
                    <a:pt x="154" y="208"/>
                    <a:pt x="149" y="215"/>
                    <a:pt x="139" y="215"/>
                  </a:cubicBezTo>
                  <a:cubicBezTo>
                    <a:pt x="129" y="215"/>
                    <a:pt x="124" y="208"/>
                    <a:pt x="124" y="198"/>
                  </a:cubicBezTo>
                  <a:lnTo>
                    <a:pt x="124" y="68"/>
                  </a:lnTo>
                  <a:lnTo>
                    <a:pt x="90" y="135"/>
                  </a:lnTo>
                  <a:cubicBezTo>
                    <a:pt x="88" y="139"/>
                    <a:pt x="84" y="143"/>
                    <a:pt x="77" y="143"/>
                  </a:cubicBezTo>
                  <a:cubicBezTo>
                    <a:pt x="70" y="143"/>
                    <a:pt x="66" y="139"/>
                    <a:pt x="64" y="135"/>
                  </a:cubicBezTo>
                  <a:lnTo>
                    <a:pt x="30" y="68"/>
                  </a:lnTo>
                  <a:lnTo>
                    <a:pt x="30" y="198"/>
                  </a:lnTo>
                  <a:cubicBezTo>
                    <a:pt x="30" y="208"/>
                    <a:pt x="25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6"/>
                  </a:lnTo>
                  <a:cubicBezTo>
                    <a:pt x="0" y="7"/>
                    <a:pt x="5" y="0"/>
                    <a:pt x="15" y="0"/>
                  </a:cubicBezTo>
                  <a:cubicBezTo>
                    <a:pt x="23" y="0"/>
                    <a:pt x="26" y="4"/>
                    <a:pt x="28" y="8"/>
                  </a:cubicBezTo>
                  <a:lnTo>
                    <a:pt x="77" y="104"/>
                  </a:lnTo>
                  <a:lnTo>
                    <a:pt x="126" y="8"/>
                  </a:lnTo>
                  <a:cubicBezTo>
                    <a:pt x="129" y="4"/>
                    <a:pt x="132" y="0"/>
                    <a:pt x="140" y="0"/>
                  </a:cubicBezTo>
                  <a:cubicBezTo>
                    <a:pt x="149" y="0"/>
                    <a:pt x="154" y="7"/>
                    <a:pt x="154" y="16"/>
                  </a:cubicBezTo>
                  <a:lnTo>
                    <a:pt x="154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" name="Freeform 35">
              <a:extLst>
                <a:ext uri="{FF2B5EF4-FFF2-40B4-BE49-F238E27FC236}">
                  <a16:creationId xmlns:a16="http://schemas.microsoft.com/office/drawing/2014/main" id="{0E2D3F49-4710-4428-9929-80DD5D62FFC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700713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1 w 128"/>
                <a:gd name="T3" fmla="*/ 27 h 215"/>
                <a:gd name="T4" fmla="*/ 78 w 128"/>
                <a:gd name="T5" fmla="*/ 27 h 215"/>
                <a:gd name="T6" fmla="*/ 78 w 128"/>
                <a:gd name="T7" fmla="*/ 188 h 215"/>
                <a:gd name="T8" fmla="*/ 111 w 128"/>
                <a:gd name="T9" fmla="*/ 188 h 215"/>
                <a:gd name="T10" fmla="*/ 128 w 128"/>
                <a:gd name="T11" fmla="*/ 202 h 215"/>
                <a:gd name="T12" fmla="*/ 111 w 128"/>
                <a:gd name="T13" fmla="*/ 215 h 215"/>
                <a:gd name="T14" fmla="*/ 16 w 128"/>
                <a:gd name="T15" fmla="*/ 215 h 215"/>
                <a:gd name="T16" fmla="*/ 0 w 128"/>
                <a:gd name="T17" fmla="*/ 202 h 215"/>
                <a:gd name="T18" fmla="*/ 16 w 128"/>
                <a:gd name="T19" fmla="*/ 188 h 215"/>
                <a:gd name="T20" fmla="*/ 49 w 128"/>
                <a:gd name="T21" fmla="*/ 188 h 215"/>
                <a:gd name="T22" fmla="*/ 49 w 128"/>
                <a:gd name="T23" fmla="*/ 27 h 215"/>
                <a:gd name="T24" fmla="*/ 16 w 128"/>
                <a:gd name="T25" fmla="*/ 27 h 215"/>
                <a:gd name="T26" fmla="*/ 0 w 128"/>
                <a:gd name="T27" fmla="*/ 14 h 215"/>
                <a:gd name="T28" fmla="*/ 16 w 128"/>
                <a:gd name="T29" fmla="*/ 0 h 215"/>
                <a:gd name="T30" fmla="*/ 111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0" y="27"/>
                    <a:pt x="111" y="27"/>
                  </a:cubicBezTo>
                  <a:lnTo>
                    <a:pt x="78" y="27"/>
                  </a:lnTo>
                  <a:lnTo>
                    <a:pt x="78" y="188"/>
                  </a:lnTo>
                  <a:lnTo>
                    <a:pt x="111" y="188"/>
                  </a:lnTo>
                  <a:cubicBezTo>
                    <a:pt x="120" y="188"/>
                    <a:pt x="128" y="192"/>
                    <a:pt x="128" y="202"/>
                  </a:cubicBezTo>
                  <a:cubicBezTo>
                    <a:pt x="128" y="211"/>
                    <a:pt x="120" y="215"/>
                    <a:pt x="111" y="215"/>
                  </a:cubicBezTo>
                  <a:lnTo>
                    <a:pt x="16" y="215"/>
                  </a:lnTo>
                  <a:cubicBezTo>
                    <a:pt x="7" y="215"/>
                    <a:pt x="0" y="211"/>
                    <a:pt x="0" y="202"/>
                  </a:cubicBezTo>
                  <a:cubicBezTo>
                    <a:pt x="0" y="192"/>
                    <a:pt x="7" y="188"/>
                    <a:pt x="16" y="188"/>
                  </a:cubicBezTo>
                  <a:lnTo>
                    <a:pt x="49" y="188"/>
                  </a:lnTo>
                  <a:lnTo>
                    <a:pt x="49" y="27"/>
                  </a:lnTo>
                  <a:lnTo>
                    <a:pt x="16" y="27"/>
                  </a:lnTo>
                  <a:cubicBezTo>
                    <a:pt x="7" y="27"/>
                    <a:pt x="0" y="23"/>
                    <a:pt x="0" y="14"/>
                  </a:cubicBezTo>
                  <a:cubicBezTo>
                    <a:pt x="0" y="4"/>
                    <a:pt x="7" y="0"/>
                    <a:pt x="16" y="0"/>
                  </a:cubicBezTo>
                  <a:lnTo>
                    <a:pt x="111" y="0"/>
                  </a:lnTo>
                  <a:cubicBezTo>
                    <a:pt x="120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" name="Freeform 36">
              <a:extLst>
                <a:ext uri="{FF2B5EF4-FFF2-40B4-BE49-F238E27FC236}">
                  <a16:creationId xmlns:a16="http://schemas.microsoft.com/office/drawing/2014/main" id="{C1C1A2E8-F117-4AAB-A26D-92510342BA67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762625" y="6421438"/>
              <a:ext cx="60325" cy="79375"/>
            </a:xfrm>
            <a:custGeom>
              <a:avLst/>
              <a:gdLst>
                <a:gd name="T0" fmla="*/ 58 w 166"/>
                <a:gd name="T1" fmla="*/ 126 h 215"/>
                <a:gd name="T2" fmla="*/ 107 w 166"/>
                <a:gd name="T3" fmla="*/ 126 h 215"/>
                <a:gd name="T4" fmla="*/ 83 w 166"/>
                <a:gd name="T5" fmla="*/ 56 h 215"/>
                <a:gd name="T6" fmla="*/ 58 w 166"/>
                <a:gd name="T7" fmla="*/ 126 h 215"/>
                <a:gd name="T8" fmla="*/ 164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7 w 166"/>
                <a:gd name="T15" fmla="*/ 205 h 215"/>
                <a:gd name="T16" fmla="*/ 117 w 166"/>
                <a:gd name="T17" fmla="*/ 153 h 215"/>
                <a:gd name="T18" fmla="*/ 48 w 166"/>
                <a:gd name="T19" fmla="*/ 153 h 215"/>
                <a:gd name="T20" fmla="*/ 28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1 w 166"/>
                <a:gd name="T27" fmla="*/ 193 h 215"/>
                <a:gd name="T28" fmla="*/ 69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4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8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8" y="126"/>
                  </a:lnTo>
                  <a:close/>
                  <a:moveTo>
                    <a:pt x="164" y="193"/>
                  </a:moveTo>
                  <a:cubicBezTo>
                    <a:pt x="165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0" y="212"/>
                    <a:pt x="137" y="205"/>
                  </a:cubicBezTo>
                  <a:lnTo>
                    <a:pt x="117" y="153"/>
                  </a:lnTo>
                  <a:lnTo>
                    <a:pt x="48" y="153"/>
                  </a:lnTo>
                  <a:lnTo>
                    <a:pt x="28" y="205"/>
                  </a:lnTo>
                  <a:cubicBezTo>
                    <a:pt x="25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69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3" y="7"/>
                    <a:pt x="96" y="13"/>
                  </a:cubicBezTo>
                  <a:lnTo>
                    <a:pt x="164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" name="Freeform 37">
              <a:extLst>
                <a:ext uri="{FF2B5EF4-FFF2-40B4-BE49-F238E27FC236}">
                  <a16:creationId xmlns:a16="http://schemas.microsoft.com/office/drawing/2014/main" id="{124B1C78-BACA-428B-8A83-FBCB8EB6848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902325" y="6437313"/>
              <a:ext cx="55563" cy="58738"/>
            </a:xfrm>
            <a:custGeom>
              <a:avLst/>
              <a:gdLst>
                <a:gd name="T0" fmla="*/ 90 w 155"/>
                <a:gd name="T1" fmla="*/ 140 h 155"/>
                <a:gd name="T2" fmla="*/ 78 w 155"/>
                <a:gd name="T3" fmla="*/ 155 h 155"/>
                <a:gd name="T4" fmla="*/ 65 w 155"/>
                <a:gd name="T5" fmla="*/ 140 h 155"/>
                <a:gd name="T6" fmla="*/ 65 w 155"/>
                <a:gd name="T7" fmla="*/ 91 h 155"/>
                <a:gd name="T8" fmla="*/ 16 w 155"/>
                <a:gd name="T9" fmla="*/ 91 h 155"/>
                <a:gd name="T10" fmla="*/ 0 w 155"/>
                <a:gd name="T11" fmla="*/ 78 h 155"/>
                <a:gd name="T12" fmla="*/ 16 w 155"/>
                <a:gd name="T13" fmla="*/ 65 h 155"/>
                <a:gd name="T14" fmla="*/ 65 w 155"/>
                <a:gd name="T15" fmla="*/ 65 h 155"/>
                <a:gd name="T16" fmla="*/ 65 w 155"/>
                <a:gd name="T17" fmla="*/ 16 h 155"/>
                <a:gd name="T18" fmla="*/ 78 w 155"/>
                <a:gd name="T19" fmla="*/ 0 h 155"/>
                <a:gd name="T20" fmla="*/ 90 w 155"/>
                <a:gd name="T21" fmla="*/ 16 h 155"/>
                <a:gd name="T22" fmla="*/ 90 w 155"/>
                <a:gd name="T23" fmla="*/ 65 h 155"/>
                <a:gd name="T24" fmla="*/ 140 w 155"/>
                <a:gd name="T25" fmla="*/ 65 h 155"/>
                <a:gd name="T26" fmla="*/ 155 w 155"/>
                <a:gd name="T27" fmla="*/ 78 h 155"/>
                <a:gd name="T28" fmla="*/ 140 w 155"/>
                <a:gd name="T29" fmla="*/ 91 h 155"/>
                <a:gd name="T30" fmla="*/ 90 w 155"/>
                <a:gd name="T31" fmla="*/ 91 h 155"/>
                <a:gd name="T32" fmla="*/ 90 w 155"/>
                <a:gd name="T33" fmla="*/ 14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5" h="155">
                  <a:moveTo>
                    <a:pt x="90" y="140"/>
                  </a:moveTo>
                  <a:cubicBezTo>
                    <a:pt x="90" y="149"/>
                    <a:pt x="87" y="155"/>
                    <a:pt x="78" y="155"/>
                  </a:cubicBezTo>
                  <a:cubicBezTo>
                    <a:pt x="68" y="155"/>
                    <a:pt x="65" y="149"/>
                    <a:pt x="65" y="140"/>
                  </a:cubicBezTo>
                  <a:lnTo>
                    <a:pt x="65" y="91"/>
                  </a:lnTo>
                  <a:lnTo>
                    <a:pt x="16" y="91"/>
                  </a:lnTo>
                  <a:cubicBezTo>
                    <a:pt x="6" y="91"/>
                    <a:pt x="0" y="87"/>
                    <a:pt x="0" y="78"/>
                  </a:cubicBezTo>
                  <a:cubicBezTo>
                    <a:pt x="0" y="68"/>
                    <a:pt x="6" y="65"/>
                    <a:pt x="16" y="65"/>
                  </a:cubicBezTo>
                  <a:lnTo>
                    <a:pt x="65" y="65"/>
                  </a:lnTo>
                  <a:lnTo>
                    <a:pt x="65" y="16"/>
                  </a:lnTo>
                  <a:cubicBezTo>
                    <a:pt x="65" y="6"/>
                    <a:pt x="68" y="0"/>
                    <a:pt x="78" y="0"/>
                  </a:cubicBezTo>
                  <a:cubicBezTo>
                    <a:pt x="87" y="0"/>
                    <a:pt x="90" y="6"/>
                    <a:pt x="90" y="16"/>
                  </a:cubicBezTo>
                  <a:lnTo>
                    <a:pt x="90" y="65"/>
                  </a:lnTo>
                  <a:lnTo>
                    <a:pt x="140" y="65"/>
                  </a:lnTo>
                  <a:cubicBezTo>
                    <a:pt x="149" y="65"/>
                    <a:pt x="155" y="68"/>
                    <a:pt x="155" y="78"/>
                  </a:cubicBezTo>
                  <a:cubicBezTo>
                    <a:pt x="155" y="87"/>
                    <a:pt x="149" y="91"/>
                    <a:pt x="140" y="91"/>
                  </a:cubicBezTo>
                  <a:lnTo>
                    <a:pt x="90" y="91"/>
                  </a:lnTo>
                  <a:lnTo>
                    <a:pt x="90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" name="Freeform 38">
              <a:extLst>
                <a:ext uri="{FF2B5EF4-FFF2-40B4-BE49-F238E27FC236}">
                  <a16:creationId xmlns:a16="http://schemas.microsoft.com/office/drawing/2014/main" id="{B6A2A231-5E0D-4A64-987F-BC86206A161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037263" y="6419851"/>
              <a:ext cx="57150" cy="82550"/>
            </a:xfrm>
            <a:custGeom>
              <a:avLst/>
              <a:gdLst>
                <a:gd name="T0" fmla="*/ 0 w 159"/>
                <a:gd name="T1" fmla="*/ 170 h 221"/>
                <a:gd name="T2" fmla="*/ 14 w 159"/>
                <a:gd name="T3" fmla="*/ 155 h 221"/>
                <a:gd name="T4" fmla="*/ 28 w 159"/>
                <a:gd name="T5" fmla="*/ 164 h 221"/>
                <a:gd name="T6" fmla="*/ 84 w 159"/>
                <a:gd name="T7" fmla="*/ 194 h 221"/>
                <a:gd name="T8" fmla="*/ 130 w 159"/>
                <a:gd name="T9" fmla="*/ 159 h 221"/>
                <a:gd name="T10" fmla="*/ 8 w 159"/>
                <a:gd name="T11" fmla="*/ 62 h 221"/>
                <a:gd name="T12" fmla="*/ 81 w 159"/>
                <a:gd name="T13" fmla="*/ 0 h 221"/>
                <a:gd name="T14" fmla="*/ 147 w 159"/>
                <a:gd name="T15" fmla="*/ 33 h 221"/>
                <a:gd name="T16" fmla="*/ 151 w 159"/>
                <a:gd name="T17" fmla="*/ 46 h 221"/>
                <a:gd name="T18" fmla="*/ 136 w 159"/>
                <a:gd name="T19" fmla="*/ 61 h 221"/>
                <a:gd name="T20" fmla="*/ 123 w 159"/>
                <a:gd name="T21" fmla="*/ 52 h 221"/>
                <a:gd name="T22" fmla="*/ 81 w 159"/>
                <a:gd name="T23" fmla="*/ 27 h 221"/>
                <a:gd name="T24" fmla="*/ 37 w 159"/>
                <a:gd name="T25" fmla="*/ 62 h 221"/>
                <a:gd name="T26" fmla="*/ 159 w 159"/>
                <a:gd name="T27" fmla="*/ 158 h 221"/>
                <a:gd name="T28" fmla="*/ 84 w 159"/>
                <a:gd name="T29" fmla="*/ 221 h 221"/>
                <a:gd name="T30" fmla="*/ 3 w 159"/>
                <a:gd name="T31" fmla="*/ 182 h 221"/>
                <a:gd name="T32" fmla="*/ 0 w 159"/>
                <a:gd name="T33" fmla="*/ 17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" h="221">
                  <a:moveTo>
                    <a:pt x="0" y="170"/>
                  </a:moveTo>
                  <a:cubicBezTo>
                    <a:pt x="0" y="162"/>
                    <a:pt x="5" y="155"/>
                    <a:pt x="14" y="155"/>
                  </a:cubicBezTo>
                  <a:cubicBezTo>
                    <a:pt x="20" y="155"/>
                    <a:pt x="24" y="158"/>
                    <a:pt x="28" y="164"/>
                  </a:cubicBezTo>
                  <a:cubicBezTo>
                    <a:pt x="40" y="184"/>
                    <a:pt x="54" y="194"/>
                    <a:pt x="84" y="194"/>
                  </a:cubicBezTo>
                  <a:cubicBezTo>
                    <a:pt x="113" y="194"/>
                    <a:pt x="130" y="182"/>
                    <a:pt x="130" y="159"/>
                  </a:cubicBezTo>
                  <a:cubicBezTo>
                    <a:pt x="130" y="102"/>
                    <a:pt x="8" y="136"/>
                    <a:pt x="8" y="62"/>
                  </a:cubicBezTo>
                  <a:cubicBezTo>
                    <a:pt x="8" y="20"/>
                    <a:pt x="43" y="0"/>
                    <a:pt x="81" y="0"/>
                  </a:cubicBezTo>
                  <a:cubicBezTo>
                    <a:pt x="113" y="0"/>
                    <a:pt x="134" y="11"/>
                    <a:pt x="147" y="33"/>
                  </a:cubicBezTo>
                  <a:cubicBezTo>
                    <a:pt x="150" y="38"/>
                    <a:pt x="151" y="42"/>
                    <a:pt x="151" y="46"/>
                  </a:cubicBezTo>
                  <a:cubicBezTo>
                    <a:pt x="151" y="56"/>
                    <a:pt x="144" y="61"/>
                    <a:pt x="136" y="61"/>
                  </a:cubicBezTo>
                  <a:cubicBezTo>
                    <a:pt x="131" y="61"/>
                    <a:pt x="126" y="58"/>
                    <a:pt x="123" y="52"/>
                  </a:cubicBezTo>
                  <a:cubicBezTo>
                    <a:pt x="114" y="34"/>
                    <a:pt x="102" y="27"/>
                    <a:pt x="81" y="27"/>
                  </a:cubicBezTo>
                  <a:cubicBezTo>
                    <a:pt x="56" y="27"/>
                    <a:pt x="37" y="37"/>
                    <a:pt x="37" y="62"/>
                  </a:cubicBezTo>
                  <a:cubicBezTo>
                    <a:pt x="37" y="105"/>
                    <a:pt x="159" y="79"/>
                    <a:pt x="159" y="158"/>
                  </a:cubicBezTo>
                  <a:cubicBezTo>
                    <a:pt x="159" y="200"/>
                    <a:pt x="122" y="221"/>
                    <a:pt x="84" y="221"/>
                  </a:cubicBezTo>
                  <a:cubicBezTo>
                    <a:pt x="50" y="221"/>
                    <a:pt x="21" y="209"/>
                    <a:pt x="3" y="182"/>
                  </a:cubicBezTo>
                  <a:cubicBezTo>
                    <a:pt x="1" y="178"/>
                    <a:pt x="0" y="174"/>
                    <a:pt x="0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" name="Freeform 39">
              <a:extLst>
                <a:ext uri="{FF2B5EF4-FFF2-40B4-BE49-F238E27FC236}">
                  <a16:creationId xmlns:a16="http://schemas.microsoft.com/office/drawing/2014/main" id="{9EF7A368-DDB7-4D14-90FB-4902A7C0069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111875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2 w 128"/>
                <a:gd name="T3" fmla="*/ 27 h 215"/>
                <a:gd name="T4" fmla="*/ 79 w 128"/>
                <a:gd name="T5" fmla="*/ 27 h 215"/>
                <a:gd name="T6" fmla="*/ 79 w 128"/>
                <a:gd name="T7" fmla="*/ 188 h 215"/>
                <a:gd name="T8" fmla="*/ 112 w 128"/>
                <a:gd name="T9" fmla="*/ 188 h 215"/>
                <a:gd name="T10" fmla="*/ 128 w 128"/>
                <a:gd name="T11" fmla="*/ 202 h 215"/>
                <a:gd name="T12" fmla="*/ 112 w 128"/>
                <a:gd name="T13" fmla="*/ 215 h 215"/>
                <a:gd name="T14" fmla="*/ 17 w 128"/>
                <a:gd name="T15" fmla="*/ 215 h 215"/>
                <a:gd name="T16" fmla="*/ 0 w 128"/>
                <a:gd name="T17" fmla="*/ 202 h 215"/>
                <a:gd name="T18" fmla="*/ 17 w 128"/>
                <a:gd name="T19" fmla="*/ 188 h 215"/>
                <a:gd name="T20" fmla="*/ 50 w 128"/>
                <a:gd name="T21" fmla="*/ 188 h 215"/>
                <a:gd name="T22" fmla="*/ 50 w 128"/>
                <a:gd name="T23" fmla="*/ 27 h 215"/>
                <a:gd name="T24" fmla="*/ 17 w 128"/>
                <a:gd name="T25" fmla="*/ 27 h 215"/>
                <a:gd name="T26" fmla="*/ 0 w 128"/>
                <a:gd name="T27" fmla="*/ 14 h 215"/>
                <a:gd name="T28" fmla="*/ 17 w 128"/>
                <a:gd name="T29" fmla="*/ 0 h 215"/>
                <a:gd name="T30" fmla="*/ 112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1" y="27"/>
                    <a:pt x="112" y="27"/>
                  </a:cubicBezTo>
                  <a:lnTo>
                    <a:pt x="79" y="27"/>
                  </a:lnTo>
                  <a:lnTo>
                    <a:pt x="79" y="188"/>
                  </a:lnTo>
                  <a:lnTo>
                    <a:pt x="112" y="188"/>
                  </a:lnTo>
                  <a:cubicBezTo>
                    <a:pt x="121" y="188"/>
                    <a:pt x="128" y="192"/>
                    <a:pt x="128" y="202"/>
                  </a:cubicBezTo>
                  <a:cubicBezTo>
                    <a:pt x="128" y="211"/>
                    <a:pt x="121" y="215"/>
                    <a:pt x="112" y="215"/>
                  </a:cubicBezTo>
                  <a:lnTo>
                    <a:pt x="17" y="215"/>
                  </a:lnTo>
                  <a:cubicBezTo>
                    <a:pt x="8" y="215"/>
                    <a:pt x="0" y="211"/>
                    <a:pt x="0" y="202"/>
                  </a:cubicBezTo>
                  <a:cubicBezTo>
                    <a:pt x="0" y="192"/>
                    <a:pt x="8" y="188"/>
                    <a:pt x="17" y="188"/>
                  </a:cubicBezTo>
                  <a:lnTo>
                    <a:pt x="50" y="188"/>
                  </a:lnTo>
                  <a:lnTo>
                    <a:pt x="50" y="27"/>
                  </a:lnTo>
                  <a:lnTo>
                    <a:pt x="17" y="27"/>
                  </a:lnTo>
                  <a:cubicBezTo>
                    <a:pt x="8" y="27"/>
                    <a:pt x="0" y="23"/>
                    <a:pt x="0" y="14"/>
                  </a:cubicBezTo>
                  <a:cubicBezTo>
                    <a:pt x="0" y="4"/>
                    <a:pt x="8" y="0"/>
                    <a:pt x="17" y="0"/>
                  </a:cubicBezTo>
                  <a:lnTo>
                    <a:pt x="112" y="0"/>
                  </a:lnTo>
                  <a:cubicBezTo>
                    <a:pt x="121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" name="Freeform 40">
              <a:extLst>
                <a:ext uri="{FF2B5EF4-FFF2-40B4-BE49-F238E27FC236}">
                  <a16:creationId xmlns:a16="http://schemas.microsoft.com/office/drawing/2014/main" id="{A123A127-9FE4-4052-8403-C1EBB28ECC22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180138" y="6421438"/>
              <a:ext cx="53975" cy="79375"/>
            </a:xfrm>
            <a:custGeom>
              <a:avLst/>
              <a:gdLst>
                <a:gd name="T0" fmla="*/ 30 w 149"/>
                <a:gd name="T1" fmla="*/ 120 h 215"/>
                <a:gd name="T2" fmla="*/ 30 w 149"/>
                <a:gd name="T3" fmla="*/ 188 h 215"/>
                <a:gd name="T4" fmla="*/ 88 w 149"/>
                <a:gd name="T5" fmla="*/ 188 h 215"/>
                <a:gd name="T6" fmla="*/ 119 w 149"/>
                <a:gd name="T7" fmla="*/ 155 h 215"/>
                <a:gd name="T8" fmla="*/ 86 w 149"/>
                <a:gd name="T9" fmla="*/ 120 h 215"/>
                <a:gd name="T10" fmla="*/ 30 w 149"/>
                <a:gd name="T11" fmla="*/ 120 h 215"/>
                <a:gd name="T12" fmla="*/ 30 w 149"/>
                <a:gd name="T13" fmla="*/ 27 h 215"/>
                <a:gd name="T14" fmla="*/ 30 w 149"/>
                <a:gd name="T15" fmla="*/ 93 h 215"/>
                <a:gd name="T16" fmla="*/ 76 w 149"/>
                <a:gd name="T17" fmla="*/ 93 h 215"/>
                <a:gd name="T18" fmla="*/ 108 w 149"/>
                <a:gd name="T19" fmla="*/ 61 h 215"/>
                <a:gd name="T20" fmla="*/ 76 w 149"/>
                <a:gd name="T21" fmla="*/ 27 h 215"/>
                <a:gd name="T22" fmla="*/ 30 w 149"/>
                <a:gd name="T23" fmla="*/ 27 h 215"/>
                <a:gd name="T24" fmla="*/ 78 w 149"/>
                <a:gd name="T25" fmla="*/ 0 h 215"/>
                <a:gd name="T26" fmla="*/ 138 w 149"/>
                <a:gd name="T27" fmla="*/ 61 h 215"/>
                <a:gd name="T28" fmla="*/ 113 w 149"/>
                <a:gd name="T29" fmla="*/ 104 h 215"/>
                <a:gd name="T30" fmla="*/ 149 w 149"/>
                <a:gd name="T31" fmla="*/ 154 h 215"/>
                <a:gd name="T32" fmla="*/ 90 w 149"/>
                <a:gd name="T33" fmla="*/ 215 h 215"/>
                <a:gd name="T34" fmla="*/ 17 w 149"/>
                <a:gd name="T35" fmla="*/ 215 h 215"/>
                <a:gd name="T36" fmla="*/ 0 w 149"/>
                <a:gd name="T37" fmla="*/ 198 h 215"/>
                <a:gd name="T38" fmla="*/ 0 w 149"/>
                <a:gd name="T39" fmla="*/ 17 h 215"/>
                <a:gd name="T40" fmla="*/ 17 w 149"/>
                <a:gd name="T41" fmla="*/ 0 h 215"/>
                <a:gd name="T42" fmla="*/ 78 w 149"/>
                <a:gd name="T4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9" h="215">
                  <a:moveTo>
                    <a:pt x="30" y="120"/>
                  </a:moveTo>
                  <a:lnTo>
                    <a:pt x="30" y="188"/>
                  </a:lnTo>
                  <a:lnTo>
                    <a:pt x="88" y="188"/>
                  </a:lnTo>
                  <a:cubicBezTo>
                    <a:pt x="110" y="188"/>
                    <a:pt x="119" y="175"/>
                    <a:pt x="119" y="155"/>
                  </a:cubicBezTo>
                  <a:cubicBezTo>
                    <a:pt x="119" y="135"/>
                    <a:pt x="110" y="120"/>
                    <a:pt x="86" y="120"/>
                  </a:cubicBezTo>
                  <a:lnTo>
                    <a:pt x="30" y="120"/>
                  </a:lnTo>
                  <a:close/>
                  <a:moveTo>
                    <a:pt x="30" y="27"/>
                  </a:moveTo>
                  <a:lnTo>
                    <a:pt x="30" y="93"/>
                  </a:lnTo>
                  <a:lnTo>
                    <a:pt x="76" y="93"/>
                  </a:lnTo>
                  <a:cubicBezTo>
                    <a:pt x="98" y="93"/>
                    <a:pt x="108" y="80"/>
                    <a:pt x="108" y="61"/>
                  </a:cubicBezTo>
                  <a:cubicBezTo>
                    <a:pt x="108" y="42"/>
                    <a:pt x="98" y="27"/>
                    <a:pt x="76" y="27"/>
                  </a:cubicBezTo>
                  <a:lnTo>
                    <a:pt x="30" y="27"/>
                  </a:lnTo>
                  <a:close/>
                  <a:moveTo>
                    <a:pt x="78" y="0"/>
                  </a:moveTo>
                  <a:cubicBezTo>
                    <a:pt x="110" y="0"/>
                    <a:pt x="138" y="21"/>
                    <a:pt x="138" y="61"/>
                  </a:cubicBezTo>
                  <a:cubicBezTo>
                    <a:pt x="138" y="85"/>
                    <a:pt x="125" y="98"/>
                    <a:pt x="113" y="104"/>
                  </a:cubicBezTo>
                  <a:cubicBezTo>
                    <a:pt x="133" y="111"/>
                    <a:pt x="149" y="129"/>
                    <a:pt x="149" y="154"/>
                  </a:cubicBezTo>
                  <a:cubicBezTo>
                    <a:pt x="149" y="189"/>
                    <a:pt x="124" y="215"/>
                    <a:pt x="90" y="215"/>
                  </a:cubicBezTo>
                  <a:lnTo>
                    <a:pt x="17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7"/>
                    <a:pt x="7" y="0"/>
                    <a:pt x="17" y="0"/>
                  </a:cubicBezTo>
                  <a:lnTo>
                    <a:pt x="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" name="Freeform 41">
              <a:extLst>
                <a:ext uri="{FF2B5EF4-FFF2-40B4-BE49-F238E27FC236}">
                  <a16:creationId xmlns:a16="http://schemas.microsoft.com/office/drawing/2014/main" id="{78A88FCC-5A53-49A4-8961-19437D05E0C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246813" y="6421438"/>
              <a:ext cx="52388" cy="79375"/>
            </a:xfrm>
            <a:custGeom>
              <a:avLst/>
              <a:gdLst>
                <a:gd name="T0" fmla="*/ 125 w 146"/>
                <a:gd name="T1" fmla="*/ 0 h 215"/>
                <a:gd name="T2" fmla="*/ 141 w 146"/>
                <a:gd name="T3" fmla="*/ 14 h 215"/>
                <a:gd name="T4" fmla="*/ 125 w 146"/>
                <a:gd name="T5" fmla="*/ 27 h 215"/>
                <a:gd name="T6" fmla="*/ 30 w 146"/>
                <a:gd name="T7" fmla="*/ 27 h 215"/>
                <a:gd name="T8" fmla="*/ 30 w 146"/>
                <a:gd name="T9" fmla="*/ 91 h 215"/>
                <a:gd name="T10" fmla="*/ 100 w 146"/>
                <a:gd name="T11" fmla="*/ 91 h 215"/>
                <a:gd name="T12" fmla="*/ 116 w 146"/>
                <a:gd name="T13" fmla="*/ 105 h 215"/>
                <a:gd name="T14" fmla="*/ 100 w 146"/>
                <a:gd name="T15" fmla="*/ 118 h 215"/>
                <a:gd name="T16" fmla="*/ 30 w 146"/>
                <a:gd name="T17" fmla="*/ 118 h 215"/>
                <a:gd name="T18" fmla="*/ 30 w 146"/>
                <a:gd name="T19" fmla="*/ 188 h 215"/>
                <a:gd name="T20" fmla="*/ 130 w 146"/>
                <a:gd name="T21" fmla="*/ 188 h 215"/>
                <a:gd name="T22" fmla="*/ 146 w 146"/>
                <a:gd name="T23" fmla="*/ 202 h 215"/>
                <a:gd name="T24" fmla="*/ 130 w 146"/>
                <a:gd name="T25" fmla="*/ 215 h 215"/>
                <a:gd name="T26" fmla="*/ 17 w 146"/>
                <a:gd name="T27" fmla="*/ 215 h 215"/>
                <a:gd name="T28" fmla="*/ 0 w 146"/>
                <a:gd name="T29" fmla="*/ 198 h 215"/>
                <a:gd name="T30" fmla="*/ 0 w 146"/>
                <a:gd name="T31" fmla="*/ 17 h 215"/>
                <a:gd name="T32" fmla="*/ 17 w 146"/>
                <a:gd name="T33" fmla="*/ 0 h 215"/>
                <a:gd name="T34" fmla="*/ 125 w 146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15">
                  <a:moveTo>
                    <a:pt x="125" y="0"/>
                  </a:moveTo>
                  <a:cubicBezTo>
                    <a:pt x="135" y="0"/>
                    <a:pt x="141" y="4"/>
                    <a:pt x="141" y="14"/>
                  </a:cubicBezTo>
                  <a:cubicBezTo>
                    <a:pt x="141" y="24"/>
                    <a:pt x="135" y="27"/>
                    <a:pt x="125" y="27"/>
                  </a:cubicBezTo>
                  <a:lnTo>
                    <a:pt x="30" y="27"/>
                  </a:lnTo>
                  <a:lnTo>
                    <a:pt x="30" y="91"/>
                  </a:lnTo>
                  <a:lnTo>
                    <a:pt x="100" y="91"/>
                  </a:lnTo>
                  <a:cubicBezTo>
                    <a:pt x="109" y="91"/>
                    <a:pt x="116" y="94"/>
                    <a:pt x="116" y="105"/>
                  </a:cubicBezTo>
                  <a:cubicBezTo>
                    <a:pt x="116" y="115"/>
                    <a:pt x="109" y="118"/>
                    <a:pt x="100" y="118"/>
                  </a:cubicBezTo>
                  <a:lnTo>
                    <a:pt x="30" y="118"/>
                  </a:lnTo>
                  <a:lnTo>
                    <a:pt x="30" y="188"/>
                  </a:lnTo>
                  <a:lnTo>
                    <a:pt x="130" y="188"/>
                  </a:lnTo>
                  <a:cubicBezTo>
                    <a:pt x="139" y="188"/>
                    <a:pt x="146" y="191"/>
                    <a:pt x="146" y="202"/>
                  </a:cubicBezTo>
                  <a:cubicBezTo>
                    <a:pt x="146" y="212"/>
                    <a:pt x="139" y="215"/>
                    <a:pt x="130" y="215"/>
                  </a:cubicBezTo>
                  <a:lnTo>
                    <a:pt x="17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7" y="0"/>
                    <a:pt x="17" y="0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Freeform 42">
              <a:extLst>
                <a:ext uri="{FF2B5EF4-FFF2-40B4-BE49-F238E27FC236}">
                  <a16:creationId xmlns:a16="http://schemas.microsoft.com/office/drawing/2014/main" id="{D6526A08-664C-4335-AC1E-36E9FA7104CB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321425" y="6421438"/>
              <a:ext cx="50800" cy="79375"/>
            </a:xfrm>
            <a:custGeom>
              <a:avLst/>
              <a:gdLst>
                <a:gd name="T0" fmla="*/ 15 w 141"/>
                <a:gd name="T1" fmla="*/ 0 h 215"/>
                <a:gd name="T2" fmla="*/ 30 w 141"/>
                <a:gd name="T3" fmla="*/ 17 h 215"/>
                <a:gd name="T4" fmla="*/ 30 w 141"/>
                <a:gd name="T5" fmla="*/ 188 h 215"/>
                <a:gd name="T6" fmla="*/ 126 w 141"/>
                <a:gd name="T7" fmla="*/ 188 h 215"/>
                <a:gd name="T8" fmla="*/ 141 w 141"/>
                <a:gd name="T9" fmla="*/ 202 h 215"/>
                <a:gd name="T10" fmla="*/ 126 w 141"/>
                <a:gd name="T11" fmla="*/ 215 h 215"/>
                <a:gd name="T12" fmla="*/ 17 w 141"/>
                <a:gd name="T13" fmla="*/ 215 h 215"/>
                <a:gd name="T14" fmla="*/ 0 w 141"/>
                <a:gd name="T15" fmla="*/ 198 h 215"/>
                <a:gd name="T16" fmla="*/ 0 w 141"/>
                <a:gd name="T17" fmla="*/ 17 h 215"/>
                <a:gd name="T18" fmla="*/ 15 w 141"/>
                <a:gd name="T1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215">
                  <a:moveTo>
                    <a:pt x="15" y="0"/>
                  </a:moveTo>
                  <a:cubicBezTo>
                    <a:pt x="25" y="0"/>
                    <a:pt x="30" y="7"/>
                    <a:pt x="30" y="17"/>
                  </a:cubicBezTo>
                  <a:lnTo>
                    <a:pt x="30" y="188"/>
                  </a:lnTo>
                  <a:lnTo>
                    <a:pt x="126" y="188"/>
                  </a:lnTo>
                  <a:cubicBezTo>
                    <a:pt x="135" y="188"/>
                    <a:pt x="141" y="192"/>
                    <a:pt x="141" y="202"/>
                  </a:cubicBezTo>
                  <a:cubicBezTo>
                    <a:pt x="141" y="211"/>
                    <a:pt x="135" y="215"/>
                    <a:pt x="126" y="215"/>
                  </a:cubicBezTo>
                  <a:lnTo>
                    <a:pt x="17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7"/>
                    <a:pt x="5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Freeform 43">
              <a:extLst>
                <a:ext uri="{FF2B5EF4-FFF2-40B4-BE49-F238E27FC236}">
                  <a16:creationId xmlns:a16="http://schemas.microsoft.com/office/drawing/2014/main" id="{F229E074-FE89-4000-95B2-634BA67B08B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386513" y="6421438"/>
              <a:ext cx="46038" cy="79375"/>
            </a:xfrm>
            <a:custGeom>
              <a:avLst/>
              <a:gdLst>
                <a:gd name="T0" fmla="*/ 127 w 127"/>
                <a:gd name="T1" fmla="*/ 14 h 215"/>
                <a:gd name="T2" fmla="*/ 111 w 127"/>
                <a:gd name="T3" fmla="*/ 27 h 215"/>
                <a:gd name="T4" fmla="*/ 78 w 127"/>
                <a:gd name="T5" fmla="*/ 27 h 215"/>
                <a:gd name="T6" fmla="*/ 78 w 127"/>
                <a:gd name="T7" fmla="*/ 188 h 215"/>
                <a:gd name="T8" fmla="*/ 111 w 127"/>
                <a:gd name="T9" fmla="*/ 188 h 215"/>
                <a:gd name="T10" fmla="*/ 127 w 127"/>
                <a:gd name="T11" fmla="*/ 202 h 215"/>
                <a:gd name="T12" fmla="*/ 111 w 127"/>
                <a:gd name="T13" fmla="*/ 215 h 215"/>
                <a:gd name="T14" fmla="*/ 16 w 127"/>
                <a:gd name="T15" fmla="*/ 215 h 215"/>
                <a:gd name="T16" fmla="*/ 0 w 127"/>
                <a:gd name="T17" fmla="*/ 202 h 215"/>
                <a:gd name="T18" fmla="*/ 16 w 127"/>
                <a:gd name="T19" fmla="*/ 188 h 215"/>
                <a:gd name="T20" fmla="*/ 49 w 127"/>
                <a:gd name="T21" fmla="*/ 188 h 215"/>
                <a:gd name="T22" fmla="*/ 49 w 127"/>
                <a:gd name="T23" fmla="*/ 27 h 215"/>
                <a:gd name="T24" fmla="*/ 16 w 127"/>
                <a:gd name="T25" fmla="*/ 27 h 215"/>
                <a:gd name="T26" fmla="*/ 0 w 127"/>
                <a:gd name="T27" fmla="*/ 14 h 215"/>
                <a:gd name="T28" fmla="*/ 16 w 127"/>
                <a:gd name="T29" fmla="*/ 0 h 215"/>
                <a:gd name="T30" fmla="*/ 111 w 127"/>
                <a:gd name="T31" fmla="*/ 0 h 215"/>
                <a:gd name="T32" fmla="*/ 127 w 127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215">
                  <a:moveTo>
                    <a:pt x="127" y="14"/>
                  </a:moveTo>
                  <a:cubicBezTo>
                    <a:pt x="127" y="23"/>
                    <a:pt x="120" y="27"/>
                    <a:pt x="111" y="27"/>
                  </a:cubicBezTo>
                  <a:lnTo>
                    <a:pt x="78" y="27"/>
                  </a:lnTo>
                  <a:lnTo>
                    <a:pt x="78" y="188"/>
                  </a:lnTo>
                  <a:lnTo>
                    <a:pt x="111" y="188"/>
                  </a:lnTo>
                  <a:cubicBezTo>
                    <a:pt x="120" y="188"/>
                    <a:pt x="127" y="192"/>
                    <a:pt x="127" y="202"/>
                  </a:cubicBezTo>
                  <a:cubicBezTo>
                    <a:pt x="127" y="211"/>
                    <a:pt x="120" y="215"/>
                    <a:pt x="111" y="215"/>
                  </a:cubicBezTo>
                  <a:lnTo>
                    <a:pt x="16" y="215"/>
                  </a:lnTo>
                  <a:cubicBezTo>
                    <a:pt x="7" y="215"/>
                    <a:pt x="0" y="211"/>
                    <a:pt x="0" y="202"/>
                  </a:cubicBezTo>
                  <a:cubicBezTo>
                    <a:pt x="0" y="192"/>
                    <a:pt x="7" y="188"/>
                    <a:pt x="16" y="188"/>
                  </a:cubicBezTo>
                  <a:lnTo>
                    <a:pt x="49" y="188"/>
                  </a:lnTo>
                  <a:lnTo>
                    <a:pt x="49" y="27"/>
                  </a:lnTo>
                  <a:lnTo>
                    <a:pt x="16" y="27"/>
                  </a:lnTo>
                  <a:cubicBezTo>
                    <a:pt x="7" y="27"/>
                    <a:pt x="0" y="23"/>
                    <a:pt x="0" y="14"/>
                  </a:cubicBezTo>
                  <a:cubicBezTo>
                    <a:pt x="0" y="4"/>
                    <a:pt x="7" y="0"/>
                    <a:pt x="16" y="0"/>
                  </a:cubicBezTo>
                  <a:lnTo>
                    <a:pt x="111" y="0"/>
                  </a:lnTo>
                  <a:cubicBezTo>
                    <a:pt x="120" y="0"/>
                    <a:pt x="127" y="4"/>
                    <a:pt x="12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1" name="Freeform 44">
              <a:extLst>
                <a:ext uri="{FF2B5EF4-FFF2-40B4-BE49-F238E27FC236}">
                  <a16:creationId xmlns:a16="http://schemas.microsoft.com/office/drawing/2014/main" id="{159C5312-BC42-4309-A0F4-8F09DCF9BF45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451600" y="6421438"/>
              <a:ext cx="55563" cy="80963"/>
            </a:xfrm>
            <a:custGeom>
              <a:avLst/>
              <a:gdLst>
                <a:gd name="T0" fmla="*/ 0 w 156"/>
                <a:gd name="T1" fmla="*/ 17 h 218"/>
                <a:gd name="T2" fmla="*/ 15 w 156"/>
                <a:gd name="T3" fmla="*/ 0 h 218"/>
                <a:gd name="T4" fmla="*/ 30 w 156"/>
                <a:gd name="T5" fmla="*/ 17 h 218"/>
                <a:gd name="T6" fmla="*/ 30 w 156"/>
                <a:gd name="T7" fmla="*/ 136 h 218"/>
                <a:gd name="T8" fmla="*/ 79 w 156"/>
                <a:gd name="T9" fmla="*/ 191 h 218"/>
                <a:gd name="T10" fmla="*/ 127 w 156"/>
                <a:gd name="T11" fmla="*/ 136 h 218"/>
                <a:gd name="T12" fmla="*/ 127 w 156"/>
                <a:gd name="T13" fmla="*/ 17 h 218"/>
                <a:gd name="T14" fmla="*/ 141 w 156"/>
                <a:gd name="T15" fmla="*/ 0 h 218"/>
                <a:gd name="T16" fmla="*/ 156 w 156"/>
                <a:gd name="T17" fmla="*/ 17 h 218"/>
                <a:gd name="T18" fmla="*/ 156 w 156"/>
                <a:gd name="T19" fmla="*/ 136 h 218"/>
                <a:gd name="T20" fmla="*/ 79 w 156"/>
                <a:gd name="T21" fmla="*/ 218 h 218"/>
                <a:gd name="T22" fmla="*/ 0 w 156"/>
                <a:gd name="T23" fmla="*/ 137 h 218"/>
                <a:gd name="T24" fmla="*/ 0 w 156"/>
                <a:gd name="T25" fmla="*/ 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218">
                  <a:moveTo>
                    <a:pt x="0" y="17"/>
                  </a:moveTo>
                  <a:cubicBezTo>
                    <a:pt x="0" y="8"/>
                    <a:pt x="6" y="0"/>
                    <a:pt x="15" y="0"/>
                  </a:cubicBezTo>
                  <a:cubicBezTo>
                    <a:pt x="24" y="0"/>
                    <a:pt x="30" y="8"/>
                    <a:pt x="30" y="17"/>
                  </a:cubicBezTo>
                  <a:lnTo>
                    <a:pt x="30" y="136"/>
                  </a:lnTo>
                  <a:cubicBezTo>
                    <a:pt x="30" y="176"/>
                    <a:pt x="48" y="191"/>
                    <a:pt x="79" y="191"/>
                  </a:cubicBezTo>
                  <a:cubicBezTo>
                    <a:pt x="109" y="191"/>
                    <a:pt x="127" y="176"/>
                    <a:pt x="127" y="136"/>
                  </a:cubicBezTo>
                  <a:lnTo>
                    <a:pt x="127" y="17"/>
                  </a:lnTo>
                  <a:cubicBezTo>
                    <a:pt x="127" y="8"/>
                    <a:pt x="132" y="0"/>
                    <a:pt x="141" y="0"/>
                  </a:cubicBezTo>
                  <a:cubicBezTo>
                    <a:pt x="151" y="0"/>
                    <a:pt x="156" y="8"/>
                    <a:pt x="156" y="17"/>
                  </a:cubicBezTo>
                  <a:lnTo>
                    <a:pt x="156" y="136"/>
                  </a:lnTo>
                  <a:cubicBezTo>
                    <a:pt x="156" y="184"/>
                    <a:pt x="129" y="218"/>
                    <a:pt x="79" y="218"/>
                  </a:cubicBezTo>
                  <a:cubicBezTo>
                    <a:pt x="28" y="218"/>
                    <a:pt x="0" y="184"/>
                    <a:pt x="0" y="137"/>
                  </a:cubicBez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Freeform 45">
              <a:extLst>
                <a:ext uri="{FF2B5EF4-FFF2-40B4-BE49-F238E27FC236}">
                  <a16:creationId xmlns:a16="http://schemas.microsoft.com/office/drawing/2014/main" id="{AB8AE71F-C124-4844-A374-7605376CF3A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516688" y="6419851"/>
              <a:ext cx="58738" cy="82550"/>
            </a:xfrm>
            <a:custGeom>
              <a:avLst/>
              <a:gdLst>
                <a:gd name="T0" fmla="*/ 0 w 159"/>
                <a:gd name="T1" fmla="*/ 170 h 221"/>
                <a:gd name="T2" fmla="*/ 14 w 159"/>
                <a:gd name="T3" fmla="*/ 155 h 221"/>
                <a:gd name="T4" fmla="*/ 28 w 159"/>
                <a:gd name="T5" fmla="*/ 164 h 221"/>
                <a:gd name="T6" fmla="*/ 84 w 159"/>
                <a:gd name="T7" fmla="*/ 194 h 221"/>
                <a:gd name="T8" fmla="*/ 129 w 159"/>
                <a:gd name="T9" fmla="*/ 159 h 221"/>
                <a:gd name="T10" fmla="*/ 8 w 159"/>
                <a:gd name="T11" fmla="*/ 62 h 221"/>
                <a:gd name="T12" fmla="*/ 81 w 159"/>
                <a:gd name="T13" fmla="*/ 0 h 221"/>
                <a:gd name="T14" fmla="*/ 147 w 159"/>
                <a:gd name="T15" fmla="*/ 33 h 221"/>
                <a:gd name="T16" fmla="*/ 151 w 159"/>
                <a:gd name="T17" fmla="*/ 46 h 221"/>
                <a:gd name="T18" fmla="*/ 136 w 159"/>
                <a:gd name="T19" fmla="*/ 61 h 221"/>
                <a:gd name="T20" fmla="*/ 123 w 159"/>
                <a:gd name="T21" fmla="*/ 52 h 221"/>
                <a:gd name="T22" fmla="*/ 81 w 159"/>
                <a:gd name="T23" fmla="*/ 27 h 221"/>
                <a:gd name="T24" fmla="*/ 37 w 159"/>
                <a:gd name="T25" fmla="*/ 62 h 221"/>
                <a:gd name="T26" fmla="*/ 159 w 159"/>
                <a:gd name="T27" fmla="*/ 158 h 221"/>
                <a:gd name="T28" fmla="*/ 84 w 159"/>
                <a:gd name="T29" fmla="*/ 221 h 221"/>
                <a:gd name="T30" fmla="*/ 3 w 159"/>
                <a:gd name="T31" fmla="*/ 182 h 221"/>
                <a:gd name="T32" fmla="*/ 0 w 159"/>
                <a:gd name="T33" fmla="*/ 17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" h="221">
                  <a:moveTo>
                    <a:pt x="0" y="170"/>
                  </a:moveTo>
                  <a:cubicBezTo>
                    <a:pt x="0" y="162"/>
                    <a:pt x="5" y="155"/>
                    <a:pt x="14" y="155"/>
                  </a:cubicBezTo>
                  <a:cubicBezTo>
                    <a:pt x="20" y="155"/>
                    <a:pt x="24" y="158"/>
                    <a:pt x="28" y="164"/>
                  </a:cubicBezTo>
                  <a:cubicBezTo>
                    <a:pt x="40" y="184"/>
                    <a:pt x="54" y="194"/>
                    <a:pt x="84" y="194"/>
                  </a:cubicBezTo>
                  <a:cubicBezTo>
                    <a:pt x="113" y="194"/>
                    <a:pt x="129" y="182"/>
                    <a:pt x="129" y="159"/>
                  </a:cubicBezTo>
                  <a:cubicBezTo>
                    <a:pt x="129" y="102"/>
                    <a:pt x="8" y="136"/>
                    <a:pt x="8" y="62"/>
                  </a:cubicBezTo>
                  <a:cubicBezTo>
                    <a:pt x="8" y="20"/>
                    <a:pt x="43" y="0"/>
                    <a:pt x="81" y="0"/>
                  </a:cubicBezTo>
                  <a:cubicBezTo>
                    <a:pt x="113" y="0"/>
                    <a:pt x="134" y="11"/>
                    <a:pt x="147" y="33"/>
                  </a:cubicBezTo>
                  <a:cubicBezTo>
                    <a:pt x="150" y="38"/>
                    <a:pt x="151" y="42"/>
                    <a:pt x="151" y="46"/>
                  </a:cubicBezTo>
                  <a:cubicBezTo>
                    <a:pt x="151" y="56"/>
                    <a:pt x="144" y="61"/>
                    <a:pt x="136" y="61"/>
                  </a:cubicBezTo>
                  <a:cubicBezTo>
                    <a:pt x="131" y="61"/>
                    <a:pt x="126" y="58"/>
                    <a:pt x="123" y="52"/>
                  </a:cubicBezTo>
                  <a:cubicBezTo>
                    <a:pt x="114" y="34"/>
                    <a:pt x="102" y="27"/>
                    <a:pt x="81" y="27"/>
                  </a:cubicBezTo>
                  <a:cubicBezTo>
                    <a:pt x="56" y="27"/>
                    <a:pt x="37" y="37"/>
                    <a:pt x="37" y="62"/>
                  </a:cubicBezTo>
                  <a:cubicBezTo>
                    <a:pt x="37" y="105"/>
                    <a:pt x="159" y="79"/>
                    <a:pt x="159" y="158"/>
                  </a:cubicBezTo>
                  <a:cubicBezTo>
                    <a:pt x="159" y="200"/>
                    <a:pt x="122" y="221"/>
                    <a:pt x="84" y="221"/>
                  </a:cubicBezTo>
                  <a:cubicBezTo>
                    <a:pt x="50" y="221"/>
                    <a:pt x="21" y="209"/>
                    <a:pt x="3" y="182"/>
                  </a:cubicBezTo>
                  <a:cubicBezTo>
                    <a:pt x="1" y="178"/>
                    <a:pt x="0" y="174"/>
                    <a:pt x="0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3" name="Freeform 46">
              <a:extLst>
                <a:ext uri="{FF2B5EF4-FFF2-40B4-BE49-F238E27FC236}">
                  <a16:creationId xmlns:a16="http://schemas.microsoft.com/office/drawing/2014/main" id="{1F5EA8A5-3482-45C2-9DA6-30AA8F83E54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592888" y="6462713"/>
              <a:ext cx="46038" cy="9525"/>
            </a:xfrm>
            <a:custGeom>
              <a:avLst/>
              <a:gdLst>
                <a:gd name="T0" fmla="*/ 111 w 127"/>
                <a:gd name="T1" fmla="*/ 0 h 26"/>
                <a:gd name="T2" fmla="*/ 127 w 127"/>
                <a:gd name="T3" fmla="*/ 13 h 26"/>
                <a:gd name="T4" fmla="*/ 111 w 127"/>
                <a:gd name="T5" fmla="*/ 26 h 26"/>
                <a:gd name="T6" fmla="*/ 15 w 127"/>
                <a:gd name="T7" fmla="*/ 26 h 26"/>
                <a:gd name="T8" fmla="*/ 0 w 127"/>
                <a:gd name="T9" fmla="*/ 13 h 26"/>
                <a:gd name="T10" fmla="*/ 15 w 127"/>
                <a:gd name="T11" fmla="*/ 0 h 26"/>
                <a:gd name="T12" fmla="*/ 111 w 127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26">
                  <a:moveTo>
                    <a:pt x="111" y="0"/>
                  </a:moveTo>
                  <a:cubicBezTo>
                    <a:pt x="121" y="0"/>
                    <a:pt x="127" y="3"/>
                    <a:pt x="127" y="13"/>
                  </a:cubicBezTo>
                  <a:cubicBezTo>
                    <a:pt x="127" y="23"/>
                    <a:pt x="121" y="26"/>
                    <a:pt x="111" y="26"/>
                  </a:cubicBezTo>
                  <a:lnTo>
                    <a:pt x="15" y="26"/>
                  </a:lnTo>
                  <a:cubicBezTo>
                    <a:pt x="6" y="26"/>
                    <a:pt x="0" y="23"/>
                    <a:pt x="0" y="13"/>
                  </a:cubicBezTo>
                  <a:cubicBezTo>
                    <a:pt x="0" y="3"/>
                    <a:pt x="6" y="0"/>
                    <a:pt x="15" y="0"/>
                  </a:cubicBezTo>
                  <a:lnTo>
                    <a:pt x="1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4" name="Freeform 47">
              <a:extLst>
                <a:ext uri="{FF2B5EF4-FFF2-40B4-BE49-F238E27FC236}">
                  <a16:creationId xmlns:a16="http://schemas.microsoft.com/office/drawing/2014/main" id="{2D3BE065-1015-4B2E-99BE-F33AA7256DD9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654800" y="6421438"/>
              <a:ext cx="60325" cy="79375"/>
            </a:xfrm>
            <a:custGeom>
              <a:avLst/>
              <a:gdLst>
                <a:gd name="T0" fmla="*/ 59 w 166"/>
                <a:gd name="T1" fmla="*/ 126 h 215"/>
                <a:gd name="T2" fmla="*/ 107 w 166"/>
                <a:gd name="T3" fmla="*/ 126 h 215"/>
                <a:gd name="T4" fmla="*/ 83 w 166"/>
                <a:gd name="T5" fmla="*/ 56 h 215"/>
                <a:gd name="T6" fmla="*/ 59 w 166"/>
                <a:gd name="T7" fmla="*/ 126 h 215"/>
                <a:gd name="T8" fmla="*/ 165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8 w 166"/>
                <a:gd name="T15" fmla="*/ 205 h 215"/>
                <a:gd name="T16" fmla="*/ 118 w 166"/>
                <a:gd name="T17" fmla="*/ 153 h 215"/>
                <a:gd name="T18" fmla="*/ 49 w 166"/>
                <a:gd name="T19" fmla="*/ 153 h 215"/>
                <a:gd name="T20" fmla="*/ 29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2 w 166"/>
                <a:gd name="T27" fmla="*/ 193 h 215"/>
                <a:gd name="T28" fmla="*/ 70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5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9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9" y="126"/>
                  </a:lnTo>
                  <a:close/>
                  <a:moveTo>
                    <a:pt x="165" y="193"/>
                  </a:moveTo>
                  <a:cubicBezTo>
                    <a:pt x="166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1" y="212"/>
                    <a:pt x="138" y="205"/>
                  </a:cubicBezTo>
                  <a:lnTo>
                    <a:pt x="118" y="153"/>
                  </a:lnTo>
                  <a:lnTo>
                    <a:pt x="49" y="153"/>
                  </a:lnTo>
                  <a:lnTo>
                    <a:pt x="29" y="205"/>
                  </a:lnTo>
                  <a:cubicBezTo>
                    <a:pt x="26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1" y="196"/>
                    <a:pt x="2" y="193"/>
                  </a:cubicBezTo>
                  <a:lnTo>
                    <a:pt x="70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4" y="7"/>
                    <a:pt x="96" y="13"/>
                  </a:cubicBezTo>
                  <a:lnTo>
                    <a:pt x="16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5" name="Freeform 48">
              <a:extLst>
                <a:ext uri="{FF2B5EF4-FFF2-40B4-BE49-F238E27FC236}">
                  <a16:creationId xmlns:a16="http://schemas.microsoft.com/office/drawing/2014/main" id="{82564631-2CA7-420C-A67F-992AA8AF1B5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727825" y="6421438"/>
              <a:ext cx="53975" cy="79375"/>
            </a:xfrm>
            <a:custGeom>
              <a:avLst/>
              <a:gdLst>
                <a:gd name="T0" fmla="*/ 61 w 151"/>
                <a:gd name="T1" fmla="*/ 107 h 215"/>
                <a:gd name="T2" fmla="*/ 30 w 151"/>
                <a:gd name="T3" fmla="*/ 144 h 215"/>
                <a:gd name="T4" fmla="*/ 30 w 151"/>
                <a:gd name="T5" fmla="*/ 198 h 215"/>
                <a:gd name="T6" fmla="*/ 15 w 151"/>
                <a:gd name="T7" fmla="*/ 215 h 215"/>
                <a:gd name="T8" fmla="*/ 0 w 151"/>
                <a:gd name="T9" fmla="*/ 198 h 215"/>
                <a:gd name="T10" fmla="*/ 0 w 151"/>
                <a:gd name="T11" fmla="*/ 17 h 215"/>
                <a:gd name="T12" fmla="*/ 15 w 151"/>
                <a:gd name="T13" fmla="*/ 0 h 215"/>
                <a:gd name="T14" fmla="*/ 30 w 151"/>
                <a:gd name="T15" fmla="*/ 17 h 215"/>
                <a:gd name="T16" fmla="*/ 30 w 151"/>
                <a:gd name="T17" fmla="*/ 101 h 215"/>
                <a:gd name="T18" fmla="*/ 105 w 151"/>
                <a:gd name="T19" fmla="*/ 6 h 215"/>
                <a:gd name="T20" fmla="*/ 118 w 151"/>
                <a:gd name="T21" fmla="*/ 0 h 215"/>
                <a:gd name="T22" fmla="*/ 132 w 151"/>
                <a:gd name="T23" fmla="*/ 13 h 215"/>
                <a:gd name="T24" fmla="*/ 126 w 151"/>
                <a:gd name="T25" fmla="*/ 26 h 215"/>
                <a:gd name="T26" fmla="*/ 79 w 151"/>
                <a:gd name="T27" fmla="*/ 83 h 215"/>
                <a:gd name="T28" fmla="*/ 149 w 151"/>
                <a:gd name="T29" fmla="*/ 190 h 215"/>
                <a:gd name="T30" fmla="*/ 151 w 151"/>
                <a:gd name="T31" fmla="*/ 199 h 215"/>
                <a:gd name="T32" fmla="*/ 137 w 151"/>
                <a:gd name="T33" fmla="*/ 215 h 215"/>
                <a:gd name="T34" fmla="*/ 124 w 151"/>
                <a:gd name="T35" fmla="*/ 207 h 215"/>
                <a:gd name="T36" fmla="*/ 61 w 151"/>
                <a:gd name="T37" fmla="*/ 10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215">
                  <a:moveTo>
                    <a:pt x="61" y="107"/>
                  </a:moveTo>
                  <a:lnTo>
                    <a:pt x="30" y="144"/>
                  </a:lnTo>
                  <a:lnTo>
                    <a:pt x="30" y="198"/>
                  </a:lnTo>
                  <a:cubicBezTo>
                    <a:pt x="30" y="208"/>
                    <a:pt x="25" y="215"/>
                    <a:pt x="15" y="215"/>
                  </a:cubicBezTo>
                  <a:cubicBezTo>
                    <a:pt x="6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6" y="0"/>
                    <a:pt x="15" y="0"/>
                  </a:cubicBezTo>
                  <a:cubicBezTo>
                    <a:pt x="24" y="0"/>
                    <a:pt x="30" y="8"/>
                    <a:pt x="30" y="17"/>
                  </a:cubicBezTo>
                  <a:lnTo>
                    <a:pt x="30" y="101"/>
                  </a:lnTo>
                  <a:lnTo>
                    <a:pt x="105" y="6"/>
                  </a:lnTo>
                  <a:cubicBezTo>
                    <a:pt x="109" y="2"/>
                    <a:pt x="113" y="0"/>
                    <a:pt x="118" y="0"/>
                  </a:cubicBezTo>
                  <a:cubicBezTo>
                    <a:pt x="126" y="0"/>
                    <a:pt x="132" y="5"/>
                    <a:pt x="132" y="13"/>
                  </a:cubicBezTo>
                  <a:cubicBezTo>
                    <a:pt x="132" y="17"/>
                    <a:pt x="130" y="21"/>
                    <a:pt x="126" y="26"/>
                  </a:cubicBezTo>
                  <a:lnTo>
                    <a:pt x="79" y="83"/>
                  </a:lnTo>
                  <a:lnTo>
                    <a:pt x="149" y="190"/>
                  </a:lnTo>
                  <a:cubicBezTo>
                    <a:pt x="151" y="193"/>
                    <a:pt x="151" y="196"/>
                    <a:pt x="151" y="199"/>
                  </a:cubicBezTo>
                  <a:cubicBezTo>
                    <a:pt x="151" y="208"/>
                    <a:pt x="145" y="215"/>
                    <a:pt x="137" y="215"/>
                  </a:cubicBezTo>
                  <a:cubicBezTo>
                    <a:pt x="132" y="215"/>
                    <a:pt x="127" y="212"/>
                    <a:pt x="124" y="207"/>
                  </a:cubicBezTo>
                  <a:lnTo>
                    <a:pt x="6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6" name="Freeform 49">
              <a:extLst>
                <a:ext uri="{FF2B5EF4-FFF2-40B4-BE49-F238E27FC236}">
                  <a16:creationId xmlns:a16="http://schemas.microsoft.com/office/drawing/2014/main" id="{AA01B814-EA6B-4A55-BDEE-0146048B620A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792913" y="6421438"/>
              <a:ext cx="58738" cy="79375"/>
            </a:xfrm>
            <a:custGeom>
              <a:avLst/>
              <a:gdLst>
                <a:gd name="T0" fmla="*/ 58 w 166"/>
                <a:gd name="T1" fmla="*/ 126 h 215"/>
                <a:gd name="T2" fmla="*/ 107 w 166"/>
                <a:gd name="T3" fmla="*/ 126 h 215"/>
                <a:gd name="T4" fmla="*/ 83 w 166"/>
                <a:gd name="T5" fmla="*/ 56 h 215"/>
                <a:gd name="T6" fmla="*/ 58 w 166"/>
                <a:gd name="T7" fmla="*/ 126 h 215"/>
                <a:gd name="T8" fmla="*/ 164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7 w 166"/>
                <a:gd name="T15" fmla="*/ 205 h 215"/>
                <a:gd name="T16" fmla="*/ 117 w 166"/>
                <a:gd name="T17" fmla="*/ 153 h 215"/>
                <a:gd name="T18" fmla="*/ 48 w 166"/>
                <a:gd name="T19" fmla="*/ 153 h 215"/>
                <a:gd name="T20" fmla="*/ 28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1 w 166"/>
                <a:gd name="T27" fmla="*/ 193 h 215"/>
                <a:gd name="T28" fmla="*/ 69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4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8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8" y="126"/>
                  </a:lnTo>
                  <a:close/>
                  <a:moveTo>
                    <a:pt x="164" y="193"/>
                  </a:moveTo>
                  <a:cubicBezTo>
                    <a:pt x="165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0" y="212"/>
                    <a:pt x="137" y="205"/>
                  </a:cubicBezTo>
                  <a:lnTo>
                    <a:pt x="117" y="153"/>
                  </a:lnTo>
                  <a:lnTo>
                    <a:pt x="48" y="153"/>
                  </a:lnTo>
                  <a:lnTo>
                    <a:pt x="28" y="205"/>
                  </a:lnTo>
                  <a:cubicBezTo>
                    <a:pt x="25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69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3" y="7"/>
                    <a:pt x="96" y="13"/>
                  </a:cubicBezTo>
                  <a:lnTo>
                    <a:pt x="164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7" name="Freeform 50">
              <a:extLst>
                <a:ext uri="{FF2B5EF4-FFF2-40B4-BE49-F238E27FC236}">
                  <a16:creationId xmlns:a16="http://schemas.microsoft.com/office/drawing/2014/main" id="{1422AFB4-A2B8-40A1-B88B-CBFEDCC5CE10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859588" y="6421438"/>
              <a:ext cx="61913" cy="79375"/>
            </a:xfrm>
            <a:custGeom>
              <a:avLst/>
              <a:gdLst>
                <a:gd name="T0" fmla="*/ 157 w 174"/>
                <a:gd name="T1" fmla="*/ 0 h 215"/>
                <a:gd name="T2" fmla="*/ 174 w 174"/>
                <a:gd name="T3" fmla="*/ 14 h 215"/>
                <a:gd name="T4" fmla="*/ 157 w 174"/>
                <a:gd name="T5" fmla="*/ 27 h 215"/>
                <a:gd name="T6" fmla="*/ 102 w 174"/>
                <a:gd name="T7" fmla="*/ 27 h 215"/>
                <a:gd name="T8" fmla="*/ 102 w 174"/>
                <a:gd name="T9" fmla="*/ 198 h 215"/>
                <a:gd name="T10" fmla="*/ 87 w 174"/>
                <a:gd name="T11" fmla="*/ 215 h 215"/>
                <a:gd name="T12" fmla="*/ 72 w 174"/>
                <a:gd name="T13" fmla="*/ 198 h 215"/>
                <a:gd name="T14" fmla="*/ 72 w 174"/>
                <a:gd name="T15" fmla="*/ 27 h 215"/>
                <a:gd name="T16" fmla="*/ 17 w 174"/>
                <a:gd name="T17" fmla="*/ 27 h 215"/>
                <a:gd name="T18" fmla="*/ 0 w 174"/>
                <a:gd name="T19" fmla="*/ 14 h 215"/>
                <a:gd name="T20" fmla="*/ 17 w 174"/>
                <a:gd name="T21" fmla="*/ 0 h 215"/>
                <a:gd name="T22" fmla="*/ 157 w 174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15">
                  <a:moveTo>
                    <a:pt x="157" y="0"/>
                  </a:moveTo>
                  <a:cubicBezTo>
                    <a:pt x="167" y="0"/>
                    <a:pt x="174" y="4"/>
                    <a:pt x="174" y="14"/>
                  </a:cubicBezTo>
                  <a:cubicBezTo>
                    <a:pt x="174" y="24"/>
                    <a:pt x="167" y="27"/>
                    <a:pt x="157" y="27"/>
                  </a:cubicBezTo>
                  <a:lnTo>
                    <a:pt x="102" y="27"/>
                  </a:lnTo>
                  <a:lnTo>
                    <a:pt x="102" y="198"/>
                  </a:lnTo>
                  <a:cubicBezTo>
                    <a:pt x="102" y="208"/>
                    <a:pt x="97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7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8" name="Freeform 51">
              <a:extLst>
                <a:ext uri="{FF2B5EF4-FFF2-40B4-BE49-F238E27FC236}">
                  <a16:creationId xmlns:a16="http://schemas.microsoft.com/office/drawing/2014/main" id="{C334A9C8-F4CF-474F-9031-BB6E77BAD25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932613" y="6421438"/>
              <a:ext cx="53975" cy="79375"/>
            </a:xfrm>
            <a:custGeom>
              <a:avLst/>
              <a:gdLst>
                <a:gd name="T0" fmla="*/ 125 w 146"/>
                <a:gd name="T1" fmla="*/ 0 h 215"/>
                <a:gd name="T2" fmla="*/ 141 w 146"/>
                <a:gd name="T3" fmla="*/ 14 h 215"/>
                <a:gd name="T4" fmla="*/ 125 w 146"/>
                <a:gd name="T5" fmla="*/ 27 h 215"/>
                <a:gd name="T6" fmla="*/ 29 w 146"/>
                <a:gd name="T7" fmla="*/ 27 h 215"/>
                <a:gd name="T8" fmla="*/ 29 w 146"/>
                <a:gd name="T9" fmla="*/ 91 h 215"/>
                <a:gd name="T10" fmla="*/ 100 w 146"/>
                <a:gd name="T11" fmla="*/ 91 h 215"/>
                <a:gd name="T12" fmla="*/ 115 w 146"/>
                <a:gd name="T13" fmla="*/ 105 h 215"/>
                <a:gd name="T14" fmla="*/ 100 w 146"/>
                <a:gd name="T15" fmla="*/ 118 h 215"/>
                <a:gd name="T16" fmla="*/ 29 w 146"/>
                <a:gd name="T17" fmla="*/ 118 h 215"/>
                <a:gd name="T18" fmla="*/ 29 w 146"/>
                <a:gd name="T19" fmla="*/ 188 h 215"/>
                <a:gd name="T20" fmla="*/ 130 w 146"/>
                <a:gd name="T21" fmla="*/ 188 h 215"/>
                <a:gd name="T22" fmla="*/ 146 w 146"/>
                <a:gd name="T23" fmla="*/ 202 h 215"/>
                <a:gd name="T24" fmla="*/ 130 w 146"/>
                <a:gd name="T25" fmla="*/ 215 h 215"/>
                <a:gd name="T26" fmla="*/ 16 w 146"/>
                <a:gd name="T27" fmla="*/ 215 h 215"/>
                <a:gd name="T28" fmla="*/ 0 w 146"/>
                <a:gd name="T29" fmla="*/ 198 h 215"/>
                <a:gd name="T30" fmla="*/ 0 w 146"/>
                <a:gd name="T31" fmla="*/ 17 h 215"/>
                <a:gd name="T32" fmla="*/ 16 w 146"/>
                <a:gd name="T33" fmla="*/ 0 h 215"/>
                <a:gd name="T34" fmla="*/ 125 w 146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15">
                  <a:moveTo>
                    <a:pt x="125" y="0"/>
                  </a:moveTo>
                  <a:cubicBezTo>
                    <a:pt x="134" y="0"/>
                    <a:pt x="141" y="4"/>
                    <a:pt x="141" y="14"/>
                  </a:cubicBezTo>
                  <a:cubicBezTo>
                    <a:pt x="141" y="24"/>
                    <a:pt x="134" y="27"/>
                    <a:pt x="125" y="27"/>
                  </a:cubicBezTo>
                  <a:lnTo>
                    <a:pt x="29" y="27"/>
                  </a:lnTo>
                  <a:lnTo>
                    <a:pt x="29" y="91"/>
                  </a:lnTo>
                  <a:lnTo>
                    <a:pt x="100" y="91"/>
                  </a:lnTo>
                  <a:cubicBezTo>
                    <a:pt x="109" y="91"/>
                    <a:pt x="115" y="94"/>
                    <a:pt x="115" y="105"/>
                  </a:cubicBezTo>
                  <a:cubicBezTo>
                    <a:pt x="115" y="115"/>
                    <a:pt x="109" y="118"/>
                    <a:pt x="100" y="118"/>
                  </a:cubicBezTo>
                  <a:lnTo>
                    <a:pt x="29" y="118"/>
                  </a:lnTo>
                  <a:lnTo>
                    <a:pt x="29" y="188"/>
                  </a:lnTo>
                  <a:lnTo>
                    <a:pt x="130" y="188"/>
                  </a:lnTo>
                  <a:cubicBezTo>
                    <a:pt x="139" y="188"/>
                    <a:pt x="146" y="191"/>
                    <a:pt x="146" y="202"/>
                  </a:cubicBezTo>
                  <a:cubicBezTo>
                    <a:pt x="146" y="212"/>
                    <a:pt x="139" y="215"/>
                    <a:pt x="130" y="215"/>
                  </a:cubicBezTo>
                  <a:lnTo>
                    <a:pt x="16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7" y="0"/>
                    <a:pt x="16" y="0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" name="Freeform 52">
              <a:extLst>
                <a:ext uri="{FF2B5EF4-FFF2-40B4-BE49-F238E27FC236}">
                  <a16:creationId xmlns:a16="http://schemas.microsoft.com/office/drawing/2014/main" id="{626C5200-A9C3-42A7-89F5-057AF8A3171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000875" y="6421438"/>
              <a:ext cx="53975" cy="79375"/>
            </a:xfrm>
            <a:custGeom>
              <a:avLst/>
              <a:gdLst>
                <a:gd name="T0" fmla="*/ 153 w 153"/>
                <a:gd name="T1" fmla="*/ 198 h 215"/>
                <a:gd name="T2" fmla="*/ 138 w 153"/>
                <a:gd name="T3" fmla="*/ 215 h 215"/>
                <a:gd name="T4" fmla="*/ 124 w 153"/>
                <a:gd name="T5" fmla="*/ 198 h 215"/>
                <a:gd name="T6" fmla="*/ 124 w 153"/>
                <a:gd name="T7" fmla="*/ 68 h 215"/>
                <a:gd name="T8" fmla="*/ 89 w 153"/>
                <a:gd name="T9" fmla="*/ 135 h 215"/>
                <a:gd name="T10" fmla="*/ 77 w 153"/>
                <a:gd name="T11" fmla="*/ 143 h 215"/>
                <a:gd name="T12" fmla="*/ 64 w 153"/>
                <a:gd name="T13" fmla="*/ 135 h 215"/>
                <a:gd name="T14" fmla="*/ 29 w 153"/>
                <a:gd name="T15" fmla="*/ 68 h 215"/>
                <a:gd name="T16" fmla="*/ 29 w 153"/>
                <a:gd name="T17" fmla="*/ 198 h 215"/>
                <a:gd name="T18" fmla="*/ 14 w 153"/>
                <a:gd name="T19" fmla="*/ 215 h 215"/>
                <a:gd name="T20" fmla="*/ 0 w 153"/>
                <a:gd name="T21" fmla="*/ 198 h 215"/>
                <a:gd name="T22" fmla="*/ 0 w 153"/>
                <a:gd name="T23" fmla="*/ 16 h 215"/>
                <a:gd name="T24" fmla="*/ 14 w 153"/>
                <a:gd name="T25" fmla="*/ 0 h 215"/>
                <a:gd name="T26" fmla="*/ 27 w 153"/>
                <a:gd name="T27" fmla="*/ 8 h 215"/>
                <a:gd name="T28" fmla="*/ 77 w 153"/>
                <a:gd name="T29" fmla="*/ 104 h 215"/>
                <a:gd name="T30" fmla="*/ 126 w 153"/>
                <a:gd name="T31" fmla="*/ 8 h 215"/>
                <a:gd name="T32" fmla="*/ 139 w 153"/>
                <a:gd name="T33" fmla="*/ 0 h 215"/>
                <a:gd name="T34" fmla="*/ 153 w 153"/>
                <a:gd name="T35" fmla="*/ 16 h 215"/>
                <a:gd name="T36" fmla="*/ 153 w 153"/>
                <a:gd name="T37" fmla="*/ 19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3" h="215">
                  <a:moveTo>
                    <a:pt x="153" y="198"/>
                  </a:moveTo>
                  <a:cubicBezTo>
                    <a:pt x="153" y="208"/>
                    <a:pt x="148" y="215"/>
                    <a:pt x="138" y="215"/>
                  </a:cubicBezTo>
                  <a:cubicBezTo>
                    <a:pt x="129" y="215"/>
                    <a:pt x="124" y="208"/>
                    <a:pt x="124" y="198"/>
                  </a:cubicBezTo>
                  <a:lnTo>
                    <a:pt x="124" y="68"/>
                  </a:lnTo>
                  <a:lnTo>
                    <a:pt x="89" y="135"/>
                  </a:lnTo>
                  <a:cubicBezTo>
                    <a:pt x="87" y="139"/>
                    <a:pt x="83" y="143"/>
                    <a:pt x="77" y="143"/>
                  </a:cubicBezTo>
                  <a:cubicBezTo>
                    <a:pt x="70" y="143"/>
                    <a:pt x="66" y="139"/>
                    <a:pt x="64" y="135"/>
                  </a:cubicBezTo>
                  <a:lnTo>
                    <a:pt x="29" y="68"/>
                  </a:lnTo>
                  <a:lnTo>
                    <a:pt x="29" y="198"/>
                  </a:lnTo>
                  <a:cubicBezTo>
                    <a:pt x="29" y="208"/>
                    <a:pt x="24" y="215"/>
                    <a:pt x="14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6"/>
                  </a:ln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5" y="4"/>
                    <a:pt x="27" y="8"/>
                  </a:cubicBezTo>
                  <a:lnTo>
                    <a:pt x="77" y="104"/>
                  </a:lnTo>
                  <a:lnTo>
                    <a:pt x="126" y="8"/>
                  </a:lnTo>
                  <a:cubicBezTo>
                    <a:pt x="128" y="4"/>
                    <a:pt x="131" y="0"/>
                    <a:pt x="139" y="0"/>
                  </a:cubicBezTo>
                  <a:cubicBezTo>
                    <a:pt x="148" y="0"/>
                    <a:pt x="153" y="7"/>
                    <a:pt x="153" y="16"/>
                  </a:cubicBezTo>
                  <a:lnTo>
                    <a:pt x="153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0" name="Freeform 53">
              <a:extLst>
                <a:ext uri="{FF2B5EF4-FFF2-40B4-BE49-F238E27FC236}">
                  <a16:creationId xmlns:a16="http://schemas.microsoft.com/office/drawing/2014/main" id="{41B65374-DEB1-407D-9AFD-9EF4A5F3C85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072313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1 w 128"/>
                <a:gd name="T3" fmla="*/ 27 h 215"/>
                <a:gd name="T4" fmla="*/ 79 w 128"/>
                <a:gd name="T5" fmla="*/ 27 h 215"/>
                <a:gd name="T6" fmla="*/ 79 w 128"/>
                <a:gd name="T7" fmla="*/ 188 h 215"/>
                <a:gd name="T8" fmla="*/ 111 w 128"/>
                <a:gd name="T9" fmla="*/ 188 h 215"/>
                <a:gd name="T10" fmla="*/ 128 w 128"/>
                <a:gd name="T11" fmla="*/ 202 h 215"/>
                <a:gd name="T12" fmla="*/ 111 w 128"/>
                <a:gd name="T13" fmla="*/ 215 h 215"/>
                <a:gd name="T14" fmla="*/ 17 w 128"/>
                <a:gd name="T15" fmla="*/ 215 h 215"/>
                <a:gd name="T16" fmla="*/ 0 w 128"/>
                <a:gd name="T17" fmla="*/ 202 h 215"/>
                <a:gd name="T18" fmla="*/ 17 w 128"/>
                <a:gd name="T19" fmla="*/ 188 h 215"/>
                <a:gd name="T20" fmla="*/ 49 w 128"/>
                <a:gd name="T21" fmla="*/ 188 h 215"/>
                <a:gd name="T22" fmla="*/ 49 w 128"/>
                <a:gd name="T23" fmla="*/ 27 h 215"/>
                <a:gd name="T24" fmla="*/ 17 w 128"/>
                <a:gd name="T25" fmla="*/ 27 h 215"/>
                <a:gd name="T26" fmla="*/ 0 w 128"/>
                <a:gd name="T27" fmla="*/ 14 h 215"/>
                <a:gd name="T28" fmla="*/ 17 w 128"/>
                <a:gd name="T29" fmla="*/ 0 h 215"/>
                <a:gd name="T30" fmla="*/ 111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1" y="27"/>
                    <a:pt x="111" y="27"/>
                  </a:cubicBezTo>
                  <a:lnTo>
                    <a:pt x="79" y="27"/>
                  </a:lnTo>
                  <a:lnTo>
                    <a:pt x="79" y="188"/>
                  </a:lnTo>
                  <a:lnTo>
                    <a:pt x="111" y="188"/>
                  </a:lnTo>
                  <a:cubicBezTo>
                    <a:pt x="121" y="188"/>
                    <a:pt x="128" y="192"/>
                    <a:pt x="128" y="202"/>
                  </a:cubicBezTo>
                  <a:cubicBezTo>
                    <a:pt x="128" y="211"/>
                    <a:pt x="121" y="215"/>
                    <a:pt x="111" y="215"/>
                  </a:cubicBezTo>
                  <a:lnTo>
                    <a:pt x="17" y="215"/>
                  </a:lnTo>
                  <a:cubicBezTo>
                    <a:pt x="7" y="215"/>
                    <a:pt x="0" y="211"/>
                    <a:pt x="0" y="202"/>
                  </a:cubicBezTo>
                  <a:cubicBezTo>
                    <a:pt x="0" y="192"/>
                    <a:pt x="7" y="188"/>
                    <a:pt x="17" y="188"/>
                  </a:cubicBezTo>
                  <a:lnTo>
                    <a:pt x="49" y="188"/>
                  </a:lnTo>
                  <a:lnTo>
                    <a:pt x="49" y="27"/>
                  </a:lnTo>
                  <a:lnTo>
                    <a:pt x="17" y="27"/>
                  </a:lnTo>
                  <a:cubicBezTo>
                    <a:pt x="7" y="27"/>
                    <a:pt x="0" y="23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11" y="0"/>
                  </a:lnTo>
                  <a:cubicBezTo>
                    <a:pt x="121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1" name="Freeform 54">
              <a:extLst>
                <a:ext uri="{FF2B5EF4-FFF2-40B4-BE49-F238E27FC236}">
                  <a16:creationId xmlns:a16="http://schemas.microsoft.com/office/drawing/2014/main" id="{C08B80AC-5B5E-44D7-AB4D-9B84A11BEC9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135813" y="6421438"/>
              <a:ext cx="58738" cy="79375"/>
            </a:xfrm>
            <a:custGeom>
              <a:avLst/>
              <a:gdLst>
                <a:gd name="T0" fmla="*/ 59 w 166"/>
                <a:gd name="T1" fmla="*/ 126 h 215"/>
                <a:gd name="T2" fmla="*/ 107 w 166"/>
                <a:gd name="T3" fmla="*/ 126 h 215"/>
                <a:gd name="T4" fmla="*/ 83 w 166"/>
                <a:gd name="T5" fmla="*/ 56 h 215"/>
                <a:gd name="T6" fmla="*/ 59 w 166"/>
                <a:gd name="T7" fmla="*/ 126 h 215"/>
                <a:gd name="T8" fmla="*/ 165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8 w 166"/>
                <a:gd name="T15" fmla="*/ 205 h 215"/>
                <a:gd name="T16" fmla="*/ 117 w 166"/>
                <a:gd name="T17" fmla="*/ 153 h 215"/>
                <a:gd name="T18" fmla="*/ 49 w 166"/>
                <a:gd name="T19" fmla="*/ 153 h 215"/>
                <a:gd name="T20" fmla="*/ 28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1 w 166"/>
                <a:gd name="T27" fmla="*/ 193 h 215"/>
                <a:gd name="T28" fmla="*/ 70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5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9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9" y="126"/>
                  </a:lnTo>
                  <a:close/>
                  <a:moveTo>
                    <a:pt x="165" y="193"/>
                  </a:moveTo>
                  <a:cubicBezTo>
                    <a:pt x="166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0" y="212"/>
                    <a:pt x="138" y="205"/>
                  </a:cubicBezTo>
                  <a:lnTo>
                    <a:pt x="117" y="153"/>
                  </a:lnTo>
                  <a:lnTo>
                    <a:pt x="49" y="153"/>
                  </a:lnTo>
                  <a:lnTo>
                    <a:pt x="28" y="205"/>
                  </a:lnTo>
                  <a:cubicBezTo>
                    <a:pt x="26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70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4" y="7"/>
                    <a:pt x="96" y="13"/>
                  </a:cubicBezTo>
                  <a:lnTo>
                    <a:pt x="16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2" name="Freeform 55">
              <a:extLst>
                <a:ext uri="{FF2B5EF4-FFF2-40B4-BE49-F238E27FC236}">
                  <a16:creationId xmlns:a16="http://schemas.microsoft.com/office/drawing/2014/main" id="{23E75016-08FC-42FC-896C-FDCDE741B7A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273925" y="6437313"/>
              <a:ext cx="57150" cy="58738"/>
            </a:xfrm>
            <a:custGeom>
              <a:avLst/>
              <a:gdLst>
                <a:gd name="T0" fmla="*/ 91 w 156"/>
                <a:gd name="T1" fmla="*/ 140 h 155"/>
                <a:gd name="T2" fmla="*/ 78 w 156"/>
                <a:gd name="T3" fmla="*/ 155 h 155"/>
                <a:gd name="T4" fmla="*/ 65 w 156"/>
                <a:gd name="T5" fmla="*/ 140 h 155"/>
                <a:gd name="T6" fmla="*/ 65 w 156"/>
                <a:gd name="T7" fmla="*/ 91 h 155"/>
                <a:gd name="T8" fmla="*/ 16 w 156"/>
                <a:gd name="T9" fmla="*/ 91 h 155"/>
                <a:gd name="T10" fmla="*/ 0 w 156"/>
                <a:gd name="T11" fmla="*/ 78 h 155"/>
                <a:gd name="T12" fmla="*/ 16 w 156"/>
                <a:gd name="T13" fmla="*/ 65 h 155"/>
                <a:gd name="T14" fmla="*/ 65 w 156"/>
                <a:gd name="T15" fmla="*/ 65 h 155"/>
                <a:gd name="T16" fmla="*/ 65 w 156"/>
                <a:gd name="T17" fmla="*/ 16 h 155"/>
                <a:gd name="T18" fmla="*/ 78 w 156"/>
                <a:gd name="T19" fmla="*/ 0 h 155"/>
                <a:gd name="T20" fmla="*/ 91 w 156"/>
                <a:gd name="T21" fmla="*/ 16 h 155"/>
                <a:gd name="T22" fmla="*/ 91 w 156"/>
                <a:gd name="T23" fmla="*/ 65 h 155"/>
                <a:gd name="T24" fmla="*/ 140 w 156"/>
                <a:gd name="T25" fmla="*/ 65 h 155"/>
                <a:gd name="T26" fmla="*/ 156 w 156"/>
                <a:gd name="T27" fmla="*/ 78 h 155"/>
                <a:gd name="T28" fmla="*/ 140 w 156"/>
                <a:gd name="T29" fmla="*/ 91 h 155"/>
                <a:gd name="T30" fmla="*/ 91 w 156"/>
                <a:gd name="T31" fmla="*/ 91 h 155"/>
                <a:gd name="T32" fmla="*/ 91 w 156"/>
                <a:gd name="T33" fmla="*/ 14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5">
                  <a:moveTo>
                    <a:pt x="91" y="140"/>
                  </a:moveTo>
                  <a:cubicBezTo>
                    <a:pt x="91" y="149"/>
                    <a:pt x="88" y="155"/>
                    <a:pt x="78" y="155"/>
                  </a:cubicBezTo>
                  <a:cubicBezTo>
                    <a:pt x="68" y="155"/>
                    <a:pt x="65" y="149"/>
                    <a:pt x="65" y="140"/>
                  </a:cubicBezTo>
                  <a:lnTo>
                    <a:pt x="65" y="91"/>
                  </a:lnTo>
                  <a:lnTo>
                    <a:pt x="16" y="91"/>
                  </a:lnTo>
                  <a:cubicBezTo>
                    <a:pt x="6" y="91"/>
                    <a:pt x="0" y="87"/>
                    <a:pt x="0" y="78"/>
                  </a:cubicBezTo>
                  <a:cubicBezTo>
                    <a:pt x="0" y="68"/>
                    <a:pt x="6" y="65"/>
                    <a:pt x="16" y="65"/>
                  </a:cubicBezTo>
                  <a:lnTo>
                    <a:pt x="65" y="65"/>
                  </a:lnTo>
                  <a:lnTo>
                    <a:pt x="65" y="16"/>
                  </a:lnTo>
                  <a:cubicBezTo>
                    <a:pt x="65" y="6"/>
                    <a:pt x="68" y="0"/>
                    <a:pt x="78" y="0"/>
                  </a:cubicBezTo>
                  <a:cubicBezTo>
                    <a:pt x="88" y="0"/>
                    <a:pt x="91" y="6"/>
                    <a:pt x="91" y="16"/>
                  </a:cubicBezTo>
                  <a:lnTo>
                    <a:pt x="91" y="65"/>
                  </a:lnTo>
                  <a:lnTo>
                    <a:pt x="140" y="65"/>
                  </a:lnTo>
                  <a:cubicBezTo>
                    <a:pt x="149" y="65"/>
                    <a:pt x="156" y="68"/>
                    <a:pt x="156" y="78"/>
                  </a:cubicBezTo>
                  <a:cubicBezTo>
                    <a:pt x="156" y="87"/>
                    <a:pt x="149" y="91"/>
                    <a:pt x="140" y="91"/>
                  </a:cubicBezTo>
                  <a:lnTo>
                    <a:pt x="91" y="91"/>
                  </a:lnTo>
                  <a:lnTo>
                    <a:pt x="91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3" name="Freeform 56">
              <a:extLst>
                <a:ext uri="{FF2B5EF4-FFF2-40B4-BE49-F238E27FC236}">
                  <a16:creationId xmlns:a16="http://schemas.microsoft.com/office/drawing/2014/main" id="{7C7C7A82-C26D-481E-BF05-3EE55551F87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408863" y="6421438"/>
              <a:ext cx="61913" cy="79375"/>
            </a:xfrm>
            <a:custGeom>
              <a:avLst/>
              <a:gdLst>
                <a:gd name="T0" fmla="*/ 157 w 174"/>
                <a:gd name="T1" fmla="*/ 0 h 215"/>
                <a:gd name="T2" fmla="*/ 174 w 174"/>
                <a:gd name="T3" fmla="*/ 14 h 215"/>
                <a:gd name="T4" fmla="*/ 157 w 174"/>
                <a:gd name="T5" fmla="*/ 27 h 215"/>
                <a:gd name="T6" fmla="*/ 102 w 174"/>
                <a:gd name="T7" fmla="*/ 27 h 215"/>
                <a:gd name="T8" fmla="*/ 102 w 174"/>
                <a:gd name="T9" fmla="*/ 198 h 215"/>
                <a:gd name="T10" fmla="*/ 87 w 174"/>
                <a:gd name="T11" fmla="*/ 215 h 215"/>
                <a:gd name="T12" fmla="*/ 72 w 174"/>
                <a:gd name="T13" fmla="*/ 198 h 215"/>
                <a:gd name="T14" fmla="*/ 72 w 174"/>
                <a:gd name="T15" fmla="*/ 27 h 215"/>
                <a:gd name="T16" fmla="*/ 17 w 174"/>
                <a:gd name="T17" fmla="*/ 27 h 215"/>
                <a:gd name="T18" fmla="*/ 0 w 174"/>
                <a:gd name="T19" fmla="*/ 14 h 215"/>
                <a:gd name="T20" fmla="*/ 17 w 174"/>
                <a:gd name="T21" fmla="*/ 0 h 215"/>
                <a:gd name="T22" fmla="*/ 157 w 174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15">
                  <a:moveTo>
                    <a:pt x="157" y="0"/>
                  </a:moveTo>
                  <a:cubicBezTo>
                    <a:pt x="167" y="0"/>
                    <a:pt x="174" y="4"/>
                    <a:pt x="174" y="14"/>
                  </a:cubicBezTo>
                  <a:cubicBezTo>
                    <a:pt x="174" y="24"/>
                    <a:pt x="167" y="27"/>
                    <a:pt x="157" y="27"/>
                  </a:cubicBezTo>
                  <a:lnTo>
                    <a:pt x="102" y="27"/>
                  </a:lnTo>
                  <a:lnTo>
                    <a:pt x="102" y="198"/>
                  </a:lnTo>
                  <a:cubicBezTo>
                    <a:pt x="102" y="208"/>
                    <a:pt x="97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7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4" name="Freeform 57">
              <a:extLst>
                <a:ext uri="{FF2B5EF4-FFF2-40B4-BE49-F238E27FC236}">
                  <a16:creationId xmlns:a16="http://schemas.microsoft.com/office/drawing/2014/main" id="{0C5D3882-78E4-4D8E-8913-5E03F9CCCB2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481888" y="6421438"/>
              <a:ext cx="52388" cy="79375"/>
            </a:xfrm>
            <a:custGeom>
              <a:avLst/>
              <a:gdLst>
                <a:gd name="T0" fmla="*/ 125 w 146"/>
                <a:gd name="T1" fmla="*/ 0 h 215"/>
                <a:gd name="T2" fmla="*/ 141 w 146"/>
                <a:gd name="T3" fmla="*/ 14 h 215"/>
                <a:gd name="T4" fmla="*/ 125 w 146"/>
                <a:gd name="T5" fmla="*/ 27 h 215"/>
                <a:gd name="T6" fmla="*/ 29 w 146"/>
                <a:gd name="T7" fmla="*/ 27 h 215"/>
                <a:gd name="T8" fmla="*/ 29 w 146"/>
                <a:gd name="T9" fmla="*/ 91 h 215"/>
                <a:gd name="T10" fmla="*/ 100 w 146"/>
                <a:gd name="T11" fmla="*/ 91 h 215"/>
                <a:gd name="T12" fmla="*/ 115 w 146"/>
                <a:gd name="T13" fmla="*/ 105 h 215"/>
                <a:gd name="T14" fmla="*/ 100 w 146"/>
                <a:gd name="T15" fmla="*/ 118 h 215"/>
                <a:gd name="T16" fmla="*/ 29 w 146"/>
                <a:gd name="T17" fmla="*/ 118 h 215"/>
                <a:gd name="T18" fmla="*/ 29 w 146"/>
                <a:gd name="T19" fmla="*/ 188 h 215"/>
                <a:gd name="T20" fmla="*/ 130 w 146"/>
                <a:gd name="T21" fmla="*/ 188 h 215"/>
                <a:gd name="T22" fmla="*/ 146 w 146"/>
                <a:gd name="T23" fmla="*/ 202 h 215"/>
                <a:gd name="T24" fmla="*/ 130 w 146"/>
                <a:gd name="T25" fmla="*/ 215 h 215"/>
                <a:gd name="T26" fmla="*/ 16 w 146"/>
                <a:gd name="T27" fmla="*/ 215 h 215"/>
                <a:gd name="T28" fmla="*/ 0 w 146"/>
                <a:gd name="T29" fmla="*/ 198 h 215"/>
                <a:gd name="T30" fmla="*/ 0 w 146"/>
                <a:gd name="T31" fmla="*/ 17 h 215"/>
                <a:gd name="T32" fmla="*/ 16 w 146"/>
                <a:gd name="T33" fmla="*/ 0 h 215"/>
                <a:gd name="T34" fmla="*/ 125 w 146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15">
                  <a:moveTo>
                    <a:pt x="125" y="0"/>
                  </a:moveTo>
                  <a:cubicBezTo>
                    <a:pt x="134" y="0"/>
                    <a:pt x="141" y="4"/>
                    <a:pt x="141" y="14"/>
                  </a:cubicBezTo>
                  <a:cubicBezTo>
                    <a:pt x="141" y="24"/>
                    <a:pt x="134" y="27"/>
                    <a:pt x="125" y="27"/>
                  </a:cubicBezTo>
                  <a:lnTo>
                    <a:pt x="29" y="27"/>
                  </a:lnTo>
                  <a:lnTo>
                    <a:pt x="29" y="91"/>
                  </a:lnTo>
                  <a:lnTo>
                    <a:pt x="100" y="91"/>
                  </a:lnTo>
                  <a:cubicBezTo>
                    <a:pt x="109" y="91"/>
                    <a:pt x="115" y="94"/>
                    <a:pt x="115" y="105"/>
                  </a:cubicBezTo>
                  <a:cubicBezTo>
                    <a:pt x="115" y="115"/>
                    <a:pt x="109" y="118"/>
                    <a:pt x="100" y="118"/>
                  </a:cubicBezTo>
                  <a:lnTo>
                    <a:pt x="29" y="118"/>
                  </a:lnTo>
                  <a:lnTo>
                    <a:pt x="29" y="188"/>
                  </a:lnTo>
                  <a:lnTo>
                    <a:pt x="130" y="188"/>
                  </a:lnTo>
                  <a:cubicBezTo>
                    <a:pt x="139" y="188"/>
                    <a:pt x="146" y="191"/>
                    <a:pt x="146" y="202"/>
                  </a:cubicBezTo>
                  <a:cubicBezTo>
                    <a:pt x="146" y="212"/>
                    <a:pt x="139" y="215"/>
                    <a:pt x="130" y="215"/>
                  </a:cubicBezTo>
                  <a:lnTo>
                    <a:pt x="16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7" y="0"/>
                    <a:pt x="16" y="0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5" name="Freeform 58">
              <a:extLst>
                <a:ext uri="{FF2B5EF4-FFF2-40B4-BE49-F238E27FC236}">
                  <a16:creationId xmlns:a16="http://schemas.microsoft.com/office/drawing/2014/main" id="{16273773-491F-4775-8AC6-E000178EF391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546975" y="6421438"/>
              <a:ext cx="60325" cy="79375"/>
            </a:xfrm>
            <a:custGeom>
              <a:avLst/>
              <a:gdLst>
                <a:gd name="T0" fmla="*/ 58 w 165"/>
                <a:gd name="T1" fmla="*/ 126 h 215"/>
                <a:gd name="T2" fmla="*/ 107 w 165"/>
                <a:gd name="T3" fmla="*/ 126 h 215"/>
                <a:gd name="T4" fmla="*/ 83 w 165"/>
                <a:gd name="T5" fmla="*/ 56 h 215"/>
                <a:gd name="T6" fmla="*/ 58 w 165"/>
                <a:gd name="T7" fmla="*/ 126 h 215"/>
                <a:gd name="T8" fmla="*/ 164 w 165"/>
                <a:gd name="T9" fmla="*/ 193 h 215"/>
                <a:gd name="T10" fmla="*/ 165 w 165"/>
                <a:gd name="T11" fmla="*/ 200 h 215"/>
                <a:gd name="T12" fmla="*/ 151 w 165"/>
                <a:gd name="T13" fmla="*/ 215 h 215"/>
                <a:gd name="T14" fmla="*/ 137 w 165"/>
                <a:gd name="T15" fmla="*/ 205 h 215"/>
                <a:gd name="T16" fmla="*/ 117 w 165"/>
                <a:gd name="T17" fmla="*/ 153 h 215"/>
                <a:gd name="T18" fmla="*/ 48 w 165"/>
                <a:gd name="T19" fmla="*/ 153 h 215"/>
                <a:gd name="T20" fmla="*/ 28 w 165"/>
                <a:gd name="T21" fmla="*/ 205 h 215"/>
                <a:gd name="T22" fmla="*/ 14 w 165"/>
                <a:gd name="T23" fmla="*/ 215 h 215"/>
                <a:gd name="T24" fmla="*/ 0 w 165"/>
                <a:gd name="T25" fmla="*/ 200 h 215"/>
                <a:gd name="T26" fmla="*/ 1 w 165"/>
                <a:gd name="T27" fmla="*/ 193 h 215"/>
                <a:gd name="T28" fmla="*/ 69 w 165"/>
                <a:gd name="T29" fmla="*/ 13 h 215"/>
                <a:gd name="T30" fmla="*/ 83 w 165"/>
                <a:gd name="T31" fmla="*/ 0 h 215"/>
                <a:gd name="T32" fmla="*/ 96 w 165"/>
                <a:gd name="T33" fmla="*/ 13 h 215"/>
                <a:gd name="T34" fmla="*/ 164 w 165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15">
                  <a:moveTo>
                    <a:pt x="58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8" y="126"/>
                  </a:lnTo>
                  <a:close/>
                  <a:moveTo>
                    <a:pt x="164" y="193"/>
                  </a:moveTo>
                  <a:cubicBezTo>
                    <a:pt x="165" y="196"/>
                    <a:pt x="165" y="198"/>
                    <a:pt x="165" y="200"/>
                  </a:cubicBezTo>
                  <a:cubicBezTo>
                    <a:pt x="165" y="209"/>
                    <a:pt x="160" y="215"/>
                    <a:pt x="151" y="215"/>
                  </a:cubicBezTo>
                  <a:cubicBezTo>
                    <a:pt x="145" y="215"/>
                    <a:pt x="140" y="212"/>
                    <a:pt x="137" y="205"/>
                  </a:cubicBezTo>
                  <a:lnTo>
                    <a:pt x="117" y="153"/>
                  </a:lnTo>
                  <a:lnTo>
                    <a:pt x="48" y="153"/>
                  </a:lnTo>
                  <a:lnTo>
                    <a:pt x="28" y="205"/>
                  </a:lnTo>
                  <a:cubicBezTo>
                    <a:pt x="25" y="212"/>
                    <a:pt x="21" y="215"/>
                    <a:pt x="14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69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3" y="7"/>
                    <a:pt x="96" y="13"/>
                  </a:cubicBezTo>
                  <a:lnTo>
                    <a:pt x="164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" name="Freeform 59">
              <a:extLst>
                <a:ext uri="{FF2B5EF4-FFF2-40B4-BE49-F238E27FC236}">
                  <a16:creationId xmlns:a16="http://schemas.microsoft.com/office/drawing/2014/main" id="{BA4BEA7F-8740-4CC7-A7B8-91E6B2BA269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613650" y="6421438"/>
              <a:ext cx="63500" cy="79375"/>
            </a:xfrm>
            <a:custGeom>
              <a:avLst/>
              <a:gdLst>
                <a:gd name="T0" fmla="*/ 157 w 174"/>
                <a:gd name="T1" fmla="*/ 0 h 215"/>
                <a:gd name="T2" fmla="*/ 174 w 174"/>
                <a:gd name="T3" fmla="*/ 14 h 215"/>
                <a:gd name="T4" fmla="*/ 157 w 174"/>
                <a:gd name="T5" fmla="*/ 27 h 215"/>
                <a:gd name="T6" fmla="*/ 102 w 174"/>
                <a:gd name="T7" fmla="*/ 27 h 215"/>
                <a:gd name="T8" fmla="*/ 102 w 174"/>
                <a:gd name="T9" fmla="*/ 198 h 215"/>
                <a:gd name="T10" fmla="*/ 87 w 174"/>
                <a:gd name="T11" fmla="*/ 215 h 215"/>
                <a:gd name="T12" fmla="*/ 72 w 174"/>
                <a:gd name="T13" fmla="*/ 198 h 215"/>
                <a:gd name="T14" fmla="*/ 72 w 174"/>
                <a:gd name="T15" fmla="*/ 27 h 215"/>
                <a:gd name="T16" fmla="*/ 17 w 174"/>
                <a:gd name="T17" fmla="*/ 27 h 215"/>
                <a:gd name="T18" fmla="*/ 0 w 174"/>
                <a:gd name="T19" fmla="*/ 14 h 215"/>
                <a:gd name="T20" fmla="*/ 17 w 174"/>
                <a:gd name="T21" fmla="*/ 0 h 215"/>
                <a:gd name="T22" fmla="*/ 157 w 174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15">
                  <a:moveTo>
                    <a:pt x="157" y="0"/>
                  </a:moveTo>
                  <a:cubicBezTo>
                    <a:pt x="167" y="0"/>
                    <a:pt x="174" y="4"/>
                    <a:pt x="174" y="14"/>
                  </a:cubicBezTo>
                  <a:cubicBezTo>
                    <a:pt x="174" y="24"/>
                    <a:pt x="167" y="27"/>
                    <a:pt x="157" y="27"/>
                  </a:cubicBezTo>
                  <a:lnTo>
                    <a:pt x="102" y="27"/>
                  </a:lnTo>
                  <a:lnTo>
                    <a:pt x="102" y="198"/>
                  </a:lnTo>
                  <a:cubicBezTo>
                    <a:pt x="102" y="208"/>
                    <a:pt x="97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7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7" name="Freeform 60">
              <a:extLst>
                <a:ext uri="{FF2B5EF4-FFF2-40B4-BE49-F238E27FC236}">
                  <a16:creationId xmlns:a16="http://schemas.microsoft.com/office/drawing/2014/main" id="{BC1C2D1C-4205-4194-B5EA-F217FC9DFAE5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681913" y="6421438"/>
              <a:ext cx="63500" cy="79375"/>
            </a:xfrm>
            <a:custGeom>
              <a:avLst/>
              <a:gdLst>
                <a:gd name="T0" fmla="*/ 157 w 174"/>
                <a:gd name="T1" fmla="*/ 0 h 215"/>
                <a:gd name="T2" fmla="*/ 174 w 174"/>
                <a:gd name="T3" fmla="*/ 14 h 215"/>
                <a:gd name="T4" fmla="*/ 157 w 174"/>
                <a:gd name="T5" fmla="*/ 27 h 215"/>
                <a:gd name="T6" fmla="*/ 102 w 174"/>
                <a:gd name="T7" fmla="*/ 27 h 215"/>
                <a:gd name="T8" fmla="*/ 102 w 174"/>
                <a:gd name="T9" fmla="*/ 198 h 215"/>
                <a:gd name="T10" fmla="*/ 87 w 174"/>
                <a:gd name="T11" fmla="*/ 215 h 215"/>
                <a:gd name="T12" fmla="*/ 72 w 174"/>
                <a:gd name="T13" fmla="*/ 198 h 215"/>
                <a:gd name="T14" fmla="*/ 72 w 174"/>
                <a:gd name="T15" fmla="*/ 27 h 215"/>
                <a:gd name="T16" fmla="*/ 17 w 174"/>
                <a:gd name="T17" fmla="*/ 27 h 215"/>
                <a:gd name="T18" fmla="*/ 0 w 174"/>
                <a:gd name="T19" fmla="*/ 14 h 215"/>
                <a:gd name="T20" fmla="*/ 17 w 174"/>
                <a:gd name="T21" fmla="*/ 0 h 215"/>
                <a:gd name="T22" fmla="*/ 157 w 174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15">
                  <a:moveTo>
                    <a:pt x="157" y="0"/>
                  </a:moveTo>
                  <a:cubicBezTo>
                    <a:pt x="167" y="0"/>
                    <a:pt x="174" y="4"/>
                    <a:pt x="174" y="14"/>
                  </a:cubicBezTo>
                  <a:cubicBezTo>
                    <a:pt x="174" y="24"/>
                    <a:pt x="167" y="27"/>
                    <a:pt x="157" y="27"/>
                  </a:cubicBezTo>
                  <a:lnTo>
                    <a:pt x="102" y="27"/>
                  </a:lnTo>
                  <a:lnTo>
                    <a:pt x="102" y="198"/>
                  </a:lnTo>
                  <a:cubicBezTo>
                    <a:pt x="102" y="208"/>
                    <a:pt x="97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7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8" name="Freeform 61">
              <a:extLst>
                <a:ext uri="{FF2B5EF4-FFF2-40B4-BE49-F238E27FC236}">
                  <a16:creationId xmlns:a16="http://schemas.microsoft.com/office/drawing/2014/main" id="{F3C2CAD0-759D-443E-B612-2F1DFD131606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756525" y="6421438"/>
              <a:ext cx="52388" cy="79375"/>
            </a:xfrm>
            <a:custGeom>
              <a:avLst/>
              <a:gdLst>
                <a:gd name="T0" fmla="*/ 125 w 146"/>
                <a:gd name="T1" fmla="*/ 0 h 215"/>
                <a:gd name="T2" fmla="*/ 141 w 146"/>
                <a:gd name="T3" fmla="*/ 14 h 215"/>
                <a:gd name="T4" fmla="*/ 125 w 146"/>
                <a:gd name="T5" fmla="*/ 27 h 215"/>
                <a:gd name="T6" fmla="*/ 29 w 146"/>
                <a:gd name="T7" fmla="*/ 27 h 215"/>
                <a:gd name="T8" fmla="*/ 29 w 146"/>
                <a:gd name="T9" fmla="*/ 91 h 215"/>
                <a:gd name="T10" fmla="*/ 100 w 146"/>
                <a:gd name="T11" fmla="*/ 91 h 215"/>
                <a:gd name="T12" fmla="*/ 115 w 146"/>
                <a:gd name="T13" fmla="*/ 105 h 215"/>
                <a:gd name="T14" fmla="*/ 100 w 146"/>
                <a:gd name="T15" fmla="*/ 118 h 215"/>
                <a:gd name="T16" fmla="*/ 29 w 146"/>
                <a:gd name="T17" fmla="*/ 118 h 215"/>
                <a:gd name="T18" fmla="*/ 29 w 146"/>
                <a:gd name="T19" fmla="*/ 188 h 215"/>
                <a:gd name="T20" fmla="*/ 130 w 146"/>
                <a:gd name="T21" fmla="*/ 188 h 215"/>
                <a:gd name="T22" fmla="*/ 146 w 146"/>
                <a:gd name="T23" fmla="*/ 202 h 215"/>
                <a:gd name="T24" fmla="*/ 130 w 146"/>
                <a:gd name="T25" fmla="*/ 215 h 215"/>
                <a:gd name="T26" fmla="*/ 17 w 146"/>
                <a:gd name="T27" fmla="*/ 215 h 215"/>
                <a:gd name="T28" fmla="*/ 0 w 146"/>
                <a:gd name="T29" fmla="*/ 198 h 215"/>
                <a:gd name="T30" fmla="*/ 0 w 146"/>
                <a:gd name="T31" fmla="*/ 17 h 215"/>
                <a:gd name="T32" fmla="*/ 17 w 146"/>
                <a:gd name="T33" fmla="*/ 0 h 215"/>
                <a:gd name="T34" fmla="*/ 125 w 146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15">
                  <a:moveTo>
                    <a:pt x="125" y="0"/>
                  </a:moveTo>
                  <a:cubicBezTo>
                    <a:pt x="134" y="0"/>
                    <a:pt x="141" y="4"/>
                    <a:pt x="141" y="14"/>
                  </a:cubicBezTo>
                  <a:cubicBezTo>
                    <a:pt x="141" y="24"/>
                    <a:pt x="134" y="27"/>
                    <a:pt x="125" y="27"/>
                  </a:cubicBezTo>
                  <a:lnTo>
                    <a:pt x="29" y="27"/>
                  </a:lnTo>
                  <a:lnTo>
                    <a:pt x="29" y="91"/>
                  </a:lnTo>
                  <a:lnTo>
                    <a:pt x="100" y="91"/>
                  </a:lnTo>
                  <a:cubicBezTo>
                    <a:pt x="109" y="91"/>
                    <a:pt x="115" y="94"/>
                    <a:pt x="115" y="105"/>
                  </a:cubicBezTo>
                  <a:cubicBezTo>
                    <a:pt x="115" y="115"/>
                    <a:pt x="109" y="118"/>
                    <a:pt x="100" y="118"/>
                  </a:cubicBezTo>
                  <a:lnTo>
                    <a:pt x="29" y="118"/>
                  </a:lnTo>
                  <a:lnTo>
                    <a:pt x="29" y="188"/>
                  </a:lnTo>
                  <a:lnTo>
                    <a:pt x="130" y="188"/>
                  </a:lnTo>
                  <a:cubicBezTo>
                    <a:pt x="139" y="188"/>
                    <a:pt x="146" y="191"/>
                    <a:pt x="146" y="202"/>
                  </a:cubicBezTo>
                  <a:cubicBezTo>
                    <a:pt x="146" y="212"/>
                    <a:pt x="139" y="215"/>
                    <a:pt x="130" y="215"/>
                  </a:cubicBezTo>
                  <a:lnTo>
                    <a:pt x="17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7" y="0"/>
                    <a:pt x="17" y="0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9" name="Freeform 62">
              <a:extLst>
                <a:ext uri="{FF2B5EF4-FFF2-40B4-BE49-F238E27FC236}">
                  <a16:creationId xmlns:a16="http://schemas.microsoft.com/office/drawing/2014/main" id="{1CD1B972-81BB-4568-AB8C-1F8716053C8B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826375" y="6421438"/>
              <a:ext cx="55563" cy="79375"/>
            </a:xfrm>
            <a:custGeom>
              <a:avLst/>
              <a:gdLst>
                <a:gd name="T0" fmla="*/ 30 w 151"/>
                <a:gd name="T1" fmla="*/ 27 h 215"/>
                <a:gd name="T2" fmla="*/ 30 w 151"/>
                <a:gd name="T3" fmla="*/ 103 h 215"/>
                <a:gd name="T4" fmla="*/ 79 w 151"/>
                <a:gd name="T5" fmla="*/ 103 h 215"/>
                <a:gd name="T6" fmla="*/ 118 w 151"/>
                <a:gd name="T7" fmla="*/ 66 h 215"/>
                <a:gd name="T8" fmla="*/ 79 w 151"/>
                <a:gd name="T9" fmla="*/ 27 h 215"/>
                <a:gd name="T10" fmla="*/ 30 w 151"/>
                <a:gd name="T11" fmla="*/ 27 h 215"/>
                <a:gd name="T12" fmla="*/ 77 w 151"/>
                <a:gd name="T13" fmla="*/ 0 h 215"/>
                <a:gd name="T14" fmla="*/ 147 w 151"/>
                <a:gd name="T15" fmla="*/ 66 h 215"/>
                <a:gd name="T16" fmla="*/ 106 w 151"/>
                <a:gd name="T17" fmla="*/ 126 h 215"/>
                <a:gd name="T18" fmla="*/ 147 w 151"/>
                <a:gd name="T19" fmla="*/ 188 h 215"/>
                <a:gd name="T20" fmla="*/ 151 w 151"/>
                <a:gd name="T21" fmla="*/ 199 h 215"/>
                <a:gd name="T22" fmla="*/ 135 w 151"/>
                <a:gd name="T23" fmla="*/ 215 h 215"/>
                <a:gd name="T24" fmla="*/ 123 w 151"/>
                <a:gd name="T25" fmla="*/ 208 h 215"/>
                <a:gd name="T26" fmla="*/ 75 w 151"/>
                <a:gd name="T27" fmla="*/ 130 h 215"/>
                <a:gd name="T28" fmla="*/ 30 w 151"/>
                <a:gd name="T29" fmla="*/ 130 h 215"/>
                <a:gd name="T30" fmla="*/ 30 w 151"/>
                <a:gd name="T31" fmla="*/ 198 h 215"/>
                <a:gd name="T32" fmla="*/ 15 w 151"/>
                <a:gd name="T33" fmla="*/ 215 h 215"/>
                <a:gd name="T34" fmla="*/ 0 w 151"/>
                <a:gd name="T35" fmla="*/ 198 h 215"/>
                <a:gd name="T36" fmla="*/ 0 w 151"/>
                <a:gd name="T37" fmla="*/ 17 h 215"/>
                <a:gd name="T38" fmla="*/ 17 w 151"/>
                <a:gd name="T39" fmla="*/ 0 h 215"/>
                <a:gd name="T40" fmla="*/ 77 w 151"/>
                <a:gd name="T41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215">
                  <a:moveTo>
                    <a:pt x="30" y="27"/>
                  </a:moveTo>
                  <a:lnTo>
                    <a:pt x="30" y="103"/>
                  </a:lnTo>
                  <a:lnTo>
                    <a:pt x="79" y="103"/>
                  </a:lnTo>
                  <a:cubicBezTo>
                    <a:pt x="105" y="103"/>
                    <a:pt x="118" y="88"/>
                    <a:pt x="118" y="66"/>
                  </a:cubicBezTo>
                  <a:cubicBezTo>
                    <a:pt x="118" y="42"/>
                    <a:pt x="105" y="27"/>
                    <a:pt x="79" y="27"/>
                  </a:cubicBezTo>
                  <a:lnTo>
                    <a:pt x="30" y="27"/>
                  </a:lnTo>
                  <a:close/>
                  <a:moveTo>
                    <a:pt x="77" y="0"/>
                  </a:moveTo>
                  <a:cubicBezTo>
                    <a:pt x="123" y="0"/>
                    <a:pt x="147" y="27"/>
                    <a:pt x="147" y="66"/>
                  </a:cubicBezTo>
                  <a:cubicBezTo>
                    <a:pt x="147" y="95"/>
                    <a:pt x="132" y="116"/>
                    <a:pt x="106" y="126"/>
                  </a:cubicBezTo>
                  <a:lnTo>
                    <a:pt x="147" y="188"/>
                  </a:lnTo>
                  <a:cubicBezTo>
                    <a:pt x="150" y="192"/>
                    <a:pt x="151" y="196"/>
                    <a:pt x="151" y="199"/>
                  </a:cubicBezTo>
                  <a:cubicBezTo>
                    <a:pt x="151" y="210"/>
                    <a:pt x="144" y="215"/>
                    <a:pt x="135" y="215"/>
                  </a:cubicBezTo>
                  <a:cubicBezTo>
                    <a:pt x="131" y="215"/>
                    <a:pt x="126" y="213"/>
                    <a:pt x="123" y="208"/>
                  </a:cubicBezTo>
                  <a:lnTo>
                    <a:pt x="75" y="130"/>
                  </a:lnTo>
                  <a:lnTo>
                    <a:pt x="30" y="130"/>
                  </a:lnTo>
                  <a:lnTo>
                    <a:pt x="30" y="198"/>
                  </a:lnTo>
                  <a:cubicBezTo>
                    <a:pt x="30" y="208"/>
                    <a:pt x="24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8" y="1"/>
                    <a:pt x="17" y="0"/>
                  </a:cubicBezTo>
                  <a:lnTo>
                    <a:pt x="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0" name="Freeform 63">
              <a:extLst>
                <a:ext uri="{FF2B5EF4-FFF2-40B4-BE49-F238E27FC236}">
                  <a16:creationId xmlns:a16="http://schemas.microsoft.com/office/drawing/2014/main" id="{BD766E3D-0050-494A-AA59-02EC37AA3FA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896225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1 w 128"/>
                <a:gd name="T3" fmla="*/ 27 h 215"/>
                <a:gd name="T4" fmla="*/ 79 w 128"/>
                <a:gd name="T5" fmla="*/ 27 h 215"/>
                <a:gd name="T6" fmla="*/ 79 w 128"/>
                <a:gd name="T7" fmla="*/ 188 h 215"/>
                <a:gd name="T8" fmla="*/ 111 w 128"/>
                <a:gd name="T9" fmla="*/ 188 h 215"/>
                <a:gd name="T10" fmla="*/ 128 w 128"/>
                <a:gd name="T11" fmla="*/ 202 h 215"/>
                <a:gd name="T12" fmla="*/ 111 w 128"/>
                <a:gd name="T13" fmla="*/ 215 h 215"/>
                <a:gd name="T14" fmla="*/ 17 w 128"/>
                <a:gd name="T15" fmla="*/ 215 h 215"/>
                <a:gd name="T16" fmla="*/ 0 w 128"/>
                <a:gd name="T17" fmla="*/ 202 h 215"/>
                <a:gd name="T18" fmla="*/ 17 w 128"/>
                <a:gd name="T19" fmla="*/ 188 h 215"/>
                <a:gd name="T20" fmla="*/ 49 w 128"/>
                <a:gd name="T21" fmla="*/ 188 h 215"/>
                <a:gd name="T22" fmla="*/ 49 w 128"/>
                <a:gd name="T23" fmla="*/ 27 h 215"/>
                <a:gd name="T24" fmla="*/ 17 w 128"/>
                <a:gd name="T25" fmla="*/ 27 h 215"/>
                <a:gd name="T26" fmla="*/ 0 w 128"/>
                <a:gd name="T27" fmla="*/ 14 h 215"/>
                <a:gd name="T28" fmla="*/ 17 w 128"/>
                <a:gd name="T29" fmla="*/ 0 h 215"/>
                <a:gd name="T30" fmla="*/ 111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1" y="27"/>
                    <a:pt x="111" y="27"/>
                  </a:cubicBezTo>
                  <a:lnTo>
                    <a:pt x="79" y="27"/>
                  </a:lnTo>
                  <a:lnTo>
                    <a:pt x="79" y="188"/>
                  </a:lnTo>
                  <a:lnTo>
                    <a:pt x="111" y="188"/>
                  </a:lnTo>
                  <a:cubicBezTo>
                    <a:pt x="121" y="188"/>
                    <a:pt x="128" y="192"/>
                    <a:pt x="128" y="202"/>
                  </a:cubicBezTo>
                  <a:cubicBezTo>
                    <a:pt x="128" y="211"/>
                    <a:pt x="121" y="215"/>
                    <a:pt x="111" y="215"/>
                  </a:cubicBezTo>
                  <a:lnTo>
                    <a:pt x="17" y="215"/>
                  </a:lnTo>
                  <a:cubicBezTo>
                    <a:pt x="7" y="215"/>
                    <a:pt x="0" y="211"/>
                    <a:pt x="0" y="202"/>
                  </a:cubicBezTo>
                  <a:cubicBezTo>
                    <a:pt x="0" y="192"/>
                    <a:pt x="7" y="188"/>
                    <a:pt x="17" y="188"/>
                  </a:cubicBezTo>
                  <a:lnTo>
                    <a:pt x="49" y="188"/>
                  </a:lnTo>
                  <a:lnTo>
                    <a:pt x="49" y="27"/>
                  </a:lnTo>
                  <a:lnTo>
                    <a:pt x="17" y="27"/>
                  </a:lnTo>
                  <a:cubicBezTo>
                    <a:pt x="7" y="27"/>
                    <a:pt x="0" y="23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11" y="0"/>
                  </a:lnTo>
                  <a:cubicBezTo>
                    <a:pt x="121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1" name="Freeform 64">
              <a:extLst>
                <a:ext uri="{FF2B5EF4-FFF2-40B4-BE49-F238E27FC236}">
                  <a16:creationId xmlns:a16="http://schemas.microsoft.com/office/drawing/2014/main" id="{36486E27-013B-4BA8-AF69-D0099D0B9A2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962900" y="6421438"/>
              <a:ext cx="55563" cy="79375"/>
            </a:xfrm>
            <a:custGeom>
              <a:avLst/>
              <a:gdLst>
                <a:gd name="T0" fmla="*/ 61 w 151"/>
                <a:gd name="T1" fmla="*/ 107 h 215"/>
                <a:gd name="T2" fmla="*/ 30 w 151"/>
                <a:gd name="T3" fmla="*/ 144 h 215"/>
                <a:gd name="T4" fmla="*/ 30 w 151"/>
                <a:gd name="T5" fmla="*/ 198 h 215"/>
                <a:gd name="T6" fmla="*/ 15 w 151"/>
                <a:gd name="T7" fmla="*/ 215 h 215"/>
                <a:gd name="T8" fmla="*/ 0 w 151"/>
                <a:gd name="T9" fmla="*/ 198 h 215"/>
                <a:gd name="T10" fmla="*/ 0 w 151"/>
                <a:gd name="T11" fmla="*/ 17 h 215"/>
                <a:gd name="T12" fmla="*/ 15 w 151"/>
                <a:gd name="T13" fmla="*/ 0 h 215"/>
                <a:gd name="T14" fmla="*/ 30 w 151"/>
                <a:gd name="T15" fmla="*/ 17 h 215"/>
                <a:gd name="T16" fmla="*/ 30 w 151"/>
                <a:gd name="T17" fmla="*/ 101 h 215"/>
                <a:gd name="T18" fmla="*/ 105 w 151"/>
                <a:gd name="T19" fmla="*/ 6 h 215"/>
                <a:gd name="T20" fmla="*/ 117 w 151"/>
                <a:gd name="T21" fmla="*/ 0 h 215"/>
                <a:gd name="T22" fmla="*/ 131 w 151"/>
                <a:gd name="T23" fmla="*/ 13 h 215"/>
                <a:gd name="T24" fmla="*/ 126 w 151"/>
                <a:gd name="T25" fmla="*/ 26 h 215"/>
                <a:gd name="T26" fmla="*/ 79 w 151"/>
                <a:gd name="T27" fmla="*/ 83 h 215"/>
                <a:gd name="T28" fmla="*/ 149 w 151"/>
                <a:gd name="T29" fmla="*/ 190 h 215"/>
                <a:gd name="T30" fmla="*/ 151 w 151"/>
                <a:gd name="T31" fmla="*/ 199 h 215"/>
                <a:gd name="T32" fmla="*/ 137 w 151"/>
                <a:gd name="T33" fmla="*/ 215 h 215"/>
                <a:gd name="T34" fmla="*/ 123 w 151"/>
                <a:gd name="T35" fmla="*/ 207 h 215"/>
                <a:gd name="T36" fmla="*/ 61 w 151"/>
                <a:gd name="T37" fmla="*/ 10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215">
                  <a:moveTo>
                    <a:pt x="61" y="107"/>
                  </a:moveTo>
                  <a:lnTo>
                    <a:pt x="30" y="144"/>
                  </a:lnTo>
                  <a:lnTo>
                    <a:pt x="30" y="198"/>
                  </a:lnTo>
                  <a:cubicBezTo>
                    <a:pt x="30" y="208"/>
                    <a:pt x="24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6" y="0"/>
                    <a:pt x="15" y="0"/>
                  </a:cubicBezTo>
                  <a:cubicBezTo>
                    <a:pt x="24" y="0"/>
                    <a:pt x="30" y="8"/>
                    <a:pt x="30" y="17"/>
                  </a:cubicBezTo>
                  <a:lnTo>
                    <a:pt x="30" y="101"/>
                  </a:lnTo>
                  <a:lnTo>
                    <a:pt x="105" y="6"/>
                  </a:lnTo>
                  <a:cubicBezTo>
                    <a:pt x="109" y="2"/>
                    <a:pt x="113" y="0"/>
                    <a:pt x="117" y="0"/>
                  </a:cubicBezTo>
                  <a:cubicBezTo>
                    <a:pt x="125" y="0"/>
                    <a:pt x="131" y="5"/>
                    <a:pt x="131" y="13"/>
                  </a:cubicBezTo>
                  <a:cubicBezTo>
                    <a:pt x="131" y="17"/>
                    <a:pt x="130" y="21"/>
                    <a:pt x="126" y="26"/>
                  </a:cubicBezTo>
                  <a:lnTo>
                    <a:pt x="79" y="83"/>
                  </a:lnTo>
                  <a:lnTo>
                    <a:pt x="149" y="190"/>
                  </a:lnTo>
                  <a:cubicBezTo>
                    <a:pt x="150" y="193"/>
                    <a:pt x="151" y="196"/>
                    <a:pt x="151" y="199"/>
                  </a:cubicBezTo>
                  <a:cubicBezTo>
                    <a:pt x="151" y="208"/>
                    <a:pt x="145" y="215"/>
                    <a:pt x="137" y="215"/>
                  </a:cubicBezTo>
                  <a:cubicBezTo>
                    <a:pt x="132" y="215"/>
                    <a:pt x="126" y="212"/>
                    <a:pt x="123" y="207"/>
                  </a:cubicBezTo>
                  <a:lnTo>
                    <a:pt x="6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2" name="Freeform 65">
              <a:extLst>
                <a:ext uri="{FF2B5EF4-FFF2-40B4-BE49-F238E27FC236}">
                  <a16:creationId xmlns:a16="http://schemas.microsoft.com/office/drawing/2014/main" id="{35F258D9-EDCA-446F-AAF2-AB0DB2646066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026400" y="6419851"/>
              <a:ext cx="61913" cy="82550"/>
            </a:xfrm>
            <a:custGeom>
              <a:avLst/>
              <a:gdLst>
                <a:gd name="T0" fmla="*/ 86 w 172"/>
                <a:gd name="T1" fmla="*/ 27 h 221"/>
                <a:gd name="T2" fmla="*/ 31 w 172"/>
                <a:gd name="T3" fmla="*/ 111 h 221"/>
                <a:gd name="T4" fmla="*/ 86 w 172"/>
                <a:gd name="T5" fmla="*/ 194 h 221"/>
                <a:gd name="T6" fmla="*/ 142 w 172"/>
                <a:gd name="T7" fmla="*/ 111 h 221"/>
                <a:gd name="T8" fmla="*/ 86 w 172"/>
                <a:gd name="T9" fmla="*/ 27 h 221"/>
                <a:gd name="T10" fmla="*/ 86 w 172"/>
                <a:gd name="T11" fmla="*/ 221 h 221"/>
                <a:gd name="T12" fmla="*/ 0 w 172"/>
                <a:gd name="T13" fmla="*/ 111 h 221"/>
                <a:gd name="T14" fmla="*/ 86 w 172"/>
                <a:gd name="T15" fmla="*/ 0 h 221"/>
                <a:gd name="T16" fmla="*/ 172 w 172"/>
                <a:gd name="T17" fmla="*/ 111 h 221"/>
                <a:gd name="T18" fmla="*/ 86 w 172"/>
                <a:gd name="T1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221">
                  <a:moveTo>
                    <a:pt x="86" y="27"/>
                  </a:moveTo>
                  <a:cubicBezTo>
                    <a:pt x="48" y="27"/>
                    <a:pt x="31" y="63"/>
                    <a:pt x="31" y="111"/>
                  </a:cubicBezTo>
                  <a:cubicBezTo>
                    <a:pt x="31" y="159"/>
                    <a:pt x="48" y="194"/>
                    <a:pt x="86" y="194"/>
                  </a:cubicBezTo>
                  <a:cubicBezTo>
                    <a:pt x="125" y="194"/>
                    <a:pt x="142" y="159"/>
                    <a:pt x="142" y="111"/>
                  </a:cubicBezTo>
                  <a:cubicBezTo>
                    <a:pt x="142" y="63"/>
                    <a:pt x="125" y="27"/>
                    <a:pt x="86" y="27"/>
                  </a:cubicBezTo>
                  <a:close/>
                  <a:moveTo>
                    <a:pt x="86" y="221"/>
                  </a:moveTo>
                  <a:cubicBezTo>
                    <a:pt x="29" y="221"/>
                    <a:pt x="0" y="173"/>
                    <a:pt x="0" y="111"/>
                  </a:cubicBezTo>
                  <a:cubicBezTo>
                    <a:pt x="0" y="48"/>
                    <a:pt x="29" y="0"/>
                    <a:pt x="86" y="0"/>
                  </a:cubicBezTo>
                  <a:cubicBezTo>
                    <a:pt x="144" y="0"/>
                    <a:pt x="172" y="48"/>
                    <a:pt x="172" y="111"/>
                  </a:cubicBezTo>
                  <a:cubicBezTo>
                    <a:pt x="172" y="173"/>
                    <a:pt x="144" y="221"/>
                    <a:pt x="86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3" name="Freeform 66">
              <a:extLst>
                <a:ext uri="{FF2B5EF4-FFF2-40B4-BE49-F238E27FC236}">
                  <a16:creationId xmlns:a16="http://schemas.microsoft.com/office/drawing/2014/main" id="{59DDB201-3737-4499-B126-C3714DAF1112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101013" y="6421438"/>
              <a:ext cx="55563" cy="79375"/>
            </a:xfrm>
            <a:custGeom>
              <a:avLst/>
              <a:gdLst>
                <a:gd name="T0" fmla="*/ 30 w 151"/>
                <a:gd name="T1" fmla="*/ 27 h 215"/>
                <a:gd name="T2" fmla="*/ 30 w 151"/>
                <a:gd name="T3" fmla="*/ 103 h 215"/>
                <a:gd name="T4" fmla="*/ 79 w 151"/>
                <a:gd name="T5" fmla="*/ 103 h 215"/>
                <a:gd name="T6" fmla="*/ 118 w 151"/>
                <a:gd name="T7" fmla="*/ 66 h 215"/>
                <a:gd name="T8" fmla="*/ 79 w 151"/>
                <a:gd name="T9" fmla="*/ 27 h 215"/>
                <a:gd name="T10" fmla="*/ 30 w 151"/>
                <a:gd name="T11" fmla="*/ 27 h 215"/>
                <a:gd name="T12" fmla="*/ 78 w 151"/>
                <a:gd name="T13" fmla="*/ 0 h 215"/>
                <a:gd name="T14" fmla="*/ 147 w 151"/>
                <a:gd name="T15" fmla="*/ 66 h 215"/>
                <a:gd name="T16" fmla="*/ 106 w 151"/>
                <a:gd name="T17" fmla="*/ 126 h 215"/>
                <a:gd name="T18" fmla="*/ 147 w 151"/>
                <a:gd name="T19" fmla="*/ 188 h 215"/>
                <a:gd name="T20" fmla="*/ 151 w 151"/>
                <a:gd name="T21" fmla="*/ 199 h 215"/>
                <a:gd name="T22" fmla="*/ 135 w 151"/>
                <a:gd name="T23" fmla="*/ 215 h 215"/>
                <a:gd name="T24" fmla="*/ 123 w 151"/>
                <a:gd name="T25" fmla="*/ 208 h 215"/>
                <a:gd name="T26" fmla="*/ 75 w 151"/>
                <a:gd name="T27" fmla="*/ 130 h 215"/>
                <a:gd name="T28" fmla="*/ 30 w 151"/>
                <a:gd name="T29" fmla="*/ 130 h 215"/>
                <a:gd name="T30" fmla="*/ 30 w 151"/>
                <a:gd name="T31" fmla="*/ 198 h 215"/>
                <a:gd name="T32" fmla="*/ 15 w 151"/>
                <a:gd name="T33" fmla="*/ 215 h 215"/>
                <a:gd name="T34" fmla="*/ 0 w 151"/>
                <a:gd name="T35" fmla="*/ 198 h 215"/>
                <a:gd name="T36" fmla="*/ 0 w 151"/>
                <a:gd name="T37" fmla="*/ 17 h 215"/>
                <a:gd name="T38" fmla="*/ 17 w 151"/>
                <a:gd name="T39" fmla="*/ 0 h 215"/>
                <a:gd name="T40" fmla="*/ 78 w 151"/>
                <a:gd name="T41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215">
                  <a:moveTo>
                    <a:pt x="30" y="27"/>
                  </a:moveTo>
                  <a:lnTo>
                    <a:pt x="30" y="103"/>
                  </a:lnTo>
                  <a:lnTo>
                    <a:pt x="79" y="103"/>
                  </a:lnTo>
                  <a:cubicBezTo>
                    <a:pt x="105" y="103"/>
                    <a:pt x="118" y="88"/>
                    <a:pt x="118" y="66"/>
                  </a:cubicBezTo>
                  <a:cubicBezTo>
                    <a:pt x="118" y="42"/>
                    <a:pt x="105" y="27"/>
                    <a:pt x="79" y="27"/>
                  </a:cubicBezTo>
                  <a:lnTo>
                    <a:pt x="30" y="27"/>
                  </a:lnTo>
                  <a:close/>
                  <a:moveTo>
                    <a:pt x="78" y="0"/>
                  </a:moveTo>
                  <a:cubicBezTo>
                    <a:pt x="123" y="0"/>
                    <a:pt x="147" y="27"/>
                    <a:pt x="147" y="66"/>
                  </a:cubicBezTo>
                  <a:cubicBezTo>
                    <a:pt x="147" y="95"/>
                    <a:pt x="132" y="116"/>
                    <a:pt x="106" y="126"/>
                  </a:cubicBezTo>
                  <a:lnTo>
                    <a:pt x="147" y="188"/>
                  </a:lnTo>
                  <a:cubicBezTo>
                    <a:pt x="150" y="192"/>
                    <a:pt x="151" y="196"/>
                    <a:pt x="151" y="199"/>
                  </a:cubicBezTo>
                  <a:cubicBezTo>
                    <a:pt x="151" y="210"/>
                    <a:pt x="144" y="215"/>
                    <a:pt x="135" y="215"/>
                  </a:cubicBezTo>
                  <a:cubicBezTo>
                    <a:pt x="131" y="215"/>
                    <a:pt x="126" y="213"/>
                    <a:pt x="123" y="208"/>
                  </a:cubicBezTo>
                  <a:lnTo>
                    <a:pt x="75" y="130"/>
                  </a:lnTo>
                  <a:lnTo>
                    <a:pt x="30" y="130"/>
                  </a:lnTo>
                  <a:lnTo>
                    <a:pt x="30" y="198"/>
                  </a:lnTo>
                  <a:cubicBezTo>
                    <a:pt x="30" y="208"/>
                    <a:pt x="24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8" y="1"/>
                    <a:pt x="17" y="0"/>
                  </a:cubicBezTo>
                  <a:lnTo>
                    <a:pt x="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4" name="Freeform 67">
              <a:extLst>
                <a:ext uri="{FF2B5EF4-FFF2-40B4-BE49-F238E27FC236}">
                  <a16:creationId xmlns:a16="http://schemas.microsoft.com/office/drawing/2014/main" id="{E4CA9AF4-9579-47F5-B936-B2421FF83EB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169275" y="6421438"/>
              <a:ext cx="53975" cy="79375"/>
            </a:xfrm>
            <a:custGeom>
              <a:avLst/>
              <a:gdLst>
                <a:gd name="T0" fmla="*/ 61 w 151"/>
                <a:gd name="T1" fmla="*/ 107 h 215"/>
                <a:gd name="T2" fmla="*/ 29 w 151"/>
                <a:gd name="T3" fmla="*/ 144 h 215"/>
                <a:gd name="T4" fmla="*/ 29 w 151"/>
                <a:gd name="T5" fmla="*/ 198 h 215"/>
                <a:gd name="T6" fmla="*/ 15 w 151"/>
                <a:gd name="T7" fmla="*/ 215 h 215"/>
                <a:gd name="T8" fmla="*/ 0 w 151"/>
                <a:gd name="T9" fmla="*/ 198 h 215"/>
                <a:gd name="T10" fmla="*/ 0 w 151"/>
                <a:gd name="T11" fmla="*/ 17 h 215"/>
                <a:gd name="T12" fmla="*/ 15 w 151"/>
                <a:gd name="T13" fmla="*/ 0 h 215"/>
                <a:gd name="T14" fmla="*/ 29 w 151"/>
                <a:gd name="T15" fmla="*/ 17 h 215"/>
                <a:gd name="T16" fmla="*/ 29 w 151"/>
                <a:gd name="T17" fmla="*/ 101 h 215"/>
                <a:gd name="T18" fmla="*/ 105 w 151"/>
                <a:gd name="T19" fmla="*/ 6 h 215"/>
                <a:gd name="T20" fmla="*/ 117 w 151"/>
                <a:gd name="T21" fmla="*/ 0 h 215"/>
                <a:gd name="T22" fmla="*/ 131 w 151"/>
                <a:gd name="T23" fmla="*/ 13 h 215"/>
                <a:gd name="T24" fmla="*/ 126 w 151"/>
                <a:gd name="T25" fmla="*/ 26 h 215"/>
                <a:gd name="T26" fmla="*/ 79 w 151"/>
                <a:gd name="T27" fmla="*/ 83 h 215"/>
                <a:gd name="T28" fmla="*/ 149 w 151"/>
                <a:gd name="T29" fmla="*/ 190 h 215"/>
                <a:gd name="T30" fmla="*/ 151 w 151"/>
                <a:gd name="T31" fmla="*/ 199 h 215"/>
                <a:gd name="T32" fmla="*/ 137 w 151"/>
                <a:gd name="T33" fmla="*/ 215 h 215"/>
                <a:gd name="T34" fmla="*/ 123 w 151"/>
                <a:gd name="T35" fmla="*/ 207 h 215"/>
                <a:gd name="T36" fmla="*/ 61 w 151"/>
                <a:gd name="T37" fmla="*/ 10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215">
                  <a:moveTo>
                    <a:pt x="61" y="107"/>
                  </a:moveTo>
                  <a:lnTo>
                    <a:pt x="29" y="144"/>
                  </a:lnTo>
                  <a:lnTo>
                    <a:pt x="29" y="198"/>
                  </a:lnTo>
                  <a:cubicBezTo>
                    <a:pt x="29" y="208"/>
                    <a:pt x="24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6" y="0"/>
                    <a:pt x="15" y="0"/>
                  </a:cubicBezTo>
                  <a:cubicBezTo>
                    <a:pt x="24" y="0"/>
                    <a:pt x="29" y="8"/>
                    <a:pt x="29" y="17"/>
                  </a:cubicBezTo>
                  <a:lnTo>
                    <a:pt x="29" y="101"/>
                  </a:lnTo>
                  <a:lnTo>
                    <a:pt x="105" y="6"/>
                  </a:lnTo>
                  <a:cubicBezTo>
                    <a:pt x="108" y="2"/>
                    <a:pt x="112" y="0"/>
                    <a:pt x="117" y="0"/>
                  </a:cubicBezTo>
                  <a:cubicBezTo>
                    <a:pt x="125" y="0"/>
                    <a:pt x="131" y="5"/>
                    <a:pt x="131" y="13"/>
                  </a:cubicBezTo>
                  <a:cubicBezTo>
                    <a:pt x="131" y="17"/>
                    <a:pt x="130" y="21"/>
                    <a:pt x="126" y="26"/>
                  </a:cubicBezTo>
                  <a:lnTo>
                    <a:pt x="79" y="83"/>
                  </a:lnTo>
                  <a:lnTo>
                    <a:pt x="149" y="190"/>
                  </a:lnTo>
                  <a:cubicBezTo>
                    <a:pt x="150" y="193"/>
                    <a:pt x="151" y="196"/>
                    <a:pt x="151" y="199"/>
                  </a:cubicBezTo>
                  <a:cubicBezTo>
                    <a:pt x="151" y="208"/>
                    <a:pt x="145" y="215"/>
                    <a:pt x="137" y="215"/>
                  </a:cubicBezTo>
                  <a:cubicBezTo>
                    <a:pt x="131" y="215"/>
                    <a:pt x="126" y="212"/>
                    <a:pt x="123" y="207"/>
                  </a:cubicBezTo>
                  <a:lnTo>
                    <a:pt x="6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5" name="Freeform 68">
              <a:extLst>
                <a:ext uri="{FF2B5EF4-FFF2-40B4-BE49-F238E27FC236}">
                  <a16:creationId xmlns:a16="http://schemas.microsoft.com/office/drawing/2014/main" id="{A4330F1C-0A32-401C-8F8B-8EF65DF8F66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237538" y="6421438"/>
              <a:ext cx="52388" cy="79375"/>
            </a:xfrm>
            <a:custGeom>
              <a:avLst/>
              <a:gdLst>
                <a:gd name="T0" fmla="*/ 125 w 146"/>
                <a:gd name="T1" fmla="*/ 0 h 215"/>
                <a:gd name="T2" fmla="*/ 141 w 146"/>
                <a:gd name="T3" fmla="*/ 14 h 215"/>
                <a:gd name="T4" fmla="*/ 125 w 146"/>
                <a:gd name="T5" fmla="*/ 27 h 215"/>
                <a:gd name="T6" fmla="*/ 29 w 146"/>
                <a:gd name="T7" fmla="*/ 27 h 215"/>
                <a:gd name="T8" fmla="*/ 29 w 146"/>
                <a:gd name="T9" fmla="*/ 91 h 215"/>
                <a:gd name="T10" fmla="*/ 100 w 146"/>
                <a:gd name="T11" fmla="*/ 91 h 215"/>
                <a:gd name="T12" fmla="*/ 115 w 146"/>
                <a:gd name="T13" fmla="*/ 105 h 215"/>
                <a:gd name="T14" fmla="*/ 100 w 146"/>
                <a:gd name="T15" fmla="*/ 118 h 215"/>
                <a:gd name="T16" fmla="*/ 29 w 146"/>
                <a:gd name="T17" fmla="*/ 118 h 215"/>
                <a:gd name="T18" fmla="*/ 29 w 146"/>
                <a:gd name="T19" fmla="*/ 188 h 215"/>
                <a:gd name="T20" fmla="*/ 130 w 146"/>
                <a:gd name="T21" fmla="*/ 188 h 215"/>
                <a:gd name="T22" fmla="*/ 146 w 146"/>
                <a:gd name="T23" fmla="*/ 202 h 215"/>
                <a:gd name="T24" fmla="*/ 130 w 146"/>
                <a:gd name="T25" fmla="*/ 215 h 215"/>
                <a:gd name="T26" fmla="*/ 16 w 146"/>
                <a:gd name="T27" fmla="*/ 215 h 215"/>
                <a:gd name="T28" fmla="*/ 0 w 146"/>
                <a:gd name="T29" fmla="*/ 198 h 215"/>
                <a:gd name="T30" fmla="*/ 0 w 146"/>
                <a:gd name="T31" fmla="*/ 17 h 215"/>
                <a:gd name="T32" fmla="*/ 16 w 146"/>
                <a:gd name="T33" fmla="*/ 0 h 215"/>
                <a:gd name="T34" fmla="*/ 125 w 146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15">
                  <a:moveTo>
                    <a:pt x="125" y="0"/>
                  </a:moveTo>
                  <a:cubicBezTo>
                    <a:pt x="134" y="0"/>
                    <a:pt x="141" y="4"/>
                    <a:pt x="141" y="14"/>
                  </a:cubicBezTo>
                  <a:cubicBezTo>
                    <a:pt x="141" y="24"/>
                    <a:pt x="134" y="27"/>
                    <a:pt x="125" y="27"/>
                  </a:cubicBezTo>
                  <a:lnTo>
                    <a:pt x="29" y="27"/>
                  </a:lnTo>
                  <a:lnTo>
                    <a:pt x="29" y="91"/>
                  </a:lnTo>
                  <a:lnTo>
                    <a:pt x="100" y="91"/>
                  </a:lnTo>
                  <a:cubicBezTo>
                    <a:pt x="109" y="91"/>
                    <a:pt x="115" y="94"/>
                    <a:pt x="115" y="105"/>
                  </a:cubicBezTo>
                  <a:cubicBezTo>
                    <a:pt x="115" y="115"/>
                    <a:pt x="109" y="118"/>
                    <a:pt x="100" y="118"/>
                  </a:cubicBezTo>
                  <a:lnTo>
                    <a:pt x="29" y="118"/>
                  </a:lnTo>
                  <a:lnTo>
                    <a:pt x="29" y="188"/>
                  </a:lnTo>
                  <a:lnTo>
                    <a:pt x="130" y="188"/>
                  </a:lnTo>
                  <a:cubicBezTo>
                    <a:pt x="139" y="188"/>
                    <a:pt x="146" y="191"/>
                    <a:pt x="146" y="202"/>
                  </a:cubicBezTo>
                  <a:cubicBezTo>
                    <a:pt x="146" y="212"/>
                    <a:pt x="139" y="215"/>
                    <a:pt x="130" y="215"/>
                  </a:cubicBezTo>
                  <a:lnTo>
                    <a:pt x="16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7" y="0"/>
                    <a:pt x="16" y="0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" name="Freeform 69">
              <a:extLst>
                <a:ext uri="{FF2B5EF4-FFF2-40B4-BE49-F238E27FC236}">
                  <a16:creationId xmlns:a16="http://schemas.microsoft.com/office/drawing/2014/main" id="{DA12AC0F-35CB-4A7D-9F66-D3BC40F7A3D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302625" y="6421438"/>
              <a:ext cx="58738" cy="79375"/>
            </a:xfrm>
            <a:custGeom>
              <a:avLst/>
              <a:gdLst>
                <a:gd name="T0" fmla="*/ 58 w 165"/>
                <a:gd name="T1" fmla="*/ 126 h 215"/>
                <a:gd name="T2" fmla="*/ 107 w 165"/>
                <a:gd name="T3" fmla="*/ 126 h 215"/>
                <a:gd name="T4" fmla="*/ 83 w 165"/>
                <a:gd name="T5" fmla="*/ 56 h 215"/>
                <a:gd name="T6" fmla="*/ 58 w 165"/>
                <a:gd name="T7" fmla="*/ 126 h 215"/>
                <a:gd name="T8" fmla="*/ 164 w 165"/>
                <a:gd name="T9" fmla="*/ 193 h 215"/>
                <a:gd name="T10" fmla="*/ 165 w 165"/>
                <a:gd name="T11" fmla="*/ 200 h 215"/>
                <a:gd name="T12" fmla="*/ 151 w 165"/>
                <a:gd name="T13" fmla="*/ 215 h 215"/>
                <a:gd name="T14" fmla="*/ 137 w 165"/>
                <a:gd name="T15" fmla="*/ 205 h 215"/>
                <a:gd name="T16" fmla="*/ 117 w 165"/>
                <a:gd name="T17" fmla="*/ 153 h 215"/>
                <a:gd name="T18" fmla="*/ 48 w 165"/>
                <a:gd name="T19" fmla="*/ 153 h 215"/>
                <a:gd name="T20" fmla="*/ 28 w 165"/>
                <a:gd name="T21" fmla="*/ 205 h 215"/>
                <a:gd name="T22" fmla="*/ 14 w 165"/>
                <a:gd name="T23" fmla="*/ 215 h 215"/>
                <a:gd name="T24" fmla="*/ 0 w 165"/>
                <a:gd name="T25" fmla="*/ 200 h 215"/>
                <a:gd name="T26" fmla="*/ 1 w 165"/>
                <a:gd name="T27" fmla="*/ 193 h 215"/>
                <a:gd name="T28" fmla="*/ 69 w 165"/>
                <a:gd name="T29" fmla="*/ 13 h 215"/>
                <a:gd name="T30" fmla="*/ 83 w 165"/>
                <a:gd name="T31" fmla="*/ 0 h 215"/>
                <a:gd name="T32" fmla="*/ 96 w 165"/>
                <a:gd name="T33" fmla="*/ 13 h 215"/>
                <a:gd name="T34" fmla="*/ 164 w 165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15">
                  <a:moveTo>
                    <a:pt x="58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8" y="126"/>
                  </a:lnTo>
                  <a:close/>
                  <a:moveTo>
                    <a:pt x="164" y="193"/>
                  </a:moveTo>
                  <a:cubicBezTo>
                    <a:pt x="165" y="196"/>
                    <a:pt x="165" y="198"/>
                    <a:pt x="165" y="200"/>
                  </a:cubicBezTo>
                  <a:cubicBezTo>
                    <a:pt x="165" y="209"/>
                    <a:pt x="160" y="215"/>
                    <a:pt x="151" y="215"/>
                  </a:cubicBezTo>
                  <a:cubicBezTo>
                    <a:pt x="145" y="215"/>
                    <a:pt x="140" y="212"/>
                    <a:pt x="137" y="205"/>
                  </a:cubicBezTo>
                  <a:lnTo>
                    <a:pt x="117" y="153"/>
                  </a:lnTo>
                  <a:lnTo>
                    <a:pt x="48" y="153"/>
                  </a:lnTo>
                  <a:lnTo>
                    <a:pt x="28" y="205"/>
                  </a:lnTo>
                  <a:cubicBezTo>
                    <a:pt x="25" y="212"/>
                    <a:pt x="21" y="215"/>
                    <a:pt x="14" y="215"/>
                  </a:cubicBezTo>
                  <a:cubicBezTo>
                    <a:pt x="5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69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3" y="7"/>
                    <a:pt x="96" y="13"/>
                  </a:cubicBezTo>
                  <a:lnTo>
                    <a:pt x="164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" name="Freeform 70">
              <a:extLst>
                <a:ext uri="{FF2B5EF4-FFF2-40B4-BE49-F238E27FC236}">
                  <a16:creationId xmlns:a16="http://schemas.microsoft.com/office/drawing/2014/main" id="{9A051D87-C2DF-4C6F-BAD0-615B7FD02551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375650" y="6421438"/>
              <a:ext cx="53975" cy="79375"/>
            </a:xfrm>
            <a:custGeom>
              <a:avLst/>
              <a:gdLst>
                <a:gd name="T0" fmla="*/ 60 w 151"/>
                <a:gd name="T1" fmla="*/ 107 h 215"/>
                <a:gd name="T2" fmla="*/ 29 w 151"/>
                <a:gd name="T3" fmla="*/ 144 h 215"/>
                <a:gd name="T4" fmla="*/ 29 w 151"/>
                <a:gd name="T5" fmla="*/ 198 h 215"/>
                <a:gd name="T6" fmla="*/ 15 w 151"/>
                <a:gd name="T7" fmla="*/ 215 h 215"/>
                <a:gd name="T8" fmla="*/ 0 w 151"/>
                <a:gd name="T9" fmla="*/ 198 h 215"/>
                <a:gd name="T10" fmla="*/ 0 w 151"/>
                <a:gd name="T11" fmla="*/ 17 h 215"/>
                <a:gd name="T12" fmla="*/ 15 w 151"/>
                <a:gd name="T13" fmla="*/ 0 h 215"/>
                <a:gd name="T14" fmla="*/ 29 w 151"/>
                <a:gd name="T15" fmla="*/ 17 h 215"/>
                <a:gd name="T16" fmla="*/ 29 w 151"/>
                <a:gd name="T17" fmla="*/ 101 h 215"/>
                <a:gd name="T18" fmla="*/ 105 w 151"/>
                <a:gd name="T19" fmla="*/ 6 h 215"/>
                <a:gd name="T20" fmla="*/ 117 w 151"/>
                <a:gd name="T21" fmla="*/ 0 h 215"/>
                <a:gd name="T22" fmla="*/ 131 w 151"/>
                <a:gd name="T23" fmla="*/ 13 h 215"/>
                <a:gd name="T24" fmla="*/ 125 w 151"/>
                <a:gd name="T25" fmla="*/ 26 h 215"/>
                <a:gd name="T26" fmla="*/ 79 w 151"/>
                <a:gd name="T27" fmla="*/ 83 h 215"/>
                <a:gd name="T28" fmla="*/ 148 w 151"/>
                <a:gd name="T29" fmla="*/ 190 h 215"/>
                <a:gd name="T30" fmla="*/ 151 w 151"/>
                <a:gd name="T31" fmla="*/ 199 h 215"/>
                <a:gd name="T32" fmla="*/ 137 w 151"/>
                <a:gd name="T33" fmla="*/ 215 h 215"/>
                <a:gd name="T34" fmla="*/ 123 w 151"/>
                <a:gd name="T35" fmla="*/ 207 h 215"/>
                <a:gd name="T36" fmla="*/ 60 w 151"/>
                <a:gd name="T37" fmla="*/ 10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215">
                  <a:moveTo>
                    <a:pt x="60" y="107"/>
                  </a:moveTo>
                  <a:lnTo>
                    <a:pt x="29" y="144"/>
                  </a:lnTo>
                  <a:lnTo>
                    <a:pt x="29" y="198"/>
                  </a:lnTo>
                  <a:cubicBezTo>
                    <a:pt x="29" y="208"/>
                    <a:pt x="24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6" y="0"/>
                    <a:pt x="15" y="0"/>
                  </a:cubicBezTo>
                  <a:cubicBezTo>
                    <a:pt x="23" y="0"/>
                    <a:pt x="29" y="8"/>
                    <a:pt x="29" y="17"/>
                  </a:cubicBezTo>
                  <a:lnTo>
                    <a:pt x="29" y="101"/>
                  </a:lnTo>
                  <a:lnTo>
                    <a:pt x="105" y="6"/>
                  </a:lnTo>
                  <a:cubicBezTo>
                    <a:pt x="108" y="2"/>
                    <a:pt x="112" y="0"/>
                    <a:pt x="117" y="0"/>
                  </a:cubicBezTo>
                  <a:cubicBezTo>
                    <a:pt x="125" y="0"/>
                    <a:pt x="131" y="5"/>
                    <a:pt x="131" y="13"/>
                  </a:cubicBezTo>
                  <a:cubicBezTo>
                    <a:pt x="131" y="17"/>
                    <a:pt x="129" y="21"/>
                    <a:pt x="125" y="26"/>
                  </a:cubicBezTo>
                  <a:lnTo>
                    <a:pt x="79" y="83"/>
                  </a:lnTo>
                  <a:lnTo>
                    <a:pt x="148" y="190"/>
                  </a:lnTo>
                  <a:cubicBezTo>
                    <a:pt x="150" y="193"/>
                    <a:pt x="151" y="196"/>
                    <a:pt x="151" y="199"/>
                  </a:cubicBezTo>
                  <a:cubicBezTo>
                    <a:pt x="151" y="208"/>
                    <a:pt x="144" y="215"/>
                    <a:pt x="137" y="215"/>
                  </a:cubicBezTo>
                  <a:cubicBezTo>
                    <a:pt x="131" y="215"/>
                    <a:pt x="126" y="212"/>
                    <a:pt x="123" y="207"/>
                  </a:cubicBezTo>
                  <a:lnTo>
                    <a:pt x="60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8" name="Freeform 71">
              <a:extLst>
                <a:ext uri="{FF2B5EF4-FFF2-40B4-BE49-F238E27FC236}">
                  <a16:creationId xmlns:a16="http://schemas.microsoft.com/office/drawing/2014/main" id="{695564AE-7539-46C3-B6B7-1A649E2A5610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437563" y="6419851"/>
              <a:ext cx="61913" cy="82550"/>
            </a:xfrm>
            <a:custGeom>
              <a:avLst/>
              <a:gdLst>
                <a:gd name="T0" fmla="*/ 86 w 172"/>
                <a:gd name="T1" fmla="*/ 27 h 221"/>
                <a:gd name="T2" fmla="*/ 30 w 172"/>
                <a:gd name="T3" fmla="*/ 111 h 221"/>
                <a:gd name="T4" fmla="*/ 86 w 172"/>
                <a:gd name="T5" fmla="*/ 194 h 221"/>
                <a:gd name="T6" fmla="*/ 142 w 172"/>
                <a:gd name="T7" fmla="*/ 111 h 221"/>
                <a:gd name="T8" fmla="*/ 86 w 172"/>
                <a:gd name="T9" fmla="*/ 27 h 221"/>
                <a:gd name="T10" fmla="*/ 86 w 172"/>
                <a:gd name="T11" fmla="*/ 221 h 221"/>
                <a:gd name="T12" fmla="*/ 0 w 172"/>
                <a:gd name="T13" fmla="*/ 111 h 221"/>
                <a:gd name="T14" fmla="*/ 86 w 172"/>
                <a:gd name="T15" fmla="*/ 0 h 221"/>
                <a:gd name="T16" fmla="*/ 172 w 172"/>
                <a:gd name="T17" fmla="*/ 111 h 221"/>
                <a:gd name="T18" fmla="*/ 86 w 172"/>
                <a:gd name="T1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221">
                  <a:moveTo>
                    <a:pt x="86" y="27"/>
                  </a:moveTo>
                  <a:cubicBezTo>
                    <a:pt x="48" y="27"/>
                    <a:pt x="30" y="63"/>
                    <a:pt x="30" y="111"/>
                  </a:cubicBezTo>
                  <a:cubicBezTo>
                    <a:pt x="30" y="159"/>
                    <a:pt x="48" y="194"/>
                    <a:pt x="86" y="194"/>
                  </a:cubicBezTo>
                  <a:cubicBezTo>
                    <a:pt x="124" y="194"/>
                    <a:pt x="142" y="159"/>
                    <a:pt x="142" y="111"/>
                  </a:cubicBezTo>
                  <a:cubicBezTo>
                    <a:pt x="142" y="63"/>
                    <a:pt x="124" y="27"/>
                    <a:pt x="86" y="27"/>
                  </a:cubicBezTo>
                  <a:close/>
                  <a:moveTo>
                    <a:pt x="86" y="221"/>
                  </a:moveTo>
                  <a:cubicBezTo>
                    <a:pt x="29" y="221"/>
                    <a:pt x="0" y="173"/>
                    <a:pt x="0" y="111"/>
                  </a:cubicBezTo>
                  <a:cubicBezTo>
                    <a:pt x="0" y="48"/>
                    <a:pt x="29" y="0"/>
                    <a:pt x="86" y="0"/>
                  </a:cubicBezTo>
                  <a:cubicBezTo>
                    <a:pt x="143" y="0"/>
                    <a:pt x="172" y="48"/>
                    <a:pt x="172" y="111"/>
                  </a:cubicBezTo>
                  <a:cubicBezTo>
                    <a:pt x="172" y="173"/>
                    <a:pt x="143" y="221"/>
                    <a:pt x="86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9" name="Freeform 72">
              <a:extLst>
                <a:ext uri="{FF2B5EF4-FFF2-40B4-BE49-F238E27FC236}">
                  <a16:creationId xmlns:a16="http://schemas.microsoft.com/office/drawing/2014/main" id="{E60DE68D-3280-490E-9AFA-ECEB20C49D0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510588" y="6421438"/>
              <a:ext cx="55563" cy="80963"/>
            </a:xfrm>
            <a:custGeom>
              <a:avLst/>
              <a:gdLst>
                <a:gd name="T0" fmla="*/ 0 w 156"/>
                <a:gd name="T1" fmla="*/ 17 h 218"/>
                <a:gd name="T2" fmla="*/ 15 w 156"/>
                <a:gd name="T3" fmla="*/ 0 h 218"/>
                <a:gd name="T4" fmla="*/ 30 w 156"/>
                <a:gd name="T5" fmla="*/ 17 h 218"/>
                <a:gd name="T6" fmla="*/ 30 w 156"/>
                <a:gd name="T7" fmla="*/ 136 h 218"/>
                <a:gd name="T8" fmla="*/ 78 w 156"/>
                <a:gd name="T9" fmla="*/ 191 h 218"/>
                <a:gd name="T10" fmla="*/ 127 w 156"/>
                <a:gd name="T11" fmla="*/ 136 h 218"/>
                <a:gd name="T12" fmla="*/ 127 w 156"/>
                <a:gd name="T13" fmla="*/ 17 h 218"/>
                <a:gd name="T14" fmla="*/ 141 w 156"/>
                <a:gd name="T15" fmla="*/ 0 h 218"/>
                <a:gd name="T16" fmla="*/ 156 w 156"/>
                <a:gd name="T17" fmla="*/ 17 h 218"/>
                <a:gd name="T18" fmla="*/ 156 w 156"/>
                <a:gd name="T19" fmla="*/ 136 h 218"/>
                <a:gd name="T20" fmla="*/ 78 w 156"/>
                <a:gd name="T21" fmla="*/ 218 h 218"/>
                <a:gd name="T22" fmla="*/ 0 w 156"/>
                <a:gd name="T23" fmla="*/ 137 h 218"/>
                <a:gd name="T24" fmla="*/ 0 w 156"/>
                <a:gd name="T25" fmla="*/ 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218">
                  <a:moveTo>
                    <a:pt x="0" y="17"/>
                  </a:moveTo>
                  <a:cubicBezTo>
                    <a:pt x="0" y="8"/>
                    <a:pt x="6" y="0"/>
                    <a:pt x="15" y="0"/>
                  </a:cubicBezTo>
                  <a:cubicBezTo>
                    <a:pt x="24" y="0"/>
                    <a:pt x="30" y="8"/>
                    <a:pt x="30" y="17"/>
                  </a:cubicBezTo>
                  <a:lnTo>
                    <a:pt x="30" y="136"/>
                  </a:lnTo>
                  <a:cubicBezTo>
                    <a:pt x="30" y="176"/>
                    <a:pt x="48" y="191"/>
                    <a:pt x="78" y="191"/>
                  </a:cubicBezTo>
                  <a:cubicBezTo>
                    <a:pt x="109" y="191"/>
                    <a:pt x="127" y="176"/>
                    <a:pt x="127" y="136"/>
                  </a:cubicBezTo>
                  <a:lnTo>
                    <a:pt x="127" y="17"/>
                  </a:lnTo>
                  <a:cubicBezTo>
                    <a:pt x="127" y="8"/>
                    <a:pt x="132" y="0"/>
                    <a:pt x="141" y="0"/>
                  </a:cubicBezTo>
                  <a:cubicBezTo>
                    <a:pt x="151" y="0"/>
                    <a:pt x="156" y="8"/>
                    <a:pt x="156" y="17"/>
                  </a:cubicBezTo>
                  <a:lnTo>
                    <a:pt x="156" y="136"/>
                  </a:lnTo>
                  <a:cubicBezTo>
                    <a:pt x="156" y="184"/>
                    <a:pt x="129" y="218"/>
                    <a:pt x="78" y="218"/>
                  </a:cubicBezTo>
                  <a:cubicBezTo>
                    <a:pt x="28" y="218"/>
                    <a:pt x="0" y="184"/>
                    <a:pt x="0" y="137"/>
                  </a:cubicBez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0" name="Freeform 73">
              <a:extLst>
                <a:ext uri="{FF2B5EF4-FFF2-40B4-BE49-F238E27FC236}">
                  <a16:creationId xmlns:a16="http://schemas.microsoft.com/office/drawing/2014/main" id="{BEBD3206-7C25-4B16-8A71-2EDC15139121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586788" y="6421438"/>
              <a:ext cx="50800" cy="79375"/>
            </a:xfrm>
            <a:custGeom>
              <a:avLst/>
              <a:gdLst>
                <a:gd name="T0" fmla="*/ 15 w 141"/>
                <a:gd name="T1" fmla="*/ 0 h 215"/>
                <a:gd name="T2" fmla="*/ 30 w 141"/>
                <a:gd name="T3" fmla="*/ 17 h 215"/>
                <a:gd name="T4" fmla="*/ 30 w 141"/>
                <a:gd name="T5" fmla="*/ 188 h 215"/>
                <a:gd name="T6" fmla="*/ 125 w 141"/>
                <a:gd name="T7" fmla="*/ 188 h 215"/>
                <a:gd name="T8" fmla="*/ 141 w 141"/>
                <a:gd name="T9" fmla="*/ 202 h 215"/>
                <a:gd name="T10" fmla="*/ 125 w 141"/>
                <a:gd name="T11" fmla="*/ 215 h 215"/>
                <a:gd name="T12" fmla="*/ 17 w 141"/>
                <a:gd name="T13" fmla="*/ 215 h 215"/>
                <a:gd name="T14" fmla="*/ 0 w 141"/>
                <a:gd name="T15" fmla="*/ 198 h 215"/>
                <a:gd name="T16" fmla="*/ 0 w 141"/>
                <a:gd name="T17" fmla="*/ 17 h 215"/>
                <a:gd name="T18" fmla="*/ 15 w 141"/>
                <a:gd name="T1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215">
                  <a:moveTo>
                    <a:pt x="15" y="0"/>
                  </a:moveTo>
                  <a:cubicBezTo>
                    <a:pt x="25" y="0"/>
                    <a:pt x="30" y="7"/>
                    <a:pt x="30" y="17"/>
                  </a:cubicBezTo>
                  <a:lnTo>
                    <a:pt x="30" y="188"/>
                  </a:lnTo>
                  <a:lnTo>
                    <a:pt x="125" y="188"/>
                  </a:lnTo>
                  <a:cubicBezTo>
                    <a:pt x="135" y="188"/>
                    <a:pt x="141" y="192"/>
                    <a:pt x="141" y="202"/>
                  </a:cubicBezTo>
                  <a:cubicBezTo>
                    <a:pt x="141" y="211"/>
                    <a:pt x="135" y="215"/>
                    <a:pt x="125" y="215"/>
                  </a:cubicBezTo>
                  <a:lnTo>
                    <a:pt x="17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7"/>
                    <a:pt x="5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1" name="Freeform 74">
              <a:extLst>
                <a:ext uri="{FF2B5EF4-FFF2-40B4-BE49-F238E27FC236}">
                  <a16:creationId xmlns:a16="http://schemas.microsoft.com/office/drawing/2014/main" id="{58C341EC-E8B8-4D85-A9C6-A81ED7EDAE2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647113" y="6421438"/>
              <a:ext cx="57150" cy="80963"/>
            </a:xfrm>
            <a:custGeom>
              <a:avLst/>
              <a:gdLst>
                <a:gd name="T0" fmla="*/ 0 w 156"/>
                <a:gd name="T1" fmla="*/ 17 h 218"/>
                <a:gd name="T2" fmla="*/ 15 w 156"/>
                <a:gd name="T3" fmla="*/ 0 h 218"/>
                <a:gd name="T4" fmla="*/ 29 w 156"/>
                <a:gd name="T5" fmla="*/ 17 h 218"/>
                <a:gd name="T6" fmla="*/ 29 w 156"/>
                <a:gd name="T7" fmla="*/ 136 h 218"/>
                <a:gd name="T8" fmla="*/ 78 w 156"/>
                <a:gd name="T9" fmla="*/ 191 h 218"/>
                <a:gd name="T10" fmla="*/ 126 w 156"/>
                <a:gd name="T11" fmla="*/ 136 h 218"/>
                <a:gd name="T12" fmla="*/ 126 w 156"/>
                <a:gd name="T13" fmla="*/ 17 h 218"/>
                <a:gd name="T14" fmla="*/ 141 w 156"/>
                <a:gd name="T15" fmla="*/ 0 h 218"/>
                <a:gd name="T16" fmla="*/ 156 w 156"/>
                <a:gd name="T17" fmla="*/ 17 h 218"/>
                <a:gd name="T18" fmla="*/ 156 w 156"/>
                <a:gd name="T19" fmla="*/ 136 h 218"/>
                <a:gd name="T20" fmla="*/ 78 w 156"/>
                <a:gd name="T21" fmla="*/ 218 h 218"/>
                <a:gd name="T22" fmla="*/ 0 w 156"/>
                <a:gd name="T23" fmla="*/ 137 h 218"/>
                <a:gd name="T24" fmla="*/ 0 w 156"/>
                <a:gd name="T25" fmla="*/ 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218">
                  <a:moveTo>
                    <a:pt x="0" y="17"/>
                  </a:moveTo>
                  <a:cubicBezTo>
                    <a:pt x="0" y="8"/>
                    <a:pt x="6" y="0"/>
                    <a:pt x="15" y="0"/>
                  </a:cubicBezTo>
                  <a:cubicBezTo>
                    <a:pt x="24" y="0"/>
                    <a:pt x="29" y="8"/>
                    <a:pt x="29" y="17"/>
                  </a:cubicBezTo>
                  <a:lnTo>
                    <a:pt x="29" y="136"/>
                  </a:lnTo>
                  <a:cubicBezTo>
                    <a:pt x="29" y="176"/>
                    <a:pt x="48" y="191"/>
                    <a:pt x="78" y="191"/>
                  </a:cubicBezTo>
                  <a:cubicBezTo>
                    <a:pt x="108" y="191"/>
                    <a:pt x="126" y="176"/>
                    <a:pt x="126" y="136"/>
                  </a:cubicBezTo>
                  <a:lnTo>
                    <a:pt x="126" y="17"/>
                  </a:lnTo>
                  <a:cubicBezTo>
                    <a:pt x="126" y="8"/>
                    <a:pt x="132" y="0"/>
                    <a:pt x="141" y="0"/>
                  </a:cubicBezTo>
                  <a:cubicBezTo>
                    <a:pt x="150" y="0"/>
                    <a:pt x="156" y="8"/>
                    <a:pt x="156" y="17"/>
                  </a:cubicBezTo>
                  <a:lnTo>
                    <a:pt x="156" y="136"/>
                  </a:lnTo>
                  <a:cubicBezTo>
                    <a:pt x="156" y="184"/>
                    <a:pt x="129" y="218"/>
                    <a:pt x="78" y="218"/>
                  </a:cubicBezTo>
                  <a:cubicBezTo>
                    <a:pt x="27" y="218"/>
                    <a:pt x="0" y="184"/>
                    <a:pt x="0" y="137"/>
                  </a:cubicBez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E56BB96-2A6B-6845-AB49-BE52B09B3292}"/>
              </a:ext>
            </a:extLst>
          </p:cNvPr>
          <p:cNvGrpSpPr/>
          <p:nvPr userDrawn="1"/>
        </p:nvGrpSpPr>
        <p:grpSpPr>
          <a:xfrm>
            <a:off x="2458955" y="1326072"/>
            <a:ext cx="7609174" cy="4080815"/>
            <a:chOff x="2458955" y="1326072"/>
            <a:chExt cx="7609174" cy="4080815"/>
          </a:xfrm>
        </p:grpSpPr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6BE7CE02-E65B-5648-A7C9-D1CFC55D221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134785" y="4388420"/>
              <a:ext cx="833070" cy="833070"/>
            </a:xfrm>
            <a:custGeom>
              <a:avLst/>
              <a:gdLst>
                <a:gd name="T0" fmla="*/ 762 w 1524"/>
                <a:gd name="T1" fmla="*/ 424 h 1524"/>
                <a:gd name="T2" fmla="*/ 338 w 1524"/>
                <a:gd name="T3" fmla="*/ 0 h 1524"/>
                <a:gd name="T4" fmla="*/ 0 w 1524"/>
                <a:gd name="T5" fmla="*/ 337 h 1524"/>
                <a:gd name="T6" fmla="*/ 424 w 1524"/>
                <a:gd name="T7" fmla="*/ 762 h 1524"/>
                <a:gd name="T8" fmla="*/ 0 w 1524"/>
                <a:gd name="T9" fmla="*/ 1186 h 1524"/>
                <a:gd name="T10" fmla="*/ 338 w 1524"/>
                <a:gd name="T11" fmla="*/ 1524 h 1524"/>
                <a:gd name="T12" fmla="*/ 762 w 1524"/>
                <a:gd name="T13" fmla="*/ 1099 h 1524"/>
                <a:gd name="T14" fmla="*/ 1186 w 1524"/>
                <a:gd name="T15" fmla="*/ 1524 h 1524"/>
                <a:gd name="T16" fmla="*/ 1524 w 1524"/>
                <a:gd name="T17" fmla="*/ 1186 h 1524"/>
                <a:gd name="T18" fmla="*/ 1100 w 1524"/>
                <a:gd name="T19" fmla="*/ 762 h 1524"/>
                <a:gd name="T20" fmla="*/ 1524 w 1524"/>
                <a:gd name="T21" fmla="*/ 337 h 1524"/>
                <a:gd name="T22" fmla="*/ 1186 w 1524"/>
                <a:gd name="T23" fmla="*/ 0 h 1524"/>
                <a:gd name="T24" fmla="*/ 762 w 1524"/>
                <a:gd name="T25" fmla="*/ 424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4" h="1524">
                  <a:moveTo>
                    <a:pt x="762" y="424"/>
                  </a:moveTo>
                  <a:lnTo>
                    <a:pt x="338" y="0"/>
                  </a:lnTo>
                  <a:lnTo>
                    <a:pt x="0" y="337"/>
                  </a:lnTo>
                  <a:lnTo>
                    <a:pt x="424" y="762"/>
                  </a:lnTo>
                  <a:lnTo>
                    <a:pt x="0" y="1186"/>
                  </a:lnTo>
                  <a:lnTo>
                    <a:pt x="338" y="1524"/>
                  </a:lnTo>
                  <a:lnTo>
                    <a:pt x="762" y="1099"/>
                  </a:lnTo>
                  <a:lnTo>
                    <a:pt x="1186" y="1524"/>
                  </a:lnTo>
                  <a:lnTo>
                    <a:pt x="1524" y="1186"/>
                  </a:lnTo>
                  <a:lnTo>
                    <a:pt x="1100" y="762"/>
                  </a:lnTo>
                  <a:lnTo>
                    <a:pt x="1524" y="337"/>
                  </a:lnTo>
                  <a:lnTo>
                    <a:pt x="1186" y="0"/>
                  </a:lnTo>
                  <a:lnTo>
                    <a:pt x="762" y="4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91" name="Ryhmä 126">
              <a:extLst>
                <a:ext uri="{FF2B5EF4-FFF2-40B4-BE49-F238E27FC236}">
                  <a16:creationId xmlns:a16="http://schemas.microsoft.com/office/drawing/2014/main" id="{0AB98FC1-F330-2F49-BBB9-88E34EFAE7C2}"/>
                </a:ext>
              </a:extLst>
            </p:cNvPr>
            <p:cNvGrpSpPr/>
            <p:nvPr userDrawn="1"/>
          </p:nvGrpSpPr>
          <p:grpSpPr bwMode="black">
            <a:xfrm>
              <a:off x="2458955" y="1326072"/>
              <a:ext cx="7609174" cy="4080815"/>
              <a:chOff x="2506663" y="1489076"/>
              <a:chExt cx="7237412" cy="3881438"/>
            </a:xfrm>
            <a:solidFill>
              <a:srgbClr val="FFFFFF"/>
            </a:solidFill>
          </p:grpSpPr>
          <p:sp>
            <p:nvSpPr>
              <p:cNvPr id="92" name="Freeform 5">
                <a:extLst>
                  <a:ext uri="{FF2B5EF4-FFF2-40B4-BE49-F238E27FC236}">
                    <a16:creationId xmlns:a16="http://schemas.microsoft.com/office/drawing/2014/main" id="{0DD5F87F-9ADB-5141-B661-D431F598DB04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2506663" y="1633538"/>
                <a:ext cx="1258888" cy="2208213"/>
              </a:xfrm>
              <a:custGeom>
                <a:avLst/>
                <a:gdLst>
                  <a:gd name="T0" fmla="*/ 147 w 3494"/>
                  <a:gd name="T1" fmla="*/ 514 h 6122"/>
                  <a:gd name="T2" fmla="*/ 0 w 3494"/>
                  <a:gd name="T3" fmla="*/ 1845 h 6122"/>
                  <a:gd name="T4" fmla="*/ 920 w 3494"/>
                  <a:gd name="T5" fmla="*/ 1696 h 6122"/>
                  <a:gd name="T6" fmla="*/ 359 w 3494"/>
                  <a:gd name="T7" fmla="*/ 6122 h 6122"/>
                  <a:gd name="T8" fmla="*/ 1780 w 3494"/>
                  <a:gd name="T9" fmla="*/ 5934 h 6122"/>
                  <a:gd name="T10" fmla="*/ 2395 w 3494"/>
                  <a:gd name="T11" fmla="*/ 1454 h 6122"/>
                  <a:gd name="T12" fmla="*/ 3255 w 3494"/>
                  <a:gd name="T13" fmla="*/ 1316 h 6122"/>
                  <a:gd name="T14" fmla="*/ 3494 w 3494"/>
                  <a:gd name="T15" fmla="*/ 0 h 6122"/>
                  <a:gd name="T16" fmla="*/ 147 w 3494"/>
                  <a:gd name="T17" fmla="*/ 514 h 6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94" h="6122">
                    <a:moveTo>
                      <a:pt x="147" y="514"/>
                    </a:moveTo>
                    <a:lnTo>
                      <a:pt x="0" y="1845"/>
                    </a:lnTo>
                    <a:lnTo>
                      <a:pt x="920" y="1696"/>
                    </a:lnTo>
                    <a:lnTo>
                      <a:pt x="359" y="6122"/>
                    </a:lnTo>
                    <a:lnTo>
                      <a:pt x="1780" y="5934"/>
                    </a:lnTo>
                    <a:lnTo>
                      <a:pt x="2395" y="1454"/>
                    </a:lnTo>
                    <a:lnTo>
                      <a:pt x="3255" y="1316"/>
                    </a:lnTo>
                    <a:lnTo>
                      <a:pt x="3494" y="0"/>
                    </a:lnTo>
                    <a:lnTo>
                      <a:pt x="147" y="5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" name="Freeform 6">
                <a:extLst>
                  <a:ext uri="{FF2B5EF4-FFF2-40B4-BE49-F238E27FC236}">
                    <a16:creationId xmlns:a16="http://schemas.microsoft.com/office/drawing/2014/main" id="{BAE3F2CD-2C3F-A04F-8DB7-CBC7C4A8FD4F}"/>
                  </a:ext>
                </a:extLst>
              </p:cNvPr>
              <p:cNvSpPr>
                <a:spLocks noEditPoints="1"/>
              </p:cNvSpPr>
              <p:nvPr/>
            </p:nvSpPr>
            <p:spPr bwMode="black">
              <a:xfrm>
                <a:off x="3325813" y="1489076"/>
                <a:ext cx="1385888" cy="2262188"/>
              </a:xfrm>
              <a:custGeom>
                <a:avLst/>
                <a:gdLst>
                  <a:gd name="T0" fmla="*/ 2534 w 3846"/>
                  <a:gd name="T1" fmla="*/ 1646 h 6273"/>
                  <a:gd name="T2" fmla="*/ 2384 w 3846"/>
                  <a:gd name="T3" fmla="*/ 3329 h 6273"/>
                  <a:gd name="T4" fmla="*/ 2025 w 3846"/>
                  <a:gd name="T5" fmla="*/ 3393 h 6273"/>
                  <a:gd name="T6" fmla="*/ 2512 w 3846"/>
                  <a:gd name="T7" fmla="*/ 1650 h 6273"/>
                  <a:gd name="T8" fmla="*/ 2534 w 3846"/>
                  <a:gd name="T9" fmla="*/ 1646 h 6273"/>
                  <a:gd name="T10" fmla="*/ 1890 w 3846"/>
                  <a:gd name="T11" fmla="*/ 301 h 6273"/>
                  <a:gd name="T12" fmla="*/ 0 w 3846"/>
                  <a:gd name="T13" fmla="*/ 6273 h 6273"/>
                  <a:gd name="T14" fmla="*/ 1307 w 3846"/>
                  <a:gd name="T15" fmla="*/ 6102 h 6273"/>
                  <a:gd name="T16" fmla="*/ 1720 w 3846"/>
                  <a:gd name="T17" fmla="*/ 4544 h 6273"/>
                  <a:gd name="T18" fmla="*/ 2277 w 3846"/>
                  <a:gd name="T19" fmla="*/ 4447 h 6273"/>
                  <a:gd name="T20" fmla="*/ 2127 w 3846"/>
                  <a:gd name="T21" fmla="*/ 5995 h 6273"/>
                  <a:gd name="T22" fmla="*/ 3592 w 3846"/>
                  <a:gd name="T23" fmla="*/ 5803 h 6273"/>
                  <a:gd name="T24" fmla="*/ 3846 w 3846"/>
                  <a:gd name="T25" fmla="*/ 0 h 6273"/>
                  <a:gd name="T26" fmla="*/ 1890 w 3846"/>
                  <a:gd name="T27" fmla="*/ 301 h 6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46" h="6273">
                    <a:moveTo>
                      <a:pt x="2534" y="1646"/>
                    </a:moveTo>
                    <a:lnTo>
                      <a:pt x="2384" y="3329"/>
                    </a:lnTo>
                    <a:lnTo>
                      <a:pt x="2025" y="3393"/>
                    </a:lnTo>
                    <a:lnTo>
                      <a:pt x="2512" y="1650"/>
                    </a:lnTo>
                    <a:lnTo>
                      <a:pt x="2534" y="1646"/>
                    </a:lnTo>
                    <a:close/>
                    <a:moveTo>
                      <a:pt x="1890" y="301"/>
                    </a:moveTo>
                    <a:lnTo>
                      <a:pt x="0" y="6273"/>
                    </a:lnTo>
                    <a:lnTo>
                      <a:pt x="1307" y="6102"/>
                    </a:lnTo>
                    <a:lnTo>
                      <a:pt x="1720" y="4544"/>
                    </a:lnTo>
                    <a:lnTo>
                      <a:pt x="2277" y="4447"/>
                    </a:lnTo>
                    <a:lnTo>
                      <a:pt x="2127" y="5995"/>
                    </a:lnTo>
                    <a:lnTo>
                      <a:pt x="3592" y="5803"/>
                    </a:lnTo>
                    <a:lnTo>
                      <a:pt x="3846" y="0"/>
                    </a:lnTo>
                    <a:lnTo>
                      <a:pt x="1890" y="3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" name="Freeform 7">
                <a:extLst>
                  <a:ext uri="{FF2B5EF4-FFF2-40B4-BE49-F238E27FC236}">
                    <a16:creationId xmlns:a16="http://schemas.microsoft.com/office/drawing/2014/main" id="{0615A258-30B2-FD46-83E5-70120315D7E4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4733925" y="1497013"/>
                <a:ext cx="604838" cy="2070100"/>
              </a:xfrm>
              <a:custGeom>
                <a:avLst/>
                <a:gdLst>
                  <a:gd name="T0" fmla="*/ 1383 w 1682"/>
                  <a:gd name="T1" fmla="*/ 5556 h 5737"/>
                  <a:gd name="T2" fmla="*/ 1682 w 1682"/>
                  <a:gd name="T3" fmla="*/ 504 h 5737"/>
                  <a:gd name="T4" fmla="*/ 645 w 1682"/>
                  <a:gd name="T5" fmla="*/ 0 h 5737"/>
                  <a:gd name="T6" fmla="*/ 0 w 1682"/>
                  <a:gd name="T7" fmla="*/ 5737 h 5737"/>
                  <a:gd name="T8" fmla="*/ 1383 w 1682"/>
                  <a:gd name="T9" fmla="*/ 5556 h 5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2" h="5737">
                    <a:moveTo>
                      <a:pt x="1383" y="5556"/>
                    </a:moveTo>
                    <a:lnTo>
                      <a:pt x="1682" y="504"/>
                    </a:lnTo>
                    <a:lnTo>
                      <a:pt x="645" y="0"/>
                    </a:lnTo>
                    <a:lnTo>
                      <a:pt x="0" y="5737"/>
                    </a:lnTo>
                    <a:lnTo>
                      <a:pt x="1383" y="55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" name="Freeform 8">
                <a:extLst>
                  <a:ext uri="{FF2B5EF4-FFF2-40B4-BE49-F238E27FC236}">
                    <a16:creationId xmlns:a16="http://schemas.microsoft.com/office/drawing/2014/main" id="{A5B764C9-9341-C243-900A-0FAD6FFE200F}"/>
                  </a:ext>
                </a:extLst>
              </p:cNvPr>
              <p:cNvSpPr>
                <a:spLocks noEditPoints="1"/>
              </p:cNvSpPr>
              <p:nvPr/>
            </p:nvSpPr>
            <p:spPr bwMode="black">
              <a:xfrm>
                <a:off x="5367338" y="1733551"/>
                <a:ext cx="933450" cy="1749425"/>
              </a:xfrm>
              <a:custGeom>
                <a:avLst/>
                <a:gdLst>
                  <a:gd name="T0" fmla="*/ 1110 w 2592"/>
                  <a:gd name="T1" fmla="*/ 1074 h 4854"/>
                  <a:gd name="T2" fmla="*/ 1528 w 2592"/>
                  <a:gd name="T3" fmla="*/ 1586 h 4854"/>
                  <a:gd name="T4" fmla="*/ 1695 w 2592"/>
                  <a:gd name="T5" fmla="*/ 3201 h 4854"/>
                  <a:gd name="T6" fmla="*/ 1504 w 2592"/>
                  <a:gd name="T7" fmla="*/ 3600 h 4854"/>
                  <a:gd name="T8" fmla="*/ 1177 w 2592"/>
                  <a:gd name="T9" fmla="*/ 3647 h 4854"/>
                  <a:gd name="T10" fmla="*/ 1110 w 2592"/>
                  <a:gd name="T11" fmla="*/ 1074 h 4854"/>
                  <a:gd name="T12" fmla="*/ 1894 w 2592"/>
                  <a:gd name="T13" fmla="*/ 4607 h 4854"/>
                  <a:gd name="T14" fmla="*/ 2590 w 2592"/>
                  <a:gd name="T15" fmla="*/ 3660 h 4854"/>
                  <a:gd name="T16" fmla="*/ 2317 w 2592"/>
                  <a:gd name="T17" fmla="*/ 1839 h 4854"/>
                  <a:gd name="T18" fmla="*/ 1618 w 2592"/>
                  <a:gd name="T19" fmla="*/ 731 h 4854"/>
                  <a:gd name="T20" fmla="*/ 230 w 2592"/>
                  <a:gd name="T21" fmla="*/ 0 h 4854"/>
                  <a:gd name="T22" fmla="*/ 0 w 2592"/>
                  <a:gd name="T23" fmla="*/ 4854 h 4854"/>
                  <a:gd name="T24" fmla="*/ 1894 w 2592"/>
                  <a:gd name="T25" fmla="*/ 4607 h 4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92" h="4854">
                    <a:moveTo>
                      <a:pt x="1110" y="1074"/>
                    </a:moveTo>
                    <a:cubicBezTo>
                      <a:pt x="1489" y="1154"/>
                      <a:pt x="1513" y="1456"/>
                      <a:pt x="1528" y="1586"/>
                    </a:cubicBezTo>
                    <a:cubicBezTo>
                      <a:pt x="1559" y="1874"/>
                      <a:pt x="1667" y="2801"/>
                      <a:pt x="1695" y="3201"/>
                    </a:cubicBezTo>
                    <a:cubicBezTo>
                      <a:pt x="1712" y="3441"/>
                      <a:pt x="1623" y="3548"/>
                      <a:pt x="1504" y="3600"/>
                    </a:cubicBezTo>
                    <a:cubicBezTo>
                      <a:pt x="1416" y="3639"/>
                      <a:pt x="1177" y="3647"/>
                      <a:pt x="1177" y="3647"/>
                    </a:cubicBezTo>
                    <a:lnTo>
                      <a:pt x="1110" y="1074"/>
                    </a:lnTo>
                    <a:close/>
                    <a:moveTo>
                      <a:pt x="1894" y="4607"/>
                    </a:moveTo>
                    <a:cubicBezTo>
                      <a:pt x="2458" y="4532"/>
                      <a:pt x="2592" y="3959"/>
                      <a:pt x="2590" y="3660"/>
                    </a:cubicBezTo>
                    <a:cubicBezTo>
                      <a:pt x="2588" y="3361"/>
                      <a:pt x="2467" y="2576"/>
                      <a:pt x="2317" y="1839"/>
                    </a:cubicBezTo>
                    <a:cubicBezTo>
                      <a:pt x="2166" y="1102"/>
                      <a:pt x="1853" y="909"/>
                      <a:pt x="1618" y="731"/>
                    </a:cubicBezTo>
                    <a:cubicBezTo>
                      <a:pt x="1383" y="553"/>
                      <a:pt x="230" y="0"/>
                      <a:pt x="230" y="0"/>
                    </a:cubicBezTo>
                    <a:lnTo>
                      <a:pt x="0" y="4854"/>
                    </a:lnTo>
                    <a:lnTo>
                      <a:pt x="1894" y="46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" name="Freeform 9">
                <a:extLst>
                  <a:ext uri="{FF2B5EF4-FFF2-40B4-BE49-F238E27FC236}">
                    <a16:creationId xmlns:a16="http://schemas.microsoft.com/office/drawing/2014/main" id="{BA97B084-4929-6543-A806-A0BBA9AA5367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6211888" y="2105026"/>
                <a:ext cx="1128713" cy="1235075"/>
              </a:xfrm>
              <a:custGeom>
                <a:avLst/>
                <a:gdLst>
                  <a:gd name="T0" fmla="*/ 3131 w 3131"/>
                  <a:gd name="T1" fmla="*/ 2974 h 3428"/>
                  <a:gd name="T2" fmla="*/ 2880 w 3131"/>
                  <a:gd name="T3" fmla="*/ 2337 h 3428"/>
                  <a:gd name="T4" fmla="*/ 1423 w 3131"/>
                  <a:gd name="T5" fmla="*/ 2516 h 3428"/>
                  <a:gd name="T6" fmla="*/ 1280 w 3131"/>
                  <a:gd name="T7" fmla="*/ 2070 h 3428"/>
                  <a:gd name="T8" fmla="*/ 2588 w 3131"/>
                  <a:gd name="T9" fmla="*/ 1931 h 3428"/>
                  <a:gd name="T10" fmla="*/ 2339 w 3131"/>
                  <a:gd name="T11" fmla="*/ 1265 h 3428"/>
                  <a:gd name="T12" fmla="*/ 1043 w 3131"/>
                  <a:gd name="T13" fmla="*/ 1362 h 3428"/>
                  <a:gd name="T14" fmla="*/ 933 w 3131"/>
                  <a:gd name="T15" fmla="*/ 947 h 3428"/>
                  <a:gd name="T16" fmla="*/ 2241 w 3131"/>
                  <a:gd name="T17" fmla="*/ 844 h 3428"/>
                  <a:gd name="T18" fmla="*/ 2038 w 3131"/>
                  <a:gd name="T19" fmla="*/ 303 h 3428"/>
                  <a:gd name="T20" fmla="*/ 850 w 3131"/>
                  <a:gd name="T21" fmla="*/ 414 h 3428"/>
                  <a:gd name="T22" fmla="*/ 0 w 3131"/>
                  <a:gd name="T23" fmla="*/ 0 h 3428"/>
                  <a:gd name="T24" fmla="*/ 683 w 3131"/>
                  <a:gd name="T25" fmla="*/ 3428 h 3428"/>
                  <a:gd name="T26" fmla="*/ 1334 w 3131"/>
                  <a:gd name="T27" fmla="*/ 3343 h 3428"/>
                  <a:gd name="T28" fmla="*/ 3131 w 3131"/>
                  <a:gd name="T29" fmla="*/ 2974 h 3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31" h="3428">
                    <a:moveTo>
                      <a:pt x="3131" y="2974"/>
                    </a:moveTo>
                    <a:lnTo>
                      <a:pt x="2880" y="2337"/>
                    </a:lnTo>
                    <a:lnTo>
                      <a:pt x="1423" y="2516"/>
                    </a:lnTo>
                    <a:lnTo>
                      <a:pt x="1280" y="2070"/>
                    </a:lnTo>
                    <a:lnTo>
                      <a:pt x="2588" y="1931"/>
                    </a:lnTo>
                    <a:lnTo>
                      <a:pt x="2339" y="1265"/>
                    </a:lnTo>
                    <a:lnTo>
                      <a:pt x="1043" y="1362"/>
                    </a:lnTo>
                    <a:lnTo>
                      <a:pt x="933" y="947"/>
                    </a:lnTo>
                    <a:lnTo>
                      <a:pt x="2241" y="844"/>
                    </a:lnTo>
                    <a:lnTo>
                      <a:pt x="2038" y="303"/>
                    </a:lnTo>
                    <a:lnTo>
                      <a:pt x="850" y="414"/>
                    </a:lnTo>
                    <a:lnTo>
                      <a:pt x="0" y="0"/>
                    </a:lnTo>
                    <a:lnTo>
                      <a:pt x="683" y="3428"/>
                    </a:lnTo>
                    <a:lnTo>
                      <a:pt x="1334" y="3343"/>
                    </a:lnTo>
                    <a:lnTo>
                      <a:pt x="3131" y="29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" name="Freeform 10">
                <a:extLst>
                  <a:ext uri="{FF2B5EF4-FFF2-40B4-BE49-F238E27FC236}">
                    <a16:creationId xmlns:a16="http://schemas.microsoft.com/office/drawing/2014/main" id="{86C0D594-97EB-A844-B03A-0F039FADA8D8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7146925" y="2495551"/>
                <a:ext cx="795338" cy="300038"/>
              </a:xfrm>
              <a:custGeom>
                <a:avLst/>
                <a:gdLst>
                  <a:gd name="T0" fmla="*/ 2204 w 2204"/>
                  <a:gd name="T1" fmla="*/ 607 h 830"/>
                  <a:gd name="T2" fmla="*/ 1921 w 2204"/>
                  <a:gd name="T3" fmla="*/ 0 h 830"/>
                  <a:gd name="T4" fmla="*/ 0 w 2204"/>
                  <a:gd name="T5" fmla="*/ 165 h 830"/>
                  <a:gd name="T6" fmla="*/ 265 w 2204"/>
                  <a:gd name="T7" fmla="*/ 830 h 830"/>
                  <a:gd name="T8" fmla="*/ 2204 w 2204"/>
                  <a:gd name="T9" fmla="*/ 607 h 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4" h="830">
                    <a:moveTo>
                      <a:pt x="2204" y="607"/>
                    </a:moveTo>
                    <a:lnTo>
                      <a:pt x="1921" y="0"/>
                    </a:lnTo>
                    <a:lnTo>
                      <a:pt x="0" y="165"/>
                    </a:lnTo>
                    <a:lnTo>
                      <a:pt x="265" y="830"/>
                    </a:lnTo>
                    <a:lnTo>
                      <a:pt x="2204" y="6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" name="Freeform 11">
                <a:extLst>
                  <a:ext uri="{FF2B5EF4-FFF2-40B4-BE49-F238E27FC236}">
                    <a16:creationId xmlns:a16="http://schemas.microsoft.com/office/drawing/2014/main" id="{C668399D-6B93-484E-8795-BC4214DEC7E0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2590800" y="3852863"/>
                <a:ext cx="1217613" cy="1185863"/>
              </a:xfrm>
              <a:custGeom>
                <a:avLst/>
                <a:gdLst>
                  <a:gd name="T0" fmla="*/ 2033 w 3378"/>
                  <a:gd name="T1" fmla="*/ 185 h 3290"/>
                  <a:gd name="T2" fmla="*/ 1406 w 3378"/>
                  <a:gd name="T3" fmla="*/ 1149 h 3290"/>
                  <a:gd name="T4" fmla="*/ 1220 w 3378"/>
                  <a:gd name="T5" fmla="*/ 297 h 3290"/>
                  <a:gd name="T6" fmla="*/ 0 w 3378"/>
                  <a:gd name="T7" fmla="*/ 465 h 3290"/>
                  <a:gd name="T8" fmla="*/ 585 w 3378"/>
                  <a:gd name="T9" fmla="*/ 1862 h 3290"/>
                  <a:gd name="T10" fmla="*/ 269 w 3378"/>
                  <a:gd name="T11" fmla="*/ 3168 h 3290"/>
                  <a:gd name="T12" fmla="*/ 1769 w 3378"/>
                  <a:gd name="T13" fmla="*/ 3290 h 3290"/>
                  <a:gd name="T14" fmla="*/ 2088 w 3378"/>
                  <a:gd name="T15" fmla="*/ 1849 h 3290"/>
                  <a:gd name="T16" fmla="*/ 3378 w 3378"/>
                  <a:gd name="T17" fmla="*/ 0 h 3290"/>
                  <a:gd name="T18" fmla="*/ 2033 w 3378"/>
                  <a:gd name="T19" fmla="*/ 185 h 3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78" h="3290">
                    <a:moveTo>
                      <a:pt x="2033" y="185"/>
                    </a:moveTo>
                    <a:lnTo>
                      <a:pt x="1406" y="1149"/>
                    </a:lnTo>
                    <a:lnTo>
                      <a:pt x="1220" y="297"/>
                    </a:lnTo>
                    <a:lnTo>
                      <a:pt x="0" y="465"/>
                    </a:lnTo>
                    <a:lnTo>
                      <a:pt x="585" y="1862"/>
                    </a:lnTo>
                    <a:lnTo>
                      <a:pt x="269" y="3168"/>
                    </a:lnTo>
                    <a:lnTo>
                      <a:pt x="1769" y="3290"/>
                    </a:lnTo>
                    <a:lnTo>
                      <a:pt x="2088" y="1849"/>
                    </a:lnTo>
                    <a:lnTo>
                      <a:pt x="3378" y="0"/>
                    </a:lnTo>
                    <a:lnTo>
                      <a:pt x="2033" y="1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" name="Freeform 12">
                <a:extLst>
                  <a:ext uri="{FF2B5EF4-FFF2-40B4-BE49-F238E27FC236}">
                    <a16:creationId xmlns:a16="http://schemas.microsoft.com/office/drawing/2014/main" id="{4B3040DF-44A8-F242-B4AA-090AF886644F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3795713" y="3781426"/>
                <a:ext cx="1100138" cy="1395413"/>
              </a:xfrm>
              <a:custGeom>
                <a:avLst/>
                <a:gdLst>
                  <a:gd name="T0" fmla="*/ 1500 w 3054"/>
                  <a:gd name="T1" fmla="*/ 2658 h 3866"/>
                  <a:gd name="T2" fmla="*/ 1451 w 3054"/>
                  <a:gd name="T3" fmla="*/ 0 h 3866"/>
                  <a:gd name="T4" fmla="*/ 180 w 3054"/>
                  <a:gd name="T5" fmla="*/ 175 h 3866"/>
                  <a:gd name="T6" fmla="*/ 0 w 3054"/>
                  <a:gd name="T7" fmla="*/ 3614 h 3866"/>
                  <a:gd name="T8" fmla="*/ 3054 w 3054"/>
                  <a:gd name="T9" fmla="*/ 3866 h 3866"/>
                  <a:gd name="T10" fmla="*/ 2933 w 3054"/>
                  <a:gd name="T11" fmla="*/ 2673 h 3866"/>
                  <a:gd name="T12" fmla="*/ 1500 w 3054"/>
                  <a:gd name="T13" fmla="*/ 2658 h 3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4" h="3866">
                    <a:moveTo>
                      <a:pt x="1500" y="2658"/>
                    </a:moveTo>
                    <a:lnTo>
                      <a:pt x="1451" y="0"/>
                    </a:lnTo>
                    <a:lnTo>
                      <a:pt x="180" y="175"/>
                    </a:lnTo>
                    <a:lnTo>
                      <a:pt x="0" y="3614"/>
                    </a:lnTo>
                    <a:lnTo>
                      <a:pt x="3054" y="3866"/>
                    </a:lnTo>
                    <a:lnTo>
                      <a:pt x="2933" y="2673"/>
                    </a:lnTo>
                    <a:lnTo>
                      <a:pt x="1500" y="26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" name="Freeform 13">
                <a:extLst>
                  <a:ext uri="{FF2B5EF4-FFF2-40B4-BE49-F238E27FC236}">
                    <a16:creationId xmlns:a16="http://schemas.microsoft.com/office/drawing/2014/main" id="{438076B9-5FCE-D04D-99C3-11125F52EE75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4824413" y="3649663"/>
                <a:ext cx="735013" cy="1579563"/>
              </a:xfrm>
              <a:custGeom>
                <a:avLst/>
                <a:gdLst>
                  <a:gd name="T0" fmla="*/ 0 w 2037"/>
                  <a:gd name="T1" fmla="*/ 174 h 4383"/>
                  <a:gd name="T2" fmla="*/ 486 w 2037"/>
                  <a:gd name="T3" fmla="*/ 4256 h 4383"/>
                  <a:gd name="T4" fmla="*/ 2037 w 2037"/>
                  <a:gd name="T5" fmla="*/ 4383 h 4383"/>
                  <a:gd name="T6" fmla="*/ 1264 w 2037"/>
                  <a:gd name="T7" fmla="*/ 0 h 4383"/>
                  <a:gd name="T8" fmla="*/ 0 w 2037"/>
                  <a:gd name="T9" fmla="*/ 174 h 4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37" h="4383">
                    <a:moveTo>
                      <a:pt x="0" y="174"/>
                    </a:moveTo>
                    <a:lnTo>
                      <a:pt x="486" y="4256"/>
                    </a:lnTo>
                    <a:lnTo>
                      <a:pt x="2037" y="4383"/>
                    </a:lnTo>
                    <a:lnTo>
                      <a:pt x="1264" y="0"/>
                    </a:lnTo>
                    <a:lnTo>
                      <a:pt x="0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" name="Freeform 14">
                <a:extLst>
                  <a:ext uri="{FF2B5EF4-FFF2-40B4-BE49-F238E27FC236}">
                    <a16:creationId xmlns:a16="http://schemas.microsoft.com/office/drawing/2014/main" id="{D2DD7767-E263-B74F-BD22-1E696C7E1E71}"/>
                  </a:ext>
                </a:extLst>
              </p:cNvPr>
              <p:cNvSpPr>
                <a:spLocks noEditPoints="1"/>
              </p:cNvSpPr>
              <p:nvPr/>
            </p:nvSpPr>
            <p:spPr bwMode="black">
              <a:xfrm>
                <a:off x="5438775" y="3505201"/>
                <a:ext cx="1316038" cy="1827213"/>
              </a:xfrm>
              <a:custGeom>
                <a:avLst/>
                <a:gdLst>
                  <a:gd name="T0" fmla="*/ 1657 w 3654"/>
                  <a:gd name="T1" fmla="*/ 3569 h 5068"/>
                  <a:gd name="T2" fmla="*/ 1249 w 3654"/>
                  <a:gd name="T3" fmla="*/ 1777 h 5068"/>
                  <a:gd name="T4" fmla="*/ 1444 w 3654"/>
                  <a:gd name="T5" fmla="*/ 1134 h 5068"/>
                  <a:gd name="T6" fmla="*/ 1930 w 3654"/>
                  <a:gd name="T7" fmla="*/ 1888 h 5068"/>
                  <a:gd name="T8" fmla="*/ 2294 w 3654"/>
                  <a:gd name="T9" fmla="*/ 3484 h 5068"/>
                  <a:gd name="T10" fmla="*/ 2076 w 3654"/>
                  <a:gd name="T11" fmla="*/ 4093 h 5068"/>
                  <a:gd name="T12" fmla="*/ 1657 w 3654"/>
                  <a:gd name="T13" fmla="*/ 3569 h 5068"/>
                  <a:gd name="T14" fmla="*/ 1273 w 3654"/>
                  <a:gd name="T15" fmla="*/ 72 h 5068"/>
                  <a:gd name="T16" fmla="*/ 57 w 3654"/>
                  <a:gd name="T17" fmla="*/ 1435 h 5068"/>
                  <a:gd name="T18" fmla="*/ 511 w 3654"/>
                  <a:gd name="T19" fmla="*/ 3837 h 5068"/>
                  <a:gd name="T20" fmla="*/ 2299 w 3654"/>
                  <a:gd name="T21" fmla="*/ 5036 h 5068"/>
                  <a:gd name="T22" fmla="*/ 3623 w 3654"/>
                  <a:gd name="T23" fmla="*/ 3883 h 5068"/>
                  <a:gd name="T24" fmla="*/ 2967 w 3654"/>
                  <a:gd name="T25" fmla="*/ 1116 h 5068"/>
                  <a:gd name="T26" fmla="*/ 1273 w 3654"/>
                  <a:gd name="T27" fmla="*/ 72 h 5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54" h="5068">
                    <a:moveTo>
                      <a:pt x="1657" y="3569"/>
                    </a:moveTo>
                    <a:cubicBezTo>
                      <a:pt x="1579" y="3307"/>
                      <a:pt x="1279" y="2042"/>
                      <a:pt x="1249" y="1777"/>
                    </a:cubicBezTo>
                    <a:cubicBezTo>
                      <a:pt x="1219" y="1512"/>
                      <a:pt x="1119" y="1157"/>
                      <a:pt x="1444" y="1134"/>
                    </a:cubicBezTo>
                    <a:cubicBezTo>
                      <a:pt x="1740" y="1112"/>
                      <a:pt x="1833" y="1527"/>
                      <a:pt x="1930" y="1888"/>
                    </a:cubicBezTo>
                    <a:cubicBezTo>
                      <a:pt x="2027" y="2250"/>
                      <a:pt x="2245" y="3154"/>
                      <a:pt x="2294" y="3484"/>
                    </a:cubicBezTo>
                    <a:cubicBezTo>
                      <a:pt x="2343" y="3815"/>
                      <a:pt x="2316" y="4071"/>
                      <a:pt x="2076" y="4093"/>
                    </a:cubicBezTo>
                    <a:cubicBezTo>
                      <a:pt x="1836" y="4115"/>
                      <a:pt x="1736" y="3831"/>
                      <a:pt x="1657" y="3569"/>
                    </a:cubicBezTo>
                    <a:close/>
                    <a:moveTo>
                      <a:pt x="1273" y="72"/>
                    </a:moveTo>
                    <a:cubicBezTo>
                      <a:pt x="318" y="178"/>
                      <a:pt x="0" y="900"/>
                      <a:pt x="57" y="1435"/>
                    </a:cubicBezTo>
                    <a:cubicBezTo>
                      <a:pt x="117" y="1995"/>
                      <a:pt x="283" y="3029"/>
                      <a:pt x="511" y="3837"/>
                    </a:cubicBezTo>
                    <a:cubicBezTo>
                      <a:pt x="740" y="4645"/>
                      <a:pt x="1434" y="5006"/>
                      <a:pt x="2299" y="5036"/>
                    </a:cubicBezTo>
                    <a:cubicBezTo>
                      <a:pt x="3218" y="5068"/>
                      <a:pt x="3654" y="4437"/>
                      <a:pt x="3623" y="3883"/>
                    </a:cubicBezTo>
                    <a:cubicBezTo>
                      <a:pt x="3589" y="3272"/>
                      <a:pt x="3285" y="1941"/>
                      <a:pt x="2967" y="1116"/>
                    </a:cubicBezTo>
                    <a:cubicBezTo>
                      <a:pt x="2649" y="291"/>
                      <a:pt x="1925" y="0"/>
                      <a:pt x="1273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" name="Freeform 15">
                <a:extLst>
                  <a:ext uri="{FF2B5EF4-FFF2-40B4-BE49-F238E27FC236}">
                    <a16:creationId xmlns:a16="http://schemas.microsoft.com/office/drawing/2014/main" id="{EB575A7A-0B3F-FA4C-B7B9-C653BE5D0975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7402513" y="3236913"/>
                <a:ext cx="993775" cy="1530350"/>
              </a:xfrm>
              <a:custGeom>
                <a:avLst/>
                <a:gdLst>
                  <a:gd name="T0" fmla="*/ 0 w 2757"/>
                  <a:gd name="T1" fmla="*/ 143 h 4243"/>
                  <a:gd name="T2" fmla="*/ 1856 w 2757"/>
                  <a:gd name="T3" fmla="*/ 4243 h 4243"/>
                  <a:gd name="T4" fmla="*/ 2757 w 2757"/>
                  <a:gd name="T5" fmla="*/ 3569 h 4243"/>
                  <a:gd name="T6" fmla="*/ 605 w 2757"/>
                  <a:gd name="T7" fmla="*/ 0 h 4243"/>
                  <a:gd name="T8" fmla="*/ 0 w 2757"/>
                  <a:gd name="T9" fmla="*/ 143 h 4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7" h="4243">
                    <a:moveTo>
                      <a:pt x="0" y="143"/>
                    </a:moveTo>
                    <a:lnTo>
                      <a:pt x="1856" y="4243"/>
                    </a:lnTo>
                    <a:lnTo>
                      <a:pt x="2757" y="3569"/>
                    </a:lnTo>
                    <a:lnTo>
                      <a:pt x="605" y="0"/>
                    </a:lnTo>
                    <a:lnTo>
                      <a:pt x="0" y="1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" name="Freeform 16">
                <a:extLst>
                  <a:ext uri="{FF2B5EF4-FFF2-40B4-BE49-F238E27FC236}">
                    <a16:creationId xmlns:a16="http://schemas.microsoft.com/office/drawing/2014/main" id="{5AFB157C-D6F2-EC4B-B3E1-ECF9519E0139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7605713" y="3073401"/>
                <a:ext cx="1339850" cy="1462088"/>
              </a:xfrm>
              <a:custGeom>
                <a:avLst/>
                <a:gdLst>
                  <a:gd name="T0" fmla="*/ 1183 w 3719"/>
                  <a:gd name="T1" fmla="*/ 920 h 4057"/>
                  <a:gd name="T2" fmla="*/ 1221 w 3719"/>
                  <a:gd name="T3" fmla="*/ 751 h 4057"/>
                  <a:gd name="T4" fmla="*/ 1517 w 3719"/>
                  <a:gd name="T5" fmla="*/ 926 h 4057"/>
                  <a:gd name="T6" fmla="*/ 1577 w 3719"/>
                  <a:gd name="T7" fmla="*/ 1005 h 4057"/>
                  <a:gd name="T8" fmla="*/ 2110 w 3719"/>
                  <a:gd name="T9" fmla="*/ 809 h 4057"/>
                  <a:gd name="T10" fmla="*/ 654 w 3719"/>
                  <a:gd name="T11" fmla="*/ 233 h 4057"/>
                  <a:gd name="T12" fmla="*/ 948 w 3719"/>
                  <a:gd name="T13" fmla="*/ 1515 h 4057"/>
                  <a:gd name="T14" fmla="*/ 1871 w 3719"/>
                  <a:gd name="T15" fmla="*/ 1945 h 4057"/>
                  <a:gd name="T16" fmla="*/ 2734 w 3719"/>
                  <a:gd name="T17" fmla="*/ 2423 h 4057"/>
                  <a:gd name="T18" fmla="*/ 2522 w 3719"/>
                  <a:gd name="T19" fmla="*/ 2636 h 4057"/>
                  <a:gd name="T20" fmla="*/ 2256 w 3719"/>
                  <a:gd name="T21" fmla="*/ 2345 h 4057"/>
                  <a:gd name="T22" fmla="*/ 1612 w 3719"/>
                  <a:gd name="T23" fmla="*/ 2725 h 4057"/>
                  <a:gd name="T24" fmla="*/ 3294 w 3719"/>
                  <a:gd name="T25" fmla="*/ 3270 h 4057"/>
                  <a:gd name="T26" fmla="*/ 3278 w 3719"/>
                  <a:gd name="T27" fmla="*/ 1931 h 4057"/>
                  <a:gd name="T28" fmla="*/ 1997 w 3719"/>
                  <a:gd name="T29" fmla="*/ 1279 h 4057"/>
                  <a:gd name="T30" fmla="*/ 1183 w 3719"/>
                  <a:gd name="T31" fmla="*/ 920 h 4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19" h="4057">
                    <a:moveTo>
                      <a:pt x="1183" y="920"/>
                    </a:moveTo>
                    <a:cubicBezTo>
                      <a:pt x="1105" y="810"/>
                      <a:pt x="1148" y="758"/>
                      <a:pt x="1221" y="751"/>
                    </a:cubicBezTo>
                    <a:cubicBezTo>
                      <a:pt x="1311" y="742"/>
                      <a:pt x="1419" y="815"/>
                      <a:pt x="1517" y="926"/>
                    </a:cubicBezTo>
                    <a:cubicBezTo>
                      <a:pt x="1543" y="956"/>
                      <a:pt x="1577" y="1005"/>
                      <a:pt x="1577" y="1005"/>
                    </a:cubicBezTo>
                    <a:lnTo>
                      <a:pt x="2110" y="809"/>
                    </a:lnTo>
                    <a:cubicBezTo>
                      <a:pt x="2055" y="713"/>
                      <a:pt x="1415" y="0"/>
                      <a:pt x="654" y="233"/>
                    </a:cubicBezTo>
                    <a:cubicBezTo>
                      <a:pt x="0" y="434"/>
                      <a:pt x="694" y="1311"/>
                      <a:pt x="948" y="1515"/>
                    </a:cubicBezTo>
                    <a:cubicBezTo>
                      <a:pt x="1127" y="1659"/>
                      <a:pt x="1376" y="1803"/>
                      <a:pt x="1871" y="1945"/>
                    </a:cubicBezTo>
                    <a:cubicBezTo>
                      <a:pt x="2366" y="2088"/>
                      <a:pt x="2655" y="2129"/>
                      <a:pt x="2734" y="2423"/>
                    </a:cubicBezTo>
                    <a:cubicBezTo>
                      <a:pt x="2779" y="2589"/>
                      <a:pt x="2619" y="2675"/>
                      <a:pt x="2522" y="2636"/>
                    </a:cubicBezTo>
                    <a:cubicBezTo>
                      <a:pt x="2362" y="2571"/>
                      <a:pt x="2256" y="2345"/>
                      <a:pt x="2256" y="2345"/>
                    </a:cubicBezTo>
                    <a:lnTo>
                      <a:pt x="1612" y="2725"/>
                    </a:lnTo>
                    <a:cubicBezTo>
                      <a:pt x="1612" y="2725"/>
                      <a:pt x="2244" y="4057"/>
                      <a:pt x="3294" y="3270"/>
                    </a:cubicBezTo>
                    <a:cubicBezTo>
                      <a:pt x="3713" y="2955"/>
                      <a:pt x="3719" y="2411"/>
                      <a:pt x="3278" y="1931"/>
                    </a:cubicBezTo>
                    <a:cubicBezTo>
                      <a:pt x="2873" y="1491"/>
                      <a:pt x="2193" y="1330"/>
                      <a:pt x="1997" y="1279"/>
                    </a:cubicBezTo>
                    <a:cubicBezTo>
                      <a:pt x="1851" y="1241"/>
                      <a:pt x="1321" y="1116"/>
                      <a:pt x="1183" y="9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" name="Freeform 17">
                <a:extLst>
                  <a:ext uri="{FF2B5EF4-FFF2-40B4-BE49-F238E27FC236}">
                    <a16:creationId xmlns:a16="http://schemas.microsoft.com/office/drawing/2014/main" id="{67F37483-EC28-674F-95FA-A46CB1D47F07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8181975" y="2998788"/>
                <a:ext cx="1108075" cy="1001713"/>
              </a:xfrm>
              <a:custGeom>
                <a:avLst/>
                <a:gdLst>
                  <a:gd name="T0" fmla="*/ 1729 w 3076"/>
                  <a:gd name="T1" fmla="*/ 480 h 2778"/>
                  <a:gd name="T2" fmla="*/ 1253 w 3076"/>
                  <a:gd name="T3" fmla="*/ 0 h 2778"/>
                  <a:gd name="T4" fmla="*/ 0 w 3076"/>
                  <a:gd name="T5" fmla="*/ 295 h 2778"/>
                  <a:gd name="T6" fmla="*/ 527 w 3076"/>
                  <a:gd name="T7" fmla="*/ 901 h 2778"/>
                  <a:gd name="T8" fmla="*/ 873 w 3076"/>
                  <a:gd name="T9" fmla="*/ 785 h 2778"/>
                  <a:gd name="T10" fmla="*/ 2535 w 3076"/>
                  <a:gd name="T11" fmla="*/ 2778 h 2778"/>
                  <a:gd name="T12" fmla="*/ 3076 w 3076"/>
                  <a:gd name="T13" fmla="*/ 2373 h 2778"/>
                  <a:gd name="T14" fmla="*/ 1397 w 3076"/>
                  <a:gd name="T15" fmla="*/ 598 h 2778"/>
                  <a:gd name="T16" fmla="*/ 1729 w 3076"/>
                  <a:gd name="T17" fmla="*/ 480 h 27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76" h="2778">
                    <a:moveTo>
                      <a:pt x="1729" y="480"/>
                    </a:moveTo>
                    <a:lnTo>
                      <a:pt x="1253" y="0"/>
                    </a:lnTo>
                    <a:lnTo>
                      <a:pt x="0" y="295"/>
                    </a:lnTo>
                    <a:lnTo>
                      <a:pt x="527" y="901"/>
                    </a:lnTo>
                    <a:lnTo>
                      <a:pt x="873" y="785"/>
                    </a:lnTo>
                    <a:lnTo>
                      <a:pt x="2535" y="2778"/>
                    </a:lnTo>
                    <a:lnTo>
                      <a:pt x="3076" y="2373"/>
                    </a:lnTo>
                    <a:lnTo>
                      <a:pt x="1397" y="598"/>
                    </a:lnTo>
                    <a:lnTo>
                      <a:pt x="1729" y="4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" name="Freeform 18">
                <a:extLst>
                  <a:ext uri="{FF2B5EF4-FFF2-40B4-BE49-F238E27FC236}">
                    <a16:creationId xmlns:a16="http://schemas.microsoft.com/office/drawing/2014/main" id="{2A5A856F-9A85-0C4A-9807-A5860C7B7BC4}"/>
                  </a:ext>
                </a:extLst>
              </p:cNvPr>
              <p:cNvSpPr>
                <a:spLocks noEditPoints="1"/>
              </p:cNvSpPr>
              <p:nvPr/>
            </p:nvSpPr>
            <p:spPr bwMode="black">
              <a:xfrm>
                <a:off x="8721725" y="2859088"/>
                <a:ext cx="1022350" cy="874713"/>
              </a:xfrm>
              <a:custGeom>
                <a:avLst/>
                <a:gdLst>
                  <a:gd name="T0" fmla="*/ 1722 w 2838"/>
                  <a:gd name="T1" fmla="*/ 1584 h 2426"/>
                  <a:gd name="T2" fmla="*/ 965 w 2838"/>
                  <a:gd name="T3" fmla="*/ 834 h 2426"/>
                  <a:gd name="T4" fmla="*/ 890 w 2838"/>
                  <a:gd name="T5" fmla="*/ 562 h 2426"/>
                  <a:gd name="T6" fmla="*/ 1223 w 2838"/>
                  <a:gd name="T7" fmla="*/ 720 h 2426"/>
                  <a:gd name="T8" fmla="*/ 1941 w 2838"/>
                  <a:gd name="T9" fmla="*/ 1426 h 2426"/>
                  <a:gd name="T10" fmla="*/ 2026 w 2838"/>
                  <a:gd name="T11" fmla="*/ 1680 h 2426"/>
                  <a:gd name="T12" fmla="*/ 1722 w 2838"/>
                  <a:gd name="T13" fmla="*/ 1584 h 2426"/>
                  <a:gd name="T14" fmla="*/ 2469 w 2838"/>
                  <a:gd name="T15" fmla="*/ 1268 h 2426"/>
                  <a:gd name="T16" fmla="*/ 1550 w 2838"/>
                  <a:gd name="T17" fmla="*/ 386 h 2426"/>
                  <a:gd name="T18" fmla="*/ 426 w 2838"/>
                  <a:gd name="T19" fmla="*/ 189 h 2426"/>
                  <a:gd name="T20" fmla="*/ 448 w 2838"/>
                  <a:gd name="T21" fmla="*/ 1070 h 2426"/>
                  <a:gd name="T22" fmla="*/ 1408 w 2838"/>
                  <a:gd name="T23" fmla="*/ 2044 h 2426"/>
                  <a:gd name="T24" fmla="*/ 2452 w 2838"/>
                  <a:gd name="T25" fmla="*/ 2127 h 2426"/>
                  <a:gd name="T26" fmla="*/ 2469 w 2838"/>
                  <a:gd name="T27" fmla="*/ 1268 h 2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38" h="2426">
                    <a:moveTo>
                      <a:pt x="1722" y="1584"/>
                    </a:moveTo>
                    <a:cubicBezTo>
                      <a:pt x="1630" y="1508"/>
                      <a:pt x="1043" y="921"/>
                      <a:pt x="965" y="834"/>
                    </a:cubicBezTo>
                    <a:cubicBezTo>
                      <a:pt x="886" y="747"/>
                      <a:pt x="777" y="606"/>
                      <a:pt x="890" y="562"/>
                    </a:cubicBezTo>
                    <a:cubicBezTo>
                      <a:pt x="1008" y="517"/>
                      <a:pt x="1153" y="650"/>
                      <a:pt x="1223" y="720"/>
                    </a:cubicBezTo>
                    <a:cubicBezTo>
                      <a:pt x="1293" y="790"/>
                      <a:pt x="1886" y="1366"/>
                      <a:pt x="1941" y="1426"/>
                    </a:cubicBezTo>
                    <a:cubicBezTo>
                      <a:pt x="1997" y="1487"/>
                      <a:pt x="2110" y="1621"/>
                      <a:pt x="2026" y="1680"/>
                    </a:cubicBezTo>
                    <a:cubicBezTo>
                      <a:pt x="1941" y="1739"/>
                      <a:pt x="1814" y="1660"/>
                      <a:pt x="1722" y="1584"/>
                    </a:cubicBezTo>
                    <a:close/>
                    <a:moveTo>
                      <a:pt x="2469" y="1268"/>
                    </a:moveTo>
                    <a:cubicBezTo>
                      <a:pt x="2295" y="1045"/>
                      <a:pt x="1749" y="537"/>
                      <a:pt x="1550" y="386"/>
                    </a:cubicBezTo>
                    <a:cubicBezTo>
                      <a:pt x="1350" y="235"/>
                      <a:pt x="900" y="0"/>
                      <a:pt x="426" y="189"/>
                    </a:cubicBezTo>
                    <a:cubicBezTo>
                      <a:pt x="178" y="287"/>
                      <a:pt x="0" y="593"/>
                      <a:pt x="448" y="1070"/>
                    </a:cubicBezTo>
                    <a:cubicBezTo>
                      <a:pt x="896" y="1547"/>
                      <a:pt x="1200" y="1872"/>
                      <a:pt x="1408" y="2044"/>
                    </a:cubicBezTo>
                    <a:cubicBezTo>
                      <a:pt x="1616" y="2216"/>
                      <a:pt x="2067" y="2426"/>
                      <a:pt x="2452" y="2127"/>
                    </a:cubicBezTo>
                    <a:cubicBezTo>
                      <a:pt x="2838" y="1828"/>
                      <a:pt x="2643" y="1491"/>
                      <a:pt x="2469" y="12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" name="Freeform 19">
                <a:extLst>
                  <a:ext uri="{FF2B5EF4-FFF2-40B4-BE49-F238E27FC236}">
                    <a16:creationId xmlns:a16="http://schemas.microsoft.com/office/drawing/2014/main" id="{DDD8CA31-C3F1-B649-B1A8-AC80D9E00836}"/>
                  </a:ext>
                </a:extLst>
              </p:cNvPr>
              <p:cNvSpPr>
                <a:spLocks noEditPoints="1"/>
              </p:cNvSpPr>
              <p:nvPr/>
            </p:nvSpPr>
            <p:spPr bwMode="black">
              <a:xfrm>
                <a:off x="6511925" y="3286126"/>
                <a:ext cx="1276350" cy="2084388"/>
              </a:xfrm>
              <a:custGeom>
                <a:avLst/>
                <a:gdLst>
                  <a:gd name="T0" fmla="*/ 1851 w 3541"/>
                  <a:gd name="T1" fmla="*/ 2582 h 5777"/>
                  <a:gd name="T2" fmla="*/ 1413 w 3541"/>
                  <a:gd name="T3" fmla="*/ 1218 h 5777"/>
                  <a:gd name="T4" fmla="*/ 1604 w 3541"/>
                  <a:gd name="T5" fmla="*/ 1159 h 5777"/>
                  <a:gd name="T6" fmla="*/ 1766 w 3541"/>
                  <a:gd name="T7" fmla="*/ 1201 h 5777"/>
                  <a:gd name="T8" fmla="*/ 2235 w 3541"/>
                  <a:gd name="T9" fmla="*/ 2211 h 5777"/>
                  <a:gd name="T10" fmla="*/ 2092 w 3541"/>
                  <a:gd name="T11" fmla="*/ 2480 h 5777"/>
                  <a:gd name="T12" fmla="*/ 1851 w 3541"/>
                  <a:gd name="T13" fmla="*/ 2582 h 5777"/>
                  <a:gd name="T14" fmla="*/ 1152 w 3541"/>
                  <a:gd name="T15" fmla="*/ 314 h 5777"/>
                  <a:gd name="T16" fmla="*/ 514 w 3541"/>
                  <a:gd name="T17" fmla="*/ 465 h 5777"/>
                  <a:gd name="T18" fmla="*/ 0 w 3541"/>
                  <a:gd name="T19" fmla="*/ 537 h 5777"/>
                  <a:gd name="T20" fmla="*/ 1444 w 3541"/>
                  <a:gd name="T21" fmla="*/ 5724 h 5777"/>
                  <a:gd name="T22" fmla="*/ 2094 w 3541"/>
                  <a:gd name="T23" fmla="*/ 5777 h 5777"/>
                  <a:gd name="T24" fmla="*/ 2724 w 3541"/>
                  <a:gd name="T25" fmla="*/ 5305 h 5777"/>
                  <a:gd name="T26" fmla="*/ 2205 w 3541"/>
                  <a:gd name="T27" fmla="*/ 3686 h 5777"/>
                  <a:gd name="T28" fmla="*/ 2851 w 3541"/>
                  <a:gd name="T29" fmla="*/ 1316 h 5777"/>
                  <a:gd name="T30" fmla="*/ 1152 w 3541"/>
                  <a:gd name="T31" fmla="*/ 314 h 5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41" h="5777">
                    <a:moveTo>
                      <a:pt x="1851" y="2582"/>
                    </a:moveTo>
                    <a:lnTo>
                      <a:pt x="1413" y="1218"/>
                    </a:lnTo>
                    <a:cubicBezTo>
                      <a:pt x="1413" y="1218"/>
                      <a:pt x="1519" y="1176"/>
                      <a:pt x="1604" y="1159"/>
                    </a:cubicBezTo>
                    <a:cubicBezTo>
                      <a:pt x="1652" y="1149"/>
                      <a:pt x="1700" y="1161"/>
                      <a:pt x="1766" y="1201"/>
                    </a:cubicBezTo>
                    <a:cubicBezTo>
                      <a:pt x="1949" y="1310"/>
                      <a:pt x="2222" y="1902"/>
                      <a:pt x="2235" y="2211"/>
                    </a:cubicBezTo>
                    <a:cubicBezTo>
                      <a:pt x="2241" y="2360"/>
                      <a:pt x="2181" y="2437"/>
                      <a:pt x="2092" y="2480"/>
                    </a:cubicBezTo>
                    <a:cubicBezTo>
                      <a:pt x="1982" y="2532"/>
                      <a:pt x="1851" y="2582"/>
                      <a:pt x="1851" y="2582"/>
                    </a:cubicBezTo>
                    <a:close/>
                    <a:moveTo>
                      <a:pt x="1152" y="314"/>
                    </a:moveTo>
                    <a:cubicBezTo>
                      <a:pt x="987" y="350"/>
                      <a:pt x="514" y="465"/>
                      <a:pt x="514" y="465"/>
                    </a:cubicBezTo>
                    <a:lnTo>
                      <a:pt x="0" y="537"/>
                    </a:lnTo>
                    <a:lnTo>
                      <a:pt x="1444" y="5724"/>
                    </a:lnTo>
                    <a:lnTo>
                      <a:pt x="2094" y="5777"/>
                    </a:lnTo>
                    <a:lnTo>
                      <a:pt x="2724" y="5305"/>
                    </a:lnTo>
                    <a:lnTo>
                      <a:pt x="2205" y="3686"/>
                    </a:lnTo>
                    <a:cubicBezTo>
                      <a:pt x="2975" y="3280"/>
                      <a:pt x="3541" y="2836"/>
                      <a:pt x="2851" y="1316"/>
                    </a:cubicBezTo>
                    <a:cubicBezTo>
                      <a:pt x="2252" y="0"/>
                      <a:pt x="1317" y="279"/>
                      <a:pt x="1152" y="3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8374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nimi 4">
    <p:bg>
      <p:bgPr>
        <a:solidFill>
          <a:srgbClr val="1BA0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roup 125">
            <a:extLst>
              <a:ext uri="{FF2B5EF4-FFF2-40B4-BE49-F238E27FC236}">
                <a16:creationId xmlns:a16="http://schemas.microsoft.com/office/drawing/2014/main" id="{C9B37E13-1280-44A2-8F0F-C13C0DEE8D6A}"/>
              </a:ext>
            </a:extLst>
          </p:cNvPr>
          <p:cNvGrpSpPr/>
          <p:nvPr userDrawn="1"/>
        </p:nvGrpSpPr>
        <p:grpSpPr bwMode="black">
          <a:xfrm>
            <a:off x="3497263" y="6419851"/>
            <a:ext cx="5207000" cy="82550"/>
            <a:chOff x="3497263" y="6419851"/>
            <a:chExt cx="5207000" cy="82550"/>
          </a:xfrm>
          <a:solidFill>
            <a:schemeClr val="bg1"/>
          </a:solidFill>
        </p:grpSpPr>
        <p:sp>
          <p:nvSpPr>
            <p:cNvPr id="212" name="Freeform 5">
              <a:extLst>
                <a:ext uri="{FF2B5EF4-FFF2-40B4-BE49-F238E27FC236}">
                  <a16:creationId xmlns:a16="http://schemas.microsoft.com/office/drawing/2014/main" id="{67D99819-C15B-4FDD-9F8D-3EFA923D2DF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497263" y="6421438"/>
              <a:ext cx="61913" cy="79375"/>
            </a:xfrm>
            <a:custGeom>
              <a:avLst/>
              <a:gdLst>
                <a:gd name="T0" fmla="*/ 157 w 174"/>
                <a:gd name="T1" fmla="*/ 0 h 215"/>
                <a:gd name="T2" fmla="*/ 174 w 174"/>
                <a:gd name="T3" fmla="*/ 14 h 215"/>
                <a:gd name="T4" fmla="*/ 157 w 174"/>
                <a:gd name="T5" fmla="*/ 27 h 215"/>
                <a:gd name="T6" fmla="*/ 102 w 174"/>
                <a:gd name="T7" fmla="*/ 27 h 215"/>
                <a:gd name="T8" fmla="*/ 102 w 174"/>
                <a:gd name="T9" fmla="*/ 198 h 215"/>
                <a:gd name="T10" fmla="*/ 87 w 174"/>
                <a:gd name="T11" fmla="*/ 215 h 215"/>
                <a:gd name="T12" fmla="*/ 72 w 174"/>
                <a:gd name="T13" fmla="*/ 198 h 215"/>
                <a:gd name="T14" fmla="*/ 72 w 174"/>
                <a:gd name="T15" fmla="*/ 27 h 215"/>
                <a:gd name="T16" fmla="*/ 17 w 174"/>
                <a:gd name="T17" fmla="*/ 27 h 215"/>
                <a:gd name="T18" fmla="*/ 0 w 174"/>
                <a:gd name="T19" fmla="*/ 14 h 215"/>
                <a:gd name="T20" fmla="*/ 17 w 174"/>
                <a:gd name="T21" fmla="*/ 0 h 215"/>
                <a:gd name="T22" fmla="*/ 157 w 174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15">
                  <a:moveTo>
                    <a:pt x="157" y="0"/>
                  </a:moveTo>
                  <a:cubicBezTo>
                    <a:pt x="167" y="0"/>
                    <a:pt x="174" y="4"/>
                    <a:pt x="174" y="14"/>
                  </a:cubicBezTo>
                  <a:cubicBezTo>
                    <a:pt x="174" y="24"/>
                    <a:pt x="167" y="27"/>
                    <a:pt x="157" y="27"/>
                  </a:cubicBezTo>
                  <a:lnTo>
                    <a:pt x="102" y="27"/>
                  </a:lnTo>
                  <a:lnTo>
                    <a:pt x="102" y="198"/>
                  </a:lnTo>
                  <a:cubicBezTo>
                    <a:pt x="102" y="208"/>
                    <a:pt x="97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7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" name="Freeform 6">
              <a:extLst>
                <a:ext uri="{FF2B5EF4-FFF2-40B4-BE49-F238E27FC236}">
                  <a16:creationId xmlns:a16="http://schemas.microsoft.com/office/drawing/2014/main" id="{54FDD255-A40D-48CA-B74A-AEBEE805CC20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567113" y="6421438"/>
              <a:ext cx="58738" cy="79375"/>
            </a:xfrm>
            <a:custGeom>
              <a:avLst/>
              <a:gdLst>
                <a:gd name="T0" fmla="*/ 59 w 166"/>
                <a:gd name="T1" fmla="*/ 126 h 215"/>
                <a:gd name="T2" fmla="*/ 107 w 166"/>
                <a:gd name="T3" fmla="*/ 126 h 215"/>
                <a:gd name="T4" fmla="*/ 83 w 166"/>
                <a:gd name="T5" fmla="*/ 56 h 215"/>
                <a:gd name="T6" fmla="*/ 59 w 166"/>
                <a:gd name="T7" fmla="*/ 126 h 215"/>
                <a:gd name="T8" fmla="*/ 165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8 w 166"/>
                <a:gd name="T15" fmla="*/ 205 h 215"/>
                <a:gd name="T16" fmla="*/ 118 w 166"/>
                <a:gd name="T17" fmla="*/ 153 h 215"/>
                <a:gd name="T18" fmla="*/ 49 w 166"/>
                <a:gd name="T19" fmla="*/ 153 h 215"/>
                <a:gd name="T20" fmla="*/ 29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2 w 166"/>
                <a:gd name="T27" fmla="*/ 193 h 215"/>
                <a:gd name="T28" fmla="*/ 70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5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9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9" y="126"/>
                  </a:lnTo>
                  <a:close/>
                  <a:moveTo>
                    <a:pt x="165" y="193"/>
                  </a:moveTo>
                  <a:cubicBezTo>
                    <a:pt x="166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1" y="212"/>
                    <a:pt x="138" y="205"/>
                  </a:cubicBezTo>
                  <a:lnTo>
                    <a:pt x="118" y="153"/>
                  </a:lnTo>
                  <a:lnTo>
                    <a:pt x="49" y="153"/>
                  </a:lnTo>
                  <a:lnTo>
                    <a:pt x="29" y="205"/>
                  </a:lnTo>
                  <a:cubicBezTo>
                    <a:pt x="26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1" y="196"/>
                    <a:pt x="2" y="193"/>
                  </a:cubicBezTo>
                  <a:lnTo>
                    <a:pt x="70" y="13"/>
                  </a:lnTo>
                  <a:cubicBezTo>
                    <a:pt x="73" y="7"/>
                    <a:pt x="75" y="0"/>
                    <a:pt x="83" y="0"/>
                  </a:cubicBezTo>
                  <a:cubicBezTo>
                    <a:pt x="91" y="0"/>
                    <a:pt x="94" y="7"/>
                    <a:pt x="96" y="13"/>
                  </a:cubicBezTo>
                  <a:lnTo>
                    <a:pt x="16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" name="Freeform 7">
              <a:extLst>
                <a:ext uri="{FF2B5EF4-FFF2-40B4-BE49-F238E27FC236}">
                  <a16:creationId xmlns:a16="http://schemas.microsoft.com/office/drawing/2014/main" id="{738CC65F-9522-454A-B3A4-BE98A6CA2E1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641725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1 w 128"/>
                <a:gd name="T3" fmla="*/ 27 h 215"/>
                <a:gd name="T4" fmla="*/ 78 w 128"/>
                <a:gd name="T5" fmla="*/ 27 h 215"/>
                <a:gd name="T6" fmla="*/ 78 w 128"/>
                <a:gd name="T7" fmla="*/ 188 h 215"/>
                <a:gd name="T8" fmla="*/ 111 w 128"/>
                <a:gd name="T9" fmla="*/ 188 h 215"/>
                <a:gd name="T10" fmla="*/ 128 w 128"/>
                <a:gd name="T11" fmla="*/ 202 h 215"/>
                <a:gd name="T12" fmla="*/ 111 w 128"/>
                <a:gd name="T13" fmla="*/ 215 h 215"/>
                <a:gd name="T14" fmla="*/ 16 w 128"/>
                <a:gd name="T15" fmla="*/ 215 h 215"/>
                <a:gd name="T16" fmla="*/ 0 w 128"/>
                <a:gd name="T17" fmla="*/ 202 h 215"/>
                <a:gd name="T18" fmla="*/ 16 w 128"/>
                <a:gd name="T19" fmla="*/ 188 h 215"/>
                <a:gd name="T20" fmla="*/ 49 w 128"/>
                <a:gd name="T21" fmla="*/ 188 h 215"/>
                <a:gd name="T22" fmla="*/ 49 w 128"/>
                <a:gd name="T23" fmla="*/ 27 h 215"/>
                <a:gd name="T24" fmla="*/ 16 w 128"/>
                <a:gd name="T25" fmla="*/ 27 h 215"/>
                <a:gd name="T26" fmla="*/ 0 w 128"/>
                <a:gd name="T27" fmla="*/ 14 h 215"/>
                <a:gd name="T28" fmla="*/ 16 w 128"/>
                <a:gd name="T29" fmla="*/ 0 h 215"/>
                <a:gd name="T30" fmla="*/ 111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1" y="27"/>
                    <a:pt x="111" y="27"/>
                  </a:cubicBezTo>
                  <a:lnTo>
                    <a:pt x="78" y="27"/>
                  </a:lnTo>
                  <a:lnTo>
                    <a:pt x="78" y="188"/>
                  </a:lnTo>
                  <a:lnTo>
                    <a:pt x="111" y="188"/>
                  </a:lnTo>
                  <a:cubicBezTo>
                    <a:pt x="121" y="188"/>
                    <a:pt x="128" y="192"/>
                    <a:pt x="128" y="202"/>
                  </a:cubicBezTo>
                  <a:cubicBezTo>
                    <a:pt x="128" y="211"/>
                    <a:pt x="121" y="215"/>
                    <a:pt x="111" y="215"/>
                  </a:cubicBezTo>
                  <a:lnTo>
                    <a:pt x="16" y="215"/>
                  </a:lnTo>
                  <a:cubicBezTo>
                    <a:pt x="7" y="215"/>
                    <a:pt x="0" y="211"/>
                    <a:pt x="0" y="202"/>
                  </a:cubicBezTo>
                  <a:cubicBezTo>
                    <a:pt x="0" y="192"/>
                    <a:pt x="7" y="188"/>
                    <a:pt x="16" y="188"/>
                  </a:cubicBezTo>
                  <a:lnTo>
                    <a:pt x="49" y="188"/>
                  </a:lnTo>
                  <a:lnTo>
                    <a:pt x="49" y="27"/>
                  </a:lnTo>
                  <a:lnTo>
                    <a:pt x="16" y="27"/>
                  </a:lnTo>
                  <a:cubicBezTo>
                    <a:pt x="7" y="27"/>
                    <a:pt x="0" y="23"/>
                    <a:pt x="0" y="14"/>
                  </a:cubicBezTo>
                  <a:cubicBezTo>
                    <a:pt x="0" y="4"/>
                    <a:pt x="7" y="0"/>
                    <a:pt x="16" y="0"/>
                  </a:cubicBezTo>
                  <a:lnTo>
                    <a:pt x="111" y="0"/>
                  </a:lnTo>
                  <a:cubicBezTo>
                    <a:pt x="121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8">
              <a:extLst>
                <a:ext uri="{FF2B5EF4-FFF2-40B4-BE49-F238E27FC236}">
                  <a16:creationId xmlns:a16="http://schemas.microsoft.com/office/drawing/2014/main" id="{1C46FBB4-C0E5-4219-A51C-63720C9A3391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708400" y="6421438"/>
              <a:ext cx="55563" cy="79375"/>
            </a:xfrm>
            <a:custGeom>
              <a:avLst/>
              <a:gdLst>
                <a:gd name="T0" fmla="*/ 30 w 151"/>
                <a:gd name="T1" fmla="*/ 188 h 215"/>
                <a:gd name="T2" fmla="*/ 70 w 151"/>
                <a:gd name="T3" fmla="*/ 188 h 215"/>
                <a:gd name="T4" fmla="*/ 122 w 151"/>
                <a:gd name="T5" fmla="*/ 108 h 215"/>
                <a:gd name="T6" fmla="*/ 70 w 151"/>
                <a:gd name="T7" fmla="*/ 27 h 215"/>
                <a:gd name="T8" fmla="*/ 30 w 151"/>
                <a:gd name="T9" fmla="*/ 27 h 215"/>
                <a:gd name="T10" fmla="*/ 30 w 151"/>
                <a:gd name="T11" fmla="*/ 188 h 215"/>
                <a:gd name="T12" fmla="*/ 17 w 151"/>
                <a:gd name="T13" fmla="*/ 215 h 215"/>
                <a:gd name="T14" fmla="*/ 0 w 151"/>
                <a:gd name="T15" fmla="*/ 198 h 215"/>
                <a:gd name="T16" fmla="*/ 0 w 151"/>
                <a:gd name="T17" fmla="*/ 17 h 215"/>
                <a:gd name="T18" fmla="*/ 17 w 151"/>
                <a:gd name="T19" fmla="*/ 0 h 215"/>
                <a:gd name="T20" fmla="*/ 69 w 151"/>
                <a:gd name="T21" fmla="*/ 0 h 215"/>
                <a:gd name="T22" fmla="*/ 151 w 151"/>
                <a:gd name="T23" fmla="*/ 108 h 215"/>
                <a:gd name="T24" fmla="*/ 69 w 151"/>
                <a:gd name="T25" fmla="*/ 215 h 215"/>
                <a:gd name="T26" fmla="*/ 17 w 151"/>
                <a:gd name="T27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" h="215">
                  <a:moveTo>
                    <a:pt x="30" y="188"/>
                  </a:moveTo>
                  <a:lnTo>
                    <a:pt x="70" y="188"/>
                  </a:lnTo>
                  <a:cubicBezTo>
                    <a:pt x="104" y="188"/>
                    <a:pt x="122" y="155"/>
                    <a:pt x="122" y="108"/>
                  </a:cubicBezTo>
                  <a:cubicBezTo>
                    <a:pt x="122" y="61"/>
                    <a:pt x="104" y="27"/>
                    <a:pt x="70" y="27"/>
                  </a:cubicBezTo>
                  <a:lnTo>
                    <a:pt x="30" y="27"/>
                  </a:lnTo>
                  <a:lnTo>
                    <a:pt x="30" y="188"/>
                  </a:lnTo>
                  <a:close/>
                  <a:moveTo>
                    <a:pt x="17" y="215"/>
                  </a:move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7"/>
                    <a:pt x="7" y="0"/>
                    <a:pt x="17" y="0"/>
                  </a:cubicBezTo>
                  <a:lnTo>
                    <a:pt x="69" y="0"/>
                  </a:lnTo>
                  <a:cubicBezTo>
                    <a:pt x="122" y="0"/>
                    <a:pt x="151" y="45"/>
                    <a:pt x="151" y="108"/>
                  </a:cubicBezTo>
                  <a:cubicBezTo>
                    <a:pt x="151" y="170"/>
                    <a:pt x="122" y="215"/>
                    <a:pt x="69" y="215"/>
                  </a:cubicBezTo>
                  <a:lnTo>
                    <a:pt x="17" y="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Freeform 9">
              <a:extLst>
                <a:ext uri="{FF2B5EF4-FFF2-40B4-BE49-F238E27FC236}">
                  <a16:creationId xmlns:a16="http://schemas.microsoft.com/office/drawing/2014/main" id="{E873E291-46E0-4477-B1F7-7A09741B385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776663" y="6421438"/>
              <a:ext cx="52388" cy="79375"/>
            </a:xfrm>
            <a:custGeom>
              <a:avLst/>
              <a:gdLst>
                <a:gd name="T0" fmla="*/ 125 w 146"/>
                <a:gd name="T1" fmla="*/ 0 h 215"/>
                <a:gd name="T2" fmla="*/ 141 w 146"/>
                <a:gd name="T3" fmla="*/ 14 h 215"/>
                <a:gd name="T4" fmla="*/ 125 w 146"/>
                <a:gd name="T5" fmla="*/ 27 h 215"/>
                <a:gd name="T6" fmla="*/ 29 w 146"/>
                <a:gd name="T7" fmla="*/ 27 h 215"/>
                <a:gd name="T8" fmla="*/ 29 w 146"/>
                <a:gd name="T9" fmla="*/ 91 h 215"/>
                <a:gd name="T10" fmla="*/ 100 w 146"/>
                <a:gd name="T11" fmla="*/ 91 h 215"/>
                <a:gd name="T12" fmla="*/ 115 w 146"/>
                <a:gd name="T13" fmla="*/ 105 h 215"/>
                <a:gd name="T14" fmla="*/ 100 w 146"/>
                <a:gd name="T15" fmla="*/ 118 h 215"/>
                <a:gd name="T16" fmla="*/ 29 w 146"/>
                <a:gd name="T17" fmla="*/ 118 h 215"/>
                <a:gd name="T18" fmla="*/ 29 w 146"/>
                <a:gd name="T19" fmla="*/ 188 h 215"/>
                <a:gd name="T20" fmla="*/ 129 w 146"/>
                <a:gd name="T21" fmla="*/ 188 h 215"/>
                <a:gd name="T22" fmla="*/ 146 w 146"/>
                <a:gd name="T23" fmla="*/ 202 h 215"/>
                <a:gd name="T24" fmla="*/ 129 w 146"/>
                <a:gd name="T25" fmla="*/ 215 h 215"/>
                <a:gd name="T26" fmla="*/ 16 w 146"/>
                <a:gd name="T27" fmla="*/ 215 h 215"/>
                <a:gd name="T28" fmla="*/ 0 w 146"/>
                <a:gd name="T29" fmla="*/ 198 h 215"/>
                <a:gd name="T30" fmla="*/ 0 w 146"/>
                <a:gd name="T31" fmla="*/ 17 h 215"/>
                <a:gd name="T32" fmla="*/ 16 w 146"/>
                <a:gd name="T33" fmla="*/ 0 h 215"/>
                <a:gd name="T34" fmla="*/ 125 w 146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15">
                  <a:moveTo>
                    <a:pt x="125" y="0"/>
                  </a:moveTo>
                  <a:cubicBezTo>
                    <a:pt x="134" y="0"/>
                    <a:pt x="141" y="4"/>
                    <a:pt x="141" y="14"/>
                  </a:cubicBezTo>
                  <a:cubicBezTo>
                    <a:pt x="141" y="24"/>
                    <a:pt x="134" y="27"/>
                    <a:pt x="125" y="27"/>
                  </a:cubicBezTo>
                  <a:lnTo>
                    <a:pt x="29" y="27"/>
                  </a:lnTo>
                  <a:lnTo>
                    <a:pt x="29" y="91"/>
                  </a:lnTo>
                  <a:lnTo>
                    <a:pt x="100" y="91"/>
                  </a:lnTo>
                  <a:cubicBezTo>
                    <a:pt x="109" y="91"/>
                    <a:pt x="115" y="94"/>
                    <a:pt x="115" y="105"/>
                  </a:cubicBezTo>
                  <a:cubicBezTo>
                    <a:pt x="115" y="115"/>
                    <a:pt x="109" y="118"/>
                    <a:pt x="100" y="118"/>
                  </a:cubicBezTo>
                  <a:lnTo>
                    <a:pt x="29" y="118"/>
                  </a:lnTo>
                  <a:lnTo>
                    <a:pt x="29" y="188"/>
                  </a:lnTo>
                  <a:lnTo>
                    <a:pt x="129" y="188"/>
                  </a:lnTo>
                  <a:cubicBezTo>
                    <a:pt x="139" y="188"/>
                    <a:pt x="146" y="191"/>
                    <a:pt x="146" y="202"/>
                  </a:cubicBezTo>
                  <a:cubicBezTo>
                    <a:pt x="146" y="212"/>
                    <a:pt x="139" y="215"/>
                    <a:pt x="129" y="215"/>
                  </a:cubicBezTo>
                  <a:lnTo>
                    <a:pt x="16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7" y="0"/>
                    <a:pt x="16" y="0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10">
              <a:extLst>
                <a:ext uri="{FF2B5EF4-FFF2-40B4-BE49-F238E27FC236}">
                  <a16:creationId xmlns:a16="http://schemas.microsoft.com/office/drawing/2014/main" id="{5ED71075-177E-4ECF-ABBB-AC507D3D5206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841750" y="6421438"/>
              <a:ext cx="58738" cy="79375"/>
            </a:xfrm>
            <a:custGeom>
              <a:avLst/>
              <a:gdLst>
                <a:gd name="T0" fmla="*/ 67 w 163"/>
                <a:gd name="T1" fmla="*/ 121 h 215"/>
                <a:gd name="T2" fmla="*/ 3 w 163"/>
                <a:gd name="T3" fmla="*/ 25 h 215"/>
                <a:gd name="T4" fmla="*/ 0 w 163"/>
                <a:gd name="T5" fmla="*/ 16 h 215"/>
                <a:gd name="T6" fmla="*/ 7 w 163"/>
                <a:gd name="T7" fmla="*/ 3 h 215"/>
                <a:gd name="T8" fmla="*/ 16 w 163"/>
                <a:gd name="T9" fmla="*/ 0 h 215"/>
                <a:gd name="T10" fmla="*/ 29 w 163"/>
                <a:gd name="T11" fmla="*/ 7 h 215"/>
                <a:gd name="T12" fmla="*/ 81 w 163"/>
                <a:gd name="T13" fmla="*/ 90 h 215"/>
                <a:gd name="T14" fmla="*/ 134 w 163"/>
                <a:gd name="T15" fmla="*/ 7 h 215"/>
                <a:gd name="T16" fmla="*/ 147 w 163"/>
                <a:gd name="T17" fmla="*/ 0 h 215"/>
                <a:gd name="T18" fmla="*/ 157 w 163"/>
                <a:gd name="T19" fmla="*/ 3 h 215"/>
                <a:gd name="T20" fmla="*/ 163 w 163"/>
                <a:gd name="T21" fmla="*/ 16 h 215"/>
                <a:gd name="T22" fmla="*/ 160 w 163"/>
                <a:gd name="T23" fmla="*/ 25 h 215"/>
                <a:gd name="T24" fmla="*/ 96 w 163"/>
                <a:gd name="T25" fmla="*/ 121 h 215"/>
                <a:gd name="T26" fmla="*/ 96 w 163"/>
                <a:gd name="T27" fmla="*/ 199 h 215"/>
                <a:gd name="T28" fmla="*/ 81 w 163"/>
                <a:gd name="T29" fmla="*/ 215 h 215"/>
                <a:gd name="T30" fmla="*/ 67 w 163"/>
                <a:gd name="T31" fmla="*/ 199 h 215"/>
                <a:gd name="T32" fmla="*/ 67 w 163"/>
                <a:gd name="T33" fmla="*/ 12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3" h="215">
                  <a:moveTo>
                    <a:pt x="67" y="121"/>
                  </a:moveTo>
                  <a:lnTo>
                    <a:pt x="3" y="25"/>
                  </a:lnTo>
                  <a:cubicBezTo>
                    <a:pt x="1" y="22"/>
                    <a:pt x="0" y="19"/>
                    <a:pt x="0" y="16"/>
                  </a:cubicBezTo>
                  <a:cubicBezTo>
                    <a:pt x="0" y="11"/>
                    <a:pt x="2" y="6"/>
                    <a:pt x="7" y="3"/>
                  </a:cubicBezTo>
                  <a:cubicBezTo>
                    <a:pt x="9" y="1"/>
                    <a:pt x="13" y="0"/>
                    <a:pt x="16" y="0"/>
                  </a:cubicBezTo>
                  <a:cubicBezTo>
                    <a:pt x="21" y="0"/>
                    <a:pt x="25" y="2"/>
                    <a:pt x="29" y="7"/>
                  </a:cubicBezTo>
                  <a:lnTo>
                    <a:pt x="81" y="90"/>
                  </a:lnTo>
                  <a:lnTo>
                    <a:pt x="134" y="7"/>
                  </a:lnTo>
                  <a:cubicBezTo>
                    <a:pt x="137" y="3"/>
                    <a:pt x="142" y="0"/>
                    <a:pt x="147" y="0"/>
                  </a:cubicBezTo>
                  <a:cubicBezTo>
                    <a:pt x="150" y="0"/>
                    <a:pt x="153" y="1"/>
                    <a:pt x="157" y="3"/>
                  </a:cubicBezTo>
                  <a:cubicBezTo>
                    <a:pt x="161" y="6"/>
                    <a:pt x="163" y="11"/>
                    <a:pt x="163" y="16"/>
                  </a:cubicBezTo>
                  <a:cubicBezTo>
                    <a:pt x="163" y="19"/>
                    <a:pt x="162" y="22"/>
                    <a:pt x="160" y="25"/>
                  </a:cubicBezTo>
                  <a:lnTo>
                    <a:pt x="96" y="121"/>
                  </a:lnTo>
                  <a:lnTo>
                    <a:pt x="96" y="199"/>
                  </a:lnTo>
                  <a:cubicBezTo>
                    <a:pt x="96" y="208"/>
                    <a:pt x="90" y="215"/>
                    <a:pt x="81" y="215"/>
                  </a:cubicBezTo>
                  <a:cubicBezTo>
                    <a:pt x="72" y="215"/>
                    <a:pt x="67" y="208"/>
                    <a:pt x="67" y="199"/>
                  </a:cubicBezTo>
                  <a:lnTo>
                    <a:pt x="67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" name="Freeform 11">
              <a:extLst>
                <a:ext uri="{FF2B5EF4-FFF2-40B4-BE49-F238E27FC236}">
                  <a16:creationId xmlns:a16="http://schemas.microsoft.com/office/drawing/2014/main" id="{6672E048-0F6E-4333-9A63-29F64DAE525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919538" y="6421438"/>
              <a:ext cx="50800" cy="79375"/>
            </a:xfrm>
            <a:custGeom>
              <a:avLst/>
              <a:gdLst>
                <a:gd name="T0" fmla="*/ 15 w 141"/>
                <a:gd name="T1" fmla="*/ 0 h 215"/>
                <a:gd name="T2" fmla="*/ 29 w 141"/>
                <a:gd name="T3" fmla="*/ 17 h 215"/>
                <a:gd name="T4" fmla="*/ 29 w 141"/>
                <a:gd name="T5" fmla="*/ 188 h 215"/>
                <a:gd name="T6" fmla="*/ 125 w 141"/>
                <a:gd name="T7" fmla="*/ 188 h 215"/>
                <a:gd name="T8" fmla="*/ 141 w 141"/>
                <a:gd name="T9" fmla="*/ 202 h 215"/>
                <a:gd name="T10" fmla="*/ 125 w 141"/>
                <a:gd name="T11" fmla="*/ 215 h 215"/>
                <a:gd name="T12" fmla="*/ 17 w 141"/>
                <a:gd name="T13" fmla="*/ 215 h 215"/>
                <a:gd name="T14" fmla="*/ 0 w 141"/>
                <a:gd name="T15" fmla="*/ 198 h 215"/>
                <a:gd name="T16" fmla="*/ 0 w 141"/>
                <a:gd name="T17" fmla="*/ 17 h 215"/>
                <a:gd name="T18" fmla="*/ 15 w 141"/>
                <a:gd name="T1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215">
                  <a:moveTo>
                    <a:pt x="15" y="0"/>
                  </a:moveTo>
                  <a:cubicBezTo>
                    <a:pt x="25" y="0"/>
                    <a:pt x="29" y="7"/>
                    <a:pt x="29" y="17"/>
                  </a:cubicBezTo>
                  <a:lnTo>
                    <a:pt x="29" y="188"/>
                  </a:lnTo>
                  <a:lnTo>
                    <a:pt x="125" y="188"/>
                  </a:lnTo>
                  <a:cubicBezTo>
                    <a:pt x="135" y="188"/>
                    <a:pt x="141" y="192"/>
                    <a:pt x="141" y="202"/>
                  </a:cubicBezTo>
                  <a:cubicBezTo>
                    <a:pt x="141" y="211"/>
                    <a:pt x="135" y="215"/>
                    <a:pt x="125" y="215"/>
                  </a:cubicBezTo>
                  <a:lnTo>
                    <a:pt x="17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7"/>
                    <a:pt x="5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Freeform 12">
              <a:extLst>
                <a:ext uri="{FF2B5EF4-FFF2-40B4-BE49-F238E27FC236}">
                  <a16:creationId xmlns:a16="http://schemas.microsoft.com/office/drawing/2014/main" id="{565A773F-BFE5-4DA3-85A1-DEF53B77E1F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984625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1 w 128"/>
                <a:gd name="T3" fmla="*/ 27 h 215"/>
                <a:gd name="T4" fmla="*/ 79 w 128"/>
                <a:gd name="T5" fmla="*/ 27 h 215"/>
                <a:gd name="T6" fmla="*/ 79 w 128"/>
                <a:gd name="T7" fmla="*/ 188 h 215"/>
                <a:gd name="T8" fmla="*/ 111 w 128"/>
                <a:gd name="T9" fmla="*/ 188 h 215"/>
                <a:gd name="T10" fmla="*/ 128 w 128"/>
                <a:gd name="T11" fmla="*/ 202 h 215"/>
                <a:gd name="T12" fmla="*/ 111 w 128"/>
                <a:gd name="T13" fmla="*/ 215 h 215"/>
                <a:gd name="T14" fmla="*/ 17 w 128"/>
                <a:gd name="T15" fmla="*/ 215 h 215"/>
                <a:gd name="T16" fmla="*/ 0 w 128"/>
                <a:gd name="T17" fmla="*/ 202 h 215"/>
                <a:gd name="T18" fmla="*/ 17 w 128"/>
                <a:gd name="T19" fmla="*/ 188 h 215"/>
                <a:gd name="T20" fmla="*/ 49 w 128"/>
                <a:gd name="T21" fmla="*/ 188 h 215"/>
                <a:gd name="T22" fmla="*/ 49 w 128"/>
                <a:gd name="T23" fmla="*/ 27 h 215"/>
                <a:gd name="T24" fmla="*/ 17 w 128"/>
                <a:gd name="T25" fmla="*/ 27 h 215"/>
                <a:gd name="T26" fmla="*/ 0 w 128"/>
                <a:gd name="T27" fmla="*/ 14 h 215"/>
                <a:gd name="T28" fmla="*/ 17 w 128"/>
                <a:gd name="T29" fmla="*/ 0 h 215"/>
                <a:gd name="T30" fmla="*/ 111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1" y="27"/>
                    <a:pt x="111" y="27"/>
                  </a:cubicBezTo>
                  <a:lnTo>
                    <a:pt x="79" y="27"/>
                  </a:lnTo>
                  <a:lnTo>
                    <a:pt x="79" y="188"/>
                  </a:lnTo>
                  <a:lnTo>
                    <a:pt x="111" y="188"/>
                  </a:lnTo>
                  <a:cubicBezTo>
                    <a:pt x="121" y="188"/>
                    <a:pt x="128" y="192"/>
                    <a:pt x="128" y="202"/>
                  </a:cubicBezTo>
                  <a:cubicBezTo>
                    <a:pt x="128" y="211"/>
                    <a:pt x="121" y="215"/>
                    <a:pt x="111" y="215"/>
                  </a:cubicBezTo>
                  <a:lnTo>
                    <a:pt x="17" y="215"/>
                  </a:lnTo>
                  <a:cubicBezTo>
                    <a:pt x="7" y="215"/>
                    <a:pt x="0" y="211"/>
                    <a:pt x="0" y="202"/>
                  </a:cubicBezTo>
                  <a:cubicBezTo>
                    <a:pt x="0" y="192"/>
                    <a:pt x="7" y="188"/>
                    <a:pt x="17" y="188"/>
                  </a:cubicBezTo>
                  <a:lnTo>
                    <a:pt x="49" y="188"/>
                  </a:lnTo>
                  <a:lnTo>
                    <a:pt x="49" y="27"/>
                  </a:lnTo>
                  <a:lnTo>
                    <a:pt x="17" y="27"/>
                  </a:lnTo>
                  <a:cubicBezTo>
                    <a:pt x="7" y="27"/>
                    <a:pt x="0" y="23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11" y="0"/>
                  </a:lnTo>
                  <a:cubicBezTo>
                    <a:pt x="121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Freeform 13">
              <a:extLst>
                <a:ext uri="{FF2B5EF4-FFF2-40B4-BE49-F238E27FC236}">
                  <a16:creationId xmlns:a16="http://schemas.microsoft.com/office/drawing/2014/main" id="{A1EF4DF5-921A-4D86-AE0A-B3271C6BDA7B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046538" y="6419851"/>
              <a:ext cx="61913" cy="82550"/>
            </a:xfrm>
            <a:custGeom>
              <a:avLst/>
              <a:gdLst>
                <a:gd name="T0" fmla="*/ 86 w 172"/>
                <a:gd name="T1" fmla="*/ 27 h 221"/>
                <a:gd name="T2" fmla="*/ 30 w 172"/>
                <a:gd name="T3" fmla="*/ 111 h 221"/>
                <a:gd name="T4" fmla="*/ 86 w 172"/>
                <a:gd name="T5" fmla="*/ 194 h 221"/>
                <a:gd name="T6" fmla="*/ 142 w 172"/>
                <a:gd name="T7" fmla="*/ 111 h 221"/>
                <a:gd name="T8" fmla="*/ 86 w 172"/>
                <a:gd name="T9" fmla="*/ 27 h 221"/>
                <a:gd name="T10" fmla="*/ 86 w 172"/>
                <a:gd name="T11" fmla="*/ 221 h 221"/>
                <a:gd name="T12" fmla="*/ 0 w 172"/>
                <a:gd name="T13" fmla="*/ 111 h 221"/>
                <a:gd name="T14" fmla="*/ 86 w 172"/>
                <a:gd name="T15" fmla="*/ 0 h 221"/>
                <a:gd name="T16" fmla="*/ 172 w 172"/>
                <a:gd name="T17" fmla="*/ 111 h 221"/>
                <a:gd name="T18" fmla="*/ 86 w 172"/>
                <a:gd name="T1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221">
                  <a:moveTo>
                    <a:pt x="86" y="27"/>
                  </a:moveTo>
                  <a:cubicBezTo>
                    <a:pt x="48" y="27"/>
                    <a:pt x="30" y="63"/>
                    <a:pt x="30" y="111"/>
                  </a:cubicBezTo>
                  <a:cubicBezTo>
                    <a:pt x="30" y="159"/>
                    <a:pt x="48" y="194"/>
                    <a:pt x="86" y="194"/>
                  </a:cubicBezTo>
                  <a:cubicBezTo>
                    <a:pt x="124" y="194"/>
                    <a:pt x="142" y="159"/>
                    <a:pt x="142" y="111"/>
                  </a:cubicBezTo>
                  <a:cubicBezTo>
                    <a:pt x="142" y="63"/>
                    <a:pt x="124" y="27"/>
                    <a:pt x="86" y="27"/>
                  </a:cubicBezTo>
                  <a:close/>
                  <a:moveTo>
                    <a:pt x="86" y="221"/>
                  </a:moveTo>
                  <a:cubicBezTo>
                    <a:pt x="29" y="221"/>
                    <a:pt x="0" y="173"/>
                    <a:pt x="0" y="111"/>
                  </a:cubicBezTo>
                  <a:cubicBezTo>
                    <a:pt x="0" y="48"/>
                    <a:pt x="29" y="0"/>
                    <a:pt x="86" y="0"/>
                  </a:cubicBezTo>
                  <a:cubicBezTo>
                    <a:pt x="143" y="0"/>
                    <a:pt x="172" y="48"/>
                    <a:pt x="172" y="111"/>
                  </a:cubicBezTo>
                  <a:cubicBezTo>
                    <a:pt x="172" y="173"/>
                    <a:pt x="143" y="221"/>
                    <a:pt x="86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Freeform 14">
              <a:extLst>
                <a:ext uri="{FF2B5EF4-FFF2-40B4-BE49-F238E27FC236}">
                  <a16:creationId xmlns:a16="http://schemas.microsoft.com/office/drawing/2014/main" id="{91022A22-54DD-400B-BD9D-996DAE98B312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121150" y="6421438"/>
              <a:ext cx="53975" cy="79375"/>
            </a:xfrm>
            <a:custGeom>
              <a:avLst/>
              <a:gdLst>
                <a:gd name="T0" fmla="*/ 30 w 150"/>
                <a:gd name="T1" fmla="*/ 27 h 215"/>
                <a:gd name="T2" fmla="*/ 30 w 150"/>
                <a:gd name="T3" fmla="*/ 106 h 215"/>
                <a:gd name="T4" fmla="*/ 83 w 150"/>
                <a:gd name="T5" fmla="*/ 106 h 215"/>
                <a:gd name="T6" fmla="*/ 121 w 150"/>
                <a:gd name="T7" fmla="*/ 67 h 215"/>
                <a:gd name="T8" fmla="*/ 83 w 150"/>
                <a:gd name="T9" fmla="*/ 27 h 215"/>
                <a:gd name="T10" fmla="*/ 30 w 150"/>
                <a:gd name="T11" fmla="*/ 27 h 215"/>
                <a:gd name="T12" fmla="*/ 78 w 150"/>
                <a:gd name="T13" fmla="*/ 0 h 215"/>
                <a:gd name="T14" fmla="*/ 150 w 150"/>
                <a:gd name="T15" fmla="*/ 67 h 215"/>
                <a:gd name="T16" fmla="*/ 78 w 150"/>
                <a:gd name="T17" fmla="*/ 133 h 215"/>
                <a:gd name="T18" fmla="*/ 30 w 150"/>
                <a:gd name="T19" fmla="*/ 133 h 215"/>
                <a:gd name="T20" fmla="*/ 30 w 150"/>
                <a:gd name="T21" fmla="*/ 198 h 215"/>
                <a:gd name="T22" fmla="*/ 15 w 150"/>
                <a:gd name="T23" fmla="*/ 215 h 215"/>
                <a:gd name="T24" fmla="*/ 0 w 150"/>
                <a:gd name="T25" fmla="*/ 198 h 215"/>
                <a:gd name="T26" fmla="*/ 0 w 150"/>
                <a:gd name="T27" fmla="*/ 17 h 215"/>
                <a:gd name="T28" fmla="*/ 17 w 150"/>
                <a:gd name="T29" fmla="*/ 0 h 215"/>
                <a:gd name="T30" fmla="*/ 78 w 150"/>
                <a:gd name="T31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0" h="215">
                  <a:moveTo>
                    <a:pt x="30" y="27"/>
                  </a:moveTo>
                  <a:lnTo>
                    <a:pt x="30" y="106"/>
                  </a:lnTo>
                  <a:lnTo>
                    <a:pt x="83" y="106"/>
                  </a:lnTo>
                  <a:cubicBezTo>
                    <a:pt x="109" y="106"/>
                    <a:pt x="121" y="91"/>
                    <a:pt x="121" y="67"/>
                  </a:cubicBezTo>
                  <a:cubicBezTo>
                    <a:pt x="121" y="43"/>
                    <a:pt x="109" y="27"/>
                    <a:pt x="83" y="27"/>
                  </a:cubicBezTo>
                  <a:lnTo>
                    <a:pt x="30" y="27"/>
                  </a:lnTo>
                  <a:close/>
                  <a:moveTo>
                    <a:pt x="78" y="0"/>
                  </a:moveTo>
                  <a:cubicBezTo>
                    <a:pt x="124" y="0"/>
                    <a:pt x="150" y="26"/>
                    <a:pt x="150" y="67"/>
                  </a:cubicBezTo>
                  <a:cubicBezTo>
                    <a:pt x="150" y="111"/>
                    <a:pt x="124" y="133"/>
                    <a:pt x="78" y="133"/>
                  </a:cubicBezTo>
                  <a:lnTo>
                    <a:pt x="30" y="133"/>
                  </a:lnTo>
                  <a:lnTo>
                    <a:pt x="30" y="198"/>
                  </a:lnTo>
                  <a:cubicBezTo>
                    <a:pt x="30" y="208"/>
                    <a:pt x="24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8" y="1"/>
                    <a:pt x="17" y="0"/>
                  </a:cubicBezTo>
                  <a:lnTo>
                    <a:pt x="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" name="Freeform 15">
              <a:extLst>
                <a:ext uri="{FF2B5EF4-FFF2-40B4-BE49-F238E27FC236}">
                  <a16:creationId xmlns:a16="http://schemas.microsoft.com/office/drawing/2014/main" id="{D31C25BF-7DCB-4616-A661-C03EF6289C1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191000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1 w 128"/>
                <a:gd name="T3" fmla="*/ 27 h 215"/>
                <a:gd name="T4" fmla="*/ 79 w 128"/>
                <a:gd name="T5" fmla="*/ 27 h 215"/>
                <a:gd name="T6" fmla="*/ 79 w 128"/>
                <a:gd name="T7" fmla="*/ 188 h 215"/>
                <a:gd name="T8" fmla="*/ 111 w 128"/>
                <a:gd name="T9" fmla="*/ 188 h 215"/>
                <a:gd name="T10" fmla="*/ 128 w 128"/>
                <a:gd name="T11" fmla="*/ 202 h 215"/>
                <a:gd name="T12" fmla="*/ 111 w 128"/>
                <a:gd name="T13" fmla="*/ 215 h 215"/>
                <a:gd name="T14" fmla="*/ 17 w 128"/>
                <a:gd name="T15" fmla="*/ 215 h 215"/>
                <a:gd name="T16" fmla="*/ 0 w 128"/>
                <a:gd name="T17" fmla="*/ 202 h 215"/>
                <a:gd name="T18" fmla="*/ 17 w 128"/>
                <a:gd name="T19" fmla="*/ 188 h 215"/>
                <a:gd name="T20" fmla="*/ 49 w 128"/>
                <a:gd name="T21" fmla="*/ 188 h 215"/>
                <a:gd name="T22" fmla="*/ 49 w 128"/>
                <a:gd name="T23" fmla="*/ 27 h 215"/>
                <a:gd name="T24" fmla="*/ 17 w 128"/>
                <a:gd name="T25" fmla="*/ 27 h 215"/>
                <a:gd name="T26" fmla="*/ 0 w 128"/>
                <a:gd name="T27" fmla="*/ 14 h 215"/>
                <a:gd name="T28" fmla="*/ 17 w 128"/>
                <a:gd name="T29" fmla="*/ 0 h 215"/>
                <a:gd name="T30" fmla="*/ 111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1" y="27"/>
                    <a:pt x="111" y="27"/>
                  </a:cubicBezTo>
                  <a:lnTo>
                    <a:pt x="79" y="27"/>
                  </a:lnTo>
                  <a:lnTo>
                    <a:pt x="79" y="188"/>
                  </a:lnTo>
                  <a:lnTo>
                    <a:pt x="111" y="188"/>
                  </a:lnTo>
                  <a:cubicBezTo>
                    <a:pt x="121" y="188"/>
                    <a:pt x="128" y="192"/>
                    <a:pt x="128" y="202"/>
                  </a:cubicBezTo>
                  <a:cubicBezTo>
                    <a:pt x="128" y="211"/>
                    <a:pt x="121" y="215"/>
                    <a:pt x="111" y="215"/>
                  </a:cubicBezTo>
                  <a:lnTo>
                    <a:pt x="17" y="215"/>
                  </a:lnTo>
                  <a:cubicBezTo>
                    <a:pt x="7" y="215"/>
                    <a:pt x="0" y="211"/>
                    <a:pt x="0" y="202"/>
                  </a:cubicBezTo>
                  <a:cubicBezTo>
                    <a:pt x="0" y="192"/>
                    <a:pt x="7" y="188"/>
                    <a:pt x="17" y="188"/>
                  </a:cubicBezTo>
                  <a:lnTo>
                    <a:pt x="49" y="188"/>
                  </a:lnTo>
                  <a:lnTo>
                    <a:pt x="49" y="27"/>
                  </a:lnTo>
                  <a:lnTo>
                    <a:pt x="17" y="27"/>
                  </a:lnTo>
                  <a:cubicBezTo>
                    <a:pt x="7" y="27"/>
                    <a:pt x="0" y="23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11" y="0"/>
                  </a:lnTo>
                  <a:cubicBezTo>
                    <a:pt x="121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Freeform 16">
              <a:extLst>
                <a:ext uri="{FF2B5EF4-FFF2-40B4-BE49-F238E27FC236}">
                  <a16:creationId xmlns:a16="http://schemas.microsoft.com/office/drawing/2014/main" id="{E8BF9F33-3824-4322-8173-F6086B65557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252913" y="6419851"/>
              <a:ext cx="57150" cy="82550"/>
            </a:xfrm>
            <a:custGeom>
              <a:avLst/>
              <a:gdLst>
                <a:gd name="T0" fmla="*/ 0 w 159"/>
                <a:gd name="T1" fmla="*/ 170 h 221"/>
                <a:gd name="T2" fmla="*/ 15 w 159"/>
                <a:gd name="T3" fmla="*/ 155 h 221"/>
                <a:gd name="T4" fmla="*/ 28 w 159"/>
                <a:gd name="T5" fmla="*/ 164 h 221"/>
                <a:gd name="T6" fmla="*/ 84 w 159"/>
                <a:gd name="T7" fmla="*/ 194 h 221"/>
                <a:gd name="T8" fmla="*/ 130 w 159"/>
                <a:gd name="T9" fmla="*/ 159 h 221"/>
                <a:gd name="T10" fmla="*/ 8 w 159"/>
                <a:gd name="T11" fmla="*/ 62 h 221"/>
                <a:gd name="T12" fmla="*/ 81 w 159"/>
                <a:gd name="T13" fmla="*/ 0 h 221"/>
                <a:gd name="T14" fmla="*/ 147 w 159"/>
                <a:gd name="T15" fmla="*/ 33 h 221"/>
                <a:gd name="T16" fmla="*/ 151 w 159"/>
                <a:gd name="T17" fmla="*/ 46 h 221"/>
                <a:gd name="T18" fmla="*/ 136 w 159"/>
                <a:gd name="T19" fmla="*/ 61 h 221"/>
                <a:gd name="T20" fmla="*/ 123 w 159"/>
                <a:gd name="T21" fmla="*/ 52 h 221"/>
                <a:gd name="T22" fmla="*/ 81 w 159"/>
                <a:gd name="T23" fmla="*/ 27 h 221"/>
                <a:gd name="T24" fmla="*/ 37 w 159"/>
                <a:gd name="T25" fmla="*/ 62 h 221"/>
                <a:gd name="T26" fmla="*/ 159 w 159"/>
                <a:gd name="T27" fmla="*/ 158 h 221"/>
                <a:gd name="T28" fmla="*/ 84 w 159"/>
                <a:gd name="T29" fmla="*/ 221 h 221"/>
                <a:gd name="T30" fmla="*/ 3 w 159"/>
                <a:gd name="T31" fmla="*/ 182 h 221"/>
                <a:gd name="T32" fmla="*/ 0 w 159"/>
                <a:gd name="T33" fmla="*/ 17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" h="221">
                  <a:moveTo>
                    <a:pt x="0" y="170"/>
                  </a:moveTo>
                  <a:cubicBezTo>
                    <a:pt x="0" y="162"/>
                    <a:pt x="6" y="155"/>
                    <a:pt x="15" y="155"/>
                  </a:cubicBezTo>
                  <a:cubicBezTo>
                    <a:pt x="20" y="155"/>
                    <a:pt x="24" y="158"/>
                    <a:pt x="28" y="164"/>
                  </a:cubicBezTo>
                  <a:cubicBezTo>
                    <a:pt x="41" y="184"/>
                    <a:pt x="54" y="194"/>
                    <a:pt x="84" y="194"/>
                  </a:cubicBezTo>
                  <a:cubicBezTo>
                    <a:pt x="113" y="194"/>
                    <a:pt x="130" y="182"/>
                    <a:pt x="130" y="159"/>
                  </a:cubicBezTo>
                  <a:cubicBezTo>
                    <a:pt x="130" y="102"/>
                    <a:pt x="8" y="136"/>
                    <a:pt x="8" y="62"/>
                  </a:cubicBezTo>
                  <a:cubicBezTo>
                    <a:pt x="8" y="20"/>
                    <a:pt x="43" y="0"/>
                    <a:pt x="81" y="0"/>
                  </a:cubicBezTo>
                  <a:cubicBezTo>
                    <a:pt x="113" y="0"/>
                    <a:pt x="134" y="11"/>
                    <a:pt x="147" y="33"/>
                  </a:cubicBezTo>
                  <a:cubicBezTo>
                    <a:pt x="150" y="38"/>
                    <a:pt x="151" y="42"/>
                    <a:pt x="151" y="46"/>
                  </a:cubicBezTo>
                  <a:cubicBezTo>
                    <a:pt x="151" y="56"/>
                    <a:pt x="144" y="61"/>
                    <a:pt x="136" y="61"/>
                  </a:cubicBezTo>
                  <a:cubicBezTo>
                    <a:pt x="131" y="61"/>
                    <a:pt x="126" y="58"/>
                    <a:pt x="123" y="52"/>
                  </a:cubicBezTo>
                  <a:cubicBezTo>
                    <a:pt x="115" y="34"/>
                    <a:pt x="102" y="27"/>
                    <a:pt x="81" y="27"/>
                  </a:cubicBezTo>
                  <a:cubicBezTo>
                    <a:pt x="56" y="27"/>
                    <a:pt x="37" y="37"/>
                    <a:pt x="37" y="62"/>
                  </a:cubicBezTo>
                  <a:cubicBezTo>
                    <a:pt x="37" y="105"/>
                    <a:pt x="159" y="79"/>
                    <a:pt x="159" y="158"/>
                  </a:cubicBezTo>
                  <a:cubicBezTo>
                    <a:pt x="159" y="200"/>
                    <a:pt x="122" y="221"/>
                    <a:pt x="84" y="221"/>
                  </a:cubicBezTo>
                  <a:cubicBezTo>
                    <a:pt x="50" y="221"/>
                    <a:pt x="22" y="209"/>
                    <a:pt x="3" y="182"/>
                  </a:cubicBezTo>
                  <a:cubicBezTo>
                    <a:pt x="1" y="178"/>
                    <a:pt x="0" y="174"/>
                    <a:pt x="0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Freeform 17">
              <a:extLst>
                <a:ext uri="{FF2B5EF4-FFF2-40B4-BE49-F238E27FC236}">
                  <a16:creationId xmlns:a16="http://schemas.microsoft.com/office/drawing/2014/main" id="{350F2A1D-EE11-4255-A21B-6A0F379F393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319588" y="6421438"/>
              <a:ext cx="63500" cy="79375"/>
            </a:xfrm>
            <a:custGeom>
              <a:avLst/>
              <a:gdLst>
                <a:gd name="T0" fmla="*/ 157 w 174"/>
                <a:gd name="T1" fmla="*/ 0 h 215"/>
                <a:gd name="T2" fmla="*/ 174 w 174"/>
                <a:gd name="T3" fmla="*/ 14 h 215"/>
                <a:gd name="T4" fmla="*/ 157 w 174"/>
                <a:gd name="T5" fmla="*/ 27 h 215"/>
                <a:gd name="T6" fmla="*/ 102 w 174"/>
                <a:gd name="T7" fmla="*/ 27 h 215"/>
                <a:gd name="T8" fmla="*/ 102 w 174"/>
                <a:gd name="T9" fmla="*/ 198 h 215"/>
                <a:gd name="T10" fmla="*/ 87 w 174"/>
                <a:gd name="T11" fmla="*/ 215 h 215"/>
                <a:gd name="T12" fmla="*/ 72 w 174"/>
                <a:gd name="T13" fmla="*/ 198 h 215"/>
                <a:gd name="T14" fmla="*/ 72 w 174"/>
                <a:gd name="T15" fmla="*/ 27 h 215"/>
                <a:gd name="T16" fmla="*/ 17 w 174"/>
                <a:gd name="T17" fmla="*/ 27 h 215"/>
                <a:gd name="T18" fmla="*/ 0 w 174"/>
                <a:gd name="T19" fmla="*/ 14 h 215"/>
                <a:gd name="T20" fmla="*/ 17 w 174"/>
                <a:gd name="T21" fmla="*/ 0 h 215"/>
                <a:gd name="T22" fmla="*/ 157 w 174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15">
                  <a:moveTo>
                    <a:pt x="157" y="0"/>
                  </a:moveTo>
                  <a:cubicBezTo>
                    <a:pt x="167" y="0"/>
                    <a:pt x="174" y="4"/>
                    <a:pt x="174" y="14"/>
                  </a:cubicBezTo>
                  <a:cubicBezTo>
                    <a:pt x="174" y="24"/>
                    <a:pt x="167" y="27"/>
                    <a:pt x="157" y="27"/>
                  </a:cubicBezTo>
                  <a:lnTo>
                    <a:pt x="102" y="27"/>
                  </a:lnTo>
                  <a:lnTo>
                    <a:pt x="102" y="198"/>
                  </a:lnTo>
                  <a:cubicBezTo>
                    <a:pt x="102" y="208"/>
                    <a:pt x="97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7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Freeform 18">
              <a:extLst>
                <a:ext uri="{FF2B5EF4-FFF2-40B4-BE49-F238E27FC236}">
                  <a16:creationId xmlns:a16="http://schemas.microsoft.com/office/drawing/2014/main" id="{047EA722-7069-4878-BBFA-86B7AF8AB231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389438" y="6419851"/>
              <a:ext cx="61913" cy="82550"/>
            </a:xfrm>
            <a:custGeom>
              <a:avLst/>
              <a:gdLst>
                <a:gd name="T0" fmla="*/ 86 w 172"/>
                <a:gd name="T1" fmla="*/ 27 h 221"/>
                <a:gd name="T2" fmla="*/ 31 w 172"/>
                <a:gd name="T3" fmla="*/ 111 h 221"/>
                <a:gd name="T4" fmla="*/ 86 w 172"/>
                <a:gd name="T5" fmla="*/ 194 h 221"/>
                <a:gd name="T6" fmla="*/ 142 w 172"/>
                <a:gd name="T7" fmla="*/ 111 h 221"/>
                <a:gd name="T8" fmla="*/ 86 w 172"/>
                <a:gd name="T9" fmla="*/ 27 h 221"/>
                <a:gd name="T10" fmla="*/ 86 w 172"/>
                <a:gd name="T11" fmla="*/ 221 h 221"/>
                <a:gd name="T12" fmla="*/ 0 w 172"/>
                <a:gd name="T13" fmla="*/ 111 h 221"/>
                <a:gd name="T14" fmla="*/ 86 w 172"/>
                <a:gd name="T15" fmla="*/ 0 h 221"/>
                <a:gd name="T16" fmla="*/ 172 w 172"/>
                <a:gd name="T17" fmla="*/ 111 h 221"/>
                <a:gd name="T18" fmla="*/ 86 w 172"/>
                <a:gd name="T1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221">
                  <a:moveTo>
                    <a:pt x="86" y="27"/>
                  </a:moveTo>
                  <a:cubicBezTo>
                    <a:pt x="48" y="27"/>
                    <a:pt x="31" y="63"/>
                    <a:pt x="31" y="111"/>
                  </a:cubicBezTo>
                  <a:cubicBezTo>
                    <a:pt x="31" y="159"/>
                    <a:pt x="48" y="194"/>
                    <a:pt x="86" y="194"/>
                  </a:cubicBezTo>
                  <a:cubicBezTo>
                    <a:pt x="124" y="194"/>
                    <a:pt x="142" y="159"/>
                    <a:pt x="142" y="111"/>
                  </a:cubicBezTo>
                  <a:cubicBezTo>
                    <a:pt x="142" y="63"/>
                    <a:pt x="124" y="27"/>
                    <a:pt x="86" y="27"/>
                  </a:cubicBezTo>
                  <a:close/>
                  <a:moveTo>
                    <a:pt x="86" y="221"/>
                  </a:moveTo>
                  <a:cubicBezTo>
                    <a:pt x="29" y="221"/>
                    <a:pt x="0" y="173"/>
                    <a:pt x="0" y="111"/>
                  </a:cubicBezTo>
                  <a:cubicBezTo>
                    <a:pt x="0" y="48"/>
                    <a:pt x="29" y="0"/>
                    <a:pt x="86" y="0"/>
                  </a:cubicBezTo>
                  <a:cubicBezTo>
                    <a:pt x="144" y="0"/>
                    <a:pt x="172" y="48"/>
                    <a:pt x="172" y="111"/>
                  </a:cubicBezTo>
                  <a:cubicBezTo>
                    <a:pt x="172" y="173"/>
                    <a:pt x="144" y="221"/>
                    <a:pt x="86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Freeform 19">
              <a:extLst>
                <a:ext uri="{FF2B5EF4-FFF2-40B4-BE49-F238E27FC236}">
                  <a16:creationId xmlns:a16="http://schemas.microsoft.com/office/drawing/2014/main" id="{51F1BBD0-F9B8-4900-88BF-3E5E797886A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529138" y="6448426"/>
              <a:ext cx="57150" cy="31750"/>
            </a:xfrm>
            <a:custGeom>
              <a:avLst/>
              <a:gdLst>
                <a:gd name="T0" fmla="*/ 139 w 155"/>
                <a:gd name="T1" fmla="*/ 58 h 84"/>
                <a:gd name="T2" fmla="*/ 155 w 155"/>
                <a:gd name="T3" fmla="*/ 71 h 84"/>
                <a:gd name="T4" fmla="*/ 139 w 155"/>
                <a:gd name="T5" fmla="*/ 84 h 84"/>
                <a:gd name="T6" fmla="*/ 15 w 155"/>
                <a:gd name="T7" fmla="*/ 84 h 84"/>
                <a:gd name="T8" fmla="*/ 0 w 155"/>
                <a:gd name="T9" fmla="*/ 71 h 84"/>
                <a:gd name="T10" fmla="*/ 15 w 155"/>
                <a:gd name="T11" fmla="*/ 58 h 84"/>
                <a:gd name="T12" fmla="*/ 139 w 155"/>
                <a:gd name="T13" fmla="*/ 58 h 84"/>
                <a:gd name="T14" fmla="*/ 139 w 155"/>
                <a:gd name="T15" fmla="*/ 0 h 84"/>
                <a:gd name="T16" fmla="*/ 155 w 155"/>
                <a:gd name="T17" fmla="*/ 13 h 84"/>
                <a:gd name="T18" fmla="*/ 139 w 155"/>
                <a:gd name="T19" fmla="*/ 26 h 84"/>
                <a:gd name="T20" fmla="*/ 15 w 155"/>
                <a:gd name="T21" fmla="*/ 26 h 84"/>
                <a:gd name="T22" fmla="*/ 0 w 155"/>
                <a:gd name="T23" fmla="*/ 13 h 84"/>
                <a:gd name="T24" fmla="*/ 15 w 155"/>
                <a:gd name="T25" fmla="*/ 0 h 84"/>
                <a:gd name="T26" fmla="*/ 139 w 155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84">
                  <a:moveTo>
                    <a:pt x="139" y="58"/>
                  </a:moveTo>
                  <a:cubicBezTo>
                    <a:pt x="149" y="58"/>
                    <a:pt x="155" y="61"/>
                    <a:pt x="155" y="71"/>
                  </a:cubicBezTo>
                  <a:cubicBezTo>
                    <a:pt x="155" y="81"/>
                    <a:pt x="149" y="84"/>
                    <a:pt x="139" y="84"/>
                  </a:cubicBezTo>
                  <a:lnTo>
                    <a:pt x="15" y="84"/>
                  </a:lnTo>
                  <a:cubicBezTo>
                    <a:pt x="6" y="84"/>
                    <a:pt x="0" y="81"/>
                    <a:pt x="0" y="71"/>
                  </a:cubicBezTo>
                  <a:cubicBezTo>
                    <a:pt x="0" y="61"/>
                    <a:pt x="6" y="58"/>
                    <a:pt x="15" y="58"/>
                  </a:cubicBezTo>
                  <a:lnTo>
                    <a:pt x="139" y="58"/>
                  </a:lnTo>
                  <a:close/>
                  <a:moveTo>
                    <a:pt x="139" y="0"/>
                  </a:moveTo>
                  <a:cubicBezTo>
                    <a:pt x="149" y="0"/>
                    <a:pt x="155" y="3"/>
                    <a:pt x="155" y="13"/>
                  </a:cubicBezTo>
                  <a:cubicBezTo>
                    <a:pt x="155" y="23"/>
                    <a:pt x="149" y="26"/>
                    <a:pt x="139" y="26"/>
                  </a:cubicBezTo>
                  <a:lnTo>
                    <a:pt x="15" y="26"/>
                  </a:lnTo>
                  <a:cubicBezTo>
                    <a:pt x="6" y="26"/>
                    <a:pt x="0" y="23"/>
                    <a:pt x="0" y="13"/>
                  </a:cubicBezTo>
                  <a:cubicBezTo>
                    <a:pt x="0" y="3"/>
                    <a:pt x="6" y="0"/>
                    <a:pt x="15" y="0"/>
                  </a:cubicBezTo>
                  <a:lnTo>
                    <a:pt x="1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Freeform 20">
              <a:extLst>
                <a:ext uri="{FF2B5EF4-FFF2-40B4-BE49-F238E27FC236}">
                  <a16:creationId xmlns:a16="http://schemas.microsoft.com/office/drawing/2014/main" id="{3E38CCDA-3C89-4764-BEA1-20C407847935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668838" y="6421438"/>
              <a:ext cx="55563" cy="79375"/>
            </a:xfrm>
            <a:custGeom>
              <a:avLst/>
              <a:gdLst>
                <a:gd name="T0" fmla="*/ 60 w 151"/>
                <a:gd name="T1" fmla="*/ 107 h 215"/>
                <a:gd name="T2" fmla="*/ 29 w 151"/>
                <a:gd name="T3" fmla="*/ 144 h 215"/>
                <a:gd name="T4" fmla="*/ 29 w 151"/>
                <a:gd name="T5" fmla="*/ 198 h 215"/>
                <a:gd name="T6" fmla="*/ 14 w 151"/>
                <a:gd name="T7" fmla="*/ 215 h 215"/>
                <a:gd name="T8" fmla="*/ 0 w 151"/>
                <a:gd name="T9" fmla="*/ 198 h 215"/>
                <a:gd name="T10" fmla="*/ 0 w 151"/>
                <a:gd name="T11" fmla="*/ 17 h 215"/>
                <a:gd name="T12" fmla="*/ 14 w 151"/>
                <a:gd name="T13" fmla="*/ 0 h 215"/>
                <a:gd name="T14" fmla="*/ 29 w 151"/>
                <a:gd name="T15" fmla="*/ 17 h 215"/>
                <a:gd name="T16" fmla="*/ 29 w 151"/>
                <a:gd name="T17" fmla="*/ 101 h 215"/>
                <a:gd name="T18" fmla="*/ 104 w 151"/>
                <a:gd name="T19" fmla="*/ 6 h 215"/>
                <a:gd name="T20" fmla="*/ 117 w 151"/>
                <a:gd name="T21" fmla="*/ 0 h 215"/>
                <a:gd name="T22" fmla="*/ 131 w 151"/>
                <a:gd name="T23" fmla="*/ 13 h 215"/>
                <a:gd name="T24" fmla="*/ 125 w 151"/>
                <a:gd name="T25" fmla="*/ 26 h 215"/>
                <a:gd name="T26" fmla="*/ 78 w 151"/>
                <a:gd name="T27" fmla="*/ 83 h 215"/>
                <a:gd name="T28" fmla="*/ 148 w 151"/>
                <a:gd name="T29" fmla="*/ 190 h 215"/>
                <a:gd name="T30" fmla="*/ 151 w 151"/>
                <a:gd name="T31" fmla="*/ 199 h 215"/>
                <a:gd name="T32" fmla="*/ 136 w 151"/>
                <a:gd name="T33" fmla="*/ 215 h 215"/>
                <a:gd name="T34" fmla="*/ 123 w 151"/>
                <a:gd name="T35" fmla="*/ 207 h 215"/>
                <a:gd name="T36" fmla="*/ 60 w 151"/>
                <a:gd name="T37" fmla="*/ 10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215">
                  <a:moveTo>
                    <a:pt x="60" y="107"/>
                  </a:moveTo>
                  <a:lnTo>
                    <a:pt x="29" y="144"/>
                  </a:lnTo>
                  <a:lnTo>
                    <a:pt x="29" y="198"/>
                  </a:lnTo>
                  <a:cubicBezTo>
                    <a:pt x="29" y="208"/>
                    <a:pt x="24" y="215"/>
                    <a:pt x="14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5" y="0"/>
                    <a:pt x="14" y="0"/>
                  </a:cubicBezTo>
                  <a:cubicBezTo>
                    <a:pt x="23" y="0"/>
                    <a:pt x="29" y="8"/>
                    <a:pt x="29" y="17"/>
                  </a:cubicBezTo>
                  <a:lnTo>
                    <a:pt x="29" y="101"/>
                  </a:lnTo>
                  <a:lnTo>
                    <a:pt x="104" y="6"/>
                  </a:lnTo>
                  <a:cubicBezTo>
                    <a:pt x="108" y="2"/>
                    <a:pt x="112" y="0"/>
                    <a:pt x="117" y="0"/>
                  </a:cubicBezTo>
                  <a:cubicBezTo>
                    <a:pt x="125" y="0"/>
                    <a:pt x="131" y="5"/>
                    <a:pt x="131" y="13"/>
                  </a:cubicBezTo>
                  <a:cubicBezTo>
                    <a:pt x="131" y="17"/>
                    <a:pt x="129" y="21"/>
                    <a:pt x="125" y="26"/>
                  </a:cubicBezTo>
                  <a:lnTo>
                    <a:pt x="78" y="83"/>
                  </a:lnTo>
                  <a:lnTo>
                    <a:pt x="148" y="190"/>
                  </a:lnTo>
                  <a:cubicBezTo>
                    <a:pt x="150" y="193"/>
                    <a:pt x="151" y="196"/>
                    <a:pt x="151" y="199"/>
                  </a:cubicBezTo>
                  <a:cubicBezTo>
                    <a:pt x="151" y="208"/>
                    <a:pt x="144" y="215"/>
                    <a:pt x="136" y="215"/>
                  </a:cubicBezTo>
                  <a:cubicBezTo>
                    <a:pt x="131" y="215"/>
                    <a:pt x="126" y="212"/>
                    <a:pt x="123" y="207"/>
                  </a:cubicBezTo>
                  <a:lnTo>
                    <a:pt x="60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Freeform 21">
              <a:extLst>
                <a:ext uri="{FF2B5EF4-FFF2-40B4-BE49-F238E27FC236}">
                  <a16:creationId xmlns:a16="http://schemas.microsoft.com/office/drawing/2014/main" id="{8EF27EAE-A18D-43A1-A789-D6D215E0ABA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735513" y="6421438"/>
              <a:ext cx="57150" cy="80963"/>
            </a:xfrm>
            <a:custGeom>
              <a:avLst/>
              <a:gdLst>
                <a:gd name="T0" fmla="*/ 0 w 156"/>
                <a:gd name="T1" fmla="*/ 17 h 218"/>
                <a:gd name="T2" fmla="*/ 15 w 156"/>
                <a:gd name="T3" fmla="*/ 0 h 218"/>
                <a:gd name="T4" fmla="*/ 29 w 156"/>
                <a:gd name="T5" fmla="*/ 17 h 218"/>
                <a:gd name="T6" fmla="*/ 29 w 156"/>
                <a:gd name="T7" fmla="*/ 136 h 218"/>
                <a:gd name="T8" fmla="*/ 78 w 156"/>
                <a:gd name="T9" fmla="*/ 191 h 218"/>
                <a:gd name="T10" fmla="*/ 126 w 156"/>
                <a:gd name="T11" fmla="*/ 136 h 218"/>
                <a:gd name="T12" fmla="*/ 126 w 156"/>
                <a:gd name="T13" fmla="*/ 17 h 218"/>
                <a:gd name="T14" fmla="*/ 141 w 156"/>
                <a:gd name="T15" fmla="*/ 0 h 218"/>
                <a:gd name="T16" fmla="*/ 156 w 156"/>
                <a:gd name="T17" fmla="*/ 17 h 218"/>
                <a:gd name="T18" fmla="*/ 156 w 156"/>
                <a:gd name="T19" fmla="*/ 136 h 218"/>
                <a:gd name="T20" fmla="*/ 78 w 156"/>
                <a:gd name="T21" fmla="*/ 218 h 218"/>
                <a:gd name="T22" fmla="*/ 0 w 156"/>
                <a:gd name="T23" fmla="*/ 137 h 218"/>
                <a:gd name="T24" fmla="*/ 0 w 156"/>
                <a:gd name="T25" fmla="*/ 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218">
                  <a:moveTo>
                    <a:pt x="0" y="17"/>
                  </a:moveTo>
                  <a:cubicBezTo>
                    <a:pt x="0" y="8"/>
                    <a:pt x="5" y="0"/>
                    <a:pt x="15" y="0"/>
                  </a:cubicBezTo>
                  <a:cubicBezTo>
                    <a:pt x="24" y="0"/>
                    <a:pt x="29" y="8"/>
                    <a:pt x="29" y="17"/>
                  </a:cubicBezTo>
                  <a:lnTo>
                    <a:pt x="29" y="136"/>
                  </a:lnTo>
                  <a:cubicBezTo>
                    <a:pt x="29" y="176"/>
                    <a:pt x="47" y="191"/>
                    <a:pt x="78" y="191"/>
                  </a:cubicBezTo>
                  <a:cubicBezTo>
                    <a:pt x="108" y="191"/>
                    <a:pt x="126" y="176"/>
                    <a:pt x="126" y="136"/>
                  </a:cubicBezTo>
                  <a:lnTo>
                    <a:pt x="126" y="17"/>
                  </a:lnTo>
                  <a:cubicBezTo>
                    <a:pt x="126" y="8"/>
                    <a:pt x="132" y="0"/>
                    <a:pt x="141" y="0"/>
                  </a:cubicBezTo>
                  <a:cubicBezTo>
                    <a:pt x="150" y="0"/>
                    <a:pt x="156" y="8"/>
                    <a:pt x="156" y="17"/>
                  </a:cubicBezTo>
                  <a:lnTo>
                    <a:pt x="156" y="136"/>
                  </a:lnTo>
                  <a:cubicBezTo>
                    <a:pt x="156" y="184"/>
                    <a:pt x="129" y="218"/>
                    <a:pt x="78" y="218"/>
                  </a:cubicBezTo>
                  <a:cubicBezTo>
                    <a:pt x="27" y="218"/>
                    <a:pt x="0" y="184"/>
                    <a:pt x="0" y="137"/>
                  </a:cubicBez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Freeform 22">
              <a:extLst>
                <a:ext uri="{FF2B5EF4-FFF2-40B4-BE49-F238E27FC236}">
                  <a16:creationId xmlns:a16="http://schemas.microsoft.com/office/drawing/2014/main" id="{75CC500D-2261-4C64-B1A1-39181521704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802188" y="6421438"/>
              <a:ext cx="60325" cy="79375"/>
            </a:xfrm>
            <a:custGeom>
              <a:avLst/>
              <a:gdLst>
                <a:gd name="T0" fmla="*/ 95 w 164"/>
                <a:gd name="T1" fmla="*/ 205 h 215"/>
                <a:gd name="T2" fmla="*/ 82 w 164"/>
                <a:gd name="T3" fmla="*/ 215 h 215"/>
                <a:gd name="T4" fmla="*/ 68 w 164"/>
                <a:gd name="T5" fmla="*/ 205 h 215"/>
                <a:gd name="T6" fmla="*/ 1 w 164"/>
                <a:gd name="T7" fmla="*/ 22 h 215"/>
                <a:gd name="T8" fmla="*/ 0 w 164"/>
                <a:gd name="T9" fmla="*/ 16 h 215"/>
                <a:gd name="T10" fmla="*/ 15 w 164"/>
                <a:gd name="T11" fmla="*/ 0 h 215"/>
                <a:gd name="T12" fmla="*/ 29 w 164"/>
                <a:gd name="T13" fmla="*/ 10 h 215"/>
                <a:gd name="T14" fmla="*/ 82 w 164"/>
                <a:gd name="T15" fmla="*/ 162 h 215"/>
                <a:gd name="T16" fmla="*/ 135 w 164"/>
                <a:gd name="T17" fmla="*/ 10 h 215"/>
                <a:gd name="T18" fmla="*/ 149 w 164"/>
                <a:gd name="T19" fmla="*/ 0 h 215"/>
                <a:gd name="T20" fmla="*/ 164 w 164"/>
                <a:gd name="T21" fmla="*/ 16 h 215"/>
                <a:gd name="T22" fmla="*/ 163 w 164"/>
                <a:gd name="T23" fmla="*/ 22 h 215"/>
                <a:gd name="T24" fmla="*/ 95 w 164"/>
                <a:gd name="T25" fmla="*/ 20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215">
                  <a:moveTo>
                    <a:pt x="95" y="205"/>
                  </a:moveTo>
                  <a:cubicBezTo>
                    <a:pt x="93" y="211"/>
                    <a:pt x="90" y="215"/>
                    <a:pt x="82" y="215"/>
                  </a:cubicBezTo>
                  <a:cubicBezTo>
                    <a:pt x="74" y="215"/>
                    <a:pt x="71" y="211"/>
                    <a:pt x="68" y="205"/>
                  </a:cubicBezTo>
                  <a:lnTo>
                    <a:pt x="1" y="22"/>
                  </a:lnTo>
                  <a:cubicBezTo>
                    <a:pt x="0" y="20"/>
                    <a:pt x="0" y="18"/>
                    <a:pt x="0" y="16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2" y="0"/>
                    <a:pt x="26" y="4"/>
                    <a:pt x="29" y="10"/>
                  </a:cubicBezTo>
                  <a:lnTo>
                    <a:pt x="82" y="162"/>
                  </a:lnTo>
                  <a:lnTo>
                    <a:pt x="135" y="10"/>
                  </a:lnTo>
                  <a:cubicBezTo>
                    <a:pt x="138" y="4"/>
                    <a:pt x="142" y="0"/>
                    <a:pt x="149" y="0"/>
                  </a:cubicBezTo>
                  <a:cubicBezTo>
                    <a:pt x="157" y="0"/>
                    <a:pt x="164" y="6"/>
                    <a:pt x="164" y="16"/>
                  </a:cubicBezTo>
                  <a:cubicBezTo>
                    <a:pt x="164" y="18"/>
                    <a:pt x="164" y="20"/>
                    <a:pt x="163" y="22"/>
                  </a:cubicBezTo>
                  <a:lnTo>
                    <a:pt x="95" y="2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Freeform 23">
              <a:extLst>
                <a:ext uri="{FF2B5EF4-FFF2-40B4-BE49-F238E27FC236}">
                  <a16:creationId xmlns:a16="http://schemas.microsoft.com/office/drawing/2014/main" id="{BA5A1097-B457-47F3-9526-2B4D3734A401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870450" y="6421438"/>
              <a:ext cx="60325" cy="79375"/>
            </a:xfrm>
            <a:custGeom>
              <a:avLst/>
              <a:gdLst>
                <a:gd name="T0" fmla="*/ 59 w 166"/>
                <a:gd name="T1" fmla="*/ 126 h 215"/>
                <a:gd name="T2" fmla="*/ 108 w 166"/>
                <a:gd name="T3" fmla="*/ 126 h 215"/>
                <a:gd name="T4" fmla="*/ 83 w 166"/>
                <a:gd name="T5" fmla="*/ 56 h 215"/>
                <a:gd name="T6" fmla="*/ 59 w 166"/>
                <a:gd name="T7" fmla="*/ 126 h 215"/>
                <a:gd name="T8" fmla="*/ 165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8 w 166"/>
                <a:gd name="T15" fmla="*/ 205 h 215"/>
                <a:gd name="T16" fmla="*/ 118 w 166"/>
                <a:gd name="T17" fmla="*/ 153 h 215"/>
                <a:gd name="T18" fmla="*/ 49 w 166"/>
                <a:gd name="T19" fmla="*/ 153 h 215"/>
                <a:gd name="T20" fmla="*/ 29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2 w 166"/>
                <a:gd name="T27" fmla="*/ 193 h 215"/>
                <a:gd name="T28" fmla="*/ 70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5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9" y="126"/>
                  </a:moveTo>
                  <a:lnTo>
                    <a:pt x="108" y="126"/>
                  </a:lnTo>
                  <a:lnTo>
                    <a:pt x="83" y="56"/>
                  </a:lnTo>
                  <a:lnTo>
                    <a:pt x="59" y="126"/>
                  </a:lnTo>
                  <a:close/>
                  <a:moveTo>
                    <a:pt x="165" y="193"/>
                  </a:moveTo>
                  <a:cubicBezTo>
                    <a:pt x="166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1" y="212"/>
                    <a:pt x="138" y="205"/>
                  </a:cubicBezTo>
                  <a:lnTo>
                    <a:pt x="118" y="153"/>
                  </a:lnTo>
                  <a:lnTo>
                    <a:pt x="49" y="153"/>
                  </a:lnTo>
                  <a:lnTo>
                    <a:pt x="29" y="205"/>
                  </a:lnTo>
                  <a:cubicBezTo>
                    <a:pt x="26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1" y="196"/>
                    <a:pt x="2" y="193"/>
                  </a:cubicBezTo>
                  <a:lnTo>
                    <a:pt x="70" y="13"/>
                  </a:lnTo>
                  <a:cubicBezTo>
                    <a:pt x="73" y="7"/>
                    <a:pt x="75" y="0"/>
                    <a:pt x="83" y="0"/>
                  </a:cubicBezTo>
                  <a:cubicBezTo>
                    <a:pt x="91" y="0"/>
                    <a:pt x="94" y="7"/>
                    <a:pt x="96" y="13"/>
                  </a:cubicBezTo>
                  <a:lnTo>
                    <a:pt x="16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Freeform 24">
              <a:extLst>
                <a:ext uri="{FF2B5EF4-FFF2-40B4-BE49-F238E27FC236}">
                  <a16:creationId xmlns:a16="http://schemas.microsoft.com/office/drawing/2014/main" id="{9DEBF61F-C7BB-4FC0-B843-966D7F11C95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938713" y="6421438"/>
              <a:ext cx="61913" cy="79375"/>
            </a:xfrm>
            <a:custGeom>
              <a:avLst/>
              <a:gdLst>
                <a:gd name="T0" fmla="*/ 157 w 173"/>
                <a:gd name="T1" fmla="*/ 0 h 215"/>
                <a:gd name="T2" fmla="*/ 173 w 173"/>
                <a:gd name="T3" fmla="*/ 14 h 215"/>
                <a:gd name="T4" fmla="*/ 157 w 173"/>
                <a:gd name="T5" fmla="*/ 27 h 215"/>
                <a:gd name="T6" fmla="*/ 101 w 173"/>
                <a:gd name="T7" fmla="*/ 27 h 215"/>
                <a:gd name="T8" fmla="*/ 101 w 173"/>
                <a:gd name="T9" fmla="*/ 198 h 215"/>
                <a:gd name="T10" fmla="*/ 87 w 173"/>
                <a:gd name="T11" fmla="*/ 215 h 215"/>
                <a:gd name="T12" fmla="*/ 72 w 173"/>
                <a:gd name="T13" fmla="*/ 198 h 215"/>
                <a:gd name="T14" fmla="*/ 72 w 173"/>
                <a:gd name="T15" fmla="*/ 27 h 215"/>
                <a:gd name="T16" fmla="*/ 16 w 173"/>
                <a:gd name="T17" fmla="*/ 27 h 215"/>
                <a:gd name="T18" fmla="*/ 0 w 173"/>
                <a:gd name="T19" fmla="*/ 14 h 215"/>
                <a:gd name="T20" fmla="*/ 16 w 173"/>
                <a:gd name="T21" fmla="*/ 0 h 215"/>
                <a:gd name="T22" fmla="*/ 157 w 173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5">
                  <a:moveTo>
                    <a:pt x="157" y="0"/>
                  </a:moveTo>
                  <a:cubicBezTo>
                    <a:pt x="166" y="0"/>
                    <a:pt x="173" y="4"/>
                    <a:pt x="173" y="14"/>
                  </a:cubicBezTo>
                  <a:cubicBezTo>
                    <a:pt x="173" y="24"/>
                    <a:pt x="166" y="27"/>
                    <a:pt x="157" y="27"/>
                  </a:cubicBezTo>
                  <a:lnTo>
                    <a:pt x="101" y="27"/>
                  </a:lnTo>
                  <a:lnTo>
                    <a:pt x="101" y="198"/>
                  </a:lnTo>
                  <a:cubicBezTo>
                    <a:pt x="101" y="208"/>
                    <a:pt x="96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6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6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" name="Freeform 25">
              <a:extLst>
                <a:ext uri="{FF2B5EF4-FFF2-40B4-BE49-F238E27FC236}">
                  <a16:creationId xmlns:a16="http://schemas.microsoft.com/office/drawing/2014/main" id="{C997F301-02EA-4405-8255-433537AAE882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008563" y="6421438"/>
              <a:ext cx="58738" cy="79375"/>
            </a:xfrm>
            <a:custGeom>
              <a:avLst/>
              <a:gdLst>
                <a:gd name="T0" fmla="*/ 59 w 166"/>
                <a:gd name="T1" fmla="*/ 126 h 215"/>
                <a:gd name="T2" fmla="*/ 107 w 166"/>
                <a:gd name="T3" fmla="*/ 126 h 215"/>
                <a:gd name="T4" fmla="*/ 83 w 166"/>
                <a:gd name="T5" fmla="*/ 56 h 215"/>
                <a:gd name="T6" fmla="*/ 59 w 166"/>
                <a:gd name="T7" fmla="*/ 126 h 215"/>
                <a:gd name="T8" fmla="*/ 164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7 w 166"/>
                <a:gd name="T15" fmla="*/ 205 h 215"/>
                <a:gd name="T16" fmla="*/ 117 w 166"/>
                <a:gd name="T17" fmla="*/ 153 h 215"/>
                <a:gd name="T18" fmla="*/ 48 w 166"/>
                <a:gd name="T19" fmla="*/ 153 h 215"/>
                <a:gd name="T20" fmla="*/ 28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1 w 166"/>
                <a:gd name="T27" fmla="*/ 193 h 215"/>
                <a:gd name="T28" fmla="*/ 70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4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9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9" y="126"/>
                  </a:lnTo>
                  <a:close/>
                  <a:moveTo>
                    <a:pt x="164" y="193"/>
                  </a:moveTo>
                  <a:cubicBezTo>
                    <a:pt x="165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0" y="212"/>
                    <a:pt x="137" y="205"/>
                  </a:cubicBezTo>
                  <a:lnTo>
                    <a:pt x="117" y="153"/>
                  </a:lnTo>
                  <a:lnTo>
                    <a:pt x="48" y="153"/>
                  </a:lnTo>
                  <a:lnTo>
                    <a:pt x="28" y="205"/>
                  </a:lnTo>
                  <a:cubicBezTo>
                    <a:pt x="25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70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4" y="7"/>
                    <a:pt x="96" y="13"/>
                  </a:cubicBezTo>
                  <a:lnTo>
                    <a:pt x="164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" name="Freeform 26">
              <a:extLst>
                <a:ext uri="{FF2B5EF4-FFF2-40B4-BE49-F238E27FC236}">
                  <a16:creationId xmlns:a16="http://schemas.microsoft.com/office/drawing/2014/main" id="{3009B97B-75A3-40F1-AA12-8ADE70555E6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081588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2 w 128"/>
                <a:gd name="T3" fmla="*/ 27 h 215"/>
                <a:gd name="T4" fmla="*/ 79 w 128"/>
                <a:gd name="T5" fmla="*/ 27 h 215"/>
                <a:gd name="T6" fmla="*/ 79 w 128"/>
                <a:gd name="T7" fmla="*/ 188 h 215"/>
                <a:gd name="T8" fmla="*/ 112 w 128"/>
                <a:gd name="T9" fmla="*/ 188 h 215"/>
                <a:gd name="T10" fmla="*/ 128 w 128"/>
                <a:gd name="T11" fmla="*/ 202 h 215"/>
                <a:gd name="T12" fmla="*/ 112 w 128"/>
                <a:gd name="T13" fmla="*/ 215 h 215"/>
                <a:gd name="T14" fmla="*/ 17 w 128"/>
                <a:gd name="T15" fmla="*/ 215 h 215"/>
                <a:gd name="T16" fmla="*/ 0 w 128"/>
                <a:gd name="T17" fmla="*/ 202 h 215"/>
                <a:gd name="T18" fmla="*/ 17 w 128"/>
                <a:gd name="T19" fmla="*/ 188 h 215"/>
                <a:gd name="T20" fmla="*/ 50 w 128"/>
                <a:gd name="T21" fmla="*/ 188 h 215"/>
                <a:gd name="T22" fmla="*/ 50 w 128"/>
                <a:gd name="T23" fmla="*/ 27 h 215"/>
                <a:gd name="T24" fmla="*/ 17 w 128"/>
                <a:gd name="T25" fmla="*/ 27 h 215"/>
                <a:gd name="T26" fmla="*/ 0 w 128"/>
                <a:gd name="T27" fmla="*/ 14 h 215"/>
                <a:gd name="T28" fmla="*/ 17 w 128"/>
                <a:gd name="T29" fmla="*/ 0 h 215"/>
                <a:gd name="T30" fmla="*/ 112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1" y="27"/>
                    <a:pt x="112" y="27"/>
                  </a:cubicBezTo>
                  <a:lnTo>
                    <a:pt x="79" y="27"/>
                  </a:lnTo>
                  <a:lnTo>
                    <a:pt x="79" y="188"/>
                  </a:lnTo>
                  <a:lnTo>
                    <a:pt x="112" y="188"/>
                  </a:lnTo>
                  <a:cubicBezTo>
                    <a:pt x="121" y="188"/>
                    <a:pt x="128" y="192"/>
                    <a:pt x="128" y="202"/>
                  </a:cubicBezTo>
                  <a:cubicBezTo>
                    <a:pt x="128" y="211"/>
                    <a:pt x="121" y="215"/>
                    <a:pt x="112" y="215"/>
                  </a:cubicBezTo>
                  <a:lnTo>
                    <a:pt x="17" y="215"/>
                  </a:lnTo>
                  <a:cubicBezTo>
                    <a:pt x="8" y="215"/>
                    <a:pt x="0" y="211"/>
                    <a:pt x="0" y="202"/>
                  </a:cubicBezTo>
                  <a:cubicBezTo>
                    <a:pt x="0" y="192"/>
                    <a:pt x="8" y="188"/>
                    <a:pt x="17" y="188"/>
                  </a:cubicBezTo>
                  <a:lnTo>
                    <a:pt x="50" y="188"/>
                  </a:lnTo>
                  <a:lnTo>
                    <a:pt x="50" y="27"/>
                  </a:lnTo>
                  <a:lnTo>
                    <a:pt x="17" y="27"/>
                  </a:lnTo>
                  <a:cubicBezTo>
                    <a:pt x="8" y="27"/>
                    <a:pt x="0" y="23"/>
                    <a:pt x="0" y="14"/>
                  </a:cubicBezTo>
                  <a:cubicBezTo>
                    <a:pt x="0" y="4"/>
                    <a:pt x="8" y="0"/>
                    <a:pt x="17" y="0"/>
                  </a:cubicBezTo>
                  <a:lnTo>
                    <a:pt x="112" y="0"/>
                  </a:lnTo>
                  <a:cubicBezTo>
                    <a:pt x="121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Freeform 27">
              <a:extLst>
                <a:ext uri="{FF2B5EF4-FFF2-40B4-BE49-F238E27FC236}">
                  <a16:creationId xmlns:a16="http://schemas.microsoft.com/office/drawing/2014/main" id="{EDEC1CED-EC63-43EF-A0BF-E1723357973B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149850" y="6421438"/>
              <a:ext cx="53975" cy="79375"/>
            </a:xfrm>
            <a:custGeom>
              <a:avLst/>
              <a:gdLst>
                <a:gd name="T0" fmla="*/ 29 w 151"/>
                <a:gd name="T1" fmla="*/ 188 h 215"/>
                <a:gd name="T2" fmla="*/ 69 w 151"/>
                <a:gd name="T3" fmla="*/ 188 h 215"/>
                <a:gd name="T4" fmla="*/ 122 w 151"/>
                <a:gd name="T5" fmla="*/ 108 h 215"/>
                <a:gd name="T6" fmla="*/ 69 w 151"/>
                <a:gd name="T7" fmla="*/ 27 h 215"/>
                <a:gd name="T8" fmla="*/ 29 w 151"/>
                <a:gd name="T9" fmla="*/ 27 h 215"/>
                <a:gd name="T10" fmla="*/ 29 w 151"/>
                <a:gd name="T11" fmla="*/ 188 h 215"/>
                <a:gd name="T12" fmla="*/ 17 w 151"/>
                <a:gd name="T13" fmla="*/ 215 h 215"/>
                <a:gd name="T14" fmla="*/ 0 w 151"/>
                <a:gd name="T15" fmla="*/ 198 h 215"/>
                <a:gd name="T16" fmla="*/ 0 w 151"/>
                <a:gd name="T17" fmla="*/ 17 h 215"/>
                <a:gd name="T18" fmla="*/ 17 w 151"/>
                <a:gd name="T19" fmla="*/ 0 h 215"/>
                <a:gd name="T20" fmla="*/ 69 w 151"/>
                <a:gd name="T21" fmla="*/ 0 h 215"/>
                <a:gd name="T22" fmla="*/ 151 w 151"/>
                <a:gd name="T23" fmla="*/ 108 h 215"/>
                <a:gd name="T24" fmla="*/ 69 w 151"/>
                <a:gd name="T25" fmla="*/ 215 h 215"/>
                <a:gd name="T26" fmla="*/ 17 w 151"/>
                <a:gd name="T27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" h="215">
                  <a:moveTo>
                    <a:pt x="29" y="188"/>
                  </a:moveTo>
                  <a:lnTo>
                    <a:pt x="69" y="188"/>
                  </a:lnTo>
                  <a:cubicBezTo>
                    <a:pt x="104" y="188"/>
                    <a:pt x="122" y="155"/>
                    <a:pt x="122" y="108"/>
                  </a:cubicBezTo>
                  <a:cubicBezTo>
                    <a:pt x="122" y="61"/>
                    <a:pt x="104" y="27"/>
                    <a:pt x="69" y="27"/>
                  </a:cubicBezTo>
                  <a:lnTo>
                    <a:pt x="29" y="27"/>
                  </a:lnTo>
                  <a:lnTo>
                    <a:pt x="29" y="188"/>
                  </a:lnTo>
                  <a:close/>
                  <a:moveTo>
                    <a:pt x="17" y="215"/>
                  </a:move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7"/>
                    <a:pt x="7" y="0"/>
                    <a:pt x="17" y="0"/>
                  </a:cubicBezTo>
                  <a:lnTo>
                    <a:pt x="69" y="0"/>
                  </a:lnTo>
                  <a:cubicBezTo>
                    <a:pt x="122" y="0"/>
                    <a:pt x="151" y="45"/>
                    <a:pt x="151" y="108"/>
                  </a:cubicBezTo>
                  <a:cubicBezTo>
                    <a:pt x="151" y="170"/>
                    <a:pt x="122" y="215"/>
                    <a:pt x="69" y="215"/>
                  </a:cubicBezTo>
                  <a:lnTo>
                    <a:pt x="17" y="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Freeform 28">
              <a:extLst>
                <a:ext uri="{FF2B5EF4-FFF2-40B4-BE49-F238E27FC236}">
                  <a16:creationId xmlns:a16="http://schemas.microsoft.com/office/drawing/2014/main" id="{D10C7BC5-DD9B-4B7E-87C7-6CB2DB1F04F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218113" y="6421438"/>
              <a:ext cx="52388" cy="79375"/>
            </a:xfrm>
            <a:custGeom>
              <a:avLst/>
              <a:gdLst>
                <a:gd name="T0" fmla="*/ 125 w 146"/>
                <a:gd name="T1" fmla="*/ 0 h 215"/>
                <a:gd name="T2" fmla="*/ 141 w 146"/>
                <a:gd name="T3" fmla="*/ 14 h 215"/>
                <a:gd name="T4" fmla="*/ 125 w 146"/>
                <a:gd name="T5" fmla="*/ 27 h 215"/>
                <a:gd name="T6" fmla="*/ 30 w 146"/>
                <a:gd name="T7" fmla="*/ 27 h 215"/>
                <a:gd name="T8" fmla="*/ 30 w 146"/>
                <a:gd name="T9" fmla="*/ 91 h 215"/>
                <a:gd name="T10" fmla="*/ 100 w 146"/>
                <a:gd name="T11" fmla="*/ 91 h 215"/>
                <a:gd name="T12" fmla="*/ 116 w 146"/>
                <a:gd name="T13" fmla="*/ 105 h 215"/>
                <a:gd name="T14" fmla="*/ 100 w 146"/>
                <a:gd name="T15" fmla="*/ 118 h 215"/>
                <a:gd name="T16" fmla="*/ 30 w 146"/>
                <a:gd name="T17" fmla="*/ 118 h 215"/>
                <a:gd name="T18" fmla="*/ 30 w 146"/>
                <a:gd name="T19" fmla="*/ 188 h 215"/>
                <a:gd name="T20" fmla="*/ 130 w 146"/>
                <a:gd name="T21" fmla="*/ 188 h 215"/>
                <a:gd name="T22" fmla="*/ 146 w 146"/>
                <a:gd name="T23" fmla="*/ 202 h 215"/>
                <a:gd name="T24" fmla="*/ 130 w 146"/>
                <a:gd name="T25" fmla="*/ 215 h 215"/>
                <a:gd name="T26" fmla="*/ 17 w 146"/>
                <a:gd name="T27" fmla="*/ 215 h 215"/>
                <a:gd name="T28" fmla="*/ 0 w 146"/>
                <a:gd name="T29" fmla="*/ 198 h 215"/>
                <a:gd name="T30" fmla="*/ 0 w 146"/>
                <a:gd name="T31" fmla="*/ 17 h 215"/>
                <a:gd name="T32" fmla="*/ 17 w 146"/>
                <a:gd name="T33" fmla="*/ 0 h 215"/>
                <a:gd name="T34" fmla="*/ 125 w 146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15">
                  <a:moveTo>
                    <a:pt x="125" y="0"/>
                  </a:moveTo>
                  <a:cubicBezTo>
                    <a:pt x="135" y="0"/>
                    <a:pt x="141" y="4"/>
                    <a:pt x="141" y="14"/>
                  </a:cubicBezTo>
                  <a:cubicBezTo>
                    <a:pt x="141" y="24"/>
                    <a:pt x="135" y="27"/>
                    <a:pt x="125" y="27"/>
                  </a:cubicBezTo>
                  <a:lnTo>
                    <a:pt x="30" y="27"/>
                  </a:lnTo>
                  <a:lnTo>
                    <a:pt x="30" y="91"/>
                  </a:lnTo>
                  <a:lnTo>
                    <a:pt x="100" y="91"/>
                  </a:lnTo>
                  <a:cubicBezTo>
                    <a:pt x="109" y="91"/>
                    <a:pt x="116" y="94"/>
                    <a:pt x="116" y="105"/>
                  </a:cubicBezTo>
                  <a:cubicBezTo>
                    <a:pt x="116" y="115"/>
                    <a:pt x="109" y="118"/>
                    <a:pt x="100" y="118"/>
                  </a:cubicBezTo>
                  <a:lnTo>
                    <a:pt x="30" y="118"/>
                  </a:lnTo>
                  <a:lnTo>
                    <a:pt x="30" y="188"/>
                  </a:lnTo>
                  <a:lnTo>
                    <a:pt x="130" y="188"/>
                  </a:lnTo>
                  <a:cubicBezTo>
                    <a:pt x="139" y="188"/>
                    <a:pt x="146" y="191"/>
                    <a:pt x="146" y="202"/>
                  </a:cubicBezTo>
                  <a:cubicBezTo>
                    <a:pt x="146" y="212"/>
                    <a:pt x="139" y="215"/>
                    <a:pt x="130" y="215"/>
                  </a:cubicBezTo>
                  <a:lnTo>
                    <a:pt x="17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7" y="0"/>
                    <a:pt x="17" y="0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Freeform 29">
              <a:extLst>
                <a:ext uri="{FF2B5EF4-FFF2-40B4-BE49-F238E27FC236}">
                  <a16:creationId xmlns:a16="http://schemas.microsoft.com/office/drawing/2014/main" id="{3BE20C2B-F804-42DC-A91D-91E536A35B8C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281613" y="6421438"/>
              <a:ext cx="60325" cy="79375"/>
            </a:xfrm>
            <a:custGeom>
              <a:avLst/>
              <a:gdLst>
                <a:gd name="T0" fmla="*/ 59 w 166"/>
                <a:gd name="T1" fmla="*/ 126 h 215"/>
                <a:gd name="T2" fmla="*/ 107 w 166"/>
                <a:gd name="T3" fmla="*/ 126 h 215"/>
                <a:gd name="T4" fmla="*/ 83 w 166"/>
                <a:gd name="T5" fmla="*/ 56 h 215"/>
                <a:gd name="T6" fmla="*/ 59 w 166"/>
                <a:gd name="T7" fmla="*/ 126 h 215"/>
                <a:gd name="T8" fmla="*/ 165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7 w 166"/>
                <a:gd name="T15" fmla="*/ 205 h 215"/>
                <a:gd name="T16" fmla="*/ 117 w 166"/>
                <a:gd name="T17" fmla="*/ 153 h 215"/>
                <a:gd name="T18" fmla="*/ 48 w 166"/>
                <a:gd name="T19" fmla="*/ 153 h 215"/>
                <a:gd name="T20" fmla="*/ 28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1 w 166"/>
                <a:gd name="T27" fmla="*/ 193 h 215"/>
                <a:gd name="T28" fmla="*/ 70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5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9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9" y="126"/>
                  </a:lnTo>
                  <a:close/>
                  <a:moveTo>
                    <a:pt x="165" y="193"/>
                  </a:moveTo>
                  <a:cubicBezTo>
                    <a:pt x="165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0" y="212"/>
                    <a:pt x="137" y="205"/>
                  </a:cubicBezTo>
                  <a:lnTo>
                    <a:pt x="117" y="153"/>
                  </a:lnTo>
                  <a:lnTo>
                    <a:pt x="48" y="153"/>
                  </a:lnTo>
                  <a:lnTo>
                    <a:pt x="28" y="205"/>
                  </a:lnTo>
                  <a:cubicBezTo>
                    <a:pt x="25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70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4" y="7"/>
                    <a:pt x="96" y="13"/>
                  </a:cubicBezTo>
                  <a:lnTo>
                    <a:pt x="16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Freeform 30">
              <a:extLst>
                <a:ext uri="{FF2B5EF4-FFF2-40B4-BE49-F238E27FC236}">
                  <a16:creationId xmlns:a16="http://schemas.microsoft.com/office/drawing/2014/main" id="{82306C5C-91F5-4200-B275-AA2A1C0606A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356225" y="6421438"/>
              <a:ext cx="53975" cy="79375"/>
            </a:xfrm>
            <a:custGeom>
              <a:avLst/>
              <a:gdLst>
                <a:gd name="T0" fmla="*/ 61 w 151"/>
                <a:gd name="T1" fmla="*/ 107 h 215"/>
                <a:gd name="T2" fmla="*/ 30 w 151"/>
                <a:gd name="T3" fmla="*/ 144 h 215"/>
                <a:gd name="T4" fmla="*/ 30 w 151"/>
                <a:gd name="T5" fmla="*/ 198 h 215"/>
                <a:gd name="T6" fmla="*/ 15 w 151"/>
                <a:gd name="T7" fmla="*/ 215 h 215"/>
                <a:gd name="T8" fmla="*/ 0 w 151"/>
                <a:gd name="T9" fmla="*/ 198 h 215"/>
                <a:gd name="T10" fmla="*/ 0 w 151"/>
                <a:gd name="T11" fmla="*/ 17 h 215"/>
                <a:gd name="T12" fmla="*/ 15 w 151"/>
                <a:gd name="T13" fmla="*/ 0 h 215"/>
                <a:gd name="T14" fmla="*/ 30 w 151"/>
                <a:gd name="T15" fmla="*/ 17 h 215"/>
                <a:gd name="T16" fmla="*/ 30 w 151"/>
                <a:gd name="T17" fmla="*/ 101 h 215"/>
                <a:gd name="T18" fmla="*/ 105 w 151"/>
                <a:gd name="T19" fmla="*/ 6 h 215"/>
                <a:gd name="T20" fmla="*/ 117 w 151"/>
                <a:gd name="T21" fmla="*/ 0 h 215"/>
                <a:gd name="T22" fmla="*/ 131 w 151"/>
                <a:gd name="T23" fmla="*/ 13 h 215"/>
                <a:gd name="T24" fmla="*/ 126 w 151"/>
                <a:gd name="T25" fmla="*/ 26 h 215"/>
                <a:gd name="T26" fmla="*/ 79 w 151"/>
                <a:gd name="T27" fmla="*/ 83 h 215"/>
                <a:gd name="T28" fmla="*/ 149 w 151"/>
                <a:gd name="T29" fmla="*/ 190 h 215"/>
                <a:gd name="T30" fmla="*/ 151 w 151"/>
                <a:gd name="T31" fmla="*/ 199 h 215"/>
                <a:gd name="T32" fmla="*/ 137 w 151"/>
                <a:gd name="T33" fmla="*/ 215 h 215"/>
                <a:gd name="T34" fmla="*/ 123 w 151"/>
                <a:gd name="T35" fmla="*/ 207 h 215"/>
                <a:gd name="T36" fmla="*/ 61 w 151"/>
                <a:gd name="T37" fmla="*/ 10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215">
                  <a:moveTo>
                    <a:pt x="61" y="107"/>
                  </a:moveTo>
                  <a:lnTo>
                    <a:pt x="30" y="144"/>
                  </a:lnTo>
                  <a:lnTo>
                    <a:pt x="30" y="198"/>
                  </a:lnTo>
                  <a:cubicBezTo>
                    <a:pt x="30" y="208"/>
                    <a:pt x="24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6" y="0"/>
                    <a:pt x="15" y="0"/>
                  </a:cubicBezTo>
                  <a:cubicBezTo>
                    <a:pt x="24" y="0"/>
                    <a:pt x="30" y="8"/>
                    <a:pt x="30" y="17"/>
                  </a:cubicBezTo>
                  <a:lnTo>
                    <a:pt x="30" y="101"/>
                  </a:lnTo>
                  <a:lnTo>
                    <a:pt x="105" y="6"/>
                  </a:lnTo>
                  <a:cubicBezTo>
                    <a:pt x="109" y="2"/>
                    <a:pt x="112" y="0"/>
                    <a:pt x="117" y="0"/>
                  </a:cubicBezTo>
                  <a:cubicBezTo>
                    <a:pt x="125" y="0"/>
                    <a:pt x="131" y="5"/>
                    <a:pt x="131" y="13"/>
                  </a:cubicBezTo>
                  <a:cubicBezTo>
                    <a:pt x="131" y="17"/>
                    <a:pt x="130" y="21"/>
                    <a:pt x="126" y="26"/>
                  </a:cubicBezTo>
                  <a:lnTo>
                    <a:pt x="79" y="83"/>
                  </a:lnTo>
                  <a:lnTo>
                    <a:pt x="149" y="190"/>
                  </a:lnTo>
                  <a:cubicBezTo>
                    <a:pt x="150" y="193"/>
                    <a:pt x="151" y="196"/>
                    <a:pt x="151" y="199"/>
                  </a:cubicBezTo>
                  <a:cubicBezTo>
                    <a:pt x="151" y="208"/>
                    <a:pt x="145" y="215"/>
                    <a:pt x="137" y="215"/>
                  </a:cubicBezTo>
                  <a:cubicBezTo>
                    <a:pt x="132" y="215"/>
                    <a:pt x="126" y="212"/>
                    <a:pt x="123" y="207"/>
                  </a:cubicBezTo>
                  <a:lnTo>
                    <a:pt x="6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" name="Freeform 31">
              <a:extLst>
                <a:ext uri="{FF2B5EF4-FFF2-40B4-BE49-F238E27FC236}">
                  <a16:creationId xmlns:a16="http://schemas.microsoft.com/office/drawing/2014/main" id="{3A8025B4-BB89-45DA-B7F0-7340987B5582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419725" y="6421438"/>
              <a:ext cx="60325" cy="79375"/>
            </a:xfrm>
            <a:custGeom>
              <a:avLst/>
              <a:gdLst>
                <a:gd name="T0" fmla="*/ 58 w 165"/>
                <a:gd name="T1" fmla="*/ 126 h 215"/>
                <a:gd name="T2" fmla="*/ 107 w 165"/>
                <a:gd name="T3" fmla="*/ 126 h 215"/>
                <a:gd name="T4" fmla="*/ 82 w 165"/>
                <a:gd name="T5" fmla="*/ 56 h 215"/>
                <a:gd name="T6" fmla="*/ 58 w 165"/>
                <a:gd name="T7" fmla="*/ 126 h 215"/>
                <a:gd name="T8" fmla="*/ 164 w 165"/>
                <a:gd name="T9" fmla="*/ 193 h 215"/>
                <a:gd name="T10" fmla="*/ 165 w 165"/>
                <a:gd name="T11" fmla="*/ 200 h 215"/>
                <a:gd name="T12" fmla="*/ 151 w 165"/>
                <a:gd name="T13" fmla="*/ 215 h 215"/>
                <a:gd name="T14" fmla="*/ 137 w 165"/>
                <a:gd name="T15" fmla="*/ 205 h 215"/>
                <a:gd name="T16" fmla="*/ 117 w 165"/>
                <a:gd name="T17" fmla="*/ 153 h 215"/>
                <a:gd name="T18" fmla="*/ 48 w 165"/>
                <a:gd name="T19" fmla="*/ 153 h 215"/>
                <a:gd name="T20" fmla="*/ 28 w 165"/>
                <a:gd name="T21" fmla="*/ 205 h 215"/>
                <a:gd name="T22" fmla="*/ 14 w 165"/>
                <a:gd name="T23" fmla="*/ 215 h 215"/>
                <a:gd name="T24" fmla="*/ 0 w 165"/>
                <a:gd name="T25" fmla="*/ 200 h 215"/>
                <a:gd name="T26" fmla="*/ 1 w 165"/>
                <a:gd name="T27" fmla="*/ 193 h 215"/>
                <a:gd name="T28" fmla="*/ 69 w 165"/>
                <a:gd name="T29" fmla="*/ 13 h 215"/>
                <a:gd name="T30" fmla="*/ 82 w 165"/>
                <a:gd name="T31" fmla="*/ 0 h 215"/>
                <a:gd name="T32" fmla="*/ 96 w 165"/>
                <a:gd name="T33" fmla="*/ 13 h 215"/>
                <a:gd name="T34" fmla="*/ 164 w 165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15">
                  <a:moveTo>
                    <a:pt x="58" y="126"/>
                  </a:moveTo>
                  <a:lnTo>
                    <a:pt x="107" y="126"/>
                  </a:lnTo>
                  <a:lnTo>
                    <a:pt x="82" y="56"/>
                  </a:lnTo>
                  <a:lnTo>
                    <a:pt x="58" y="126"/>
                  </a:lnTo>
                  <a:close/>
                  <a:moveTo>
                    <a:pt x="164" y="193"/>
                  </a:moveTo>
                  <a:cubicBezTo>
                    <a:pt x="165" y="196"/>
                    <a:pt x="165" y="198"/>
                    <a:pt x="165" y="200"/>
                  </a:cubicBezTo>
                  <a:cubicBezTo>
                    <a:pt x="165" y="209"/>
                    <a:pt x="159" y="215"/>
                    <a:pt x="151" y="215"/>
                  </a:cubicBezTo>
                  <a:cubicBezTo>
                    <a:pt x="144" y="215"/>
                    <a:pt x="140" y="212"/>
                    <a:pt x="137" y="205"/>
                  </a:cubicBezTo>
                  <a:lnTo>
                    <a:pt x="117" y="153"/>
                  </a:lnTo>
                  <a:lnTo>
                    <a:pt x="48" y="153"/>
                  </a:lnTo>
                  <a:lnTo>
                    <a:pt x="28" y="205"/>
                  </a:lnTo>
                  <a:cubicBezTo>
                    <a:pt x="25" y="212"/>
                    <a:pt x="20" y="215"/>
                    <a:pt x="14" y="215"/>
                  </a:cubicBezTo>
                  <a:cubicBezTo>
                    <a:pt x="5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69" y="13"/>
                  </a:lnTo>
                  <a:cubicBezTo>
                    <a:pt x="72" y="7"/>
                    <a:pt x="74" y="0"/>
                    <a:pt x="82" y="0"/>
                  </a:cubicBezTo>
                  <a:cubicBezTo>
                    <a:pt x="90" y="0"/>
                    <a:pt x="93" y="7"/>
                    <a:pt x="96" y="13"/>
                  </a:cubicBezTo>
                  <a:lnTo>
                    <a:pt x="164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" name="Freeform 32">
              <a:extLst>
                <a:ext uri="{FF2B5EF4-FFF2-40B4-BE49-F238E27FC236}">
                  <a16:creationId xmlns:a16="http://schemas.microsoft.com/office/drawing/2014/main" id="{2825DE6D-084C-423F-9863-916F84D5B75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486400" y="6421438"/>
              <a:ext cx="63500" cy="79375"/>
            </a:xfrm>
            <a:custGeom>
              <a:avLst/>
              <a:gdLst>
                <a:gd name="T0" fmla="*/ 157 w 174"/>
                <a:gd name="T1" fmla="*/ 0 h 215"/>
                <a:gd name="T2" fmla="*/ 174 w 174"/>
                <a:gd name="T3" fmla="*/ 14 h 215"/>
                <a:gd name="T4" fmla="*/ 157 w 174"/>
                <a:gd name="T5" fmla="*/ 27 h 215"/>
                <a:gd name="T6" fmla="*/ 101 w 174"/>
                <a:gd name="T7" fmla="*/ 27 h 215"/>
                <a:gd name="T8" fmla="*/ 101 w 174"/>
                <a:gd name="T9" fmla="*/ 198 h 215"/>
                <a:gd name="T10" fmla="*/ 87 w 174"/>
                <a:gd name="T11" fmla="*/ 215 h 215"/>
                <a:gd name="T12" fmla="*/ 72 w 174"/>
                <a:gd name="T13" fmla="*/ 198 h 215"/>
                <a:gd name="T14" fmla="*/ 72 w 174"/>
                <a:gd name="T15" fmla="*/ 27 h 215"/>
                <a:gd name="T16" fmla="*/ 16 w 174"/>
                <a:gd name="T17" fmla="*/ 27 h 215"/>
                <a:gd name="T18" fmla="*/ 0 w 174"/>
                <a:gd name="T19" fmla="*/ 14 h 215"/>
                <a:gd name="T20" fmla="*/ 16 w 174"/>
                <a:gd name="T21" fmla="*/ 0 h 215"/>
                <a:gd name="T22" fmla="*/ 157 w 174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15">
                  <a:moveTo>
                    <a:pt x="157" y="0"/>
                  </a:moveTo>
                  <a:cubicBezTo>
                    <a:pt x="166" y="0"/>
                    <a:pt x="174" y="4"/>
                    <a:pt x="174" y="14"/>
                  </a:cubicBezTo>
                  <a:cubicBezTo>
                    <a:pt x="174" y="24"/>
                    <a:pt x="166" y="27"/>
                    <a:pt x="157" y="27"/>
                  </a:cubicBezTo>
                  <a:lnTo>
                    <a:pt x="101" y="27"/>
                  </a:lnTo>
                  <a:lnTo>
                    <a:pt x="101" y="198"/>
                  </a:lnTo>
                  <a:cubicBezTo>
                    <a:pt x="101" y="208"/>
                    <a:pt x="96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6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6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" name="Freeform 33">
              <a:extLst>
                <a:ext uri="{FF2B5EF4-FFF2-40B4-BE49-F238E27FC236}">
                  <a16:creationId xmlns:a16="http://schemas.microsoft.com/office/drawing/2014/main" id="{9F601F1F-27BD-47C3-A041-9A71C10F7466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561013" y="6421438"/>
              <a:ext cx="52388" cy="79375"/>
            </a:xfrm>
            <a:custGeom>
              <a:avLst/>
              <a:gdLst>
                <a:gd name="T0" fmla="*/ 126 w 147"/>
                <a:gd name="T1" fmla="*/ 0 h 215"/>
                <a:gd name="T2" fmla="*/ 142 w 147"/>
                <a:gd name="T3" fmla="*/ 14 h 215"/>
                <a:gd name="T4" fmla="*/ 126 w 147"/>
                <a:gd name="T5" fmla="*/ 27 h 215"/>
                <a:gd name="T6" fmla="*/ 30 w 147"/>
                <a:gd name="T7" fmla="*/ 27 h 215"/>
                <a:gd name="T8" fmla="*/ 30 w 147"/>
                <a:gd name="T9" fmla="*/ 91 h 215"/>
                <a:gd name="T10" fmla="*/ 101 w 147"/>
                <a:gd name="T11" fmla="*/ 91 h 215"/>
                <a:gd name="T12" fmla="*/ 116 w 147"/>
                <a:gd name="T13" fmla="*/ 105 h 215"/>
                <a:gd name="T14" fmla="*/ 101 w 147"/>
                <a:gd name="T15" fmla="*/ 118 h 215"/>
                <a:gd name="T16" fmla="*/ 30 w 147"/>
                <a:gd name="T17" fmla="*/ 118 h 215"/>
                <a:gd name="T18" fmla="*/ 30 w 147"/>
                <a:gd name="T19" fmla="*/ 188 h 215"/>
                <a:gd name="T20" fmla="*/ 130 w 147"/>
                <a:gd name="T21" fmla="*/ 188 h 215"/>
                <a:gd name="T22" fmla="*/ 147 w 147"/>
                <a:gd name="T23" fmla="*/ 202 h 215"/>
                <a:gd name="T24" fmla="*/ 130 w 147"/>
                <a:gd name="T25" fmla="*/ 215 h 215"/>
                <a:gd name="T26" fmla="*/ 17 w 147"/>
                <a:gd name="T27" fmla="*/ 215 h 215"/>
                <a:gd name="T28" fmla="*/ 0 w 147"/>
                <a:gd name="T29" fmla="*/ 198 h 215"/>
                <a:gd name="T30" fmla="*/ 0 w 147"/>
                <a:gd name="T31" fmla="*/ 17 h 215"/>
                <a:gd name="T32" fmla="*/ 17 w 147"/>
                <a:gd name="T33" fmla="*/ 0 h 215"/>
                <a:gd name="T34" fmla="*/ 126 w 147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7" h="215">
                  <a:moveTo>
                    <a:pt x="126" y="0"/>
                  </a:moveTo>
                  <a:cubicBezTo>
                    <a:pt x="135" y="0"/>
                    <a:pt x="142" y="4"/>
                    <a:pt x="142" y="14"/>
                  </a:cubicBezTo>
                  <a:cubicBezTo>
                    <a:pt x="142" y="24"/>
                    <a:pt x="135" y="27"/>
                    <a:pt x="126" y="27"/>
                  </a:cubicBezTo>
                  <a:lnTo>
                    <a:pt x="30" y="27"/>
                  </a:lnTo>
                  <a:lnTo>
                    <a:pt x="30" y="91"/>
                  </a:lnTo>
                  <a:lnTo>
                    <a:pt x="101" y="91"/>
                  </a:lnTo>
                  <a:cubicBezTo>
                    <a:pt x="110" y="91"/>
                    <a:pt x="116" y="94"/>
                    <a:pt x="116" y="105"/>
                  </a:cubicBezTo>
                  <a:cubicBezTo>
                    <a:pt x="116" y="115"/>
                    <a:pt x="110" y="118"/>
                    <a:pt x="101" y="118"/>
                  </a:cubicBezTo>
                  <a:lnTo>
                    <a:pt x="30" y="118"/>
                  </a:lnTo>
                  <a:lnTo>
                    <a:pt x="30" y="188"/>
                  </a:lnTo>
                  <a:lnTo>
                    <a:pt x="130" y="188"/>
                  </a:lnTo>
                  <a:cubicBezTo>
                    <a:pt x="140" y="188"/>
                    <a:pt x="147" y="191"/>
                    <a:pt x="147" y="202"/>
                  </a:cubicBezTo>
                  <a:cubicBezTo>
                    <a:pt x="147" y="212"/>
                    <a:pt x="140" y="215"/>
                    <a:pt x="130" y="215"/>
                  </a:cubicBezTo>
                  <a:lnTo>
                    <a:pt x="17" y="215"/>
                  </a:lnTo>
                  <a:cubicBezTo>
                    <a:pt x="8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8" y="0"/>
                    <a:pt x="17" y="0"/>
                  </a:cubicBezTo>
                  <a:lnTo>
                    <a:pt x="1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" name="Freeform 34">
              <a:extLst>
                <a:ext uri="{FF2B5EF4-FFF2-40B4-BE49-F238E27FC236}">
                  <a16:creationId xmlns:a16="http://schemas.microsoft.com/office/drawing/2014/main" id="{B429ACF5-5DF9-4427-A0FD-40A8310415A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627688" y="6421438"/>
              <a:ext cx="55563" cy="79375"/>
            </a:xfrm>
            <a:custGeom>
              <a:avLst/>
              <a:gdLst>
                <a:gd name="T0" fmla="*/ 154 w 154"/>
                <a:gd name="T1" fmla="*/ 198 h 215"/>
                <a:gd name="T2" fmla="*/ 139 w 154"/>
                <a:gd name="T3" fmla="*/ 215 h 215"/>
                <a:gd name="T4" fmla="*/ 124 w 154"/>
                <a:gd name="T5" fmla="*/ 198 h 215"/>
                <a:gd name="T6" fmla="*/ 124 w 154"/>
                <a:gd name="T7" fmla="*/ 68 h 215"/>
                <a:gd name="T8" fmla="*/ 90 w 154"/>
                <a:gd name="T9" fmla="*/ 135 h 215"/>
                <a:gd name="T10" fmla="*/ 77 w 154"/>
                <a:gd name="T11" fmla="*/ 143 h 215"/>
                <a:gd name="T12" fmla="*/ 64 w 154"/>
                <a:gd name="T13" fmla="*/ 135 h 215"/>
                <a:gd name="T14" fmla="*/ 30 w 154"/>
                <a:gd name="T15" fmla="*/ 68 h 215"/>
                <a:gd name="T16" fmla="*/ 30 w 154"/>
                <a:gd name="T17" fmla="*/ 198 h 215"/>
                <a:gd name="T18" fmla="*/ 15 w 154"/>
                <a:gd name="T19" fmla="*/ 215 h 215"/>
                <a:gd name="T20" fmla="*/ 0 w 154"/>
                <a:gd name="T21" fmla="*/ 198 h 215"/>
                <a:gd name="T22" fmla="*/ 0 w 154"/>
                <a:gd name="T23" fmla="*/ 16 h 215"/>
                <a:gd name="T24" fmla="*/ 15 w 154"/>
                <a:gd name="T25" fmla="*/ 0 h 215"/>
                <a:gd name="T26" fmla="*/ 28 w 154"/>
                <a:gd name="T27" fmla="*/ 8 h 215"/>
                <a:gd name="T28" fmla="*/ 77 w 154"/>
                <a:gd name="T29" fmla="*/ 104 h 215"/>
                <a:gd name="T30" fmla="*/ 126 w 154"/>
                <a:gd name="T31" fmla="*/ 8 h 215"/>
                <a:gd name="T32" fmla="*/ 140 w 154"/>
                <a:gd name="T33" fmla="*/ 0 h 215"/>
                <a:gd name="T34" fmla="*/ 154 w 154"/>
                <a:gd name="T35" fmla="*/ 16 h 215"/>
                <a:gd name="T36" fmla="*/ 154 w 154"/>
                <a:gd name="T37" fmla="*/ 19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215">
                  <a:moveTo>
                    <a:pt x="154" y="198"/>
                  </a:moveTo>
                  <a:cubicBezTo>
                    <a:pt x="154" y="208"/>
                    <a:pt x="149" y="215"/>
                    <a:pt x="139" y="215"/>
                  </a:cubicBezTo>
                  <a:cubicBezTo>
                    <a:pt x="129" y="215"/>
                    <a:pt x="124" y="208"/>
                    <a:pt x="124" y="198"/>
                  </a:cubicBezTo>
                  <a:lnTo>
                    <a:pt x="124" y="68"/>
                  </a:lnTo>
                  <a:lnTo>
                    <a:pt x="90" y="135"/>
                  </a:lnTo>
                  <a:cubicBezTo>
                    <a:pt x="88" y="139"/>
                    <a:pt x="84" y="143"/>
                    <a:pt x="77" y="143"/>
                  </a:cubicBezTo>
                  <a:cubicBezTo>
                    <a:pt x="70" y="143"/>
                    <a:pt x="66" y="139"/>
                    <a:pt x="64" y="135"/>
                  </a:cubicBezTo>
                  <a:lnTo>
                    <a:pt x="30" y="68"/>
                  </a:lnTo>
                  <a:lnTo>
                    <a:pt x="30" y="198"/>
                  </a:lnTo>
                  <a:cubicBezTo>
                    <a:pt x="30" y="208"/>
                    <a:pt x="25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6"/>
                  </a:lnTo>
                  <a:cubicBezTo>
                    <a:pt x="0" y="7"/>
                    <a:pt x="5" y="0"/>
                    <a:pt x="15" y="0"/>
                  </a:cubicBezTo>
                  <a:cubicBezTo>
                    <a:pt x="23" y="0"/>
                    <a:pt x="26" y="4"/>
                    <a:pt x="28" y="8"/>
                  </a:cubicBezTo>
                  <a:lnTo>
                    <a:pt x="77" y="104"/>
                  </a:lnTo>
                  <a:lnTo>
                    <a:pt x="126" y="8"/>
                  </a:lnTo>
                  <a:cubicBezTo>
                    <a:pt x="129" y="4"/>
                    <a:pt x="132" y="0"/>
                    <a:pt x="140" y="0"/>
                  </a:cubicBezTo>
                  <a:cubicBezTo>
                    <a:pt x="149" y="0"/>
                    <a:pt x="154" y="7"/>
                    <a:pt x="154" y="16"/>
                  </a:cubicBezTo>
                  <a:lnTo>
                    <a:pt x="154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" name="Freeform 35">
              <a:extLst>
                <a:ext uri="{FF2B5EF4-FFF2-40B4-BE49-F238E27FC236}">
                  <a16:creationId xmlns:a16="http://schemas.microsoft.com/office/drawing/2014/main" id="{AFC69A27-557F-44A2-91C2-FC97A7DE10FB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700713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1 w 128"/>
                <a:gd name="T3" fmla="*/ 27 h 215"/>
                <a:gd name="T4" fmla="*/ 78 w 128"/>
                <a:gd name="T5" fmla="*/ 27 h 215"/>
                <a:gd name="T6" fmla="*/ 78 w 128"/>
                <a:gd name="T7" fmla="*/ 188 h 215"/>
                <a:gd name="T8" fmla="*/ 111 w 128"/>
                <a:gd name="T9" fmla="*/ 188 h 215"/>
                <a:gd name="T10" fmla="*/ 128 w 128"/>
                <a:gd name="T11" fmla="*/ 202 h 215"/>
                <a:gd name="T12" fmla="*/ 111 w 128"/>
                <a:gd name="T13" fmla="*/ 215 h 215"/>
                <a:gd name="T14" fmla="*/ 16 w 128"/>
                <a:gd name="T15" fmla="*/ 215 h 215"/>
                <a:gd name="T16" fmla="*/ 0 w 128"/>
                <a:gd name="T17" fmla="*/ 202 h 215"/>
                <a:gd name="T18" fmla="*/ 16 w 128"/>
                <a:gd name="T19" fmla="*/ 188 h 215"/>
                <a:gd name="T20" fmla="*/ 49 w 128"/>
                <a:gd name="T21" fmla="*/ 188 h 215"/>
                <a:gd name="T22" fmla="*/ 49 w 128"/>
                <a:gd name="T23" fmla="*/ 27 h 215"/>
                <a:gd name="T24" fmla="*/ 16 w 128"/>
                <a:gd name="T25" fmla="*/ 27 h 215"/>
                <a:gd name="T26" fmla="*/ 0 w 128"/>
                <a:gd name="T27" fmla="*/ 14 h 215"/>
                <a:gd name="T28" fmla="*/ 16 w 128"/>
                <a:gd name="T29" fmla="*/ 0 h 215"/>
                <a:gd name="T30" fmla="*/ 111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0" y="27"/>
                    <a:pt x="111" y="27"/>
                  </a:cubicBezTo>
                  <a:lnTo>
                    <a:pt x="78" y="27"/>
                  </a:lnTo>
                  <a:lnTo>
                    <a:pt x="78" y="188"/>
                  </a:lnTo>
                  <a:lnTo>
                    <a:pt x="111" y="188"/>
                  </a:lnTo>
                  <a:cubicBezTo>
                    <a:pt x="120" y="188"/>
                    <a:pt x="128" y="192"/>
                    <a:pt x="128" y="202"/>
                  </a:cubicBezTo>
                  <a:cubicBezTo>
                    <a:pt x="128" y="211"/>
                    <a:pt x="120" y="215"/>
                    <a:pt x="111" y="215"/>
                  </a:cubicBezTo>
                  <a:lnTo>
                    <a:pt x="16" y="215"/>
                  </a:lnTo>
                  <a:cubicBezTo>
                    <a:pt x="7" y="215"/>
                    <a:pt x="0" y="211"/>
                    <a:pt x="0" y="202"/>
                  </a:cubicBezTo>
                  <a:cubicBezTo>
                    <a:pt x="0" y="192"/>
                    <a:pt x="7" y="188"/>
                    <a:pt x="16" y="188"/>
                  </a:cubicBezTo>
                  <a:lnTo>
                    <a:pt x="49" y="188"/>
                  </a:lnTo>
                  <a:lnTo>
                    <a:pt x="49" y="27"/>
                  </a:lnTo>
                  <a:lnTo>
                    <a:pt x="16" y="27"/>
                  </a:lnTo>
                  <a:cubicBezTo>
                    <a:pt x="7" y="27"/>
                    <a:pt x="0" y="23"/>
                    <a:pt x="0" y="14"/>
                  </a:cubicBezTo>
                  <a:cubicBezTo>
                    <a:pt x="0" y="4"/>
                    <a:pt x="7" y="0"/>
                    <a:pt x="16" y="0"/>
                  </a:cubicBezTo>
                  <a:lnTo>
                    <a:pt x="111" y="0"/>
                  </a:lnTo>
                  <a:cubicBezTo>
                    <a:pt x="120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" name="Freeform 36">
              <a:extLst>
                <a:ext uri="{FF2B5EF4-FFF2-40B4-BE49-F238E27FC236}">
                  <a16:creationId xmlns:a16="http://schemas.microsoft.com/office/drawing/2014/main" id="{213040BA-EB4C-4BE9-B1BA-CAFFB3ABF827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762625" y="6421438"/>
              <a:ext cx="60325" cy="79375"/>
            </a:xfrm>
            <a:custGeom>
              <a:avLst/>
              <a:gdLst>
                <a:gd name="T0" fmla="*/ 58 w 166"/>
                <a:gd name="T1" fmla="*/ 126 h 215"/>
                <a:gd name="T2" fmla="*/ 107 w 166"/>
                <a:gd name="T3" fmla="*/ 126 h 215"/>
                <a:gd name="T4" fmla="*/ 83 w 166"/>
                <a:gd name="T5" fmla="*/ 56 h 215"/>
                <a:gd name="T6" fmla="*/ 58 w 166"/>
                <a:gd name="T7" fmla="*/ 126 h 215"/>
                <a:gd name="T8" fmla="*/ 164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7 w 166"/>
                <a:gd name="T15" fmla="*/ 205 h 215"/>
                <a:gd name="T16" fmla="*/ 117 w 166"/>
                <a:gd name="T17" fmla="*/ 153 h 215"/>
                <a:gd name="T18" fmla="*/ 48 w 166"/>
                <a:gd name="T19" fmla="*/ 153 h 215"/>
                <a:gd name="T20" fmla="*/ 28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1 w 166"/>
                <a:gd name="T27" fmla="*/ 193 h 215"/>
                <a:gd name="T28" fmla="*/ 69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4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8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8" y="126"/>
                  </a:lnTo>
                  <a:close/>
                  <a:moveTo>
                    <a:pt x="164" y="193"/>
                  </a:moveTo>
                  <a:cubicBezTo>
                    <a:pt x="165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0" y="212"/>
                    <a:pt x="137" y="205"/>
                  </a:cubicBezTo>
                  <a:lnTo>
                    <a:pt x="117" y="153"/>
                  </a:lnTo>
                  <a:lnTo>
                    <a:pt x="48" y="153"/>
                  </a:lnTo>
                  <a:lnTo>
                    <a:pt x="28" y="205"/>
                  </a:lnTo>
                  <a:cubicBezTo>
                    <a:pt x="25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69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3" y="7"/>
                    <a:pt x="96" y="13"/>
                  </a:cubicBezTo>
                  <a:lnTo>
                    <a:pt x="164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" name="Freeform 37">
              <a:extLst>
                <a:ext uri="{FF2B5EF4-FFF2-40B4-BE49-F238E27FC236}">
                  <a16:creationId xmlns:a16="http://schemas.microsoft.com/office/drawing/2014/main" id="{56ACB2EC-F9E5-41E3-BDBA-982AC99953C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902325" y="6437313"/>
              <a:ext cx="55563" cy="58738"/>
            </a:xfrm>
            <a:custGeom>
              <a:avLst/>
              <a:gdLst>
                <a:gd name="T0" fmla="*/ 90 w 155"/>
                <a:gd name="T1" fmla="*/ 140 h 155"/>
                <a:gd name="T2" fmla="*/ 78 w 155"/>
                <a:gd name="T3" fmla="*/ 155 h 155"/>
                <a:gd name="T4" fmla="*/ 65 w 155"/>
                <a:gd name="T5" fmla="*/ 140 h 155"/>
                <a:gd name="T6" fmla="*/ 65 w 155"/>
                <a:gd name="T7" fmla="*/ 91 h 155"/>
                <a:gd name="T8" fmla="*/ 16 w 155"/>
                <a:gd name="T9" fmla="*/ 91 h 155"/>
                <a:gd name="T10" fmla="*/ 0 w 155"/>
                <a:gd name="T11" fmla="*/ 78 h 155"/>
                <a:gd name="T12" fmla="*/ 16 w 155"/>
                <a:gd name="T13" fmla="*/ 65 h 155"/>
                <a:gd name="T14" fmla="*/ 65 w 155"/>
                <a:gd name="T15" fmla="*/ 65 h 155"/>
                <a:gd name="T16" fmla="*/ 65 w 155"/>
                <a:gd name="T17" fmla="*/ 16 h 155"/>
                <a:gd name="T18" fmla="*/ 78 w 155"/>
                <a:gd name="T19" fmla="*/ 0 h 155"/>
                <a:gd name="T20" fmla="*/ 90 w 155"/>
                <a:gd name="T21" fmla="*/ 16 h 155"/>
                <a:gd name="T22" fmla="*/ 90 w 155"/>
                <a:gd name="T23" fmla="*/ 65 h 155"/>
                <a:gd name="T24" fmla="*/ 140 w 155"/>
                <a:gd name="T25" fmla="*/ 65 h 155"/>
                <a:gd name="T26" fmla="*/ 155 w 155"/>
                <a:gd name="T27" fmla="*/ 78 h 155"/>
                <a:gd name="T28" fmla="*/ 140 w 155"/>
                <a:gd name="T29" fmla="*/ 91 h 155"/>
                <a:gd name="T30" fmla="*/ 90 w 155"/>
                <a:gd name="T31" fmla="*/ 91 h 155"/>
                <a:gd name="T32" fmla="*/ 90 w 155"/>
                <a:gd name="T33" fmla="*/ 14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5" h="155">
                  <a:moveTo>
                    <a:pt x="90" y="140"/>
                  </a:moveTo>
                  <a:cubicBezTo>
                    <a:pt x="90" y="149"/>
                    <a:pt x="87" y="155"/>
                    <a:pt x="78" y="155"/>
                  </a:cubicBezTo>
                  <a:cubicBezTo>
                    <a:pt x="68" y="155"/>
                    <a:pt x="65" y="149"/>
                    <a:pt x="65" y="140"/>
                  </a:cubicBezTo>
                  <a:lnTo>
                    <a:pt x="65" y="91"/>
                  </a:lnTo>
                  <a:lnTo>
                    <a:pt x="16" y="91"/>
                  </a:lnTo>
                  <a:cubicBezTo>
                    <a:pt x="6" y="91"/>
                    <a:pt x="0" y="87"/>
                    <a:pt x="0" y="78"/>
                  </a:cubicBezTo>
                  <a:cubicBezTo>
                    <a:pt x="0" y="68"/>
                    <a:pt x="6" y="65"/>
                    <a:pt x="16" y="65"/>
                  </a:cubicBezTo>
                  <a:lnTo>
                    <a:pt x="65" y="65"/>
                  </a:lnTo>
                  <a:lnTo>
                    <a:pt x="65" y="16"/>
                  </a:lnTo>
                  <a:cubicBezTo>
                    <a:pt x="65" y="6"/>
                    <a:pt x="68" y="0"/>
                    <a:pt x="78" y="0"/>
                  </a:cubicBezTo>
                  <a:cubicBezTo>
                    <a:pt x="87" y="0"/>
                    <a:pt x="90" y="6"/>
                    <a:pt x="90" y="16"/>
                  </a:cubicBezTo>
                  <a:lnTo>
                    <a:pt x="90" y="65"/>
                  </a:lnTo>
                  <a:lnTo>
                    <a:pt x="140" y="65"/>
                  </a:lnTo>
                  <a:cubicBezTo>
                    <a:pt x="149" y="65"/>
                    <a:pt x="155" y="68"/>
                    <a:pt x="155" y="78"/>
                  </a:cubicBezTo>
                  <a:cubicBezTo>
                    <a:pt x="155" y="87"/>
                    <a:pt x="149" y="91"/>
                    <a:pt x="140" y="91"/>
                  </a:cubicBezTo>
                  <a:lnTo>
                    <a:pt x="90" y="91"/>
                  </a:lnTo>
                  <a:lnTo>
                    <a:pt x="90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" name="Freeform 38">
              <a:extLst>
                <a:ext uri="{FF2B5EF4-FFF2-40B4-BE49-F238E27FC236}">
                  <a16:creationId xmlns:a16="http://schemas.microsoft.com/office/drawing/2014/main" id="{4C776928-C360-4A40-9D49-23162BD5E60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037263" y="6419851"/>
              <a:ext cx="57150" cy="82550"/>
            </a:xfrm>
            <a:custGeom>
              <a:avLst/>
              <a:gdLst>
                <a:gd name="T0" fmla="*/ 0 w 159"/>
                <a:gd name="T1" fmla="*/ 170 h 221"/>
                <a:gd name="T2" fmla="*/ 14 w 159"/>
                <a:gd name="T3" fmla="*/ 155 h 221"/>
                <a:gd name="T4" fmla="*/ 28 w 159"/>
                <a:gd name="T5" fmla="*/ 164 h 221"/>
                <a:gd name="T6" fmla="*/ 84 w 159"/>
                <a:gd name="T7" fmla="*/ 194 h 221"/>
                <a:gd name="T8" fmla="*/ 130 w 159"/>
                <a:gd name="T9" fmla="*/ 159 h 221"/>
                <a:gd name="T10" fmla="*/ 8 w 159"/>
                <a:gd name="T11" fmla="*/ 62 h 221"/>
                <a:gd name="T12" fmla="*/ 81 w 159"/>
                <a:gd name="T13" fmla="*/ 0 h 221"/>
                <a:gd name="T14" fmla="*/ 147 w 159"/>
                <a:gd name="T15" fmla="*/ 33 h 221"/>
                <a:gd name="T16" fmla="*/ 151 w 159"/>
                <a:gd name="T17" fmla="*/ 46 h 221"/>
                <a:gd name="T18" fmla="*/ 136 w 159"/>
                <a:gd name="T19" fmla="*/ 61 h 221"/>
                <a:gd name="T20" fmla="*/ 123 w 159"/>
                <a:gd name="T21" fmla="*/ 52 h 221"/>
                <a:gd name="T22" fmla="*/ 81 w 159"/>
                <a:gd name="T23" fmla="*/ 27 h 221"/>
                <a:gd name="T24" fmla="*/ 37 w 159"/>
                <a:gd name="T25" fmla="*/ 62 h 221"/>
                <a:gd name="T26" fmla="*/ 159 w 159"/>
                <a:gd name="T27" fmla="*/ 158 h 221"/>
                <a:gd name="T28" fmla="*/ 84 w 159"/>
                <a:gd name="T29" fmla="*/ 221 h 221"/>
                <a:gd name="T30" fmla="*/ 3 w 159"/>
                <a:gd name="T31" fmla="*/ 182 h 221"/>
                <a:gd name="T32" fmla="*/ 0 w 159"/>
                <a:gd name="T33" fmla="*/ 17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" h="221">
                  <a:moveTo>
                    <a:pt x="0" y="170"/>
                  </a:moveTo>
                  <a:cubicBezTo>
                    <a:pt x="0" y="162"/>
                    <a:pt x="5" y="155"/>
                    <a:pt x="14" y="155"/>
                  </a:cubicBezTo>
                  <a:cubicBezTo>
                    <a:pt x="20" y="155"/>
                    <a:pt x="24" y="158"/>
                    <a:pt x="28" y="164"/>
                  </a:cubicBezTo>
                  <a:cubicBezTo>
                    <a:pt x="40" y="184"/>
                    <a:pt x="54" y="194"/>
                    <a:pt x="84" y="194"/>
                  </a:cubicBezTo>
                  <a:cubicBezTo>
                    <a:pt x="113" y="194"/>
                    <a:pt x="130" y="182"/>
                    <a:pt x="130" y="159"/>
                  </a:cubicBezTo>
                  <a:cubicBezTo>
                    <a:pt x="130" y="102"/>
                    <a:pt x="8" y="136"/>
                    <a:pt x="8" y="62"/>
                  </a:cubicBezTo>
                  <a:cubicBezTo>
                    <a:pt x="8" y="20"/>
                    <a:pt x="43" y="0"/>
                    <a:pt x="81" y="0"/>
                  </a:cubicBezTo>
                  <a:cubicBezTo>
                    <a:pt x="113" y="0"/>
                    <a:pt x="134" y="11"/>
                    <a:pt x="147" y="33"/>
                  </a:cubicBezTo>
                  <a:cubicBezTo>
                    <a:pt x="150" y="38"/>
                    <a:pt x="151" y="42"/>
                    <a:pt x="151" y="46"/>
                  </a:cubicBezTo>
                  <a:cubicBezTo>
                    <a:pt x="151" y="56"/>
                    <a:pt x="144" y="61"/>
                    <a:pt x="136" y="61"/>
                  </a:cubicBezTo>
                  <a:cubicBezTo>
                    <a:pt x="131" y="61"/>
                    <a:pt x="126" y="58"/>
                    <a:pt x="123" y="52"/>
                  </a:cubicBezTo>
                  <a:cubicBezTo>
                    <a:pt x="114" y="34"/>
                    <a:pt x="102" y="27"/>
                    <a:pt x="81" y="27"/>
                  </a:cubicBezTo>
                  <a:cubicBezTo>
                    <a:pt x="56" y="27"/>
                    <a:pt x="37" y="37"/>
                    <a:pt x="37" y="62"/>
                  </a:cubicBezTo>
                  <a:cubicBezTo>
                    <a:pt x="37" y="105"/>
                    <a:pt x="159" y="79"/>
                    <a:pt x="159" y="158"/>
                  </a:cubicBezTo>
                  <a:cubicBezTo>
                    <a:pt x="159" y="200"/>
                    <a:pt x="122" y="221"/>
                    <a:pt x="84" y="221"/>
                  </a:cubicBezTo>
                  <a:cubicBezTo>
                    <a:pt x="50" y="221"/>
                    <a:pt x="21" y="209"/>
                    <a:pt x="3" y="182"/>
                  </a:cubicBezTo>
                  <a:cubicBezTo>
                    <a:pt x="1" y="178"/>
                    <a:pt x="0" y="174"/>
                    <a:pt x="0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" name="Freeform 39">
              <a:extLst>
                <a:ext uri="{FF2B5EF4-FFF2-40B4-BE49-F238E27FC236}">
                  <a16:creationId xmlns:a16="http://schemas.microsoft.com/office/drawing/2014/main" id="{DD985F3F-5580-48C6-9EDE-FA1E3BCA67E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111875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2 w 128"/>
                <a:gd name="T3" fmla="*/ 27 h 215"/>
                <a:gd name="T4" fmla="*/ 79 w 128"/>
                <a:gd name="T5" fmla="*/ 27 h 215"/>
                <a:gd name="T6" fmla="*/ 79 w 128"/>
                <a:gd name="T7" fmla="*/ 188 h 215"/>
                <a:gd name="T8" fmla="*/ 112 w 128"/>
                <a:gd name="T9" fmla="*/ 188 h 215"/>
                <a:gd name="T10" fmla="*/ 128 w 128"/>
                <a:gd name="T11" fmla="*/ 202 h 215"/>
                <a:gd name="T12" fmla="*/ 112 w 128"/>
                <a:gd name="T13" fmla="*/ 215 h 215"/>
                <a:gd name="T14" fmla="*/ 17 w 128"/>
                <a:gd name="T15" fmla="*/ 215 h 215"/>
                <a:gd name="T16" fmla="*/ 0 w 128"/>
                <a:gd name="T17" fmla="*/ 202 h 215"/>
                <a:gd name="T18" fmla="*/ 17 w 128"/>
                <a:gd name="T19" fmla="*/ 188 h 215"/>
                <a:gd name="T20" fmla="*/ 50 w 128"/>
                <a:gd name="T21" fmla="*/ 188 h 215"/>
                <a:gd name="T22" fmla="*/ 50 w 128"/>
                <a:gd name="T23" fmla="*/ 27 h 215"/>
                <a:gd name="T24" fmla="*/ 17 w 128"/>
                <a:gd name="T25" fmla="*/ 27 h 215"/>
                <a:gd name="T26" fmla="*/ 0 w 128"/>
                <a:gd name="T27" fmla="*/ 14 h 215"/>
                <a:gd name="T28" fmla="*/ 17 w 128"/>
                <a:gd name="T29" fmla="*/ 0 h 215"/>
                <a:gd name="T30" fmla="*/ 112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1" y="27"/>
                    <a:pt x="112" y="27"/>
                  </a:cubicBezTo>
                  <a:lnTo>
                    <a:pt x="79" y="27"/>
                  </a:lnTo>
                  <a:lnTo>
                    <a:pt x="79" y="188"/>
                  </a:lnTo>
                  <a:lnTo>
                    <a:pt x="112" y="188"/>
                  </a:lnTo>
                  <a:cubicBezTo>
                    <a:pt x="121" y="188"/>
                    <a:pt x="128" y="192"/>
                    <a:pt x="128" y="202"/>
                  </a:cubicBezTo>
                  <a:cubicBezTo>
                    <a:pt x="128" y="211"/>
                    <a:pt x="121" y="215"/>
                    <a:pt x="112" y="215"/>
                  </a:cubicBezTo>
                  <a:lnTo>
                    <a:pt x="17" y="215"/>
                  </a:lnTo>
                  <a:cubicBezTo>
                    <a:pt x="8" y="215"/>
                    <a:pt x="0" y="211"/>
                    <a:pt x="0" y="202"/>
                  </a:cubicBezTo>
                  <a:cubicBezTo>
                    <a:pt x="0" y="192"/>
                    <a:pt x="8" y="188"/>
                    <a:pt x="17" y="188"/>
                  </a:cubicBezTo>
                  <a:lnTo>
                    <a:pt x="50" y="188"/>
                  </a:lnTo>
                  <a:lnTo>
                    <a:pt x="50" y="27"/>
                  </a:lnTo>
                  <a:lnTo>
                    <a:pt x="17" y="27"/>
                  </a:lnTo>
                  <a:cubicBezTo>
                    <a:pt x="8" y="27"/>
                    <a:pt x="0" y="23"/>
                    <a:pt x="0" y="14"/>
                  </a:cubicBezTo>
                  <a:cubicBezTo>
                    <a:pt x="0" y="4"/>
                    <a:pt x="8" y="0"/>
                    <a:pt x="17" y="0"/>
                  </a:cubicBezTo>
                  <a:lnTo>
                    <a:pt x="112" y="0"/>
                  </a:lnTo>
                  <a:cubicBezTo>
                    <a:pt x="121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" name="Freeform 40">
              <a:extLst>
                <a:ext uri="{FF2B5EF4-FFF2-40B4-BE49-F238E27FC236}">
                  <a16:creationId xmlns:a16="http://schemas.microsoft.com/office/drawing/2014/main" id="{7EEFCAD2-7286-452D-A1B1-FA0A876D95A5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180138" y="6421438"/>
              <a:ext cx="53975" cy="79375"/>
            </a:xfrm>
            <a:custGeom>
              <a:avLst/>
              <a:gdLst>
                <a:gd name="T0" fmla="*/ 30 w 149"/>
                <a:gd name="T1" fmla="*/ 120 h 215"/>
                <a:gd name="T2" fmla="*/ 30 w 149"/>
                <a:gd name="T3" fmla="*/ 188 h 215"/>
                <a:gd name="T4" fmla="*/ 88 w 149"/>
                <a:gd name="T5" fmla="*/ 188 h 215"/>
                <a:gd name="T6" fmla="*/ 119 w 149"/>
                <a:gd name="T7" fmla="*/ 155 h 215"/>
                <a:gd name="T8" fmla="*/ 86 w 149"/>
                <a:gd name="T9" fmla="*/ 120 h 215"/>
                <a:gd name="T10" fmla="*/ 30 w 149"/>
                <a:gd name="T11" fmla="*/ 120 h 215"/>
                <a:gd name="T12" fmla="*/ 30 w 149"/>
                <a:gd name="T13" fmla="*/ 27 h 215"/>
                <a:gd name="T14" fmla="*/ 30 w 149"/>
                <a:gd name="T15" fmla="*/ 93 h 215"/>
                <a:gd name="T16" fmla="*/ 76 w 149"/>
                <a:gd name="T17" fmla="*/ 93 h 215"/>
                <a:gd name="T18" fmla="*/ 108 w 149"/>
                <a:gd name="T19" fmla="*/ 61 h 215"/>
                <a:gd name="T20" fmla="*/ 76 w 149"/>
                <a:gd name="T21" fmla="*/ 27 h 215"/>
                <a:gd name="T22" fmla="*/ 30 w 149"/>
                <a:gd name="T23" fmla="*/ 27 h 215"/>
                <a:gd name="T24" fmla="*/ 78 w 149"/>
                <a:gd name="T25" fmla="*/ 0 h 215"/>
                <a:gd name="T26" fmla="*/ 138 w 149"/>
                <a:gd name="T27" fmla="*/ 61 h 215"/>
                <a:gd name="T28" fmla="*/ 113 w 149"/>
                <a:gd name="T29" fmla="*/ 104 h 215"/>
                <a:gd name="T30" fmla="*/ 149 w 149"/>
                <a:gd name="T31" fmla="*/ 154 h 215"/>
                <a:gd name="T32" fmla="*/ 90 w 149"/>
                <a:gd name="T33" fmla="*/ 215 h 215"/>
                <a:gd name="T34" fmla="*/ 17 w 149"/>
                <a:gd name="T35" fmla="*/ 215 h 215"/>
                <a:gd name="T36" fmla="*/ 0 w 149"/>
                <a:gd name="T37" fmla="*/ 198 h 215"/>
                <a:gd name="T38" fmla="*/ 0 w 149"/>
                <a:gd name="T39" fmla="*/ 17 h 215"/>
                <a:gd name="T40" fmla="*/ 17 w 149"/>
                <a:gd name="T41" fmla="*/ 0 h 215"/>
                <a:gd name="T42" fmla="*/ 78 w 149"/>
                <a:gd name="T4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9" h="215">
                  <a:moveTo>
                    <a:pt x="30" y="120"/>
                  </a:moveTo>
                  <a:lnTo>
                    <a:pt x="30" y="188"/>
                  </a:lnTo>
                  <a:lnTo>
                    <a:pt x="88" y="188"/>
                  </a:lnTo>
                  <a:cubicBezTo>
                    <a:pt x="110" y="188"/>
                    <a:pt x="119" y="175"/>
                    <a:pt x="119" y="155"/>
                  </a:cubicBezTo>
                  <a:cubicBezTo>
                    <a:pt x="119" y="135"/>
                    <a:pt x="110" y="120"/>
                    <a:pt x="86" y="120"/>
                  </a:cubicBezTo>
                  <a:lnTo>
                    <a:pt x="30" y="120"/>
                  </a:lnTo>
                  <a:close/>
                  <a:moveTo>
                    <a:pt x="30" y="27"/>
                  </a:moveTo>
                  <a:lnTo>
                    <a:pt x="30" y="93"/>
                  </a:lnTo>
                  <a:lnTo>
                    <a:pt x="76" y="93"/>
                  </a:lnTo>
                  <a:cubicBezTo>
                    <a:pt x="98" y="93"/>
                    <a:pt x="108" y="80"/>
                    <a:pt x="108" y="61"/>
                  </a:cubicBezTo>
                  <a:cubicBezTo>
                    <a:pt x="108" y="42"/>
                    <a:pt x="98" y="27"/>
                    <a:pt x="76" y="27"/>
                  </a:cubicBezTo>
                  <a:lnTo>
                    <a:pt x="30" y="27"/>
                  </a:lnTo>
                  <a:close/>
                  <a:moveTo>
                    <a:pt x="78" y="0"/>
                  </a:moveTo>
                  <a:cubicBezTo>
                    <a:pt x="110" y="0"/>
                    <a:pt x="138" y="21"/>
                    <a:pt x="138" y="61"/>
                  </a:cubicBezTo>
                  <a:cubicBezTo>
                    <a:pt x="138" y="85"/>
                    <a:pt x="125" y="98"/>
                    <a:pt x="113" y="104"/>
                  </a:cubicBezTo>
                  <a:cubicBezTo>
                    <a:pt x="133" y="111"/>
                    <a:pt x="149" y="129"/>
                    <a:pt x="149" y="154"/>
                  </a:cubicBezTo>
                  <a:cubicBezTo>
                    <a:pt x="149" y="189"/>
                    <a:pt x="124" y="215"/>
                    <a:pt x="90" y="215"/>
                  </a:cubicBezTo>
                  <a:lnTo>
                    <a:pt x="17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7"/>
                    <a:pt x="7" y="0"/>
                    <a:pt x="17" y="0"/>
                  </a:cubicBezTo>
                  <a:lnTo>
                    <a:pt x="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" name="Freeform 41">
              <a:extLst>
                <a:ext uri="{FF2B5EF4-FFF2-40B4-BE49-F238E27FC236}">
                  <a16:creationId xmlns:a16="http://schemas.microsoft.com/office/drawing/2014/main" id="{BE70EE65-63B5-4018-ADC0-3B0DBB15FE7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246813" y="6421438"/>
              <a:ext cx="52388" cy="79375"/>
            </a:xfrm>
            <a:custGeom>
              <a:avLst/>
              <a:gdLst>
                <a:gd name="T0" fmla="*/ 125 w 146"/>
                <a:gd name="T1" fmla="*/ 0 h 215"/>
                <a:gd name="T2" fmla="*/ 141 w 146"/>
                <a:gd name="T3" fmla="*/ 14 h 215"/>
                <a:gd name="T4" fmla="*/ 125 w 146"/>
                <a:gd name="T5" fmla="*/ 27 h 215"/>
                <a:gd name="T6" fmla="*/ 30 w 146"/>
                <a:gd name="T7" fmla="*/ 27 h 215"/>
                <a:gd name="T8" fmla="*/ 30 w 146"/>
                <a:gd name="T9" fmla="*/ 91 h 215"/>
                <a:gd name="T10" fmla="*/ 100 w 146"/>
                <a:gd name="T11" fmla="*/ 91 h 215"/>
                <a:gd name="T12" fmla="*/ 116 w 146"/>
                <a:gd name="T13" fmla="*/ 105 h 215"/>
                <a:gd name="T14" fmla="*/ 100 w 146"/>
                <a:gd name="T15" fmla="*/ 118 h 215"/>
                <a:gd name="T16" fmla="*/ 30 w 146"/>
                <a:gd name="T17" fmla="*/ 118 h 215"/>
                <a:gd name="T18" fmla="*/ 30 w 146"/>
                <a:gd name="T19" fmla="*/ 188 h 215"/>
                <a:gd name="T20" fmla="*/ 130 w 146"/>
                <a:gd name="T21" fmla="*/ 188 h 215"/>
                <a:gd name="T22" fmla="*/ 146 w 146"/>
                <a:gd name="T23" fmla="*/ 202 h 215"/>
                <a:gd name="T24" fmla="*/ 130 w 146"/>
                <a:gd name="T25" fmla="*/ 215 h 215"/>
                <a:gd name="T26" fmla="*/ 17 w 146"/>
                <a:gd name="T27" fmla="*/ 215 h 215"/>
                <a:gd name="T28" fmla="*/ 0 w 146"/>
                <a:gd name="T29" fmla="*/ 198 h 215"/>
                <a:gd name="T30" fmla="*/ 0 w 146"/>
                <a:gd name="T31" fmla="*/ 17 h 215"/>
                <a:gd name="T32" fmla="*/ 17 w 146"/>
                <a:gd name="T33" fmla="*/ 0 h 215"/>
                <a:gd name="T34" fmla="*/ 125 w 146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15">
                  <a:moveTo>
                    <a:pt x="125" y="0"/>
                  </a:moveTo>
                  <a:cubicBezTo>
                    <a:pt x="135" y="0"/>
                    <a:pt x="141" y="4"/>
                    <a:pt x="141" y="14"/>
                  </a:cubicBezTo>
                  <a:cubicBezTo>
                    <a:pt x="141" y="24"/>
                    <a:pt x="135" y="27"/>
                    <a:pt x="125" y="27"/>
                  </a:cubicBezTo>
                  <a:lnTo>
                    <a:pt x="30" y="27"/>
                  </a:lnTo>
                  <a:lnTo>
                    <a:pt x="30" y="91"/>
                  </a:lnTo>
                  <a:lnTo>
                    <a:pt x="100" y="91"/>
                  </a:lnTo>
                  <a:cubicBezTo>
                    <a:pt x="109" y="91"/>
                    <a:pt x="116" y="94"/>
                    <a:pt x="116" y="105"/>
                  </a:cubicBezTo>
                  <a:cubicBezTo>
                    <a:pt x="116" y="115"/>
                    <a:pt x="109" y="118"/>
                    <a:pt x="100" y="118"/>
                  </a:cubicBezTo>
                  <a:lnTo>
                    <a:pt x="30" y="118"/>
                  </a:lnTo>
                  <a:lnTo>
                    <a:pt x="30" y="188"/>
                  </a:lnTo>
                  <a:lnTo>
                    <a:pt x="130" y="188"/>
                  </a:lnTo>
                  <a:cubicBezTo>
                    <a:pt x="139" y="188"/>
                    <a:pt x="146" y="191"/>
                    <a:pt x="146" y="202"/>
                  </a:cubicBezTo>
                  <a:cubicBezTo>
                    <a:pt x="146" y="212"/>
                    <a:pt x="139" y="215"/>
                    <a:pt x="130" y="215"/>
                  </a:cubicBezTo>
                  <a:lnTo>
                    <a:pt x="17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7" y="0"/>
                    <a:pt x="17" y="0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Freeform 42">
              <a:extLst>
                <a:ext uri="{FF2B5EF4-FFF2-40B4-BE49-F238E27FC236}">
                  <a16:creationId xmlns:a16="http://schemas.microsoft.com/office/drawing/2014/main" id="{5402B3E4-ED6E-4B6E-A0AB-91DE253E1BD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321425" y="6421438"/>
              <a:ext cx="50800" cy="79375"/>
            </a:xfrm>
            <a:custGeom>
              <a:avLst/>
              <a:gdLst>
                <a:gd name="T0" fmla="*/ 15 w 141"/>
                <a:gd name="T1" fmla="*/ 0 h 215"/>
                <a:gd name="T2" fmla="*/ 30 w 141"/>
                <a:gd name="T3" fmla="*/ 17 h 215"/>
                <a:gd name="T4" fmla="*/ 30 w 141"/>
                <a:gd name="T5" fmla="*/ 188 h 215"/>
                <a:gd name="T6" fmla="*/ 126 w 141"/>
                <a:gd name="T7" fmla="*/ 188 h 215"/>
                <a:gd name="T8" fmla="*/ 141 w 141"/>
                <a:gd name="T9" fmla="*/ 202 h 215"/>
                <a:gd name="T10" fmla="*/ 126 w 141"/>
                <a:gd name="T11" fmla="*/ 215 h 215"/>
                <a:gd name="T12" fmla="*/ 17 w 141"/>
                <a:gd name="T13" fmla="*/ 215 h 215"/>
                <a:gd name="T14" fmla="*/ 0 w 141"/>
                <a:gd name="T15" fmla="*/ 198 h 215"/>
                <a:gd name="T16" fmla="*/ 0 w 141"/>
                <a:gd name="T17" fmla="*/ 17 h 215"/>
                <a:gd name="T18" fmla="*/ 15 w 141"/>
                <a:gd name="T1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215">
                  <a:moveTo>
                    <a:pt x="15" y="0"/>
                  </a:moveTo>
                  <a:cubicBezTo>
                    <a:pt x="25" y="0"/>
                    <a:pt x="30" y="7"/>
                    <a:pt x="30" y="17"/>
                  </a:cubicBezTo>
                  <a:lnTo>
                    <a:pt x="30" y="188"/>
                  </a:lnTo>
                  <a:lnTo>
                    <a:pt x="126" y="188"/>
                  </a:lnTo>
                  <a:cubicBezTo>
                    <a:pt x="135" y="188"/>
                    <a:pt x="141" y="192"/>
                    <a:pt x="141" y="202"/>
                  </a:cubicBezTo>
                  <a:cubicBezTo>
                    <a:pt x="141" y="211"/>
                    <a:pt x="135" y="215"/>
                    <a:pt x="126" y="215"/>
                  </a:cubicBezTo>
                  <a:lnTo>
                    <a:pt x="17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7"/>
                    <a:pt x="5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Freeform 43">
              <a:extLst>
                <a:ext uri="{FF2B5EF4-FFF2-40B4-BE49-F238E27FC236}">
                  <a16:creationId xmlns:a16="http://schemas.microsoft.com/office/drawing/2014/main" id="{AB63E5CD-A4AE-4D68-9D83-D2A5C74D8C8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386513" y="6421438"/>
              <a:ext cx="46038" cy="79375"/>
            </a:xfrm>
            <a:custGeom>
              <a:avLst/>
              <a:gdLst>
                <a:gd name="T0" fmla="*/ 127 w 127"/>
                <a:gd name="T1" fmla="*/ 14 h 215"/>
                <a:gd name="T2" fmla="*/ 111 w 127"/>
                <a:gd name="T3" fmla="*/ 27 h 215"/>
                <a:gd name="T4" fmla="*/ 78 w 127"/>
                <a:gd name="T5" fmla="*/ 27 h 215"/>
                <a:gd name="T6" fmla="*/ 78 w 127"/>
                <a:gd name="T7" fmla="*/ 188 h 215"/>
                <a:gd name="T8" fmla="*/ 111 w 127"/>
                <a:gd name="T9" fmla="*/ 188 h 215"/>
                <a:gd name="T10" fmla="*/ 127 w 127"/>
                <a:gd name="T11" fmla="*/ 202 h 215"/>
                <a:gd name="T12" fmla="*/ 111 w 127"/>
                <a:gd name="T13" fmla="*/ 215 h 215"/>
                <a:gd name="T14" fmla="*/ 16 w 127"/>
                <a:gd name="T15" fmla="*/ 215 h 215"/>
                <a:gd name="T16" fmla="*/ 0 w 127"/>
                <a:gd name="T17" fmla="*/ 202 h 215"/>
                <a:gd name="T18" fmla="*/ 16 w 127"/>
                <a:gd name="T19" fmla="*/ 188 h 215"/>
                <a:gd name="T20" fmla="*/ 49 w 127"/>
                <a:gd name="T21" fmla="*/ 188 h 215"/>
                <a:gd name="T22" fmla="*/ 49 w 127"/>
                <a:gd name="T23" fmla="*/ 27 h 215"/>
                <a:gd name="T24" fmla="*/ 16 w 127"/>
                <a:gd name="T25" fmla="*/ 27 h 215"/>
                <a:gd name="T26" fmla="*/ 0 w 127"/>
                <a:gd name="T27" fmla="*/ 14 h 215"/>
                <a:gd name="T28" fmla="*/ 16 w 127"/>
                <a:gd name="T29" fmla="*/ 0 h 215"/>
                <a:gd name="T30" fmla="*/ 111 w 127"/>
                <a:gd name="T31" fmla="*/ 0 h 215"/>
                <a:gd name="T32" fmla="*/ 127 w 127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215">
                  <a:moveTo>
                    <a:pt x="127" y="14"/>
                  </a:moveTo>
                  <a:cubicBezTo>
                    <a:pt x="127" y="23"/>
                    <a:pt x="120" y="27"/>
                    <a:pt x="111" y="27"/>
                  </a:cubicBezTo>
                  <a:lnTo>
                    <a:pt x="78" y="27"/>
                  </a:lnTo>
                  <a:lnTo>
                    <a:pt x="78" y="188"/>
                  </a:lnTo>
                  <a:lnTo>
                    <a:pt x="111" y="188"/>
                  </a:lnTo>
                  <a:cubicBezTo>
                    <a:pt x="120" y="188"/>
                    <a:pt x="127" y="192"/>
                    <a:pt x="127" y="202"/>
                  </a:cubicBezTo>
                  <a:cubicBezTo>
                    <a:pt x="127" y="211"/>
                    <a:pt x="120" y="215"/>
                    <a:pt x="111" y="215"/>
                  </a:cubicBezTo>
                  <a:lnTo>
                    <a:pt x="16" y="215"/>
                  </a:lnTo>
                  <a:cubicBezTo>
                    <a:pt x="7" y="215"/>
                    <a:pt x="0" y="211"/>
                    <a:pt x="0" y="202"/>
                  </a:cubicBezTo>
                  <a:cubicBezTo>
                    <a:pt x="0" y="192"/>
                    <a:pt x="7" y="188"/>
                    <a:pt x="16" y="188"/>
                  </a:cubicBezTo>
                  <a:lnTo>
                    <a:pt x="49" y="188"/>
                  </a:lnTo>
                  <a:lnTo>
                    <a:pt x="49" y="27"/>
                  </a:lnTo>
                  <a:lnTo>
                    <a:pt x="16" y="27"/>
                  </a:lnTo>
                  <a:cubicBezTo>
                    <a:pt x="7" y="27"/>
                    <a:pt x="0" y="23"/>
                    <a:pt x="0" y="14"/>
                  </a:cubicBezTo>
                  <a:cubicBezTo>
                    <a:pt x="0" y="4"/>
                    <a:pt x="7" y="0"/>
                    <a:pt x="16" y="0"/>
                  </a:cubicBezTo>
                  <a:lnTo>
                    <a:pt x="111" y="0"/>
                  </a:lnTo>
                  <a:cubicBezTo>
                    <a:pt x="120" y="0"/>
                    <a:pt x="127" y="4"/>
                    <a:pt x="12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1" name="Freeform 44">
              <a:extLst>
                <a:ext uri="{FF2B5EF4-FFF2-40B4-BE49-F238E27FC236}">
                  <a16:creationId xmlns:a16="http://schemas.microsoft.com/office/drawing/2014/main" id="{FCED65BD-ABB7-4097-A6BC-4519E388832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451600" y="6421438"/>
              <a:ext cx="55563" cy="80963"/>
            </a:xfrm>
            <a:custGeom>
              <a:avLst/>
              <a:gdLst>
                <a:gd name="T0" fmla="*/ 0 w 156"/>
                <a:gd name="T1" fmla="*/ 17 h 218"/>
                <a:gd name="T2" fmla="*/ 15 w 156"/>
                <a:gd name="T3" fmla="*/ 0 h 218"/>
                <a:gd name="T4" fmla="*/ 30 w 156"/>
                <a:gd name="T5" fmla="*/ 17 h 218"/>
                <a:gd name="T6" fmla="*/ 30 w 156"/>
                <a:gd name="T7" fmla="*/ 136 h 218"/>
                <a:gd name="T8" fmla="*/ 79 w 156"/>
                <a:gd name="T9" fmla="*/ 191 h 218"/>
                <a:gd name="T10" fmla="*/ 127 w 156"/>
                <a:gd name="T11" fmla="*/ 136 h 218"/>
                <a:gd name="T12" fmla="*/ 127 w 156"/>
                <a:gd name="T13" fmla="*/ 17 h 218"/>
                <a:gd name="T14" fmla="*/ 141 w 156"/>
                <a:gd name="T15" fmla="*/ 0 h 218"/>
                <a:gd name="T16" fmla="*/ 156 w 156"/>
                <a:gd name="T17" fmla="*/ 17 h 218"/>
                <a:gd name="T18" fmla="*/ 156 w 156"/>
                <a:gd name="T19" fmla="*/ 136 h 218"/>
                <a:gd name="T20" fmla="*/ 79 w 156"/>
                <a:gd name="T21" fmla="*/ 218 h 218"/>
                <a:gd name="T22" fmla="*/ 0 w 156"/>
                <a:gd name="T23" fmla="*/ 137 h 218"/>
                <a:gd name="T24" fmla="*/ 0 w 156"/>
                <a:gd name="T25" fmla="*/ 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218">
                  <a:moveTo>
                    <a:pt x="0" y="17"/>
                  </a:moveTo>
                  <a:cubicBezTo>
                    <a:pt x="0" y="8"/>
                    <a:pt x="6" y="0"/>
                    <a:pt x="15" y="0"/>
                  </a:cubicBezTo>
                  <a:cubicBezTo>
                    <a:pt x="24" y="0"/>
                    <a:pt x="30" y="8"/>
                    <a:pt x="30" y="17"/>
                  </a:cubicBezTo>
                  <a:lnTo>
                    <a:pt x="30" y="136"/>
                  </a:lnTo>
                  <a:cubicBezTo>
                    <a:pt x="30" y="176"/>
                    <a:pt x="48" y="191"/>
                    <a:pt x="79" y="191"/>
                  </a:cubicBezTo>
                  <a:cubicBezTo>
                    <a:pt x="109" y="191"/>
                    <a:pt x="127" y="176"/>
                    <a:pt x="127" y="136"/>
                  </a:cubicBezTo>
                  <a:lnTo>
                    <a:pt x="127" y="17"/>
                  </a:lnTo>
                  <a:cubicBezTo>
                    <a:pt x="127" y="8"/>
                    <a:pt x="132" y="0"/>
                    <a:pt x="141" y="0"/>
                  </a:cubicBezTo>
                  <a:cubicBezTo>
                    <a:pt x="151" y="0"/>
                    <a:pt x="156" y="8"/>
                    <a:pt x="156" y="17"/>
                  </a:cubicBezTo>
                  <a:lnTo>
                    <a:pt x="156" y="136"/>
                  </a:lnTo>
                  <a:cubicBezTo>
                    <a:pt x="156" y="184"/>
                    <a:pt x="129" y="218"/>
                    <a:pt x="79" y="218"/>
                  </a:cubicBezTo>
                  <a:cubicBezTo>
                    <a:pt x="28" y="218"/>
                    <a:pt x="0" y="184"/>
                    <a:pt x="0" y="137"/>
                  </a:cubicBez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Freeform 45">
              <a:extLst>
                <a:ext uri="{FF2B5EF4-FFF2-40B4-BE49-F238E27FC236}">
                  <a16:creationId xmlns:a16="http://schemas.microsoft.com/office/drawing/2014/main" id="{5ABB8920-B011-4FEA-8FD3-9273D27D8516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516688" y="6419851"/>
              <a:ext cx="58738" cy="82550"/>
            </a:xfrm>
            <a:custGeom>
              <a:avLst/>
              <a:gdLst>
                <a:gd name="T0" fmla="*/ 0 w 159"/>
                <a:gd name="T1" fmla="*/ 170 h 221"/>
                <a:gd name="T2" fmla="*/ 14 w 159"/>
                <a:gd name="T3" fmla="*/ 155 h 221"/>
                <a:gd name="T4" fmla="*/ 28 w 159"/>
                <a:gd name="T5" fmla="*/ 164 h 221"/>
                <a:gd name="T6" fmla="*/ 84 w 159"/>
                <a:gd name="T7" fmla="*/ 194 h 221"/>
                <a:gd name="T8" fmla="*/ 129 w 159"/>
                <a:gd name="T9" fmla="*/ 159 h 221"/>
                <a:gd name="T10" fmla="*/ 8 w 159"/>
                <a:gd name="T11" fmla="*/ 62 h 221"/>
                <a:gd name="T12" fmla="*/ 81 w 159"/>
                <a:gd name="T13" fmla="*/ 0 h 221"/>
                <a:gd name="T14" fmla="*/ 147 w 159"/>
                <a:gd name="T15" fmla="*/ 33 h 221"/>
                <a:gd name="T16" fmla="*/ 151 w 159"/>
                <a:gd name="T17" fmla="*/ 46 h 221"/>
                <a:gd name="T18" fmla="*/ 136 w 159"/>
                <a:gd name="T19" fmla="*/ 61 h 221"/>
                <a:gd name="T20" fmla="*/ 123 w 159"/>
                <a:gd name="T21" fmla="*/ 52 h 221"/>
                <a:gd name="T22" fmla="*/ 81 w 159"/>
                <a:gd name="T23" fmla="*/ 27 h 221"/>
                <a:gd name="T24" fmla="*/ 37 w 159"/>
                <a:gd name="T25" fmla="*/ 62 h 221"/>
                <a:gd name="T26" fmla="*/ 159 w 159"/>
                <a:gd name="T27" fmla="*/ 158 h 221"/>
                <a:gd name="T28" fmla="*/ 84 w 159"/>
                <a:gd name="T29" fmla="*/ 221 h 221"/>
                <a:gd name="T30" fmla="*/ 3 w 159"/>
                <a:gd name="T31" fmla="*/ 182 h 221"/>
                <a:gd name="T32" fmla="*/ 0 w 159"/>
                <a:gd name="T33" fmla="*/ 17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" h="221">
                  <a:moveTo>
                    <a:pt x="0" y="170"/>
                  </a:moveTo>
                  <a:cubicBezTo>
                    <a:pt x="0" y="162"/>
                    <a:pt x="5" y="155"/>
                    <a:pt x="14" y="155"/>
                  </a:cubicBezTo>
                  <a:cubicBezTo>
                    <a:pt x="20" y="155"/>
                    <a:pt x="24" y="158"/>
                    <a:pt x="28" y="164"/>
                  </a:cubicBezTo>
                  <a:cubicBezTo>
                    <a:pt x="40" y="184"/>
                    <a:pt x="54" y="194"/>
                    <a:pt x="84" y="194"/>
                  </a:cubicBezTo>
                  <a:cubicBezTo>
                    <a:pt x="113" y="194"/>
                    <a:pt x="129" y="182"/>
                    <a:pt x="129" y="159"/>
                  </a:cubicBezTo>
                  <a:cubicBezTo>
                    <a:pt x="129" y="102"/>
                    <a:pt x="8" y="136"/>
                    <a:pt x="8" y="62"/>
                  </a:cubicBezTo>
                  <a:cubicBezTo>
                    <a:pt x="8" y="20"/>
                    <a:pt x="43" y="0"/>
                    <a:pt x="81" y="0"/>
                  </a:cubicBezTo>
                  <a:cubicBezTo>
                    <a:pt x="113" y="0"/>
                    <a:pt x="134" y="11"/>
                    <a:pt x="147" y="33"/>
                  </a:cubicBezTo>
                  <a:cubicBezTo>
                    <a:pt x="150" y="38"/>
                    <a:pt x="151" y="42"/>
                    <a:pt x="151" y="46"/>
                  </a:cubicBezTo>
                  <a:cubicBezTo>
                    <a:pt x="151" y="56"/>
                    <a:pt x="144" y="61"/>
                    <a:pt x="136" y="61"/>
                  </a:cubicBezTo>
                  <a:cubicBezTo>
                    <a:pt x="131" y="61"/>
                    <a:pt x="126" y="58"/>
                    <a:pt x="123" y="52"/>
                  </a:cubicBezTo>
                  <a:cubicBezTo>
                    <a:pt x="114" y="34"/>
                    <a:pt x="102" y="27"/>
                    <a:pt x="81" y="27"/>
                  </a:cubicBezTo>
                  <a:cubicBezTo>
                    <a:pt x="56" y="27"/>
                    <a:pt x="37" y="37"/>
                    <a:pt x="37" y="62"/>
                  </a:cubicBezTo>
                  <a:cubicBezTo>
                    <a:pt x="37" y="105"/>
                    <a:pt x="159" y="79"/>
                    <a:pt x="159" y="158"/>
                  </a:cubicBezTo>
                  <a:cubicBezTo>
                    <a:pt x="159" y="200"/>
                    <a:pt x="122" y="221"/>
                    <a:pt x="84" y="221"/>
                  </a:cubicBezTo>
                  <a:cubicBezTo>
                    <a:pt x="50" y="221"/>
                    <a:pt x="21" y="209"/>
                    <a:pt x="3" y="182"/>
                  </a:cubicBezTo>
                  <a:cubicBezTo>
                    <a:pt x="1" y="178"/>
                    <a:pt x="0" y="174"/>
                    <a:pt x="0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3" name="Freeform 46">
              <a:extLst>
                <a:ext uri="{FF2B5EF4-FFF2-40B4-BE49-F238E27FC236}">
                  <a16:creationId xmlns:a16="http://schemas.microsoft.com/office/drawing/2014/main" id="{12379D04-8A35-4E36-BD83-770A8E6C2A61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592888" y="6462713"/>
              <a:ext cx="46038" cy="9525"/>
            </a:xfrm>
            <a:custGeom>
              <a:avLst/>
              <a:gdLst>
                <a:gd name="T0" fmla="*/ 111 w 127"/>
                <a:gd name="T1" fmla="*/ 0 h 26"/>
                <a:gd name="T2" fmla="*/ 127 w 127"/>
                <a:gd name="T3" fmla="*/ 13 h 26"/>
                <a:gd name="T4" fmla="*/ 111 w 127"/>
                <a:gd name="T5" fmla="*/ 26 h 26"/>
                <a:gd name="T6" fmla="*/ 15 w 127"/>
                <a:gd name="T7" fmla="*/ 26 h 26"/>
                <a:gd name="T8" fmla="*/ 0 w 127"/>
                <a:gd name="T9" fmla="*/ 13 h 26"/>
                <a:gd name="T10" fmla="*/ 15 w 127"/>
                <a:gd name="T11" fmla="*/ 0 h 26"/>
                <a:gd name="T12" fmla="*/ 111 w 127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26">
                  <a:moveTo>
                    <a:pt x="111" y="0"/>
                  </a:moveTo>
                  <a:cubicBezTo>
                    <a:pt x="121" y="0"/>
                    <a:pt x="127" y="3"/>
                    <a:pt x="127" y="13"/>
                  </a:cubicBezTo>
                  <a:cubicBezTo>
                    <a:pt x="127" y="23"/>
                    <a:pt x="121" y="26"/>
                    <a:pt x="111" y="26"/>
                  </a:cubicBezTo>
                  <a:lnTo>
                    <a:pt x="15" y="26"/>
                  </a:lnTo>
                  <a:cubicBezTo>
                    <a:pt x="6" y="26"/>
                    <a:pt x="0" y="23"/>
                    <a:pt x="0" y="13"/>
                  </a:cubicBezTo>
                  <a:cubicBezTo>
                    <a:pt x="0" y="3"/>
                    <a:pt x="6" y="0"/>
                    <a:pt x="15" y="0"/>
                  </a:cubicBezTo>
                  <a:lnTo>
                    <a:pt x="1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4" name="Freeform 47">
              <a:extLst>
                <a:ext uri="{FF2B5EF4-FFF2-40B4-BE49-F238E27FC236}">
                  <a16:creationId xmlns:a16="http://schemas.microsoft.com/office/drawing/2014/main" id="{7E47CF67-3E96-4D3E-BD8A-4A637D51E5F6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654800" y="6421438"/>
              <a:ext cx="60325" cy="79375"/>
            </a:xfrm>
            <a:custGeom>
              <a:avLst/>
              <a:gdLst>
                <a:gd name="T0" fmla="*/ 59 w 166"/>
                <a:gd name="T1" fmla="*/ 126 h 215"/>
                <a:gd name="T2" fmla="*/ 107 w 166"/>
                <a:gd name="T3" fmla="*/ 126 h 215"/>
                <a:gd name="T4" fmla="*/ 83 w 166"/>
                <a:gd name="T5" fmla="*/ 56 h 215"/>
                <a:gd name="T6" fmla="*/ 59 w 166"/>
                <a:gd name="T7" fmla="*/ 126 h 215"/>
                <a:gd name="T8" fmla="*/ 165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8 w 166"/>
                <a:gd name="T15" fmla="*/ 205 h 215"/>
                <a:gd name="T16" fmla="*/ 118 w 166"/>
                <a:gd name="T17" fmla="*/ 153 h 215"/>
                <a:gd name="T18" fmla="*/ 49 w 166"/>
                <a:gd name="T19" fmla="*/ 153 h 215"/>
                <a:gd name="T20" fmla="*/ 29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2 w 166"/>
                <a:gd name="T27" fmla="*/ 193 h 215"/>
                <a:gd name="T28" fmla="*/ 70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5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9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9" y="126"/>
                  </a:lnTo>
                  <a:close/>
                  <a:moveTo>
                    <a:pt x="165" y="193"/>
                  </a:moveTo>
                  <a:cubicBezTo>
                    <a:pt x="166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1" y="212"/>
                    <a:pt x="138" y="205"/>
                  </a:cubicBezTo>
                  <a:lnTo>
                    <a:pt x="118" y="153"/>
                  </a:lnTo>
                  <a:lnTo>
                    <a:pt x="49" y="153"/>
                  </a:lnTo>
                  <a:lnTo>
                    <a:pt x="29" y="205"/>
                  </a:lnTo>
                  <a:cubicBezTo>
                    <a:pt x="26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1" y="196"/>
                    <a:pt x="2" y="193"/>
                  </a:cubicBezTo>
                  <a:lnTo>
                    <a:pt x="70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4" y="7"/>
                    <a:pt x="96" y="13"/>
                  </a:cubicBezTo>
                  <a:lnTo>
                    <a:pt x="16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5" name="Freeform 48">
              <a:extLst>
                <a:ext uri="{FF2B5EF4-FFF2-40B4-BE49-F238E27FC236}">
                  <a16:creationId xmlns:a16="http://schemas.microsoft.com/office/drawing/2014/main" id="{BA9C53FF-4FF8-4E86-BCBD-A61896FF805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727825" y="6421438"/>
              <a:ext cx="53975" cy="79375"/>
            </a:xfrm>
            <a:custGeom>
              <a:avLst/>
              <a:gdLst>
                <a:gd name="T0" fmla="*/ 61 w 151"/>
                <a:gd name="T1" fmla="*/ 107 h 215"/>
                <a:gd name="T2" fmla="*/ 30 w 151"/>
                <a:gd name="T3" fmla="*/ 144 h 215"/>
                <a:gd name="T4" fmla="*/ 30 w 151"/>
                <a:gd name="T5" fmla="*/ 198 h 215"/>
                <a:gd name="T6" fmla="*/ 15 w 151"/>
                <a:gd name="T7" fmla="*/ 215 h 215"/>
                <a:gd name="T8" fmla="*/ 0 w 151"/>
                <a:gd name="T9" fmla="*/ 198 h 215"/>
                <a:gd name="T10" fmla="*/ 0 w 151"/>
                <a:gd name="T11" fmla="*/ 17 h 215"/>
                <a:gd name="T12" fmla="*/ 15 w 151"/>
                <a:gd name="T13" fmla="*/ 0 h 215"/>
                <a:gd name="T14" fmla="*/ 30 w 151"/>
                <a:gd name="T15" fmla="*/ 17 h 215"/>
                <a:gd name="T16" fmla="*/ 30 w 151"/>
                <a:gd name="T17" fmla="*/ 101 h 215"/>
                <a:gd name="T18" fmla="*/ 105 w 151"/>
                <a:gd name="T19" fmla="*/ 6 h 215"/>
                <a:gd name="T20" fmla="*/ 118 w 151"/>
                <a:gd name="T21" fmla="*/ 0 h 215"/>
                <a:gd name="T22" fmla="*/ 132 w 151"/>
                <a:gd name="T23" fmla="*/ 13 h 215"/>
                <a:gd name="T24" fmla="*/ 126 w 151"/>
                <a:gd name="T25" fmla="*/ 26 h 215"/>
                <a:gd name="T26" fmla="*/ 79 w 151"/>
                <a:gd name="T27" fmla="*/ 83 h 215"/>
                <a:gd name="T28" fmla="*/ 149 w 151"/>
                <a:gd name="T29" fmla="*/ 190 h 215"/>
                <a:gd name="T30" fmla="*/ 151 w 151"/>
                <a:gd name="T31" fmla="*/ 199 h 215"/>
                <a:gd name="T32" fmla="*/ 137 w 151"/>
                <a:gd name="T33" fmla="*/ 215 h 215"/>
                <a:gd name="T34" fmla="*/ 124 w 151"/>
                <a:gd name="T35" fmla="*/ 207 h 215"/>
                <a:gd name="T36" fmla="*/ 61 w 151"/>
                <a:gd name="T37" fmla="*/ 10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215">
                  <a:moveTo>
                    <a:pt x="61" y="107"/>
                  </a:moveTo>
                  <a:lnTo>
                    <a:pt x="30" y="144"/>
                  </a:lnTo>
                  <a:lnTo>
                    <a:pt x="30" y="198"/>
                  </a:lnTo>
                  <a:cubicBezTo>
                    <a:pt x="30" y="208"/>
                    <a:pt x="25" y="215"/>
                    <a:pt x="15" y="215"/>
                  </a:cubicBezTo>
                  <a:cubicBezTo>
                    <a:pt x="6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6" y="0"/>
                    <a:pt x="15" y="0"/>
                  </a:cubicBezTo>
                  <a:cubicBezTo>
                    <a:pt x="24" y="0"/>
                    <a:pt x="30" y="8"/>
                    <a:pt x="30" y="17"/>
                  </a:cubicBezTo>
                  <a:lnTo>
                    <a:pt x="30" y="101"/>
                  </a:lnTo>
                  <a:lnTo>
                    <a:pt x="105" y="6"/>
                  </a:lnTo>
                  <a:cubicBezTo>
                    <a:pt x="109" y="2"/>
                    <a:pt x="113" y="0"/>
                    <a:pt x="118" y="0"/>
                  </a:cubicBezTo>
                  <a:cubicBezTo>
                    <a:pt x="126" y="0"/>
                    <a:pt x="132" y="5"/>
                    <a:pt x="132" y="13"/>
                  </a:cubicBezTo>
                  <a:cubicBezTo>
                    <a:pt x="132" y="17"/>
                    <a:pt x="130" y="21"/>
                    <a:pt x="126" y="26"/>
                  </a:cubicBezTo>
                  <a:lnTo>
                    <a:pt x="79" y="83"/>
                  </a:lnTo>
                  <a:lnTo>
                    <a:pt x="149" y="190"/>
                  </a:lnTo>
                  <a:cubicBezTo>
                    <a:pt x="151" y="193"/>
                    <a:pt x="151" y="196"/>
                    <a:pt x="151" y="199"/>
                  </a:cubicBezTo>
                  <a:cubicBezTo>
                    <a:pt x="151" y="208"/>
                    <a:pt x="145" y="215"/>
                    <a:pt x="137" y="215"/>
                  </a:cubicBezTo>
                  <a:cubicBezTo>
                    <a:pt x="132" y="215"/>
                    <a:pt x="127" y="212"/>
                    <a:pt x="124" y="207"/>
                  </a:cubicBezTo>
                  <a:lnTo>
                    <a:pt x="6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6" name="Freeform 49">
              <a:extLst>
                <a:ext uri="{FF2B5EF4-FFF2-40B4-BE49-F238E27FC236}">
                  <a16:creationId xmlns:a16="http://schemas.microsoft.com/office/drawing/2014/main" id="{FAC167CF-CD06-431F-9B50-2BB2BC85CCAE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792913" y="6421438"/>
              <a:ext cx="58738" cy="79375"/>
            </a:xfrm>
            <a:custGeom>
              <a:avLst/>
              <a:gdLst>
                <a:gd name="T0" fmla="*/ 58 w 166"/>
                <a:gd name="T1" fmla="*/ 126 h 215"/>
                <a:gd name="T2" fmla="*/ 107 w 166"/>
                <a:gd name="T3" fmla="*/ 126 h 215"/>
                <a:gd name="T4" fmla="*/ 83 w 166"/>
                <a:gd name="T5" fmla="*/ 56 h 215"/>
                <a:gd name="T6" fmla="*/ 58 w 166"/>
                <a:gd name="T7" fmla="*/ 126 h 215"/>
                <a:gd name="T8" fmla="*/ 164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7 w 166"/>
                <a:gd name="T15" fmla="*/ 205 h 215"/>
                <a:gd name="T16" fmla="*/ 117 w 166"/>
                <a:gd name="T17" fmla="*/ 153 h 215"/>
                <a:gd name="T18" fmla="*/ 48 w 166"/>
                <a:gd name="T19" fmla="*/ 153 h 215"/>
                <a:gd name="T20" fmla="*/ 28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1 w 166"/>
                <a:gd name="T27" fmla="*/ 193 h 215"/>
                <a:gd name="T28" fmla="*/ 69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4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8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8" y="126"/>
                  </a:lnTo>
                  <a:close/>
                  <a:moveTo>
                    <a:pt x="164" y="193"/>
                  </a:moveTo>
                  <a:cubicBezTo>
                    <a:pt x="165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0" y="212"/>
                    <a:pt x="137" y="205"/>
                  </a:cubicBezTo>
                  <a:lnTo>
                    <a:pt x="117" y="153"/>
                  </a:lnTo>
                  <a:lnTo>
                    <a:pt x="48" y="153"/>
                  </a:lnTo>
                  <a:lnTo>
                    <a:pt x="28" y="205"/>
                  </a:lnTo>
                  <a:cubicBezTo>
                    <a:pt x="25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69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3" y="7"/>
                    <a:pt x="96" y="13"/>
                  </a:cubicBezTo>
                  <a:lnTo>
                    <a:pt x="164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7" name="Freeform 50">
              <a:extLst>
                <a:ext uri="{FF2B5EF4-FFF2-40B4-BE49-F238E27FC236}">
                  <a16:creationId xmlns:a16="http://schemas.microsoft.com/office/drawing/2014/main" id="{167AB01E-8A91-4A73-A6C2-2A76C37786F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859588" y="6421438"/>
              <a:ext cx="61913" cy="79375"/>
            </a:xfrm>
            <a:custGeom>
              <a:avLst/>
              <a:gdLst>
                <a:gd name="T0" fmla="*/ 157 w 174"/>
                <a:gd name="T1" fmla="*/ 0 h 215"/>
                <a:gd name="T2" fmla="*/ 174 w 174"/>
                <a:gd name="T3" fmla="*/ 14 h 215"/>
                <a:gd name="T4" fmla="*/ 157 w 174"/>
                <a:gd name="T5" fmla="*/ 27 h 215"/>
                <a:gd name="T6" fmla="*/ 102 w 174"/>
                <a:gd name="T7" fmla="*/ 27 h 215"/>
                <a:gd name="T8" fmla="*/ 102 w 174"/>
                <a:gd name="T9" fmla="*/ 198 h 215"/>
                <a:gd name="T10" fmla="*/ 87 w 174"/>
                <a:gd name="T11" fmla="*/ 215 h 215"/>
                <a:gd name="T12" fmla="*/ 72 w 174"/>
                <a:gd name="T13" fmla="*/ 198 h 215"/>
                <a:gd name="T14" fmla="*/ 72 w 174"/>
                <a:gd name="T15" fmla="*/ 27 h 215"/>
                <a:gd name="T16" fmla="*/ 17 w 174"/>
                <a:gd name="T17" fmla="*/ 27 h 215"/>
                <a:gd name="T18" fmla="*/ 0 w 174"/>
                <a:gd name="T19" fmla="*/ 14 h 215"/>
                <a:gd name="T20" fmla="*/ 17 w 174"/>
                <a:gd name="T21" fmla="*/ 0 h 215"/>
                <a:gd name="T22" fmla="*/ 157 w 174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15">
                  <a:moveTo>
                    <a:pt x="157" y="0"/>
                  </a:moveTo>
                  <a:cubicBezTo>
                    <a:pt x="167" y="0"/>
                    <a:pt x="174" y="4"/>
                    <a:pt x="174" y="14"/>
                  </a:cubicBezTo>
                  <a:cubicBezTo>
                    <a:pt x="174" y="24"/>
                    <a:pt x="167" y="27"/>
                    <a:pt x="157" y="27"/>
                  </a:cubicBezTo>
                  <a:lnTo>
                    <a:pt x="102" y="27"/>
                  </a:lnTo>
                  <a:lnTo>
                    <a:pt x="102" y="198"/>
                  </a:lnTo>
                  <a:cubicBezTo>
                    <a:pt x="102" y="208"/>
                    <a:pt x="97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7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8" name="Freeform 51">
              <a:extLst>
                <a:ext uri="{FF2B5EF4-FFF2-40B4-BE49-F238E27FC236}">
                  <a16:creationId xmlns:a16="http://schemas.microsoft.com/office/drawing/2014/main" id="{140694EB-3CD6-49BB-8257-F84B01588330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932613" y="6421438"/>
              <a:ext cx="53975" cy="79375"/>
            </a:xfrm>
            <a:custGeom>
              <a:avLst/>
              <a:gdLst>
                <a:gd name="T0" fmla="*/ 125 w 146"/>
                <a:gd name="T1" fmla="*/ 0 h 215"/>
                <a:gd name="T2" fmla="*/ 141 w 146"/>
                <a:gd name="T3" fmla="*/ 14 h 215"/>
                <a:gd name="T4" fmla="*/ 125 w 146"/>
                <a:gd name="T5" fmla="*/ 27 h 215"/>
                <a:gd name="T6" fmla="*/ 29 w 146"/>
                <a:gd name="T7" fmla="*/ 27 h 215"/>
                <a:gd name="T8" fmla="*/ 29 w 146"/>
                <a:gd name="T9" fmla="*/ 91 h 215"/>
                <a:gd name="T10" fmla="*/ 100 w 146"/>
                <a:gd name="T11" fmla="*/ 91 h 215"/>
                <a:gd name="T12" fmla="*/ 115 w 146"/>
                <a:gd name="T13" fmla="*/ 105 h 215"/>
                <a:gd name="T14" fmla="*/ 100 w 146"/>
                <a:gd name="T15" fmla="*/ 118 h 215"/>
                <a:gd name="T16" fmla="*/ 29 w 146"/>
                <a:gd name="T17" fmla="*/ 118 h 215"/>
                <a:gd name="T18" fmla="*/ 29 w 146"/>
                <a:gd name="T19" fmla="*/ 188 h 215"/>
                <a:gd name="T20" fmla="*/ 130 w 146"/>
                <a:gd name="T21" fmla="*/ 188 h 215"/>
                <a:gd name="T22" fmla="*/ 146 w 146"/>
                <a:gd name="T23" fmla="*/ 202 h 215"/>
                <a:gd name="T24" fmla="*/ 130 w 146"/>
                <a:gd name="T25" fmla="*/ 215 h 215"/>
                <a:gd name="T26" fmla="*/ 16 w 146"/>
                <a:gd name="T27" fmla="*/ 215 h 215"/>
                <a:gd name="T28" fmla="*/ 0 w 146"/>
                <a:gd name="T29" fmla="*/ 198 h 215"/>
                <a:gd name="T30" fmla="*/ 0 w 146"/>
                <a:gd name="T31" fmla="*/ 17 h 215"/>
                <a:gd name="T32" fmla="*/ 16 w 146"/>
                <a:gd name="T33" fmla="*/ 0 h 215"/>
                <a:gd name="T34" fmla="*/ 125 w 146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15">
                  <a:moveTo>
                    <a:pt x="125" y="0"/>
                  </a:moveTo>
                  <a:cubicBezTo>
                    <a:pt x="134" y="0"/>
                    <a:pt x="141" y="4"/>
                    <a:pt x="141" y="14"/>
                  </a:cubicBezTo>
                  <a:cubicBezTo>
                    <a:pt x="141" y="24"/>
                    <a:pt x="134" y="27"/>
                    <a:pt x="125" y="27"/>
                  </a:cubicBezTo>
                  <a:lnTo>
                    <a:pt x="29" y="27"/>
                  </a:lnTo>
                  <a:lnTo>
                    <a:pt x="29" y="91"/>
                  </a:lnTo>
                  <a:lnTo>
                    <a:pt x="100" y="91"/>
                  </a:lnTo>
                  <a:cubicBezTo>
                    <a:pt x="109" y="91"/>
                    <a:pt x="115" y="94"/>
                    <a:pt x="115" y="105"/>
                  </a:cubicBezTo>
                  <a:cubicBezTo>
                    <a:pt x="115" y="115"/>
                    <a:pt x="109" y="118"/>
                    <a:pt x="100" y="118"/>
                  </a:cubicBezTo>
                  <a:lnTo>
                    <a:pt x="29" y="118"/>
                  </a:lnTo>
                  <a:lnTo>
                    <a:pt x="29" y="188"/>
                  </a:lnTo>
                  <a:lnTo>
                    <a:pt x="130" y="188"/>
                  </a:lnTo>
                  <a:cubicBezTo>
                    <a:pt x="139" y="188"/>
                    <a:pt x="146" y="191"/>
                    <a:pt x="146" y="202"/>
                  </a:cubicBezTo>
                  <a:cubicBezTo>
                    <a:pt x="146" y="212"/>
                    <a:pt x="139" y="215"/>
                    <a:pt x="130" y="215"/>
                  </a:cubicBezTo>
                  <a:lnTo>
                    <a:pt x="16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7" y="0"/>
                    <a:pt x="16" y="0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" name="Freeform 52">
              <a:extLst>
                <a:ext uri="{FF2B5EF4-FFF2-40B4-BE49-F238E27FC236}">
                  <a16:creationId xmlns:a16="http://schemas.microsoft.com/office/drawing/2014/main" id="{4F8BC594-FC54-4AE2-BD3E-DD2DA5786DF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000875" y="6421438"/>
              <a:ext cx="53975" cy="79375"/>
            </a:xfrm>
            <a:custGeom>
              <a:avLst/>
              <a:gdLst>
                <a:gd name="T0" fmla="*/ 153 w 153"/>
                <a:gd name="T1" fmla="*/ 198 h 215"/>
                <a:gd name="T2" fmla="*/ 138 w 153"/>
                <a:gd name="T3" fmla="*/ 215 h 215"/>
                <a:gd name="T4" fmla="*/ 124 w 153"/>
                <a:gd name="T5" fmla="*/ 198 h 215"/>
                <a:gd name="T6" fmla="*/ 124 w 153"/>
                <a:gd name="T7" fmla="*/ 68 h 215"/>
                <a:gd name="T8" fmla="*/ 89 w 153"/>
                <a:gd name="T9" fmla="*/ 135 h 215"/>
                <a:gd name="T10" fmla="*/ 77 w 153"/>
                <a:gd name="T11" fmla="*/ 143 h 215"/>
                <a:gd name="T12" fmla="*/ 64 w 153"/>
                <a:gd name="T13" fmla="*/ 135 h 215"/>
                <a:gd name="T14" fmla="*/ 29 w 153"/>
                <a:gd name="T15" fmla="*/ 68 h 215"/>
                <a:gd name="T16" fmla="*/ 29 w 153"/>
                <a:gd name="T17" fmla="*/ 198 h 215"/>
                <a:gd name="T18" fmla="*/ 14 w 153"/>
                <a:gd name="T19" fmla="*/ 215 h 215"/>
                <a:gd name="T20" fmla="*/ 0 w 153"/>
                <a:gd name="T21" fmla="*/ 198 h 215"/>
                <a:gd name="T22" fmla="*/ 0 w 153"/>
                <a:gd name="T23" fmla="*/ 16 h 215"/>
                <a:gd name="T24" fmla="*/ 14 w 153"/>
                <a:gd name="T25" fmla="*/ 0 h 215"/>
                <a:gd name="T26" fmla="*/ 27 w 153"/>
                <a:gd name="T27" fmla="*/ 8 h 215"/>
                <a:gd name="T28" fmla="*/ 77 w 153"/>
                <a:gd name="T29" fmla="*/ 104 h 215"/>
                <a:gd name="T30" fmla="*/ 126 w 153"/>
                <a:gd name="T31" fmla="*/ 8 h 215"/>
                <a:gd name="T32" fmla="*/ 139 w 153"/>
                <a:gd name="T33" fmla="*/ 0 h 215"/>
                <a:gd name="T34" fmla="*/ 153 w 153"/>
                <a:gd name="T35" fmla="*/ 16 h 215"/>
                <a:gd name="T36" fmla="*/ 153 w 153"/>
                <a:gd name="T37" fmla="*/ 19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3" h="215">
                  <a:moveTo>
                    <a:pt x="153" y="198"/>
                  </a:moveTo>
                  <a:cubicBezTo>
                    <a:pt x="153" y="208"/>
                    <a:pt x="148" y="215"/>
                    <a:pt x="138" y="215"/>
                  </a:cubicBezTo>
                  <a:cubicBezTo>
                    <a:pt x="129" y="215"/>
                    <a:pt x="124" y="208"/>
                    <a:pt x="124" y="198"/>
                  </a:cubicBezTo>
                  <a:lnTo>
                    <a:pt x="124" y="68"/>
                  </a:lnTo>
                  <a:lnTo>
                    <a:pt x="89" y="135"/>
                  </a:lnTo>
                  <a:cubicBezTo>
                    <a:pt x="87" y="139"/>
                    <a:pt x="83" y="143"/>
                    <a:pt x="77" y="143"/>
                  </a:cubicBezTo>
                  <a:cubicBezTo>
                    <a:pt x="70" y="143"/>
                    <a:pt x="66" y="139"/>
                    <a:pt x="64" y="135"/>
                  </a:cubicBezTo>
                  <a:lnTo>
                    <a:pt x="29" y="68"/>
                  </a:lnTo>
                  <a:lnTo>
                    <a:pt x="29" y="198"/>
                  </a:lnTo>
                  <a:cubicBezTo>
                    <a:pt x="29" y="208"/>
                    <a:pt x="24" y="215"/>
                    <a:pt x="14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6"/>
                  </a:ln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5" y="4"/>
                    <a:pt x="27" y="8"/>
                  </a:cubicBezTo>
                  <a:lnTo>
                    <a:pt x="77" y="104"/>
                  </a:lnTo>
                  <a:lnTo>
                    <a:pt x="126" y="8"/>
                  </a:lnTo>
                  <a:cubicBezTo>
                    <a:pt x="128" y="4"/>
                    <a:pt x="131" y="0"/>
                    <a:pt x="139" y="0"/>
                  </a:cubicBezTo>
                  <a:cubicBezTo>
                    <a:pt x="148" y="0"/>
                    <a:pt x="153" y="7"/>
                    <a:pt x="153" y="16"/>
                  </a:cubicBezTo>
                  <a:lnTo>
                    <a:pt x="153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0" name="Freeform 53">
              <a:extLst>
                <a:ext uri="{FF2B5EF4-FFF2-40B4-BE49-F238E27FC236}">
                  <a16:creationId xmlns:a16="http://schemas.microsoft.com/office/drawing/2014/main" id="{C0EF6539-E0D2-4568-A21B-3374E1E642C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072313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1 w 128"/>
                <a:gd name="T3" fmla="*/ 27 h 215"/>
                <a:gd name="T4" fmla="*/ 79 w 128"/>
                <a:gd name="T5" fmla="*/ 27 h 215"/>
                <a:gd name="T6" fmla="*/ 79 w 128"/>
                <a:gd name="T7" fmla="*/ 188 h 215"/>
                <a:gd name="T8" fmla="*/ 111 w 128"/>
                <a:gd name="T9" fmla="*/ 188 h 215"/>
                <a:gd name="T10" fmla="*/ 128 w 128"/>
                <a:gd name="T11" fmla="*/ 202 h 215"/>
                <a:gd name="T12" fmla="*/ 111 w 128"/>
                <a:gd name="T13" fmla="*/ 215 h 215"/>
                <a:gd name="T14" fmla="*/ 17 w 128"/>
                <a:gd name="T15" fmla="*/ 215 h 215"/>
                <a:gd name="T16" fmla="*/ 0 w 128"/>
                <a:gd name="T17" fmla="*/ 202 h 215"/>
                <a:gd name="T18" fmla="*/ 17 w 128"/>
                <a:gd name="T19" fmla="*/ 188 h 215"/>
                <a:gd name="T20" fmla="*/ 49 w 128"/>
                <a:gd name="T21" fmla="*/ 188 h 215"/>
                <a:gd name="T22" fmla="*/ 49 w 128"/>
                <a:gd name="T23" fmla="*/ 27 h 215"/>
                <a:gd name="T24" fmla="*/ 17 w 128"/>
                <a:gd name="T25" fmla="*/ 27 h 215"/>
                <a:gd name="T26" fmla="*/ 0 w 128"/>
                <a:gd name="T27" fmla="*/ 14 h 215"/>
                <a:gd name="T28" fmla="*/ 17 w 128"/>
                <a:gd name="T29" fmla="*/ 0 h 215"/>
                <a:gd name="T30" fmla="*/ 111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1" y="27"/>
                    <a:pt x="111" y="27"/>
                  </a:cubicBezTo>
                  <a:lnTo>
                    <a:pt x="79" y="27"/>
                  </a:lnTo>
                  <a:lnTo>
                    <a:pt x="79" y="188"/>
                  </a:lnTo>
                  <a:lnTo>
                    <a:pt x="111" y="188"/>
                  </a:lnTo>
                  <a:cubicBezTo>
                    <a:pt x="121" y="188"/>
                    <a:pt x="128" y="192"/>
                    <a:pt x="128" y="202"/>
                  </a:cubicBezTo>
                  <a:cubicBezTo>
                    <a:pt x="128" y="211"/>
                    <a:pt x="121" y="215"/>
                    <a:pt x="111" y="215"/>
                  </a:cubicBezTo>
                  <a:lnTo>
                    <a:pt x="17" y="215"/>
                  </a:lnTo>
                  <a:cubicBezTo>
                    <a:pt x="7" y="215"/>
                    <a:pt x="0" y="211"/>
                    <a:pt x="0" y="202"/>
                  </a:cubicBezTo>
                  <a:cubicBezTo>
                    <a:pt x="0" y="192"/>
                    <a:pt x="7" y="188"/>
                    <a:pt x="17" y="188"/>
                  </a:cubicBezTo>
                  <a:lnTo>
                    <a:pt x="49" y="188"/>
                  </a:lnTo>
                  <a:lnTo>
                    <a:pt x="49" y="27"/>
                  </a:lnTo>
                  <a:lnTo>
                    <a:pt x="17" y="27"/>
                  </a:lnTo>
                  <a:cubicBezTo>
                    <a:pt x="7" y="27"/>
                    <a:pt x="0" y="23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11" y="0"/>
                  </a:lnTo>
                  <a:cubicBezTo>
                    <a:pt x="121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1" name="Freeform 54">
              <a:extLst>
                <a:ext uri="{FF2B5EF4-FFF2-40B4-BE49-F238E27FC236}">
                  <a16:creationId xmlns:a16="http://schemas.microsoft.com/office/drawing/2014/main" id="{41D64A47-8EA5-420D-A579-97BFBA159266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135813" y="6421438"/>
              <a:ext cx="58738" cy="79375"/>
            </a:xfrm>
            <a:custGeom>
              <a:avLst/>
              <a:gdLst>
                <a:gd name="T0" fmla="*/ 59 w 166"/>
                <a:gd name="T1" fmla="*/ 126 h 215"/>
                <a:gd name="T2" fmla="*/ 107 w 166"/>
                <a:gd name="T3" fmla="*/ 126 h 215"/>
                <a:gd name="T4" fmla="*/ 83 w 166"/>
                <a:gd name="T5" fmla="*/ 56 h 215"/>
                <a:gd name="T6" fmla="*/ 59 w 166"/>
                <a:gd name="T7" fmla="*/ 126 h 215"/>
                <a:gd name="T8" fmla="*/ 165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8 w 166"/>
                <a:gd name="T15" fmla="*/ 205 h 215"/>
                <a:gd name="T16" fmla="*/ 117 w 166"/>
                <a:gd name="T17" fmla="*/ 153 h 215"/>
                <a:gd name="T18" fmla="*/ 49 w 166"/>
                <a:gd name="T19" fmla="*/ 153 h 215"/>
                <a:gd name="T20" fmla="*/ 28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1 w 166"/>
                <a:gd name="T27" fmla="*/ 193 h 215"/>
                <a:gd name="T28" fmla="*/ 70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5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9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9" y="126"/>
                  </a:lnTo>
                  <a:close/>
                  <a:moveTo>
                    <a:pt x="165" y="193"/>
                  </a:moveTo>
                  <a:cubicBezTo>
                    <a:pt x="166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0" y="212"/>
                    <a:pt x="138" y="205"/>
                  </a:cubicBezTo>
                  <a:lnTo>
                    <a:pt x="117" y="153"/>
                  </a:lnTo>
                  <a:lnTo>
                    <a:pt x="49" y="153"/>
                  </a:lnTo>
                  <a:lnTo>
                    <a:pt x="28" y="205"/>
                  </a:lnTo>
                  <a:cubicBezTo>
                    <a:pt x="26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70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4" y="7"/>
                    <a:pt x="96" y="13"/>
                  </a:cubicBezTo>
                  <a:lnTo>
                    <a:pt x="16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2" name="Freeform 55">
              <a:extLst>
                <a:ext uri="{FF2B5EF4-FFF2-40B4-BE49-F238E27FC236}">
                  <a16:creationId xmlns:a16="http://schemas.microsoft.com/office/drawing/2014/main" id="{03B1A063-09A8-4148-8D9E-5F79E18916F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273925" y="6437313"/>
              <a:ext cx="57150" cy="58738"/>
            </a:xfrm>
            <a:custGeom>
              <a:avLst/>
              <a:gdLst>
                <a:gd name="T0" fmla="*/ 91 w 156"/>
                <a:gd name="T1" fmla="*/ 140 h 155"/>
                <a:gd name="T2" fmla="*/ 78 w 156"/>
                <a:gd name="T3" fmla="*/ 155 h 155"/>
                <a:gd name="T4" fmla="*/ 65 w 156"/>
                <a:gd name="T5" fmla="*/ 140 h 155"/>
                <a:gd name="T6" fmla="*/ 65 w 156"/>
                <a:gd name="T7" fmla="*/ 91 h 155"/>
                <a:gd name="T8" fmla="*/ 16 w 156"/>
                <a:gd name="T9" fmla="*/ 91 h 155"/>
                <a:gd name="T10" fmla="*/ 0 w 156"/>
                <a:gd name="T11" fmla="*/ 78 h 155"/>
                <a:gd name="T12" fmla="*/ 16 w 156"/>
                <a:gd name="T13" fmla="*/ 65 h 155"/>
                <a:gd name="T14" fmla="*/ 65 w 156"/>
                <a:gd name="T15" fmla="*/ 65 h 155"/>
                <a:gd name="T16" fmla="*/ 65 w 156"/>
                <a:gd name="T17" fmla="*/ 16 h 155"/>
                <a:gd name="T18" fmla="*/ 78 w 156"/>
                <a:gd name="T19" fmla="*/ 0 h 155"/>
                <a:gd name="T20" fmla="*/ 91 w 156"/>
                <a:gd name="T21" fmla="*/ 16 h 155"/>
                <a:gd name="T22" fmla="*/ 91 w 156"/>
                <a:gd name="T23" fmla="*/ 65 h 155"/>
                <a:gd name="T24" fmla="*/ 140 w 156"/>
                <a:gd name="T25" fmla="*/ 65 h 155"/>
                <a:gd name="T26" fmla="*/ 156 w 156"/>
                <a:gd name="T27" fmla="*/ 78 h 155"/>
                <a:gd name="T28" fmla="*/ 140 w 156"/>
                <a:gd name="T29" fmla="*/ 91 h 155"/>
                <a:gd name="T30" fmla="*/ 91 w 156"/>
                <a:gd name="T31" fmla="*/ 91 h 155"/>
                <a:gd name="T32" fmla="*/ 91 w 156"/>
                <a:gd name="T33" fmla="*/ 14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5">
                  <a:moveTo>
                    <a:pt x="91" y="140"/>
                  </a:moveTo>
                  <a:cubicBezTo>
                    <a:pt x="91" y="149"/>
                    <a:pt x="88" y="155"/>
                    <a:pt x="78" y="155"/>
                  </a:cubicBezTo>
                  <a:cubicBezTo>
                    <a:pt x="68" y="155"/>
                    <a:pt x="65" y="149"/>
                    <a:pt x="65" y="140"/>
                  </a:cubicBezTo>
                  <a:lnTo>
                    <a:pt x="65" y="91"/>
                  </a:lnTo>
                  <a:lnTo>
                    <a:pt x="16" y="91"/>
                  </a:lnTo>
                  <a:cubicBezTo>
                    <a:pt x="6" y="91"/>
                    <a:pt x="0" y="87"/>
                    <a:pt x="0" y="78"/>
                  </a:cubicBezTo>
                  <a:cubicBezTo>
                    <a:pt x="0" y="68"/>
                    <a:pt x="6" y="65"/>
                    <a:pt x="16" y="65"/>
                  </a:cubicBezTo>
                  <a:lnTo>
                    <a:pt x="65" y="65"/>
                  </a:lnTo>
                  <a:lnTo>
                    <a:pt x="65" y="16"/>
                  </a:lnTo>
                  <a:cubicBezTo>
                    <a:pt x="65" y="6"/>
                    <a:pt x="68" y="0"/>
                    <a:pt x="78" y="0"/>
                  </a:cubicBezTo>
                  <a:cubicBezTo>
                    <a:pt x="88" y="0"/>
                    <a:pt x="91" y="6"/>
                    <a:pt x="91" y="16"/>
                  </a:cubicBezTo>
                  <a:lnTo>
                    <a:pt x="91" y="65"/>
                  </a:lnTo>
                  <a:lnTo>
                    <a:pt x="140" y="65"/>
                  </a:lnTo>
                  <a:cubicBezTo>
                    <a:pt x="149" y="65"/>
                    <a:pt x="156" y="68"/>
                    <a:pt x="156" y="78"/>
                  </a:cubicBezTo>
                  <a:cubicBezTo>
                    <a:pt x="156" y="87"/>
                    <a:pt x="149" y="91"/>
                    <a:pt x="140" y="91"/>
                  </a:cubicBezTo>
                  <a:lnTo>
                    <a:pt x="91" y="91"/>
                  </a:lnTo>
                  <a:lnTo>
                    <a:pt x="91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3" name="Freeform 56">
              <a:extLst>
                <a:ext uri="{FF2B5EF4-FFF2-40B4-BE49-F238E27FC236}">
                  <a16:creationId xmlns:a16="http://schemas.microsoft.com/office/drawing/2014/main" id="{4617AC3A-0198-4684-8ACB-DB9CC223E5D0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408863" y="6421438"/>
              <a:ext cx="61913" cy="79375"/>
            </a:xfrm>
            <a:custGeom>
              <a:avLst/>
              <a:gdLst>
                <a:gd name="T0" fmla="*/ 157 w 174"/>
                <a:gd name="T1" fmla="*/ 0 h 215"/>
                <a:gd name="T2" fmla="*/ 174 w 174"/>
                <a:gd name="T3" fmla="*/ 14 h 215"/>
                <a:gd name="T4" fmla="*/ 157 w 174"/>
                <a:gd name="T5" fmla="*/ 27 h 215"/>
                <a:gd name="T6" fmla="*/ 102 w 174"/>
                <a:gd name="T7" fmla="*/ 27 h 215"/>
                <a:gd name="T8" fmla="*/ 102 w 174"/>
                <a:gd name="T9" fmla="*/ 198 h 215"/>
                <a:gd name="T10" fmla="*/ 87 w 174"/>
                <a:gd name="T11" fmla="*/ 215 h 215"/>
                <a:gd name="T12" fmla="*/ 72 w 174"/>
                <a:gd name="T13" fmla="*/ 198 h 215"/>
                <a:gd name="T14" fmla="*/ 72 w 174"/>
                <a:gd name="T15" fmla="*/ 27 h 215"/>
                <a:gd name="T16" fmla="*/ 17 w 174"/>
                <a:gd name="T17" fmla="*/ 27 h 215"/>
                <a:gd name="T18" fmla="*/ 0 w 174"/>
                <a:gd name="T19" fmla="*/ 14 h 215"/>
                <a:gd name="T20" fmla="*/ 17 w 174"/>
                <a:gd name="T21" fmla="*/ 0 h 215"/>
                <a:gd name="T22" fmla="*/ 157 w 174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15">
                  <a:moveTo>
                    <a:pt x="157" y="0"/>
                  </a:moveTo>
                  <a:cubicBezTo>
                    <a:pt x="167" y="0"/>
                    <a:pt x="174" y="4"/>
                    <a:pt x="174" y="14"/>
                  </a:cubicBezTo>
                  <a:cubicBezTo>
                    <a:pt x="174" y="24"/>
                    <a:pt x="167" y="27"/>
                    <a:pt x="157" y="27"/>
                  </a:cubicBezTo>
                  <a:lnTo>
                    <a:pt x="102" y="27"/>
                  </a:lnTo>
                  <a:lnTo>
                    <a:pt x="102" y="198"/>
                  </a:lnTo>
                  <a:cubicBezTo>
                    <a:pt x="102" y="208"/>
                    <a:pt x="97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7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4" name="Freeform 57">
              <a:extLst>
                <a:ext uri="{FF2B5EF4-FFF2-40B4-BE49-F238E27FC236}">
                  <a16:creationId xmlns:a16="http://schemas.microsoft.com/office/drawing/2014/main" id="{D0850A8B-FA7C-4830-AD18-084C15589EA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481888" y="6421438"/>
              <a:ext cx="52388" cy="79375"/>
            </a:xfrm>
            <a:custGeom>
              <a:avLst/>
              <a:gdLst>
                <a:gd name="T0" fmla="*/ 125 w 146"/>
                <a:gd name="T1" fmla="*/ 0 h 215"/>
                <a:gd name="T2" fmla="*/ 141 w 146"/>
                <a:gd name="T3" fmla="*/ 14 h 215"/>
                <a:gd name="T4" fmla="*/ 125 w 146"/>
                <a:gd name="T5" fmla="*/ 27 h 215"/>
                <a:gd name="T6" fmla="*/ 29 w 146"/>
                <a:gd name="T7" fmla="*/ 27 h 215"/>
                <a:gd name="T8" fmla="*/ 29 w 146"/>
                <a:gd name="T9" fmla="*/ 91 h 215"/>
                <a:gd name="T10" fmla="*/ 100 w 146"/>
                <a:gd name="T11" fmla="*/ 91 h 215"/>
                <a:gd name="T12" fmla="*/ 115 w 146"/>
                <a:gd name="T13" fmla="*/ 105 h 215"/>
                <a:gd name="T14" fmla="*/ 100 w 146"/>
                <a:gd name="T15" fmla="*/ 118 h 215"/>
                <a:gd name="T16" fmla="*/ 29 w 146"/>
                <a:gd name="T17" fmla="*/ 118 h 215"/>
                <a:gd name="T18" fmla="*/ 29 w 146"/>
                <a:gd name="T19" fmla="*/ 188 h 215"/>
                <a:gd name="T20" fmla="*/ 130 w 146"/>
                <a:gd name="T21" fmla="*/ 188 h 215"/>
                <a:gd name="T22" fmla="*/ 146 w 146"/>
                <a:gd name="T23" fmla="*/ 202 h 215"/>
                <a:gd name="T24" fmla="*/ 130 w 146"/>
                <a:gd name="T25" fmla="*/ 215 h 215"/>
                <a:gd name="T26" fmla="*/ 16 w 146"/>
                <a:gd name="T27" fmla="*/ 215 h 215"/>
                <a:gd name="T28" fmla="*/ 0 w 146"/>
                <a:gd name="T29" fmla="*/ 198 h 215"/>
                <a:gd name="T30" fmla="*/ 0 w 146"/>
                <a:gd name="T31" fmla="*/ 17 h 215"/>
                <a:gd name="T32" fmla="*/ 16 w 146"/>
                <a:gd name="T33" fmla="*/ 0 h 215"/>
                <a:gd name="T34" fmla="*/ 125 w 146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15">
                  <a:moveTo>
                    <a:pt x="125" y="0"/>
                  </a:moveTo>
                  <a:cubicBezTo>
                    <a:pt x="134" y="0"/>
                    <a:pt x="141" y="4"/>
                    <a:pt x="141" y="14"/>
                  </a:cubicBezTo>
                  <a:cubicBezTo>
                    <a:pt x="141" y="24"/>
                    <a:pt x="134" y="27"/>
                    <a:pt x="125" y="27"/>
                  </a:cubicBezTo>
                  <a:lnTo>
                    <a:pt x="29" y="27"/>
                  </a:lnTo>
                  <a:lnTo>
                    <a:pt x="29" y="91"/>
                  </a:lnTo>
                  <a:lnTo>
                    <a:pt x="100" y="91"/>
                  </a:lnTo>
                  <a:cubicBezTo>
                    <a:pt x="109" y="91"/>
                    <a:pt x="115" y="94"/>
                    <a:pt x="115" y="105"/>
                  </a:cubicBezTo>
                  <a:cubicBezTo>
                    <a:pt x="115" y="115"/>
                    <a:pt x="109" y="118"/>
                    <a:pt x="100" y="118"/>
                  </a:cubicBezTo>
                  <a:lnTo>
                    <a:pt x="29" y="118"/>
                  </a:lnTo>
                  <a:lnTo>
                    <a:pt x="29" y="188"/>
                  </a:lnTo>
                  <a:lnTo>
                    <a:pt x="130" y="188"/>
                  </a:lnTo>
                  <a:cubicBezTo>
                    <a:pt x="139" y="188"/>
                    <a:pt x="146" y="191"/>
                    <a:pt x="146" y="202"/>
                  </a:cubicBezTo>
                  <a:cubicBezTo>
                    <a:pt x="146" y="212"/>
                    <a:pt x="139" y="215"/>
                    <a:pt x="130" y="215"/>
                  </a:cubicBezTo>
                  <a:lnTo>
                    <a:pt x="16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7" y="0"/>
                    <a:pt x="16" y="0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5" name="Freeform 58">
              <a:extLst>
                <a:ext uri="{FF2B5EF4-FFF2-40B4-BE49-F238E27FC236}">
                  <a16:creationId xmlns:a16="http://schemas.microsoft.com/office/drawing/2014/main" id="{6FD4ADC4-E9FE-4F84-974A-DF863E2C2225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546975" y="6421438"/>
              <a:ext cx="60325" cy="79375"/>
            </a:xfrm>
            <a:custGeom>
              <a:avLst/>
              <a:gdLst>
                <a:gd name="T0" fmla="*/ 58 w 165"/>
                <a:gd name="T1" fmla="*/ 126 h 215"/>
                <a:gd name="T2" fmla="*/ 107 w 165"/>
                <a:gd name="T3" fmla="*/ 126 h 215"/>
                <a:gd name="T4" fmla="*/ 83 w 165"/>
                <a:gd name="T5" fmla="*/ 56 h 215"/>
                <a:gd name="T6" fmla="*/ 58 w 165"/>
                <a:gd name="T7" fmla="*/ 126 h 215"/>
                <a:gd name="T8" fmla="*/ 164 w 165"/>
                <a:gd name="T9" fmla="*/ 193 h 215"/>
                <a:gd name="T10" fmla="*/ 165 w 165"/>
                <a:gd name="T11" fmla="*/ 200 h 215"/>
                <a:gd name="T12" fmla="*/ 151 w 165"/>
                <a:gd name="T13" fmla="*/ 215 h 215"/>
                <a:gd name="T14" fmla="*/ 137 w 165"/>
                <a:gd name="T15" fmla="*/ 205 h 215"/>
                <a:gd name="T16" fmla="*/ 117 w 165"/>
                <a:gd name="T17" fmla="*/ 153 h 215"/>
                <a:gd name="T18" fmla="*/ 48 w 165"/>
                <a:gd name="T19" fmla="*/ 153 h 215"/>
                <a:gd name="T20" fmla="*/ 28 w 165"/>
                <a:gd name="T21" fmla="*/ 205 h 215"/>
                <a:gd name="T22" fmla="*/ 14 w 165"/>
                <a:gd name="T23" fmla="*/ 215 h 215"/>
                <a:gd name="T24" fmla="*/ 0 w 165"/>
                <a:gd name="T25" fmla="*/ 200 h 215"/>
                <a:gd name="T26" fmla="*/ 1 w 165"/>
                <a:gd name="T27" fmla="*/ 193 h 215"/>
                <a:gd name="T28" fmla="*/ 69 w 165"/>
                <a:gd name="T29" fmla="*/ 13 h 215"/>
                <a:gd name="T30" fmla="*/ 83 w 165"/>
                <a:gd name="T31" fmla="*/ 0 h 215"/>
                <a:gd name="T32" fmla="*/ 96 w 165"/>
                <a:gd name="T33" fmla="*/ 13 h 215"/>
                <a:gd name="T34" fmla="*/ 164 w 165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15">
                  <a:moveTo>
                    <a:pt x="58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8" y="126"/>
                  </a:lnTo>
                  <a:close/>
                  <a:moveTo>
                    <a:pt x="164" y="193"/>
                  </a:moveTo>
                  <a:cubicBezTo>
                    <a:pt x="165" y="196"/>
                    <a:pt x="165" y="198"/>
                    <a:pt x="165" y="200"/>
                  </a:cubicBezTo>
                  <a:cubicBezTo>
                    <a:pt x="165" y="209"/>
                    <a:pt x="160" y="215"/>
                    <a:pt x="151" y="215"/>
                  </a:cubicBezTo>
                  <a:cubicBezTo>
                    <a:pt x="145" y="215"/>
                    <a:pt x="140" y="212"/>
                    <a:pt x="137" y="205"/>
                  </a:cubicBezTo>
                  <a:lnTo>
                    <a:pt x="117" y="153"/>
                  </a:lnTo>
                  <a:lnTo>
                    <a:pt x="48" y="153"/>
                  </a:lnTo>
                  <a:lnTo>
                    <a:pt x="28" y="205"/>
                  </a:lnTo>
                  <a:cubicBezTo>
                    <a:pt x="25" y="212"/>
                    <a:pt x="21" y="215"/>
                    <a:pt x="14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69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3" y="7"/>
                    <a:pt x="96" y="13"/>
                  </a:cubicBezTo>
                  <a:lnTo>
                    <a:pt x="164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" name="Freeform 59">
              <a:extLst>
                <a:ext uri="{FF2B5EF4-FFF2-40B4-BE49-F238E27FC236}">
                  <a16:creationId xmlns:a16="http://schemas.microsoft.com/office/drawing/2014/main" id="{E587DEAB-38A1-464E-B90F-7A6111A92F9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613650" y="6421438"/>
              <a:ext cx="63500" cy="79375"/>
            </a:xfrm>
            <a:custGeom>
              <a:avLst/>
              <a:gdLst>
                <a:gd name="T0" fmla="*/ 157 w 174"/>
                <a:gd name="T1" fmla="*/ 0 h 215"/>
                <a:gd name="T2" fmla="*/ 174 w 174"/>
                <a:gd name="T3" fmla="*/ 14 h 215"/>
                <a:gd name="T4" fmla="*/ 157 w 174"/>
                <a:gd name="T5" fmla="*/ 27 h 215"/>
                <a:gd name="T6" fmla="*/ 102 w 174"/>
                <a:gd name="T7" fmla="*/ 27 h 215"/>
                <a:gd name="T8" fmla="*/ 102 w 174"/>
                <a:gd name="T9" fmla="*/ 198 h 215"/>
                <a:gd name="T10" fmla="*/ 87 w 174"/>
                <a:gd name="T11" fmla="*/ 215 h 215"/>
                <a:gd name="T12" fmla="*/ 72 w 174"/>
                <a:gd name="T13" fmla="*/ 198 h 215"/>
                <a:gd name="T14" fmla="*/ 72 w 174"/>
                <a:gd name="T15" fmla="*/ 27 h 215"/>
                <a:gd name="T16" fmla="*/ 17 w 174"/>
                <a:gd name="T17" fmla="*/ 27 h 215"/>
                <a:gd name="T18" fmla="*/ 0 w 174"/>
                <a:gd name="T19" fmla="*/ 14 h 215"/>
                <a:gd name="T20" fmla="*/ 17 w 174"/>
                <a:gd name="T21" fmla="*/ 0 h 215"/>
                <a:gd name="T22" fmla="*/ 157 w 174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15">
                  <a:moveTo>
                    <a:pt x="157" y="0"/>
                  </a:moveTo>
                  <a:cubicBezTo>
                    <a:pt x="167" y="0"/>
                    <a:pt x="174" y="4"/>
                    <a:pt x="174" y="14"/>
                  </a:cubicBezTo>
                  <a:cubicBezTo>
                    <a:pt x="174" y="24"/>
                    <a:pt x="167" y="27"/>
                    <a:pt x="157" y="27"/>
                  </a:cubicBezTo>
                  <a:lnTo>
                    <a:pt x="102" y="27"/>
                  </a:lnTo>
                  <a:lnTo>
                    <a:pt x="102" y="198"/>
                  </a:lnTo>
                  <a:cubicBezTo>
                    <a:pt x="102" y="208"/>
                    <a:pt x="97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7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7" name="Freeform 60">
              <a:extLst>
                <a:ext uri="{FF2B5EF4-FFF2-40B4-BE49-F238E27FC236}">
                  <a16:creationId xmlns:a16="http://schemas.microsoft.com/office/drawing/2014/main" id="{C85966B9-8638-47B8-9F24-F84A187EDA6B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681913" y="6421438"/>
              <a:ext cx="63500" cy="79375"/>
            </a:xfrm>
            <a:custGeom>
              <a:avLst/>
              <a:gdLst>
                <a:gd name="T0" fmla="*/ 157 w 174"/>
                <a:gd name="T1" fmla="*/ 0 h 215"/>
                <a:gd name="T2" fmla="*/ 174 w 174"/>
                <a:gd name="T3" fmla="*/ 14 h 215"/>
                <a:gd name="T4" fmla="*/ 157 w 174"/>
                <a:gd name="T5" fmla="*/ 27 h 215"/>
                <a:gd name="T6" fmla="*/ 102 w 174"/>
                <a:gd name="T7" fmla="*/ 27 h 215"/>
                <a:gd name="T8" fmla="*/ 102 w 174"/>
                <a:gd name="T9" fmla="*/ 198 h 215"/>
                <a:gd name="T10" fmla="*/ 87 w 174"/>
                <a:gd name="T11" fmla="*/ 215 h 215"/>
                <a:gd name="T12" fmla="*/ 72 w 174"/>
                <a:gd name="T13" fmla="*/ 198 h 215"/>
                <a:gd name="T14" fmla="*/ 72 w 174"/>
                <a:gd name="T15" fmla="*/ 27 h 215"/>
                <a:gd name="T16" fmla="*/ 17 w 174"/>
                <a:gd name="T17" fmla="*/ 27 h 215"/>
                <a:gd name="T18" fmla="*/ 0 w 174"/>
                <a:gd name="T19" fmla="*/ 14 h 215"/>
                <a:gd name="T20" fmla="*/ 17 w 174"/>
                <a:gd name="T21" fmla="*/ 0 h 215"/>
                <a:gd name="T22" fmla="*/ 157 w 174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15">
                  <a:moveTo>
                    <a:pt x="157" y="0"/>
                  </a:moveTo>
                  <a:cubicBezTo>
                    <a:pt x="167" y="0"/>
                    <a:pt x="174" y="4"/>
                    <a:pt x="174" y="14"/>
                  </a:cubicBezTo>
                  <a:cubicBezTo>
                    <a:pt x="174" y="24"/>
                    <a:pt x="167" y="27"/>
                    <a:pt x="157" y="27"/>
                  </a:cubicBezTo>
                  <a:lnTo>
                    <a:pt x="102" y="27"/>
                  </a:lnTo>
                  <a:lnTo>
                    <a:pt x="102" y="198"/>
                  </a:lnTo>
                  <a:cubicBezTo>
                    <a:pt x="102" y="208"/>
                    <a:pt x="97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7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8" name="Freeform 61">
              <a:extLst>
                <a:ext uri="{FF2B5EF4-FFF2-40B4-BE49-F238E27FC236}">
                  <a16:creationId xmlns:a16="http://schemas.microsoft.com/office/drawing/2014/main" id="{14DA5013-6F9A-4C24-A59F-71D9F13FA501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756525" y="6421438"/>
              <a:ext cx="52388" cy="79375"/>
            </a:xfrm>
            <a:custGeom>
              <a:avLst/>
              <a:gdLst>
                <a:gd name="T0" fmla="*/ 125 w 146"/>
                <a:gd name="T1" fmla="*/ 0 h 215"/>
                <a:gd name="T2" fmla="*/ 141 w 146"/>
                <a:gd name="T3" fmla="*/ 14 h 215"/>
                <a:gd name="T4" fmla="*/ 125 w 146"/>
                <a:gd name="T5" fmla="*/ 27 h 215"/>
                <a:gd name="T6" fmla="*/ 29 w 146"/>
                <a:gd name="T7" fmla="*/ 27 h 215"/>
                <a:gd name="T8" fmla="*/ 29 w 146"/>
                <a:gd name="T9" fmla="*/ 91 h 215"/>
                <a:gd name="T10" fmla="*/ 100 w 146"/>
                <a:gd name="T11" fmla="*/ 91 h 215"/>
                <a:gd name="T12" fmla="*/ 115 w 146"/>
                <a:gd name="T13" fmla="*/ 105 h 215"/>
                <a:gd name="T14" fmla="*/ 100 w 146"/>
                <a:gd name="T15" fmla="*/ 118 h 215"/>
                <a:gd name="T16" fmla="*/ 29 w 146"/>
                <a:gd name="T17" fmla="*/ 118 h 215"/>
                <a:gd name="T18" fmla="*/ 29 w 146"/>
                <a:gd name="T19" fmla="*/ 188 h 215"/>
                <a:gd name="T20" fmla="*/ 130 w 146"/>
                <a:gd name="T21" fmla="*/ 188 h 215"/>
                <a:gd name="T22" fmla="*/ 146 w 146"/>
                <a:gd name="T23" fmla="*/ 202 h 215"/>
                <a:gd name="T24" fmla="*/ 130 w 146"/>
                <a:gd name="T25" fmla="*/ 215 h 215"/>
                <a:gd name="T26" fmla="*/ 17 w 146"/>
                <a:gd name="T27" fmla="*/ 215 h 215"/>
                <a:gd name="T28" fmla="*/ 0 w 146"/>
                <a:gd name="T29" fmla="*/ 198 h 215"/>
                <a:gd name="T30" fmla="*/ 0 w 146"/>
                <a:gd name="T31" fmla="*/ 17 h 215"/>
                <a:gd name="T32" fmla="*/ 17 w 146"/>
                <a:gd name="T33" fmla="*/ 0 h 215"/>
                <a:gd name="T34" fmla="*/ 125 w 146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15">
                  <a:moveTo>
                    <a:pt x="125" y="0"/>
                  </a:moveTo>
                  <a:cubicBezTo>
                    <a:pt x="134" y="0"/>
                    <a:pt x="141" y="4"/>
                    <a:pt x="141" y="14"/>
                  </a:cubicBezTo>
                  <a:cubicBezTo>
                    <a:pt x="141" y="24"/>
                    <a:pt x="134" y="27"/>
                    <a:pt x="125" y="27"/>
                  </a:cubicBezTo>
                  <a:lnTo>
                    <a:pt x="29" y="27"/>
                  </a:lnTo>
                  <a:lnTo>
                    <a:pt x="29" y="91"/>
                  </a:lnTo>
                  <a:lnTo>
                    <a:pt x="100" y="91"/>
                  </a:lnTo>
                  <a:cubicBezTo>
                    <a:pt x="109" y="91"/>
                    <a:pt x="115" y="94"/>
                    <a:pt x="115" y="105"/>
                  </a:cubicBezTo>
                  <a:cubicBezTo>
                    <a:pt x="115" y="115"/>
                    <a:pt x="109" y="118"/>
                    <a:pt x="100" y="118"/>
                  </a:cubicBezTo>
                  <a:lnTo>
                    <a:pt x="29" y="118"/>
                  </a:lnTo>
                  <a:lnTo>
                    <a:pt x="29" y="188"/>
                  </a:lnTo>
                  <a:lnTo>
                    <a:pt x="130" y="188"/>
                  </a:lnTo>
                  <a:cubicBezTo>
                    <a:pt x="139" y="188"/>
                    <a:pt x="146" y="191"/>
                    <a:pt x="146" y="202"/>
                  </a:cubicBezTo>
                  <a:cubicBezTo>
                    <a:pt x="146" y="212"/>
                    <a:pt x="139" y="215"/>
                    <a:pt x="130" y="215"/>
                  </a:cubicBezTo>
                  <a:lnTo>
                    <a:pt x="17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7" y="0"/>
                    <a:pt x="17" y="0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9" name="Freeform 62">
              <a:extLst>
                <a:ext uri="{FF2B5EF4-FFF2-40B4-BE49-F238E27FC236}">
                  <a16:creationId xmlns:a16="http://schemas.microsoft.com/office/drawing/2014/main" id="{D8EEEA36-8D6C-4A19-98FC-EDD5593279C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826375" y="6421438"/>
              <a:ext cx="55563" cy="79375"/>
            </a:xfrm>
            <a:custGeom>
              <a:avLst/>
              <a:gdLst>
                <a:gd name="T0" fmla="*/ 30 w 151"/>
                <a:gd name="T1" fmla="*/ 27 h 215"/>
                <a:gd name="T2" fmla="*/ 30 w 151"/>
                <a:gd name="T3" fmla="*/ 103 h 215"/>
                <a:gd name="T4" fmla="*/ 79 w 151"/>
                <a:gd name="T5" fmla="*/ 103 h 215"/>
                <a:gd name="T6" fmla="*/ 118 w 151"/>
                <a:gd name="T7" fmla="*/ 66 h 215"/>
                <a:gd name="T8" fmla="*/ 79 w 151"/>
                <a:gd name="T9" fmla="*/ 27 h 215"/>
                <a:gd name="T10" fmla="*/ 30 w 151"/>
                <a:gd name="T11" fmla="*/ 27 h 215"/>
                <a:gd name="T12" fmla="*/ 77 w 151"/>
                <a:gd name="T13" fmla="*/ 0 h 215"/>
                <a:gd name="T14" fmla="*/ 147 w 151"/>
                <a:gd name="T15" fmla="*/ 66 h 215"/>
                <a:gd name="T16" fmla="*/ 106 w 151"/>
                <a:gd name="T17" fmla="*/ 126 h 215"/>
                <a:gd name="T18" fmla="*/ 147 w 151"/>
                <a:gd name="T19" fmla="*/ 188 h 215"/>
                <a:gd name="T20" fmla="*/ 151 w 151"/>
                <a:gd name="T21" fmla="*/ 199 h 215"/>
                <a:gd name="T22" fmla="*/ 135 w 151"/>
                <a:gd name="T23" fmla="*/ 215 h 215"/>
                <a:gd name="T24" fmla="*/ 123 w 151"/>
                <a:gd name="T25" fmla="*/ 208 h 215"/>
                <a:gd name="T26" fmla="*/ 75 w 151"/>
                <a:gd name="T27" fmla="*/ 130 h 215"/>
                <a:gd name="T28" fmla="*/ 30 w 151"/>
                <a:gd name="T29" fmla="*/ 130 h 215"/>
                <a:gd name="T30" fmla="*/ 30 w 151"/>
                <a:gd name="T31" fmla="*/ 198 h 215"/>
                <a:gd name="T32" fmla="*/ 15 w 151"/>
                <a:gd name="T33" fmla="*/ 215 h 215"/>
                <a:gd name="T34" fmla="*/ 0 w 151"/>
                <a:gd name="T35" fmla="*/ 198 h 215"/>
                <a:gd name="T36" fmla="*/ 0 w 151"/>
                <a:gd name="T37" fmla="*/ 17 h 215"/>
                <a:gd name="T38" fmla="*/ 17 w 151"/>
                <a:gd name="T39" fmla="*/ 0 h 215"/>
                <a:gd name="T40" fmla="*/ 77 w 151"/>
                <a:gd name="T41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215">
                  <a:moveTo>
                    <a:pt x="30" y="27"/>
                  </a:moveTo>
                  <a:lnTo>
                    <a:pt x="30" y="103"/>
                  </a:lnTo>
                  <a:lnTo>
                    <a:pt x="79" y="103"/>
                  </a:lnTo>
                  <a:cubicBezTo>
                    <a:pt x="105" y="103"/>
                    <a:pt x="118" y="88"/>
                    <a:pt x="118" y="66"/>
                  </a:cubicBezTo>
                  <a:cubicBezTo>
                    <a:pt x="118" y="42"/>
                    <a:pt x="105" y="27"/>
                    <a:pt x="79" y="27"/>
                  </a:cubicBezTo>
                  <a:lnTo>
                    <a:pt x="30" y="27"/>
                  </a:lnTo>
                  <a:close/>
                  <a:moveTo>
                    <a:pt x="77" y="0"/>
                  </a:moveTo>
                  <a:cubicBezTo>
                    <a:pt x="123" y="0"/>
                    <a:pt x="147" y="27"/>
                    <a:pt x="147" y="66"/>
                  </a:cubicBezTo>
                  <a:cubicBezTo>
                    <a:pt x="147" y="95"/>
                    <a:pt x="132" y="116"/>
                    <a:pt x="106" y="126"/>
                  </a:cubicBezTo>
                  <a:lnTo>
                    <a:pt x="147" y="188"/>
                  </a:lnTo>
                  <a:cubicBezTo>
                    <a:pt x="150" y="192"/>
                    <a:pt x="151" y="196"/>
                    <a:pt x="151" y="199"/>
                  </a:cubicBezTo>
                  <a:cubicBezTo>
                    <a:pt x="151" y="210"/>
                    <a:pt x="144" y="215"/>
                    <a:pt x="135" y="215"/>
                  </a:cubicBezTo>
                  <a:cubicBezTo>
                    <a:pt x="131" y="215"/>
                    <a:pt x="126" y="213"/>
                    <a:pt x="123" y="208"/>
                  </a:cubicBezTo>
                  <a:lnTo>
                    <a:pt x="75" y="130"/>
                  </a:lnTo>
                  <a:lnTo>
                    <a:pt x="30" y="130"/>
                  </a:lnTo>
                  <a:lnTo>
                    <a:pt x="30" y="198"/>
                  </a:lnTo>
                  <a:cubicBezTo>
                    <a:pt x="30" y="208"/>
                    <a:pt x="24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8" y="1"/>
                    <a:pt x="17" y="0"/>
                  </a:cubicBezTo>
                  <a:lnTo>
                    <a:pt x="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0" name="Freeform 63">
              <a:extLst>
                <a:ext uri="{FF2B5EF4-FFF2-40B4-BE49-F238E27FC236}">
                  <a16:creationId xmlns:a16="http://schemas.microsoft.com/office/drawing/2014/main" id="{9799AA70-F1C1-4425-BAB1-59933C101C1B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896225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1 w 128"/>
                <a:gd name="T3" fmla="*/ 27 h 215"/>
                <a:gd name="T4" fmla="*/ 79 w 128"/>
                <a:gd name="T5" fmla="*/ 27 h 215"/>
                <a:gd name="T6" fmla="*/ 79 w 128"/>
                <a:gd name="T7" fmla="*/ 188 h 215"/>
                <a:gd name="T8" fmla="*/ 111 w 128"/>
                <a:gd name="T9" fmla="*/ 188 h 215"/>
                <a:gd name="T10" fmla="*/ 128 w 128"/>
                <a:gd name="T11" fmla="*/ 202 h 215"/>
                <a:gd name="T12" fmla="*/ 111 w 128"/>
                <a:gd name="T13" fmla="*/ 215 h 215"/>
                <a:gd name="T14" fmla="*/ 17 w 128"/>
                <a:gd name="T15" fmla="*/ 215 h 215"/>
                <a:gd name="T16" fmla="*/ 0 w 128"/>
                <a:gd name="T17" fmla="*/ 202 h 215"/>
                <a:gd name="T18" fmla="*/ 17 w 128"/>
                <a:gd name="T19" fmla="*/ 188 h 215"/>
                <a:gd name="T20" fmla="*/ 49 w 128"/>
                <a:gd name="T21" fmla="*/ 188 h 215"/>
                <a:gd name="T22" fmla="*/ 49 w 128"/>
                <a:gd name="T23" fmla="*/ 27 h 215"/>
                <a:gd name="T24" fmla="*/ 17 w 128"/>
                <a:gd name="T25" fmla="*/ 27 h 215"/>
                <a:gd name="T26" fmla="*/ 0 w 128"/>
                <a:gd name="T27" fmla="*/ 14 h 215"/>
                <a:gd name="T28" fmla="*/ 17 w 128"/>
                <a:gd name="T29" fmla="*/ 0 h 215"/>
                <a:gd name="T30" fmla="*/ 111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1" y="27"/>
                    <a:pt x="111" y="27"/>
                  </a:cubicBezTo>
                  <a:lnTo>
                    <a:pt x="79" y="27"/>
                  </a:lnTo>
                  <a:lnTo>
                    <a:pt x="79" y="188"/>
                  </a:lnTo>
                  <a:lnTo>
                    <a:pt x="111" y="188"/>
                  </a:lnTo>
                  <a:cubicBezTo>
                    <a:pt x="121" y="188"/>
                    <a:pt x="128" y="192"/>
                    <a:pt x="128" y="202"/>
                  </a:cubicBezTo>
                  <a:cubicBezTo>
                    <a:pt x="128" y="211"/>
                    <a:pt x="121" y="215"/>
                    <a:pt x="111" y="215"/>
                  </a:cubicBezTo>
                  <a:lnTo>
                    <a:pt x="17" y="215"/>
                  </a:lnTo>
                  <a:cubicBezTo>
                    <a:pt x="7" y="215"/>
                    <a:pt x="0" y="211"/>
                    <a:pt x="0" y="202"/>
                  </a:cubicBezTo>
                  <a:cubicBezTo>
                    <a:pt x="0" y="192"/>
                    <a:pt x="7" y="188"/>
                    <a:pt x="17" y="188"/>
                  </a:cubicBezTo>
                  <a:lnTo>
                    <a:pt x="49" y="188"/>
                  </a:lnTo>
                  <a:lnTo>
                    <a:pt x="49" y="27"/>
                  </a:lnTo>
                  <a:lnTo>
                    <a:pt x="17" y="27"/>
                  </a:lnTo>
                  <a:cubicBezTo>
                    <a:pt x="7" y="27"/>
                    <a:pt x="0" y="23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11" y="0"/>
                  </a:lnTo>
                  <a:cubicBezTo>
                    <a:pt x="121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1" name="Freeform 64">
              <a:extLst>
                <a:ext uri="{FF2B5EF4-FFF2-40B4-BE49-F238E27FC236}">
                  <a16:creationId xmlns:a16="http://schemas.microsoft.com/office/drawing/2014/main" id="{D11BC473-4E5C-45E4-94A5-5FD59F15AB7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962900" y="6421438"/>
              <a:ext cx="55563" cy="79375"/>
            </a:xfrm>
            <a:custGeom>
              <a:avLst/>
              <a:gdLst>
                <a:gd name="T0" fmla="*/ 61 w 151"/>
                <a:gd name="T1" fmla="*/ 107 h 215"/>
                <a:gd name="T2" fmla="*/ 30 w 151"/>
                <a:gd name="T3" fmla="*/ 144 h 215"/>
                <a:gd name="T4" fmla="*/ 30 w 151"/>
                <a:gd name="T5" fmla="*/ 198 h 215"/>
                <a:gd name="T6" fmla="*/ 15 w 151"/>
                <a:gd name="T7" fmla="*/ 215 h 215"/>
                <a:gd name="T8" fmla="*/ 0 w 151"/>
                <a:gd name="T9" fmla="*/ 198 h 215"/>
                <a:gd name="T10" fmla="*/ 0 w 151"/>
                <a:gd name="T11" fmla="*/ 17 h 215"/>
                <a:gd name="T12" fmla="*/ 15 w 151"/>
                <a:gd name="T13" fmla="*/ 0 h 215"/>
                <a:gd name="T14" fmla="*/ 30 w 151"/>
                <a:gd name="T15" fmla="*/ 17 h 215"/>
                <a:gd name="T16" fmla="*/ 30 w 151"/>
                <a:gd name="T17" fmla="*/ 101 h 215"/>
                <a:gd name="T18" fmla="*/ 105 w 151"/>
                <a:gd name="T19" fmla="*/ 6 h 215"/>
                <a:gd name="T20" fmla="*/ 117 w 151"/>
                <a:gd name="T21" fmla="*/ 0 h 215"/>
                <a:gd name="T22" fmla="*/ 131 w 151"/>
                <a:gd name="T23" fmla="*/ 13 h 215"/>
                <a:gd name="T24" fmla="*/ 126 w 151"/>
                <a:gd name="T25" fmla="*/ 26 h 215"/>
                <a:gd name="T26" fmla="*/ 79 w 151"/>
                <a:gd name="T27" fmla="*/ 83 h 215"/>
                <a:gd name="T28" fmla="*/ 149 w 151"/>
                <a:gd name="T29" fmla="*/ 190 h 215"/>
                <a:gd name="T30" fmla="*/ 151 w 151"/>
                <a:gd name="T31" fmla="*/ 199 h 215"/>
                <a:gd name="T32" fmla="*/ 137 w 151"/>
                <a:gd name="T33" fmla="*/ 215 h 215"/>
                <a:gd name="T34" fmla="*/ 123 w 151"/>
                <a:gd name="T35" fmla="*/ 207 h 215"/>
                <a:gd name="T36" fmla="*/ 61 w 151"/>
                <a:gd name="T37" fmla="*/ 10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215">
                  <a:moveTo>
                    <a:pt x="61" y="107"/>
                  </a:moveTo>
                  <a:lnTo>
                    <a:pt x="30" y="144"/>
                  </a:lnTo>
                  <a:lnTo>
                    <a:pt x="30" y="198"/>
                  </a:lnTo>
                  <a:cubicBezTo>
                    <a:pt x="30" y="208"/>
                    <a:pt x="24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6" y="0"/>
                    <a:pt x="15" y="0"/>
                  </a:cubicBezTo>
                  <a:cubicBezTo>
                    <a:pt x="24" y="0"/>
                    <a:pt x="30" y="8"/>
                    <a:pt x="30" y="17"/>
                  </a:cubicBezTo>
                  <a:lnTo>
                    <a:pt x="30" y="101"/>
                  </a:lnTo>
                  <a:lnTo>
                    <a:pt x="105" y="6"/>
                  </a:lnTo>
                  <a:cubicBezTo>
                    <a:pt x="109" y="2"/>
                    <a:pt x="113" y="0"/>
                    <a:pt x="117" y="0"/>
                  </a:cubicBezTo>
                  <a:cubicBezTo>
                    <a:pt x="125" y="0"/>
                    <a:pt x="131" y="5"/>
                    <a:pt x="131" y="13"/>
                  </a:cubicBezTo>
                  <a:cubicBezTo>
                    <a:pt x="131" y="17"/>
                    <a:pt x="130" y="21"/>
                    <a:pt x="126" y="26"/>
                  </a:cubicBezTo>
                  <a:lnTo>
                    <a:pt x="79" y="83"/>
                  </a:lnTo>
                  <a:lnTo>
                    <a:pt x="149" y="190"/>
                  </a:lnTo>
                  <a:cubicBezTo>
                    <a:pt x="150" y="193"/>
                    <a:pt x="151" y="196"/>
                    <a:pt x="151" y="199"/>
                  </a:cubicBezTo>
                  <a:cubicBezTo>
                    <a:pt x="151" y="208"/>
                    <a:pt x="145" y="215"/>
                    <a:pt x="137" y="215"/>
                  </a:cubicBezTo>
                  <a:cubicBezTo>
                    <a:pt x="132" y="215"/>
                    <a:pt x="126" y="212"/>
                    <a:pt x="123" y="207"/>
                  </a:cubicBezTo>
                  <a:lnTo>
                    <a:pt x="6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2" name="Freeform 65">
              <a:extLst>
                <a:ext uri="{FF2B5EF4-FFF2-40B4-BE49-F238E27FC236}">
                  <a16:creationId xmlns:a16="http://schemas.microsoft.com/office/drawing/2014/main" id="{26B7C3A5-BE93-4FB0-BB1B-867DD5124F04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026400" y="6419851"/>
              <a:ext cx="61913" cy="82550"/>
            </a:xfrm>
            <a:custGeom>
              <a:avLst/>
              <a:gdLst>
                <a:gd name="T0" fmla="*/ 86 w 172"/>
                <a:gd name="T1" fmla="*/ 27 h 221"/>
                <a:gd name="T2" fmla="*/ 31 w 172"/>
                <a:gd name="T3" fmla="*/ 111 h 221"/>
                <a:gd name="T4" fmla="*/ 86 w 172"/>
                <a:gd name="T5" fmla="*/ 194 h 221"/>
                <a:gd name="T6" fmla="*/ 142 w 172"/>
                <a:gd name="T7" fmla="*/ 111 h 221"/>
                <a:gd name="T8" fmla="*/ 86 w 172"/>
                <a:gd name="T9" fmla="*/ 27 h 221"/>
                <a:gd name="T10" fmla="*/ 86 w 172"/>
                <a:gd name="T11" fmla="*/ 221 h 221"/>
                <a:gd name="T12" fmla="*/ 0 w 172"/>
                <a:gd name="T13" fmla="*/ 111 h 221"/>
                <a:gd name="T14" fmla="*/ 86 w 172"/>
                <a:gd name="T15" fmla="*/ 0 h 221"/>
                <a:gd name="T16" fmla="*/ 172 w 172"/>
                <a:gd name="T17" fmla="*/ 111 h 221"/>
                <a:gd name="T18" fmla="*/ 86 w 172"/>
                <a:gd name="T1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221">
                  <a:moveTo>
                    <a:pt x="86" y="27"/>
                  </a:moveTo>
                  <a:cubicBezTo>
                    <a:pt x="48" y="27"/>
                    <a:pt x="31" y="63"/>
                    <a:pt x="31" y="111"/>
                  </a:cubicBezTo>
                  <a:cubicBezTo>
                    <a:pt x="31" y="159"/>
                    <a:pt x="48" y="194"/>
                    <a:pt x="86" y="194"/>
                  </a:cubicBezTo>
                  <a:cubicBezTo>
                    <a:pt x="125" y="194"/>
                    <a:pt x="142" y="159"/>
                    <a:pt x="142" y="111"/>
                  </a:cubicBezTo>
                  <a:cubicBezTo>
                    <a:pt x="142" y="63"/>
                    <a:pt x="125" y="27"/>
                    <a:pt x="86" y="27"/>
                  </a:cubicBezTo>
                  <a:close/>
                  <a:moveTo>
                    <a:pt x="86" y="221"/>
                  </a:moveTo>
                  <a:cubicBezTo>
                    <a:pt x="29" y="221"/>
                    <a:pt x="0" y="173"/>
                    <a:pt x="0" y="111"/>
                  </a:cubicBezTo>
                  <a:cubicBezTo>
                    <a:pt x="0" y="48"/>
                    <a:pt x="29" y="0"/>
                    <a:pt x="86" y="0"/>
                  </a:cubicBezTo>
                  <a:cubicBezTo>
                    <a:pt x="144" y="0"/>
                    <a:pt x="172" y="48"/>
                    <a:pt x="172" y="111"/>
                  </a:cubicBezTo>
                  <a:cubicBezTo>
                    <a:pt x="172" y="173"/>
                    <a:pt x="144" y="221"/>
                    <a:pt x="86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3" name="Freeform 66">
              <a:extLst>
                <a:ext uri="{FF2B5EF4-FFF2-40B4-BE49-F238E27FC236}">
                  <a16:creationId xmlns:a16="http://schemas.microsoft.com/office/drawing/2014/main" id="{A7F518FF-F185-4DE9-8DEF-DD8924499823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101013" y="6421438"/>
              <a:ext cx="55563" cy="79375"/>
            </a:xfrm>
            <a:custGeom>
              <a:avLst/>
              <a:gdLst>
                <a:gd name="T0" fmla="*/ 30 w 151"/>
                <a:gd name="T1" fmla="*/ 27 h 215"/>
                <a:gd name="T2" fmla="*/ 30 w 151"/>
                <a:gd name="T3" fmla="*/ 103 h 215"/>
                <a:gd name="T4" fmla="*/ 79 w 151"/>
                <a:gd name="T5" fmla="*/ 103 h 215"/>
                <a:gd name="T6" fmla="*/ 118 w 151"/>
                <a:gd name="T7" fmla="*/ 66 h 215"/>
                <a:gd name="T8" fmla="*/ 79 w 151"/>
                <a:gd name="T9" fmla="*/ 27 h 215"/>
                <a:gd name="T10" fmla="*/ 30 w 151"/>
                <a:gd name="T11" fmla="*/ 27 h 215"/>
                <a:gd name="T12" fmla="*/ 78 w 151"/>
                <a:gd name="T13" fmla="*/ 0 h 215"/>
                <a:gd name="T14" fmla="*/ 147 w 151"/>
                <a:gd name="T15" fmla="*/ 66 h 215"/>
                <a:gd name="T16" fmla="*/ 106 w 151"/>
                <a:gd name="T17" fmla="*/ 126 h 215"/>
                <a:gd name="T18" fmla="*/ 147 w 151"/>
                <a:gd name="T19" fmla="*/ 188 h 215"/>
                <a:gd name="T20" fmla="*/ 151 w 151"/>
                <a:gd name="T21" fmla="*/ 199 h 215"/>
                <a:gd name="T22" fmla="*/ 135 w 151"/>
                <a:gd name="T23" fmla="*/ 215 h 215"/>
                <a:gd name="T24" fmla="*/ 123 w 151"/>
                <a:gd name="T25" fmla="*/ 208 h 215"/>
                <a:gd name="T26" fmla="*/ 75 w 151"/>
                <a:gd name="T27" fmla="*/ 130 h 215"/>
                <a:gd name="T28" fmla="*/ 30 w 151"/>
                <a:gd name="T29" fmla="*/ 130 h 215"/>
                <a:gd name="T30" fmla="*/ 30 w 151"/>
                <a:gd name="T31" fmla="*/ 198 h 215"/>
                <a:gd name="T32" fmla="*/ 15 w 151"/>
                <a:gd name="T33" fmla="*/ 215 h 215"/>
                <a:gd name="T34" fmla="*/ 0 w 151"/>
                <a:gd name="T35" fmla="*/ 198 h 215"/>
                <a:gd name="T36" fmla="*/ 0 w 151"/>
                <a:gd name="T37" fmla="*/ 17 h 215"/>
                <a:gd name="T38" fmla="*/ 17 w 151"/>
                <a:gd name="T39" fmla="*/ 0 h 215"/>
                <a:gd name="T40" fmla="*/ 78 w 151"/>
                <a:gd name="T41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215">
                  <a:moveTo>
                    <a:pt x="30" y="27"/>
                  </a:moveTo>
                  <a:lnTo>
                    <a:pt x="30" y="103"/>
                  </a:lnTo>
                  <a:lnTo>
                    <a:pt x="79" y="103"/>
                  </a:lnTo>
                  <a:cubicBezTo>
                    <a:pt x="105" y="103"/>
                    <a:pt x="118" y="88"/>
                    <a:pt x="118" y="66"/>
                  </a:cubicBezTo>
                  <a:cubicBezTo>
                    <a:pt x="118" y="42"/>
                    <a:pt x="105" y="27"/>
                    <a:pt x="79" y="27"/>
                  </a:cubicBezTo>
                  <a:lnTo>
                    <a:pt x="30" y="27"/>
                  </a:lnTo>
                  <a:close/>
                  <a:moveTo>
                    <a:pt x="78" y="0"/>
                  </a:moveTo>
                  <a:cubicBezTo>
                    <a:pt x="123" y="0"/>
                    <a:pt x="147" y="27"/>
                    <a:pt x="147" y="66"/>
                  </a:cubicBezTo>
                  <a:cubicBezTo>
                    <a:pt x="147" y="95"/>
                    <a:pt x="132" y="116"/>
                    <a:pt x="106" y="126"/>
                  </a:cubicBezTo>
                  <a:lnTo>
                    <a:pt x="147" y="188"/>
                  </a:lnTo>
                  <a:cubicBezTo>
                    <a:pt x="150" y="192"/>
                    <a:pt x="151" y="196"/>
                    <a:pt x="151" y="199"/>
                  </a:cubicBezTo>
                  <a:cubicBezTo>
                    <a:pt x="151" y="210"/>
                    <a:pt x="144" y="215"/>
                    <a:pt x="135" y="215"/>
                  </a:cubicBezTo>
                  <a:cubicBezTo>
                    <a:pt x="131" y="215"/>
                    <a:pt x="126" y="213"/>
                    <a:pt x="123" y="208"/>
                  </a:cubicBezTo>
                  <a:lnTo>
                    <a:pt x="75" y="130"/>
                  </a:lnTo>
                  <a:lnTo>
                    <a:pt x="30" y="130"/>
                  </a:lnTo>
                  <a:lnTo>
                    <a:pt x="30" y="198"/>
                  </a:lnTo>
                  <a:cubicBezTo>
                    <a:pt x="30" y="208"/>
                    <a:pt x="24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8" y="1"/>
                    <a:pt x="17" y="0"/>
                  </a:cubicBezTo>
                  <a:lnTo>
                    <a:pt x="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4" name="Freeform 67">
              <a:extLst>
                <a:ext uri="{FF2B5EF4-FFF2-40B4-BE49-F238E27FC236}">
                  <a16:creationId xmlns:a16="http://schemas.microsoft.com/office/drawing/2014/main" id="{30643825-CDF7-4655-8FA0-126BE54E89C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169275" y="6421438"/>
              <a:ext cx="53975" cy="79375"/>
            </a:xfrm>
            <a:custGeom>
              <a:avLst/>
              <a:gdLst>
                <a:gd name="T0" fmla="*/ 61 w 151"/>
                <a:gd name="T1" fmla="*/ 107 h 215"/>
                <a:gd name="T2" fmla="*/ 29 w 151"/>
                <a:gd name="T3" fmla="*/ 144 h 215"/>
                <a:gd name="T4" fmla="*/ 29 w 151"/>
                <a:gd name="T5" fmla="*/ 198 h 215"/>
                <a:gd name="T6" fmla="*/ 15 w 151"/>
                <a:gd name="T7" fmla="*/ 215 h 215"/>
                <a:gd name="T8" fmla="*/ 0 w 151"/>
                <a:gd name="T9" fmla="*/ 198 h 215"/>
                <a:gd name="T10" fmla="*/ 0 w 151"/>
                <a:gd name="T11" fmla="*/ 17 h 215"/>
                <a:gd name="T12" fmla="*/ 15 w 151"/>
                <a:gd name="T13" fmla="*/ 0 h 215"/>
                <a:gd name="T14" fmla="*/ 29 w 151"/>
                <a:gd name="T15" fmla="*/ 17 h 215"/>
                <a:gd name="T16" fmla="*/ 29 w 151"/>
                <a:gd name="T17" fmla="*/ 101 h 215"/>
                <a:gd name="T18" fmla="*/ 105 w 151"/>
                <a:gd name="T19" fmla="*/ 6 h 215"/>
                <a:gd name="T20" fmla="*/ 117 w 151"/>
                <a:gd name="T21" fmla="*/ 0 h 215"/>
                <a:gd name="T22" fmla="*/ 131 w 151"/>
                <a:gd name="T23" fmla="*/ 13 h 215"/>
                <a:gd name="T24" fmla="*/ 126 w 151"/>
                <a:gd name="T25" fmla="*/ 26 h 215"/>
                <a:gd name="T26" fmla="*/ 79 w 151"/>
                <a:gd name="T27" fmla="*/ 83 h 215"/>
                <a:gd name="T28" fmla="*/ 149 w 151"/>
                <a:gd name="T29" fmla="*/ 190 h 215"/>
                <a:gd name="T30" fmla="*/ 151 w 151"/>
                <a:gd name="T31" fmla="*/ 199 h 215"/>
                <a:gd name="T32" fmla="*/ 137 w 151"/>
                <a:gd name="T33" fmla="*/ 215 h 215"/>
                <a:gd name="T34" fmla="*/ 123 w 151"/>
                <a:gd name="T35" fmla="*/ 207 h 215"/>
                <a:gd name="T36" fmla="*/ 61 w 151"/>
                <a:gd name="T37" fmla="*/ 10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215">
                  <a:moveTo>
                    <a:pt x="61" y="107"/>
                  </a:moveTo>
                  <a:lnTo>
                    <a:pt x="29" y="144"/>
                  </a:lnTo>
                  <a:lnTo>
                    <a:pt x="29" y="198"/>
                  </a:lnTo>
                  <a:cubicBezTo>
                    <a:pt x="29" y="208"/>
                    <a:pt x="24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6" y="0"/>
                    <a:pt x="15" y="0"/>
                  </a:cubicBezTo>
                  <a:cubicBezTo>
                    <a:pt x="24" y="0"/>
                    <a:pt x="29" y="8"/>
                    <a:pt x="29" y="17"/>
                  </a:cubicBezTo>
                  <a:lnTo>
                    <a:pt x="29" y="101"/>
                  </a:lnTo>
                  <a:lnTo>
                    <a:pt x="105" y="6"/>
                  </a:lnTo>
                  <a:cubicBezTo>
                    <a:pt x="108" y="2"/>
                    <a:pt x="112" y="0"/>
                    <a:pt x="117" y="0"/>
                  </a:cubicBezTo>
                  <a:cubicBezTo>
                    <a:pt x="125" y="0"/>
                    <a:pt x="131" y="5"/>
                    <a:pt x="131" y="13"/>
                  </a:cubicBezTo>
                  <a:cubicBezTo>
                    <a:pt x="131" y="17"/>
                    <a:pt x="130" y="21"/>
                    <a:pt x="126" y="26"/>
                  </a:cubicBezTo>
                  <a:lnTo>
                    <a:pt x="79" y="83"/>
                  </a:lnTo>
                  <a:lnTo>
                    <a:pt x="149" y="190"/>
                  </a:lnTo>
                  <a:cubicBezTo>
                    <a:pt x="150" y="193"/>
                    <a:pt x="151" y="196"/>
                    <a:pt x="151" y="199"/>
                  </a:cubicBezTo>
                  <a:cubicBezTo>
                    <a:pt x="151" y="208"/>
                    <a:pt x="145" y="215"/>
                    <a:pt x="137" y="215"/>
                  </a:cubicBezTo>
                  <a:cubicBezTo>
                    <a:pt x="131" y="215"/>
                    <a:pt x="126" y="212"/>
                    <a:pt x="123" y="207"/>
                  </a:cubicBezTo>
                  <a:lnTo>
                    <a:pt x="6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5" name="Freeform 68">
              <a:extLst>
                <a:ext uri="{FF2B5EF4-FFF2-40B4-BE49-F238E27FC236}">
                  <a16:creationId xmlns:a16="http://schemas.microsoft.com/office/drawing/2014/main" id="{34B81826-3668-458E-A6EF-1CAB2019150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237538" y="6421438"/>
              <a:ext cx="52388" cy="79375"/>
            </a:xfrm>
            <a:custGeom>
              <a:avLst/>
              <a:gdLst>
                <a:gd name="T0" fmla="*/ 125 w 146"/>
                <a:gd name="T1" fmla="*/ 0 h 215"/>
                <a:gd name="T2" fmla="*/ 141 w 146"/>
                <a:gd name="T3" fmla="*/ 14 h 215"/>
                <a:gd name="T4" fmla="*/ 125 w 146"/>
                <a:gd name="T5" fmla="*/ 27 h 215"/>
                <a:gd name="T6" fmla="*/ 29 w 146"/>
                <a:gd name="T7" fmla="*/ 27 h 215"/>
                <a:gd name="T8" fmla="*/ 29 w 146"/>
                <a:gd name="T9" fmla="*/ 91 h 215"/>
                <a:gd name="T10" fmla="*/ 100 w 146"/>
                <a:gd name="T11" fmla="*/ 91 h 215"/>
                <a:gd name="T12" fmla="*/ 115 w 146"/>
                <a:gd name="T13" fmla="*/ 105 h 215"/>
                <a:gd name="T14" fmla="*/ 100 w 146"/>
                <a:gd name="T15" fmla="*/ 118 h 215"/>
                <a:gd name="T16" fmla="*/ 29 w 146"/>
                <a:gd name="T17" fmla="*/ 118 h 215"/>
                <a:gd name="T18" fmla="*/ 29 w 146"/>
                <a:gd name="T19" fmla="*/ 188 h 215"/>
                <a:gd name="T20" fmla="*/ 130 w 146"/>
                <a:gd name="T21" fmla="*/ 188 h 215"/>
                <a:gd name="T22" fmla="*/ 146 w 146"/>
                <a:gd name="T23" fmla="*/ 202 h 215"/>
                <a:gd name="T24" fmla="*/ 130 w 146"/>
                <a:gd name="T25" fmla="*/ 215 h 215"/>
                <a:gd name="T26" fmla="*/ 16 w 146"/>
                <a:gd name="T27" fmla="*/ 215 h 215"/>
                <a:gd name="T28" fmla="*/ 0 w 146"/>
                <a:gd name="T29" fmla="*/ 198 h 215"/>
                <a:gd name="T30" fmla="*/ 0 w 146"/>
                <a:gd name="T31" fmla="*/ 17 h 215"/>
                <a:gd name="T32" fmla="*/ 16 w 146"/>
                <a:gd name="T33" fmla="*/ 0 h 215"/>
                <a:gd name="T34" fmla="*/ 125 w 146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15">
                  <a:moveTo>
                    <a:pt x="125" y="0"/>
                  </a:moveTo>
                  <a:cubicBezTo>
                    <a:pt x="134" y="0"/>
                    <a:pt x="141" y="4"/>
                    <a:pt x="141" y="14"/>
                  </a:cubicBezTo>
                  <a:cubicBezTo>
                    <a:pt x="141" y="24"/>
                    <a:pt x="134" y="27"/>
                    <a:pt x="125" y="27"/>
                  </a:cubicBezTo>
                  <a:lnTo>
                    <a:pt x="29" y="27"/>
                  </a:lnTo>
                  <a:lnTo>
                    <a:pt x="29" y="91"/>
                  </a:lnTo>
                  <a:lnTo>
                    <a:pt x="100" y="91"/>
                  </a:lnTo>
                  <a:cubicBezTo>
                    <a:pt x="109" y="91"/>
                    <a:pt x="115" y="94"/>
                    <a:pt x="115" y="105"/>
                  </a:cubicBezTo>
                  <a:cubicBezTo>
                    <a:pt x="115" y="115"/>
                    <a:pt x="109" y="118"/>
                    <a:pt x="100" y="118"/>
                  </a:cubicBezTo>
                  <a:lnTo>
                    <a:pt x="29" y="118"/>
                  </a:lnTo>
                  <a:lnTo>
                    <a:pt x="29" y="188"/>
                  </a:lnTo>
                  <a:lnTo>
                    <a:pt x="130" y="188"/>
                  </a:lnTo>
                  <a:cubicBezTo>
                    <a:pt x="139" y="188"/>
                    <a:pt x="146" y="191"/>
                    <a:pt x="146" y="202"/>
                  </a:cubicBezTo>
                  <a:cubicBezTo>
                    <a:pt x="146" y="212"/>
                    <a:pt x="139" y="215"/>
                    <a:pt x="130" y="215"/>
                  </a:cubicBezTo>
                  <a:lnTo>
                    <a:pt x="16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7" y="0"/>
                    <a:pt x="16" y="0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" name="Freeform 69">
              <a:extLst>
                <a:ext uri="{FF2B5EF4-FFF2-40B4-BE49-F238E27FC236}">
                  <a16:creationId xmlns:a16="http://schemas.microsoft.com/office/drawing/2014/main" id="{E2205502-0EBE-4AFC-896E-26EEE9AFFAC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302625" y="6421438"/>
              <a:ext cx="58738" cy="79375"/>
            </a:xfrm>
            <a:custGeom>
              <a:avLst/>
              <a:gdLst>
                <a:gd name="T0" fmla="*/ 58 w 165"/>
                <a:gd name="T1" fmla="*/ 126 h 215"/>
                <a:gd name="T2" fmla="*/ 107 w 165"/>
                <a:gd name="T3" fmla="*/ 126 h 215"/>
                <a:gd name="T4" fmla="*/ 83 w 165"/>
                <a:gd name="T5" fmla="*/ 56 h 215"/>
                <a:gd name="T6" fmla="*/ 58 w 165"/>
                <a:gd name="T7" fmla="*/ 126 h 215"/>
                <a:gd name="T8" fmla="*/ 164 w 165"/>
                <a:gd name="T9" fmla="*/ 193 h 215"/>
                <a:gd name="T10" fmla="*/ 165 w 165"/>
                <a:gd name="T11" fmla="*/ 200 h 215"/>
                <a:gd name="T12" fmla="*/ 151 w 165"/>
                <a:gd name="T13" fmla="*/ 215 h 215"/>
                <a:gd name="T14" fmla="*/ 137 w 165"/>
                <a:gd name="T15" fmla="*/ 205 h 215"/>
                <a:gd name="T16" fmla="*/ 117 w 165"/>
                <a:gd name="T17" fmla="*/ 153 h 215"/>
                <a:gd name="T18" fmla="*/ 48 w 165"/>
                <a:gd name="T19" fmla="*/ 153 h 215"/>
                <a:gd name="T20" fmla="*/ 28 w 165"/>
                <a:gd name="T21" fmla="*/ 205 h 215"/>
                <a:gd name="T22" fmla="*/ 14 w 165"/>
                <a:gd name="T23" fmla="*/ 215 h 215"/>
                <a:gd name="T24" fmla="*/ 0 w 165"/>
                <a:gd name="T25" fmla="*/ 200 h 215"/>
                <a:gd name="T26" fmla="*/ 1 w 165"/>
                <a:gd name="T27" fmla="*/ 193 h 215"/>
                <a:gd name="T28" fmla="*/ 69 w 165"/>
                <a:gd name="T29" fmla="*/ 13 h 215"/>
                <a:gd name="T30" fmla="*/ 83 w 165"/>
                <a:gd name="T31" fmla="*/ 0 h 215"/>
                <a:gd name="T32" fmla="*/ 96 w 165"/>
                <a:gd name="T33" fmla="*/ 13 h 215"/>
                <a:gd name="T34" fmla="*/ 164 w 165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15">
                  <a:moveTo>
                    <a:pt x="58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8" y="126"/>
                  </a:lnTo>
                  <a:close/>
                  <a:moveTo>
                    <a:pt x="164" y="193"/>
                  </a:moveTo>
                  <a:cubicBezTo>
                    <a:pt x="165" y="196"/>
                    <a:pt x="165" y="198"/>
                    <a:pt x="165" y="200"/>
                  </a:cubicBezTo>
                  <a:cubicBezTo>
                    <a:pt x="165" y="209"/>
                    <a:pt x="160" y="215"/>
                    <a:pt x="151" y="215"/>
                  </a:cubicBezTo>
                  <a:cubicBezTo>
                    <a:pt x="145" y="215"/>
                    <a:pt x="140" y="212"/>
                    <a:pt x="137" y="205"/>
                  </a:cubicBezTo>
                  <a:lnTo>
                    <a:pt x="117" y="153"/>
                  </a:lnTo>
                  <a:lnTo>
                    <a:pt x="48" y="153"/>
                  </a:lnTo>
                  <a:lnTo>
                    <a:pt x="28" y="205"/>
                  </a:lnTo>
                  <a:cubicBezTo>
                    <a:pt x="25" y="212"/>
                    <a:pt x="21" y="215"/>
                    <a:pt x="14" y="215"/>
                  </a:cubicBezTo>
                  <a:cubicBezTo>
                    <a:pt x="5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69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3" y="7"/>
                    <a:pt x="96" y="13"/>
                  </a:cubicBezTo>
                  <a:lnTo>
                    <a:pt x="164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" name="Freeform 70">
              <a:extLst>
                <a:ext uri="{FF2B5EF4-FFF2-40B4-BE49-F238E27FC236}">
                  <a16:creationId xmlns:a16="http://schemas.microsoft.com/office/drawing/2014/main" id="{6878BFD8-97C3-4E54-AFD8-CA369F3459C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375650" y="6421438"/>
              <a:ext cx="53975" cy="79375"/>
            </a:xfrm>
            <a:custGeom>
              <a:avLst/>
              <a:gdLst>
                <a:gd name="T0" fmla="*/ 60 w 151"/>
                <a:gd name="T1" fmla="*/ 107 h 215"/>
                <a:gd name="T2" fmla="*/ 29 w 151"/>
                <a:gd name="T3" fmla="*/ 144 h 215"/>
                <a:gd name="T4" fmla="*/ 29 w 151"/>
                <a:gd name="T5" fmla="*/ 198 h 215"/>
                <a:gd name="T6" fmla="*/ 15 w 151"/>
                <a:gd name="T7" fmla="*/ 215 h 215"/>
                <a:gd name="T8" fmla="*/ 0 w 151"/>
                <a:gd name="T9" fmla="*/ 198 h 215"/>
                <a:gd name="T10" fmla="*/ 0 w 151"/>
                <a:gd name="T11" fmla="*/ 17 h 215"/>
                <a:gd name="T12" fmla="*/ 15 w 151"/>
                <a:gd name="T13" fmla="*/ 0 h 215"/>
                <a:gd name="T14" fmla="*/ 29 w 151"/>
                <a:gd name="T15" fmla="*/ 17 h 215"/>
                <a:gd name="T16" fmla="*/ 29 w 151"/>
                <a:gd name="T17" fmla="*/ 101 h 215"/>
                <a:gd name="T18" fmla="*/ 105 w 151"/>
                <a:gd name="T19" fmla="*/ 6 h 215"/>
                <a:gd name="T20" fmla="*/ 117 w 151"/>
                <a:gd name="T21" fmla="*/ 0 h 215"/>
                <a:gd name="T22" fmla="*/ 131 w 151"/>
                <a:gd name="T23" fmla="*/ 13 h 215"/>
                <a:gd name="T24" fmla="*/ 125 w 151"/>
                <a:gd name="T25" fmla="*/ 26 h 215"/>
                <a:gd name="T26" fmla="*/ 79 w 151"/>
                <a:gd name="T27" fmla="*/ 83 h 215"/>
                <a:gd name="T28" fmla="*/ 148 w 151"/>
                <a:gd name="T29" fmla="*/ 190 h 215"/>
                <a:gd name="T30" fmla="*/ 151 w 151"/>
                <a:gd name="T31" fmla="*/ 199 h 215"/>
                <a:gd name="T32" fmla="*/ 137 w 151"/>
                <a:gd name="T33" fmla="*/ 215 h 215"/>
                <a:gd name="T34" fmla="*/ 123 w 151"/>
                <a:gd name="T35" fmla="*/ 207 h 215"/>
                <a:gd name="T36" fmla="*/ 60 w 151"/>
                <a:gd name="T37" fmla="*/ 10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215">
                  <a:moveTo>
                    <a:pt x="60" y="107"/>
                  </a:moveTo>
                  <a:lnTo>
                    <a:pt x="29" y="144"/>
                  </a:lnTo>
                  <a:lnTo>
                    <a:pt x="29" y="198"/>
                  </a:lnTo>
                  <a:cubicBezTo>
                    <a:pt x="29" y="208"/>
                    <a:pt x="24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6" y="0"/>
                    <a:pt x="15" y="0"/>
                  </a:cubicBezTo>
                  <a:cubicBezTo>
                    <a:pt x="23" y="0"/>
                    <a:pt x="29" y="8"/>
                    <a:pt x="29" y="17"/>
                  </a:cubicBezTo>
                  <a:lnTo>
                    <a:pt x="29" y="101"/>
                  </a:lnTo>
                  <a:lnTo>
                    <a:pt x="105" y="6"/>
                  </a:lnTo>
                  <a:cubicBezTo>
                    <a:pt x="108" y="2"/>
                    <a:pt x="112" y="0"/>
                    <a:pt x="117" y="0"/>
                  </a:cubicBezTo>
                  <a:cubicBezTo>
                    <a:pt x="125" y="0"/>
                    <a:pt x="131" y="5"/>
                    <a:pt x="131" y="13"/>
                  </a:cubicBezTo>
                  <a:cubicBezTo>
                    <a:pt x="131" y="17"/>
                    <a:pt x="129" y="21"/>
                    <a:pt x="125" y="26"/>
                  </a:cubicBezTo>
                  <a:lnTo>
                    <a:pt x="79" y="83"/>
                  </a:lnTo>
                  <a:lnTo>
                    <a:pt x="148" y="190"/>
                  </a:lnTo>
                  <a:cubicBezTo>
                    <a:pt x="150" y="193"/>
                    <a:pt x="151" y="196"/>
                    <a:pt x="151" y="199"/>
                  </a:cubicBezTo>
                  <a:cubicBezTo>
                    <a:pt x="151" y="208"/>
                    <a:pt x="144" y="215"/>
                    <a:pt x="137" y="215"/>
                  </a:cubicBezTo>
                  <a:cubicBezTo>
                    <a:pt x="131" y="215"/>
                    <a:pt x="126" y="212"/>
                    <a:pt x="123" y="207"/>
                  </a:cubicBezTo>
                  <a:lnTo>
                    <a:pt x="60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8" name="Freeform 71">
              <a:extLst>
                <a:ext uri="{FF2B5EF4-FFF2-40B4-BE49-F238E27FC236}">
                  <a16:creationId xmlns:a16="http://schemas.microsoft.com/office/drawing/2014/main" id="{E8E1874C-D927-4723-AC3D-A0200B7E9B2A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437563" y="6419851"/>
              <a:ext cx="61913" cy="82550"/>
            </a:xfrm>
            <a:custGeom>
              <a:avLst/>
              <a:gdLst>
                <a:gd name="T0" fmla="*/ 86 w 172"/>
                <a:gd name="T1" fmla="*/ 27 h 221"/>
                <a:gd name="T2" fmla="*/ 30 w 172"/>
                <a:gd name="T3" fmla="*/ 111 h 221"/>
                <a:gd name="T4" fmla="*/ 86 w 172"/>
                <a:gd name="T5" fmla="*/ 194 h 221"/>
                <a:gd name="T6" fmla="*/ 142 w 172"/>
                <a:gd name="T7" fmla="*/ 111 h 221"/>
                <a:gd name="T8" fmla="*/ 86 w 172"/>
                <a:gd name="T9" fmla="*/ 27 h 221"/>
                <a:gd name="T10" fmla="*/ 86 w 172"/>
                <a:gd name="T11" fmla="*/ 221 h 221"/>
                <a:gd name="T12" fmla="*/ 0 w 172"/>
                <a:gd name="T13" fmla="*/ 111 h 221"/>
                <a:gd name="T14" fmla="*/ 86 w 172"/>
                <a:gd name="T15" fmla="*/ 0 h 221"/>
                <a:gd name="T16" fmla="*/ 172 w 172"/>
                <a:gd name="T17" fmla="*/ 111 h 221"/>
                <a:gd name="T18" fmla="*/ 86 w 172"/>
                <a:gd name="T1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221">
                  <a:moveTo>
                    <a:pt x="86" y="27"/>
                  </a:moveTo>
                  <a:cubicBezTo>
                    <a:pt x="48" y="27"/>
                    <a:pt x="30" y="63"/>
                    <a:pt x="30" y="111"/>
                  </a:cubicBezTo>
                  <a:cubicBezTo>
                    <a:pt x="30" y="159"/>
                    <a:pt x="48" y="194"/>
                    <a:pt x="86" y="194"/>
                  </a:cubicBezTo>
                  <a:cubicBezTo>
                    <a:pt x="124" y="194"/>
                    <a:pt x="142" y="159"/>
                    <a:pt x="142" y="111"/>
                  </a:cubicBezTo>
                  <a:cubicBezTo>
                    <a:pt x="142" y="63"/>
                    <a:pt x="124" y="27"/>
                    <a:pt x="86" y="27"/>
                  </a:cubicBezTo>
                  <a:close/>
                  <a:moveTo>
                    <a:pt x="86" y="221"/>
                  </a:moveTo>
                  <a:cubicBezTo>
                    <a:pt x="29" y="221"/>
                    <a:pt x="0" y="173"/>
                    <a:pt x="0" y="111"/>
                  </a:cubicBezTo>
                  <a:cubicBezTo>
                    <a:pt x="0" y="48"/>
                    <a:pt x="29" y="0"/>
                    <a:pt x="86" y="0"/>
                  </a:cubicBezTo>
                  <a:cubicBezTo>
                    <a:pt x="143" y="0"/>
                    <a:pt x="172" y="48"/>
                    <a:pt x="172" y="111"/>
                  </a:cubicBezTo>
                  <a:cubicBezTo>
                    <a:pt x="172" y="173"/>
                    <a:pt x="143" y="221"/>
                    <a:pt x="86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9" name="Freeform 72">
              <a:extLst>
                <a:ext uri="{FF2B5EF4-FFF2-40B4-BE49-F238E27FC236}">
                  <a16:creationId xmlns:a16="http://schemas.microsoft.com/office/drawing/2014/main" id="{ACCE97E0-A6F4-4E1F-B664-CE7A54004F25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510588" y="6421438"/>
              <a:ext cx="55563" cy="80963"/>
            </a:xfrm>
            <a:custGeom>
              <a:avLst/>
              <a:gdLst>
                <a:gd name="T0" fmla="*/ 0 w 156"/>
                <a:gd name="T1" fmla="*/ 17 h 218"/>
                <a:gd name="T2" fmla="*/ 15 w 156"/>
                <a:gd name="T3" fmla="*/ 0 h 218"/>
                <a:gd name="T4" fmla="*/ 30 w 156"/>
                <a:gd name="T5" fmla="*/ 17 h 218"/>
                <a:gd name="T6" fmla="*/ 30 w 156"/>
                <a:gd name="T7" fmla="*/ 136 h 218"/>
                <a:gd name="T8" fmla="*/ 78 w 156"/>
                <a:gd name="T9" fmla="*/ 191 h 218"/>
                <a:gd name="T10" fmla="*/ 127 w 156"/>
                <a:gd name="T11" fmla="*/ 136 h 218"/>
                <a:gd name="T12" fmla="*/ 127 w 156"/>
                <a:gd name="T13" fmla="*/ 17 h 218"/>
                <a:gd name="T14" fmla="*/ 141 w 156"/>
                <a:gd name="T15" fmla="*/ 0 h 218"/>
                <a:gd name="T16" fmla="*/ 156 w 156"/>
                <a:gd name="T17" fmla="*/ 17 h 218"/>
                <a:gd name="T18" fmla="*/ 156 w 156"/>
                <a:gd name="T19" fmla="*/ 136 h 218"/>
                <a:gd name="T20" fmla="*/ 78 w 156"/>
                <a:gd name="T21" fmla="*/ 218 h 218"/>
                <a:gd name="T22" fmla="*/ 0 w 156"/>
                <a:gd name="T23" fmla="*/ 137 h 218"/>
                <a:gd name="T24" fmla="*/ 0 w 156"/>
                <a:gd name="T25" fmla="*/ 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218">
                  <a:moveTo>
                    <a:pt x="0" y="17"/>
                  </a:moveTo>
                  <a:cubicBezTo>
                    <a:pt x="0" y="8"/>
                    <a:pt x="6" y="0"/>
                    <a:pt x="15" y="0"/>
                  </a:cubicBezTo>
                  <a:cubicBezTo>
                    <a:pt x="24" y="0"/>
                    <a:pt x="30" y="8"/>
                    <a:pt x="30" y="17"/>
                  </a:cubicBezTo>
                  <a:lnTo>
                    <a:pt x="30" y="136"/>
                  </a:lnTo>
                  <a:cubicBezTo>
                    <a:pt x="30" y="176"/>
                    <a:pt x="48" y="191"/>
                    <a:pt x="78" y="191"/>
                  </a:cubicBezTo>
                  <a:cubicBezTo>
                    <a:pt x="109" y="191"/>
                    <a:pt x="127" y="176"/>
                    <a:pt x="127" y="136"/>
                  </a:cubicBezTo>
                  <a:lnTo>
                    <a:pt x="127" y="17"/>
                  </a:lnTo>
                  <a:cubicBezTo>
                    <a:pt x="127" y="8"/>
                    <a:pt x="132" y="0"/>
                    <a:pt x="141" y="0"/>
                  </a:cubicBezTo>
                  <a:cubicBezTo>
                    <a:pt x="151" y="0"/>
                    <a:pt x="156" y="8"/>
                    <a:pt x="156" y="17"/>
                  </a:cubicBezTo>
                  <a:lnTo>
                    <a:pt x="156" y="136"/>
                  </a:lnTo>
                  <a:cubicBezTo>
                    <a:pt x="156" y="184"/>
                    <a:pt x="129" y="218"/>
                    <a:pt x="78" y="218"/>
                  </a:cubicBezTo>
                  <a:cubicBezTo>
                    <a:pt x="28" y="218"/>
                    <a:pt x="0" y="184"/>
                    <a:pt x="0" y="137"/>
                  </a:cubicBez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0" name="Freeform 73">
              <a:extLst>
                <a:ext uri="{FF2B5EF4-FFF2-40B4-BE49-F238E27FC236}">
                  <a16:creationId xmlns:a16="http://schemas.microsoft.com/office/drawing/2014/main" id="{F6658CA6-5E0B-4523-A62F-9C8E171B7FA1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586788" y="6421438"/>
              <a:ext cx="50800" cy="79375"/>
            </a:xfrm>
            <a:custGeom>
              <a:avLst/>
              <a:gdLst>
                <a:gd name="T0" fmla="*/ 15 w 141"/>
                <a:gd name="T1" fmla="*/ 0 h 215"/>
                <a:gd name="T2" fmla="*/ 30 w 141"/>
                <a:gd name="T3" fmla="*/ 17 h 215"/>
                <a:gd name="T4" fmla="*/ 30 w 141"/>
                <a:gd name="T5" fmla="*/ 188 h 215"/>
                <a:gd name="T6" fmla="*/ 125 w 141"/>
                <a:gd name="T7" fmla="*/ 188 h 215"/>
                <a:gd name="T8" fmla="*/ 141 w 141"/>
                <a:gd name="T9" fmla="*/ 202 h 215"/>
                <a:gd name="T10" fmla="*/ 125 w 141"/>
                <a:gd name="T11" fmla="*/ 215 h 215"/>
                <a:gd name="T12" fmla="*/ 17 w 141"/>
                <a:gd name="T13" fmla="*/ 215 h 215"/>
                <a:gd name="T14" fmla="*/ 0 w 141"/>
                <a:gd name="T15" fmla="*/ 198 h 215"/>
                <a:gd name="T16" fmla="*/ 0 w 141"/>
                <a:gd name="T17" fmla="*/ 17 h 215"/>
                <a:gd name="T18" fmla="*/ 15 w 141"/>
                <a:gd name="T1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215">
                  <a:moveTo>
                    <a:pt x="15" y="0"/>
                  </a:moveTo>
                  <a:cubicBezTo>
                    <a:pt x="25" y="0"/>
                    <a:pt x="30" y="7"/>
                    <a:pt x="30" y="17"/>
                  </a:cubicBezTo>
                  <a:lnTo>
                    <a:pt x="30" y="188"/>
                  </a:lnTo>
                  <a:lnTo>
                    <a:pt x="125" y="188"/>
                  </a:lnTo>
                  <a:cubicBezTo>
                    <a:pt x="135" y="188"/>
                    <a:pt x="141" y="192"/>
                    <a:pt x="141" y="202"/>
                  </a:cubicBezTo>
                  <a:cubicBezTo>
                    <a:pt x="141" y="211"/>
                    <a:pt x="135" y="215"/>
                    <a:pt x="125" y="215"/>
                  </a:cubicBezTo>
                  <a:lnTo>
                    <a:pt x="17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7"/>
                    <a:pt x="5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1" name="Freeform 74">
              <a:extLst>
                <a:ext uri="{FF2B5EF4-FFF2-40B4-BE49-F238E27FC236}">
                  <a16:creationId xmlns:a16="http://schemas.microsoft.com/office/drawing/2014/main" id="{F654387A-9533-49EA-800C-C05828CB604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647113" y="6421438"/>
              <a:ext cx="57150" cy="80963"/>
            </a:xfrm>
            <a:custGeom>
              <a:avLst/>
              <a:gdLst>
                <a:gd name="T0" fmla="*/ 0 w 156"/>
                <a:gd name="T1" fmla="*/ 17 h 218"/>
                <a:gd name="T2" fmla="*/ 15 w 156"/>
                <a:gd name="T3" fmla="*/ 0 h 218"/>
                <a:gd name="T4" fmla="*/ 29 w 156"/>
                <a:gd name="T5" fmla="*/ 17 h 218"/>
                <a:gd name="T6" fmla="*/ 29 w 156"/>
                <a:gd name="T7" fmla="*/ 136 h 218"/>
                <a:gd name="T8" fmla="*/ 78 w 156"/>
                <a:gd name="T9" fmla="*/ 191 h 218"/>
                <a:gd name="T10" fmla="*/ 126 w 156"/>
                <a:gd name="T11" fmla="*/ 136 h 218"/>
                <a:gd name="T12" fmla="*/ 126 w 156"/>
                <a:gd name="T13" fmla="*/ 17 h 218"/>
                <a:gd name="T14" fmla="*/ 141 w 156"/>
                <a:gd name="T15" fmla="*/ 0 h 218"/>
                <a:gd name="T16" fmla="*/ 156 w 156"/>
                <a:gd name="T17" fmla="*/ 17 h 218"/>
                <a:gd name="T18" fmla="*/ 156 w 156"/>
                <a:gd name="T19" fmla="*/ 136 h 218"/>
                <a:gd name="T20" fmla="*/ 78 w 156"/>
                <a:gd name="T21" fmla="*/ 218 h 218"/>
                <a:gd name="T22" fmla="*/ 0 w 156"/>
                <a:gd name="T23" fmla="*/ 137 h 218"/>
                <a:gd name="T24" fmla="*/ 0 w 156"/>
                <a:gd name="T25" fmla="*/ 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218">
                  <a:moveTo>
                    <a:pt x="0" y="17"/>
                  </a:moveTo>
                  <a:cubicBezTo>
                    <a:pt x="0" y="8"/>
                    <a:pt x="6" y="0"/>
                    <a:pt x="15" y="0"/>
                  </a:cubicBezTo>
                  <a:cubicBezTo>
                    <a:pt x="24" y="0"/>
                    <a:pt x="29" y="8"/>
                    <a:pt x="29" y="17"/>
                  </a:cubicBezTo>
                  <a:lnTo>
                    <a:pt x="29" y="136"/>
                  </a:lnTo>
                  <a:cubicBezTo>
                    <a:pt x="29" y="176"/>
                    <a:pt x="48" y="191"/>
                    <a:pt x="78" y="191"/>
                  </a:cubicBezTo>
                  <a:cubicBezTo>
                    <a:pt x="108" y="191"/>
                    <a:pt x="126" y="176"/>
                    <a:pt x="126" y="136"/>
                  </a:cubicBezTo>
                  <a:lnTo>
                    <a:pt x="126" y="17"/>
                  </a:lnTo>
                  <a:cubicBezTo>
                    <a:pt x="126" y="8"/>
                    <a:pt x="132" y="0"/>
                    <a:pt x="141" y="0"/>
                  </a:cubicBezTo>
                  <a:cubicBezTo>
                    <a:pt x="150" y="0"/>
                    <a:pt x="156" y="8"/>
                    <a:pt x="156" y="17"/>
                  </a:cubicBezTo>
                  <a:lnTo>
                    <a:pt x="156" y="136"/>
                  </a:lnTo>
                  <a:cubicBezTo>
                    <a:pt x="156" y="184"/>
                    <a:pt x="129" y="218"/>
                    <a:pt x="78" y="218"/>
                  </a:cubicBezTo>
                  <a:cubicBezTo>
                    <a:pt x="27" y="218"/>
                    <a:pt x="0" y="184"/>
                    <a:pt x="0" y="137"/>
                  </a:cubicBez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8455625-7DCB-EE45-946C-1DD14ADDEB12}"/>
              </a:ext>
            </a:extLst>
          </p:cNvPr>
          <p:cNvGrpSpPr/>
          <p:nvPr userDrawn="1"/>
        </p:nvGrpSpPr>
        <p:grpSpPr>
          <a:xfrm>
            <a:off x="2458955" y="1326072"/>
            <a:ext cx="7609174" cy="4080815"/>
            <a:chOff x="2458955" y="1326072"/>
            <a:chExt cx="7609174" cy="4080815"/>
          </a:xfrm>
        </p:grpSpPr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F3C1BFA6-79D1-0241-90D1-2EFD94FDBEE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134785" y="4388420"/>
              <a:ext cx="833070" cy="833070"/>
            </a:xfrm>
            <a:custGeom>
              <a:avLst/>
              <a:gdLst>
                <a:gd name="T0" fmla="*/ 762 w 1524"/>
                <a:gd name="T1" fmla="*/ 424 h 1524"/>
                <a:gd name="T2" fmla="*/ 338 w 1524"/>
                <a:gd name="T3" fmla="*/ 0 h 1524"/>
                <a:gd name="T4" fmla="*/ 0 w 1524"/>
                <a:gd name="T5" fmla="*/ 337 h 1524"/>
                <a:gd name="T6" fmla="*/ 424 w 1524"/>
                <a:gd name="T7" fmla="*/ 762 h 1524"/>
                <a:gd name="T8" fmla="*/ 0 w 1524"/>
                <a:gd name="T9" fmla="*/ 1186 h 1524"/>
                <a:gd name="T10" fmla="*/ 338 w 1524"/>
                <a:gd name="T11" fmla="*/ 1524 h 1524"/>
                <a:gd name="T12" fmla="*/ 762 w 1524"/>
                <a:gd name="T13" fmla="*/ 1099 h 1524"/>
                <a:gd name="T14" fmla="*/ 1186 w 1524"/>
                <a:gd name="T15" fmla="*/ 1524 h 1524"/>
                <a:gd name="T16" fmla="*/ 1524 w 1524"/>
                <a:gd name="T17" fmla="*/ 1186 h 1524"/>
                <a:gd name="T18" fmla="*/ 1100 w 1524"/>
                <a:gd name="T19" fmla="*/ 762 h 1524"/>
                <a:gd name="T20" fmla="*/ 1524 w 1524"/>
                <a:gd name="T21" fmla="*/ 337 h 1524"/>
                <a:gd name="T22" fmla="*/ 1186 w 1524"/>
                <a:gd name="T23" fmla="*/ 0 h 1524"/>
                <a:gd name="T24" fmla="*/ 762 w 1524"/>
                <a:gd name="T25" fmla="*/ 424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4" h="1524">
                  <a:moveTo>
                    <a:pt x="762" y="424"/>
                  </a:moveTo>
                  <a:lnTo>
                    <a:pt x="338" y="0"/>
                  </a:lnTo>
                  <a:lnTo>
                    <a:pt x="0" y="337"/>
                  </a:lnTo>
                  <a:lnTo>
                    <a:pt x="424" y="762"/>
                  </a:lnTo>
                  <a:lnTo>
                    <a:pt x="0" y="1186"/>
                  </a:lnTo>
                  <a:lnTo>
                    <a:pt x="338" y="1524"/>
                  </a:lnTo>
                  <a:lnTo>
                    <a:pt x="762" y="1099"/>
                  </a:lnTo>
                  <a:lnTo>
                    <a:pt x="1186" y="1524"/>
                  </a:lnTo>
                  <a:lnTo>
                    <a:pt x="1524" y="1186"/>
                  </a:lnTo>
                  <a:lnTo>
                    <a:pt x="1100" y="762"/>
                  </a:lnTo>
                  <a:lnTo>
                    <a:pt x="1524" y="337"/>
                  </a:lnTo>
                  <a:lnTo>
                    <a:pt x="1186" y="0"/>
                  </a:lnTo>
                  <a:lnTo>
                    <a:pt x="762" y="4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91" name="Ryhmä 126">
              <a:extLst>
                <a:ext uri="{FF2B5EF4-FFF2-40B4-BE49-F238E27FC236}">
                  <a16:creationId xmlns:a16="http://schemas.microsoft.com/office/drawing/2014/main" id="{B9229439-371B-8A48-9402-6F31F501F819}"/>
                </a:ext>
              </a:extLst>
            </p:cNvPr>
            <p:cNvGrpSpPr/>
            <p:nvPr userDrawn="1"/>
          </p:nvGrpSpPr>
          <p:grpSpPr bwMode="black">
            <a:xfrm>
              <a:off x="2458955" y="1326072"/>
              <a:ext cx="7609174" cy="4080815"/>
              <a:chOff x="2506663" y="1489076"/>
              <a:chExt cx="7237412" cy="3881438"/>
            </a:xfrm>
            <a:solidFill>
              <a:srgbClr val="FFFFFF"/>
            </a:solidFill>
          </p:grpSpPr>
          <p:sp>
            <p:nvSpPr>
              <p:cNvPr id="92" name="Freeform 5">
                <a:extLst>
                  <a:ext uri="{FF2B5EF4-FFF2-40B4-BE49-F238E27FC236}">
                    <a16:creationId xmlns:a16="http://schemas.microsoft.com/office/drawing/2014/main" id="{A6903AEB-D322-A444-9056-A7E288198BE3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2506663" y="1633538"/>
                <a:ext cx="1258888" cy="2208213"/>
              </a:xfrm>
              <a:custGeom>
                <a:avLst/>
                <a:gdLst>
                  <a:gd name="T0" fmla="*/ 147 w 3494"/>
                  <a:gd name="T1" fmla="*/ 514 h 6122"/>
                  <a:gd name="T2" fmla="*/ 0 w 3494"/>
                  <a:gd name="T3" fmla="*/ 1845 h 6122"/>
                  <a:gd name="T4" fmla="*/ 920 w 3494"/>
                  <a:gd name="T5" fmla="*/ 1696 h 6122"/>
                  <a:gd name="T6" fmla="*/ 359 w 3494"/>
                  <a:gd name="T7" fmla="*/ 6122 h 6122"/>
                  <a:gd name="T8" fmla="*/ 1780 w 3494"/>
                  <a:gd name="T9" fmla="*/ 5934 h 6122"/>
                  <a:gd name="T10" fmla="*/ 2395 w 3494"/>
                  <a:gd name="T11" fmla="*/ 1454 h 6122"/>
                  <a:gd name="T12" fmla="*/ 3255 w 3494"/>
                  <a:gd name="T13" fmla="*/ 1316 h 6122"/>
                  <a:gd name="T14" fmla="*/ 3494 w 3494"/>
                  <a:gd name="T15" fmla="*/ 0 h 6122"/>
                  <a:gd name="T16" fmla="*/ 147 w 3494"/>
                  <a:gd name="T17" fmla="*/ 514 h 6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94" h="6122">
                    <a:moveTo>
                      <a:pt x="147" y="514"/>
                    </a:moveTo>
                    <a:lnTo>
                      <a:pt x="0" y="1845"/>
                    </a:lnTo>
                    <a:lnTo>
                      <a:pt x="920" y="1696"/>
                    </a:lnTo>
                    <a:lnTo>
                      <a:pt x="359" y="6122"/>
                    </a:lnTo>
                    <a:lnTo>
                      <a:pt x="1780" y="5934"/>
                    </a:lnTo>
                    <a:lnTo>
                      <a:pt x="2395" y="1454"/>
                    </a:lnTo>
                    <a:lnTo>
                      <a:pt x="3255" y="1316"/>
                    </a:lnTo>
                    <a:lnTo>
                      <a:pt x="3494" y="0"/>
                    </a:lnTo>
                    <a:lnTo>
                      <a:pt x="147" y="5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" name="Freeform 6">
                <a:extLst>
                  <a:ext uri="{FF2B5EF4-FFF2-40B4-BE49-F238E27FC236}">
                    <a16:creationId xmlns:a16="http://schemas.microsoft.com/office/drawing/2014/main" id="{EC3F28C7-43FD-1D4C-B794-16F41167FB00}"/>
                  </a:ext>
                </a:extLst>
              </p:cNvPr>
              <p:cNvSpPr>
                <a:spLocks noEditPoints="1"/>
              </p:cNvSpPr>
              <p:nvPr/>
            </p:nvSpPr>
            <p:spPr bwMode="black">
              <a:xfrm>
                <a:off x="3325813" y="1489076"/>
                <a:ext cx="1385888" cy="2262188"/>
              </a:xfrm>
              <a:custGeom>
                <a:avLst/>
                <a:gdLst>
                  <a:gd name="T0" fmla="*/ 2534 w 3846"/>
                  <a:gd name="T1" fmla="*/ 1646 h 6273"/>
                  <a:gd name="T2" fmla="*/ 2384 w 3846"/>
                  <a:gd name="T3" fmla="*/ 3329 h 6273"/>
                  <a:gd name="T4" fmla="*/ 2025 w 3846"/>
                  <a:gd name="T5" fmla="*/ 3393 h 6273"/>
                  <a:gd name="T6" fmla="*/ 2512 w 3846"/>
                  <a:gd name="T7" fmla="*/ 1650 h 6273"/>
                  <a:gd name="T8" fmla="*/ 2534 w 3846"/>
                  <a:gd name="T9" fmla="*/ 1646 h 6273"/>
                  <a:gd name="T10" fmla="*/ 1890 w 3846"/>
                  <a:gd name="T11" fmla="*/ 301 h 6273"/>
                  <a:gd name="T12" fmla="*/ 0 w 3846"/>
                  <a:gd name="T13" fmla="*/ 6273 h 6273"/>
                  <a:gd name="T14" fmla="*/ 1307 w 3846"/>
                  <a:gd name="T15" fmla="*/ 6102 h 6273"/>
                  <a:gd name="T16" fmla="*/ 1720 w 3846"/>
                  <a:gd name="T17" fmla="*/ 4544 h 6273"/>
                  <a:gd name="T18" fmla="*/ 2277 w 3846"/>
                  <a:gd name="T19" fmla="*/ 4447 h 6273"/>
                  <a:gd name="T20" fmla="*/ 2127 w 3846"/>
                  <a:gd name="T21" fmla="*/ 5995 h 6273"/>
                  <a:gd name="T22" fmla="*/ 3592 w 3846"/>
                  <a:gd name="T23" fmla="*/ 5803 h 6273"/>
                  <a:gd name="T24" fmla="*/ 3846 w 3846"/>
                  <a:gd name="T25" fmla="*/ 0 h 6273"/>
                  <a:gd name="T26" fmla="*/ 1890 w 3846"/>
                  <a:gd name="T27" fmla="*/ 301 h 6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46" h="6273">
                    <a:moveTo>
                      <a:pt x="2534" y="1646"/>
                    </a:moveTo>
                    <a:lnTo>
                      <a:pt x="2384" y="3329"/>
                    </a:lnTo>
                    <a:lnTo>
                      <a:pt x="2025" y="3393"/>
                    </a:lnTo>
                    <a:lnTo>
                      <a:pt x="2512" y="1650"/>
                    </a:lnTo>
                    <a:lnTo>
                      <a:pt x="2534" y="1646"/>
                    </a:lnTo>
                    <a:close/>
                    <a:moveTo>
                      <a:pt x="1890" y="301"/>
                    </a:moveTo>
                    <a:lnTo>
                      <a:pt x="0" y="6273"/>
                    </a:lnTo>
                    <a:lnTo>
                      <a:pt x="1307" y="6102"/>
                    </a:lnTo>
                    <a:lnTo>
                      <a:pt x="1720" y="4544"/>
                    </a:lnTo>
                    <a:lnTo>
                      <a:pt x="2277" y="4447"/>
                    </a:lnTo>
                    <a:lnTo>
                      <a:pt x="2127" y="5995"/>
                    </a:lnTo>
                    <a:lnTo>
                      <a:pt x="3592" y="5803"/>
                    </a:lnTo>
                    <a:lnTo>
                      <a:pt x="3846" y="0"/>
                    </a:lnTo>
                    <a:lnTo>
                      <a:pt x="1890" y="3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" name="Freeform 7">
                <a:extLst>
                  <a:ext uri="{FF2B5EF4-FFF2-40B4-BE49-F238E27FC236}">
                    <a16:creationId xmlns:a16="http://schemas.microsoft.com/office/drawing/2014/main" id="{AE37DA7F-9750-6441-8FF9-11BC5F8549B5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4733925" y="1497013"/>
                <a:ext cx="604838" cy="2070100"/>
              </a:xfrm>
              <a:custGeom>
                <a:avLst/>
                <a:gdLst>
                  <a:gd name="T0" fmla="*/ 1383 w 1682"/>
                  <a:gd name="T1" fmla="*/ 5556 h 5737"/>
                  <a:gd name="T2" fmla="*/ 1682 w 1682"/>
                  <a:gd name="T3" fmla="*/ 504 h 5737"/>
                  <a:gd name="T4" fmla="*/ 645 w 1682"/>
                  <a:gd name="T5" fmla="*/ 0 h 5737"/>
                  <a:gd name="T6" fmla="*/ 0 w 1682"/>
                  <a:gd name="T7" fmla="*/ 5737 h 5737"/>
                  <a:gd name="T8" fmla="*/ 1383 w 1682"/>
                  <a:gd name="T9" fmla="*/ 5556 h 5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2" h="5737">
                    <a:moveTo>
                      <a:pt x="1383" y="5556"/>
                    </a:moveTo>
                    <a:lnTo>
                      <a:pt x="1682" y="504"/>
                    </a:lnTo>
                    <a:lnTo>
                      <a:pt x="645" y="0"/>
                    </a:lnTo>
                    <a:lnTo>
                      <a:pt x="0" y="5737"/>
                    </a:lnTo>
                    <a:lnTo>
                      <a:pt x="1383" y="55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" name="Freeform 8">
                <a:extLst>
                  <a:ext uri="{FF2B5EF4-FFF2-40B4-BE49-F238E27FC236}">
                    <a16:creationId xmlns:a16="http://schemas.microsoft.com/office/drawing/2014/main" id="{82CD22C4-8781-2743-A25D-C209B0A2E647}"/>
                  </a:ext>
                </a:extLst>
              </p:cNvPr>
              <p:cNvSpPr>
                <a:spLocks noEditPoints="1"/>
              </p:cNvSpPr>
              <p:nvPr/>
            </p:nvSpPr>
            <p:spPr bwMode="black">
              <a:xfrm>
                <a:off x="5367338" y="1733551"/>
                <a:ext cx="933450" cy="1749425"/>
              </a:xfrm>
              <a:custGeom>
                <a:avLst/>
                <a:gdLst>
                  <a:gd name="T0" fmla="*/ 1110 w 2592"/>
                  <a:gd name="T1" fmla="*/ 1074 h 4854"/>
                  <a:gd name="T2" fmla="*/ 1528 w 2592"/>
                  <a:gd name="T3" fmla="*/ 1586 h 4854"/>
                  <a:gd name="T4" fmla="*/ 1695 w 2592"/>
                  <a:gd name="T5" fmla="*/ 3201 h 4854"/>
                  <a:gd name="T6" fmla="*/ 1504 w 2592"/>
                  <a:gd name="T7" fmla="*/ 3600 h 4854"/>
                  <a:gd name="T8" fmla="*/ 1177 w 2592"/>
                  <a:gd name="T9" fmla="*/ 3647 h 4854"/>
                  <a:gd name="T10" fmla="*/ 1110 w 2592"/>
                  <a:gd name="T11" fmla="*/ 1074 h 4854"/>
                  <a:gd name="T12" fmla="*/ 1894 w 2592"/>
                  <a:gd name="T13" fmla="*/ 4607 h 4854"/>
                  <a:gd name="T14" fmla="*/ 2590 w 2592"/>
                  <a:gd name="T15" fmla="*/ 3660 h 4854"/>
                  <a:gd name="T16" fmla="*/ 2317 w 2592"/>
                  <a:gd name="T17" fmla="*/ 1839 h 4854"/>
                  <a:gd name="T18" fmla="*/ 1618 w 2592"/>
                  <a:gd name="T19" fmla="*/ 731 h 4854"/>
                  <a:gd name="T20" fmla="*/ 230 w 2592"/>
                  <a:gd name="T21" fmla="*/ 0 h 4854"/>
                  <a:gd name="T22" fmla="*/ 0 w 2592"/>
                  <a:gd name="T23" fmla="*/ 4854 h 4854"/>
                  <a:gd name="T24" fmla="*/ 1894 w 2592"/>
                  <a:gd name="T25" fmla="*/ 4607 h 4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92" h="4854">
                    <a:moveTo>
                      <a:pt x="1110" y="1074"/>
                    </a:moveTo>
                    <a:cubicBezTo>
                      <a:pt x="1489" y="1154"/>
                      <a:pt x="1513" y="1456"/>
                      <a:pt x="1528" y="1586"/>
                    </a:cubicBezTo>
                    <a:cubicBezTo>
                      <a:pt x="1559" y="1874"/>
                      <a:pt x="1667" y="2801"/>
                      <a:pt x="1695" y="3201"/>
                    </a:cubicBezTo>
                    <a:cubicBezTo>
                      <a:pt x="1712" y="3441"/>
                      <a:pt x="1623" y="3548"/>
                      <a:pt x="1504" y="3600"/>
                    </a:cubicBezTo>
                    <a:cubicBezTo>
                      <a:pt x="1416" y="3639"/>
                      <a:pt x="1177" y="3647"/>
                      <a:pt x="1177" y="3647"/>
                    </a:cubicBezTo>
                    <a:lnTo>
                      <a:pt x="1110" y="1074"/>
                    </a:lnTo>
                    <a:close/>
                    <a:moveTo>
                      <a:pt x="1894" y="4607"/>
                    </a:moveTo>
                    <a:cubicBezTo>
                      <a:pt x="2458" y="4532"/>
                      <a:pt x="2592" y="3959"/>
                      <a:pt x="2590" y="3660"/>
                    </a:cubicBezTo>
                    <a:cubicBezTo>
                      <a:pt x="2588" y="3361"/>
                      <a:pt x="2467" y="2576"/>
                      <a:pt x="2317" y="1839"/>
                    </a:cubicBezTo>
                    <a:cubicBezTo>
                      <a:pt x="2166" y="1102"/>
                      <a:pt x="1853" y="909"/>
                      <a:pt x="1618" y="731"/>
                    </a:cubicBezTo>
                    <a:cubicBezTo>
                      <a:pt x="1383" y="553"/>
                      <a:pt x="230" y="0"/>
                      <a:pt x="230" y="0"/>
                    </a:cubicBezTo>
                    <a:lnTo>
                      <a:pt x="0" y="4854"/>
                    </a:lnTo>
                    <a:lnTo>
                      <a:pt x="1894" y="46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" name="Freeform 9">
                <a:extLst>
                  <a:ext uri="{FF2B5EF4-FFF2-40B4-BE49-F238E27FC236}">
                    <a16:creationId xmlns:a16="http://schemas.microsoft.com/office/drawing/2014/main" id="{6C45A0E7-BAAF-5D4E-9BC8-5ABB972B2892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6211888" y="2105026"/>
                <a:ext cx="1128713" cy="1235075"/>
              </a:xfrm>
              <a:custGeom>
                <a:avLst/>
                <a:gdLst>
                  <a:gd name="T0" fmla="*/ 3131 w 3131"/>
                  <a:gd name="T1" fmla="*/ 2974 h 3428"/>
                  <a:gd name="T2" fmla="*/ 2880 w 3131"/>
                  <a:gd name="T3" fmla="*/ 2337 h 3428"/>
                  <a:gd name="T4" fmla="*/ 1423 w 3131"/>
                  <a:gd name="T5" fmla="*/ 2516 h 3428"/>
                  <a:gd name="T6" fmla="*/ 1280 w 3131"/>
                  <a:gd name="T7" fmla="*/ 2070 h 3428"/>
                  <a:gd name="T8" fmla="*/ 2588 w 3131"/>
                  <a:gd name="T9" fmla="*/ 1931 h 3428"/>
                  <a:gd name="T10" fmla="*/ 2339 w 3131"/>
                  <a:gd name="T11" fmla="*/ 1265 h 3428"/>
                  <a:gd name="T12" fmla="*/ 1043 w 3131"/>
                  <a:gd name="T13" fmla="*/ 1362 h 3428"/>
                  <a:gd name="T14" fmla="*/ 933 w 3131"/>
                  <a:gd name="T15" fmla="*/ 947 h 3428"/>
                  <a:gd name="T16" fmla="*/ 2241 w 3131"/>
                  <a:gd name="T17" fmla="*/ 844 h 3428"/>
                  <a:gd name="T18" fmla="*/ 2038 w 3131"/>
                  <a:gd name="T19" fmla="*/ 303 h 3428"/>
                  <a:gd name="T20" fmla="*/ 850 w 3131"/>
                  <a:gd name="T21" fmla="*/ 414 h 3428"/>
                  <a:gd name="T22" fmla="*/ 0 w 3131"/>
                  <a:gd name="T23" fmla="*/ 0 h 3428"/>
                  <a:gd name="T24" fmla="*/ 683 w 3131"/>
                  <a:gd name="T25" fmla="*/ 3428 h 3428"/>
                  <a:gd name="T26" fmla="*/ 1334 w 3131"/>
                  <a:gd name="T27" fmla="*/ 3343 h 3428"/>
                  <a:gd name="T28" fmla="*/ 3131 w 3131"/>
                  <a:gd name="T29" fmla="*/ 2974 h 3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31" h="3428">
                    <a:moveTo>
                      <a:pt x="3131" y="2974"/>
                    </a:moveTo>
                    <a:lnTo>
                      <a:pt x="2880" y="2337"/>
                    </a:lnTo>
                    <a:lnTo>
                      <a:pt x="1423" y="2516"/>
                    </a:lnTo>
                    <a:lnTo>
                      <a:pt x="1280" y="2070"/>
                    </a:lnTo>
                    <a:lnTo>
                      <a:pt x="2588" y="1931"/>
                    </a:lnTo>
                    <a:lnTo>
                      <a:pt x="2339" y="1265"/>
                    </a:lnTo>
                    <a:lnTo>
                      <a:pt x="1043" y="1362"/>
                    </a:lnTo>
                    <a:lnTo>
                      <a:pt x="933" y="947"/>
                    </a:lnTo>
                    <a:lnTo>
                      <a:pt x="2241" y="844"/>
                    </a:lnTo>
                    <a:lnTo>
                      <a:pt x="2038" y="303"/>
                    </a:lnTo>
                    <a:lnTo>
                      <a:pt x="850" y="414"/>
                    </a:lnTo>
                    <a:lnTo>
                      <a:pt x="0" y="0"/>
                    </a:lnTo>
                    <a:lnTo>
                      <a:pt x="683" y="3428"/>
                    </a:lnTo>
                    <a:lnTo>
                      <a:pt x="1334" y="3343"/>
                    </a:lnTo>
                    <a:lnTo>
                      <a:pt x="3131" y="29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" name="Freeform 10">
                <a:extLst>
                  <a:ext uri="{FF2B5EF4-FFF2-40B4-BE49-F238E27FC236}">
                    <a16:creationId xmlns:a16="http://schemas.microsoft.com/office/drawing/2014/main" id="{F93F0450-84E3-004B-94E8-271CE33DCDD7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7146925" y="2495551"/>
                <a:ext cx="795338" cy="300038"/>
              </a:xfrm>
              <a:custGeom>
                <a:avLst/>
                <a:gdLst>
                  <a:gd name="T0" fmla="*/ 2204 w 2204"/>
                  <a:gd name="T1" fmla="*/ 607 h 830"/>
                  <a:gd name="T2" fmla="*/ 1921 w 2204"/>
                  <a:gd name="T3" fmla="*/ 0 h 830"/>
                  <a:gd name="T4" fmla="*/ 0 w 2204"/>
                  <a:gd name="T5" fmla="*/ 165 h 830"/>
                  <a:gd name="T6" fmla="*/ 265 w 2204"/>
                  <a:gd name="T7" fmla="*/ 830 h 830"/>
                  <a:gd name="T8" fmla="*/ 2204 w 2204"/>
                  <a:gd name="T9" fmla="*/ 607 h 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4" h="830">
                    <a:moveTo>
                      <a:pt x="2204" y="607"/>
                    </a:moveTo>
                    <a:lnTo>
                      <a:pt x="1921" y="0"/>
                    </a:lnTo>
                    <a:lnTo>
                      <a:pt x="0" y="165"/>
                    </a:lnTo>
                    <a:lnTo>
                      <a:pt x="265" y="830"/>
                    </a:lnTo>
                    <a:lnTo>
                      <a:pt x="2204" y="6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" name="Freeform 11">
                <a:extLst>
                  <a:ext uri="{FF2B5EF4-FFF2-40B4-BE49-F238E27FC236}">
                    <a16:creationId xmlns:a16="http://schemas.microsoft.com/office/drawing/2014/main" id="{D9D6A69B-B256-8644-9377-C6695606A9B0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2590800" y="3852863"/>
                <a:ext cx="1217613" cy="1185863"/>
              </a:xfrm>
              <a:custGeom>
                <a:avLst/>
                <a:gdLst>
                  <a:gd name="T0" fmla="*/ 2033 w 3378"/>
                  <a:gd name="T1" fmla="*/ 185 h 3290"/>
                  <a:gd name="T2" fmla="*/ 1406 w 3378"/>
                  <a:gd name="T3" fmla="*/ 1149 h 3290"/>
                  <a:gd name="T4" fmla="*/ 1220 w 3378"/>
                  <a:gd name="T5" fmla="*/ 297 h 3290"/>
                  <a:gd name="T6" fmla="*/ 0 w 3378"/>
                  <a:gd name="T7" fmla="*/ 465 h 3290"/>
                  <a:gd name="T8" fmla="*/ 585 w 3378"/>
                  <a:gd name="T9" fmla="*/ 1862 h 3290"/>
                  <a:gd name="T10" fmla="*/ 269 w 3378"/>
                  <a:gd name="T11" fmla="*/ 3168 h 3290"/>
                  <a:gd name="T12" fmla="*/ 1769 w 3378"/>
                  <a:gd name="T13" fmla="*/ 3290 h 3290"/>
                  <a:gd name="T14" fmla="*/ 2088 w 3378"/>
                  <a:gd name="T15" fmla="*/ 1849 h 3290"/>
                  <a:gd name="T16" fmla="*/ 3378 w 3378"/>
                  <a:gd name="T17" fmla="*/ 0 h 3290"/>
                  <a:gd name="T18" fmla="*/ 2033 w 3378"/>
                  <a:gd name="T19" fmla="*/ 185 h 3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78" h="3290">
                    <a:moveTo>
                      <a:pt x="2033" y="185"/>
                    </a:moveTo>
                    <a:lnTo>
                      <a:pt x="1406" y="1149"/>
                    </a:lnTo>
                    <a:lnTo>
                      <a:pt x="1220" y="297"/>
                    </a:lnTo>
                    <a:lnTo>
                      <a:pt x="0" y="465"/>
                    </a:lnTo>
                    <a:lnTo>
                      <a:pt x="585" y="1862"/>
                    </a:lnTo>
                    <a:lnTo>
                      <a:pt x="269" y="3168"/>
                    </a:lnTo>
                    <a:lnTo>
                      <a:pt x="1769" y="3290"/>
                    </a:lnTo>
                    <a:lnTo>
                      <a:pt x="2088" y="1849"/>
                    </a:lnTo>
                    <a:lnTo>
                      <a:pt x="3378" y="0"/>
                    </a:lnTo>
                    <a:lnTo>
                      <a:pt x="2033" y="1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" name="Freeform 12">
                <a:extLst>
                  <a:ext uri="{FF2B5EF4-FFF2-40B4-BE49-F238E27FC236}">
                    <a16:creationId xmlns:a16="http://schemas.microsoft.com/office/drawing/2014/main" id="{5F2A071B-970B-D240-9BC2-EDBB7C53B910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3795713" y="3781426"/>
                <a:ext cx="1100138" cy="1395413"/>
              </a:xfrm>
              <a:custGeom>
                <a:avLst/>
                <a:gdLst>
                  <a:gd name="T0" fmla="*/ 1500 w 3054"/>
                  <a:gd name="T1" fmla="*/ 2658 h 3866"/>
                  <a:gd name="T2" fmla="*/ 1451 w 3054"/>
                  <a:gd name="T3" fmla="*/ 0 h 3866"/>
                  <a:gd name="T4" fmla="*/ 180 w 3054"/>
                  <a:gd name="T5" fmla="*/ 175 h 3866"/>
                  <a:gd name="T6" fmla="*/ 0 w 3054"/>
                  <a:gd name="T7" fmla="*/ 3614 h 3866"/>
                  <a:gd name="T8" fmla="*/ 3054 w 3054"/>
                  <a:gd name="T9" fmla="*/ 3866 h 3866"/>
                  <a:gd name="T10" fmla="*/ 2933 w 3054"/>
                  <a:gd name="T11" fmla="*/ 2673 h 3866"/>
                  <a:gd name="T12" fmla="*/ 1500 w 3054"/>
                  <a:gd name="T13" fmla="*/ 2658 h 3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4" h="3866">
                    <a:moveTo>
                      <a:pt x="1500" y="2658"/>
                    </a:moveTo>
                    <a:lnTo>
                      <a:pt x="1451" y="0"/>
                    </a:lnTo>
                    <a:lnTo>
                      <a:pt x="180" y="175"/>
                    </a:lnTo>
                    <a:lnTo>
                      <a:pt x="0" y="3614"/>
                    </a:lnTo>
                    <a:lnTo>
                      <a:pt x="3054" y="3866"/>
                    </a:lnTo>
                    <a:lnTo>
                      <a:pt x="2933" y="2673"/>
                    </a:lnTo>
                    <a:lnTo>
                      <a:pt x="1500" y="26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" name="Freeform 13">
                <a:extLst>
                  <a:ext uri="{FF2B5EF4-FFF2-40B4-BE49-F238E27FC236}">
                    <a16:creationId xmlns:a16="http://schemas.microsoft.com/office/drawing/2014/main" id="{28469A84-A722-BE4E-ACD9-6645333B9B33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4824413" y="3649663"/>
                <a:ext cx="735013" cy="1579563"/>
              </a:xfrm>
              <a:custGeom>
                <a:avLst/>
                <a:gdLst>
                  <a:gd name="T0" fmla="*/ 0 w 2037"/>
                  <a:gd name="T1" fmla="*/ 174 h 4383"/>
                  <a:gd name="T2" fmla="*/ 486 w 2037"/>
                  <a:gd name="T3" fmla="*/ 4256 h 4383"/>
                  <a:gd name="T4" fmla="*/ 2037 w 2037"/>
                  <a:gd name="T5" fmla="*/ 4383 h 4383"/>
                  <a:gd name="T6" fmla="*/ 1264 w 2037"/>
                  <a:gd name="T7" fmla="*/ 0 h 4383"/>
                  <a:gd name="T8" fmla="*/ 0 w 2037"/>
                  <a:gd name="T9" fmla="*/ 174 h 4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37" h="4383">
                    <a:moveTo>
                      <a:pt x="0" y="174"/>
                    </a:moveTo>
                    <a:lnTo>
                      <a:pt x="486" y="4256"/>
                    </a:lnTo>
                    <a:lnTo>
                      <a:pt x="2037" y="4383"/>
                    </a:lnTo>
                    <a:lnTo>
                      <a:pt x="1264" y="0"/>
                    </a:lnTo>
                    <a:lnTo>
                      <a:pt x="0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" name="Freeform 14">
                <a:extLst>
                  <a:ext uri="{FF2B5EF4-FFF2-40B4-BE49-F238E27FC236}">
                    <a16:creationId xmlns:a16="http://schemas.microsoft.com/office/drawing/2014/main" id="{D5BEB2ED-0DBD-2842-A73C-7751901B0098}"/>
                  </a:ext>
                </a:extLst>
              </p:cNvPr>
              <p:cNvSpPr>
                <a:spLocks noEditPoints="1"/>
              </p:cNvSpPr>
              <p:nvPr/>
            </p:nvSpPr>
            <p:spPr bwMode="black">
              <a:xfrm>
                <a:off x="5438775" y="3505201"/>
                <a:ext cx="1316038" cy="1827213"/>
              </a:xfrm>
              <a:custGeom>
                <a:avLst/>
                <a:gdLst>
                  <a:gd name="T0" fmla="*/ 1657 w 3654"/>
                  <a:gd name="T1" fmla="*/ 3569 h 5068"/>
                  <a:gd name="T2" fmla="*/ 1249 w 3654"/>
                  <a:gd name="T3" fmla="*/ 1777 h 5068"/>
                  <a:gd name="T4" fmla="*/ 1444 w 3654"/>
                  <a:gd name="T5" fmla="*/ 1134 h 5068"/>
                  <a:gd name="T6" fmla="*/ 1930 w 3654"/>
                  <a:gd name="T7" fmla="*/ 1888 h 5068"/>
                  <a:gd name="T8" fmla="*/ 2294 w 3654"/>
                  <a:gd name="T9" fmla="*/ 3484 h 5068"/>
                  <a:gd name="T10" fmla="*/ 2076 w 3654"/>
                  <a:gd name="T11" fmla="*/ 4093 h 5068"/>
                  <a:gd name="T12" fmla="*/ 1657 w 3654"/>
                  <a:gd name="T13" fmla="*/ 3569 h 5068"/>
                  <a:gd name="T14" fmla="*/ 1273 w 3654"/>
                  <a:gd name="T15" fmla="*/ 72 h 5068"/>
                  <a:gd name="T16" fmla="*/ 57 w 3654"/>
                  <a:gd name="T17" fmla="*/ 1435 h 5068"/>
                  <a:gd name="T18" fmla="*/ 511 w 3654"/>
                  <a:gd name="T19" fmla="*/ 3837 h 5068"/>
                  <a:gd name="T20" fmla="*/ 2299 w 3654"/>
                  <a:gd name="T21" fmla="*/ 5036 h 5068"/>
                  <a:gd name="T22" fmla="*/ 3623 w 3654"/>
                  <a:gd name="T23" fmla="*/ 3883 h 5068"/>
                  <a:gd name="T24" fmla="*/ 2967 w 3654"/>
                  <a:gd name="T25" fmla="*/ 1116 h 5068"/>
                  <a:gd name="T26" fmla="*/ 1273 w 3654"/>
                  <a:gd name="T27" fmla="*/ 72 h 5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54" h="5068">
                    <a:moveTo>
                      <a:pt x="1657" y="3569"/>
                    </a:moveTo>
                    <a:cubicBezTo>
                      <a:pt x="1579" y="3307"/>
                      <a:pt x="1279" y="2042"/>
                      <a:pt x="1249" y="1777"/>
                    </a:cubicBezTo>
                    <a:cubicBezTo>
                      <a:pt x="1219" y="1512"/>
                      <a:pt x="1119" y="1157"/>
                      <a:pt x="1444" y="1134"/>
                    </a:cubicBezTo>
                    <a:cubicBezTo>
                      <a:pt x="1740" y="1112"/>
                      <a:pt x="1833" y="1527"/>
                      <a:pt x="1930" y="1888"/>
                    </a:cubicBezTo>
                    <a:cubicBezTo>
                      <a:pt x="2027" y="2250"/>
                      <a:pt x="2245" y="3154"/>
                      <a:pt x="2294" y="3484"/>
                    </a:cubicBezTo>
                    <a:cubicBezTo>
                      <a:pt x="2343" y="3815"/>
                      <a:pt x="2316" y="4071"/>
                      <a:pt x="2076" y="4093"/>
                    </a:cubicBezTo>
                    <a:cubicBezTo>
                      <a:pt x="1836" y="4115"/>
                      <a:pt x="1736" y="3831"/>
                      <a:pt x="1657" y="3569"/>
                    </a:cubicBezTo>
                    <a:close/>
                    <a:moveTo>
                      <a:pt x="1273" y="72"/>
                    </a:moveTo>
                    <a:cubicBezTo>
                      <a:pt x="318" y="178"/>
                      <a:pt x="0" y="900"/>
                      <a:pt x="57" y="1435"/>
                    </a:cubicBezTo>
                    <a:cubicBezTo>
                      <a:pt x="117" y="1995"/>
                      <a:pt x="283" y="3029"/>
                      <a:pt x="511" y="3837"/>
                    </a:cubicBezTo>
                    <a:cubicBezTo>
                      <a:pt x="740" y="4645"/>
                      <a:pt x="1434" y="5006"/>
                      <a:pt x="2299" y="5036"/>
                    </a:cubicBezTo>
                    <a:cubicBezTo>
                      <a:pt x="3218" y="5068"/>
                      <a:pt x="3654" y="4437"/>
                      <a:pt x="3623" y="3883"/>
                    </a:cubicBezTo>
                    <a:cubicBezTo>
                      <a:pt x="3589" y="3272"/>
                      <a:pt x="3285" y="1941"/>
                      <a:pt x="2967" y="1116"/>
                    </a:cubicBezTo>
                    <a:cubicBezTo>
                      <a:pt x="2649" y="291"/>
                      <a:pt x="1925" y="0"/>
                      <a:pt x="1273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" name="Freeform 15">
                <a:extLst>
                  <a:ext uri="{FF2B5EF4-FFF2-40B4-BE49-F238E27FC236}">
                    <a16:creationId xmlns:a16="http://schemas.microsoft.com/office/drawing/2014/main" id="{225C16E7-D7C0-8A4F-9992-DF3A790E9966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7402513" y="3236913"/>
                <a:ext cx="993775" cy="1530350"/>
              </a:xfrm>
              <a:custGeom>
                <a:avLst/>
                <a:gdLst>
                  <a:gd name="T0" fmla="*/ 0 w 2757"/>
                  <a:gd name="T1" fmla="*/ 143 h 4243"/>
                  <a:gd name="T2" fmla="*/ 1856 w 2757"/>
                  <a:gd name="T3" fmla="*/ 4243 h 4243"/>
                  <a:gd name="T4" fmla="*/ 2757 w 2757"/>
                  <a:gd name="T5" fmla="*/ 3569 h 4243"/>
                  <a:gd name="T6" fmla="*/ 605 w 2757"/>
                  <a:gd name="T7" fmla="*/ 0 h 4243"/>
                  <a:gd name="T8" fmla="*/ 0 w 2757"/>
                  <a:gd name="T9" fmla="*/ 143 h 4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7" h="4243">
                    <a:moveTo>
                      <a:pt x="0" y="143"/>
                    </a:moveTo>
                    <a:lnTo>
                      <a:pt x="1856" y="4243"/>
                    </a:lnTo>
                    <a:lnTo>
                      <a:pt x="2757" y="3569"/>
                    </a:lnTo>
                    <a:lnTo>
                      <a:pt x="605" y="0"/>
                    </a:lnTo>
                    <a:lnTo>
                      <a:pt x="0" y="1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" name="Freeform 16">
                <a:extLst>
                  <a:ext uri="{FF2B5EF4-FFF2-40B4-BE49-F238E27FC236}">
                    <a16:creationId xmlns:a16="http://schemas.microsoft.com/office/drawing/2014/main" id="{A2FFD37B-9939-254F-8DD2-37F67C14D2FC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7605713" y="3073401"/>
                <a:ext cx="1339850" cy="1462088"/>
              </a:xfrm>
              <a:custGeom>
                <a:avLst/>
                <a:gdLst>
                  <a:gd name="T0" fmla="*/ 1183 w 3719"/>
                  <a:gd name="T1" fmla="*/ 920 h 4057"/>
                  <a:gd name="T2" fmla="*/ 1221 w 3719"/>
                  <a:gd name="T3" fmla="*/ 751 h 4057"/>
                  <a:gd name="T4" fmla="*/ 1517 w 3719"/>
                  <a:gd name="T5" fmla="*/ 926 h 4057"/>
                  <a:gd name="T6" fmla="*/ 1577 w 3719"/>
                  <a:gd name="T7" fmla="*/ 1005 h 4057"/>
                  <a:gd name="T8" fmla="*/ 2110 w 3719"/>
                  <a:gd name="T9" fmla="*/ 809 h 4057"/>
                  <a:gd name="T10" fmla="*/ 654 w 3719"/>
                  <a:gd name="T11" fmla="*/ 233 h 4057"/>
                  <a:gd name="T12" fmla="*/ 948 w 3719"/>
                  <a:gd name="T13" fmla="*/ 1515 h 4057"/>
                  <a:gd name="T14" fmla="*/ 1871 w 3719"/>
                  <a:gd name="T15" fmla="*/ 1945 h 4057"/>
                  <a:gd name="T16" fmla="*/ 2734 w 3719"/>
                  <a:gd name="T17" fmla="*/ 2423 h 4057"/>
                  <a:gd name="T18" fmla="*/ 2522 w 3719"/>
                  <a:gd name="T19" fmla="*/ 2636 h 4057"/>
                  <a:gd name="T20" fmla="*/ 2256 w 3719"/>
                  <a:gd name="T21" fmla="*/ 2345 h 4057"/>
                  <a:gd name="T22" fmla="*/ 1612 w 3719"/>
                  <a:gd name="T23" fmla="*/ 2725 h 4057"/>
                  <a:gd name="T24" fmla="*/ 3294 w 3719"/>
                  <a:gd name="T25" fmla="*/ 3270 h 4057"/>
                  <a:gd name="T26" fmla="*/ 3278 w 3719"/>
                  <a:gd name="T27" fmla="*/ 1931 h 4057"/>
                  <a:gd name="T28" fmla="*/ 1997 w 3719"/>
                  <a:gd name="T29" fmla="*/ 1279 h 4057"/>
                  <a:gd name="T30" fmla="*/ 1183 w 3719"/>
                  <a:gd name="T31" fmla="*/ 920 h 4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19" h="4057">
                    <a:moveTo>
                      <a:pt x="1183" y="920"/>
                    </a:moveTo>
                    <a:cubicBezTo>
                      <a:pt x="1105" y="810"/>
                      <a:pt x="1148" y="758"/>
                      <a:pt x="1221" y="751"/>
                    </a:cubicBezTo>
                    <a:cubicBezTo>
                      <a:pt x="1311" y="742"/>
                      <a:pt x="1419" y="815"/>
                      <a:pt x="1517" y="926"/>
                    </a:cubicBezTo>
                    <a:cubicBezTo>
                      <a:pt x="1543" y="956"/>
                      <a:pt x="1577" y="1005"/>
                      <a:pt x="1577" y="1005"/>
                    </a:cubicBezTo>
                    <a:lnTo>
                      <a:pt x="2110" y="809"/>
                    </a:lnTo>
                    <a:cubicBezTo>
                      <a:pt x="2055" y="713"/>
                      <a:pt x="1415" y="0"/>
                      <a:pt x="654" y="233"/>
                    </a:cubicBezTo>
                    <a:cubicBezTo>
                      <a:pt x="0" y="434"/>
                      <a:pt x="694" y="1311"/>
                      <a:pt x="948" y="1515"/>
                    </a:cubicBezTo>
                    <a:cubicBezTo>
                      <a:pt x="1127" y="1659"/>
                      <a:pt x="1376" y="1803"/>
                      <a:pt x="1871" y="1945"/>
                    </a:cubicBezTo>
                    <a:cubicBezTo>
                      <a:pt x="2366" y="2088"/>
                      <a:pt x="2655" y="2129"/>
                      <a:pt x="2734" y="2423"/>
                    </a:cubicBezTo>
                    <a:cubicBezTo>
                      <a:pt x="2779" y="2589"/>
                      <a:pt x="2619" y="2675"/>
                      <a:pt x="2522" y="2636"/>
                    </a:cubicBezTo>
                    <a:cubicBezTo>
                      <a:pt x="2362" y="2571"/>
                      <a:pt x="2256" y="2345"/>
                      <a:pt x="2256" y="2345"/>
                    </a:cubicBezTo>
                    <a:lnTo>
                      <a:pt x="1612" y="2725"/>
                    </a:lnTo>
                    <a:cubicBezTo>
                      <a:pt x="1612" y="2725"/>
                      <a:pt x="2244" y="4057"/>
                      <a:pt x="3294" y="3270"/>
                    </a:cubicBezTo>
                    <a:cubicBezTo>
                      <a:pt x="3713" y="2955"/>
                      <a:pt x="3719" y="2411"/>
                      <a:pt x="3278" y="1931"/>
                    </a:cubicBezTo>
                    <a:cubicBezTo>
                      <a:pt x="2873" y="1491"/>
                      <a:pt x="2193" y="1330"/>
                      <a:pt x="1997" y="1279"/>
                    </a:cubicBezTo>
                    <a:cubicBezTo>
                      <a:pt x="1851" y="1241"/>
                      <a:pt x="1321" y="1116"/>
                      <a:pt x="1183" y="9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" name="Freeform 17">
                <a:extLst>
                  <a:ext uri="{FF2B5EF4-FFF2-40B4-BE49-F238E27FC236}">
                    <a16:creationId xmlns:a16="http://schemas.microsoft.com/office/drawing/2014/main" id="{6EAD7303-676B-464D-A092-28B021354F52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8181975" y="2998788"/>
                <a:ext cx="1108075" cy="1001713"/>
              </a:xfrm>
              <a:custGeom>
                <a:avLst/>
                <a:gdLst>
                  <a:gd name="T0" fmla="*/ 1729 w 3076"/>
                  <a:gd name="T1" fmla="*/ 480 h 2778"/>
                  <a:gd name="T2" fmla="*/ 1253 w 3076"/>
                  <a:gd name="T3" fmla="*/ 0 h 2778"/>
                  <a:gd name="T4" fmla="*/ 0 w 3076"/>
                  <a:gd name="T5" fmla="*/ 295 h 2778"/>
                  <a:gd name="T6" fmla="*/ 527 w 3076"/>
                  <a:gd name="T7" fmla="*/ 901 h 2778"/>
                  <a:gd name="T8" fmla="*/ 873 w 3076"/>
                  <a:gd name="T9" fmla="*/ 785 h 2778"/>
                  <a:gd name="T10" fmla="*/ 2535 w 3076"/>
                  <a:gd name="T11" fmla="*/ 2778 h 2778"/>
                  <a:gd name="T12" fmla="*/ 3076 w 3076"/>
                  <a:gd name="T13" fmla="*/ 2373 h 2778"/>
                  <a:gd name="T14" fmla="*/ 1397 w 3076"/>
                  <a:gd name="T15" fmla="*/ 598 h 2778"/>
                  <a:gd name="T16" fmla="*/ 1729 w 3076"/>
                  <a:gd name="T17" fmla="*/ 480 h 27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76" h="2778">
                    <a:moveTo>
                      <a:pt x="1729" y="480"/>
                    </a:moveTo>
                    <a:lnTo>
                      <a:pt x="1253" y="0"/>
                    </a:lnTo>
                    <a:lnTo>
                      <a:pt x="0" y="295"/>
                    </a:lnTo>
                    <a:lnTo>
                      <a:pt x="527" y="901"/>
                    </a:lnTo>
                    <a:lnTo>
                      <a:pt x="873" y="785"/>
                    </a:lnTo>
                    <a:lnTo>
                      <a:pt x="2535" y="2778"/>
                    </a:lnTo>
                    <a:lnTo>
                      <a:pt x="3076" y="2373"/>
                    </a:lnTo>
                    <a:lnTo>
                      <a:pt x="1397" y="598"/>
                    </a:lnTo>
                    <a:lnTo>
                      <a:pt x="1729" y="4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" name="Freeform 18">
                <a:extLst>
                  <a:ext uri="{FF2B5EF4-FFF2-40B4-BE49-F238E27FC236}">
                    <a16:creationId xmlns:a16="http://schemas.microsoft.com/office/drawing/2014/main" id="{8B4DEBA8-0792-A943-A3C3-65756A594916}"/>
                  </a:ext>
                </a:extLst>
              </p:cNvPr>
              <p:cNvSpPr>
                <a:spLocks noEditPoints="1"/>
              </p:cNvSpPr>
              <p:nvPr/>
            </p:nvSpPr>
            <p:spPr bwMode="black">
              <a:xfrm>
                <a:off x="8721725" y="2859088"/>
                <a:ext cx="1022350" cy="874713"/>
              </a:xfrm>
              <a:custGeom>
                <a:avLst/>
                <a:gdLst>
                  <a:gd name="T0" fmla="*/ 1722 w 2838"/>
                  <a:gd name="T1" fmla="*/ 1584 h 2426"/>
                  <a:gd name="T2" fmla="*/ 965 w 2838"/>
                  <a:gd name="T3" fmla="*/ 834 h 2426"/>
                  <a:gd name="T4" fmla="*/ 890 w 2838"/>
                  <a:gd name="T5" fmla="*/ 562 h 2426"/>
                  <a:gd name="T6" fmla="*/ 1223 w 2838"/>
                  <a:gd name="T7" fmla="*/ 720 h 2426"/>
                  <a:gd name="T8" fmla="*/ 1941 w 2838"/>
                  <a:gd name="T9" fmla="*/ 1426 h 2426"/>
                  <a:gd name="T10" fmla="*/ 2026 w 2838"/>
                  <a:gd name="T11" fmla="*/ 1680 h 2426"/>
                  <a:gd name="T12" fmla="*/ 1722 w 2838"/>
                  <a:gd name="T13" fmla="*/ 1584 h 2426"/>
                  <a:gd name="T14" fmla="*/ 2469 w 2838"/>
                  <a:gd name="T15" fmla="*/ 1268 h 2426"/>
                  <a:gd name="T16" fmla="*/ 1550 w 2838"/>
                  <a:gd name="T17" fmla="*/ 386 h 2426"/>
                  <a:gd name="T18" fmla="*/ 426 w 2838"/>
                  <a:gd name="T19" fmla="*/ 189 h 2426"/>
                  <a:gd name="T20" fmla="*/ 448 w 2838"/>
                  <a:gd name="T21" fmla="*/ 1070 h 2426"/>
                  <a:gd name="T22" fmla="*/ 1408 w 2838"/>
                  <a:gd name="T23" fmla="*/ 2044 h 2426"/>
                  <a:gd name="T24" fmla="*/ 2452 w 2838"/>
                  <a:gd name="T25" fmla="*/ 2127 h 2426"/>
                  <a:gd name="T26" fmla="*/ 2469 w 2838"/>
                  <a:gd name="T27" fmla="*/ 1268 h 2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38" h="2426">
                    <a:moveTo>
                      <a:pt x="1722" y="1584"/>
                    </a:moveTo>
                    <a:cubicBezTo>
                      <a:pt x="1630" y="1508"/>
                      <a:pt x="1043" y="921"/>
                      <a:pt x="965" y="834"/>
                    </a:cubicBezTo>
                    <a:cubicBezTo>
                      <a:pt x="886" y="747"/>
                      <a:pt x="777" y="606"/>
                      <a:pt x="890" y="562"/>
                    </a:cubicBezTo>
                    <a:cubicBezTo>
                      <a:pt x="1008" y="517"/>
                      <a:pt x="1153" y="650"/>
                      <a:pt x="1223" y="720"/>
                    </a:cubicBezTo>
                    <a:cubicBezTo>
                      <a:pt x="1293" y="790"/>
                      <a:pt x="1886" y="1366"/>
                      <a:pt x="1941" y="1426"/>
                    </a:cubicBezTo>
                    <a:cubicBezTo>
                      <a:pt x="1997" y="1487"/>
                      <a:pt x="2110" y="1621"/>
                      <a:pt x="2026" y="1680"/>
                    </a:cubicBezTo>
                    <a:cubicBezTo>
                      <a:pt x="1941" y="1739"/>
                      <a:pt x="1814" y="1660"/>
                      <a:pt x="1722" y="1584"/>
                    </a:cubicBezTo>
                    <a:close/>
                    <a:moveTo>
                      <a:pt x="2469" y="1268"/>
                    </a:moveTo>
                    <a:cubicBezTo>
                      <a:pt x="2295" y="1045"/>
                      <a:pt x="1749" y="537"/>
                      <a:pt x="1550" y="386"/>
                    </a:cubicBezTo>
                    <a:cubicBezTo>
                      <a:pt x="1350" y="235"/>
                      <a:pt x="900" y="0"/>
                      <a:pt x="426" y="189"/>
                    </a:cubicBezTo>
                    <a:cubicBezTo>
                      <a:pt x="178" y="287"/>
                      <a:pt x="0" y="593"/>
                      <a:pt x="448" y="1070"/>
                    </a:cubicBezTo>
                    <a:cubicBezTo>
                      <a:pt x="896" y="1547"/>
                      <a:pt x="1200" y="1872"/>
                      <a:pt x="1408" y="2044"/>
                    </a:cubicBezTo>
                    <a:cubicBezTo>
                      <a:pt x="1616" y="2216"/>
                      <a:pt x="2067" y="2426"/>
                      <a:pt x="2452" y="2127"/>
                    </a:cubicBezTo>
                    <a:cubicBezTo>
                      <a:pt x="2838" y="1828"/>
                      <a:pt x="2643" y="1491"/>
                      <a:pt x="2469" y="12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" name="Freeform 19">
                <a:extLst>
                  <a:ext uri="{FF2B5EF4-FFF2-40B4-BE49-F238E27FC236}">
                    <a16:creationId xmlns:a16="http://schemas.microsoft.com/office/drawing/2014/main" id="{3DE4AE1C-5CE5-6D4C-93B8-1B2D743E0644}"/>
                  </a:ext>
                </a:extLst>
              </p:cNvPr>
              <p:cNvSpPr>
                <a:spLocks noEditPoints="1"/>
              </p:cNvSpPr>
              <p:nvPr/>
            </p:nvSpPr>
            <p:spPr bwMode="black">
              <a:xfrm>
                <a:off x="6511925" y="3286126"/>
                <a:ext cx="1276350" cy="2084388"/>
              </a:xfrm>
              <a:custGeom>
                <a:avLst/>
                <a:gdLst>
                  <a:gd name="T0" fmla="*/ 1851 w 3541"/>
                  <a:gd name="T1" fmla="*/ 2582 h 5777"/>
                  <a:gd name="T2" fmla="*/ 1413 w 3541"/>
                  <a:gd name="T3" fmla="*/ 1218 h 5777"/>
                  <a:gd name="T4" fmla="*/ 1604 w 3541"/>
                  <a:gd name="T5" fmla="*/ 1159 h 5777"/>
                  <a:gd name="T6" fmla="*/ 1766 w 3541"/>
                  <a:gd name="T7" fmla="*/ 1201 h 5777"/>
                  <a:gd name="T8" fmla="*/ 2235 w 3541"/>
                  <a:gd name="T9" fmla="*/ 2211 h 5777"/>
                  <a:gd name="T10" fmla="*/ 2092 w 3541"/>
                  <a:gd name="T11" fmla="*/ 2480 h 5777"/>
                  <a:gd name="T12" fmla="*/ 1851 w 3541"/>
                  <a:gd name="T13" fmla="*/ 2582 h 5777"/>
                  <a:gd name="T14" fmla="*/ 1152 w 3541"/>
                  <a:gd name="T15" fmla="*/ 314 h 5777"/>
                  <a:gd name="T16" fmla="*/ 514 w 3541"/>
                  <a:gd name="T17" fmla="*/ 465 h 5777"/>
                  <a:gd name="T18" fmla="*/ 0 w 3541"/>
                  <a:gd name="T19" fmla="*/ 537 h 5777"/>
                  <a:gd name="T20" fmla="*/ 1444 w 3541"/>
                  <a:gd name="T21" fmla="*/ 5724 h 5777"/>
                  <a:gd name="T22" fmla="*/ 2094 w 3541"/>
                  <a:gd name="T23" fmla="*/ 5777 h 5777"/>
                  <a:gd name="T24" fmla="*/ 2724 w 3541"/>
                  <a:gd name="T25" fmla="*/ 5305 h 5777"/>
                  <a:gd name="T26" fmla="*/ 2205 w 3541"/>
                  <a:gd name="T27" fmla="*/ 3686 h 5777"/>
                  <a:gd name="T28" fmla="*/ 2851 w 3541"/>
                  <a:gd name="T29" fmla="*/ 1316 h 5777"/>
                  <a:gd name="T30" fmla="*/ 1152 w 3541"/>
                  <a:gd name="T31" fmla="*/ 314 h 5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41" h="5777">
                    <a:moveTo>
                      <a:pt x="1851" y="2582"/>
                    </a:moveTo>
                    <a:lnTo>
                      <a:pt x="1413" y="1218"/>
                    </a:lnTo>
                    <a:cubicBezTo>
                      <a:pt x="1413" y="1218"/>
                      <a:pt x="1519" y="1176"/>
                      <a:pt x="1604" y="1159"/>
                    </a:cubicBezTo>
                    <a:cubicBezTo>
                      <a:pt x="1652" y="1149"/>
                      <a:pt x="1700" y="1161"/>
                      <a:pt x="1766" y="1201"/>
                    </a:cubicBezTo>
                    <a:cubicBezTo>
                      <a:pt x="1949" y="1310"/>
                      <a:pt x="2222" y="1902"/>
                      <a:pt x="2235" y="2211"/>
                    </a:cubicBezTo>
                    <a:cubicBezTo>
                      <a:pt x="2241" y="2360"/>
                      <a:pt x="2181" y="2437"/>
                      <a:pt x="2092" y="2480"/>
                    </a:cubicBezTo>
                    <a:cubicBezTo>
                      <a:pt x="1982" y="2532"/>
                      <a:pt x="1851" y="2582"/>
                      <a:pt x="1851" y="2582"/>
                    </a:cubicBezTo>
                    <a:close/>
                    <a:moveTo>
                      <a:pt x="1152" y="314"/>
                    </a:moveTo>
                    <a:cubicBezTo>
                      <a:pt x="987" y="350"/>
                      <a:pt x="514" y="465"/>
                      <a:pt x="514" y="465"/>
                    </a:cubicBezTo>
                    <a:lnTo>
                      <a:pt x="0" y="537"/>
                    </a:lnTo>
                    <a:lnTo>
                      <a:pt x="1444" y="5724"/>
                    </a:lnTo>
                    <a:lnTo>
                      <a:pt x="2094" y="5777"/>
                    </a:lnTo>
                    <a:lnTo>
                      <a:pt x="2724" y="5305"/>
                    </a:lnTo>
                    <a:lnTo>
                      <a:pt x="2205" y="3686"/>
                    </a:lnTo>
                    <a:cubicBezTo>
                      <a:pt x="2975" y="3280"/>
                      <a:pt x="3541" y="2836"/>
                      <a:pt x="2851" y="1316"/>
                    </a:cubicBezTo>
                    <a:cubicBezTo>
                      <a:pt x="2252" y="0"/>
                      <a:pt x="1317" y="279"/>
                      <a:pt x="1152" y="3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3116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nimi 5">
    <p:bg>
      <p:bgPr>
        <a:solidFill>
          <a:srgbClr val="ACAC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roup 125">
            <a:extLst>
              <a:ext uri="{FF2B5EF4-FFF2-40B4-BE49-F238E27FC236}">
                <a16:creationId xmlns:a16="http://schemas.microsoft.com/office/drawing/2014/main" id="{C9B37E13-1280-44A2-8F0F-C13C0DEE8D6A}"/>
              </a:ext>
            </a:extLst>
          </p:cNvPr>
          <p:cNvGrpSpPr/>
          <p:nvPr userDrawn="1"/>
        </p:nvGrpSpPr>
        <p:grpSpPr bwMode="black">
          <a:xfrm>
            <a:off x="3497263" y="6419851"/>
            <a:ext cx="5207000" cy="82550"/>
            <a:chOff x="3497263" y="6419851"/>
            <a:chExt cx="5207000" cy="82550"/>
          </a:xfrm>
          <a:solidFill>
            <a:schemeClr val="bg1"/>
          </a:solidFill>
        </p:grpSpPr>
        <p:sp>
          <p:nvSpPr>
            <p:cNvPr id="212" name="Freeform 5">
              <a:extLst>
                <a:ext uri="{FF2B5EF4-FFF2-40B4-BE49-F238E27FC236}">
                  <a16:creationId xmlns:a16="http://schemas.microsoft.com/office/drawing/2014/main" id="{67D99819-C15B-4FDD-9F8D-3EFA923D2DF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497263" y="6421438"/>
              <a:ext cx="61913" cy="79375"/>
            </a:xfrm>
            <a:custGeom>
              <a:avLst/>
              <a:gdLst>
                <a:gd name="T0" fmla="*/ 157 w 174"/>
                <a:gd name="T1" fmla="*/ 0 h 215"/>
                <a:gd name="T2" fmla="*/ 174 w 174"/>
                <a:gd name="T3" fmla="*/ 14 h 215"/>
                <a:gd name="T4" fmla="*/ 157 w 174"/>
                <a:gd name="T5" fmla="*/ 27 h 215"/>
                <a:gd name="T6" fmla="*/ 102 w 174"/>
                <a:gd name="T7" fmla="*/ 27 h 215"/>
                <a:gd name="T8" fmla="*/ 102 w 174"/>
                <a:gd name="T9" fmla="*/ 198 h 215"/>
                <a:gd name="T10" fmla="*/ 87 w 174"/>
                <a:gd name="T11" fmla="*/ 215 h 215"/>
                <a:gd name="T12" fmla="*/ 72 w 174"/>
                <a:gd name="T13" fmla="*/ 198 h 215"/>
                <a:gd name="T14" fmla="*/ 72 w 174"/>
                <a:gd name="T15" fmla="*/ 27 h 215"/>
                <a:gd name="T16" fmla="*/ 17 w 174"/>
                <a:gd name="T17" fmla="*/ 27 h 215"/>
                <a:gd name="T18" fmla="*/ 0 w 174"/>
                <a:gd name="T19" fmla="*/ 14 h 215"/>
                <a:gd name="T20" fmla="*/ 17 w 174"/>
                <a:gd name="T21" fmla="*/ 0 h 215"/>
                <a:gd name="T22" fmla="*/ 157 w 174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15">
                  <a:moveTo>
                    <a:pt x="157" y="0"/>
                  </a:moveTo>
                  <a:cubicBezTo>
                    <a:pt x="167" y="0"/>
                    <a:pt x="174" y="4"/>
                    <a:pt x="174" y="14"/>
                  </a:cubicBezTo>
                  <a:cubicBezTo>
                    <a:pt x="174" y="24"/>
                    <a:pt x="167" y="27"/>
                    <a:pt x="157" y="27"/>
                  </a:cubicBezTo>
                  <a:lnTo>
                    <a:pt x="102" y="27"/>
                  </a:lnTo>
                  <a:lnTo>
                    <a:pt x="102" y="198"/>
                  </a:lnTo>
                  <a:cubicBezTo>
                    <a:pt x="102" y="208"/>
                    <a:pt x="97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7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" name="Freeform 6">
              <a:extLst>
                <a:ext uri="{FF2B5EF4-FFF2-40B4-BE49-F238E27FC236}">
                  <a16:creationId xmlns:a16="http://schemas.microsoft.com/office/drawing/2014/main" id="{54FDD255-A40D-48CA-B74A-AEBEE805CC20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567113" y="6421438"/>
              <a:ext cx="58738" cy="79375"/>
            </a:xfrm>
            <a:custGeom>
              <a:avLst/>
              <a:gdLst>
                <a:gd name="T0" fmla="*/ 59 w 166"/>
                <a:gd name="T1" fmla="*/ 126 h 215"/>
                <a:gd name="T2" fmla="*/ 107 w 166"/>
                <a:gd name="T3" fmla="*/ 126 h 215"/>
                <a:gd name="T4" fmla="*/ 83 w 166"/>
                <a:gd name="T5" fmla="*/ 56 h 215"/>
                <a:gd name="T6" fmla="*/ 59 w 166"/>
                <a:gd name="T7" fmla="*/ 126 h 215"/>
                <a:gd name="T8" fmla="*/ 165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8 w 166"/>
                <a:gd name="T15" fmla="*/ 205 h 215"/>
                <a:gd name="T16" fmla="*/ 118 w 166"/>
                <a:gd name="T17" fmla="*/ 153 h 215"/>
                <a:gd name="T18" fmla="*/ 49 w 166"/>
                <a:gd name="T19" fmla="*/ 153 h 215"/>
                <a:gd name="T20" fmla="*/ 29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2 w 166"/>
                <a:gd name="T27" fmla="*/ 193 h 215"/>
                <a:gd name="T28" fmla="*/ 70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5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9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9" y="126"/>
                  </a:lnTo>
                  <a:close/>
                  <a:moveTo>
                    <a:pt x="165" y="193"/>
                  </a:moveTo>
                  <a:cubicBezTo>
                    <a:pt x="166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1" y="212"/>
                    <a:pt x="138" y="205"/>
                  </a:cubicBezTo>
                  <a:lnTo>
                    <a:pt x="118" y="153"/>
                  </a:lnTo>
                  <a:lnTo>
                    <a:pt x="49" y="153"/>
                  </a:lnTo>
                  <a:lnTo>
                    <a:pt x="29" y="205"/>
                  </a:lnTo>
                  <a:cubicBezTo>
                    <a:pt x="26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1" y="196"/>
                    <a:pt x="2" y="193"/>
                  </a:cubicBezTo>
                  <a:lnTo>
                    <a:pt x="70" y="13"/>
                  </a:lnTo>
                  <a:cubicBezTo>
                    <a:pt x="73" y="7"/>
                    <a:pt x="75" y="0"/>
                    <a:pt x="83" y="0"/>
                  </a:cubicBezTo>
                  <a:cubicBezTo>
                    <a:pt x="91" y="0"/>
                    <a:pt x="94" y="7"/>
                    <a:pt x="96" y="13"/>
                  </a:cubicBezTo>
                  <a:lnTo>
                    <a:pt x="16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" name="Freeform 7">
              <a:extLst>
                <a:ext uri="{FF2B5EF4-FFF2-40B4-BE49-F238E27FC236}">
                  <a16:creationId xmlns:a16="http://schemas.microsoft.com/office/drawing/2014/main" id="{738CC65F-9522-454A-B3A4-BE98A6CA2E1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641725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1 w 128"/>
                <a:gd name="T3" fmla="*/ 27 h 215"/>
                <a:gd name="T4" fmla="*/ 78 w 128"/>
                <a:gd name="T5" fmla="*/ 27 h 215"/>
                <a:gd name="T6" fmla="*/ 78 w 128"/>
                <a:gd name="T7" fmla="*/ 188 h 215"/>
                <a:gd name="T8" fmla="*/ 111 w 128"/>
                <a:gd name="T9" fmla="*/ 188 h 215"/>
                <a:gd name="T10" fmla="*/ 128 w 128"/>
                <a:gd name="T11" fmla="*/ 202 h 215"/>
                <a:gd name="T12" fmla="*/ 111 w 128"/>
                <a:gd name="T13" fmla="*/ 215 h 215"/>
                <a:gd name="T14" fmla="*/ 16 w 128"/>
                <a:gd name="T15" fmla="*/ 215 h 215"/>
                <a:gd name="T16" fmla="*/ 0 w 128"/>
                <a:gd name="T17" fmla="*/ 202 h 215"/>
                <a:gd name="T18" fmla="*/ 16 w 128"/>
                <a:gd name="T19" fmla="*/ 188 h 215"/>
                <a:gd name="T20" fmla="*/ 49 w 128"/>
                <a:gd name="T21" fmla="*/ 188 h 215"/>
                <a:gd name="T22" fmla="*/ 49 w 128"/>
                <a:gd name="T23" fmla="*/ 27 h 215"/>
                <a:gd name="T24" fmla="*/ 16 w 128"/>
                <a:gd name="T25" fmla="*/ 27 h 215"/>
                <a:gd name="T26" fmla="*/ 0 w 128"/>
                <a:gd name="T27" fmla="*/ 14 h 215"/>
                <a:gd name="T28" fmla="*/ 16 w 128"/>
                <a:gd name="T29" fmla="*/ 0 h 215"/>
                <a:gd name="T30" fmla="*/ 111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1" y="27"/>
                    <a:pt x="111" y="27"/>
                  </a:cubicBezTo>
                  <a:lnTo>
                    <a:pt x="78" y="27"/>
                  </a:lnTo>
                  <a:lnTo>
                    <a:pt x="78" y="188"/>
                  </a:lnTo>
                  <a:lnTo>
                    <a:pt x="111" y="188"/>
                  </a:lnTo>
                  <a:cubicBezTo>
                    <a:pt x="121" y="188"/>
                    <a:pt x="128" y="192"/>
                    <a:pt x="128" y="202"/>
                  </a:cubicBezTo>
                  <a:cubicBezTo>
                    <a:pt x="128" y="211"/>
                    <a:pt x="121" y="215"/>
                    <a:pt x="111" y="215"/>
                  </a:cubicBezTo>
                  <a:lnTo>
                    <a:pt x="16" y="215"/>
                  </a:lnTo>
                  <a:cubicBezTo>
                    <a:pt x="7" y="215"/>
                    <a:pt x="0" y="211"/>
                    <a:pt x="0" y="202"/>
                  </a:cubicBezTo>
                  <a:cubicBezTo>
                    <a:pt x="0" y="192"/>
                    <a:pt x="7" y="188"/>
                    <a:pt x="16" y="188"/>
                  </a:cubicBezTo>
                  <a:lnTo>
                    <a:pt x="49" y="188"/>
                  </a:lnTo>
                  <a:lnTo>
                    <a:pt x="49" y="27"/>
                  </a:lnTo>
                  <a:lnTo>
                    <a:pt x="16" y="27"/>
                  </a:lnTo>
                  <a:cubicBezTo>
                    <a:pt x="7" y="27"/>
                    <a:pt x="0" y="23"/>
                    <a:pt x="0" y="14"/>
                  </a:cubicBezTo>
                  <a:cubicBezTo>
                    <a:pt x="0" y="4"/>
                    <a:pt x="7" y="0"/>
                    <a:pt x="16" y="0"/>
                  </a:cubicBezTo>
                  <a:lnTo>
                    <a:pt x="111" y="0"/>
                  </a:lnTo>
                  <a:cubicBezTo>
                    <a:pt x="121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8">
              <a:extLst>
                <a:ext uri="{FF2B5EF4-FFF2-40B4-BE49-F238E27FC236}">
                  <a16:creationId xmlns:a16="http://schemas.microsoft.com/office/drawing/2014/main" id="{1C46FBB4-C0E5-4219-A51C-63720C9A3391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708400" y="6421438"/>
              <a:ext cx="55563" cy="79375"/>
            </a:xfrm>
            <a:custGeom>
              <a:avLst/>
              <a:gdLst>
                <a:gd name="T0" fmla="*/ 30 w 151"/>
                <a:gd name="T1" fmla="*/ 188 h 215"/>
                <a:gd name="T2" fmla="*/ 70 w 151"/>
                <a:gd name="T3" fmla="*/ 188 h 215"/>
                <a:gd name="T4" fmla="*/ 122 w 151"/>
                <a:gd name="T5" fmla="*/ 108 h 215"/>
                <a:gd name="T6" fmla="*/ 70 w 151"/>
                <a:gd name="T7" fmla="*/ 27 h 215"/>
                <a:gd name="T8" fmla="*/ 30 w 151"/>
                <a:gd name="T9" fmla="*/ 27 h 215"/>
                <a:gd name="T10" fmla="*/ 30 w 151"/>
                <a:gd name="T11" fmla="*/ 188 h 215"/>
                <a:gd name="T12" fmla="*/ 17 w 151"/>
                <a:gd name="T13" fmla="*/ 215 h 215"/>
                <a:gd name="T14" fmla="*/ 0 w 151"/>
                <a:gd name="T15" fmla="*/ 198 h 215"/>
                <a:gd name="T16" fmla="*/ 0 w 151"/>
                <a:gd name="T17" fmla="*/ 17 h 215"/>
                <a:gd name="T18" fmla="*/ 17 w 151"/>
                <a:gd name="T19" fmla="*/ 0 h 215"/>
                <a:gd name="T20" fmla="*/ 69 w 151"/>
                <a:gd name="T21" fmla="*/ 0 h 215"/>
                <a:gd name="T22" fmla="*/ 151 w 151"/>
                <a:gd name="T23" fmla="*/ 108 h 215"/>
                <a:gd name="T24" fmla="*/ 69 w 151"/>
                <a:gd name="T25" fmla="*/ 215 h 215"/>
                <a:gd name="T26" fmla="*/ 17 w 151"/>
                <a:gd name="T27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" h="215">
                  <a:moveTo>
                    <a:pt x="30" y="188"/>
                  </a:moveTo>
                  <a:lnTo>
                    <a:pt x="70" y="188"/>
                  </a:lnTo>
                  <a:cubicBezTo>
                    <a:pt x="104" y="188"/>
                    <a:pt x="122" y="155"/>
                    <a:pt x="122" y="108"/>
                  </a:cubicBezTo>
                  <a:cubicBezTo>
                    <a:pt x="122" y="61"/>
                    <a:pt x="104" y="27"/>
                    <a:pt x="70" y="27"/>
                  </a:cubicBezTo>
                  <a:lnTo>
                    <a:pt x="30" y="27"/>
                  </a:lnTo>
                  <a:lnTo>
                    <a:pt x="30" y="188"/>
                  </a:lnTo>
                  <a:close/>
                  <a:moveTo>
                    <a:pt x="17" y="215"/>
                  </a:move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7"/>
                    <a:pt x="7" y="0"/>
                    <a:pt x="17" y="0"/>
                  </a:cubicBezTo>
                  <a:lnTo>
                    <a:pt x="69" y="0"/>
                  </a:lnTo>
                  <a:cubicBezTo>
                    <a:pt x="122" y="0"/>
                    <a:pt x="151" y="45"/>
                    <a:pt x="151" y="108"/>
                  </a:cubicBezTo>
                  <a:cubicBezTo>
                    <a:pt x="151" y="170"/>
                    <a:pt x="122" y="215"/>
                    <a:pt x="69" y="215"/>
                  </a:cubicBezTo>
                  <a:lnTo>
                    <a:pt x="17" y="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Freeform 9">
              <a:extLst>
                <a:ext uri="{FF2B5EF4-FFF2-40B4-BE49-F238E27FC236}">
                  <a16:creationId xmlns:a16="http://schemas.microsoft.com/office/drawing/2014/main" id="{E873E291-46E0-4477-B1F7-7A09741B385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776663" y="6421438"/>
              <a:ext cx="52388" cy="79375"/>
            </a:xfrm>
            <a:custGeom>
              <a:avLst/>
              <a:gdLst>
                <a:gd name="T0" fmla="*/ 125 w 146"/>
                <a:gd name="T1" fmla="*/ 0 h 215"/>
                <a:gd name="T2" fmla="*/ 141 w 146"/>
                <a:gd name="T3" fmla="*/ 14 h 215"/>
                <a:gd name="T4" fmla="*/ 125 w 146"/>
                <a:gd name="T5" fmla="*/ 27 h 215"/>
                <a:gd name="T6" fmla="*/ 29 w 146"/>
                <a:gd name="T7" fmla="*/ 27 h 215"/>
                <a:gd name="T8" fmla="*/ 29 w 146"/>
                <a:gd name="T9" fmla="*/ 91 h 215"/>
                <a:gd name="T10" fmla="*/ 100 w 146"/>
                <a:gd name="T11" fmla="*/ 91 h 215"/>
                <a:gd name="T12" fmla="*/ 115 w 146"/>
                <a:gd name="T13" fmla="*/ 105 h 215"/>
                <a:gd name="T14" fmla="*/ 100 w 146"/>
                <a:gd name="T15" fmla="*/ 118 h 215"/>
                <a:gd name="T16" fmla="*/ 29 w 146"/>
                <a:gd name="T17" fmla="*/ 118 h 215"/>
                <a:gd name="T18" fmla="*/ 29 w 146"/>
                <a:gd name="T19" fmla="*/ 188 h 215"/>
                <a:gd name="T20" fmla="*/ 129 w 146"/>
                <a:gd name="T21" fmla="*/ 188 h 215"/>
                <a:gd name="T22" fmla="*/ 146 w 146"/>
                <a:gd name="T23" fmla="*/ 202 h 215"/>
                <a:gd name="T24" fmla="*/ 129 w 146"/>
                <a:gd name="T25" fmla="*/ 215 h 215"/>
                <a:gd name="T26" fmla="*/ 16 w 146"/>
                <a:gd name="T27" fmla="*/ 215 h 215"/>
                <a:gd name="T28" fmla="*/ 0 w 146"/>
                <a:gd name="T29" fmla="*/ 198 h 215"/>
                <a:gd name="T30" fmla="*/ 0 w 146"/>
                <a:gd name="T31" fmla="*/ 17 h 215"/>
                <a:gd name="T32" fmla="*/ 16 w 146"/>
                <a:gd name="T33" fmla="*/ 0 h 215"/>
                <a:gd name="T34" fmla="*/ 125 w 146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15">
                  <a:moveTo>
                    <a:pt x="125" y="0"/>
                  </a:moveTo>
                  <a:cubicBezTo>
                    <a:pt x="134" y="0"/>
                    <a:pt x="141" y="4"/>
                    <a:pt x="141" y="14"/>
                  </a:cubicBezTo>
                  <a:cubicBezTo>
                    <a:pt x="141" y="24"/>
                    <a:pt x="134" y="27"/>
                    <a:pt x="125" y="27"/>
                  </a:cubicBezTo>
                  <a:lnTo>
                    <a:pt x="29" y="27"/>
                  </a:lnTo>
                  <a:lnTo>
                    <a:pt x="29" y="91"/>
                  </a:lnTo>
                  <a:lnTo>
                    <a:pt x="100" y="91"/>
                  </a:lnTo>
                  <a:cubicBezTo>
                    <a:pt x="109" y="91"/>
                    <a:pt x="115" y="94"/>
                    <a:pt x="115" y="105"/>
                  </a:cubicBezTo>
                  <a:cubicBezTo>
                    <a:pt x="115" y="115"/>
                    <a:pt x="109" y="118"/>
                    <a:pt x="100" y="118"/>
                  </a:cubicBezTo>
                  <a:lnTo>
                    <a:pt x="29" y="118"/>
                  </a:lnTo>
                  <a:lnTo>
                    <a:pt x="29" y="188"/>
                  </a:lnTo>
                  <a:lnTo>
                    <a:pt x="129" y="188"/>
                  </a:lnTo>
                  <a:cubicBezTo>
                    <a:pt x="139" y="188"/>
                    <a:pt x="146" y="191"/>
                    <a:pt x="146" y="202"/>
                  </a:cubicBezTo>
                  <a:cubicBezTo>
                    <a:pt x="146" y="212"/>
                    <a:pt x="139" y="215"/>
                    <a:pt x="129" y="215"/>
                  </a:cubicBezTo>
                  <a:lnTo>
                    <a:pt x="16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7" y="0"/>
                    <a:pt x="16" y="0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10">
              <a:extLst>
                <a:ext uri="{FF2B5EF4-FFF2-40B4-BE49-F238E27FC236}">
                  <a16:creationId xmlns:a16="http://schemas.microsoft.com/office/drawing/2014/main" id="{5ED71075-177E-4ECF-ABBB-AC507D3D5206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841750" y="6421438"/>
              <a:ext cx="58738" cy="79375"/>
            </a:xfrm>
            <a:custGeom>
              <a:avLst/>
              <a:gdLst>
                <a:gd name="T0" fmla="*/ 67 w 163"/>
                <a:gd name="T1" fmla="*/ 121 h 215"/>
                <a:gd name="T2" fmla="*/ 3 w 163"/>
                <a:gd name="T3" fmla="*/ 25 h 215"/>
                <a:gd name="T4" fmla="*/ 0 w 163"/>
                <a:gd name="T5" fmla="*/ 16 h 215"/>
                <a:gd name="T6" fmla="*/ 7 w 163"/>
                <a:gd name="T7" fmla="*/ 3 h 215"/>
                <a:gd name="T8" fmla="*/ 16 w 163"/>
                <a:gd name="T9" fmla="*/ 0 h 215"/>
                <a:gd name="T10" fmla="*/ 29 w 163"/>
                <a:gd name="T11" fmla="*/ 7 h 215"/>
                <a:gd name="T12" fmla="*/ 81 w 163"/>
                <a:gd name="T13" fmla="*/ 90 h 215"/>
                <a:gd name="T14" fmla="*/ 134 w 163"/>
                <a:gd name="T15" fmla="*/ 7 h 215"/>
                <a:gd name="T16" fmla="*/ 147 w 163"/>
                <a:gd name="T17" fmla="*/ 0 h 215"/>
                <a:gd name="T18" fmla="*/ 157 w 163"/>
                <a:gd name="T19" fmla="*/ 3 h 215"/>
                <a:gd name="T20" fmla="*/ 163 w 163"/>
                <a:gd name="T21" fmla="*/ 16 h 215"/>
                <a:gd name="T22" fmla="*/ 160 w 163"/>
                <a:gd name="T23" fmla="*/ 25 h 215"/>
                <a:gd name="T24" fmla="*/ 96 w 163"/>
                <a:gd name="T25" fmla="*/ 121 h 215"/>
                <a:gd name="T26" fmla="*/ 96 w 163"/>
                <a:gd name="T27" fmla="*/ 199 h 215"/>
                <a:gd name="T28" fmla="*/ 81 w 163"/>
                <a:gd name="T29" fmla="*/ 215 h 215"/>
                <a:gd name="T30" fmla="*/ 67 w 163"/>
                <a:gd name="T31" fmla="*/ 199 h 215"/>
                <a:gd name="T32" fmla="*/ 67 w 163"/>
                <a:gd name="T33" fmla="*/ 12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3" h="215">
                  <a:moveTo>
                    <a:pt x="67" y="121"/>
                  </a:moveTo>
                  <a:lnTo>
                    <a:pt x="3" y="25"/>
                  </a:lnTo>
                  <a:cubicBezTo>
                    <a:pt x="1" y="22"/>
                    <a:pt x="0" y="19"/>
                    <a:pt x="0" y="16"/>
                  </a:cubicBezTo>
                  <a:cubicBezTo>
                    <a:pt x="0" y="11"/>
                    <a:pt x="2" y="6"/>
                    <a:pt x="7" y="3"/>
                  </a:cubicBezTo>
                  <a:cubicBezTo>
                    <a:pt x="9" y="1"/>
                    <a:pt x="13" y="0"/>
                    <a:pt x="16" y="0"/>
                  </a:cubicBezTo>
                  <a:cubicBezTo>
                    <a:pt x="21" y="0"/>
                    <a:pt x="25" y="2"/>
                    <a:pt x="29" y="7"/>
                  </a:cubicBezTo>
                  <a:lnTo>
                    <a:pt x="81" y="90"/>
                  </a:lnTo>
                  <a:lnTo>
                    <a:pt x="134" y="7"/>
                  </a:lnTo>
                  <a:cubicBezTo>
                    <a:pt x="137" y="3"/>
                    <a:pt x="142" y="0"/>
                    <a:pt x="147" y="0"/>
                  </a:cubicBezTo>
                  <a:cubicBezTo>
                    <a:pt x="150" y="0"/>
                    <a:pt x="153" y="1"/>
                    <a:pt x="157" y="3"/>
                  </a:cubicBezTo>
                  <a:cubicBezTo>
                    <a:pt x="161" y="6"/>
                    <a:pt x="163" y="11"/>
                    <a:pt x="163" y="16"/>
                  </a:cubicBezTo>
                  <a:cubicBezTo>
                    <a:pt x="163" y="19"/>
                    <a:pt x="162" y="22"/>
                    <a:pt x="160" y="25"/>
                  </a:cubicBezTo>
                  <a:lnTo>
                    <a:pt x="96" y="121"/>
                  </a:lnTo>
                  <a:lnTo>
                    <a:pt x="96" y="199"/>
                  </a:lnTo>
                  <a:cubicBezTo>
                    <a:pt x="96" y="208"/>
                    <a:pt x="90" y="215"/>
                    <a:pt x="81" y="215"/>
                  </a:cubicBezTo>
                  <a:cubicBezTo>
                    <a:pt x="72" y="215"/>
                    <a:pt x="67" y="208"/>
                    <a:pt x="67" y="199"/>
                  </a:cubicBezTo>
                  <a:lnTo>
                    <a:pt x="67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" name="Freeform 11">
              <a:extLst>
                <a:ext uri="{FF2B5EF4-FFF2-40B4-BE49-F238E27FC236}">
                  <a16:creationId xmlns:a16="http://schemas.microsoft.com/office/drawing/2014/main" id="{6672E048-0F6E-4333-9A63-29F64DAE525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919538" y="6421438"/>
              <a:ext cx="50800" cy="79375"/>
            </a:xfrm>
            <a:custGeom>
              <a:avLst/>
              <a:gdLst>
                <a:gd name="T0" fmla="*/ 15 w 141"/>
                <a:gd name="T1" fmla="*/ 0 h 215"/>
                <a:gd name="T2" fmla="*/ 29 w 141"/>
                <a:gd name="T3" fmla="*/ 17 h 215"/>
                <a:gd name="T4" fmla="*/ 29 w 141"/>
                <a:gd name="T5" fmla="*/ 188 h 215"/>
                <a:gd name="T6" fmla="*/ 125 w 141"/>
                <a:gd name="T7" fmla="*/ 188 h 215"/>
                <a:gd name="T8" fmla="*/ 141 w 141"/>
                <a:gd name="T9" fmla="*/ 202 h 215"/>
                <a:gd name="T10" fmla="*/ 125 w 141"/>
                <a:gd name="T11" fmla="*/ 215 h 215"/>
                <a:gd name="T12" fmla="*/ 17 w 141"/>
                <a:gd name="T13" fmla="*/ 215 h 215"/>
                <a:gd name="T14" fmla="*/ 0 w 141"/>
                <a:gd name="T15" fmla="*/ 198 h 215"/>
                <a:gd name="T16" fmla="*/ 0 w 141"/>
                <a:gd name="T17" fmla="*/ 17 h 215"/>
                <a:gd name="T18" fmla="*/ 15 w 141"/>
                <a:gd name="T1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215">
                  <a:moveTo>
                    <a:pt x="15" y="0"/>
                  </a:moveTo>
                  <a:cubicBezTo>
                    <a:pt x="25" y="0"/>
                    <a:pt x="29" y="7"/>
                    <a:pt x="29" y="17"/>
                  </a:cubicBezTo>
                  <a:lnTo>
                    <a:pt x="29" y="188"/>
                  </a:lnTo>
                  <a:lnTo>
                    <a:pt x="125" y="188"/>
                  </a:lnTo>
                  <a:cubicBezTo>
                    <a:pt x="135" y="188"/>
                    <a:pt x="141" y="192"/>
                    <a:pt x="141" y="202"/>
                  </a:cubicBezTo>
                  <a:cubicBezTo>
                    <a:pt x="141" y="211"/>
                    <a:pt x="135" y="215"/>
                    <a:pt x="125" y="215"/>
                  </a:cubicBezTo>
                  <a:lnTo>
                    <a:pt x="17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7"/>
                    <a:pt x="5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Freeform 12">
              <a:extLst>
                <a:ext uri="{FF2B5EF4-FFF2-40B4-BE49-F238E27FC236}">
                  <a16:creationId xmlns:a16="http://schemas.microsoft.com/office/drawing/2014/main" id="{565A773F-BFE5-4DA3-85A1-DEF53B77E1F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984625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1 w 128"/>
                <a:gd name="T3" fmla="*/ 27 h 215"/>
                <a:gd name="T4" fmla="*/ 79 w 128"/>
                <a:gd name="T5" fmla="*/ 27 h 215"/>
                <a:gd name="T6" fmla="*/ 79 w 128"/>
                <a:gd name="T7" fmla="*/ 188 h 215"/>
                <a:gd name="T8" fmla="*/ 111 w 128"/>
                <a:gd name="T9" fmla="*/ 188 h 215"/>
                <a:gd name="T10" fmla="*/ 128 w 128"/>
                <a:gd name="T11" fmla="*/ 202 h 215"/>
                <a:gd name="T12" fmla="*/ 111 w 128"/>
                <a:gd name="T13" fmla="*/ 215 h 215"/>
                <a:gd name="T14" fmla="*/ 17 w 128"/>
                <a:gd name="T15" fmla="*/ 215 h 215"/>
                <a:gd name="T16" fmla="*/ 0 w 128"/>
                <a:gd name="T17" fmla="*/ 202 h 215"/>
                <a:gd name="T18" fmla="*/ 17 w 128"/>
                <a:gd name="T19" fmla="*/ 188 h 215"/>
                <a:gd name="T20" fmla="*/ 49 w 128"/>
                <a:gd name="T21" fmla="*/ 188 h 215"/>
                <a:gd name="T22" fmla="*/ 49 w 128"/>
                <a:gd name="T23" fmla="*/ 27 h 215"/>
                <a:gd name="T24" fmla="*/ 17 w 128"/>
                <a:gd name="T25" fmla="*/ 27 h 215"/>
                <a:gd name="T26" fmla="*/ 0 w 128"/>
                <a:gd name="T27" fmla="*/ 14 h 215"/>
                <a:gd name="T28" fmla="*/ 17 w 128"/>
                <a:gd name="T29" fmla="*/ 0 h 215"/>
                <a:gd name="T30" fmla="*/ 111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1" y="27"/>
                    <a:pt x="111" y="27"/>
                  </a:cubicBezTo>
                  <a:lnTo>
                    <a:pt x="79" y="27"/>
                  </a:lnTo>
                  <a:lnTo>
                    <a:pt x="79" y="188"/>
                  </a:lnTo>
                  <a:lnTo>
                    <a:pt x="111" y="188"/>
                  </a:lnTo>
                  <a:cubicBezTo>
                    <a:pt x="121" y="188"/>
                    <a:pt x="128" y="192"/>
                    <a:pt x="128" y="202"/>
                  </a:cubicBezTo>
                  <a:cubicBezTo>
                    <a:pt x="128" y="211"/>
                    <a:pt x="121" y="215"/>
                    <a:pt x="111" y="215"/>
                  </a:cubicBezTo>
                  <a:lnTo>
                    <a:pt x="17" y="215"/>
                  </a:lnTo>
                  <a:cubicBezTo>
                    <a:pt x="7" y="215"/>
                    <a:pt x="0" y="211"/>
                    <a:pt x="0" y="202"/>
                  </a:cubicBezTo>
                  <a:cubicBezTo>
                    <a:pt x="0" y="192"/>
                    <a:pt x="7" y="188"/>
                    <a:pt x="17" y="188"/>
                  </a:cubicBezTo>
                  <a:lnTo>
                    <a:pt x="49" y="188"/>
                  </a:lnTo>
                  <a:lnTo>
                    <a:pt x="49" y="27"/>
                  </a:lnTo>
                  <a:lnTo>
                    <a:pt x="17" y="27"/>
                  </a:lnTo>
                  <a:cubicBezTo>
                    <a:pt x="7" y="27"/>
                    <a:pt x="0" y="23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11" y="0"/>
                  </a:lnTo>
                  <a:cubicBezTo>
                    <a:pt x="121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Freeform 13">
              <a:extLst>
                <a:ext uri="{FF2B5EF4-FFF2-40B4-BE49-F238E27FC236}">
                  <a16:creationId xmlns:a16="http://schemas.microsoft.com/office/drawing/2014/main" id="{A1EF4DF5-921A-4D86-AE0A-B3271C6BDA7B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046538" y="6419851"/>
              <a:ext cx="61913" cy="82550"/>
            </a:xfrm>
            <a:custGeom>
              <a:avLst/>
              <a:gdLst>
                <a:gd name="T0" fmla="*/ 86 w 172"/>
                <a:gd name="T1" fmla="*/ 27 h 221"/>
                <a:gd name="T2" fmla="*/ 30 w 172"/>
                <a:gd name="T3" fmla="*/ 111 h 221"/>
                <a:gd name="T4" fmla="*/ 86 w 172"/>
                <a:gd name="T5" fmla="*/ 194 h 221"/>
                <a:gd name="T6" fmla="*/ 142 w 172"/>
                <a:gd name="T7" fmla="*/ 111 h 221"/>
                <a:gd name="T8" fmla="*/ 86 w 172"/>
                <a:gd name="T9" fmla="*/ 27 h 221"/>
                <a:gd name="T10" fmla="*/ 86 w 172"/>
                <a:gd name="T11" fmla="*/ 221 h 221"/>
                <a:gd name="T12" fmla="*/ 0 w 172"/>
                <a:gd name="T13" fmla="*/ 111 h 221"/>
                <a:gd name="T14" fmla="*/ 86 w 172"/>
                <a:gd name="T15" fmla="*/ 0 h 221"/>
                <a:gd name="T16" fmla="*/ 172 w 172"/>
                <a:gd name="T17" fmla="*/ 111 h 221"/>
                <a:gd name="T18" fmla="*/ 86 w 172"/>
                <a:gd name="T1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221">
                  <a:moveTo>
                    <a:pt x="86" y="27"/>
                  </a:moveTo>
                  <a:cubicBezTo>
                    <a:pt x="48" y="27"/>
                    <a:pt x="30" y="63"/>
                    <a:pt x="30" y="111"/>
                  </a:cubicBezTo>
                  <a:cubicBezTo>
                    <a:pt x="30" y="159"/>
                    <a:pt x="48" y="194"/>
                    <a:pt x="86" y="194"/>
                  </a:cubicBezTo>
                  <a:cubicBezTo>
                    <a:pt x="124" y="194"/>
                    <a:pt x="142" y="159"/>
                    <a:pt x="142" y="111"/>
                  </a:cubicBezTo>
                  <a:cubicBezTo>
                    <a:pt x="142" y="63"/>
                    <a:pt x="124" y="27"/>
                    <a:pt x="86" y="27"/>
                  </a:cubicBezTo>
                  <a:close/>
                  <a:moveTo>
                    <a:pt x="86" y="221"/>
                  </a:moveTo>
                  <a:cubicBezTo>
                    <a:pt x="29" y="221"/>
                    <a:pt x="0" y="173"/>
                    <a:pt x="0" y="111"/>
                  </a:cubicBezTo>
                  <a:cubicBezTo>
                    <a:pt x="0" y="48"/>
                    <a:pt x="29" y="0"/>
                    <a:pt x="86" y="0"/>
                  </a:cubicBezTo>
                  <a:cubicBezTo>
                    <a:pt x="143" y="0"/>
                    <a:pt x="172" y="48"/>
                    <a:pt x="172" y="111"/>
                  </a:cubicBezTo>
                  <a:cubicBezTo>
                    <a:pt x="172" y="173"/>
                    <a:pt x="143" y="221"/>
                    <a:pt x="86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Freeform 14">
              <a:extLst>
                <a:ext uri="{FF2B5EF4-FFF2-40B4-BE49-F238E27FC236}">
                  <a16:creationId xmlns:a16="http://schemas.microsoft.com/office/drawing/2014/main" id="{91022A22-54DD-400B-BD9D-996DAE98B312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121150" y="6421438"/>
              <a:ext cx="53975" cy="79375"/>
            </a:xfrm>
            <a:custGeom>
              <a:avLst/>
              <a:gdLst>
                <a:gd name="T0" fmla="*/ 30 w 150"/>
                <a:gd name="T1" fmla="*/ 27 h 215"/>
                <a:gd name="T2" fmla="*/ 30 w 150"/>
                <a:gd name="T3" fmla="*/ 106 h 215"/>
                <a:gd name="T4" fmla="*/ 83 w 150"/>
                <a:gd name="T5" fmla="*/ 106 h 215"/>
                <a:gd name="T6" fmla="*/ 121 w 150"/>
                <a:gd name="T7" fmla="*/ 67 h 215"/>
                <a:gd name="T8" fmla="*/ 83 w 150"/>
                <a:gd name="T9" fmla="*/ 27 h 215"/>
                <a:gd name="T10" fmla="*/ 30 w 150"/>
                <a:gd name="T11" fmla="*/ 27 h 215"/>
                <a:gd name="T12" fmla="*/ 78 w 150"/>
                <a:gd name="T13" fmla="*/ 0 h 215"/>
                <a:gd name="T14" fmla="*/ 150 w 150"/>
                <a:gd name="T15" fmla="*/ 67 h 215"/>
                <a:gd name="T16" fmla="*/ 78 w 150"/>
                <a:gd name="T17" fmla="*/ 133 h 215"/>
                <a:gd name="T18" fmla="*/ 30 w 150"/>
                <a:gd name="T19" fmla="*/ 133 h 215"/>
                <a:gd name="T20" fmla="*/ 30 w 150"/>
                <a:gd name="T21" fmla="*/ 198 h 215"/>
                <a:gd name="T22" fmla="*/ 15 w 150"/>
                <a:gd name="T23" fmla="*/ 215 h 215"/>
                <a:gd name="T24" fmla="*/ 0 w 150"/>
                <a:gd name="T25" fmla="*/ 198 h 215"/>
                <a:gd name="T26" fmla="*/ 0 w 150"/>
                <a:gd name="T27" fmla="*/ 17 h 215"/>
                <a:gd name="T28" fmla="*/ 17 w 150"/>
                <a:gd name="T29" fmla="*/ 0 h 215"/>
                <a:gd name="T30" fmla="*/ 78 w 150"/>
                <a:gd name="T31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0" h="215">
                  <a:moveTo>
                    <a:pt x="30" y="27"/>
                  </a:moveTo>
                  <a:lnTo>
                    <a:pt x="30" y="106"/>
                  </a:lnTo>
                  <a:lnTo>
                    <a:pt x="83" y="106"/>
                  </a:lnTo>
                  <a:cubicBezTo>
                    <a:pt x="109" y="106"/>
                    <a:pt x="121" y="91"/>
                    <a:pt x="121" y="67"/>
                  </a:cubicBezTo>
                  <a:cubicBezTo>
                    <a:pt x="121" y="43"/>
                    <a:pt x="109" y="27"/>
                    <a:pt x="83" y="27"/>
                  </a:cubicBezTo>
                  <a:lnTo>
                    <a:pt x="30" y="27"/>
                  </a:lnTo>
                  <a:close/>
                  <a:moveTo>
                    <a:pt x="78" y="0"/>
                  </a:moveTo>
                  <a:cubicBezTo>
                    <a:pt x="124" y="0"/>
                    <a:pt x="150" y="26"/>
                    <a:pt x="150" y="67"/>
                  </a:cubicBezTo>
                  <a:cubicBezTo>
                    <a:pt x="150" y="111"/>
                    <a:pt x="124" y="133"/>
                    <a:pt x="78" y="133"/>
                  </a:cubicBezTo>
                  <a:lnTo>
                    <a:pt x="30" y="133"/>
                  </a:lnTo>
                  <a:lnTo>
                    <a:pt x="30" y="198"/>
                  </a:lnTo>
                  <a:cubicBezTo>
                    <a:pt x="30" y="208"/>
                    <a:pt x="24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8" y="1"/>
                    <a:pt x="17" y="0"/>
                  </a:cubicBezTo>
                  <a:lnTo>
                    <a:pt x="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" name="Freeform 15">
              <a:extLst>
                <a:ext uri="{FF2B5EF4-FFF2-40B4-BE49-F238E27FC236}">
                  <a16:creationId xmlns:a16="http://schemas.microsoft.com/office/drawing/2014/main" id="{D31C25BF-7DCB-4616-A661-C03EF6289C1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191000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1 w 128"/>
                <a:gd name="T3" fmla="*/ 27 h 215"/>
                <a:gd name="T4" fmla="*/ 79 w 128"/>
                <a:gd name="T5" fmla="*/ 27 h 215"/>
                <a:gd name="T6" fmla="*/ 79 w 128"/>
                <a:gd name="T7" fmla="*/ 188 h 215"/>
                <a:gd name="T8" fmla="*/ 111 w 128"/>
                <a:gd name="T9" fmla="*/ 188 h 215"/>
                <a:gd name="T10" fmla="*/ 128 w 128"/>
                <a:gd name="T11" fmla="*/ 202 h 215"/>
                <a:gd name="T12" fmla="*/ 111 w 128"/>
                <a:gd name="T13" fmla="*/ 215 h 215"/>
                <a:gd name="T14" fmla="*/ 17 w 128"/>
                <a:gd name="T15" fmla="*/ 215 h 215"/>
                <a:gd name="T16" fmla="*/ 0 w 128"/>
                <a:gd name="T17" fmla="*/ 202 h 215"/>
                <a:gd name="T18" fmla="*/ 17 w 128"/>
                <a:gd name="T19" fmla="*/ 188 h 215"/>
                <a:gd name="T20" fmla="*/ 49 w 128"/>
                <a:gd name="T21" fmla="*/ 188 h 215"/>
                <a:gd name="T22" fmla="*/ 49 w 128"/>
                <a:gd name="T23" fmla="*/ 27 h 215"/>
                <a:gd name="T24" fmla="*/ 17 w 128"/>
                <a:gd name="T25" fmla="*/ 27 h 215"/>
                <a:gd name="T26" fmla="*/ 0 w 128"/>
                <a:gd name="T27" fmla="*/ 14 h 215"/>
                <a:gd name="T28" fmla="*/ 17 w 128"/>
                <a:gd name="T29" fmla="*/ 0 h 215"/>
                <a:gd name="T30" fmla="*/ 111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1" y="27"/>
                    <a:pt x="111" y="27"/>
                  </a:cubicBezTo>
                  <a:lnTo>
                    <a:pt x="79" y="27"/>
                  </a:lnTo>
                  <a:lnTo>
                    <a:pt x="79" y="188"/>
                  </a:lnTo>
                  <a:lnTo>
                    <a:pt x="111" y="188"/>
                  </a:lnTo>
                  <a:cubicBezTo>
                    <a:pt x="121" y="188"/>
                    <a:pt x="128" y="192"/>
                    <a:pt x="128" y="202"/>
                  </a:cubicBezTo>
                  <a:cubicBezTo>
                    <a:pt x="128" y="211"/>
                    <a:pt x="121" y="215"/>
                    <a:pt x="111" y="215"/>
                  </a:cubicBezTo>
                  <a:lnTo>
                    <a:pt x="17" y="215"/>
                  </a:lnTo>
                  <a:cubicBezTo>
                    <a:pt x="7" y="215"/>
                    <a:pt x="0" y="211"/>
                    <a:pt x="0" y="202"/>
                  </a:cubicBezTo>
                  <a:cubicBezTo>
                    <a:pt x="0" y="192"/>
                    <a:pt x="7" y="188"/>
                    <a:pt x="17" y="188"/>
                  </a:cubicBezTo>
                  <a:lnTo>
                    <a:pt x="49" y="188"/>
                  </a:lnTo>
                  <a:lnTo>
                    <a:pt x="49" y="27"/>
                  </a:lnTo>
                  <a:lnTo>
                    <a:pt x="17" y="27"/>
                  </a:lnTo>
                  <a:cubicBezTo>
                    <a:pt x="7" y="27"/>
                    <a:pt x="0" y="23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11" y="0"/>
                  </a:lnTo>
                  <a:cubicBezTo>
                    <a:pt x="121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Freeform 16">
              <a:extLst>
                <a:ext uri="{FF2B5EF4-FFF2-40B4-BE49-F238E27FC236}">
                  <a16:creationId xmlns:a16="http://schemas.microsoft.com/office/drawing/2014/main" id="{E8BF9F33-3824-4322-8173-F6086B65557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252913" y="6419851"/>
              <a:ext cx="57150" cy="82550"/>
            </a:xfrm>
            <a:custGeom>
              <a:avLst/>
              <a:gdLst>
                <a:gd name="T0" fmla="*/ 0 w 159"/>
                <a:gd name="T1" fmla="*/ 170 h 221"/>
                <a:gd name="T2" fmla="*/ 15 w 159"/>
                <a:gd name="T3" fmla="*/ 155 h 221"/>
                <a:gd name="T4" fmla="*/ 28 w 159"/>
                <a:gd name="T5" fmla="*/ 164 h 221"/>
                <a:gd name="T6" fmla="*/ 84 w 159"/>
                <a:gd name="T7" fmla="*/ 194 h 221"/>
                <a:gd name="T8" fmla="*/ 130 w 159"/>
                <a:gd name="T9" fmla="*/ 159 h 221"/>
                <a:gd name="T10" fmla="*/ 8 w 159"/>
                <a:gd name="T11" fmla="*/ 62 h 221"/>
                <a:gd name="T12" fmla="*/ 81 w 159"/>
                <a:gd name="T13" fmla="*/ 0 h 221"/>
                <a:gd name="T14" fmla="*/ 147 w 159"/>
                <a:gd name="T15" fmla="*/ 33 h 221"/>
                <a:gd name="T16" fmla="*/ 151 w 159"/>
                <a:gd name="T17" fmla="*/ 46 h 221"/>
                <a:gd name="T18" fmla="*/ 136 w 159"/>
                <a:gd name="T19" fmla="*/ 61 h 221"/>
                <a:gd name="T20" fmla="*/ 123 w 159"/>
                <a:gd name="T21" fmla="*/ 52 h 221"/>
                <a:gd name="T22" fmla="*/ 81 w 159"/>
                <a:gd name="T23" fmla="*/ 27 h 221"/>
                <a:gd name="T24" fmla="*/ 37 w 159"/>
                <a:gd name="T25" fmla="*/ 62 h 221"/>
                <a:gd name="T26" fmla="*/ 159 w 159"/>
                <a:gd name="T27" fmla="*/ 158 h 221"/>
                <a:gd name="T28" fmla="*/ 84 w 159"/>
                <a:gd name="T29" fmla="*/ 221 h 221"/>
                <a:gd name="T30" fmla="*/ 3 w 159"/>
                <a:gd name="T31" fmla="*/ 182 h 221"/>
                <a:gd name="T32" fmla="*/ 0 w 159"/>
                <a:gd name="T33" fmla="*/ 17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" h="221">
                  <a:moveTo>
                    <a:pt x="0" y="170"/>
                  </a:moveTo>
                  <a:cubicBezTo>
                    <a:pt x="0" y="162"/>
                    <a:pt x="6" y="155"/>
                    <a:pt x="15" y="155"/>
                  </a:cubicBezTo>
                  <a:cubicBezTo>
                    <a:pt x="20" y="155"/>
                    <a:pt x="24" y="158"/>
                    <a:pt x="28" y="164"/>
                  </a:cubicBezTo>
                  <a:cubicBezTo>
                    <a:pt x="41" y="184"/>
                    <a:pt x="54" y="194"/>
                    <a:pt x="84" y="194"/>
                  </a:cubicBezTo>
                  <a:cubicBezTo>
                    <a:pt x="113" y="194"/>
                    <a:pt x="130" y="182"/>
                    <a:pt x="130" y="159"/>
                  </a:cubicBezTo>
                  <a:cubicBezTo>
                    <a:pt x="130" y="102"/>
                    <a:pt x="8" y="136"/>
                    <a:pt x="8" y="62"/>
                  </a:cubicBezTo>
                  <a:cubicBezTo>
                    <a:pt x="8" y="20"/>
                    <a:pt x="43" y="0"/>
                    <a:pt x="81" y="0"/>
                  </a:cubicBezTo>
                  <a:cubicBezTo>
                    <a:pt x="113" y="0"/>
                    <a:pt x="134" y="11"/>
                    <a:pt x="147" y="33"/>
                  </a:cubicBezTo>
                  <a:cubicBezTo>
                    <a:pt x="150" y="38"/>
                    <a:pt x="151" y="42"/>
                    <a:pt x="151" y="46"/>
                  </a:cubicBezTo>
                  <a:cubicBezTo>
                    <a:pt x="151" y="56"/>
                    <a:pt x="144" y="61"/>
                    <a:pt x="136" y="61"/>
                  </a:cubicBezTo>
                  <a:cubicBezTo>
                    <a:pt x="131" y="61"/>
                    <a:pt x="126" y="58"/>
                    <a:pt x="123" y="52"/>
                  </a:cubicBezTo>
                  <a:cubicBezTo>
                    <a:pt x="115" y="34"/>
                    <a:pt x="102" y="27"/>
                    <a:pt x="81" y="27"/>
                  </a:cubicBezTo>
                  <a:cubicBezTo>
                    <a:pt x="56" y="27"/>
                    <a:pt x="37" y="37"/>
                    <a:pt x="37" y="62"/>
                  </a:cubicBezTo>
                  <a:cubicBezTo>
                    <a:pt x="37" y="105"/>
                    <a:pt x="159" y="79"/>
                    <a:pt x="159" y="158"/>
                  </a:cubicBezTo>
                  <a:cubicBezTo>
                    <a:pt x="159" y="200"/>
                    <a:pt x="122" y="221"/>
                    <a:pt x="84" y="221"/>
                  </a:cubicBezTo>
                  <a:cubicBezTo>
                    <a:pt x="50" y="221"/>
                    <a:pt x="22" y="209"/>
                    <a:pt x="3" y="182"/>
                  </a:cubicBezTo>
                  <a:cubicBezTo>
                    <a:pt x="1" y="178"/>
                    <a:pt x="0" y="174"/>
                    <a:pt x="0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Freeform 17">
              <a:extLst>
                <a:ext uri="{FF2B5EF4-FFF2-40B4-BE49-F238E27FC236}">
                  <a16:creationId xmlns:a16="http://schemas.microsoft.com/office/drawing/2014/main" id="{350F2A1D-EE11-4255-A21B-6A0F379F393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319588" y="6421438"/>
              <a:ext cx="63500" cy="79375"/>
            </a:xfrm>
            <a:custGeom>
              <a:avLst/>
              <a:gdLst>
                <a:gd name="T0" fmla="*/ 157 w 174"/>
                <a:gd name="T1" fmla="*/ 0 h 215"/>
                <a:gd name="T2" fmla="*/ 174 w 174"/>
                <a:gd name="T3" fmla="*/ 14 h 215"/>
                <a:gd name="T4" fmla="*/ 157 w 174"/>
                <a:gd name="T5" fmla="*/ 27 h 215"/>
                <a:gd name="T6" fmla="*/ 102 w 174"/>
                <a:gd name="T7" fmla="*/ 27 h 215"/>
                <a:gd name="T8" fmla="*/ 102 w 174"/>
                <a:gd name="T9" fmla="*/ 198 h 215"/>
                <a:gd name="T10" fmla="*/ 87 w 174"/>
                <a:gd name="T11" fmla="*/ 215 h 215"/>
                <a:gd name="T12" fmla="*/ 72 w 174"/>
                <a:gd name="T13" fmla="*/ 198 h 215"/>
                <a:gd name="T14" fmla="*/ 72 w 174"/>
                <a:gd name="T15" fmla="*/ 27 h 215"/>
                <a:gd name="T16" fmla="*/ 17 w 174"/>
                <a:gd name="T17" fmla="*/ 27 h 215"/>
                <a:gd name="T18" fmla="*/ 0 w 174"/>
                <a:gd name="T19" fmla="*/ 14 h 215"/>
                <a:gd name="T20" fmla="*/ 17 w 174"/>
                <a:gd name="T21" fmla="*/ 0 h 215"/>
                <a:gd name="T22" fmla="*/ 157 w 174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15">
                  <a:moveTo>
                    <a:pt x="157" y="0"/>
                  </a:moveTo>
                  <a:cubicBezTo>
                    <a:pt x="167" y="0"/>
                    <a:pt x="174" y="4"/>
                    <a:pt x="174" y="14"/>
                  </a:cubicBezTo>
                  <a:cubicBezTo>
                    <a:pt x="174" y="24"/>
                    <a:pt x="167" y="27"/>
                    <a:pt x="157" y="27"/>
                  </a:cubicBezTo>
                  <a:lnTo>
                    <a:pt x="102" y="27"/>
                  </a:lnTo>
                  <a:lnTo>
                    <a:pt x="102" y="198"/>
                  </a:lnTo>
                  <a:cubicBezTo>
                    <a:pt x="102" y="208"/>
                    <a:pt x="97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7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Freeform 18">
              <a:extLst>
                <a:ext uri="{FF2B5EF4-FFF2-40B4-BE49-F238E27FC236}">
                  <a16:creationId xmlns:a16="http://schemas.microsoft.com/office/drawing/2014/main" id="{047EA722-7069-4878-BBFA-86B7AF8AB231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389438" y="6419851"/>
              <a:ext cx="61913" cy="82550"/>
            </a:xfrm>
            <a:custGeom>
              <a:avLst/>
              <a:gdLst>
                <a:gd name="T0" fmla="*/ 86 w 172"/>
                <a:gd name="T1" fmla="*/ 27 h 221"/>
                <a:gd name="T2" fmla="*/ 31 w 172"/>
                <a:gd name="T3" fmla="*/ 111 h 221"/>
                <a:gd name="T4" fmla="*/ 86 w 172"/>
                <a:gd name="T5" fmla="*/ 194 h 221"/>
                <a:gd name="T6" fmla="*/ 142 w 172"/>
                <a:gd name="T7" fmla="*/ 111 h 221"/>
                <a:gd name="T8" fmla="*/ 86 w 172"/>
                <a:gd name="T9" fmla="*/ 27 h 221"/>
                <a:gd name="T10" fmla="*/ 86 w 172"/>
                <a:gd name="T11" fmla="*/ 221 h 221"/>
                <a:gd name="T12" fmla="*/ 0 w 172"/>
                <a:gd name="T13" fmla="*/ 111 h 221"/>
                <a:gd name="T14" fmla="*/ 86 w 172"/>
                <a:gd name="T15" fmla="*/ 0 h 221"/>
                <a:gd name="T16" fmla="*/ 172 w 172"/>
                <a:gd name="T17" fmla="*/ 111 h 221"/>
                <a:gd name="T18" fmla="*/ 86 w 172"/>
                <a:gd name="T1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221">
                  <a:moveTo>
                    <a:pt x="86" y="27"/>
                  </a:moveTo>
                  <a:cubicBezTo>
                    <a:pt x="48" y="27"/>
                    <a:pt x="31" y="63"/>
                    <a:pt x="31" y="111"/>
                  </a:cubicBezTo>
                  <a:cubicBezTo>
                    <a:pt x="31" y="159"/>
                    <a:pt x="48" y="194"/>
                    <a:pt x="86" y="194"/>
                  </a:cubicBezTo>
                  <a:cubicBezTo>
                    <a:pt x="124" y="194"/>
                    <a:pt x="142" y="159"/>
                    <a:pt x="142" y="111"/>
                  </a:cubicBezTo>
                  <a:cubicBezTo>
                    <a:pt x="142" y="63"/>
                    <a:pt x="124" y="27"/>
                    <a:pt x="86" y="27"/>
                  </a:cubicBezTo>
                  <a:close/>
                  <a:moveTo>
                    <a:pt x="86" y="221"/>
                  </a:moveTo>
                  <a:cubicBezTo>
                    <a:pt x="29" y="221"/>
                    <a:pt x="0" y="173"/>
                    <a:pt x="0" y="111"/>
                  </a:cubicBezTo>
                  <a:cubicBezTo>
                    <a:pt x="0" y="48"/>
                    <a:pt x="29" y="0"/>
                    <a:pt x="86" y="0"/>
                  </a:cubicBezTo>
                  <a:cubicBezTo>
                    <a:pt x="144" y="0"/>
                    <a:pt x="172" y="48"/>
                    <a:pt x="172" y="111"/>
                  </a:cubicBezTo>
                  <a:cubicBezTo>
                    <a:pt x="172" y="173"/>
                    <a:pt x="144" y="221"/>
                    <a:pt x="86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Freeform 19">
              <a:extLst>
                <a:ext uri="{FF2B5EF4-FFF2-40B4-BE49-F238E27FC236}">
                  <a16:creationId xmlns:a16="http://schemas.microsoft.com/office/drawing/2014/main" id="{51F1BBD0-F9B8-4900-88BF-3E5E797886A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529138" y="6448426"/>
              <a:ext cx="57150" cy="31750"/>
            </a:xfrm>
            <a:custGeom>
              <a:avLst/>
              <a:gdLst>
                <a:gd name="T0" fmla="*/ 139 w 155"/>
                <a:gd name="T1" fmla="*/ 58 h 84"/>
                <a:gd name="T2" fmla="*/ 155 w 155"/>
                <a:gd name="T3" fmla="*/ 71 h 84"/>
                <a:gd name="T4" fmla="*/ 139 w 155"/>
                <a:gd name="T5" fmla="*/ 84 h 84"/>
                <a:gd name="T6" fmla="*/ 15 w 155"/>
                <a:gd name="T7" fmla="*/ 84 h 84"/>
                <a:gd name="T8" fmla="*/ 0 w 155"/>
                <a:gd name="T9" fmla="*/ 71 h 84"/>
                <a:gd name="T10" fmla="*/ 15 w 155"/>
                <a:gd name="T11" fmla="*/ 58 h 84"/>
                <a:gd name="T12" fmla="*/ 139 w 155"/>
                <a:gd name="T13" fmla="*/ 58 h 84"/>
                <a:gd name="T14" fmla="*/ 139 w 155"/>
                <a:gd name="T15" fmla="*/ 0 h 84"/>
                <a:gd name="T16" fmla="*/ 155 w 155"/>
                <a:gd name="T17" fmla="*/ 13 h 84"/>
                <a:gd name="T18" fmla="*/ 139 w 155"/>
                <a:gd name="T19" fmla="*/ 26 h 84"/>
                <a:gd name="T20" fmla="*/ 15 w 155"/>
                <a:gd name="T21" fmla="*/ 26 h 84"/>
                <a:gd name="T22" fmla="*/ 0 w 155"/>
                <a:gd name="T23" fmla="*/ 13 h 84"/>
                <a:gd name="T24" fmla="*/ 15 w 155"/>
                <a:gd name="T25" fmla="*/ 0 h 84"/>
                <a:gd name="T26" fmla="*/ 139 w 155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84">
                  <a:moveTo>
                    <a:pt x="139" y="58"/>
                  </a:moveTo>
                  <a:cubicBezTo>
                    <a:pt x="149" y="58"/>
                    <a:pt x="155" y="61"/>
                    <a:pt x="155" y="71"/>
                  </a:cubicBezTo>
                  <a:cubicBezTo>
                    <a:pt x="155" y="81"/>
                    <a:pt x="149" y="84"/>
                    <a:pt x="139" y="84"/>
                  </a:cubicBezTo>
                  <a:lnTo>
                    <a:pt x="15" y="84"/>
                  </a:lnTo>
                  <a:cubicBezTo>
                    <a:pt x="6" y="84"/>
                    <a:pt x="0" y="81"/>
                    <a:pt x="0" y="71"/>
                  </a:cubicBezTo>
                  <a:cubicBezTo>
                    <a:pt x="0" y="61"/>
                    <a:pt x="6" y="58"/>
                    <a:pt x="15" y="58"/>
                  </a:cubicBezTo>
                  <a:lnTo>
                    <a:pt x="139" y="58"/>
                  </a:lnTo>
                  <a:close/>
                  <a:moveTo>
                    <a:pt x="139" y="0"/>
                  </a:moveTo>
                  <a:cubicBezTo>
                    <a:pt x="149" y="0"/>
                    <a:pt x="155" y="3"/>
                    <a:pt x="155" y="13"/>
                  </a:cubicBezTo>
                  <a:cubicBezTo>
                    <a:pt x="155" y="23"/>
                    <a:pt x="149" y="26"/>
                    <a:pt x="139" y="26"/>
                  </a:cubicBezTo>
                  <a:lnTo>
                    <a:pt x="15" y="26"/>
                  </a:lnTo>
                  <a:cubicBezTo>
                    <a:pt x="6" y="26"/>
                    <a:pt x="0" y="23"/>
                    <a:pt x="0" y="13"/>
                  </a:cubicBezTo>
                  <a:cubicBezTo>
                    <a:pt x="0" y="3"/>
                    <a:pt x="6" y="0"/>
                    <a:pt x="15" y="0"/>
                  </a:cubicBezTo>
                  <a:lnTo>
                    <a:pt x="1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Freeform 20">
              <a:extLst>
                <a:ext uri="{FF2B5EF4-FFF2-40B4-BE49-F238E27FC236}">
                  <a16:creationId xmlns:a16="http://schemas.microsoft.com/office/drawing/2014/main" id="{3E38CCDA-3C89-4764-BEA1-20C407847935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668838" y="6421438"/>
              <a:ext cx="55563" cy="79375"/>
            </a:xfrm>
            <a:custGeom>
              <a:avLst/>
              <a:gdLst>
                <a:gd name="T0" fmla="*/ 60 w 151"/>
                <a:gd name="T1" fmla="*/ 107 h 215"/>
                <a:gd name="T2" fmla="*/ 29 w 151"/>
                <a:gd name="T3" fmla="*/ 144 h 215"/>
                <a:gd name="T4" fmla="*/ 29 w 151"/>
                <a:gd name="T5" fmla="*/ 198 h 215"/>
                <a:gd name="T6" fmla="*/ 14 w 151"/>
                <a:gd name="T7" fmla="*/ 215 h 215"/>
                <a:gd name="T8" fmla="*/ 0 w 151"/>
                <a:gd name="T9" fmla="*/ 198 h 215"/>
                <a:gd name="T10" fmla="*/ 0 w 151"/>
                <a:gd name="T11" fmla="*/ 17 h 215"/>
                <a:gd name="T12" fmla="*/ 14 w 151"/>
                <a:gd name="T13" fmla="*/ 0 h 215"/>
                <a:gd name="T14" fmla="*/ 29 w 151"/>
                <a:gd name="T15" fmla="*/ 17 h 215"/>
                <a:gd name="T16" fmla="*/ 29 w 151"/>
                <a:gd name="T17" fmla="*/ 101 h 215"/>
                <a:gd name="T18" fmla="*/ 104 w 151"/>
                <a:gd name="T19" fmla="*/ 6 h 215"/>
                <a:gd name="T20" fmla="*/ 117 w 151"/>
                <a:gd name="T21" fmla="*/ 0 h 215"/>
                <a:gd name="T22" fmla="*/ 131 w 151"/>
                <a:gd name="T23" fmla="*/ 13 h 215"/>
                <a:gd name="T24" fmla="*/ 125 w 151"/>
                <a:gd name="T25" fmla="*/ 26 h 215"/>
                <a:gd name="T26" fmla="*/ 78 w 151"/>
                <a:gd name="T27" fmla="*/ 83 h 215"/>
                <a:gd name="T28" fmla="*/ 148 w 151"/>
                <a:gd name="T29" fmla="*/ 190 h 215"/>
                <a:gd name="T30" fmla="*/ 151 w 151"/>
                <a:gd name="T31" fmla="*/ 199 h 215"/>
                <a:gd name="T32" fmla="*/ 136 w 151"/>
                <a:gd name="T33" fmla="*/ 215 h 215"/>
                <a:gd name="T34" fmla="*/ 123 w 151"/>
                <a:gd name="T35" fmla="*/ 207 h 215"/>
                <a:gd name="T36" fmla="*/ 60 w 151"/>
                <a:gd name="T37" fmla="*/ 10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215">
                  <a:moveTo>
                    <a:pt x="60" y="107"/>
                  </a:moveTo>
                  <a:lnTo>
                    <a:pt x="29" y="144"/>
                  </a:lnTo>
                  <a:lnTo>
                    <a:pt x="29" y="198"/>
                  </a:lnTo>
                  <a:cubicBezTo>
                    <a:pt x="29" y="208"/>
                    <a:pt x="24" y="215"/>
                    <a:pt x="14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5" y="0"/>
                    <a:pt x="14" y="0"/>
                  </a:cubicBezTo>
                  <a:cubicBezTo>
                    <a:pt x="23" y="0"/>
                    <a:pt x="29" y="8"/>
                    <a:pt x="29" y="17"/>
                  </a:cubicBezTo>
                  <a:lnTo>
                    <a:pt x="29" y="101"/>
                  </a:lnTo>
                  <a:lnTo>
                    <a:pt x="104" y="6"/>
                  </a:lnTo>
                  <a:cubicBezTo>
                    <a:pt x="108" y="2"/>
                    <a:pt x="112" y="0"/>
                    <a:pt x="117" y="0"/>
                  </a:cubicBezTo>
                  <a:cubicBezTo>
                    <a:pt x="125" y="0"/>
                    <a:pt x="131" y="5"/>
                    <a:pt x="131" y="13"/>
                  </a:cubicBezTo>
                  <a:cubicBezTo>
                    <a:pt x="131" y="17"/>
                    <a:pt x="129" y="21"/>
                    <a:pt x="125" y="26"/>
                  </a:cubicBezTo>
                  <a:lnTo>
                    <a:pt x="78" y="83"/>
                  </a:lnTo>
                  <a:lnTo>
                    <a:pt x="148" y="190"/>
                  </a:lnTo>
                  <a:cubicBezTo>
                    <a:pt x="150" y="193"/>
                    <a:pt x="151" y="196"/>
                    <a:pt x="151" y="199"/>
                  </a:cubicBezTo>
                  <a:cubicBezTo>
                    <a:pt x="151" y="208"/>
                    <a:pt x="144" y="215"/>
                    <a:pt x="136" y="215"/>
                  </a:cubicBezTo>
                  <a:cubicBezTo>
                    <a:pt x="131" y="215"/>
                    <a:pt x="126" y="212"/>
                    <a:pt x="123" y="207"/>
                  </a:cubicBezTo>
                  <a:lnTo>
                    <a:pt x="60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Freeform 21">
              <a:extLst>
                <a:ext uri="{FF2B5EF4-FFF2-40B4-BE49-F238E27FC236}">
                  <a16:creationId xmlns:a16="http://schemas.microsoft.com/office/drawing/2014/main" id="{8EF27EAE-A18D-43A1-A789-D6D215E0ABA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735513" y="6421438"/>
              <a:ext cx="57150" cy="80963"/>
            </a:xfrm>
            <a:custGeom>
              <a:avLst/>
              <a:gdLst>
                <a:gd name="T0" fmla="*/ 0 w 156"/>
                <a:gd name="T1" fmla="*/ 17 h 218"/>
                <a:gd name="T2" fmla="*/ 15 w 156"/>
                <a:gd name="T3" fmla="*/ 0 h 218"/>
                <a:gd name="T4" fmla="*/ 29 w 156"/>
                <a:gd name="T5" fmla="*/ 17 h 218"/>
                <a:gd name="T6" fmla="*/ 29 w 156"/>
                <a:gd name="T7" fmla="*/ 136 h 218"/>
                <a:gd name="T8" fmla="*/ 78 w 156"/>
                <a:gd name="T9" fmla="*/ 191 h 218"/>
                <a:gd name="T10" fmla="*/ 126 w 156"/>
                <a:gd name="T11" fmla="*/ 136 h 218"/>
                <a:gd name="T12" fmla="*/ 126 w 156"/>
                <a:gd name="T13" fmla="*/ 17 h 218"/>
                <a:gd name="T14" fmla="*/ 141 w 156"/>
                <a:gd name="T15" fmla="*/ 0 h 218"/>
                <a:gd name="T16" fmla="*/ 156 w 156"/>
                <a:gd name="T17" fmla="*/ 17 h 218"/>
                <a:gd name="T18" fmla="*/ 156 w 156"/>
                <a:gd name="T19" fmla="*/ 136 h 218"/>
                <a:gd name="T20" fmla="*/ 78 w 156"/>
                <a:gd name="T21" fmla="*/ 218 h 218"/>
                <a:gd name="T22" fmla="*/ 0 w 156"/>
                <a:gd name="T23" fmla="*/ 137 h 218"/>
                <a:gd name="T24" fmla="*/ 0 w 156"/>
                <a:gd name="T25" fmla="*/ 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218">
                  <a:moveTo>
                    <a:pt x="0" y="17"/>
                  </a:moveTo>
                  <a:cubicBezTo>
                    <a:pt x="0" y="8"/>
                    <a:pt x="5" y="0"/>
                    <a:pt x="15" y="0"/>
                  </a:cubicBezTo>
                  <a:cubicBezTo>
                    <a:pt x="24" y="0"/>
                    <a:pt x="29" y="8"/>
                    <a:pt x="29" y="17"/>
                  </a:cubicBezTo>
                  <a:lnTo>
                    <a:pt x="29" y="136"/>
                  </a:lnTo>
                  <a:cubicBezTo>
                    <a:pt x="29" y="176"/>
                    <a:pt x="47" y="191"/>
                    <a:pt x="78" y="191"/>
                  </a:cubicBezTo>
                  <a:cubicBezTo>
                    <a:pt x="108" y="191"/>
                    <a:pt x="126" y="176"/>
                    <a:pt x="126" y="136"/>
                  </a:cubicBezTo>
                  <a:lnTo>
                    <a:pt x="126" y="17"/>
                  </a:lnTo>
                  <a:cubicBezTo>
                    <a:pt x="126" y="8"/>
                    <a:pt x="132" y="0"/>
                    <a:pt x="141" y="0"/>
                  </a:cubicBezTo>
                  <a:cubicBezTo>
                    <a:pt x="150" y="0"/>
                    <a:pt x="156" y="8"/>
                    <a:pt x="156" y="17"/>
                  </a:cubicBezTo>
                  <a:lnTo>
                    <a:pt x="156" y="136"/>
                  </a:lnTo>
                  <a:cubicBezTo>
                    <a:pt x="156" y="184"/>
                    <a:pt x="129" y="218"/>
                    <a:pt x="78" y="218"/>
                  </a:cubicBezTo>
                  <a:cubicBezTo>
                    <a:pt x="27" y="218"/>
                    <a:pt x="0" y="184"/>
                    <a:pt x="0" y="137"/>
                  </a:cubicBez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Freeform 22">
              <a:extLst>
                <a:ext uri="{FF2B5EF4-FFF2-40B4-BE49-F238E27FC236}">
                  <a16:creationId xmlns:a16="http://schemas.microsoft.com/office/drawing/2014/main" id="{75CC500D-2261-4C64-B1A1-39181521704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802188" y="6421438"/>
              <a:ext cx="60325" cy="79375"/>
            </a:xfrm>
            <a:custGeom>
              <a:avLst/>
              <a:gdLst>
                <a:gd name="T0" fmla="*/ 95 w 164"/>
                <a:gd name="T1" fmla="*/ 205 h 215"/>
                <a:gd name="T2" fmla="*/ 82 w 164"/>
                <a:gd name="T3" fmla="*/ 215 h 215"/>
                <a:gd name="T4" fmla="*/ 68 w 164"/>
                <a:gd name="T5" fmla="*/ 205 h 215"/>
                <a:gd name="T6" fmla="*/ 1 w 164"/>
                <a:gd name="T7" fmla="*/ 22 h 215"/>
                <a:gd name="T8" fmla="*/ 0 w 164"/>
                <a:gd name="T9" fmla="*/ 16 h 215"/>
                <a:gd name="T10" fmla="*/ 15 w 164"/>
                <a:gd name="T11" fmla="*/ 0 h 215"/>
                <a:gd name="T12" fmla="*/ 29 w 164"/>
                <a:gd name="T13" fmla="*/ 10 h 215"/>
                <a:gd name="T14" fmla="*/ 82 w 164"/>
                <a:gd name="T15" fmla="*/ 162 h 215"/>
                <a:gd name="T16" fmla="*/ 135 w 164"/>
                <a:gd name="T17" fmla="*/ 10 h 215"/>
                <a:gd name="T18" fmla="*/ 149 w 164"/>
                <a:gd name="T19" fmla="*/ 0 h 215"/>
                <a:gd name="T20" fmla="*/ 164 w 164"/>
                <a:gd name="T21" fmla="*/ 16 h 215"/>
                <a:gd name="T22" fmla="*/ 163 w 164"/>
                <a:gd name="T23" fmla="*/ 22 h 215"/>
                <a:gd name="T24" fmla="*/ 95 w 164"/>
                <a:gd name="T25" fmla="*/ 20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215">
                  <a:moveTo>
                    <a:pt x="95" y="205"/>
                  </a:moveTo>
                  <a:cubicBezTo>
                    <a:pt x="93" y="211"/>
                    <a:pt x="90" y="215"/>
                    <a:pt x="82" y="215"/>
                  </a:cubicBezTo>
                  <a:cubicBezTo>
                    <a:pt x="74" y="215"/>
                    <a:pt x="71" y="211"/>
                    <a:pt x="68" y="205"/>
                  </a:cubicBezTo>
                  <a:lnTo>
                    <a:pt x="1" y="22"/>
                  </a:lnTo>
                  <a:cubicBezTo>
                    <a:pt x="0" y="20"/>
                    <a:pt x="0" y="18"/>
                    <a:pt x="0" y="16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2" y="0"/>
                    <a:pt x="26" y="4"/>
                    <a:pt x="29" y="10"/>
                  </a:cubicBezTo>
                  <a:lnTo>
                    <a:pt x="82" y="162"/>
                  </a:lnTo>
                  <a:lnTo>
                    <a:pt x="135" y="10"/>
                  </a:lnTo>
                  <a:cubicBezTo>
                    <a:pt x="138" y="4"/>
                    <a:pt x="142" y="0"/>
                    <a:pt x="149" y="0"/>
                  </a:cubicBezTo>
                  <a:cubicBezTo>
                    <a:pt x="157" y="0"/>
                    <a:pt x="164" y="6"/>
                    <a:pt x="164" y="16"/>
                  </a:cubicBezTo>
                  <a:cubicBezTo>
                    <a:pt x="164" y="18"/>
                    <a:pt x="164" y="20"/>
                    <a:pt x="163" y="22"/>
                  </a:cubicBezTo>
                  <a:lnTo>
                    <a:pt x="95" y="2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Freeform 23">
              <a:extLst>
                <a:ext uri="{FF2B5EF4-FFF2-40B4-BE49-F238E27FC236}">
                  <a16:creationId xmlns:a16="http://schemas.microsoft.com/office/drawing/2014/main" id="{BA5A1097-B457-47F3-9526-2B4D3734A401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870450" y="6421438"/>
              <a:ext cx="60325" cy="79375"/>
            </a:xfrm>
            <a:custGeom>
              <a:avLst/>
              <a:gdLst>
                <a:gd name="T0" fmla="*/ 59 w 166"/>
                <a:gd name="T1" fmla="*/ 126 h 215"/>
                <a:gd name="T2" fmla="*/ 108 w 166"/>
                <a:gd name="T3" fmla="*/ 126 h 215"/>
                <a:gd name="T4" fmla="*/ 83 w 166"/>
                <a:gd name="T5" fmla="*/ 56 h 215"/>
                <a:gd name="T6" fmla="*/ 59 w 166"/>
                <a:gd name="T7" fmla="*/ 126 h 215"/>
                <a:gd name="T8" fmla="*/ 165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8 w 166"/>
                <a:gd name="T15" fmla="*/ 205 h 215"/>
                <a:gd name="T16" fmla="*/ 118 w 166"/>
                <a:gd name="T17" fmla="*/ 153 h 215"/>
                <a:gd name="T18" fmla="*/ 49 w 166"/>
                <a:gd name="T19" fmla="*/ 153 h 215"/>
                <a:gd name="T20" fmla="*/ 29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2 w 166"/>
                <a:gd name="T27" fmla="*/ 193 h 215"/>
                <a:gd name="T28" fmla="*/ 70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5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9" y="126"/>
                  </a:moveTo>
                  <a:lnTo>
                    <a:pt x="108" y="126"/>
                  </a:lnTo>
                  <a:lnTo>
                    <a:pt x="83" y="56"/>
                  </a:lnTo>
                  <a:lnTo>
                    <a:pt x="59" y="126"/>
                  </a:lnTo>
                  <a:close/>
                  <a:moveTo>
                    <a:pt x="165" y="193"/>
                  </a:moveTo>
                  <a:cubicBezTo>
                    <a:pt x="166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1" y="212"/>
                    <a:pt x="138" y="205"/>
                  </a:cubicBezTo>
                  <a:lnTo>
                    <a:pt x="118" y="153"/>
                  </a:lnTo>
                  <a:lnTo>
                    <a:pt x="49" y="153"/>
                  </a:lnTo>
                  <a:lnTo>
                    <a:pt x="29" y="205"/>
                  </a:lnTo>
                  <a:cubicBezTo>
                    <a:pt x="26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1" y="196"/>
                    <a:pt x="2" y="193"/>
                  </a:cubicBezTo>
                  <a:lnTo>
                    <a:pt x="70" y="13"/>
                  </a:lnTo>
                  <a:cubicBezTo>
                    <a:pt x="73" y="7"/>
                    <a:pt x="75" y="0"/>
                    <a:pt x="83" y="0"/>
                  </a:cubicBezTo>
                  <a:cubicBezTo>
                    <a:pt x="91" y="0"/>
                    <a:pt x="94" y="7"/>
                    <a:pt x="96" y="13"/>
                  </a:cubicBezTo>
                  <a:lnTo>
                    <a:pt x="16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Freeform 24">
              <a:extLst>
                <a:ext uri="{FF2B5EF4-FFF2-40B4-BE49-F238E27FC236}">
                  <a16:creationId xmlns:a16="http://schemas.microsoft.com/office/drawing/2014/main" id="{9DEBF61F-C7BB-4FC0-B843-966D7F11C95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938713" y="6421438"/>
              <a:ext cx="61913" cy="79375"/>
            </a:xfrm>
            <a:custGeom>
              <a:avLst/>
              <a:gdLst>
                <a:gd name="T0" fmla="*/ 157 w 173"/>
                <a:gd name="T1" fmla="*/ 0 h 215"/>
                <a:gd name="T2" fmla="*/ 173 w 173"/>
                <a:gd name="T3" fmla="*/ 14 h 215"/>
                <a:gd name="T4" fmla="*/ 157 w 173"/>
                <a:gd name="T5" fmla="*/ 27 h 215"/>
                <a:gd name="T6" fmla="*/ 101 w 173"/>
                <a:gd name="T7" fmla="*/ 27 h 215"/>
                <a:gd name="T8" fmla="*/ 101 w 173"/>
                <a:gd name="T9" fmla="*/ 198 h 215"/>
                <a:gd name="T10" fmla="*/ 87 w 173"/>
                <a:gd name="T11" fmla="*/ 215 h 215"/>
                <a:gd name="T12" fmla="*/ 72 w 173"/>
                <a:gd name="T13" fmla="*/ 198 h 215"/>
                <a:gd name="T14" fmla="*/ 72 w 173"/>
                <a:gd name="T15" fmla="*/ 27 h 215"/>
                <a:gd name="T16" fmla="*/ 16 w 173"/>
                <a:gd name="T17" fmla="*/ 27 h 215"/>
                <a:gd name="T18" fmla="*/ 0 w 173"/>
                <a:gd name="T19" fmla="*/ 14 h 215"/>
                <a:gd name="T20" fmla="*/ 16 w 173"/>
                <a:gd name="T21" fmla="*/ 0 h 215"/>
                <a:gd name="T22" fmla="*/ 157 w 173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5">
                  <a:moveTo>
                    <a:pt x="157" y="0"/>
                  </a:moveTo>
                  <a:cubicBezTo>
                    <a:pt x="166" y="0"/>
                    <a:pt x="173" y="4"/>
                    <a:pt x="173" y="14"/>
                  </a:cubicBezTo>
                  <a:cubicBezTo>
                    <a:pt x="173" y="24"/>
                    <a:pt x="166" y="27"/>
                    <a:pt x="157" y="27"/>
                  </a:cubicBezTo>
                  <a:lnTo>
                    <a:pt x="101" y="27"/>
                  </a:lnTo>
                  <a:lnTo>
                    <a:pt x="101" y="198"/>
                  </a:lnTo>
                  <a:cubicBezTo>
                    <a:pt x="101" y="208"/>
                    <a:pt x="96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6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6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" name="Freeform 25">
              <a:extLst>
                <a:ext uri="{FF2B5EF4-FFF2-40B4-BE49-F238E27FC236}">
                  <a16:creationId xmlns:a16="http://schemas.microsoft.com/office/drawing/2014/main" id="{C997F301-02EA-4405-8255-433537AAE882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008563" y="6421438"/>
              <a:ext cx="58738" cy="79375"/>
            </a:xfrm>
            <a:custGeom>
              <a:avLst/>
              <a:gdLst>
                <a:gd name="T0" fmla="*/ 59 w 166"/>
                <a:gd name="T1" fmla="*/ 126 h 215"/>
                <a:gd name="T2" fmla="*/ 107 w 166"/>
                <a:gd name="T3" fmla="*/ 126 h 215"/>
                <a:gd name="T4" fmla="*/ 83 w 166"/>
                <a:gd name="T5" fmla="*/ 56 h 215"/>
                <a:gd name="T6" fmla="*/ 59 w 166"/>
                <a:gd name="T7" fmla="*/ 126 h 215"/>
                <a:gd name="T8" fmla="*/ 164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7 w 166"/>
                <a:gd name="T15" fmla="*/ 205 h 215"/>
                <a:gd name="T16" fmla="*/ 117 w 166"/>
                <a:gd name="T17" fmla="*/ 153 h 215"/>
                <a:gd name="T18" fmla="*/ 48 w 166"/>
                <a:gd name="T19" fmla="*/ 153 h 215"/>
                <a:gd name="T20" fmla="*/ 28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1 w 166"/>
                <a:gd name="T27" fmla="*/ 193 h 215"/>
                <a:gd name="T28" fmla="*/ 70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4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9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9" y="126"/>
                  </a:lnTo>
                  <a:close/>
                  <a:moveTo>
                    <a:pt x="164" y="193"/>
                  </a:moveTo>
                  <a:cubicBezTo>
                    <a:pt x="165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0" y="212"/>
                    <a:pt x="137" y="205"/>
                  </a:cubicBezTo>
                  <a:lnTo>
                    <a:pt x="117" y="153"/>
                  </a:lnTo>
                  <a:lnTo>
                    <a:pt x="48" y="153"/>
                  </a:lnTo>
                  <a:lnTo>
                    <a:pt x="28" y="205"/>
                  </a:lnTo>
                  <a:cubicBezTo>
                    <a:pt x="25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70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4" y="7"/>
                    <a:pt x="96" y="13"/>
                  </a:cubicBezTo>
                  <a:lnTo>
                    <a:pt x="164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" name="Freeform 26">
              <a:extLst>
                <a:ext uri="{FF2B5EF4-FFF2-40B4-BE49-F238E27FC236}">
                  <a16:creationId xmlns:a16="http://schemas.microsoft.com/office/drawing/2014/main" id="{3009B97B-75A3-40F1-AA12-8ADE70555E6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081588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2 w 128"/>
                <a:gd name="T3" fmla="*/ 27 h 215"/>
                <a:gd name="T4" fmla="*/ 79 w 128"/>
                <a:gd name="T5" fmla="*/ 27 h 215"/>
                <a:gd name="T6" fmla="*/ 79 w 128"/>
                <a:gd name="T7" fmla="*/ 188 h 215"/>
                <a:gd name="T8" fmla="*/ 112 w 128"/>
                <a:gd name="T9" fmla="*/ 188 h 215"/>
                <a:gd name="T10" fmla="*/ 128 w 128"/>
                <a:gd name="T11" fmla="*/ 202 h 215"/>
                <a:gd name="T12" fmla="*/ 112 w 128"/>
                <a:gd name="T13" fmla="*/ 215 h 215"/>
                <a:gd name="T14" fmla="*/ 17 w 128"/>
                <a:gd name="T15" fmla="*/ 215 h 215"/>
                <a:gd name="T16" fmla="*/ 0 w 128"/>
                <a:gd name="T17" fmla="*/ 202 h 215"/>
                <a:gd name="T18" fmla="*/ 17 w 128"/>
                <a:gd name="T19" fmla="*/ 188 h 215"/>
                <a:gd name="T20" fmla="*/ 50 w 128"/>
                <a:gd name="T21" fmla="*/ 188 h 215"/>
                <a:gd name="T22" fmla="*/ 50 w 128"/>
                <a:gd name="T23" fmla="*/ 27 h 215"/>
                <a:gd name="T24" fmla="*/ 17 w 128"/>
                <a:gd name="T25" fmla="*/ 27 h 215"/>
                <a:gd name="T26" fmla="*/ 0 w 128"/>
                <a:gd name="T27" fmla="*/ 14 h 215"/>
                <a:gd name="T28" fmla="*/ 17 w 128"/>
                <a:gd name="T29" fmla="*/ 0 h 215"/>
                <a:gd name="T30" fmla="*/ 112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1" y="27"/>
                    <a:pt x="112" y="27"/>
                  </a:cubicBezTo>
                  <a:lnTo>
                    <a:pt x="79" y="27"/>
                  </a:lnTo>
                  <a:lnTo>
                    <a:pt x="79" y="188"/>
                  </a:lnTo>
                  <a:lnTo>
                    <a:pt x="112" y="188"/>
                  </a:lnTo>
                  <a:cubicBezTo>
                    <a:pt x="121" y="188"/>
                    <a:pt x="128" y="192"/>
                    <a:pt x="128" y="202"/>
                  </a:cubicBezTo>
                  <a:cubicBezTo>
                    <a:pt x="128" y="211"/>
                    <a:pt x="121" y="215"/>
                    <a:pt x="112" y="215"/>
                  </a:cubicBezTo>
                  <a:lnTo>
                    <a:pt x="17" y="215"/>
                  </a:lnTo>
                  <a:cubicBezTo>
                    <a:pt x="8" y="215"/>
                    <a:pt x="0" y="211"/>
                    <a:pt x="0" y="202"/>
                  </a:cubicBezTo>
                  <a:cubicBezTo>
                    <a:pt x="0" y="192"/>
                    <a:pt x="8" y="188"/>
                    <a:pt x="17" y="188"/>
                  </a:cubicBezTo>
                  <a:lnTo>
                    <a:pt x="50" y="188"/>
                  </a:lnTo>
                  <a:lnTo>
                    <a:pt x="50" y="27"/>
                  </a:lnTo>
                  <a:lnTo>
                    <a:pt x="17" y="27"/>
                  </a:lnTo>
                  <a:cubicBezTo>
                    <a:pt x="8" y="27"/>
                    <a:pt x="0" y="23"/>
                    <a:pt x="0" y="14"/>
                  </a:cubicBezTo>
                  <a:cubicBezTo>
                    <a:pt x="0" y="4"/>
                    <a:pt x="8" y="0"/>
                    <a:pt x="17" y="0"/>
                  </a:cubicBezTo>
                  <a:lnTo>
                    <a:pt x="112" y="0"/>
                  </a:lnTo>
                  <a:cubicBezTo>
                    <a:pt x="121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Freeform 27">
              <a:extLst>
                <a:ext uri="{FF2B5EF4-FFF2-40B4-BE49-F238E27FC236}">
                  <a16:creationId xmlns:a16="http://schemas.microsoft.com/office/drawing/2014/main" id="{EDEC1CED-EC63-43EF-A0BF-E1723357973B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149850" y="6421438"/>
              <a:ext cx="53975" cy="79375"/>
            </a:xfrm>
            <a:custGeom>
              <a:avLst/>
              <a:gdLst>
                <a:gd name="T0" fmla="*/ 29 w 151"/>
                <a:gd name="T1" fmla="*/ 188 h 215"/>
                <a:gd name="T2" fmla="*/ 69 w 151"/>
                <a:gd name="T3" fmla="*/ 188 h 215"/>
                <a:gd name="T4" fmla="*/ 122 w 151"/>
                <a:gd name="T5" fmla="*/ 108 h 215"/>
                <a:gd name="T6" fmla="*/ 69 w 151"/>
                <a:gd name="T7" fmla="*/ 27 h 215"/>
                <a:gd name="T8" fmla="*/ 29 w 151"/>
                <a:gd name="T9" fmla="*/ 27 h 215"/>
                <a:gd name="T10" fmla="*/ 29 w 151"/>
                <a:gd name="T11" fmla="*/ 188 h 215"/>
                <a:gd name="T12" fmla="*/ 17 w 151"/>
                <a:gd name="T13" fmla="*/ 215 h 215"/>
                <a:gd name="T14" fmla="*/ 0 w 151"/>
                <a:gd name="T15" fmla="*/ 198 h 215"/>
                <a:gd name="T16" fmla="*/ 0 w 151"/>
                <a:gd name="T17" fmla="*/ 17 h 215"/>
                <a:gd name="T18" fmla="*/ 17 w 151"/>
                <a:gd name="T19" fmla="*/ 0 h 215"/>
                <a:gd name="T20" fmla="*/ 69 w 151"/>
                <a:gd name="T21" fmla="*/ 0 h 215"/>
                <a:gd name="T22" fmla="*/ 151 w 151"/>
                <a:gd name="T23" fmla="*/ 108 h 215"/>
                <a:gd name="T24" fmla="*/ 69 w 151"/>
                <a:gd name="T25" fmla="*/ 215 h 215"/>
                <a:gd name="T26" fmla="*/ 17 w 151"/>
                <a:gd name="T27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" h="215">
                  <a:moveTo>
                    <a:pt x="29" y="188"/>
                  </a:moveTo>
                  <a:lnTo>
                    <a:pt x="69" y="188"/>
                  </a:lnTo>
                  <a:cubicBezTo>
                    <a:pt x="104" y="188"/>
                    <a:pt x="122" y="155"/>
                    <a:pt x="122" y="108"/>
                  </a:cubicBezTo>
                  <a:cubicBezTo>
                    <a:pt x="122" y="61"/>
                    <a:pt x="104" y="27"/>
                    <a:pt x="69" y="27"/>
                  </a:cubicBezTo>
                  <a:lnTo>
                    <a:pt x="29" y="27"/>
                  </a:lnTo>
                  <a:lnTo>
                    <a:pt x="29" y="188"/>
                  </a:lnTo>
                  <a:close/>
                  <a:moveTo>
                    <a:pt x="17" y="215"/>
                  </a:move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7"/>
                    <a:pt x="7" y="0"/>
                    <a:pt x="17" y="0"/>
                  </a:cubicBezTo>
                  <a:lnTo>
                    <a:pt x="69" y="0"/>
                  </a:lnTo>
                  <a:cubicBezTo>
                    <a:pt x="122" y="0"/>
                    <a:pt x="151" y="45"/>
                    <a:pt x="151" y="108"/>
                  </a:cubicBezTo>
                  <a:cubicBezTo>
                    <a:pt x="151" y="170"/>
                    <a:pt x="122" y="215"/>
                    <a:pt x="69" y="215"/>
                  </a:cubicBezTo>
                  <a:lnTo>
                    <a:pt x="17" y="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Freeform 28">
              <a:extLst>
                <a:ext uri="{FF2B5EF4-FFF2-40B4-BE49-F238E27FC236}">
                  <a16:creationId xmlns:a16="http://schemas.microsoft.com/office/drawing/2014/main" id="{D10C7BC5-DD9B-4B7E-87C7-6CB2DB1F04F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218113" y="6421438"/>
              <a:ext cx="52388" cy="79375"/>
            </a:xfrm>
            <a:custGeom>
              <a:avLst/>
              <a:gdLst>
                <a:gd name="T0" fmla="*/ 125 w 146"/>
                <a:gd name="T1" fmla="*/ 0 h 215"/>
                <a:gd name="T2" fmla="*/ 141 w 146"/>
                <a:gd name="T3" fmla="*/ 14 h 215"/>
                <a:gd name="T4" fmla="*/ 125 w 146"/>
                <a:gd name="T5" fmla="*/ 27 h 215"/>
                <a:gd name="T6" fmla="*/ 30 w 146"/>
                <a:gd name="T7" fmla="*/ 27 h 215"/>
                <a:gd name="T8" fmla="*/ 30 w 146"/>
                <a:gd name="T9" fmla="*/ 91 h 215"/>
                <a:gd name="T10" fmla="*/ 100 w 146"/>
                <a:gd name="T11" fmla="*/ 91 h 215"/>
                <a:gd name="T12" fmla="*/ 116 w 146"/>
                <a:gd name="T13" fmla="*/ 105 h 215"/>
                <a:gd name="T14" fmla="*/ 100 w 146"/>
                <a:gd name="T15" fmla="*/ 118 h 215"/>
                <a:gd name="T16" fmla="*/ 30 w 146"/>
                <a:gd name="T17" fmla="*/ 118 h 215"/>
                <a:gd name="T18" fmla="*/ 30 w 146"/>
                <a:gd name="T19" fmla="*/ 188 h 215"/>
                <a:gd name="T20" fmla="*/ 130 w 146"/>
                <a:gd name="T21" fmla="*/ 188 h 215"/>
                <a:gd name="T22" fmla="*/ 146 w 146"/>
                <a:gd name="T23" fmla="*/ 202 h 215"/>
                <a:gd name="T24" fmla="*/ 130 w 146"/>
                <a:gd name="T25" fmla="*/ 215 h 215"/>
                <a:gd name="T26" fmla="*/ 17 w 146"/>
                <a:gd name="T27" fmla="*/ 215 h 215"/>
                <a:gd name="T28" fmla="*/ 0 w 146"/>
                <a:gd name="T29" fmla="*/ 198 h 215"/>
                <a:gd name="T30" fmla="*/ 0 w 146"/>
                <a:gd name="T31" fmla="*/ 17 h 215"/>
                <a:gd name="T32" fmla="*/ 17 w 146"/>
                <a:gd name="T33" fmla="*/ 0 h 215"/>
                <a:gd name="T34" fmla="*/ 125 w 146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15">
                  <a:moveTo>
                    <a:pt x="125" y="0"/>
                  </a:moveTo>
                  <a:cubicBezTo>
                    <a:pt x="135" y="0"/>
                    <a:pt x="141" y="4"/>
                    <a:pt x="141" y="14"/>
                  </a:cubicBezTo>
                  <a:cubicBezTo>
                    <a:pt x="141" y="24"/>
                    <a:pt x="135" y="27"/>
                    <a:pt x="125" y="27"/>
                  </a:cubicBezTo>
                  <a:lnTo>
                    <a:pt x="30" y="27"/>
                  </a:lnTo>
                  <a:lnTo>
                    <a:pt x="30" y="91"/>
                  </a:lnTo>
                  <a:lnTo>
                    <a:pt x="100" y="91"/>
                  </a:lnTo>
                  <a:cubicBezTo>
                    <a:pt x="109" y="91"/>
                    <a:pt x="116" y="94"/>
                    <a:pt x="116" y="105"/>
                  </a:cubicBezTo>
                  <a:cubicBezTo>
                    <a:pt x="116" y="115"/>
                    <a:pt x="109" y="118"/>
                    <a:pt x="100" y="118"/>
                  </a:cubicBezTo>
                  <a:lnTo>
                    <a:pt x="30" y="118"/>
                  </a:lnTo>
                  <a:lnTo>
                    <a:pt x="30" y="188"/>
                  </a:lnTo>
                  <a:lnTo>
                    <a:pt x="130" y="188"/>
                  </a:lnTo>
                  <a:cubicBezTo>
                    <a:pt x="139" y="188"/>
                    <a:pt x="146" y="191"/>
                    <a:pt x="146" y="202"/>
                  </a:cubicBezTo>
                  <a:cubicBezTo>
                    <a:pt x="146" y="212"/>
                    <a:pt x="139" y="215"/>
                    <a:pt x="130" y="215"/>
                  </a:cubicBezTo>
                  <a:lnTo>
                    <a:pt x="17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7" y="0"/>
                    <a:pt x="17" y="0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Freeform 29">
              <a:extLst>
                <a:ext uri="{FF2B5EF4-FFF2-40B4-BE49-F238E27FC236}">
                  <a16:creationId xmlns:a16="http://schemas.microsoft.com/office/drawing/2014/main" id="{3BE20C2B-F804-42DC-A91D-91E536A35B8C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281613" y="6421438"/>
              <a:ext cx="60325" cy="79375"/>
            </a:xfrm>
            <a:custGeom>
              <a:avLst/>
              <a:gdLst>
                <a:gd name="T0" fmla="*/ 59 w 166"/>
                <a:gd name="T1" fmla="*/ 126 h 215"/>
                <a:gd name="T2" fmla="*/ 107 w 166"/>
                <a:gd name="T3" fmla="*/ 126 h 215"/>
                <a:gd name="T4" fmla="*/ 83 w 166"/>
                <a:gd name="T5" fmla="*/ 56 h 215"/>
                <a:gd name="T6" fmla="*/ 59 w 166"/>
                <a:gd name="T7" fmla="*/ 126 h 215"/>
                <a:gd name="T8" fmla="*/ 165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7 w 166"/>
                <a:gd name="T15" fmla="*/ 205 h 215"/>
                <a:gd name="T16" fmla="*/ 117 w 166"/>
                <a:gd name="T17" fmla="*/ 153 h 215"/>
                <a:gd name="T18" fmla="*/ 48 w 166"/>
                <a:gd name="T19" fmla="*/ 153 h 215"/>
                <a:gd name="T20" fmla="*/ 28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1 w 166"/>
                <a:gd name="T27" fmla="*/ 193 h 215"/>
                <a:gd name="T28" fmla="*/ 70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5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9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9" y="126"/>
                  </a:lnTo>
                  <a:close/>
                  <a:moveTo>
                    <a:pt x="165" y="193"/>
                  </a:moveTo>
                  <a:cubicBezTo>
                    <a:pt x="165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0" y="212"/>
                    <a:pt x="137" y="205"/>
                  </a:cubicBezTo>
                  <a:lnTo>
                    <a:pt x="117" y="153"/>
                  </a:lnTo>
                  <a:lnTo>
                    <a:pt x="48" y="153"/>
                  </a:lnTo>
                  <a:lnTo>
                    <a:pt x="28" y="205"/>
                  </a:lnTo>
                  <a:cubicBezTo>
                    <a:pt x="25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70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4" y="7"/>
                    <a:pt x="96" y="13"/>
                  </a:cubicBezTo>
                  <a:lnTo>
                    <a:pt x="16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Freeform 30">
              <a:extLst>
                <a:ext uri="{FF2B5EF4-FFF2-40B4-BE49-F238E27FC236}">
                  <a16:creationId xmlns:a16="http://schemas.microsoft.com/office/drawing/2014/main" id="{82306C5C-91F5-4200-B275-AA2A1C0606A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356225" y="6421438"/>
              <a:ext cx="53975" cy="79375"/>
            </a:xfrm>
            <a:custGeom>
              <a:avLst/>
              <a:gdLst>
                <a:gd name="T0" fmla="*/ 61 w 151"/>
                <a:gd name="T1" fmla="*/ 107 h 215"/>
                <a:gd name="T2" fmla="*/ 30 w 151"/>
                <a:gd name="T3" fmla="*/ 144 h 215"/>
                <a:gd name="T4" fmla="*/ 30 w 151"/>
                <a:gd name="T5" fmla="*/ 198 h 215"/>
                <a:gd name="T6" fmla="*/ 15 w 151"/>
                <a:gd name="T7" fmla="*/ 215 h 215"/>
                <a:gd name="T8" fmla="*/ 0 w 151"/>
                <a:gd name="T9" fmla="*/ 198 h 215"/>
                <a:gd name="T10" fmla="*/ 0 w 151"/>
                <a:gd name="T11" fmla="*/ 17 h 215"/>
                <a:gd name="T12" fmla="*/ 15 w 151"/>
                <a:gd name="T13" fmla="*/ 0 h 215"/>
                <a:gd name="T14" fmla="*/ 30 w 151"/>
                <a:gd name="T15" fmla="*/ 17 h 215"/>
                <a:gd name="T16" fmla="*/ 30 w 151"/>
                <a:gd name="T17" fmla="*/ 101 h 215"/>
                <a:gd name="T18" fmla="*/ 105 w 151"/>
                <a:gd name="T19" fmla="*/ 6 h 215"/>
                <a:gd name="T20" fmla="*/ 117 w 151"/>
                <a:gd name="T21" fmla="*/ 0 h 215"/>
                <a:gd name="T22" fmla="*/ 131 w 151"/>
                <a:gd name="T23" fmla="*/ 13 h 215"/>
                <a:gd name="T24" fmla="*/ 126 w 151"/>
                <a:gd name="T25" fmla="*/ 26 h 215"/>
                <a:gd name="T26" fmla="*/ 79 w 151"/>
                <a:gd name="T27" fmla="*/ 83 h 215"/>
                <a:gd name="T28" fmla="*/ 149 w 151"/>
                <a:gd name="T29" fmla="*/ 190 h 215"/>
                <a:gd name="T30" fmla="*/ 151 w 151"/>
                <a:gd name="T31" fmla="*/ 199 h 215"/>
                <a:gd name="T32" fmla="*/ 137 w 151"/>
                <a:gd name="T33" fmla="*/ 215 h 215"/>
                <a:gd name="T34" fmla="*/ 123 w 151"/>
                <a:gd name="T35" fmla="*/ 207 h 215"/>
                <a:gd name="T36" fmla="*/ 61 w 151"/>
                <a:gd name="T37" fmla="*/ 10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215">
                  <a:moveTo>
                    <a:pt x="61" y="107"/>
                  </a:moveTo>
                  <a:lnTo>
                    <a:pt x="30" y="144"/>
                  </a:lnTo>
                  <a:lnTo>
                    <a:pt x="30" y="198"/>
                  </a:lnTo>
                  <a:cubicBezTo>
                    <a:pt x="30" y="208"/>
                    <a:pt x="24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6" y="0"/>
                    <a:pt x="15" y="0"/>
                  </a:cubicBezTo>
                  <a:cubicBezTo>
                    <a:pt x="24" y="0"/>
                    <a:pt x="30" y="8"/>
                    <a:pt x="30" y="17"/>
                  </a:cubicBezTo>
                  <a:lnTo>
                    <a:pt x="30" y="101"/>
                  </a:lnTo>
                  <a:lnTo>
                    <a:pt x="105" y="6"/>
                  </a:lnTo>
                  <a:cubicBezTo>
                    <a:pt x="109" y="2"/>
                    <a:pt x="112" y="0"/>
                    <a:pt x="117" y="0"/>
                  </a:cubicBezTo>
                  <a:cubicBezTo>
                    <a:pt x="125" y="0"/>
                    <a:pt x="131" y="5"/>
                    <a:pt x="131" y="13"/>
                  </a:cubicBezTo>
                  <a:cubicBezTo>
                    <a:pt x="131" y="17"/>
                    <a:pt x="130" y="21"/>
                    <a:pt x="126" y="26"/>
                  </a:cubicBezTo>
                  <a:lnTo>
                    <a:pt x="79" y="83"/>
                  </a:lnTo>
                  <a:lnTo>
                    <a:pt x="149" y="190"/>
                  </a:lnTo>
                  <a:cubicBezTo>
                    <a:pt x="150" y="193"/>
                    <a:pt x="151" y="196"/>
                    <a:pt x="151" y="199"/>
                  </a:cubicBezTo>
                  <a:cubicBezTo>
                    <a:pt x="151" y="208"/>
                    <a:pt x="145" y="215"/>
                    <a:pt x="137" y="215"/>
                  </a:cubicBezTo>
                  <a:cubicBezTo>
                    <a:pt x="132" y="215"/>
                    <a:pt x="126" y="212"/>
                    <a:pt x="123" y="207"/>
                  </a:cubicBezTo>
                  <a:lnTo>
                    <a:pt x="6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" name="Freeform 31">
              <a:extLst>
                <a:ext uri="{FF2B5EF4-FFF2-40B4-BE49-F238E27FC236}">
                  <a16:creationId xmlns:a16="http://schemas.microsoft.com/office/drawing/2014/main" id="{3A8025B4-BB89-45DA-B7F0-7340987B5582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419725" y="6421438"/>
              <a:ext cx="60325" cy="79375"/>
            </a:xfrm>
            <a:custGeom>
              <a:avLst/>
              <a:gdLst>
                <a:gd name="T0" fmla="*/ 58 w 165"/>
                <a:gd name="T1" fmla="*/ 126 h 215"/>
                <a:gd name="T2" fmla="*/ 107 w 165"/>
                <a:gd name="T3" fmla="*/ 126 h 215"/>
                <a:gd name="T4" fmla="*/ 82 w 165"/>
                <a:gd name="T5" fmla="*/ 56 h 215"/>
                <a:gd name="T6" fmla="*/ 58 w 165"/>
                <a:gd name="T7" fmla="*/ 126 h 215"/>
                <a:gd name="T8" fmla="*/ 164 w 165"/>
                <a:gd name="T9" fmla="*/ 193 h 215"/>
                <a:gd name="T10" fmla="*/ 165 w 165"/>
                <a:gd name="T11" fmla="*/ 200 h 215"/>
                <a:gd name="T12" fmla="*/ 151 w 165"/>
                <a:gd name="T13" fmla="*/ 215 h 215"/>
                <a:gd name="T14" fmla="*/ 137 w 165"/>
                <a:gd name="T15" fmla="*/ 205 h 215"/>
                <a:gd name="T16" fmla="*/ 117 w 165"/>
                <a:gd name="T17" fmla="*/ 153 h 215"/>
                <a:gd name="T18" fmla="*/ 48 w 165"/>
                <a:gd name="T19" fmla="*/ 153 h 215"/>
                <a:gd name="T20" fmla="*/ 28 w 165"/>
                <a:gd name="T21" fmla="*/ 205 h 215"/>
                <a:gd name="T22" fmla="*/ 14 w 165"/>
                <a:gd name="T23" fmla="*/ 215 h 215"/>
                <a:gd name="T24" fmla="*/ 0 w 165"/>
                <a:gd name="T25" fmla="*/ 200 h 215"/>
                <a:gd name="T26" fmla="*/ 1 w 165"/>
                <a:gd name="T27" fmla="*/ 193 h 215"/>
                <a:gd name="T28" fmla="*/ 69 w 165"/>
                <a:gd name="T29" fmla="*/ 13 h 215"/>
                <a:gd name="T30" fmla="*/ 82 w 165"/>
                <a:gd name="T31" fmla="*/ 0 h 215"/>
                <a:gd name="T32" fmla="*/ 96 w 165"/>
                <a:gd name="T33" fmla="*/ 13 h 215"/>
                <a:gd name="T34" fmla="*/ 164 w 165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15">
                  <a:moveTo>
                    <a:pt x="58" y="126"/>
                  </a:moveTo>
                  <a:lnTo>
                    <a:pt x="107" y="126"/>
                  </a:lnTo>
                  <a:lnTo>
                    <a:pt x="82" y="56"/>
                  </a:lnTo>
                  <a:lnTo>
                    <a:pt x="58" y="126"/>
                  </a:lnTo>
                  <a:close/>
                  <a:moveTo>
                    <a:pt x="164" y="193"/>
                  </a:moveTo>
                  <a:cubicBezTo>
                    <a:pt x="165" y="196"/>
                    <a:pt x="165" y="198"/>
                    <a:pt x="165" y="200"/>
                  </a:cubicBezTo>
                  <a:cubicBezTo>
                    <a:pt x="165" y="209"/>
                    <a:pt x="159" y="215"/>
                    <a:pt x="151" y="215"/>
                  </a:cubicBezTo>
                  <a:cubicBezTo>
                    <a:pt x="144" y="215"/>
                    <a:pt x="140" y="212"/>
                    <a:pt x="137" y="205"/>
                  </a:cubicBezTo>
                  <a:lnTo>
                    <a:pt x="117" y="153"/>
                  </a:lnTo>
                  <a:lnTo>
                    <a:pt x="48" y="153"/>
                  </a:lnTo>
                  <a:lnTo>
                    <a:pt x="28" y="205"/>
                  </a:lnTo>
                  <a:cubicBezTo>
                    <a:pt x="25" y="212"/>
                    <a:pt x="20" y="215"/>
                    <a:pt x="14" y="215"/>
                  </a:cubicBezTo>
                  <a:cubicBezTo>
                    <a:pt x="5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69" y="13"/>
                  </a:lnTo>
                  <a:cubicBezTo>
                    <a:pt x="72" y="7"/>
                    <a:pt x="74" y="0"/>
                    <a:pt x="82" y="0"/>
                  </a:cubicBezTo>
                  <a:cubicBezTo>
                    <a:pt x="90" y="0"/>
                    <a:pt x="93" y="7"/>
                    <a:pt x="96" y="13"/>
                  </a:cubicBezTo>
                  <a:lnTo>
                    <a:pt x="164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" name="Freeform 32">
              <a:extLst>
                <a:ext uri="{FF2B5EF4-FFF2-40B4-BE49-F238E27FC236}">
                  <a16:creationId xmlns:a16="http://schemas.microsoft.com/office/drawing/2014/main" id="{2825DE6D-084C-423F-9863-916F84D5B75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486400" y="6421438"/>
              <a:ext cx="63500" cy="79375"/>
            </a:xfrm>
            <a:custGeom>
              <a:avLst/>
              <a:gdLst>
                <a:gd name="T0" fmla="*/ 157 w 174"/>
                <a:gd name="T1" fmla="*/ 0 h 215"/>
                <a:gd name="T2" fmla="*/ 174 w 174"/>
                <a:gd name="T3" fmla="*/ 14 h 215"/>
                <a:gd name="T4" fmla="*/ 157 w 174"/>
                <a:gd name="T5" fmla="*/ 27 h 215"/>
                <a:gd name="T6" fmla="*/ 101 w 174"/>
                <a:gd name="T7" fmla="*/ 27 h 215"/>
                <a:gd name="T8" fmla="*/ 101 w 174"/>
                <a:gd name="T9" fmla="*/ 198 h 215"/>
                <a:gd name="T10" fmla="*/ 87 w 174"/>
                <a:gd name="T11" fmla="*/ 215 h 215"/>
                <a:gd name="T12" fmla="*/ 72 w 174"/>
                <a:gd name="T13" fmla="*/ 198 h 215"/>
                <a:gd name="T14" fmla="*/ 72 w 174"/>
                <a:gd name="T15" fmla="*/ 27 h 215"/>
                <a:gd name="T16" fmla="*/ 16 w 174"/>
                <a:gd name="T17" fmla="*/ 27 h 215"/>
                <a:gd name="T18" fmla="*/ 0 w 174"/>
                <a:gd name="T19" fmla="*/ 14 h 215"/>
                <a:gd name="T20" fmla="*/ 16 w 174"/>
                <a:gd name="T21" fmla="*/ 0 h 215"/>
                <a:gd name="T22" fmla="*/ 157 w 174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15">
                  <a:moveTo>
                    <a:pt x="157" y="0"/>
                  </a:moveTo>
                  <a:cubicBezTo>
                    <a:pt x="166" y="0"/>
                    <a:pt x="174" y="4"/>
                    <a:pt x="174" y="14"/>
                  </a:cubicBezTo>
                  <a:cubicBezTo>
                    <a:pt x="174" y="24"/>
                    <a:pt x="166" y="27"/>
                    <a:pt x="157" y="27"/>
                  </a:cubicBezTo>
                  <a:lnTo>
                    <a:pt x="101" y="27"/>
                  </a:lnTo>
                  <a:lnTo>
                    <a:pt x="101" y="198"/>
                  </a:lnTo>
                  <a:cubicBezTo>
                    <a:pt x="101" y="208"/>
                    <a:pt x="96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6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6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" name="Freeform 33">
              <a:extLst>
                <a:ext uri="{FF2B5EF4-FFF2-40B4-BE49-F238E27FC236}">
                  <a16:creationId xmlns:a16="http://schemas.microsoft.com/office/drawing/2014/main" id="{9F601F1F-27BD-47C3-A041-9A71C10F7466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561013" y="6421438"/>
              <a:ext cx="52388" cy="79375"/>
            </a:xfrm>
            <a:custGeom>
              <a:avLst/>
              <a:gdLst>
                <a:gd name="T0" fmla="*/ 126 w 147"/>
                <a:gd name="T1" fmla="*/ 0 h 215"/>
                <a:gd name="T2" fmla="*/ 142 w 147"/>
                <a:gd name="T3" fmla="*/ 14 h 215"/>
                <a:gd name="T4" fmla="*/ 126 w 147"/>
                <a:gd name="T5" fmla="*/ 27 h 215"/>
                <a:gd name="T6" fmla="*/ 30 w 147"/>
                <a:gd name="T7" fmla="*/ 27 h 215"/>
                <a:gd name="T8" fmla="*/ 30 w 147"/>
                <a:gd name="T9" fmla="*/ 91 h 215"/>
                <a:gd name="T10" fmla="*/ 101 w 147"/>
                <a:gd name="T11" fmla="*/ 91 h 215"/>
                <a:gd name="T12" fmla="*/ 116 w 147"/>
                <a:gd name="T13" fmla="*/ 105 h 215"/>
                <a:gd name="T14" fmla="*/ 101 w 147"/>
                <a:gd name="T15" fmla="*/ 118 h 215"/>
                <a:gd name="T16" fmla="*/ 30 w 147"/>
                <a:gd name="T17" fmla="*/ 118 h 215"/>
                <a:gd name="T18" fmla="*/ 30 w 147"/>
                <a:gd name="T19" fmla="*/ 188 h 215"/>
                <a:gd name="T20" fmla="*/ 130 w 147"/>
                <a:gd name="T21" fmla="*/ 188 h 215"/>
                <a:gd name="T22" fmla="*/ 147 w 147"/>
                <a:gd name="T23" fmla="*/ 202 h 215"/>
                <a:gd name="T24" fmla="*/ 130 w 147"/>
                <a:gd name="T25" fmla="*/ 215 h 215"/>
                <a:gd name="T26" fmla="*/ 17 w 147"/>
                <a:gd name="T27" fmla="*/ 215 h 215"/>
                <a:gd name="T28" fmla="*/ 0 w 147"/>
                <a:gd name="T29" fmla="*/ 198 h 215"/>
                <a:gd name="T30" fmla="*/ 0 w 147"/>
                <a:gd name="T31" fmla="*/ 17 h 215"/>
                <a:gd name="T32" fmla="*/ 17 w 147"/>
                <a:gd name="T33" fmla="*/ 0 h 215"/>
                <a:gd name="T34" fmla="*/ 126 w 147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7" h="215">
                  <a:moveTo>
                    <a:pt x="126" y="0"/>
                  </a:moveTo>
                  <a:cubicBezTo>
                    <a:pt x="135" y="0"/>
                    <a:pt x="142" y="4"/>
                    <a:pt x="142" y="14"/>
                  </a:cubicBezTo>
                  <a:cubicBezTo>
                    <a:pt x="142" y="24"/>
                    <a:pt x="135" y="27"/>
                    <a:pt x="126" y="27"/>
                  </a:cubicBezTo>
                  <a:lnTo>
                    <a:pt x="30" y="27"/>
                  </a:lnTo>
                  <a:lnTo>
                    <a:pt x="30" y="91"/>
                  </a:lnTo>
                  <a:lnTo>
                    <a:pt x="101" y="91"/>
                  </a:lnTo>
                  <a:cubicBezTo>
                    <a:pt x="110" y="91"/>
                    <a:pt x="116" y="94"/>
                    <a:pt x="116" y="105"/>
                  </a:cubicBezTo>
                  <a:cubicBezTo>
                    <a:pt x="116" y="115"/>
                    <a:pt x="110" y="118"/>
                    <a:pt x="101" y="118"/>
                  </a:cubicBezTo>
                  <a:lnTo>
                    <a:pt x="30" y="118"/>
                  </a:lnTo>
                  <a:lnTo>
                    <a:pt x="30" y="188"/>
                  </a:lnTo>
                  <a:lnTo>
                    <a:pt x="130" y="188"/>
                  </a:lnTo>
                  <a:cubicBezTo>
                    <a:pt x="140" y="188"/>
                    <a:pt x="147" y="191"/>
                    <a:pt x="147" y="202"/>
                  </a:cubicBezTo>
                  <a:cubicBezTo>
                    <a:pt x="147" y="212"/>
                    <a:pt x="140" y="215"/>
                    <a:pt x="130" y="215"/>
                  </a:cubicBezTo>
                  <a:lnTo>
                    <a:pt x="17" y="215"/>
                  </a:lnTo>
                  <a:cubicBezTo>
                    <a:pt x="8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8" y="0"/>
                    <a:pt x="17" y="0"/>
                  </a:cubicBezTo>
                  <a:lnTo>
                    <a:pt x="1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" name="Freeform 34">
              <a:extLst>
                <a:ext uri="{FF2B5EF4-FFF2-40B4-BE49-F238E27FC236}">
                  <a16:creationId xmlns:a16="http://schemas.microsoft.com/office/drawing/2014/main" id="{B429ACF5-5DF9-4427-A0FD-40A8310415A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627688" y="6421438"/>
              <a:ext cx="55563" cy="79375"/>
            </a:xfrm>
            <a:custGeom>
              <a:avLst/>
              <a:gdLst>
                <a:gd name="T0" fmla="*/ 154 w 154"/>
                <a:gd name="T1" fmla="*/ 198 h 215"/>
                <a:gd name="T2" fmla="*/ 139 w 154"/>
                <a:gd name="T3" fmla="*/ 215 h 215"/>
                <a:gd name="T4" fmla="*/ 124 w 154"/>
                <a:gd name="T5" fmla="*/ 198 h 215"/>
                <a:gd name="T6" fmla="*/ 124 w 154"/>
                <a:gd name="T7" fmla="*/ 68 h 215"/>
                <a:gd name="T8" fmla="*/ 90 w 154"/>
                <a:gd name="T9" fmla="*/ 135 h 215"/>
                <a:gd name="T10" fmla="*/ 77 w 154"/>
                <a:gd name="T11" fmla="*/ 143 h 215"/>
                <a:gd name="T12" fmla="*/ 64 w 154"/>
                <a:gd name="T13" fmla="*/ 135 h 215"/>
                <a:gd name="T14" fmla="*/ 30 w 154"/>
                <a:gd name="T15" fmla="*/ 68 h 215"/>
                <a:gd name="T16" fmla="*/ 30 w 154"/>
                <a:gd name="T17" fmla="*/ 198 h 215"/>
                <a:gd name="T18" fmla="*/ 15 w 154"/>
                <a:gd name="T19" fmla="*/ 215 h 215"/>
                <a:gd name="T20" fmla="*/ 0 w 154"/>
                <a:gd name="T21" fmla="*/ 198 h 215"/>
                <a:gd name="T22" fmla="*/ 0 w 154"/>
                <a:gd name="T23" fmla="*/ 16 h 215"/>
                <a:gd name="T24" fmla="*/ 15 w 154"/>
                <a:gd name="T25" fmla="*/ 0 h 215"/>
                <a:gd name="T26" fmla="*/ 28 w 154"/>
                <a:gd name="T27" fmla="*/ 8 h 215"/>
                <a:gd name="T28" fmla="*/ 77 w 154"/>
                <a:gd name="T29" fmla="*/ 104 h 215"/>
                <a:gd name="T30" fmla="*/ 126 w 154"/>
                <a:gd name="T31" fmla="*/ 8 h 215"/>
                <a:gd name="T32" fmla="*/ 140 w 154"/>
                <a:gd name="T33" fmla="*/ 0 h 215"/>
                <a:gd name="T34" fmla="*/ 154 w 154"/>
                <a:gd name="T35" fmla="*/ 16 h 215"/>
                <a:gd name="T36" fmla="*/ 154 w 154"/>
                <a:gd name="T37" fmla="*/ 19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215">
                  <a:moveTo>
                    <a:pt x="154" y="198"/>
                  </a:moveTo>
                  <a:cubicBezTo>
                    <a:pt x="154" y="208"/>
                    <a:pt x="149" y="215"/>
                    <a:pt x="139" y="215"/>
                  </a:cubicBezTo>
                  <a:cubicBezTo>
                    <a:pt x="129" y="215"/>
                    <a:pt x="124" y="208"/>
                    <a:pt x="124" y="198"/>
                  </a:cubicBezTo>
                  <a:lnTo>
                    <a:pt x="124" y="68"/>
                  </a:lnTo>
                  <a:lnTo>
                    <a:pt x="90" y="135"/>
                  </a:lnTo>
                  <a:cubicBezTo>
                    <a:pt x="88" y="139"/>
                    <a:pt x="84" y="143"/>
                    <a:pt x="77" y="143"/>
                  </a:cubicBezTo>
                  <a:cubicBezTo>
                    <a:pt x="70" y="143"/>
                    <a:pt x="66" y="139"/>
                    <a:pt x="64" y="135"/>
                  </a:cubicBezTo>
                  <a:lnTo>
                    <a:pt x="30" y="68"/>
                  </a:lnTo>
                  <a:lnTo>
                    <a:pt x="30" y="198"/>
                  </a:lnTo>
                  <a:cubicBezTo>
                    <a:pt x="30" y="208"/>
                    <a:pt x="25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6"/>
                  </a:lnTo>
                  <a:cubicBezTo>
                    <a:pt x="0" y="7"/>
                    <a:pt x="5" y="0"/>
                    <a:pt x="15" y="0"/>
                  </a:cubicBezTo>
                  <a:cubicBezTo>
                    <a:pt x="23" y="0"/>
                    <a:pt x="26" y="4"/>
                    <a:pt x="28" y="8"/>
                  </a:cubicBezTo>
                  <a:lnTo>
                    <a:pt x="77" y="104"/>
                  </a:lnTo>
                  <a:lnTo>
                    <a:pt x="126" y="8"/>
                  </a:lnTo>
                  <a:cubicBezTo>
                    <a:pt x="129" y="4"/>
                    <a:pt x="132" y="0"/>
                    <a:pt x="140" y="0"/>
                  </a:cubicBezTo>
                  <a:cubicBezTo>
                    <a:pt x="149" y="0"/>
                    <a:pt x="154" y="7"/>
                    <a:pt x="154" y="16"/>
                  </a:cubicBezTo>
                  <a:lnTo>
                    <a:pt x="154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" name="Freeform 35">
              <a:extLst>
                <a:ext uri="{FF2B5EF4-FFF2-40B4-BE49-F238E27FC236}">
                  <a16:creationId xmlns:a16="http://schemas.microsoft.com/office/drawing/2014/main" id="{AFC69A27-557F-44A2-91C2-FC97A7DE10FB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700713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1 w 128"/>
                <a:gd name="T3" fmla="*/ 27 h 215"/>
                <a:gd name="T4" fmla="*/ 78 w 128"/>
                <a:gd name="T5" fmla="*/ 27 h 215"/>
                <a:gd name="T6" fmla="*/ 78 w 128"/>
                <a:gd name="T7" fmla="*/ 188 h 215"/>
                <a:gd name="T8" fmla="*/ 111 w 128"/>
                <a:gd name="T9" fmla="*/ 188 h 215"/>
                <a:gd name="T10" fmla="*/ 128 w 128"/>
                <a:gd name="T11" fmla="*/ 202 h 215"/>
                <a:gd name="T12" fmla="*/ 111 w 128"/>
                <a:gd name="T13" fmla="*/ 215 h 215"/>
                <a:gd name="T14" fmla="*/ 16 w 128"/>
                <a:gd name="T15" fmla="*/ 215 h 215"/>
                <a:gd name="T16" fmla="*/ 0 w 128"/>
                <a:gd name="T17" fmla="*/ 202 h 215"/>
                <a:gd name="T18" fmla="*/ 16 w 128"/>
                <a:gd name="T19" fmla="*/ 188 h 215"/>
                <a:gd name="T20" fmla="*/ 49 w 128"/>
                <a:gd name="T21" fmla="*/ 188 h 215"/>
                <a:gd name="T22" fmla="*/ 49 w 128"/>
                <a:gd name="T23" fmla="*/ 27 h 215"/>
                <a:gd name="T24" fmla="*/ 16 w 128"/>
                <a:gd name="T25" fmla="*/ 27 h 215"/>
                <a:gd name="T26" fmla="*/ 0 w 128"/>
                <a:gd name="T27" fmla="*/ 14 h 215"/>
                <a:gd name="T28" fmla="*/ 16 w 128"/>
                <a:gd name="T29" fmla="*/ 0 h 215"/>
                <a:gd name="T30" fmla="*/ 111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0" y="27"/>
                    <a:pt x="111" y="27"/>
                  </a:cubicBezTo>
                  <a:lnTo>
                    <a:pt x="78" y="27"/>
                  </a:lnTo>
                  <a:lnTo>
                    <a:pt x="78" y="188"/>
                  </a:lnTo>
                  <a:lnTo>
                    <a:pt x="111" y="188"/>
                  </a:lnTo>
                  <a:cubicBezTo>
                    <a:pt x="120" y="188"/>
                    <a:pt x="128" y="192"/>
                    <a:pt x="128" y="202"/>
                  </a:cubicBezTo>
                  <a:cubicBezTo>
                    <a:pt x="128" y="211"/>
                    <a:pt x="120" y="215"/>
                    <a:pt x="111" y="215"/>
                  </a:cubicBezTo>
                  <a:lnTo>
                    <a:pt x="16" y="215"/>
                  </a:lnTo>
                  <a:cubicBezTo>
                    <a:pt x="7" y="215"/>
                    <a:pt x="0" y="211"/>
                    <a:pt x="0" y="202"/>
                  </a:cubicBezTo>
                  <a:cubicBezTo>
                    <a:pt x="0" y="192"/>
                    <a:pt x="7" y="188"/>
                    <a:pt x="16" y="188"/>
                  </a:cubicBezTo>
                  <a:lnTo>
                    <a:pt x="49" y="188"/>
                  </a:lnTo>
                  <a:lnTo>
                    <a:pt x="49" y="27"/>
                  </a:lnTo>
                  <a:lnTo>
                    <a:pt x="16" y="27"/>
                  </a:lnTo>
                  <a:cubicBezTo>
                    <a:pt x="7" y="27"/>
                    <a:pt x="0" y="23"/>
                    <a:pt x="0" y="14"/>
                  </a:cubicBezTo>
                  <a:cubicBezTo>
                    <a:pt x="0" y="4"/>
                    <a:pt x="7" y="0"/>
                    <a:pt x="16" y="0"/>
                  </a:cubicBezTo>
                  <a:lnTo>
                    <a:pt x="111" y="0"/>
                  </a:lnTo>
                  <a:cubicBezTo>
                    <a:pt x="120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" name="Freeform 36">
              <a:extLst>
                <a:ext uri="{FF2B5EF4-FFF2-40B4-BE49-F238E27FC236}">
                  <a16:creationId xmlns:a16="http://schemas.microsoft.com/office/drawing/2014/main" id="{213040BA-EB4C-4BE9-B1BA-CAFFB3ABF827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762625" y="6421438"/>
              <a:ext cx="60325" cy="79375"/>
            </a:xfrm>
            <a:custGeom>
              <a:avLst/>
              <a:gdLst>
                <a:gd name="T0" fmla="*/ 58 w 166"/>
                <a:gd name="T1" fmla="*/ 126 h 215"/>
                <a:gd name="T2" fmla="*/ 107 w 166"/>
                <a:gd name="T3" fmla="*/ 126 h 215"/>
                <a:gd name="T4" fmla="*/ 83 w 166"/>
                <a:gd name="T5" fmla="*/ 56 h 215"/>
                <a:gd name="T6" fmla="*/ 58 w 166"/>
                <a:gd name="T7" fmla="*/ 126 h 215"/>
                <a:gd name="T8" fmla="*/ 164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7 w 166"/>
                <a:gd name="T15" fmla="*/ 205 h 215"/>
                <a:gd name="T16" fmla="*/ 117 w 166"/>
                <a:gd name="T17" fmla="*/ 153 h 215"/>
                <a:gd name="T18" fmla="*/ 48 w 166"/>
                <a:gd name="T19" fmla="*/ 153 h 215"/>
                <a:gd name="T20" fmla="*/ 28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1 w 166"/>
                <a:gd name="T27" fmla="*/ 193 h 215"/>
                <a:gd name="T28" fmla="*/ 69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4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8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8" y="126"/>
                  </a:lnTo>
                  <a:close/>
                  <a:moveTo>
                    <a:pt x="164" y="193"/>
                  </a:moveTo>
                  <a:cubicBezTo>
                    <a:pt x="165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0" y="212"/>
                    <a:pt x="137" y="205"/>
                  </a:cubicBezTo>
                  <a:lnTo>
                    <a:pt x="117" y="153"/>
                  </a:lnTo>
                  <a:lnTo>
                    <a:pt x="48" y="153"/>
                  </a:lnTo>
                  <a:lnTo>
                    <a:pt x="28" y="205"/>
                  </a:lnTo>
                  <a:cubicBezTo>
                    <a:pt x="25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69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3" y="7"/>
                    <a:pt x="96" y="13"/>
                  </a:cubicBezTo>
                  <a:lnTo>
                    <a:pt x="164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" name="Freeform 37">
              <a:extLst>
                <a:ext uri="{FF2B5EF4-FFF2-40B4-BE49-F238E27FC236}">
                  <a16:creationId xmlns:a16="http://schemas.microsoft.com/office/drawing/2014/main" id="{56ACB2EC-F9E5-41E3-BDBA-982AC99953C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902325" y="6437313"/>
              <a:ext cx="55563" cy="58738"/>
            </a:xfrm>
            <a:custGeom>
              <a:avLst/>
              <a:gdLst>
                <a:gd name="T0" fmla="*/ 90 w 155"/>
                <a:gd name="T1" fmla="*/ 140 h 155"/>
                <a:gd name="T2" fmla="*/ 78 w 155"/>
                <a:gd name="T3" fmla="*/ 155 h 155"/>
                <a:gd name="T4" fmla="*/ 65 w 155"/>
                <a:gd name="T5" fmla="*/ 140 h 155"/>
                <a:gd name="T6" fmla="*/ 65 w 155"/>
                <a:gd name="T7" fmla="*/ 91 h 155"/>
                <a:gd name="T8" fmla="*/ 16 w 155"/>
                <a:gd name="T9" fmla="*/ 91 h 155"/>
                <a:gd name="T10" fmla="*/ 0 w 155"/>
                <a:gd name="T11" fmla="*/ 78 h 155"/>
                <a:gd name="T12" fmla="*/ 16 w 155"/>
                <a:gd name="T13" fmla="*/ 65 h 155"/>
                <a:gd name="T14" fmla="*/ 65 w 155"/>
                <a:gd name="T15" fmla="*/ 65 h 155"/>
                <a:gd name="T16" fmla="*/ 65 w 155"/>
                <a:gd name="T17" fmla="*/ 16 h 155"/>
                <a:gd name="T18" fmla="*/ 78 w 155"/>
                <a:gd name="T19" fmla="*/ 0 h 155"/>
                <a:gd name="T20" fmla="*/ 90 w 155"/>
                <a:gd name="T21" fmla="*/ 16 h 155"/>
                <a:gd name="T22" fmla="*/ 90 w 155"/>
                <a:gd name="T23" fmla="*/ 65 h 155"/>
                <a:gd name="T24" fmla="*/ 140 w 155"/>
                <a:gd name="T25" fmla="*/ 65 h 155"/>
                <a:gd name="T26" fmla="*/ 155 w 155"/>
                <a:gd name="T27" fmla="*/ 78 h 155"/>
                <a:gd name="T28" fmla="*/ 140 w 155"/>
                <a:gd name="T29" fmla="*/ 91 h 155"/>
                <a:gd name="T30" fmla="*/ 90 w 155"/>
                <a:gd name="T31" fmla="*/ 91 h 155"/>
                <a:gd name="T32" fmla="*/ 90 w 155"/>
                <a:gd name="T33" fmla="*/ 14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5" h="155">
                  <a:moveTo>
                    <a:pt x="90" y="140"/>
                  </a:moveTo>
                  <a:cubicBezTo>
                    <a:pt x="90" y="149"/>
                    <a:pt x="87" y="155"/>
                    <a:pt x="78" y="155"/>
                  </a:cubicBezTo>
                  <a:cubicBezTo>
                    <a:pt x="68" y="155"/>
                    <a:pt x="65" y="149"/>
                    <a:pt x="65" y="140"/>
                  </a:cubicBezTo>
                  <a:lnTo>
                    <a:pt x="65" y="91"/>
                  </a:lnTo>
                  <a:lnTo>
                    <a:pt x="16" y="91"/>
                  </a:lnTo>
                  <a:cubicBezTo>
                    <a:pt x="6" y="91"/>
                    <a:pt x="0" y="87"/>
                    <a:pt x="0" y="78"/>
                  </a:cubicBezTo>
                  <a:cubicBezTo>
                    <a:pt x="0" y="68"/>
                    <a:pt x="6" y="65"/>
                    <a:pt x="16" y="65"/>
                  </a:cubicBezTo>
                  <a:lnTo>
                    <a:pt x="65" y="65"/>
                  </a:lnTo>
                  <a:lnTo>
                    <a:pt x="65" y="16"/>
                  </a:lnTo>
                  <a:cubicBezTo>
                    <a:pt x="65" y="6"/>
                    <a:pt x="68" y="0"/>
                    <a:pt x="78" y="0"/>
                  </a:cubicBezTo>
                  <a:cubicBezTo>
                    <a:pt x="87" y="0"/>
                    <a:pt x="90" y="6"/>
                    <a:pt x="90" y="16"/>
                  </a:cubicBezTo>
                  <a:lnTo>
                    <a:pt x="90" y="65"/>
                  </a:lnTo>
                  <a:lnTo>
                    <a:pt x="140" y="65"/>
                  </a:lnTo>
                  <a:cubicBezTo>
                    <a:pt x="149" y="65"/>
                    <a:pt x="155" y="68"/>
                    <a:pt x="155" y="78"/>
                  </a:cubicBezTo>
                  <a:cubicBezTo>
                    <a:pt x="155" y="87"/>
                    <a:pt x="149" y="91"/>
                    <a:pt x="140" y="91"/>
                  </a:cubicBezTo>
                  <a:lnTo>
                    <a:pt x="90" y="91"/>
                  </a:lnTo>
                  <a:lnTo>
                    <a:pt x="90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" name="Freeform 38">
              <a:extLst>
                <a:ext uri="{FF2B5EF4-FFF2-40B4-BE49-F238E27FC236}">
                  <a16:creationId xmlns:a16="http://schemas.microsoft.com/office/drawing/2014/main" id="{4C776928-C360-4A40-9D49-23162BD5E60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037263" y="6419851"/>
              <a:ext cx="57150" cy="82550"/>
            </a:xfrm>
            <a:custGeom>
              <a:avLst/>
              <a:gdLst>
                <a:gd name="T0" fmla="*/ 0 w 159"/>
                <a:gd name="T1" fmla="*/ 170 h 221"/>
                <a:gd name="T2" fmla="*/ 14 w 159"/>
                <a:gd name="T3" fmla="*/ 155 h 221"/>
                <a:gd name="T4" fmla="*/ 28 w 159"/>
                <a:gd name="T5" fmla="*/ 164 h 221"/>
                <a:gd name="T6" fmla="*/ 84 w 159"/>
                <a:gd name="T7" fmla="*/ 194 h 221"/>
                <a:gd name="T8" fmla="*/ 130 w 159"/>
                <a:gd name="T9" fmla="*/ 159 h 221"/>
                <a:gd name="T10" fmla="*/ 8 w 159"/>
                <a:gd name="T11" fmla="*/ 62 h 221"/>
                <a:gd name="T12" fmla="*/ 81 w 159"/>
                <a:gd name="T13" fmla="*/ 0 h 221"/>
                <a:gd name="T14" fmla="*/ 147 w 159"/>
                <a:gd name="T15" fmla="*/ 33 h 221"/>
                <a:gd name="T16" fmla="*/ 151 w 159"/>
                <a:gd name="T17" fmla="*/ 46 h 221"/>
                <a:gd name="T18" fmla="*/ 136 w 159"/>
                <a:gd name="T19" fmla="*/ 61 h 221"/>
                <a:gd name="T20" fmla="*/ 123 w 159"/>
                <a:gd name="T21" fmla="*/ 52 h 221"/>
                <a:gd name="T22" fmla="*/ 81 w 159"/>
                <a:gd name="T23" fmla="*/ 27 h 221"/>
                <a:gd name="T24" fmla="*/ 37 w 159"/>
                <a:gd name="T25" fmla="*/ 62 h 221"/>
                <a:gd name="T26" fmla="*/ 159 w 159"/>
                <a:gd name="T27" fmla="*/ 158 h 221"/>
                <a:gd name="T28" fmla="*/ 84 w 159"/>
                <a:gd name="T29" fmla="*/ 221 h 221"/>
                <a:gd name="T30" fmla="*/ 3 w 159"/>
                <a:gd name="T31" fmla="*/ 182 h 221"/>
                <a:gd name="T32" fmla="*/ 0 w 159"/>
                <a:gd name="T33" fmla="*/ 17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" h="221">
                  <a:moveTo>
                    <a:pt x="0" y="170"/>
                  </a:moveTo>
                  <a:cubicBezTo>
                    <a:pt x="0" y="162"/>
                    <a:pt x="5" y="155"/>
                    <a:pt x="14" y="155"/>
                  </a:cubicBezTo>
                  <a:cubicBezTo>
                    <a:pt x="20" y="155"/>
                    <a:pt x="24" y="158"/>
                    <a:pt x="28" y="164"/>
                  </a:cubicBezTo>
                  <a:cubicBezTo>
                    <a:pt x="40" y="184"/>
                    <a:pt x="54" y="194"/>
                    <a:pt x="84" y="194"/>
                  </a:cubicBezTo>
                  <a:cubicBezTo>
                    <a:pt x="113" y="194"/>
                    <a:pt x="130" y="182"/>
                    <a:pt x="130" y="159"/>
                  </a:cubicBezTo>
                  <a:cubicBezTo>
                    <a:pt x="130" y="102"/>
                    <a:pt x="8" y="136"/>
                    <a:pt x="8" y="62"/>
                  </a:cubicBezTo>
                  <a:cubicBezTo>
                    <a:pt x="8" y="20"/>
                    <a:pt x="43" y="0"/>
                    <a:pt x="81" y="0"/>
                  </a:cubicBezTo>
                  <a:cubicBezTo>
                    <a:pt x="113" y="0"/>
                    <a:pt x="134" y="11"/>
                    <a:pt x="147" y="33"/>
                  </a:cubicBezTo>
                  <a:cubicBezTo>
                    <a:pt x="150" y="38"/>
                    <a:pt x="151" y="42"/>
                    <a:pt x="151" y="46"/>
                  </a:cubicBezTo>
                  <a:cubicBezTo>
                    <a:pt x="151" y="56"/>
                    <a:pt x="144" y="61"/>
                    <a:pt x="136" y="61"/>
                  </a:cubicBezTo>
                  <a:cubicBezTo>
                    <a:pt x="131" y="61"/>
                    <a:pt x="126" y="58"/>
                    <a:pt x="123" y="52"/>
                  </a:cubicBezTo>
                  <a:cubicBezTo>
                    <a:pt x="114" y="34"/>
                    <a:pt x="102" y="27"/>
                    <a:pt x="81" y="27"/>
                  </a:cubicBezTo>
                  <a:cubicBezTo>
                    <a:pt x="56" y="27"/>
                    <a:pt x="37" y="37"/>
                    <a:pt x="37" y="62"/>
                  </a:cubicBezTo>
                  <a:cubicBezTo>
                    <a:pt x="37" y="105"/>
                    <a:pt x="159" y="79"/>
                    <a:pt x="159" y="158"/>
                  </a:cubicBezTo>
                  <a:cubicBezTo>
                    <a:pt x="159" y="200"/>
                    <a:pt x="122" y="221"/>
                    <a:pt x="84" y="221"/>
                  </a:cubicBezTo>
                  <a:cubicBezTo>
                    <a:pt x="50" y="221"/>
                    <a:pt x="21" y="209"/>
                    <a:pt x="3" y="182"/>
                  </a:cubicBezTo>
                  <a:cubicBezTo>
                    <a:pt x="1" y="178"/>
                    <a:pt x="0" y="174"/>
                    <a:pt x="0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" name="Freeform 39">
              <a:extLst>
                <a:ext uri="{FF2B5EF4-FFF2-40B4-BE49-F238E27FC236}">
                  <a16:creationId xmlns:a16="http://schemas.microsoft.com/office/drawing/2014/main" id="{DD985F3F-5580-48C6-9EDE-FA1E3BCA67E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111875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2 w 128"/>
                <a:gd name="T3" fmla="*/ 27 h 215"/>
                <a:gd name="T4" fmla="*/ 79 w 128"/>
                <a:gd name="T5" fmla="*/ 27 h 215"/>
                <a:gd name="T6" fmla="*/ 79 w 128"/>
                <a:gd name="T7" fmla="*/ 188 h 215"/>
                <a:gd name="T8" fmla="*/ 112 w 128"/>
                <a:gd name="T9" fmla="*/ 188 h 215"/>
                <a:gd name="T10" fmla="*/ 128 w 128"/>
                <a:gd name="T11" fmla="*/ 202 h 215"/>
                <a:gd name="T12" fmla="*/ 112 w 128"/>
                <a:gd name="T13" fmla="*/ 215 h 215"/>
                <a:gd name="T14" fmla="*/ 17 w 128"/>
                <a:gd name="T15" fmla="*/ 215 h 215"/>
                <a:gd name="T16" fmla="*/ 0 w 128"/>
                <a:gd name="T17" fmla="*/ 202 h 215"/>
                <a:gd name="T18" fmla="*/ 17 w 128"/>
                <a:gd name="T19" fmla="*/ 188 h 215"/>
                <a:gd name="T20" fmla="*/ 50 w 128"/>
                <a:gd name="T21" fmla="*/ 188 h 215"/>
                <a:gd name="T22" fmla="*/ 50 w 128"/>
                <a:gd name="T23" fmla="*/ 27 h 215"/>
                <a:gd name="T24" fmla="*/ 17 w 128"/>
                <a:gd name="T25" fmla="*/ 27 h 215"/>
                <a:gd name="T26" fmla="*/ 0 w 128"/>
                <a:gd name="T27" fmla="*/ 14 h 215"/>
                <a:gd name="T28" fmla="*/ 17 w 128"/>
                <a:gd name="T29" fmla="*/ 0 h 215"/>
                <a:gd name="T30" fmla="*/ 112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1" y="27"/>
                    <a:pt x="112" y="27"/>
                  </a:cubicBezTo>
                  <a:lnTo>
                    <a:pt x="79" y="27"/>
                  </a:lnTo>
                  <a:lnTo>
                    <a:pt x="79" y="188"/>
                  </a:lnTo>
                  <a:lnTo>
                    <a:pt x="112" y="188"/>
                  </a:lnTo>
                  <a:cubicBezTo>
                    <a:pt x="121" y="188"/>
                    <a:pt x="128" y="192"/>
                    <a:pt x="128" y="202"/>
                  </a:cubicBezTo>
                  <a:cubicBezTo>
                    <a:pt x="128" y="211"/>
                    <a:pt x="121" y="215"/>
                    <a:pt x="112" y="215"/>
                  </a:cubicBezTo>
                  <a:lnTo>
                    <a:pt x="17" y="215"/>
                  </a:lnTo>
                  <a:cubicBezTo>
                    <a:pt x="8" y="215"/>
                    <a:pt x="0" y="211"/>
                    <a:pt x="0" y="202"/>
                  </a:cubicBezTo>
                  <a:cubicBezTo>
                    <a:pt x="0" y="192"/>
                    <a:pt x="8" y="188"/>
                    <a:pt x="17" y="188"/>
                  </a:cubicBezTo>
                  <a:lnTo>
                    <a:pt x="50" y="188"/>
                  </a:lnTo>
                  <a:lnTo>
                    <a:pt x="50" y="27"/>
                  </a:lnTo>
                  <a:lnTo>
                    <a:pt x="17" y="27"/>
                  </a:lnTo>
                  <a:cubicBezTo>
                    <a:pt x="8" y="27"/>
                    <a:pt x="0" y="23"/>
                    <a:pt x="0" y="14"/>
                  </a:cubicBezTo>
                  <a:cubicBezTo>
                    <a:pt x="0" y="4"/>
                    <a:pt x="8" y="0"/>
                    <a:pt x="17" y="0"/>
                  </a:cubicBezTo>
                  <a:lnTo>
                    <a:pt x="112" y="0"/>
                  </a:lnTo>
                  <a:cubicBezTo>
                    <a:pt x="121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" name="Freeform 40">
              <a:extLst>
                <a:ext uri="{FF2B5EF4-FFF2-40B4-BE49-F238E27FC236}">
                  <a16:creationId xmlns:a16="http://schemas.microsoft.com/office/drawing/2014/main" id="{7EEFCAD2-7286-452D-A1B1-FA0A876D95A5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180138" y="6421438"/>
              <a:ext cx="53975" cy="79375"/>
            </a:xfrm>
            <a:custGeom>
              <a:avLst/>
              <a:gdLst>
                <a:gd name="T0" fmla="*/ 30 w 149"/>
                <a:gd name="T1" fmla="*/ 120 h 215"/>
                <a:gd name="T2" fmla="*/ 30 w 149"/>
                <a:gd name="T3" fmla="*/ 188 h 215"/>
                <a:gd name="T4" fmla="*/ 88 w 149"/>
                <a:gd name="T5" fmla="*/ 188 h 215"/>
                <a:gd name="T6" fmla="*/ 119 w 149"/>
                <a:gd name="T7" fmla="*/ 155 h 215"/>
                <a:gd name="T8" fmla="*/ 86 w 149"/>
                <a:gd name="T9" fmla="*/ 120 h 215"/>
                <a:gd name="T10" fmla="*/ 30 w 149"/>
                <a:gd name="T11" fmla="*/ 120 h 215"/>
                <a:gd name="T12" fmla="*/ 30 w 149"/>
                <a:gd name="T13" fmla="*/ 27 h 215"/>
                <a:gd name="T14" fmla="*/ 30 w 149"/>
                <a:gd name="T15" fmla="*/ 93 h 215"/>
                <a:gd name="T16" fmla="*/ 76 w 149"/>
                <a:gd name="T17" fmla="*/ 93 h 215"/>
                <a:gd name="T18" fmla="*/ 108 w 149"/>
                <a:gd name="T19" fmla="*/ 61 h 215"/>
                <a:gd name="T20" fmla="*/ 76 w 149"/>
                <a:gd name="T21" fmla="*/ 27 h 215"/>
                <a:gd name="T22" fmla="*/ 30 w 149"/>
                <a:gd name="T23" fmla="*/ 27 h 215"/>
                <a:gd name="T24" fmla="*/ 78 w 149"/>
                <a:gd name="T25" fmla="*/ 0 h 215"/>
                <a:gd name="T26" fmla="*/ 138 w 149"/>
                <a:gd name="T27" fmla="*/ 61 h 215"/>
                <a:gd name="T28" fmla="*/ 113 w 149"/>
                <a:gd name="T29" fmla="*/ 104 h 215"/>
                <a:gd name="T30" fmla="*/ 149 w 149"/>
                <a:gd name="T31" fmla="*/ 154 h 215"/>
                <a:gd name="T32" fmla="*/ 90 w 149"/>
                <a:gd name="T33" fmla="*/ 215 h 215"/>
                <a:gd name="T34" fmla="*/ 17 w 149"/>
                <a:gd name="T35" fmla="*/ 215 h 215"/>
                <a:gd name="T36" fmla="*/ 0 w 149"/>
                <a:gd name="T37" fmla="*/ 198 h 215"/>
                <a:gd name="T38" fmla="*/ 0 w 149"/>
                <a:gd name="T39" fmla="*/ 17 h 215"/>
                <a:gd name="T40" fmla="*/ 17 w 149"/>
                <a:gd name="T41" fmla="*/ 0 h 215"/>
                <a:gd name="T42" fmla="*/ 78 w 149"/>
                <a:gd name="T4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9" h="215">
                  <a:moveTo>
                    <a:pt x="30" y="120"/>
                  </a:moveTo>
                  <a:lnTo>
                    <a:pt x="30" y="188"/>
                  </a:lnTo>
                  <a:lnTo>
                    <a:pt x="88" y="188"/>
                  </a:lnTo>
                  <a:cubicBezTo>
                    <a:pt x="110" y="188"/>
                    <a:pt x="119" y="175"/>
                    <a:pt x="119" y="155"/>
                  </a:cubicBezTo>
                  <a:cubicBezTo>
                    <a:pt x="119" y="135"/>
                    <a:pt x="110" y="120"/>
                    <a:pt x="86" y="120"/>
                  </a:cubicBezTo>
                  <a:lnTo>
                    <a:pt x="30" y="120"/>
                  </a:lnTo>
                  <a:close/>
                  <a:moveTo>
                    <a:pt x="30" y="27"/>
                  </a:moveTo>
                  <a:lnTo>
                    <a:pt x="30" y="93"/>
                  </a:lnTo>
                  <a:lnTo>
                    <a:pt x="76" y="93"/>
                  </a:lnTo>
                  <a:cubicBezTo>
                    <a:pt x="98" y="93"/>
                    <a:pt x="108" y="80"/>
                    <a:pt x="108" y="61"/>
                  </a:cubicBezTo>
                  <a:cubicBezTo>
                    <a:pt x="108" y="42"/>
                    <a:pt x="98" y="27"/>
                    <a:pt x="76" y="27"/>
                  </a:cubicBezTo>
                  <a:lnTo>
                    <a:pt x="30" y="27"/>
                  </a:lnTo>
                  <a:close/>
                  <a:moveTo>
                    <a:pt x="78" y="0"/>
                  </a:moveTo>
                  <a:cubicBezTo>
                    <a:pt x="110" y="0"/>
                    <a:pt x="138" y="21"/>
                    <a:pt x="138" y="61"/>
                  </a:cubicBezTo>
                  <a:cubicBezTo>
                    <a:pt x="138" y="85"/>
                    <a:pt x="125" y="98"/>
                    <a:pt x="113" y="104"/>
                  </a:cubicBezTo>
                  <a:cubicBezTo>
                    <a:pt x="133" y="111"/>
                    <a:pt x="149" y="129"/>
                    <a:pt x="149" y="154"/>
                  </a:cubicBezTo>
                  <a:cubicBezTo>
                    <a:pt x="149" y="189"/>
                    <a:pt x="124" y="215"/>
                    <a:pt x="90" y="215"/>
                  </a:cubicBezTo>
                  <a:lnTo>
                    <a:pt x="17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7"/>
                    <a:pt x="7" y="0"/>
                    <a:pt x="17" y="0"/>
                  </a:cubicBezTo>
                  <a:lnTo>
                    <a:pt x="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" name="Freeform 41">
              <a:extLst>
                <a:ext uri="{FF2B5EF4-FFF2-40B4-BE49-F238E27FC236}">
                  <a16:creationId xmlns:a16="http://schemas.microsoft.com/office/drawing/2014/main" id="{BE70EE65-63B5-4018-ADC0-3B0DBB15FE7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246813" y="6421438"/>
              <a:ext cx="52388" cy="79375"/>
            </a:xfrm>
            <a:custGeom>
              <a:avLst/>
              <a:gdLst>
                <a:gd name="T0" fmla="*/ 125 w 146"/>
                <a:gd name="T1" fmla="*/ 0 h 215"/>
                <a:gd name="T2" fmla="*/ 141 w 146"/>
                <a:gd name="T3" fmla="*/ 14 h 215"/>
                <a:gd name="T4" fmla="*/ 125 w 146"/>
                <a:gd name="T5" fmla="*/ 27 h 215"/>
                <a:gd name="T6" fmla="*/ 30 w 146"/>
                <a:gd name="T7" fmla="*/ 27 h 215"/>
                <a:gd name="T8" fmla="*/ 30 w 146"/>
                <a:gd name="T9" fmla="*/ 91 h 215"/>
                <a:gd name="T10" fmla="*/ 100 w 146"/>
                <a:gd name="T11" fmla="*/ 91 h 215"/>
                <a:gd name="T12" fmla="*/ 116 w 146"/>
                <a:gd name="T13" fmla="*/ 105 h 215"/>
                <a:gd name="T14" fmla="*/ 100 w 146"/>
                <a:gd name="T15" fmla="*/ 118 h 215"/>
                <a:gd name="T16" fmla="*/ 30 w 146"/>
                <a:gd name="T17" fmla="*/ 118 h 215"/>
                <a:gd name="T18" fmla="*/ 30 w 146"/>
                <a:gd name="T19" fmla="*/ 188 h 215"/>
                <a:gd name="T20" fmla="*/ 130 w 146"/>
                <a:gd name="T21" fmla="*/ 188 h 215"/>
                <a:gd name="T22" fmla="*/ 146 w 146"/>
                <a:gd name="T23" fmla="*/ 202 h 215"/>
                <a:gd name="T24" fmla="*/ 130 w 146"/>
                <a:gd name="T25" fmla="*/ 215 h 215"/>
                <a:gd name="T26" fmla="*/ 17 w 146"/>
                <a:gd name="T27" fmla="*/ 215 h 215"/>
                <a:gd name="T28" fmla="*/ 0 w 146"/>
                <a:gd name="T29" fmla="*/ 198 h 215"/>
                <a:gd name="T30" fmla="*/ 0 w 146"/>
                <a:gd name="T31" fmla="*/ 17 h 215"/>
                <a:gd name="T32" fmla="*/ 17 w 146"/>
                <a:gd name="T33" fmla="*/ 0 h 215"/>
                <a:gd name="T34" fmla="*/ 125 w 146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15">
                  <a:moveTo>
                    <a:pt x="125" y="0"/>
                  </a:moveTo>
                  <a:cubicBezTo>
                    <a:pt x="135" y="0"/>
                    <a:pt x="141" y="4"/>
                    <a:pt x="141" y="14"/>
                  </a:cubicBezTo>
                  <a:cubicBezTo>
                    <a:pt x="141" y="24"/>
                    <a:pt x="135" y="27"/>
                    <a:pt x="125" y="27"/>
                  </a:cubicBezTo>
                  <a:lnTo>
                    <a:pt x="30" y="27"/>
                  </a:lnTo>
                  <a:lnTo>
                    <a:pt x="30" y="91"/>
                  </a:lnTo>
                  <a:lnTo>
                    <a:pt x="100" y="91"/>
                  </a:lnTo>
                  <a:cubicBezTo>
                    <a:pt x="109" y="91"/>
                    <a:pt x="116" y="94"/>
                    <a:pt x="116" y="105"/>
                  </a:cubicBezTo>
                  <a:cubicBezTo>
                    <a:pt x="116" y="115"/>
                    <a:pt x="109" y="118"/>
                    <a:pt x="100" y="118"/>
                  </a:cubicBezTo>
                  <a:lnTo>
                    <a:pt x="30" y="118"/>
                  </a:lnTo>
                  <a:lnTo>
                    <a:pt x="30" y="188"/>
                  </a:lnTo>
                  <a:lnTo>
                    <a:pt x="130" y="188"/>
                  </a:lnTo>
                  <a:cubicBezTo>
                    <a:pt x="139" y="188"/>
                    <a:pt x="146" y="191"/>
                    <a:pt x="146" y="202"/>
                  </a:cubicBezTo>
                  <a:cubicBezTo>
                    <a:pt x="146" y="212"/>
                    <a:pt x="139" y="215"/>
                    <a:pt x="130" y="215"/>
                  </a:cubicBezTo>
                  <a:lnTo>
                    <a:pt x="17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7" y="0"/>
                    <a:pt x="17" y="0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Freeform 42">
              <a:extLst>
                <a:ext uri="{FF2B5EF4-FFF2-40B4-BE49-F238E27FC236}">
                  <a16:creationId xmlns:a16="http://schemas.microsoft.com/office/drawing/2014/main" id="{5402B3E4-ED6E-4B6E-A0AB-91DE253E1BD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321425" y="6421438"/>
              <a:ext cx="50800" cy="79375"/>
            </a:xfrm>
            <a:custGeom>
              <a:avLst/>
              <a:gdLst>
                <a:gd name="T0" fmla="*/ 15 w 141"/>
                <a:gd name="T1" fmla="*/ 0 h 215"/>
                <a:gd name="T2" fmla="*/ 30 w 141"/>
                <a:gd name="T3" fmla="*/ 17 h 215"/>
                <a:gd name="T4" fmla="*/ 30 w 141"/>
                <a:gd name="T5" fmla="*/ 188 h 215"/>
                <a:gd name="T6" fmla="*/ 126 w 141"/>
                <a:gd name="T7" fmla="*/ 188 h 215"/>
                <a:gd name="T8" fmla="*/ 141 w 141"/>
                <a:gd name="T9" fmla="*/ 202 h 215"/>
                <a:gd name="T10" fmla="*/ 126 w 141"/>
                <a:gd name="T11" fmla="*/ 215 h 215"/>
                <a:gd name="T12" fmla="*/ 17 w 141"/>
                <a:gd name="T13" fmla="*/ 215 h 215"/>
                <a:gd name="T14" fmla="*/ 0 w 141"/>
                <a:gd name="T15" fmla="*/ 198 h 215"/>
                <a:gd name="T16" fmla="*/ 0 w 141"/>
                <a:gd name="T17" fmla="*/ 17 h 215"/>
                <a:gd name="T18" fmla="*/ 15 w 141"/>
                <a:gd name="T1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215">
                  <a:moveTo>
                    <a:pt x="15" y="0"/>
                  </a:moveTo>
                  <a:cubicBezTo>
                    <a:pt x="25" y="0"/>
                    <a:pt x="30" y="7"/>
                    <a:pt x="30" y="17"/>
                  </a:cubicBezTo>
                  <a:lnTo>
                    <a:pt x="30" y="188"/>
                  </a:lnTo>
                  <a:lnTo>
                    <a:pt x="126" y="188"/>
                  </a:lnTo>
                  <a:cubicBezTo>
                    <a:pt x="135" y="188"/>
                    <a:pt x="141" y="192"/>
                    <a:pt x="141" y="202"/>
                  </a:cubicBezTo>
                  <a:cubicBezTo>
                    <a:pt x="141" y="211"/>
                    <a:pt x="135" y="215"/>
                    <a:pt x="126" y="215"/>
                  </a:cubicBezTo>
                  <a:lnTo>
                    <a:pt x="17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7"/>
                    <a:pt x="5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Freeform 43">
              <a:extLst>
                <a:ext uri="{FF2B5EF4-FFF2-40B4-BE49-F238E27FC236}">
                  <a16:creationId xmlns:a16="http://schemas.microsoft.com/office/drawing/2014/main" id="{AB63E5CD-A4AE-4D68-9D83-D2A5C74D8C8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386513" y="6421438"/>
              <a:ext cx="46038" cy="79375"/>
            </a:xfrm>
            <a:custGeom>
              <a:avLst/>
              <a:gdLst>
                <a:gd name="T0" fmla="*/ 127 w 127"/>
                <a:gd name="T1" fmla="*/ 14 h 215"/>
                <a:gd name="T2" fmla="*/ 111 w 127"/>
                <a:gd name="T3" fmla="*/ 27 h 215"/>
                <a:gd name="T4" fmla="*/ 78 w 127"/>
                <a:gd name="T5" fmla="*/ 27 h 215"/>
                <a:gd name="T6" fmla="*/ 78 w 127"/>
                <a:gd name="T7" fmla="*/ 188 h 215"/>
                <a:gd name="T8" fmla="*/ 111 w 127"/>
                <a:gd name="T9" fmla="*/ 188 h 215"/>
                <a:gd name="T10" fmla="*/ 127 w 127"/>
                <a:gd name="T11" fmla="*/ 202 h 215"/>
                <a:gd name="T12" fmla="*/ 111 w 127"/>
                <a:gd name="T13" fmla="*/ 215 h 215"/>
                <a:gd name="T14" fmla="*/ 16 w 127"/>
                <a:gd name="T15" fmla="*/ 215 h 215"/>
                <a:gd name="T16" fmla="*/ 0 w 127"/>
                <a:gd name="T17" fmla="*/ 202 h 215"/>
                <a:gd name="T18" fmla="*/ 16 w 127"/>
                <a:gd name="T19" fmla="*/ 188 h 215"/>
                <a:gd name="T20" fmla="*/ 49 w 127"/>
                <a:gd name="T21" fmla="*/ 188 h 215"/>
                <a:gd name="T22" fmla="*/ 49 w 127"/>
                <a:gd name="T23" fmla="*/ 27 h 215"/>
                <a:gd name="T24" fmla="*/ 16 w 127"/>
                <a:gd name="T25" fmla="*/ 27 h 215"/>
                <a:gd name="T26" fmla="*/ 0 w 127"/>
                <a:gd name="T27" fmla="*/ 14 h 215"/>
                <a:gd name="T28" fmla="*/ 16 w 127"/>
                <a:gd name="T29" fmla="*/ 0 h 215"/>
                <a:gd name="T30" fmla="*/ 111 w 127"/>
                <a:gd name="T31" fmla="*/ 0 h 215"/>
                <a:gd name="T32" fmla="*/ 127 w 127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215">
                  <a:moveTo>
                    <a:pt x="127" y="14"/>
                  </a:moveTo>
                  <a:cubicBezTo>
                    <a:pt x="127" y="23"/>
                    <a:pt x="120" y="27"/>
                    <a:pt x="111" y="27"/>
                  </a:cubicBezTo>
                  <a:lnTo>
                    <a:pt x="78" y="27"/>
                  </a:lnTo>
                  <a:lnTo>
                    <a:pt x="78" y="188"/>
                  </a:lnTo>
                  <a:lnTo>
                    <a:pt x="111" y="188"/>
                  </a:lnTo>
                  <a:cubicBezTo>
                    <a:pt x="120" y="188"/>
                    <a:pt x="127" y="192"/>
                    <a:pt x="127" y="202"/>
                  </a:cubicBezTo>
                  <a:cubicBezTo>
                    <a:pt x="127" y="211"/>
                    <a:pt x="120" y="215"/>
                    <a:pt x="111" y="215"/>
                  </a:cubicBezTo>
                  <a:lnTo>
                    <a:pt x="16" y="215"/>
                  </a:lnTo>
                  <a:cubicBezTo>
                    <a:pt x="7" y="215"/>
                    <a:pt x="0" y="211"/>
                    <a:pt x="0" y="202"/>
                  </a:cubicBezTo>
                  <a:cubicBezTo>
                    <a:pt x="0" y="192"/>
                    <a:pt x="7" y="188"/>
                    <a:pt x="16" y="188"/>
                  </a:cubicBezTo>
                  <a:lnTo>
                    <a:pt x="49" y="188"/>
                  </a:lnTo>
                  <a:lnTo>
                    <a:pt x="49" y="27"/>
                  </a:lnTo>
                  <a:lnTo>
                    <a:pt x="16" y="27"/>
                  </a:lnTo>
                  <a:cubicBezTo>
                    <a:pt x="7" y="27"/>
                    <a:pt x="0" y="23"/>
                    <a:pt x="0" y="14"/>
                  </a:cubicBezTo>
                  <a:cubicBezTo>
                    <a:pt x="0" y="4"/>
                    <a:pt x="7" y="0"/>
                    <a:pt x="16" y="0"/>
                  </a:cubicBezTo>
                  <a:lnTo>
                    <a:pt x="111" y="0"/>
                  </a:lnTo>
                  <a:cubicBezTo>
                    <a:pt x="120" y="0"/>
                    <a:pt x="127" y="4"/>
                    <a:pt x="12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1" name="Freeform 44">
              <a:extLst>
                <a:ext uri="{FF2B5EF4-FFF2-40B4-BE49-F238E27FC236}">
                  <a16:creationId xmlns:a16="http://schemas.microsoft.com/office/drawing/2014/main" id="{FCED65BD-ABB7-4097-A6BC-4519E388832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451600" y="6421438"/>
              <a:ext cx="55563" cy="80963"/>
            </a:xfrm>
            <a:custGeom>
              <a:avLst/>
              <a:gdLst>
                <a:gd name="T0" fmla="*/ 0 w 156"/>
                <a:gd name="T1" fmla="*/ 17 h 218"/>
                <a:gd name="T2" fmla="*/ 15 w 156"/>
                <a:gd name="T3" fmla="*/ 0 h 218"/>
                <a:gd name="T4" fmla="*/ 30 w 156"/>
                <a:gd name="T5" fmla="*/ 17 h 218"/>
                <a:gd name="T6" fmla="*/ 30 w 156"/>
                <a:gd name="T7" fmla="*/ 136 h 218"/>
                <a:gd name="T8" fmla="*/ 79 w 156"/>
                <a:gd name="T9" fmla="*/ 191 h 218"/>
                <a:gd name="T10" fmla="*/ 127 w 156"/>
                <a:gd name="T11" fmla="*/ 136 h 218"/>
                <a:gd name="T12" fmla="*/ 127 w 156"/>
                <a:gd name="T13" fmla="*/ 17 h 218"/>
                <a:gd name="T14" fmla="*/ 141 w 156"/>
                <a:gd name="T15" fmla="*/ 0 h 218"/>
                <a:gd name="T16" fmla="*/ 156 w 156"/>
                <a:gd name="T17" fmla="*/ 17 h 218"/>
                <a:gd name="T18" fmla="*/ 156 w 156"/>
                <a:gd name="T19" fmla="*/ 136 h 218"/>
                <a:gd name="T20" fmla="*/ 79 w 156"/>
                <a:gd name="T21" fmla="*/ 218 h 218"/>
                <a:gd name="T22" fmla="*/ 0 w 156"/>
                <a:gd name="T23" fmla="*/ 137 h 218"/>
                <a:gd name="T24" fmla="*/ 0 w 156"/>
                <a:gd name="T25" fmla="*/ 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218">
                  <a:moveTo>
                    <a:pt x="0" y="17"/>
                  </a:moveTo>
                  <a:cubicBezTo>
                    <a:pt x="0" y="8"/>
                    <a:pt x="6" y="0"/>
                    <a:pt x="15" y="0"/>
                  </a:cubicBezTo>
                  <a:cubicBezTo>
                    <a:pt x="24" y="0"/>
                    <a:pt x="30" y="8"/>
                    <a:pt x="30" y="17"/>
                  </a:cubicBezTo>
                  <a:lnTo>
                    <a:pt x="30" y="136"/>
                  </a:lnTo>
                  <a:cubicBezTo>
                    <a:pt x="30" y="176"/>
                    <a:pt x="48" y="191"/>
                    <a:pt x="79" y="191"/>
                  </a:cubicBezTo>
                  <a:cubicBezTo>
                    <a:pt x="109" y="191"/>
                    <a:pt x="127" y="176"/>
                    <a:pt x="127" y="136"/>
                  </a:cubicBezTo>
                  <a:lnTo>
                    <a:pt x="127" y="17"/>
                  </a:lnTo>
                  <a:cubicBezTo>
                    <a:pt x="127" y="8"/>
                    <a:pt x="132" y="0"/>
                    <a:pt x="141" y="0"/>
                  </a:cubicBezTo>
                  <a:cubicBezTo>
                    <a:pt x="151" y="0"/>
                    <a:pt x="156" y="8"/>
                    <a:pt x="156" y="17"/>
                  </a:cubicBezTo>
                  <a:lnTo>
                    <a:pt x="156" y="136"/>
                  </a:lnTo>
                  <a:cubicBezTo>
                    <a:pt x="156" y="184"/>
                    <a:pt x="129" y="218"/>
                    <a:pt x="79" y="218"/>
                  </a:cubicBezTo>
                  <a:cubicBezTo>
                    <a:pt x="28" y="218"/>
                    <a:pt x="0" y="184"/>
                    <a:pt x="0" y="137"/>
                  </a:cubicBez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Freeform 45">
              <a:extLst>
                <a:ext uri="{FF2B5EF4-FFF2-40B4-BE49-F238E27FC236}">
                  <a16:creationId xmlns:a16="http://schemas.microsoft.com/office/drawing/2014/main" id="{5ABB8920-B011-4FEA-8FD3-9273D27D8516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516688" y="6419851"/>
              <a:ext cx="58738" cy="82550"/>
            </a:xfrm>
            <a:custGeom>
              <a:avLst/>
              <a:gdLst>
                <a:gd name="T0" fmla="*/ 0 w 159"/>
                <a:gd name="T1" fmla="*/ 170 h 221"/>
                <a:gd name="T2" fmla="*/ 14 w 159"/>
                <a:gd name="T3" fmla="*/ 155 h 221"/>
                <a:gd name="T4" fmla="*/ 28 w 159"/>
                <a:gd name="T5" fmla="*/ 164 h 221"/>
                <a:gd name="T6" fmla="*/ 84 w 159"/>
                <a:gd name="T7" fmla="*/ 194 h 221"/>
                <a:gd name="T8" fmla="*/ 129 w 159"/>
                <a:gd name="T9" fmla="*/ 159 h 221"/>
                <a:gd name="T10" fmla="*/ 8 w 159"/>
                <a:gd name="T11" fmla="*/ 62 h 221"/>
                <a:gd name="T12" fmla="*/ 81 w 159"/>
                <a:gd name="T13" fmla="*/ 0 h 221"/>
                <a:gd name="T14" fmla="*/ 147 w 159"/>
                <a:gd name="T15" fmla="*/ 33 h 221"/>
                <a:gd name="T16" fmla="*/ 151 w 159"/>
                <a:gd name="T17" fmla="*/ 46 h 221"/>
                <a:gd name="T18" fmla="*/ 136 w 159"/>
                <a:gd name="T19" fmla="*/ 61 h 221"/>
                <a:gd name="T20" fmla="*/ 123 w 159"/>
                <a:gd name="T21" fmla="*/ 52 h 221"/>
                <a:gd name="T22" fmla="*/ 81 w 159"/>
                <a:gd name="T23" fmla="*/ 27 h 221"/>
                <a:gd name="T24" fmla="*/ 37 w 159"/>
                <a:gd name="T25" fmla="*/ 62 h 221"/>
                <a:gd name="T26" fmla="*/ 159 w 159"/>
                <a:gd name="T27" fmla="*/ 158 h 221"/>
                <a:gd name="T28" fmla="*/ 84 w 159"/>
                <a:gd name="T29" fmla="*/ 221 h 221"/>
                <a:gd name="T30" fmla="*/ 3 w 159"/>
                <a:gd name="T31" fmla="*/ 182 h 221"/>
                <a:gd name="T32" fmla="*/ 0 w 159"/>
                <a:gd name="T33" fmla="*/ 17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" h="221">
                  <a:moveTo>
                    <a:pt x="0" y="170"/>
                  </a:moveTo>
                  <a:cubicBezTo>
                    <a:pt x="0" y="162"/>
                    <a:pt x="5" y="155"/>
                    <a:pt x="14" y="155"/>
                  </a:cubicBezTo>
                  <a:cubicBezTo>
                    <a:pt x="20" y="155"/>
                    <a:pt x="24" y="158"/>
                    <a:pt x="28" y="164"/>
                  </a:cubicBezTo>
                  <a:cubicBezTo>
                    <a:pt x="40" y="184"/>
                    <a:pt x="54" y="194"/>
                    <a:pt x="84" y="194"/>
                  </a:cubicBezTo>
                  <a:cubicBezTo>
                    <a:pt x="113" y="194"/>
                    <a:pt x="129" y="182"/>
                    <a:pt x="129" y="159"/>
                  </a:cubicBezTo>
                  <a:cubicBezTo>
                    <a:pt x="129" y="102"/>
                    <a:pt x="8" y="136"/>
                    <a:pt x="8" y="62"/>
                  </a:cubicBezTo>
                  <a:cubicBezTo>
                    <a:pt x="8" y="20"/>
                    <a:pt x="43" y="0"/>
                    <a:pt x="81" y="0"/>
                  </a:cubicBezTo>
                  <a:cubicBezTo>
                    <a:pt x="113" y="0"/>
                    <a:pt x="134" y="11"/>
                    <a:pt x="147" y="33"/>
                  </a:cubicBezTo>
                  <a:cubicBezTo>
                    <a:pt x="150" y="38"/>
                    <a:pt x="151" y="42"/>
                    <a:pt x="151" y="46"/>
                  </a:cubicBezTo>
                  <a:cubicBezTo>
                    <a:pt x="151" y="56"/>
                    <a:pt x="144" y="61"/>
                    <a:pt x="136" y="61"/>
                  </a:cubicBezTo>
                  <a:cubicBezTo>
                    <a:pt x="131" y="61"/>
                    <a:pt x="126" y="58"/>
                    <a:pt x="123" y="52"/>
                  </a:cubicBezTo>
                  <a:cubicBezTo>
                    <a:pt x="114" y="34"/>
                    <a:pt x="102" y="27"/>
                    <a:pt x="81" y="27"/>
                  </a:cubicBezTo>
                  <a:cubicBezTo>
                    <a:pt x="56" y="27"/>
                    <a:pt x="37" y="37"/>
                    <a:pt x="37" y="62"/>
                  </a:cubicBezTo>
                  <a:cubicBezTo>
                    <a:pt x="37" y="105"/>
                    <a:pt x="159" y="79"/>
                    <a:pt x="159" y="158"/>
                  </a:cubicBezTo>
                  <a:cubicBezTo>
                    <a:pt x="159" y="200"/>
                    <a:pt x="122" y="221"/>
                    <a:pt x="84" y="221"/>
                  </a:cubicBezTo>
                  <a:cubicBezTo>
                    <a:pt x="50" y="221"/>
                    <a:pt x="21" y="209"/>
                    <a:pt x="3" y="182"/>
                  </a:cubicBezTo>
                  <a:cubicBezTo>
                    <a:pt x="1" y="178"/>
                    <a:pt x="0" y="174"/>
                    <a:pt x="0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3" name="Freeform 46">
              <a:extLst>
                <a:ext uri="{FF2B5EF4-FFF2-40B4-BE49-F238E27FC236}">
                  <a16:creationId xmlns:a16="http://schemas.microsoft.com/office/drawing/2014/main" id="{12379D04-8A35-4E36-BD83-770A8E6C2A61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592888" y="6462713"/>
              <a:ext cx="46038" cy="9525"/>
            </a:xfrm>
            <a:custGeom>
              <a:avLst/>
              <a:gdLst>
                <a:gd name="T0" fmla="*/ 111 w 127"/>
                <a:gd name="T1" fmla="*/ 0 h 26"/>
                <a:gd name="T2" fmla="*/ 127 w 127"/>
                <a:gd name="T3" fmla="*/ 13 h 26"/>
                <a:gd name="T4" fmla="*/ 111 w 127"/>
                <a:gd name="T5" fmla="*/ 26 h 26"/>
                <a:gd name="T6" fmla="*/ 15 w 127"/>
                <a:gd name="T7" fmla="*/ 26 h 26"/>
                <a:gd name="T8" fmla="*/ 0 w 127"/>
                <a:gd name="T9" fmla="*/ 13 h 26"/>
                <a:gd name="T10" fmla="*/ 15 w 127"/>
                <a:gd name="T11" fmla="*/ 0 h 26"/>
                <a:gd name="T12" fmla="*/ 111 w 127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26">
                  <a:moveTo>
                    <a:pt x="111" y="0"/>
                  </a:moveTo>
                  <a:cubicBezTo>
                    <a:pt x="121" y="0"/>
                    <a:pt x="127" y="3"/>
                    <a:pt x="127" y="13"/>
                  </a:cubicBezTo>
                  <a:cubicBezTo>
                    <a:pt x="127" y="23"/>
                    <a:pt x="121" y="26"/>
                    <a:pt x="111" y="26"/>
                  </a:cubicBezTo>
                  <a:lnTo>
                    <a:pt x="15" y="26"/>
                  </a:lnTo>
                  <a:cubicBezTo>
                    <a:pt x="6" y="26"/>
                    <a:pt x="0" y="23"/>
                    <a:pt x="0" y="13"/>
                  </a:cubicBezTo>
                  <a:cubicBezTo>
                    <a:pt x="0" y="3"/>
                    <a:pt x="6" y="0"/>
                    <a:pt x="15" y="0"/>
                  </a:cubicBezTo>
                  <a:lnTo>
                    <a:pt x="1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4" name="Freeform 47">
              <a:extLst>
                <a:ext uri="{FF2B5EF4-FFF2-40B4-BE49-F238E27FC236}">
                  <a16:creationId xmlns:a16="http://schemas.microsoft.com/office/drawing/2014/main" id="{7E47CF67-3E96-4D3E-BD8A-4A637D51E5F6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654800" y="6421438"/>
              <a:ext cx="60325" cy="79375"/>
            </a:xfrm>
            <a:custGeom>
              <a:avLst/>
              <a:gdLst>
                <a:gd name="T0" fmla="*/ 59 w 166"/>
                <a:gd name="T1" fmla="*/ 126 h 215"/>
                <a:gd name="T2" fmla="*/ 107 w 166"/>
                <a:gd name="T3" fmla="*/ 126 h 215"/>
                <a:gd name="T4" fmla="*/ 83 w 166"/>
                <a:gd name="T5" fmla="*/ 56 h 215"/>
                <a:gd name="T6" fmla="*/ 59 w 166"/>
                <a:gd name="T7" fmla="*/ 126 h 215"/>
                <a:gd name="T8" fmla="*/ 165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8 w 166"/>
                <a:gd name="T15" fmla="*/ 205 h 215"/>
                <a:gd name="T16" fmla="*/ 118 w 166"/>
                <a:gd name="T17" fmla="*/ 153 h 215"/>
                <a:gd name="T18" fmla="*/ 49 w 166"/>
                <a:gd name="T19" fmla="*/ 153 h 215"/>
                <a:gd name="T20" fmla="*/ 29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2 w 166"/>
                <a:gd name="T27" fmla="*/ 193 h 215"/>
                <a:gd name="T28" fmla="*/ 70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5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9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9" y="126"/>
                  </a:lnTo>
                  <a:close/>
                  <a:moveTo>
                    <a:pt x="165" y="193"/>
                  </a:moveTo>
                  <a:cubicBezTo>
                    <a:pt x="166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1" y="212"/>
                    <a:pt x="138" y="205"/>
                  </a:cubicBezTo>
                  <a:lnTo>
                    <a:pt x="118" y="153"/>
                  </a:lnTo>
                  <a:lnTo>
                    <a:pt x="49" y="153"/>
                  </a:lnTo>
                  <a:lnTo>
                    <a:pt x="29" y="205"/>
                  </a:lnTo>
                  <a:cubicBezTo>
                    <a:pt x="26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1" y="196"/>
                    <a:pt x="2" y="193"/>
                  </a:cubicBezTo>
                  <a:lnTo>
                    <a:pt x="70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4" y="7"/>
                    <a:pt x="96" y="13"/>
                  </a:cubicBezTo>
                  <a:lnTo>
                    <a:pt x="16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5" name="Freeform 48">
              <a:extLst>
                <a:ext uri="{FF2B5EF4-FFF2-40B4-BE49-F238E27FC236}">
                  <a16:creationId xmlns:a16="http://schemas.microsoft.com/office/drawing/2014/main" id="{BA9C53FF-4FF8-4E86-BCBD-A61896FF805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727825" y="6421438"/>
              <a:ext cx="53975" cy="79375"/>
            </a:xfrm>
            <a:custGeom>
              <a:avLst/>
              <a:gdLst>
                <a:gd name="T0" fmla="*/ 61 w 151"/>
                <a:gd name="T1" fmla="*/ 107 h 215"/>
                <a:gd name="T2" fmla="*/ 30 w 151"/>
                <a:gd name="T3" fmla="*/ 144 h 215"/>
                <a:gd name="T4" fmla="*/ 30 w 151"/>
                <a:gd name="T5" fmla="*/ 198 h 215"/>
                <a:gd name="T6" fmla="*/ 15 w 151"/>
                <a:gd name="T7" fmla="*/ 215 h 215"/>
                <a:gd name="T8" fmla="*/ 0 w 151"/>
                <a:gd name="T9" fmla="*/ 198 h 215"/>
                <a:gd name="T10" fmla="*/ 0 w 151"/>
                <a:gd name="T11" fmla="*/ 17 h 215"/>
                <a:gd name="T12" fmla="*/ 15 w 151"/>
                <a:gd name="T13" fmla="*/ 0 h 215"/>
                <a:gd name="T14" fmla="*/ 30 w 151"/>
                <a:gd name="T15" fmla="*/ 17 h 215"/>
                <a:gd name="T16" fmla="*/ 30 w 151"/>
                <a:gd name="T17" fmla="*/ 101 h 215"/>
                <a:gd name="T18" fmla="*/ 105 w 151"/>
                <a:gd name="T19" fmla="*/ 6 h 215"/>
                <a:gd name="T20" fmla="*/ 118 w 151"/>
                <a:gd name="T21" fmla="*/ 0 h 215"/>
                <a:gd name="T22" fmla="*/ 132 w 151"/>
                <a:gd name="T23" fmla="*/ 13 h 215"/>
                <a:gd name="T24" fmla="*/ 126 w 151"/>
                <a:gd name="T25" fmla="*/ 26 h 215"/>
                <a:gd name="T26" fmla="*/ 79 w 151"/>
                <a:gd name="T27" fmla="*/ 83 h 215"/>
                <a:gd name="T28" fmla="*/ 149 w 151"/>
                <a:gd name="T29" fmla="*/ 190 h 215"/>
                <a:gd name="T30" fmla="*/ 151 w 151"/>
                <a:gd name="T31" fmla="*/ 199 h 215"/>
                <a:gd name="T32" fmla="*/ 137 w 151"/>
                <a:gd name="T33" fmla="*/ 215 h 215"/>
                <a:gd name="T34" fmla="*/ 124 w 151"/>
                <a:gd name="T35" fmla="*/ 207 h 215"/>
                <a:gd name="T36" fmla="*/ 61 w 151"/>
                <a:gd name="T37" fmla="*/ 10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215">
                  <a:moveTo>
                    <a:pt x="61" y="107"/>
                  </a:moveTo>
                  <a:lnTo>
                    <a:pt x="30" y="144"/>
                  </a:lnTo>
                  <a:lnTo>
                    <a:pt x="30" y="198"/>
                  </a:lnTo>
                  <a:cubicBezTo>
                    <a:pt x="30" y="208"/>
                    <a:pt x="25" y="215"/>
                    <a:pt x="15" y="215"/>
                  </a:cubicBezTo>
                  <a:cubicBezTo>
                    <a:pt x="6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6" y="0"/>
                    <a:pt x="15" y="0"/>
                  </a:cubicBezTo>
                  <a:cubicBezTo>
                    <a:pt x="24" y="0"/>
                    <a:pt x="30" y="8"/>
                    <a:pt x="30" y="17"/>
                  </a:cubicBezTo>
                  <a:lnTo>
                    <a:pt x="30" y="101"/>
                  </a:lnTo>
                  <a:lnTo>
                    <a:pt x="105" y="6"/>
                  </a:lnTo>
                  <a:cubicBezTo>
                    <a:pt x="109" y="2"/>
                    <a:pt x="113" y="0"/>
                    <a:pt x="118" y="0"/>
                  </a:cubicBezTo>
                  <a:cubicBezTo>
                    <a:pt x="126" y="0"/>
                    <a:pt x="132" y="5"/>
                    <a:pt x="132" y="13"/>
                  </a:cubicBezTo>
                  <a:cubicBezTo>
                    <a:pt x="132" y="17"/>
                    <a:pt x="130" y="21"/>
                    <a:pt x="126" y="26"/>
                  </a:cubicBezTo>
                  <a:lnTo>
                    <a:pt x="79" y="83"/>
                  </a:lnTo>
                  <a:lnTo>
                    <a:pt x="149" y="190"/>
                  </a:lnTo>
                  <a:cubicBezTo>
                    <a:pt x="151" y="193"/>
                    <a:pt x="151" y="196"/>
                    <a:pt x="151" y="199"/>
                  </a:cubicBezTo>
                  <a:cubicBezTo>
                    <a:pt x="151" y="208"/>
                    <a:pt x="145" y="215"/>
                    <a:pt x="137" y="215"/>
                  </a:cubicBezTo>
                  <a:cubicBezTo>
                    <a:pt x="132" y="215"/>
                    <a:pt x="127" y="212"/>
                    <a:pt x="124" y="207"/>
                  </a:cubicBezTo>
                  <a:lnTo>
                    <a:pt x="6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6" name="Freeform 49">
              <a:extLst>
                <a:ext uri="{FF2B5EF4-FFF2-40B4-BE49-F238E27FC236}">
                  <a16:creationId xmlns:a16="http://schemas.microsoft.com/office/drawing/2014/main" id="{FAC167CF-CD06-431F-9B50-2BB2BC85CCAE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792913" y="6421438"/>
              <a:ext cx="58738" cy="79375"/>
            </a:xfrm>
            <a:custGeom>
              <a:avLst/>
              <a:gdLst>
                <a:gd name="T0" fmla="*/ 58 w 166"/>
                <a:gd name="T1" fmla="*/ 126 h 215"/>
                <a:gd name="T2" fmla="*/ 107 w 166"/>
                <a:gd name="T3" fmla="*/ 126 h 215"/>
                <a:gd name="T4" fmla="*/ 83 w 166"/>
                <a:gd name="T5" fmla="*/ 56 h 215"/>
                <a:gd name="T6" fmla="*/ 58 w 166"/>
                <a:gd name="T7" fmla="*/ 126 h 215"/>
                <a:gd name="T8" fmla="*/ 164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7 w 166"/>
                <a:gd name="T15" fmla="*/ 205 h 215"/>
                <a:gd name="T16" fmla="*/ 117 w 166"/>
                <a:gd name="T17" fmla="*/ 153 h 215"/>
                <a:gd name="T18" fmla="*/ 48 w 166"/>
                <a:gd name="T19" fmla="*/ 153 h 215"/>
                <a:gd name="T20" fmla="*/ 28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1 w 166"/>
                <a:gd name="T27" fmla="*/ 193 h 215"/>
                <a:gd name="T28" fmla="*/ 69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4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8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8" y="126"/>
                  </a:lnTo>
                  <a:close/>
                  <a:moveTo>
                    <a:pt x="164" y="193"/>
                  </a:moveTo>
                  <a:cubicBezTo>
                    <a:pt x="165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0" y="212"/>
                    <a:pt x="137" y="205"/>
                  </a:cubicBezTo>
                  <a:lnTo>
                    <a:pt x="117" y="153"/>
                  </a:lnTo>
                  <a:lnTo>
                    <a:pt x="48" y="153"/>
                  </a:lnTo>
                  <a:lnTo>
                    <a:pt x="28" y="205"/>
                  </a:lnTo>
                  <a:cubicBezTo>
                    <a:pt x="25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69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3" y="7"/>
                    <a:pt x="96" y="13"/>
                  </a:cubicBezTo>
                  <a:lnTo>
                    <a:pt x="164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7" name="Freeform 50">
              <a:extLst>
                <a:ext uri="{FF2B5EF4-FFF2-40B4-BE49-F238E27FC236}">
                  <a16:creationId xmlns:a16="http://schemas.microsoft.com/office/drawing/2014/main" id="{167AB01E-8A91-4A73-A6C2-2A76C37786F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859588" y="6421438"/>
              <a:ext cx="61913" cy="79375"/>
            </a:xfrm>
            <a:custGeom>
              <a:avLst/>
              <a:gdLst>
                <a:gd name="T0" fmla="*/ 157 w 174"/>
                <a:gd name="T1" fmla="*/ 0 h 215"/>
                <a:gd name="T2" fmla="*/ 174 w 174"/>
                <a:gd name="T3" fmla="*/ 14 h 215"/>
                <a:gd name="T4" fmla="*/ 157 w 174"/>
                <a:gd name="T5" fmla="*/ 27 h 215"/>
                <a:gd name="T6" fmla="*/ 102 w 174"/>
                <a:gd name="T7" fmla="*/ 27 h 215"/>
                <a:gd name="T8" fmla="*/ 102 w 174"/>
                <a:gd name="T9" fmla="*/ 198 h 215"/>
                <a:gd name="T10" fmla="*/ 87 w 174"/>
                <a:gd name="T11" fmla="*/ 215 h 215"/>
                <a:gd name="T12" fmla="*/ 72 w 174"/>
                <a:gd name="T13" fmla="*/ 198 h 215"/>
                <a:gd name="T14" fmla="*/ 72 w 174"/>
                <a:gd name="T15" fmla="*/ 27 h 215"/>
                <a:gd name="T16" fmla="*/ 17 w 174"/>
                <a:gd name="T17" fmla="*/ 27 h 215"/>
                <a:gd name="T18" fmla="*/ 0 w 174"/>
                <a:gd name="T19" fmla="*/ 14 h 215"/>
                <a:gd name="T20" fmla="*/ 17 w 174"/>
                <a:gd name="T21" fmla="*/ 0 h 215"/>
                <a:gd name="T22" fmla="*/ 157 w 174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15">
                  <a:moveTo>
                    <a:pt x="157" y="0"/>
                  </a:moveTo>
                  <a:cubicBezTo>
                    <a:pt x="167" y="0"/>
                    <a:pt x="174" y="4"/>
                    <a:pt x="174" y="14"/>
                  </a:cubicBezTo>
                  <a:cubicBezTo>
                    <a:pt x="174" y="24"/>
                    <a:pt x="167" y="27"/>
                    <a:pt x="157" y="27"/>
                  </a:cubicBezTo>
                  <a:lnTo>
                    <a:pt x="102" y="27"/>
                  </a:lnTo>
                  <a:lnTo>
                    <a:pt x="102" y="198"/>
                  </a:lnTo>
                  <a:cubicBezTo>
                    <a:pt x="102" y="208"/>
                    <a:pt x="97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7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8" name="Freeform 51">
              <a:extLst>
                <a:ext uri="{FF2B5EF4-FFF2-40B4-BE49-F238E27FC236}">
                  <a16:creationId xmlns:a16="http://schemas.microsoft.com/office/drawing/2014/main" id="{140694EB-3CD6-49BB-8257-F84B01588330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932613" y="6421438"/>
              <a:ext cx="53975" cy="79375"/>
            </a:xfrm>
            <a:custGeom>
              <a:avLst/>
              <a:gdLst>
                <a:gd name="T0" fmla="*/ 125 w 146"/>
                <a:gd name="T1" fmla="*/ 0 h 215"/>
                <a:gd name="T2" fmla="*/ 141 w 146"/>
                <a:gd name="T3" fmla="*/ 14 h 215"/>
                <a:gd name="T4" fmla="*/ 125 w 146"/>
                <a:gd name="T5" fmla="*/ 27 h 215"/>
                <a:gd name="T6" fmla="*/ 29 w 146"/>
                <a:gd name="T7" fmla="*/ 27 h 215"/>
                <a:gd name="T8" fmla="*/ 29 w 146"/>
                <a:gd name="T9" fmla="*/ 91 h 215"/>
                <a:gd name="T10" fmla="*/ 100 w 146"/>
                <a:gd name="T11" fmla="*/ 91 h 215"/>
                <a:gd name="T12" fmla="*/ 115 w 146"/>
                <a:gd name="T13" fmla="*/ 105 h 215"/>
                <a:gd name="T14" fmla="*/ 100 w 146"/>
                <a:gd name="T15" fmla="*/ 118 h 215"/>
                <a:gd name="T16" fmla="*/ 29 w 146"/>
                <a:gd name="T17" fmla="*/ 118 h 215"/>
                <a:gd name="T18" fmla="*/ 29 w 146"/>
                <a:gd name="T19" fmla="*/ 188 h 215"/>
                <a:gd name="T20" fmla="*/ 130 w 146"/>
                <a:gd name="T21" fmla="*/ 188 h 215"/>
                <a:gd name="T22" fmla="*/ 146 w 146"/>
                <a:gd name="T23" fmla="*/ 202 h 215"/>
                <a:gd name="T24" fmla="*/ 130 w 146"/>
                <a:gd name="T25" fmla="*/ 215 h 215"/>
                <a:gd name="T26" fmla="*/ 16 w 146"/>
                <a:gd name="T27" fmla="*/ 215 h 215"/>
                <a:gd name="T28" fmla="*/ 0 w 146"/>
                <a:gd name="T29" fmla="*/ 198 h 215"/>
                <a:gd name="T30" fmla="*/ 0 w 146"/>
                <a:gd name="T31" fmla="*/ 17 h 215"/>
                <a:gd name="T32" fmla="*/ 16 w 146"/>
                <a:gd name="T33" fmla="*/ 0 h 215"/>
                <a:gd name="T34" fmla="*/ 125 w 146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15">
                  <a:moveTo>
                    <a:pt x="125" y="0"/>
                  </a:moveTo>
                  <a:cubicBezTo>
                    <a:pt x="134" y="0"/>
                    <a:pt x="141" y="4"/>
                    <a:pt x="141" y="14"/>
                  </a:cubicBezTo>
                  <a:cubicBezTo>
                    <a:pt x="141" y="24"/>
                    <a:pt x="134" y="27"/>
                    <a:pt x="125" y="27"/>
                  </a:cubicBezTo>
                  <a:lnTo>
                    <a:pt x="29" y="27"/>
                  </a:lnTo>
                  <a:lnTo>
                    <a:pt x="29" y="91"/>
                  </a:lnTo>
                  <a:lnTo>
                    <a:pt x="100" y="91"/>
                  </a:lnTo>
                  <a:cubicBezTo>
                    <a:pt x="109" y="91"/>
                    <a:pt x="115" y="94"/>
                    <a:pt x="115" y="105"/>
                  </a:cubicBezTo>
                  <a:cubicBezTo>
                    <a:pt x="115" y="115"/>
                    <a:pt x="109" y="118"/>
                    <a:pt x="100" y="118"/>
                  </a:cubicBezTo>
                  <a:lnTo>
                    <a:pt x="29" y="118"/>
                  </a:lnTo>
                  <a:lnTo>
                    <a:pt x="29" y="188"/>
                  </a:lnTo>
                  <a:lnTo>
                    <a:pt x="130" y="188"/>
                  </a:lnTo>
                  <a:cubicBezTo>
                    <a:pt x="139" y="188"/>
                    <a:pt x="146" y="191"/>
                    <a:pt x="146" y="202"/>
                  </a:cubicBezTo>
                  <a:cubicBezTo>
                    <a:pt x="146" y="212"/>
                    <a:pt x="139" y="215"/>
                    <a:pt x="130" y="215"/>
                  </a:cubicBezTo>
                  <a:lnTo>
                    <a:pt x="16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7" y="0"/>
                    <a:pt x="16" y="0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" name="Freeform 52">
              <a:extLst>
                <a:ext uri="{FF2B5EF4-FFF2-40B4-BE49-F238E27FC236}">
                  <a16:creationId xmlns:a16="http://schemas.microsoft.com/office/drawing/2014/main" id="{4F8BC594-FC54-4AE2-BD3E-DD2DA5786DF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000875" y="6421438"/>
              <a:ext cx="53975" cy="79375"/>
            </a:xfrm>
            <a:custGeom>
              <a:avLst/>
              <a:gdLst>
                <a:gd name="T0" fmla="*/ 153 w 153"/>
                <a:gd name="T1" fmla="*/ 198 h 215"/>
                <a:gd name="T2" fmla="*/ 138 w 153"/>
                <a:gd name="T3" fmla="*/ 215 h 215"/>
                <a:gd name="T4" fmla="*/ 124 w 153"/>
                <a:gd name="T5" fmla="*/ 198 h 215"/>
                <a:gd name="T6" fmla="*/ 124 w 153"/>
                <a:gd name="T7" fmla="*/ 68 h 215"/>
                <a:gd name="T8" fmla="*/ 89 w 153"/>
                <a:gd name="T9" fmla="*/ 135 h 215"/>
                <a:gd name="T10" fmla="*/ 77 w 153"/>
                <a:gd name="T11" fmla="*/ 143 h 215"/>
                <a:gd name="T12" fmla="*/ 64 w 153"/>
                <a:gd name="T13" fmla="*/ 135 h 215"/>
                <a:gd name="T14" fmla="*/ 29 w 153"/>
                <a:gd name="T15" fmla="*/ 68 h 215"/>
                <a:gd name="T16" fmla="*/ 29 w 153"/>
                <a:gd name="T17" fmla="*/ 198 h 215"/>
                <a:gd name="T18" fmla="*/ 14 w 153"/>
                <a:gd name="T19" fmla="*/ 215 h 215"/>
                <a:gd name="T20" fmla="*/ 0 w 153"/>
                <a:gd name="T21" fmla="*/ 198 h 215"/>
                <a:gd name="T22" fmla="*/ 0 w 153"/>
                <a:gd name="T23" fmla="*/ 16 h 215"/>
                <a:gd name="T24" fmla="*/ 14 w 153"/>
                <a:gd name="T25" fmla="*/ 0 h 215"/>
                <a:gd name="T26" fmla="*/ 27 w 153"/>
                <a:gd name="T27" fmla="*/ 8 h 215"/>
                <a:gd name="T28" fmla="*/ 77 w 153"/>
                <a:gd name="T29" fmla="*/ 104 h 215"/>
                <a:gd name="T30" fmla="*/ 126 w 153"/>
                <a:gd name="T31" fmla="*/ 8 h 215"/>
                <a:gd name="T32" fmla="*/ 139 w 153"/>
                <a:gd name="T33" fmla="*/ 0 h 215"/>
                <a:gd name="T34" fmla="*/ 153 w 153"/>
                <a:gd name="T35" fmla="*/ 16 h 215"/>
                <a:gd name="T36" fmla="*/ 153 w 153"/>
                <a:gd name="T37" fmla="*/ 19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3" h="215">
                  <a:moveTo>
                    <a:pt x="153" y="198"/>
                  </a:moveTo>
                  <a:cubicBezTo>
                    <a:pt x="153" y="208"/>
                    <a:pt x="148" y="215"/>
                    <a:pt x="138" y="215"/>
                  </a:cubicBezTo>
                  <a:cubicBezTo>
                    <a:pt x="129" y="215"/>
                    <a:pt x="124" y="208"/>
                    <a:pt x="124" y="198"/>
                  </a:cubicBezTo>
                  <a:lnTo>
                    <a:pt x="124" y="68"/>
                  </a:lnTo>
                  <a:lnTo>
                    <a:pt x="89" y="135"/>
                  </a:lnTo>
                  <a:cubicBezTo>
                    <a:pt x="87" y="139"/>
                    <a:pt x="83" y="143"/>
                    <a:pt x="77" y="143"/>
                  </a:cubicBezTo>
                  <a:cubicBezTo>
                    <a:pt x="70" y="143"/>
                    <a:pt x="66" y="139"/>
                    <a:pt x="64" y="135"/>
                  </a:cubicBezTo>
                  <a:lnTo>
                    <a:pt x="29" y="68"/>
                  </a:lnTo>
                  <a:lnTo>
                    <a:pt x="29" y="198"/>
                  </a:lnTo>
                  <a:cubicBezTo>
                    <a:pt x="29" y="208"/>
                    <a:pt x="24" y="215"/>
                    <a:pt x="14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6"/>
                  </a:ln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5" y="4"/>
                    <a:pt x="27" y="8"/>
                  </a:cubicBezTo>
                  <a:lnTo>
                    <a:pt x="77" y="104"/>
                  </a:lnTo>
                  <a:lnTo>
                    <a:pt x="126" y="8"/>
                  </a:lnTo>
                  <a:cubicBezTo>
                    <a:pt x="128" y="4"/>
                    <a:pt x="131" y="0"/>
                    <a:pt x="139" y="0"/>
                  </a:cubicBezTo>
                  <a:cubicBezTo>
                    <a:pt x="148" y="0"/>
                    <a:pt x="153" y="7"/>
                    <a:pt x="153" y="16"/>
                  </a:cubicBezTo>
                  <a:lnTo>
                    <a:pt x="153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0" name="Freeform 53">
              <a:extLst>
                <a:ext uri="{FF2B5EF4-FFF2-40B4-BE49-F238E27FC236}">
                  <a16:creationId xmlns:a16="http://schemas.microsoft.com/office/drawing/2014/main" id="{C0EF6539-E0D2-4568-A21B-3374E1E642C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072313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1 w 128"/>
                <a:gd name="T3" fmla="*/ 27 h 215"/>
                <a:gd name="T4" fmla="*/ 79 w 128"/>
                <a:gd name="T5" fmla="*/ 27 h 215"/>
                <a:gd name="T6" fmla="*/ 79 w 128"/>
                <a:gd name="T7" fmla="*/ 188 h 215"/>
                <a:gd name="T8" fmla="*/ 111 w 128"/>
                <a:gd name="T9" fmla="*/ 188 h 215"/>
                <a:gd name="T10" fmla="*/ 128 w 128"/>
                <a:gd name="T11" fmla="*/ 202 h 215"/>
                <a:gd name="T12" fmla="*/ 111 w 128"/>
                <a:gd name="T13" fmla="*/ 215 h 215"/>
                <a:gd name="T14" fmla="*/ 17 w 128"/>
                <a:gd name="T15" fmla="*/ 215 h 215"/>
                <a:gd name="T16" fmla="*/ 0 w 128"/>
                <a:gd name="T17" fmla="*/ 202 h 215"/>
                <a:gd name="T18" fmla="*/ 17 w 128"/>
                <a:gd name="T19" fmla="*/ 188 h 215"/>
                <a:gd name="T20" fmla="*/ 49 w 128"/>
                <a:gd name="T21" fmla="*/ 188 h 215"/>
                <a:gd name="T22" fmla="*/ 49 w 128"/>
                <a:gd name="T23" fmla="*/ 27 h 215"/>
                <a:gd name="T24" fmla="*/ 17 w 128"/>
                <a:gd name="T25" fmla="*/ 27 h 215"/>
                <a:gd name="T26" fmla="*/ 0 w 128"/>
                <a:gd name="T27" fmla="*/ 14 h 215"/>
                <a:gd name="T28" fmla="*/ 17 w 128"/>
                <a:gd name="T29" fmla="*/ 0 h 215"/>
                <a:gd name="T30" fmla="*/ 111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1" y="27"/>
                    <a:pt x="111" y="27"/>
                  </a:cubicBezTo>
                  <a:lnTo>
                    <a:pt x="79" y="27"/>
                  </a:lnTo>
                  <a:lnTo>
                    <a:pt x="79" y="188"/>
                  </a:lnTo>
                  <a:lnTo>
                    <a:pt x="111" y="188"/>
                  </a:lnTo>
                  <a:cubicBezTo>
                    <a:pt x="121" y="188"/>
                    <a:pt x="128" y="192"/>
                    <a:pt x="128" y="202"/>
                  </a:cubicBezTo>
                  <a:cubicBezTo>
                    <a:pt x="128" y="211"/>
                    <a:pt x="121" y="215"/>
                    <a:pt x="111" y="215"/>
                  </a:cubicBezTo>
                  <a:lnTo>
                    <a:pt x="17" y="215"/>
                  </a:lnTo>
                  <a:cubicBezTo>
                    <a:pt x="7" y="215"/>
                    <a:pt x="0" y="211"/>
                    <a:pt x="0" y="202"/>
                  </a:cubicBezTo>
                  <a:cubicBezTo>
                    <a:pt x="0" y="192"/>
                    <a:pt x="7" y="188"/>
                    <a:pt x="17" y="188"/>
                  </a:cubicBezTo>
                  <a:lnTo>
                    <a:pt x="49" y="188"/>
                  </a:lnTo>
                  <a:lnTo>
                    <a:pt x="49" y="27"/>
                  </a:lnTo>
                  <a:lnTo>
                    <a:pt x="17" y="27"/>
                  </a:lnTo>
                  <a:cubicBezTo>
                    <a:pt x="7" y="27"/>
                    <a:pt x="0" y="23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11" y="0"/>
                  </a:lnTo>
                  <a:cubicBezTo>
                    <a:pt x="121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1" name="Freeform 54">
              <a:extLst>
                <a:ext uri="{FF2B5EF4-FFF2-40B4-BE49-F238E27FC236}">
                  <a16:creationId xmlns:a16="http://schemas.microsoft.com/office/drawing/2014/main" id="{41D64A47-8EA5-420D-A579-97BFBA159266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135813" y="6421438"/>
              <a:ext cx="58738" cy="79375"/>
            </a:xfrm>
            <a:custGeom>
              <a:avLst/>
              <a:gdLst>
                <a:gd name="T0" fmla="*/ 59 w 166"/>
                <a:gd name="T1" fmla="*/ 126 h 215"/>
                <a:gd name="T2" fmla="*/ 107 w 166"/>
                <a:gd name="T3" fmla="*/ 126 h 215"/>
                <a:gd name="T4" fmla="*/ 83 w 166"/>
                <a:gd name="T5" fmla="*/ 56 h 215"/>
                <a:gd name="T6" fmla="*/ 59 w 166"/>
                <a:gd name="T7" fmla="*/ 126 h 215"/>
                <a:gd name="T8" fmla="*/ 165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8 w 166"/>
                <a:gd name="T15" fmla="*/ 205 h 215"/>
                <a:gd name="T16" fmla="*/ 117 w 166"/>
                <a:gd name="T17" fmla="*/ 153 h 215"/>
                <a:gd name="T18" fmla="*/ 49 w 166"/>
                <a:gd name="T19" fmla="*/ 153 h 215"/>
                <a:gd name="T20" fmla="*/ 28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1 w 166"/>
                <a:gd name="T27" fmla="*/ 193 h 215"/>
                <a:gd name="T28" fmla="*/ 70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5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9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9" y="126"/>
                  </a:lnTo>
                  <a:close/>
                  <a:moveTo>
                    <a:pt x="165" y="193"/>
                  </a:moveTo>
                  <a:cubicBezTo>
                    <a:pt x="166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0" y="212"/>
                    <a:pt x="138" y="205"/>
                  </a:cubicBezTo>
                  <a:lnTo>
                    <a:pt x="117" y="153"/>
                  </a:lnTo>
                  <a:lnTo>
                    <a:pt x="49" y="153"/>
                  </a:lnTo>
                  <a:lnTo>
                    <a:pt x="28" y="205"/>
                  </a:lnTo>
                  <a:cubicBezTo>
                    <a:pt x="26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70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4" y="7"/>
                    <a:pt x="96" y="13"/>
                  </a:cubicBezTo>
                  <a:lnTo>
                    <a:pt x="16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2" name="Freeform 55">
              <a:extLst>
                <a:ext uri="{FF2B5EF4-FFF2-40B4-BE49-F238E27FC236}">
                  <a16:creationId xmlns:a16="http://schemas.microsoft.com/office/drawing/2014/main" id="{03B1A063-09A8-4148-8D9E-5F79E18916F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273925" y="6437313"/>
              <a:ext cx="57150" cy="58738"/>
            </a:xfrm>
            <a:custGeom>
              <a:avLst/>
              <a:gdLst>
                <a:gd name="T0" fmla="*/ 91 w 156"/>
                <a:gd name="T1" fmla="*/ 140 h 155"/>
                <a:gd name="T2" fmla="*/ 78 w 156"/>
                <a:gd name="T3" fmla="*/ 155 h 155"/>
                <a:gd name="T4" fmla="*/ 65 w 156"/>
                <a:gd name="T5" fmla="*/ 140 h 155"/>
                <a:gd name="T6" fmla="*/ 65 w 156"/>
                <a:gd name="T7" fmla="*/ 91 h 155"/>
                <a:gd name="T8" fmla="*/ 16 w 156"/>
                <a:gd name="T9" fmla="*/ 91 h 155"/>
                <a:gd name="T10" fmla="*/ 0 w 156"/>
                <a:gd name="T11" fmla="*/ 78 h 155"/>
                <a:gd name="T12" fmla="*/ 16 w 156"/>
                <a:gd name="T13" fmla="*/ 65 h 155"/>
                <a:gd name="T14" fmla="*/ 65 w 156"/>
                <a:gd name="T15" fmla="*/ 65 h 155"/>
                <a:gd name="T16" fmla="*/ 65 w 156"/>
                <a:gd name="T17" fmla="*/ 16 h 155"/>
                <a:gd name="T18" fmla="*/ 78 w 156"/>
                <a:gd name="T19" fmla="*/ 0 h 155"/>
                <a:gd name="T20" fmla="*/ 91 w 156"/>
                <a:gd name="T21" fmla="*/ 16 h 155"/>
                <a:gd name="T22" fmla="*/ 91 w 156"/>
                <a:gd name="T23" fmla="*/ 65 h 155"/>
                <a:gd name="T24" fmla="*/ 140 w 156"/>
                <a:gd name="T25" fmla="*/ 65 h 155"/>
                <a:gd name="T26" fmla="*/ 156 w 156"/>
                <a:gd name="T27" fmla="*/ 78 h 155"/>
                <a:gd name="T28" fmla="*/ 140 w 156"/>
                <a:gd name="T29" fmla="*/ 91 h 155"/>
                <a:gd name="T30" fmla="*/ 91 w 156"/>
                <a:gd name="T31" fmla="*/ 91 h 155"/>
                <a:gd name="T32" fmla="*/ 91 w 156"/>
                <a:gd name="T33" fmla="*/ 14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5">
                  <a:moveTo>
                    <a:pt x="91" y="140"/>
                  </a:moveTo>
                  <a:cubicBezTo>
                    <a:pt x="91" y="149"/>
                    <a:pt x="88" y="155"/>
                    <a:pt x="78" y="155"/>
                  </a:cubicBezTo>
                  <a:cubicBezTo>
                    <a:pt x="68" y="155"/>
                    <a:pt x="65" y="149"/>
                    <a:pt x="65" y="140"/>
                  </a:cubicBezTo>
                  <a:lnTo>
                    <a:pt x="65" y="91"/>
                  </a:lnTo>
                  <a:lnTo>
                    <a:pt x="16" y="91"/>
                  </a:lnTo>
                  <a:cubicBezTo>
                    <a:pt x="6" y="91"/>
                    <a:pt x="0" y="87"/>
                    <a:pt x="0" y="78"/>
                  </a:cubicBezTo>
                  <a:cubicBezTo>
                    <a:pt x="0" y="68"/>
                    <a:pt x="6" y="65"/>
                    <a:pt x="16" y="65"/>
                  </a:cubicBezTo>
                  <a:lnTo>
                    <a:pt x="65" y="65"/>
                  </a:lnTo>
                  <a:lnTo>
                    <a:pt x="65" y="16"/>
                  </a:lnTo>
                  <a:cubicBezTo>
                    <a:pt x="65" y="6"/>
                    <a:pt x="68" y="0"/>
                    <a:pt x="78" y="0"/>
                  </a:cubicBezTo>
                  <a:cubicBezTo>
                    <a:pt x="88" y="0"/>
                    <a:pt x="91" y="6"/>
                    <a:pt x="91" y="16"/>
                  </a:cubicBezTo>
                  <a:lnTo>
                    <a:pt x="91" y="65"/>
                  </a:lnTo>
                  <a:lnTo>
                    <a:pt x="140" y="65"/>
                  </a:lnTo>
                  <a:cubicBezTo>
                    <a:pt x="149" y="65"/>
                    <a:pt x="156" y="68"/>
                    <a:pt x="156" y="78"/>
                  </a:cubicBezTo>
                  <a:cubicBezTo>
                    <a:pt x="156" y="87"/>
                    <a:pt x="149" y="91"/>
                    <a:pt x="140" y="91"/>
                  </a:cubicBezTo>
                  <a:lnTo>
                    <a:pt x="91" y="91"/>
                  </a:lnTo>
                  <a:lnTo>
                    <a:pt x="91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3" name="Freeform 56">
              <a:extLst>
                <a:ext uri="{FF2B5EF4-FFF2-40B4-BE49-F238E27FC236}">
                  <a16:creationId xmlns:a16="http://schemas.microsoft.com/office/drawing/2014/main" id="{4617AC3A-0198-4684-8ACB-DB9CC223E5D0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408863" y="6421438"/>
              <a:ext cx="61913" cy="79375"/>
            </a:xfrm>
            <a:custGeom>
              <a:avLst/>
              <a:gdLst>
                <a:gd name="T0" fmla="*/ 157 w 174"/>
                <a:gd name="T1" fmla="*/ 0 h 215"/>
                <a:gd name="T2" fmla="*/ 174 w 174"/>
                <a:gd name="T3" fmla="*/ 14 h 215"/>
                <a:gd name="T4" fmla="*/ 157 w 174"/>
                <a:gd name="T5" fmla="*/ 27 h 215"/>
                <a:gd name="T6" fmla="*/ 102 w 174"/>
                <a:gd name="T7" fmla="*/ 27 h 215"/>
                <a:gd name="T8" fmla="*/ 102 w 174"/>
                <a:gd name="T9" fmla="*/ 198 h 215"/>
                <a:gd name="T10" fmla="*/ 87 w 174"/>
                <a:gd name="T11" fmla="*/ 215 h 215"/>
                <a:gd name="T12" fmla="*/ 72 w 174"/>
                <a:gd name="T13" fmla="*/ 198 h 215"/>
                <a:gd name="T14" fmla="*/ 72 w 174"/>
                <a:gd name="T15" fmla="*/ 27 h 215"/>
                <a:gd name="T16" fmla="*/ 17 w 174"/>
                <a:gd name="T17" fmla="*/ 27 h 215"/>
                <a:gd name="T18" fmla="*/ 0 w 174"/>
                <a:gd name="T19" fmla="*/ 14 h 215"/>
                <a:gd name="T20" fmla="*/ 17 w 174"/>
                <a:gd name="T21" fmla="*/ 0 h 215"/>
                <a:gd name="T22" fmla="*/ 157 w 174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15">
                  <a:moveTo>
                    <a:pt x="157" y="0"/>
                  </a:moveTo>
                  <a:cubicBezTo>
                    <a:pt x="167" y="0"/>
                    <a:pt x="174" y="4"/>
                    <a:pt x="174" y="14"/>
                  </a:cubicBezTo>
                  <a:cubicBezTo>
                    <a:pt x="174" y="24"/>
                    <a:pt x="167" y="27"/>
                    <a:pt x="157" y="27"/>
                  </a:cubicBezTo>
                  <a:lnTo>
                    <a:pt x="102" y="27"/>
                  </a:lnTo>
                  <a:lnTo>
                    <a:pt x="102" y="198"/>
                  </a:lnTo>
                  <a:cubicBezTo>
                    <a:pt x="102" y="208"/>
                    <a:pt x="97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7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4" name="Freeform 57">
              <a:extLst>
                <a:ext uri="{FF2B5EF4-FFF2-40B4-BE49-F238E27FC236}">
                  <a16:creationId xmlns:a16="http://schemas.microsoft.com/office/drawing/2014/main" id="{D0850A8B-FA7C-4830-AD18-084C15589EA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481888" y="6421438"/>
              <a:ext cx="52388" cy="79375"/>
            </a:xfrm>
            <a:custGeom>
              <a:avLst/>
              <a:gdLst>
                <a:gd name="T0" fmla="*/ 125 w 146"/>
                <a:gd name="T1" fmla="*/ 0 h 215"/>
                <a:gd name="T2" fmla="*/ 141 w 146"/>
                <a:gd name="T3" fmla="*/ 14 h 215"/>
                <a:gd name="T4" fmla="*/ 125 w 146"/>
                <a:gd name="T5" fmla="*/ 27 h 215"/>
                <a:gd name="T6" fmla="*/ 29 w 146"/>
                <a:gd name="T7" fmla="*/ 27 h 215"/>
                <a:gd name="T8" fmla="*/ 29 w 146"/>
                <a:gd name="T9" fmla="*/ 91 h 215"/>
                <a:gd name="T10" fmla="*/ 100 w 146"/>
                <a:gd name="T11" fmla="*/ 91 h 215"/>
                <a:gd name="T12" fmla="*/ 115 w 146"/>
                <a:gd name="T13" fmla="*/ 105 h 215"/>
                <a:gd name="T14" fmla="*/ 100 w 146"/>
                <a:gd name="T15" fmla="*/ 118 h 215"/>
                <a:gd name="T16" fmla="*/ 29 w 146"/>
                <a:gd name="T17" fmla="*/ 118 h 215"/>
                <a:gd name="T18" fmla="*/ 29 w 146"/>
                <a:gd name="T19" fmla="*/ 188 h 215"/>
                <a:gd name="T20" fmla="*/ 130 w 146"/>
                <a:gd name="T21" fmla="*/ 188 h 215"/>
                <a:gd name="T22" fmla="*/ 146 w 146"/>
                <a:gd name="T23" fmla="*/ 202 h 215"/>
                <a:gd name="T24" fmla="*/ 130 w 146"/>
                <a:gd name="T25" fmla="*/ 215 h 215"/>
                <a:gd name="T26" fmla="*/ 16 w 146"/>
                <a:gd name="T27" fmla="*/ 215 h 215"/>
                <a:gd name="T28" fmla="*/ 0 w 146"/>
                <a:gd name="T29" fmla="*/ 198 h 215"/>
                <a:gd name="T30" fmla="*/ 0 w 146"/>
                <a:gd name="T31" fmla="*/ 17 h 215"/>
                <a:gd name="T32" fmla="*/ 16 w 146"/>
                <a:gd name="T33" fmla="*/ 0 h 215"/>
                <a:gd name="T34" fmla="*/ 125 w 146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15">
                  <a:moveTo>
                    <a:pt x="125" y="0"/>
                  </a:moveTo>
                  <a:cubicBezTo>
                    <a:pt x="134" y="0"/>
                    <a:pt x="141" y="4"/>
                    <a:pt x="141" y="14"/>
                  </a:cubicBezTo>
                  <a:cubicBezTo>
                    <a:pt x="141" y="24"/>
                    <a:pt x="134" y="27"/>
                    <a:pt x="125" y="27"/>
                  </a:cubicBezTo>
                  <a:lnTo>
                    <a:pt x="29" y="27"/>
                  </a:lnTo>
                  <a:lnTo>
                    <a:pt x="29" y="91"/>
                  </a:lnTo>
                  <a:lnTo>
                    <a:pt x="100" y="91"/>
                  </a:lnTo>
                  <a:cubicBezTo>
                    <a:pt x="109" y="91"/>
                    <a:pt x="115" y="94"/>
                    <a:pt x="115" y="105"/>
                  </a:cubicBezTo>
                  <a:cubicBezTo>
                    <a:pt x="115" y="115"/>
                    <a:pt x="109" y="118"/>
                    <a:pt x="100" y="118"/>
                  </a:cubicBezTo>
                  <a:lnTo>
                    <a:pt x="29" y="118"/>
                  </a:lnTo>
                  <a:lnTo>
                    <a:pt x="29" y="188"/>
                  </a:lnTo>
                  <a:lnTo>
                    <a:pt x="130" y="188"/>
                  </a:lnTo>
                  <a:cubicBezTo>
                    <a:pt x="139" y="188"/>
                    <a:pt x="146" y="191"/>
                    <a:pt x="146" y="202"/>
                  </a:cubicBezTo>
                  <a:cubicBezTo>
                    <a:pt x="146" y="212"/>
                    <a:pt x="139" y="215"/>
                    <a:pt x="130" y="215"/>
                  </a:cubicBezTo>
                  <a:lnTo>
                    <a:pt x="16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7" y="0"/>
                    <a:pt x="16" y="0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5" name="Freeform 58">
              <a:extLst>
                <a:ext uri="{FF2B5EF4-FFF2-40B4-BE49-F238E27FC236}">
                  <a16:creationId xmlns:a16="http://schemas.microsoft.com/office/drawing/2014/main" id="{6FD4ADC4-E9FE-4F84-974A-DF863E2C2225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546975" y="6421438"/>
              <a:ext cx="60325" cy="79375"/>
            </a:xfrm>
            <a:custGeom>
              <a:avLst/>
              <a:gdLst>
                <a:gd name="T0" fmla="*/ 58 w 165"/>
                <a:gd name="T1" fmla="*/ 126 h 215"/>
                <a:gd name="T2" fmla="*/ 107 w 165"/>
                <a:gd name="T3" fmla="*/ 126 h 215"/>
                <a:gd name="T4" fmla="*/ 83 w 165"/>
                <a:gd name="T5" fmla="*/ 56 h 215"/>
                <a:gd name="T6" fmla="*/ 58 w 165"/>
                <a:gd name="T7" fmla="*/ 126 h 215"/>
                <a:gd name="T8" fmla="*/ 164 w 165"/>
                <a:gd name="T9" fmla="*/ 193 h 215"/>
                <a:gd name="T10" fmla="*/ 165 w 165"/>
                <a:gd name="T11" fmla="*/ 200 h 215"/>
                <a:gd name="T12" fmla="*/ 151 w 165"/>
                <a:gd name="T13" fmla="*/ 215 h 215"/>
                <a:gd name="T14" fmla="*/ 137 w 165"/>
                <a:gd name="T15" fmla="*/ 205 h 215"/>
                <a:gd name="T16" fmla="*/ 117 w 165"/>
                <a:gd name="T17" fmla="*/ 153 h 215"/>
                <a:gd name="T18" fmla="*/ 48 w 165"/>
                <a:gd name="T19" fmla="*/ 153 h 215"/>
                <a:gd name="T20" fmla="*/ 28 w 165"/>
                <a:gd name="T21" fmla="*/ 205 h 215"/>
                <a:gd name="T22" fmla="*/ 14 w 165"/>
                <a:gd name="T23" fmla="*/ 215 h 215"/>
                <a:gd name="T24" fmla="*/ 0 w 165"/>
                <a:gd name="T25" fmla="*/ 200 h 215"/>
                <a:gd name="T26" fmla="*/ 1 w 165"/>
                <a:gd name="T27" fmla="*/ 193 h 215"/>
                <a:gd name="T28" fmla="*/ 69 w 165"/>
                <a:gd name="T29" fmla="*/ 13 h 215"/>
                <a:gd name="T30" fmla="*/ 83 w 165"/>
                <a:gd name="T31" fmla="*/ 0 h 215"/>
                <a:gd name="T32" fmla="*/ 96 w 165"/>
                <a:gd name="T33" fmla="*/ 13 h 215"/>
                <a:gd name="T34" fmla="*/ 164 w 165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15">
                  <a:moveTo>
                    <a:pt x="58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8" y="126"/>
                  </a:lnTo>
                  <a:close/>
                  <a:moveTo>
                    <a:pt x="164" y="193"/>
                  </a:moveTo>
                  <a:cubicBezTo>
                    <a:pt x="165" y="196"/>
                    <a:pt x="165" y="198"/>
                    <a:pt x="165" y="200"/>
                  </a:cubicBezTo>
                  <a:cubicBezTo>
                    <a:pt x="165" y="209"/>
                    <a:pt x="160" y="215"/>
                    <a:pt x="151" y="215"/>
                  </a:cubicBezTo>
                  <a:cubicBezTo>
                    <a:pt x="145" y="215"/>
                    <a:pt x="140" y="212"/>
                    <a:pt x="137" y="205"/>
                  </a:cubicBezTo>
                  <a:lnTo>
                    <a:pt x="117" y="153"/>
                  </a:lnTo>
                  <a:lnTo>
                    <a:pt x="48" y="153"/>
                  </a:lnTo>
                  <a:lnTo>
                    <a:pt x="28" y="205"/>
                  </a:lnTo>
                  <a:cubicBezTo>
                    <a:pt x="25" y="212"/>
                    <a:pt x="21" y="215"/>
                    <a:pt x="14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69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3" y="7"/>
                    <a:pt x="96" y="13"/>
                  </a:cubicBezTo>
                  <a:lnTo>
                    <a:pt x="164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" name="Freeform 59">
              <a:extLst>
                <a:ext uri="{FF2B5EF4-FFF2-40B4-BE49-F238E27FC236}">
                  <a16:creationId xmlns:a16="http://schemas.microsoft.com/office/drawing/2014/main" id="{E587DEAB-38A1-464E-B90F-7A6111A92F9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613650" y="6421438"/>
              <a:ext cx="63500" cy="79375"/>
            </a:xfrm>
            <a:custGeom>
              <a:avLst/>
              <a:gdLst>
                <a:gd name="T0" fmla="*/ 157 w 174"/>
                <a:gd name="T1" fmla="*/ 0 h 215"/>
                <a:gd name="T2" fmla="*/ 174 w 174"/>
                <a:gd name="T3" fmla="*/ 14 h 215"/>
                <a:gd name="T4" fmla="*/ 157 w 174"/>
                <a:gd name="T5" fmla="*/ 27 h 215"/>
                <a:gd name="T6" fmla="*/ 102 w 174"/>
                <a:gd name="T7" fmla="*/ 27 h 215"/>
                <a:gd name="T8" fmla="*/ 102 w 174"/>
                <a:gd name="T9" fmla="*/ 198 h 215"/>
                <a:gd name="T10" fmla="*/ 87 w 174"/>
                <a:gd name="T11" fmla="*/ 215 h 215"/>
                <a:gd name="T12" fmla="*/ 72 w 174"/>
                <a:gd name="T13" fmla="*/ 198 h 215"/>
                <a:gd name="T14" fmla="*/ 72 w 174"/>
                <a:gd name="T15" fmla="*/ 27 h 215"/>
                <a:gd name="T16" fmla="*/ 17 w 174"/>
                <a:gd name="T17" fmla="*/ 27 h 215"/>
                <a:gd name="T18" fmla="*/ 0 w 174"/>
                <a:gd name="T19" fmla="*/ 14 h 215"/>
                <a:gd name="T20" fmla="*/ 17 w 174"/>
                <a:gd name="T21" fmla="*/ 0 h 215"/>
                <a:gd name="T22" fmla="*/ 157 w 174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15">
                  <a:moveTo>
                    <a:pt x="157" y="0"/>
                  </a:moveTo>
                  <a:cubicBezTo>
                    <a:pt x="167" y="0"/>
                    <a:pt x="174" y="4"/>
                    <a:pt x="174" y="14"/>
                  </a:cubicBezTo>
                  <a:cubicBezTo>
                    <a:pt x="174" y="24"/>
                    <a:pt x="167" y="27"/>
                    <a:pt x="157" y="27"/>
                  </a:cubicBezTo>
                  <a:lnTo>
                    <a:pt x="102" y="27"/>
                  </a:lnTo>
                  <a:lnTo>
                    <a:pt x="102" y="198"/>
                  </a:lnTo>
                  <a:cubicBezTo>
                    <a:pt x="102" y="208"/>
                    <a:pt x="97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7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7" name="Freeform 60">
              <a:extLst>
                <a:ext uri="{FF2B5EF4-FFF2-40B4-BE49-F238E27FC236}">
                  <a16:creationId xmlns:a16="http://schemas.microsoft.com/office/drawing/2014/main" id="{C85966B9-8638-47B8-9F24-F84A187EDA6B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681913" y="6421438"/>
              <a:ext cx="63500" cy="79375"/>
            </a:xfrm>
            <a:custGeom>
              <a:avLst/>
              <a:gdLst>
                <a:gd name="T0" fmla="*/ 157 w 174"/>
                <a:gd name="T1" fmla="*/ 0 h 215"/>
                <a:gd name="T2" fmla="*/ 174 w 174"/>
                <a:gd name="T3" fmla="*/ 14 h 215"/>
                <a:gd name="T4" fmla="*/ 157 w 174"/>
                <a:gd name="T5" fmla="*/ 27 h 215"/>
                <a:gd name="T6" fmla="*/ 102 w 174"/>
                <a:gd name="T7" fmla="*/ 27 h 215"/>
                <a:gd name="T8" fmla="*/ 102 w 174"/>
                <a:gd name="T9" fmla="*/ 198 h 215"/>
                <a:gd name="T10" fmla="*/ 87 w 174"/>
                <a:gd name="T11" fmla="*/ 215 h 215"/>
                <a:gd name="T12" fmla="*/ 72 w 174"/>
                <a:gd name="T13" fmla="*/ 198 h 215"/>
                <a:gd name="T14" fmla="*/ 72 w 174"/>
                <a:gd name="T15" fmla="*/ 27 h 215"/>
                <a:gd name="T16" fmla="*/ 17 w 174"/>
                <a:gd name="T17" fmla="*/ 27 h 215"/>
                <a:gd name="T18" fmla="*/ 0 w 174"/>
                <a:gd name="T19" fmla="*/ 14 h 215"/>
                <a:gd name="T20" fmla="*/ 17 w 174"/>
                <a:gd name="T21" fmla="*/ 0 h 215"/>
                <a:gd name="T22" fmla="*/ 157 w 174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15">
                  <a:moveTo>
                    <a:pt x="157" y="0"/>
                  </a:moveTo>
                  <a:cubicBezTo>
                    <a:pt x="167" y="0"/>
                    <a:pt x="174" y="4"/>
                    <a:pt x="174" y="14"/>
                  </a:cubicBezTo>
                  <a:cubicBezTo>
                    <a:pt x="174" y="24"/>
                    <a:pt x="167" y="27"/>
                    <a:pt x="157" y="27"/>
                  </a:cubicBezTo>
                  <a:lnTo>
                    <a:pt x="102" y="27"/>
                  </a:lnTo>
                  <a:lnTo>
                    <a:pt x="102" y="198"/>
                  </a:lnTo>
                  <a:cubicBezTo>
                    <a:pt x="102" y="208"/>
                    <a:pt x="97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7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8" name="Freeform 61">
              <a:extLst>
                <a:ext uri="{FF2B5EF4-FFF2-40B4-BE49-F238E27FC236}">
                  <a16:creationId xmlns:a16="http://schemas.microsoft.com/office/drawing/2014/main" id="{14DA5013-6F9A-4C24-A59F-71D9F13FA501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756525" y="6421438"/>
              <a:ext cx="52388" cy="79375"/>
            </a:xfrm>
            <a:custGeom>
              <a:avLst/>
              <a:gdLst>
                <a:gd name="T0" fmla="*/ 125 w 146"/>
                <a:gd name="T1" fmla="*/ 0 h 215"/>
                <a:gd name="T2" fmla="*/ 141 w 146"/>
                <a:gd name="T3" fmla="*/ 14 h 215"/>
                <a:gd name="T4" fmla="*/ 125 w 146"/>
                <a:gd name="T5" fmla="*/ 27 h 215"/>
                <a:gd name="T6" fmla="*/ 29 w 146"/>
                <a:gd name="T7" fmla="*/ 27 h 215"/>
                <a:gd name="T8" fmla="*/ 29 w 146"/>
                <a:gd name="T9" fmla="*/ 91 h 215"/>
                <a:gd name="T10" fmla="*/ 100 w 146"/>
                <a:gd name="T11" fmla="*/ 91 h 215"/>
                <a:gd name="T12" fmla="*/ 115 w 146"/>
                <a:gd name="T13" fmla="*/ 105 h 215"/>
                <a:gd name="T14" fmla="*/ 100 w 146"/>
                <a:gd name="T15" fmla="*/ 118 h 215"/>
                <a:gd name="T16" fmla="*/ 29 w 146"/>
                <a:gd name="T17" fmla="*/ 118 h 215"/>
                <a:gd name="T18" fmla="*/ 29 w 146"/>
                <a:gd name="T19" fmla="*/ 188 h 215"/>
                <a:gd name="T20" fmla="*/ 130 w 146"/>
                <a:gd name="T21" fmla="*/ 188 h 215"/>
                <a:gd name="T22" fmla="*/ 146 w 146"/>
                <a:gd name="T23" fmla="*/ 202 h 215"/>
                <a:gd name="T24" fmla="*/ 130 w 146"/>
                <a:gd name="T25" fmla="*/ 215 h 215"/>
                <a:gd name="T26" fmla="*/ 17 w 146"/>
                <a:gd name="T27" fmla="*/ 215 h 215"/>
                <a:gd name="T28" fmla="*/ 0 w 146"/>
                <a:gd name="T29" fmla="*/ 198 h 215"/>
                <a:gd name="T30" fmla="*/ 0 w 146"/>
                <a:gd name="T31" fmla="*/ 17 h 215"/>
                <a:gd name="T32" fmla="*/ 17 w 146"/>
                <a:gd name="T33" fmla="*/ 0 h 215"/>
                <a:gd name="T34" fmla="*/ 125 w 146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15">
                  <a:moveTo>
                    <a:pt x="125" y="0"/>
                  </a:moveTo>
                  <a:cubicBezTo>
                    <a:pt x="134" y="0"/>
                    <a:pt x="141" y="4"/>
                    <a:pt x="141" y="14"/>
                  </a:cubicBezTo>
                  <a:cubicBezTo>
                    <a:pt x="141" y="24"/>
                    <a:pt x="134" y="27"/>
                    <a:pt x="125" y="27"/>
                  </a:cubicBezTo>
                  <a:lnTo>
                    <a:pt x="29" y="27"/>
                  </a:lnTo>
                  <a:lnTo>
                    <a:pt x="29" y="91"/>
                  </a:lnTo>
                  <a:lnTo>
                    <a:pt x="100" y="91"/>
                  </a:lnTo>
                  <a:cubicBezTo>
                    <a:pt x="109" y="91"/>
                    <a:pt x="115" y="94"/>
                    <a:pt x="115" y="105"/>
                  </a:cubicBezTo>
                  <a:cubicBezTo>
                    <a:pt x="115" y="115"/>
                    <a:pt x="109" y="118"/>
                    <a:pt x="100" y="118"/>
                  </a:cubicBezTo>
                  <a:lnTo>
                    <a:pt x="29" y="118"/>
                  </a:lnTo>
                  <a:lnTo>
                    <a:pt x="29" y="188"/>
                  </a:lnTo>
                  <a:lnTo>
                    <a:pt x="130" y="188"/>
                  </a:lnTo>
                  <a:cubicBezTo>
                    <a:pt x="139" y="188"/>
                    <a:pt x="146" y="191"/>
                    <a:pt x="146" y="202"/>
                  </a:cubicBezTo>
                  <a:cubicBezTo>
                    <a:pt x="146" y="212"/>
                    <a:pt x="139" y="215"/>
                    <a:pt x="130" y="215"/>
                  </a:cubicBezTo>
                  <a:lnTo>
                    <a:pt x="17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7" y="0"/>
                    <a:pt x="17" y="0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9" name="Freeform 62">
              <a:extLst>
                <a:ext uri="{FF2B5EF4-FFF2-40B4-BE49-F238E27FC236}">
                  <a16:creationId xmlns:a16="http://schemas.microsoft.com/office/drawing/2014/main" id="{D8EEEA36-8D6C-4A19-98FC-EDD5593279C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826375" y="6421438"/>
              <a:ext cx="55563" cy="79375"/>
            </a:xfrm>
            <a:custGeom>
              <a:avLst/>
              <a:gdLst>
                <a:gd name="T0" fmla="*/ 30 w 151"/>
                <a:gd name="T1" fmla="*/ 27 h 215"/>
                <a:gd name="T2" fmla="*/ 30 w 151"/>
                <a:gd name="T3" fmla="*/ 103 h 215"/>
                <a:gd name="T4" fmla="*/ 79 w 151"/>
                <a:gd name="T5" fmla="*/ 103 h 215"/>
                <a:gd name="T6" fmla="*/ 118 w 151"/>
                <a:gd name="T7" fmla="*/ 66 h 215"/>
                <a:gd name="T8" fmla="*/ 79 w 151"/>
                <a:gd name="T9" fmla="*/ 27 h 215"/>
                <a:gd name="T10" fmla="*/ 30 w 151"/>
                <a:gd name="T11" fmla="*/ 27 h 215"/>
                <a:gd name="T12" fmla="*/ 77 w 151"/>
                <a:gd name="T13" fmla="*/ 0 h 215"/>
                <a:gd name="T14" fmla="*/ 147 w 151"/>
                <a:gd name="T15" fmla="*/ 66 h 215"/>
                <a:gd name="T16" fmla="*/ 106 w 151"/>
                <a:gd name="T17" fmla="*/ 126 h 215"/>
                <a:gd name="T18" fmla="*/ 147 w 151"/>
                <a:gd name="T19" fmla="*/ 188 h 215"/>
                <a:gd name="T20" fmla="*/ 151 w 151"/>
                <a:gd name="T21" fmla="*/ 199 h 215"/>
                <a:gd name="T22" fmla="*/ 135 w 151"/>
                <a:gd name="T23" fmla="*/ 215 h 215"/>
                <a:gd name="T24" fmla="*/ 123 w 151"/>
                <a:gd name="T25" fmla="*/ 208 h 215"/>
                <a:gd name="T26" fmla="*/ 75 w 151"/>
                <a:gd name="T27" fmla="*/ 130 h 215"/>
                <a:gd name="T28" fmla="*/ 30 w 151"/>
                <a:gd name="T29" fmla="*/ 130 h 215"/>
                <a:gd name="T30" fmla="*/ 30 w 151"/>
                <a:gd name="T31" fmla="*/ 198 h 215"/>
                <a:gd name="T32" fmla="*/ 15 w 151"/>
                <a:gd name="T33" fmla="*/ 215 h 215"/>
                <a:gd name="T34" fmla="*/ 0 w 151"/>
                <a:gd name="T35" fmla="*/ 198 h 215"/>
                <a:gd name="T36" fmla="*/ 0 w 151"/>
                <a:gd name="T37" fmla="*/ 17 h 215"/>
                <a:gd name="T38" fmla="*/ 17 w 151"/>
                <a:gd name="T39" fmla="*/ 0 h 215"/>
                <a:gd name="T40" fmla="*/ 77 w 151"/>
                <a:gd name="T41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215">
                  <a:moveTo>
                    <a:pt x="30" y="27"/>
                  </a:moveTo>
                  <a:lnTo>
                    <a:pt x="30" y="103"/>
                  </a:lnTo>
                  <a:lnTo>
                    <a:pt x="79" y="103"/>
                  </a:lnTo>
                  <a:cubicBezTo>
                    <a:pt x="105" y="103"/>
                    <a:pt x="118" y="88"/>
                    <a:pt x="118" y="66"/>
                  </a:cubicBezTo>
                  <a:cubicBezTo>
                    <a:pt x="118" y="42"/>
                    <a:pt x="105" y="27"/>
                    <a:pt x="79" y="27"/>
                  </a:cubicBezTo>
                  <a:lnTo>
                    <a:pt x="30" y="27"/>
                  </a:lnTo>
                  <a:close/>
                  <a:moveTo>
                    <a:pt x="77" y="0"/>
                  </a:moveTo>
                  <a:cubicBezTo>
                    <a:pt x="123" y="0"/>
                    <a:pt x="147" y="27"/>
                    <a:pt x="147" y="66"/>
                  </a:cubicBezTo>
                  <a:cubicBezTo>
                    <a:pt x="147" y="95"/>
                    <a:pt x="132" y="116"/>
                    <a:pt x="106" y="126"/>
                  </a:cubicBezTo>
                  <a:lnTo>
                    <a:pt x="147" y="188"/>
                  </a:lnTo>
                  <a:cubicBezTo>
                    <a:pt x="150" y="192"/>
                    <a:pt x="151" y="196"/>
                    <a:pt x="151" y="199"/>
                  </a:cubicBezTo>
                  <a:cubicBezTo>
                    <a:pt x="151" y="210"/>
                    <a:pt x="144" y="215"/>
                    <a:pt x="135" y="215"/>
                  </a:cubicBezTo>
                  <a:cubicBezTo>
                    <a:pt x="131" y="215"/>
                    <a:pt x="126" y="213"/>
                    <a:pt x="123" y="208"/>
                  </a:cubicBezTo>
                  <a:lnTo>
                    <a:pt x="75" y="130"/>
                  </a:lnTo>
                  <a:lnTo>
                    <a:pt x="30" y="130"/>
                  </a:lnTo>
                  <a:lnTo>
                    <a:pt x="30" y="198"/>
                  </a:lnTo>
                  <a:cubicBezTo>
                    <a:pt x="30" y="208"/>
                    <a:pt x="24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8" y="1"/>
                    <a:pt x="17" y="0"/>
                  </a:cubicBezTo>
                  <a:lnTo>
                    <a:pt x="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0" name="Freeform 63">
              <a:extLst>
                <a:ext uri="{FF2B5EF4-FFF2-40B4-BE49-F238E27FC236}">
                  <a16:creationId xmlns:a16="http://schemas.microsoft.com/office/drawing/2014/main" id="{9799AA70-F1C1-4425-BAB1-59933C101C1B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896225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1 w 128"/>
                <a:gd name="T3" fmla="*/ 27 h 215"/>
                <a:gd name="T4" fmla="*/ 79 w 128"/>
                <a:gd name="T5" fmla="*/ 27 h 215"/>
                <a:gd name="T6" fmla="*/ 79 w 128"/>
                <a:gd name="T7" fmla="*/ 188 h 215"/>
                <a:gd name="T8" fmla="*/ 111 w 128"/>
                <a:gd name="T9" fmla="*/ 188 h 215"/>
                <a:gd name="T10" fmla="*/ 128 w 128"/>
                <a:gd name="T11" fmla="*/ 202 h 215"/>
                <a:gd name="T12" fmla="*/ 111 w 128"/>
                <a:gd name="T13" fmla="*/ 215 h 215"/>
                <a:gd name="T14" fmla="*/ 17 w 128"/>
                <a:gd name="T15" fmla="*/ 215 h 215"/>
                <a:gd name="T16" fmla="*/ 0 w 128"/>
                <a:gd name="T17" fmla="*/ 202 h 215"/>
                <a:gd name="T18" fmla="*/ 17 w 128"/>
                <a:gd name="T19" fmla="*/ 188 h 215"/>
                <a:gd name="T20" fmla="*/ 49 w 128"/>
                <a:gd name="T21" fmla="*/ 188 h 215"/>
                <a:gd name="T22" fmla="*/ 49 w 128"/>
                <a:gd name="T23" fmla="*/ 27 h 215"/>
                <a:gd name="T24" fmla="*/ 17 w 128"/>
                <a:gd name="T25" fmla="*/ 27 h 215"/>
                <a:gd name="T26" fmla="*/ 0 w 128"/>
                <a:gd name="T27" fmla="*/ 14 h 215"/>
                <a:gd name="T28" fmla="*/ 17 w 128"/>
                <a:gd name="T29" fmla="*/ 0 h 215"/>
                <a:gd name="T30" fmla="*/ 111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1" y="27"/>
                    <a:pt x="111" y="27"/>
                  </a:cubicBezTo>
                  <a:lnTo>
                    <a:pt x="79" y="27"/>
                  </a:lnTo>
                  <a:lnTo>
                    <a:pt x="79" y="188"/>
                  </a:lnTo>
                  <a:lnTo>
                    <a:pt x="111" y="188"/>
                  </a:lnTo>
                  <a:cubicBezTo>
                    <a:pt x="121" y="188"/>
                    <a:pt x="128" y="192"/>
                    <a:pt x="128" y="202"/>
                  </a:cubicBezTo>
                  <a:cubicBezTo>
                    <a:pt x="128" y="211"/>
                    <a:pt x="121" y="215"/>
                    <a:pt x="111" y="215"/>
                  </a:cubicBezTo>
                  <a:lnTo>
                    <a:pt x="17" y="215"/>
                  </a:lnTo>
                  <a:cubicBezTo>
                    <a:pt x="7" y="215"/>
                    <a:pt x="0" y="211"/>
                    <a:pt x="0" y="202"/>
                  </a:cubicBezTo>
                  <a:cubicBezTo>
                    <a:pt x="0" y="192"/>
                    <a:pt x="7" y="188"/>
                    <a:pt x="17" y="188"/>
                  </a:cubicBezTo>
                  <a:lnTo>
                    <a:pt x="49" y="188"/>
                  </a:lnTo>
                  <a:lnTo>
                    <a:pt x="49" y="27"/>
                  </a:lnTo>
                  <a:lnTo>
                    <a:pt x="17" y="27"/>
                  </a:lnTo>
                  <a:cubicBezTo>
                    <a:pt x="7" y="27"/>
                    <a:pt x="0" y="23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11" y="0"/>
                  </a:lnTo>
                  <a:cubicBezTo>
                    <a:pt x="121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1" name="Freeform 64">
              <a:extLst>
                <a:ext uri="{FF2B5EF4-FFF2-40B4-BE49-F238E27FC236}">
                  <a16:creationId xmlns:a16="http://schemas.microsoft.com/office/drawing/2014/main" id="{D11BC473-4E5C-45E4-94A5-5FD59F15AB7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962900" y="6421438"/>
              <a:ext cx="55563" cy="79375"/>
            </a:xfrm>
            <a:custGeom>
              <a:avLst/>
              <a:gdLst>
                <a:gd name="T0" fmla="*/ 61 w 151"/>
                <a:gd name="T1" fmla="*/ 107 h 215"/>
                <a:gd name="T2" fmla="*/ 30 w 151"/>
                <a:gd name="T3" fmla="*/ 144 h 215"/>
                <a:gd name="T4" fmla="*/ 30 w 151"/>
                <a:gd name="T5" fmla="*/ 198 h 215"/>
                <a:gd name="T6" fmla="*/ 15 w 151"/>
                <a:gd name="T7" fmla="*/ 215 h 215"/>
                <a:gd name="T8" fmla="*/ 0 w 151"/>
                <a:gd name="T9" fmla="*/ 198 h 215"/>
                <a:gd name="T10" fmla="*/ 0 w 151"/>
                <a:gd name="T11" fmla="*/ 17 h 215"/>
                <a:gd name="T12" fmla="*/ 15 w 151"/>
                <a:gd name="T13" fmla="*/ 0 h 215"/>
                <a:gd name="T14" fmla="*/ 30 w 151"/>
                <a:gd name="T15" fmla="*/ 17 h 215"/>
                <a:gd name="T16" fmla="*/ 30 w 151"/>
                <a:gd name="T17" fmla="*/ 101 h 215"/>
                <a:gd name="T18" fmla="*/ 105 w 151"/>
                <a:gd name="T19" fmla="*/ 6 h 215"/>
                <a:gd name="T20" fmla="*/ 117 w 151"/>
                <a:gd name="T21" fmla="*/ 0 h 215"/>
                <a:gd name="T22" fmla="*/ 131 w 151"/>
                <a:gd name="T23" fmla="*/ 13 h 215"/>
                <a:gd name="T24" fmla="*/ 126 w 151"/>
                <a:gd name="T25" fmla="*/ 26 h 215"/>
                <a:gd name="T26" fmla="*/ 79 w 151"/>
                <a:gd name="T27" fmla="*/ 83 h 215"/>
                <a:gd name="T28" fmla="*/ 149 w 151"/>
                <a:gd name="T29" fmla="*/ 190 h 215"/>
                <a:gd name="T30" fmla="*/ 151 w 151"/>
                <a:gd name="T31" fmla="*/ 199 h 215"/>
                <a:gd name="T32" fmla="*/ 137 w 151"/>
                <a:gd name="T33" fmla="*/ 215 h 215"/>
                <a:gd name="T34" fmla="*/ 123 w 151"/>
                <a:gd name="T35" fmla="*/ 207 h 215"/>
                <a:gd name="T36" fmla="*/ 61 w 151"/>
                <a:gd name="T37" fmla="*/ 10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215">
                  <a:moveTo>
                    <a:pt x="61" y="107"/>
                  </a:moveTo>
                  <a:lnTo>
                    <a:pt x="30" y="144"/>
                  </a:lnTo>
                  <a:lnTo>
                    <a:pt x="30" y="198"/>
                  </a:lnTo>
                  <a:cubicBezTo>
                    <a:pt x="30" y="208"/>
                    <a:pt x="24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6" y="0"/>
                    <a:pt x="15" y="0"/>
                  </a:cubicBezTo>
                  <a:cubicBezTo>
                    <a:pt x="24" y="0"/>
                    <a:pt x="30" y="8"/>
                    <a:pt x="30" y="17"/>
                  </a:cubicBezTo>
                  <a:lnTo>
                    <a:pt x="30" y="101"/>
                  </a:lnTo>
                  <a:lnTo>
                    <a:pt x="105" y="6"/>
                  </a:lnTo>
                  <a:cubicBezTo>
                    <a:pt x="109" y="2"/>
                    <a:pt x="113" y="0"/>
                    <a:pt x="117" y="0"/>
                  </a:cubicBezTo>
                  <a:cubicBezTo>
                    <a:pt x="125" y="0"/>
                    <a:pt x="131" y="5"/>
                    <a:pt x="131" y="13"/>
                  </a:cubicBezTo>
                  <a:cubicBezTo>
                    <a:pt x="131" y="17"/>
                    <a:pt x="130" y="21"/>
                    <a:pt x="126" y="26"/>
                  </a:cubicBezTo>
                  <a:lnTo>
                    <a:pt x="79" y="83"/>
                  </a:lnTo>
                  <a:lnTo>
                    <a:pt x="149" y="190"/>
                  </a:lnTo>
                  <a:cubicBezTo>
                    <a:pt x="150" y="193"/>
                    <a:pt x="151" y="196"/>
                    <a:pt x="151" y="199"/>
                  </a:cubicBezTo>
                  <a:cubicBezTo>
                    <a:pt x="151" y="208"/>
                    <a:pt x="145" y="215"/>
                    <a:pt x="137" y="215"/>
                  </a:cubicBezTo>
                  <a:cubicBezTo>
                    <a:pt x="132" y="215"/>
                    <a:pt x="126" y="212"/>
                    <a:pt x="123" y="207"/>
                  </a:cubicBezTo>
                  <a:lnTo>
                    <a:pt x="6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2" name="Freeform 65">
              <a:extLst>
                <a:ext uri="{FF2B5EF4-FFF2-40B4-BE49-F238E27FC236}">
                  <a16:creationId xmlns:a16="http://schemas.microsoft.com/office/drawing/2014/main" id="{26B7C3A5-BE93-4FB0-BB1B-867DD5124F04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026400" y="6419851"/>
              <a:ext cx="61913" cy="82550"/>
            </a:xfrm>
            <a:custGeom>
              <a:avLst/>
              <a:gdLst>
                <a:gd name="T0" fmla="*/ 86 w 172"/>
                <a:gd name="T1" fmla="*/ 27 h 221"/>
                <a:gd name="T2" fmla="*/ 31 w 172"/>
                <a:gd name="T3" fmla="*/ 111 h 221"/>
                <a:gd name="T4" fmla="*/ 86 w 172"/>
                <a:gd name="T5" fmla="*/ 194 h 221"/>
                <a:gd name="T6" fmla="*/ 142 w 172"/>
                <a:gd name="T7" fmla="*/ 111 h 221"/>
                <a:gd name="T8" fmla="*/ 86 w 172"/>
                <a:gd name="T9" fmla="*/ 27 h 221"/>
                <a:gd name="T10" fmla="*/ 86 w 172"/>
                <a:gd name="T11" fmla="*/ 221 h 221"/>
                <a:gd name="T12" fmla="*/ 0 w 172"/>
                <a:gd name="T13" fmla="*/ 111 h 221"/>
                <a:gd name="T14" fmla="*/ 86 w 172"/>
                <a:gd name="T15" fmla="*/ 0 h 221"/>
                <a:gd name="T16" fmla="*/ 172 w 172"/>
                <a:gd name="T17" fmla="*/ 111 h 221"/>
                <a:gd name="T18" fmla="*/ 86 w 172"/>
                <a:gd name="T1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221">
                  <a:moveTo>
                    <a:pt x="86" y="27"/>
                  </a:moveTo>
                  <a:cubicBezTo>
                    <a:pt x="48" y="27"/>
                    <a:pt x="31" y="63"/>
                    <a:pt x="31" y="111"/>
                  </a:cubicBezTo>
                  <a:cubicBezTo>
                    <a:pt x="31" y="159"/>
                    <a:pt x="48" y="194"/>
                    <a:pt x="86" y="194"/>
                  </a:cubicBezTo>
                  <a:cubicBezTo>
                    <a:pt x="125" y="194"/>
                    <a:pt x="142" y="159"/>
                    <a:pt x="142" y="111"/>
                  </a:cubicBezTo>
                  <a:cubicBezTo>
                    <a:pt x="142" y="63"/>
                    <a:pt x="125" y="27"/>
                    <a:pt x="86" y="27"/>
                  </a:cubicBezTo>
                  <a:close/>
                  <a:moveTo>
                    <a:pt x="86" y="221"/>
                  </a:moveTo>
                  <a:cubicBezTo>
                    <a:pt x="29" y="221"/>
                    <a:pt x="0" y="173"/>
                    <a:pt x="0" y="111"/>
                  </a:cubicBezTo>
                  <a:cubicBezTo>
                    <a:pt x="0" y="48"/>
                    <a:pt x="29" y="0"/>
                    <a:pt x="86" y="0"/>
                  </a:cubicBezTo>
                  <a:cubicBezTo>
                    <a:pt x="144" y="0"/>
                    <a:pt x="172" y="48"/>
                    <a:pt x="172" y="111"/>
                  </a:cubicBezTo>
                  <a:cubicBezTo>
                    <a:pt x="172" y="173"/>
                    <a:pt x="144" y="221"/>
                    <a:pt x="86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3" name="Freeform 66">
              <a:extLst>
                <a:ext uri="{FF2B5EF4-FFF2-40B4-BE49-F238E27FC236}">
                  <a16:creationId xmlns:a16="http://schemas.microsoft.com/office/drawing/2014/main" id="{A7F518FF-F185-4DE9-8DEF-DD8924499823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101013" y="6421438"/>
              <a:ext cx="55563" cy="79375"/>
            </a:xfrm>
            <a:custGeom>
              <a:avLst/>
              <a:gdLst>
                <a:gd name="T0" fmla="*/ 30 w 151"/>
                <a:gd name="T1" fmla="*/ 27 h 215"/>
                <a:gd name="T2" fmla="*/ 30 w 151"/>
                <a:gd name="T3" fmla="*/ 103 h 215"/>
                <a:gd name="T4" fmla="*/ 79 w 151"/>
                <a:gd name="T5" fmla="*/ 103 h 215"/>
                <a:gd name="T6" fmla="*/ 118 w 151"/>
                <a:gd name="T7" fmla="*/ 66 h 215"/>
                <a:gd name="T8" fmla="*/ 79 w 151"/>
                <a:gd name="T9" fmla="*/ 27 h 215"/>
                <a:gd name="T10" fmla="*/ 30 w 151"/>
                <a:gd name="T11" fmla="*/ 27 h 215"/>
                <a:gd name="T12" fmla="*/ 78 w 151"/>
                <a:gd name="T13" fmla="*/ 0 h 215"/>
                <a:gd name="T14" fmla="*/ 147 w 151"/>
                <a:gd name="T15" fmla="*/ 66 h 215"/>
                <a:gd name="T16" fmla="*/ 106 w 151"/>
                <a:gd name="T17" fmla="*/ 126 h 215"/>
                <a:gd name="T18" fmla="*/ 147 w 151"/>
                <a:gd name="T19" fmla="*/ 188 h 215"/>
                <a:gd name="T20" fmla="*/ 151 w 151"/>
                <a:gd name="T21" fmla="*/ 199 h 215"/>
                <a:gd name="T22" fmla="*/ 135 w 151"/>
                <a:gd name="T23" fmla="*/ 215 h 215"/>
                <a:gd name="T24" fmla="*/ 123 w 151"/>
                <a:gd name="T25" fmla="*/ 208 h 215"/>
                <a:gd name="T26" fmla="*/ 75 w 151"/>
                <a:gd name="T27" fmla="*/ 130 h 215"/>
                <a:gd name="T28" fmla="*/ 30 w 151"/>
                <a:gd name="T29" fmla="*/ 130 h 215"/>
                <a:gd name="T30" fmla="*/ 30 w 151"/>
                <a:gd name="T31" fmla="*/ 198 h 215"/>
                <a:gd name="T32" fmla="*/ 15 w 151"/>
                <a:gd name="T33" fmla="*/ 215 h 215"/>
                <a:gd name="T34" fmla="*/ 0 w 151"/>
                <a:gd name="T35" fmla="*/ 198 h 215"/>
                <a:gd name="T36" fmla="*/ 0 w 151"/>
                <a:gd name="T37" fmla="*/ 17 h 215"/>
                <a:gd name="T38" fmla="*/ 17 w 151"/>
                <a:gd name="T39" fmla="*/ 0 h 215"/>
                <a:gd name="T40" fmla="*/ 78 w 151"/>
                <a:gd name="T41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215">
                  <a:moveTo>
                    <a:pt x="30" y="27"/>
                  </a:moveTo>
                  <a:lnTo>
                    <a:pt x="30" y="103"/>
                  </a:lnTo>
                  <a:lnTo>
                    <a:pt x="79" y="103"/>
                  </a:lnTo>
                  <a:cubicBezTo>
                    <a:pt x="105" y="103"/>
                    <a:pt x="118" y="88"/>
                    <a:pt x="118" y="66"/>
                  </a:cubicBezTo>
                  <a:cubicBezTo>
                    <a:pt x="118" y="42"/>
                    <a:pt x="105" y="27"/>
                    <a:pt x="79" y="27"/>
                  </a:cubicBezTo>
                  <a:lnTo>
                    <a:pt x="30" y="27"/>
                  </a:lnTo>
                  <a:close/>
                  <a:moveTo>
                    <a:pt x="78" y="0"/>
                  </a:moveTo>
                  <a:cubicBezTo>
                    <a:pt x="123" y="0"/>
                    <a:pt x="147" y="27"/>
                    <a:pt x="147" y="66"/>
                  </a:cubicBezTo>
                  <a:cubicBezTo>
                    <a:pt x="147" y="95"/>
                    <a:pt x="132" y="116"/>
                    <a:pt x="106" y="126"/>
                  </a:cubicBezTo>
                  <a:lnTo>
                    <a:pt x="147" y="188"/>
                  </a:lnTo>
                  <a:cubicBezTo>
                    <a:pt x="150" y="192"/>
                    <a:pt x="151" y="196"/>
                    <a:pt x="151" y="199"/>
                  </a:cubicBezTo>
                  <a:cubicBezTo>
                    <a:pt x="151" y="210"/>
                    <a:pt x="144" y="215"/>
                    <a:pt x="135" y="215"/>
                  </a:cubicBezTo>
                  <a:cubicBezTo>
                    <a:pt x="131" y="215"/>
                    <a:pt x="126" y="213"/>
                    <a:pt x="123" y="208"/>
                  </a:cubicBezTo>
                  <a:lnTo>
                    <a:pt x="75" y="130"/>
                  </a:lnTo>
                  <a:lnTo>
                    <a:pt x="30" y="130"/>
                  </a:lnTo>
                  <a:lnTo>
                    <a:pt x="30" y="198"/>
                  </a:lnTo>
                  <a:cubicBezTo>
                    <a:pt x="30" y="208"/>
                    <a:pt x="24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8" y="1"/>
                    <a:pt x="17" y="0"/>
                  </a:cubicBezTo>
                  <a:lnTo>
                    <a:pt x="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4" name="Freeform 67">
              <a:extLst>
                <a:ext uri="{FF2B5EF4-FFF2-40B4-BE49-F238E27FC236}">
                  <a16:creationId xmlns:a16="http://schemas.microsoft.com/office/drawing/2014/main" id="{30643825-CDF7-4655-8FA0-126BE54E89C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169275" y="6421438"/>
              <a:ext cx="53975" cy="79375"/>
            </a:xfrm>
            <a:custGeom>
              <a:avLst/>
              <a:gdLst>
                <a:gd name="T0" fmla="*/ 61 w 151"/>
                <a:gd name="T1" fmla="*/ 107 h 215"/>
                <a:gd name="T2" fmla="*/ 29 w 151"/>
                <a:gd name="T3" fmla="*/ 144 h 215"/>
                <a:gd name="T4" fmla="*/ 29 w 151"/>
                <a:gd name="T5" fmla="*/ 198 h 215"/>
                <a:gd name="T6" fmla="*/ 15 w 151"/>
                <a:gd name="T7" fmla="*/ 215 h 215"/>
                <a:gd name="T8" fmla="*/ 0 w 151"/>
                <a:gd name="T9" fmla="*/ 198 h 215"/>
                <a:gd name="T10" fmla="*/ 0 w 151"/>
                <a:gd name="T11" fmla="*/ 17 h 215"/>
                <a:gd name="T12" fmla="*/ 15 w 151"/>
                <a:gd name="T13" fmla="*/ 0 h 215"/>
                <a:gd name="T14" fmla="*/ 29 w 151"/>
                <a:gd name="T15" fmla="*/ 17 h 215"/>
                <a:gd name="T16" fmla="*/ 29 w 151"/>
                <a:gd name="T17" fmla="*/ 101 h 215"/>
                <a:gd name="T18" fmla="*/ 105 w 151"/>
                <a:gd name="T19" fmla="*/ 6 h 215"/>
                <a:gd name="T20" fmla="*/ 117 w 151"/>
                <a:gd name="T21" fmla="*/ 0 h 215"/>
                <a:gd name="T22" fmla="*/ 131 w 151"/>
                <a:gd name="T23" fmla="*/ 13 h 215"/>
                <a:gd name="T24" fmla="*/ 126 w 151"/>
                <a:gd name="T25" fmla="*/ 26 h 215"/>
                <a:gd name="T26" fmla="*/ 79 w 151"/>
                <a:gd name="T27" fmla="*/ 83 h 215"/>
                <a:gd name="T28" fmla="*/ 149 w 151"/>
                <a:gd name="T29" fmla="*/ 190 h 215"/>
                <a:gd name="T30" fmla="*/ 151 w 151"/>
                <a:gd name="T31" fmla="*/ 199 h 215"/>
                <a:gd name="T32" fmla="*/ 137 w 151"/>
                <a:gd name="T33" fmla="*/ 215 h 215"/>
                <a:gd name="T34" fmla="*/ 123 w 151"/>
                <a:gd name="T35" fmla="*/ 207 h 215"/>
                <a:gd name="T36" fmla="*/ 61 w 151"/>
                <a:gd name="T37" fmla="*/ 10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215">
                  <a:moveTo>
                    <a:pt x="61" y="107"/>
                  </a:moveTo>
                  <a:lnTo>
                    <a:pt x="29" y="144"/>
                  </a:lnTo>
                  <a:lnTo>
                    <a:pt x="29" y="198"/>
                  </a:lnTo>
                  <a:cubicBezTo>
                    <a:pt x="29" y="208"/>
                    <a:pt x="24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6" y="0"/>
                    <a:pt x="15" y="0"/>
                  </a:cubicBezTo>
                  <a:cubicBezTo>
                    <a:pt x="24" y="0"/>
                    <a:pt x="29" y="8"/>
                    <a:pt x="29" y="17"/>
                  </a:cubicBezTo>
                  <a:lnTo>
                    <a:pt x="29" y="101"/>
                  </a:lnTo>
                  <a:lnTo>
                    <a:pt x="105" y="6"/>
                  </a:lnTo>
                  <a:cubicBezTo>
                    <a:pt x="108" y="2"/>
                    <a:pt x="112" y="0"/>
                    <a:pt x="117" y="0"/>
                  </a:cubicBezTo>
                  <a:cubicBezTo>
                    <a:pt x="125" y="0"/>
                    <a:pt x="131" y="5"/>
                    <a:pt x="131" y="13"/>
                  </a:cubicBezTo>
                  <a:cubicBezTo>
                    <a:pt x="131" y="17"/>
                    <a:pt x="130" y="21"/>
                    <a:pt x="126" y="26"/>
                  </a:cubicBezTo>
                  <a:lnTo>
                    <a:pt x="79" y="83"/>
                  </a:lnTo>
                  <a:lnTo>
                    <a:pt x="149" y="190"/>
                  </a:lnTo>
                  <a:cubicBezTo>
                    <a:pt x="150" y="193"/>
                    <a:pt x="151" y="196"/>
                    <a:pt x="151" y="199"/>
                  </a:cubicBezTo>
                  <a:cubicBezTo>
                    <a:pt x="151" y="208"/>
                    <a:pt x="145" y="215"/>
                    <a:pt x="137" y="215"/>
                  </a:cubicBezTo>
                  <a:cubicBezTo>
                    <a:pt x="131" y="215"/>
                    <a:pt x="126" y="212"/>
                    <a:pt x="123" y="207"/>
                  </a:cubicBezTo>
                  <a:lnTo>
                    <a:pt x="6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5" name="Freeform 68">
              <a:extLst>
                <a:ext uri="{FF2B5EF4-FFF2-40B4-BE49-F238E27FC236}">
                  <a16:creationId xmlns:a16="http://schemas.microsoft.com/office/drawing/2014/main" id="{34B81826-3668-458E-A6EF-1CAB2019150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237538" y="6421438"/>
              <a:ext cx="52388" cy="79375"/>
            </a:xfrm>
            <a:custGeom>
              <a:avLst/>
              <a:gdLst>
                <a:gd name="T0" fmla="*/ 125 w 146"/>
                <a:gd name="T1" fmla="*/ 0 h 215"/>
                <a:gd name="T2" fmla="*/ 141 w 146"/>
                <a:gd name="T3" fmla="*/ 14 h 215"/>
                <a:gd name="T4" fmla="*/ 125 w 146"/>
                <a:gd name="T5" fmla="*/ 27 h 215"/>
                <a:gd name="T6" fmla="*/ 29 w 146"/>
                <a:gd name="T7" fmla="*/ 27 h 215"/>
                <a:gd name="T8" fmla="*/ 29 w 146"/>
                <a:gd name="T9" fmla="*/ 91 h 215"/>
                <a:gd name="T10" fmla="*/ 100 w 146"/>
                <a:gd name="T11" fmla="*/ 91 h 215"/>
                <a:gd name="T12" fmla="*/ 115 w 146"/>
                <a:gd name="T13" fmla="*/ 105 h 215"/>
                <a:gd name="T14" fmla="*/ 100 w 146"/>
                <a:gd name="T15" fmla="*/ 118 h 215"/>
                <a:gd name="T16" fmla="*/ 29 w 146"/>
                <a:gd name="T17" fmla="*/ 118 h 215"/>
                <a:gd name="T18" fmla="*/ 29 w 146"/>
                <a:gd name="T19" fmla="*/ 188 h 215"/>
                <a:gd name="T20" fmla="*/ 130 w 146"/>
                <a:gd name="T21" fmla="*/ 188 h 215"/>
                <a:gd name="T22" fmla="*/ 146 w 146"/>
                <a:gd name="T23" fmla="*/ 202 h 215"/>
                <a:gd name="T24" fmla="*/ 130 w 146"/>
                <a:gd name="T25" fmla="*/ 215 h 215"/>
                <a:gd name="T26" fmla="*/ 16 w 146"/>
                <a:gd name="T27" fmla="*/ 215 h 215"/>
                <a:gd name="T28" fmla="*/ 0 w 146"/>
                <a:gd name="T29" fmla="*/ 198 h 215"/>
                <a:gd name="T30" fmla="*/ 0 w 146"/>
                <a:gd name="T31" fmla="*/ 17 h 215"/>
                <a:gd name="T32" fmla="*/ 16 w 146"/>
                <a:gd name="T33" fmla="*/ 0 h 215"/>
                <a:gd name="T34" fmla="*/ 125 w 146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15">
                  <a:moveTo>
                    <a:pt x="125" y="0"/>
                  </a:moveTo>
                  <a:cubicBezTo>
                    <a:pt x="134" y="0"/>
                    <a:pt x="141" y="4"/>
                    <a:pt x="141" y="14"/>
                  </a:cubicBezTo>
                  <a:cubicBezTo>
                    <a:pt x="141" y="24"/>
                    <a:pt x="134" y="27"/>
                    <a:pt x="125" y="27"/>
                  </a:cubicBezTo>
                  <a:lnTo>
                    <a:pt x="29" y="27"/>
                  </a:lnTo>
                  <a:lnTo>
                    <a:pt x="29" y="91"/>
                  </a:lnTo>
                  <a:lnTo>
                    <a:pt x="100" y="91"/>
                  </a:lnTo>
                  <a:cubicBezTo>
                    <a:pt x="109" y="91"/>
                    <a:pt x="115" y="94"/>
                    <a:pt x="115" y="105"/>
                  </a:cubicBezTo>
                  <a:cubicBezTo>
                    <a:pt x="115" y="115"/>
                    <a:pt x="109" y="118"/>
                    <a:pt x="100" y="118"/>
                  </a:cubicBezTo>
                  <a:lnTo>
                    <a:pt x="29" y="118"/>
                  </a:lnTo>
                  <a:lnTo>
                    <a:pt x="29" y="188"/>
                  </a:lnTo>
                  <a:lnTo>
                    <a:pt x="130" y="188"/>
                  </a:lnTo>
                  <a:cubicBezTo>
                    <a:pt x="139" y="188"/>
                    <a:pt x="146" y="191"/>
                    <a:pt x="146" y="202"/>
                  </a:cubicBezTo>
                  <a:cubicBezTo>
                    <a:pt x="146" y="212"/>
                    <a:pt x="139" y="215"/>
                    <a:pt x="130" y="215"/>
                  </a:cubicBezTo>
                  <a:lnTo>
                    <a:pt x="16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7" y="0"/>
                    <a:pt x="16" y="0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" name="Freeform 69">
              <a:extLst>
                <a:ext uri="{FF2B5EF4-FFF2-40B4-BE49-F238E27FC236}">
                  <a16:creationId xmlns:a16="http://schemas.microsoft.com/office/drawing/2014/main" id="{E2205502-0EBE-4AFC-896E-26EEE9AFFAC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302625" y="6421438"/>
              <a:ext cx="58738" cy="79375"/>
            </a:xfrm>
            <a:custGeom>
              <a:avLst/>
              <a:gdLst>
                <a:gd name="T0" fmla="*/ 58 w 165"/>
                <a:gd name="T1" fmla="*/ 126 h 215"/>
                <a:gd name="T2" fmla="*/ 107 w 165"/>
                <a:gd name="T3" fmla="*/ 126 h 215"/>
                <a:gd name="T4" fmla="*/ 83 w 165"/>
                <a:gd name="T5" fmla="*/ 56 h 215"/>
                <a:gd name="T6" fmla="*/ 58 w 165"/>
                <a:gd name="T7" fmla="*/ 126 h 215"/>
                <a:gd name="T8" fmla="*/ 164 w 165"/>
                <a:gd name="T9" fmla="*/ 193 h 215"/>
                <a:gd name="T10" fmla="*/ 165 w 165"/>
                <a:gd name="T11" fmla="*/ 200 h 215"/>
                <a:gd name="T12" fmla="*/ 151 w 165"/>
                <a:gd name="T13" fmla="*/ 215 h 215"/>
                <a:gd name="T14" fmla="*/ 137 w 165"/>
                <a:gd name="T15" fmla="*/ 205 h 215"/>
                <a:gd name="T16" fmla="*/ 117 w 165"/>
                <a:gd name="T17" fmla="*/ 153 h 215"/>
                <a:gd name="T18" fmla="*/ 48 w 165"/>
                <a:gd name="T19" fmla="*/ 153 h 215"/>
                <a:gd name="T20" fmla="*/ 28 w 165"/>
                <a:gd name="T21" fmla="*/ 205 h 215"/>
                <a:gd name="T22" fmla="*/ 14 w 165"/>
                <a:gd name="T23" fmla="*/ 215 h 215"/>
                <a:gd name="T24" fmla="*/ 0 w 165"/>
                <a:gd name="T25" fmla="*/ 200 h 215"/>
                <a:gd name="T26" fmla="*/ 1 w 165"/>
                <a:gd name="T27" fmla="*/ 193 h 215"/>
                <a:gd name="T28" fmla="*/ 69 w 165"/>
                <a:gd name="T29" fmla="*/ 13 h 215"/>
                <a:gd name="T30" fmla="*/ 83 w 165"/>
                <a:gd name="T31" fmla="*/ 0 h 215"/>
                <a:gd name="T32" fmla="*/ 96 w 165"/>
                <a:gd name="T33" fmla="*/ 13 h 215"/>
                <a:gd name="T34" fmla="*/ 164 w 165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15">
                  <a:moveTo>
                    <a:pt x="58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8" y="126"/>
                  </a:lnTo>
                  <a:close/>
                  <a:moveTo>
                    <a:pt x="164" y="193"/>
                  </a:moveTo>
                  <a:cubicBezTo>
                    <a:pt x="165" y="196"/>
                    <a:pt x="165" y="198"/>
                    <a:pt x="165" y="200"/>
                  </a:cubicBezTo>
                  <a:cubicBezTo>
                    <a:pt x="165" y="209"/>
                    <a:pt x="160" y="215"/>
                    <a:pt x="151" y="215"/>
                  </a:cubicBezTo>
                  <a:cubicBezTo>
                    <a:pt x="145" y="215"/>
                    <a:pt x="140" y="212"/>
                    <a:pt x="137" y="205"/>
                  </a:cubicBezTo>
                  <a:lnTo>
                    <a:pt x="117" y="153"/>
                  </a:lnTo>
                  <a:lnTo>
                    <a:pt x="48" y="153"/>
                  </a:lnTo>
                  <a:lnTo>
                    <a:pt x="28" y="205"/>
                  </a:lnTo>
                  <a:cubicBezTo>
                    <a:pt x="25" y="212"/>
                    <a:pt x="21" y="215"/>
                    <a:pt x="14" y="215"/>
                  </a:cubicBezTo>
                  <a:cubicBezTo>
                    <a:pt x="5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69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3" y="7"/>
                    <a:pt x="96" y="13"/>
                  </a:cubicBezTo>
                  <a:lnTo>
                    <a:pt x="164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" name="Freeform 70">
              <a:extLst>
                <a:ext uri="{FF2B5EF4-FFF2-40B4-BE49-F238E27FC236}">
                  <a16:creationId xmlns:a16="http://schemas.microsoft.com/office/drawing/2014/main" id="{6878BFD8-97C3-4E54-AFD8-CA369F3459C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375650" y="6421438"/>
              <a:ext cx="53975" cy="79375"/>
            </a:xfrm>
            <a:custGeom>
              <a:avLst/>
              <a:gdLst>
                <a:gd name="T0" fmla="*/ 60 w 151"/>
                <a:gd name="T1" fmla="*/ 107 h 215"/>
                <a:gd name="T2" fmla="*/ 29 w 151"/>
                <a:gd name="T3" fmla="*/ 144 h 215"/>
                <a:gd name="T4" fmla="*/ 29 w 151"/>
                <a:gd name="T5" fmla="*/ 198 h 215"/>
                <a:gd name="T6" fmla="*/ 15 w 151"/>
                <a:gd name="T7" fmla="*/ 215 h 215"/>
                <a:gd name="T8" fmla="*/ 0 w 151"/>
                <a:gd name="T9" fmla="*/ 198 h 215"/>
                <a:gd name="T10" fmla="*/ 0 w 151"/>
                <a:gd name="T11" fmla="*/ 17 h 215"/>
                <a:gd name="T12" fmla="*/ 15 w 151"/>
                <a:gd name="T13" fmla="*/ 0 h 215"/>
                <a:gd name="T14" fmla="*/ 29 w 151"/>
                <a:gd name="T15" fmla="*/ 17 h 215"/>
                <a:gd name="T16" fmla="*/ 29 w 151"/>
                <a:gd name="T17" fmla="*/ 101 h 215"/>
                <a:gd name="T18" fmla="*/ 105 w 151"/>
                <a:gd name="T19" fmla="*/ 6 h 215"/>
                <a:gd name="T20" fmla="*/ 117 w 151"/>
                <a:gd name="T21" fmla="*/ 0 h 215"/>
                <a:gd name="T22" fmla="*/ 131 w 151"/>
                <a:gd name="T23" fmla="*/ 13 h 215"/>
                <a:gd name="T24" fmla="*/ 125 w 151"/>
                <a:gd name="T25" fmla="*/ 26 h 215"/>
                <a:gd name="T26" fmla="*/ 79 w 151"/>
                <a:gd name="T27" fmla="*/ 83 h 215"/>
                <a:gd name="T28" fmla="*/ 148 w 151"/>
                <a:gd name="T29" fmla="*/ 190 h 215"/>
                <a:gd name="T30" fmla="*/ 151 w 151"/>
                <a:gd name="T31" fmla="*/ 199 h 215"/>
                <a:gd name="T32" fmla="*/ 137 w 151"/>
                <a:gd name="T33" fmla="*/ 215 h 215"/>
                <a:gd name="T34" fmla="*/ 123 w 151"/>
                <a:gd name="T35" fmla="*/ 207 h 215"/>
                <a:gd name="T36" fmla="*/ 60 w 151"/>
                <a:gd name="T37" fmla="*/ 10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215">
                  <a:moveTo>
                    <a:pt x="60" y="107"/>
                  </a:moveTo>
                  <a:lnTo>
                    <a:pt x="29" y="144"/>
                  </a:lnTo>
                  <a:lnTo>
                    <a:pt x="29" y="198"/>
                  </a:lnTo>
                  <a:cubicBezTo>
                    <a:pt x="29" y="208"/>
                    <a:pt x="24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6" y="0"/>
                    <a:pt x="15" y="0"/>
                  </a:cubicBezTo>
                  <a:cubicBezTo>
                    <a:pt x="23" y="0"/>
                    <a:pt x="29" y="8"/>
                    <a:pt x="29" y="17"/>
                  </a:cubicBezTo>
                  <a:lnTo>
                    <a:pt x="29" y="101"/>
                  </a:lnTo>
                  <a:lnTo>
                    <a:pt x="105" y="6"/>
                  </a:lnTo>
                  <a:cubicBezTo>
                    <a:pt x="108" y="2"/>
                    <a:pt x="112" y="0"/>
                    <a:pt x="117" y="0"/>
                  </a:cubicBezTo>
                  <a:cubicBezTo>
                    <a:pt x="125" y="0"/>
                    <a:pt x="131" y="5"/>
                    <a:pt x="131" y="13"/>
                  </a:cubicBezTo>
                  <a:cubicBezTo>
                    <a:pt x="131" y="17"/>
                    <a:pt x="129" y="21"/>
                    <a:pt x="125" y="26"/>
                  </a:cubicBezTo>
                  <a:lnTo>
                    <a:pt x="79" y="83"/>
                  </a:lnTo>
                  <a:lnTo>
                    <a:pt x="148" y="190"/>
                  </a:lnTo>
                  <a:cubicBezTo>
                    <a:pt x="150" y="193"/>
                    <a:pt x="151" y="196"/>
                    <a:pt x="151" y="199"/>
                  </a:cubicBezTo>
                  <a:cubicBezTo>
                    <a:pt x="151" y="208"/>
                    <a:pt x="144" y="215"/>
                    <a:pt x="137" y="215"/>
                  </a:cubicBezTo>
                  <a:cubicBezTo>
                    <a:pt x="131" y="215"/>
                    <a:pt x="126" y="212"/>
                    <a:pt x="123" y="207"/>
                  </a:cubicBezTo>
                  <a:lnTo>
                    <a:pt x="60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8" name="Freeform 71">
              <a:extLst>
                <a:ext uri="{FF2B5EF4-FFF2-40B4-BE49-F238E27FC236}">
                  <a16:creationId xmlns:a16="http://schemas.microsoft.com/office/drawing/2014/main" id="{E8E1874C-D927-4723-AC3D-A0200B7E9B2A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437563" y="6419851"/>
              <a:ext cx="61913" cy="82550"/>
            </a:xfrm>
            <a:custGeom>
              <a:avLst/>
              <a:gdLst>
                <a:gd name="T0" fmla="*/ 86 w 172"/>
                <a:gd name="T1" fmla="*/ 27 h 221"/>
                <a:gd name="T2" fmla="*/ 30 w 172"/>
                <a:gd name="T3" fmla="*/ 111 h 221"/>
                <a:gd name="T4" fmla="*/ 86 w 172"/>
                <a:gd name="T5" fmla="*/ 194 h 221"/>
                <a:gd name="T6" fmla="*/ 142 w 172"/>
                <a:gd name="T7" fmla="*/ 111 h 221"/>
                <a:gd name="T8" fmla="*/ 86 w 172"/>
                <a:gd name="T9" fmla="*/ 27 h 221"/>
                <a:gd name="T10" fmla="*/ 86 w 172"/>
                <a:gd name="T11" fmla="*/ 221 h 221"/>
                <a:gd name="T12" fmla="*/ 0 w 172"/>
                <a:gd name="T13" fmla="*/ 111 h 221"/>
                <a:gd name="T14" fmla="*/ 86 w 172"/>
                <a:gd name="T15" fmla="*/ 0 h 221"/>
                <a:gd name="T16" fmla="*/ 172 w 172"/>
                <a:gd name="T17" fmla="*/ 111 h 221"/>
                <a:gd name="T18" fmla="*/ 86 w 172"/>
                <a:gd name="T1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221">
                  <a:moveTo>
                    <a:pt x="86" y="27"/>
                  </a:moveTo>
                  <a:cubicBezTo>
                    <a:pt x="48" y="27"/>
                    <a:pt x="30" y="63"/>
                    <a:pt x="30" y="111"/>
                  </a:cubicBezTo>
                  <a:cubicBezTo>
                    <a:pt x="30" y="159"/>
                    <a:pt x="48" y="194"/>
                    <a:pt x="86" y="194"/>
                  </a:cubicBezTo>
                  <a:cubicBezTo>
                    <a:pt x="124" y="194"/>
                    <a:pt x="142" y="159"/>
                    <a:pt x="142" y="111"/>
                  </a:cubicBezTo>
                  <a:cubicBezTo>
                    <a:pt x="142" y="63"/>
                    <a:pt x="124" y="27"/>
                    <a:pt x="86" y="27"/>
                  </a:cubicBezTo>
                  <a:close/>
                  <a:moveTo>
                    <a:pt x="86" y="221"/>
                  </a:moveTo>
                  <a:cubicBezTo>
                    <a:pt x="29" y="221"/>
                    <a:pt x="0" y="173"/>
                    <a:pt x="0" y="111"/>
                  </a:cubicBezTo>
                  <a:cubicBezTo>
                    <a:pt x="0" y="48"/>
                    <a:pt x="29" y="0"/>
                    <a:pt x="86" y="0"/>
                  </a:cubicBezTo>
                  <a:cubicBezTo>
                    <a:pt x="143" y="0"/>
                    <a:pt x="172" y="48"/>
                    <a:pt x="172" y="111"/>
                  </a:cubicBezTo>
                  <a:cubicBezTo>
                    <a:pt x="172" y="173"/>
                    <a:pt x="143" y="221"/>
                    <a:pt x="86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9" name="Freeform 72">
              <a:extLst>
                <a:ext uri="{FF2B5EF4-FFF2-40B4-BE49-F238E27FC236}">
                  <a16:creationId xmlns:a16="http://schemas.microsoft.com/office/drawing/2014/main" id="{ACCE97E0-A6F4-4E1F-B664-CE7A54004F25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510588" y="6421438"/>
              <a:ext cx="55563" cy="80963"/>
            </a:xfrm>
            <a:custGeom>
              <a:avLst/>
              <a:gdLst>
                <a:gd name="T0" fmla="*/ 0 w 156"/>
                <a:gd name="T1" fmla="*/ 17 h 218"/>
                <a:gd name="T2" fmla="*/ 15 w 156"/>
                <a:gd name="T3" fmla="*/ 0 h 218"/>
                <a:gd name="T4" fmla="*/ 30 w 156"/>
                <a:gd name="T5" fmla="*/ 17 h 218"/>
                <a:gd name="T6" fmla="*/ 30 w 156"/>
                <a:gd name="T7" fmla="*/ 136 h 218"/>
                <a:gd name="T8" fmla="*/ 78 w 156"/>
                <a:gd name="T9" fmla="*/ 191 h 218"/>
                <a:gd name="T10" fmla="*/ 127 w 156"/>
                <a:gd name="T11" fmla="*/ 136 h 218"/>
                <a:gd name="T12" fmla="*/ 127 w 156"/>
                <a:gd name="T13" fmla="*/ 17 h 218"/>
                <a:gd name="T14" fmla="*/ 141 w 156"/>
                <a:gd name="T15" fmla="*/ 0 h 218"/>
                <a:gd name="T16" fmla="*/ 156 w 156"/>
                <a:gd name="T17" fmla="*/ 17 h 218"/>
                <a:gd name="T18" fmla="*/ 156 w 156"/>
                <a:gd name="T19" fmla="*/ 136 h 218"/>
                <a:gd name="T20" fmla="*/ 78 w 156"/>
                <a:gd name="T21" fmla="*/ 218 h 218"/>
                <a:gd name="T22" fmla="*/ 0 w 156"/>
                <a:gd name="T23" fmla="*/ 137 h 218"/>
                <a:gd name="T24" fmla="*/ 0 w 156"/>
                <a:gd name="T25" fmla="*/ 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218">
                  <a:moveTo>
                    <a:pt x="0" y="17"/>
                  </a:moveTo>
                  <a:cubicBezTo>
                    <a:pt x="0" y="8"/>
                    <a:pt x="6" y="0"/>
                    <a:pt x="15" y="0"/>
                  </a:cubicBezTo>
                  <a:cubicBezTo>
                    <a:pt x="24" y="0"/>
                    <a:pt x="30" y="8"/>
                    <a:pt x="30" y="17"/>
                  </a:cubicBezTo>
                  <a:lnTo>
                    <a:pt x="30" y="136"/>
                  </a:lnTo>
                  <a:cubicBezTo>
                    <a:pt x="30" y="176"/>
                    <a:pt x="48" y="191"/>
                    <a:pt x="78" y="191"/>
                  </a:cubicBezTo>
                  <a:cubicBezTo>
                    <a:pt x="109" y="191"/>
                    <a:pt x="127" y="176"/>
                    <a:pt x="127" y="136"/>
                  </a:cubicBezTo>
                  <a:lnTo>
                    <a:pt x="127" y="17"/>
                  </a:lnTo>
                  <a:cubicBezTo>
                    <a:pt x="127" y="8"/>
                    <a:pt x="132" y="0"/>
                    <a:pt x="141" y="0"/>
                  </a:cubicBezTo>
                  <a:cubicBezTo>
                    <a:pt x="151" y="0"/>
                    <a:pt x="156" y="8"/>
                    <a:pt x="156" y="17"/>
                  </a:cubicBezTo>
                  <a:lnTo>
                    <a:pt x="156" y="136"/>
                  </a:lnTo>
                  <a:cubicBezTo>
                    <a:pt x="156" y="184"/>
                    <a:pt x="129" y="218"/>
                    <a:pt x="78" y="218"/>
                  </a:cubicBezTo>
                  <a:cubicBezTo>
                    <a:pt x="28" y="218"/>
                    <a:pt x="0" y="184"/>
                    <a:pt x="0" y="137"/>
                  </a:cubicBez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0" name="Freeform 73">
              <a:extLst>
                <a:ext uri="{FF2B5EF4-FFF2-40B4-BE49-F238E27FC236}">
                  <a16:creationId xmlns:a16="http://schemas.microsoft.com/office/drawing/2014/main" id="{F6658CA6-5E0B-4523-A62F-9C8E171B7FA1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586788" y="6421438"/>
              <a:ext cx="50800" cy="79375"/>
            </a:xfrm>
            <a:custGeom>
              <a:avLst/>
              <a:gdLst>
                <a:gd name="T0" fmla="*/ 15 w 141"/>
                <a:gd name="T1" fmla="*/ 0 h 215"/>
                <a:gd name="T2" fmla="*/ 30 w 141"/>
                <a:gd name="T3" fmla="*/ 17 h 215"/>
                <a:gd name="T4" fmla="*/ 30 w 141"/>
                <a:gd name="T5" fmla="*/ 188 h 215"/>
                <a:gd name="T6" fmla="*/ 125 w 141"/>
                <a:gd name="T7" fmla="*/ 188 h 215"/>
                <a:gd name="T8" fmla="*/ 141 w 141"/>
                <a:gd name="T9" fmla="*/ 202 h 215"/>
                <a:gd name="T10" fmla="*/ 125 w 141"/>
                <a:gd name="T11" fmla="*/ 215 h 215"/>
                <a:gd name="T12" fmla="*/ 17 w 141"/>
                <a:gd name="T13" fmla="*/ 215 h 215"/>
                <a:gd name="T14" fmla="*/ 0 w 141"/>
                <a:gd name="T15" fmla="*/ 198 h 215"/>
                <a:gd name="T16" fmla="*/ 0 w 141"/>
                <a:gd name="T17" fmla="*/ 17 h 215"/>
                <a:gd name="T18" fmla="*/ 15 w 141"/>
                <a:gd name="T1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215">
                  <a:moveTo>
                    <a:pt x="15" y="0"/>
                  </a:moveTo>
                  <a:cubicBezTo>
                    <a:pt x="25" y="0"/>
                    <a:pt x="30" y="7"/>
                    <a:pt x="30" y="17"/>
                  </a:cubicBezTo>
                  <a:lnTo>
                    <a:pt x="30" y="188"/>
                  </a:lnTo>
                  <a:lnTo>
                    <a:pt x="125" y="188"/>
                  </a:lnTo>
                  <a:cubicBezTo>
                    <a:pt x="135" y="188"/>
                    <a:pt x="141" y="192"/>
                    <a:pt x="141" y="202"/>
                  </a:cubicBezTo>
                  <a:cubicBezTo>
                    <a:pt x="141" y="211"/>
                    <a:pt x="135" y="215"/>
                    <a:pt x="125" y="215"/>
                  </a:cubicBezTo>
                  <a:lnTo>
                    <a:pt x="17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7"/>
                    <a:pt x="5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1" name="Freeform 74">
              <a:extLst>
                <a:ext uri="{FF2B5EF4-FFF2-40B4-BE49-F238E27FC236}">
                  <a16:creationId xmlns:a16="http://schemas.microsoft.com/office/drawing/2014/main" id="{F654387A-9533-49EA-800C-C05828CB604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647113" y="6421438"/>
              <a:ext cx="57150" cy="80963"/>
            </a:xfrm>
            <a:custGeom>
              <a:avLst/>
              <a:gdLst>
                <a:gd name="T0" fmla="*/ 0 w 156"/>
                <a:gd name="T1" fmla="*/ 17 h 218"/>
                <a:gd name="T2" fmla="*/ 15 w 156"/>
                <a:gd name="T3" fmla="*/ 0 h 218"/>
                <a:gd name="T4" fmla="*/ 29 w 156"/>
                <a:gd name="T5" fmla="*/ 17 h 218"/>
                <a:gd name="T6" fmla="*/ 29 w 156"/>
                <a:gd name="T7" fmla="*/ 136 h 218"/>
                <a:gd name="T8" fmla="*/ 78 w 156"/>
                <a:gd name="T9" fmla="*/ 191 h 218"/>
                <a:gd name="T10" fmla="*/ 126 w 156"/>
                <a:gd name="T11" fmla="*/ 136 h 218"/>
                <a:gd name="T12" fmla="*/ 126 w 156"/>
                <a:gd name="T13" fmla="*/ 17 h 218"/>
                <a:gd name="T14" fmla="*/ 141 w 156"/>
                <a:gd name="T15" fmla="*/ 0 h 218"/>
                <a:gd name="T16" fmla="*/ 156 w 156"/>
                <a:gd name="T17" fmla="*/ 17 h 218"/>
                <a:gd name="T18" fmla="*/ 156 w 156"/>
                <a:gd name="T19" fmla="*/ 136 h 218"/>
                <a:gd name="T20" fmla="*/ 78 w 156"/>
                <a:gd name="T21" fmla="*/ 218 h 218"/>
                <a:gd name="T22" fmla="*/ 0 w 156"/>
                <a:gd name="T23" fmla="*/ 137 h 218"/>
                <a:gd name="T24" fmla="*/ 0 w 156"/>
                <a:gd name="T25" fmla="*/ 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218">
                  <a:moveTo>
                    <a:pt x="0" y="17"/>
                  </a:moveTo>
                  <a:cubicBezTo>
                    <a:pt x="0" y="8"/>
                    <a:pt x="6" y="0"/>
                    <a:pt x="15" y="0"/>
                  </a:cubicBezTo>
                  <a:cubicBezTo>
                    <a:pt x="24" y="0"/>
                    <a:pt x="29" y="8"/>
                    <a:pt x="29" y="17"/>
                  </a:cubicBezTo>
                  <a:lnTo>
                    <a:pt x="29" y="136"/>
                  </a:lnTo>
                  <a:cubicBezTo>
                    <a:pt x="29" y="176"/>
                    <a:pt x="48" y="191"/>
                    <a:pt x="78" y="191"/>
                  </a:cubicBezTo>
                  <a:cubicBezTo>
                    <a:pt x="108" y="191"/>
                    <a:pt x="126" y="176"/>
                    <a:pt x="126" y="136"/>
                  </a:cubicBezTo>
                  <a:lnTo>
                    <a:pt x="126" y="17"/>
                  </a:lnTo>
                  <a:cubicBezTo>
                    <a:pt x="126" y="8"/>
                    <a:pt x="132" y="0"/>
                    <a:pt x="141" y="0"/>
                  </a:cubicBezTo>
                  <a:cubicBezTo>
                    <a:pt x="150" y="0"/>
                    <a:pt x="156" y="8"/>
                    <a:pt x="156" y="17"/>
                  </a:cubicBezTo>
                  <a:lnTo>
                    <a:pt x="156" y="136"/>
                  </a:lnTo>
                  <a:cubicBezTo>
                    <a:pt x="156" y="184"/>
                    <a:pt x="129" y="218"/>
                    <a:pt x="78" y="218"/>
                  </a:cubicBezTo>
                  <a:cubicBezTo>
                    <a:pt x="27" y="218"/>
                    <a:pt x="0" y="184"/>
                    <a:pt x="0" y="137"/>
                  </a:cubicBez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8455625-7DCB-EE45-946C-1DD14ADDEB12}"/>
              </a:ext>
            </a:extLst>
          </p:cNvPr>
          <p:cNvGrpSpPr/>
          <p:nvPr userDrawn="1"/>
        </p:nvGrpSpPr>
        <p:grpSpPr>
          <a:xfrm>
            <a:off x="2458955" y="1326072"/>
            <a:ext cx="7609174" cy="4080815"/>
            <a:chOff x="2458955" y="1326072"/>
            <a:chExt cx="7609174" cy="4080815"/>
          </a:xfrm>
        </p:grpSpPr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F3C1BFA6-79D1-0241-90D1-2EFD94FDBEE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134785" y="4388420"/>
              <a:ext cx="833070" cy="833070"/>
            </a:xfrm>
            <a:custGeom>
              <a:avLst/>
              <a:gdLst>
                <a:gd name="T0" fmla="*/ 762 w 1524"/>
                <a:gd name="T1" fmla="*/ 424 h 1524"/>
                <a:gd name="T2" fmla="*/ 338 w 1524"/>
                <a:gd name="T3" fmla="*/ 0 h 1524"/>
                <a:gd name="T4" fmla="*/ 0 w 1524"/>
                <a:gd name="T5" fmla="*/ 337 h 1524"/>
                <a:gd name="T6" fmla="*/ 424 w 1524"/>
                <a:gd name="T7" fmla="*/ 762 h 1524"/>
                <a:gd name="T8" fmla="*/ 0 w 1524"/>
                <a:gd name="T9" fmla="*/ 1186 h 1524"/>
                <a:gd name="T10" fmla="*/ 338 w 1524"/>
                <a:gd name="T11" fmla="*/ 1524 h 1524"/>
                <a:gd name="T12" fmla="*/ 762 w 1524"/>
                <a:gd name="T13" fmla="*/ 1099 h 1524"/>
                <a:gd name="T14" fmla="*/ 1186 w 1524"/>
                <a:gd name="T15" fmla="*/ 1524 h 1524"/>
                <a:gd name="T16" fmla="*/ 1524 w 1524"/>
                <a:gd name="T17" fmla="*/ 1186 h 1524"/>
                <a:gd name="T18" fmla="*/ 1100 w 1524"/>
                <a:gd name="T19" fmla="*/ 762 h 1524"/>
                <a:gd name="T20" fmla="*/ 1524 w 1524"/>
                <a:gd name="T21" fmla="*/ 337 h 1524"/>
                <a:gd name="T22" fmla="*/ 1186 w 1524"/>
                <a:gd name="T23" fmla="*/ 0 h 1524"/>
                <a:gd name="T24" fmla="*/ 762 w 1524"/>
                <a:gd name="T25" fmla="*/ 424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4" h="1524">
                  <a:moveTo>
                    <a:pt x="762" y="424"/>
                  </a:moveTo>
                  <a:lnTo>
                    <a:pt x="338" y="0"/>
                  </a:lnTo>
                  <a:lnTo>
                    <a:pt x="0" y="337"/>
                  </a:lnTo>
                  <a:lnTo>
                    <a:pt x="424" y="762"/>
                  </a:lnTo>
                  <a:lnTo>
                    <a:pt x="0" y="1186"/>
                  </a:lnTo>
                  <a:lnTo>
                    <a:pt x="338" y="1524"/>
                  </a:lnTo>
                  <a:lnTo>
                    <a:pt x="762" y="1099"/>
                  </a:lnTo>
                  <a:lnTo>
                    <a:pt x="1186" y="1524"/>
                  </a:lnTo>
                  <a:lnTo>
                    <a:pt x="1524" y="1186"/>
                  </a:lnTo>
                  <a:lnTo>
                    <a:pt x="1100" y="762"/>
                  </a:lnTo>
                  <a:lnTo>
                    <a:pt x="1524" y="337"/>
                  </a:lnTo>
                  <a:lnTo>
                    <a:pt x="1186" y="0"/>
                  </a:lnTo>
                  <a:lnTo>
                    <a:pt x="762" y="4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91" name="Ryhmä 126">
              <a:extLst>
                <a:ext uri="{FF2B5EF4-FFF2-40B4-BE49-F238E27FC236}">
                  <a16:creationId xmlns:a16="http://schemas.microsoft.com/office/drawing/2014/main" id="{B9229439-371B-8A48-9402-6F31F501F819}"/>
                </a:ext>
              </a:extLst>
            </p:cNvPr>
            <p:cNvGrpSpPr/>
            <p:nvPr userDrawn="1"/>
          </p:nvGrpSpPr>
          <p:grpSpPr bwMode="black">
            <a:xfrm>
              <a:off x="2458955" y="1326072"/>
              <a:ext cx="7609174" cy="4080815"/>
              <a:chOff x="2506663" y="1489076"/>
              <a:chExt cx="7237412" cy="3881438"/>
            </a:xfrm>
            <a:solidFill>
              <a:srgbClr val="FFFFFF"/>
            </a:solidFill>
          </p:grpSpPr>
          <p:sp>
            <p:nvSpPr>
              <p:cNvPr id="92" name="Freeform 5">
                <a:extLst>
                  <a:ext uri="{FF2B5EF4-FFF2-40B4-BE49-F238E27FC236}">
                    <a16:creationId xmlns:a16="http://schemas.microsoft.com/office/drawing/2014/main" id="{A6903AEB-D322-A444-9056-A7E288198BE3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2506663" y="1633538"/>
                <a:ext cx="1258888" cy="2208213"/>
              </a:xfrm>
              <a:custGeom>
                <a:avLst/>
                <a:gdLst>
                  <a:gd name="T0" fmla="*/ 147 w 3494"/>
                  <a:gd name="T1" fmla="*/ 514 h 6122"/>
                  <a:gd name="T2" fmla="*/ 0 w 3494"/>
                  <a:gd name="T3" fmla="*/ 1845 h 6122"/>
                  <a:gd name="T4" fmla="*/ 920 w 3494"/>
                  <a:gd name="T5" fmla="*/ 1696 h 6122"/>
                  <a:gd name="T6" fmla="*/ 359 w 3494"/>
                  <a:gd name="T7" fmla="*/ 6122 h 6122"/>
                  <a:gd name="T8" fmla="*/ 1780 w 3494"/>
                  <a:gd name="T9" fmla="*/ 5934 h 6122"/>
                  <a:gd name="T10" fmla="*/ 2395 w 3494"/>
                  <a:gd name="T11" fmla="*/ 1454 h 6122"/>
                  <a:gd name="T12" fmla="*/ 3255 w 3494"/>
                  <a:gd name="T13" fmla="*/ 1316 h 6122"/>
                  <a:gd name="T14" fmla="*/ 3494 w 3494"/>
                  <a:gd name="T15" fmla="*/ 0 h 6122"/>
                  <a:gd name="T16" fmla="*/ 147 w 3494"/>
                  <a:gd name="T17" fmla="*/ 514 h 6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94" h="6122">
                    <a:moveTo>
                      <a:pt x="147" y="514"/>
                    </a:moveTo>
                    <a:lnTo>
                      <a:pt x="0" y="1845"/>
                    </a:lnTo>
                    <a:lnTo>
                      <a:pt x="920" y="1696"/>
                    </a:lnTo>
                    <a:lnTo>
                      <a:pt x="359" y="6122"/>
                    </a:lnTo>
                    <a:lnTo>
                      <a:pt x="1780" y="5934"/>
                    </a:lnTo>
                    <a:lnTo>
                      <a:pt x="2395" y="1454"/>
                    </a:lnTo>
                    <a:lnTo>
                      <a:pt x="3255" y="1316"/>
                    </a:lnTo>
                    <a:lnTo>
                      <a:pt x="3494" y="0"/>
                    </a:lnTo>
                    <a:lnTo>
                      <a:pt x="147" y="5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" name="Freeform 6">
                <a:extLst>
                  <a:ext uri="{FF2B5EF4-FFF2-40B4-BE49-F238E27FC236}">
                    <a16:creationId xmlns:a16="http://schemas.microsoft.com/office/drawing/2014/main" id="{EC3F28C7-43FD-1D4C-B794-16F41167FB00}"/>
                  </a:ext>
                </a:extLst>
              </p:cNvPr>
              <p:cNvSpPr>
                <a:spLocks noEditPoints="1"/>
              </p:cNvSpPr>
              <p:nvPr/>
            </p:nvSpPr>
            <p:spPr bwMode="black">
              <a:xfrm>
                <a:off x="3325813" y="1489076"/>
                <a:ext cx="1385888" cy="2262188"/>
              </a:xfrm>
              <a:custGeom>
                <a:avLst/>
                <a:gdLst>
                  <a:gd name="T0" fmla="*/ 2534 w 3846"/>
                  <a:gd name="T1" fmla="*/ 1646 h 6273"/>
                  <a:gd name="T2" fmla="*/ 2384 w 3846"/>
                  <a:gd name="T3" fmla="*/ 3329 h 6273"/>
                  <a:gd name="T4" fmla="*/ 2025 w 3846"/>
                  <a:gd name="T5" fmla="*/ 3393 h 6273"/>
                  <a:gd name="T6" fmla="*/ 2512 w 3846"/>
                  <a:gd name="T7" fmla="*/ 1650 h 6273"/>
                  <a:gd name="T8" fmla="*/ 2534 w 3846"/>
                  <a:gd name="T9" fmla="*/ 1646 h 6273"/>
                  <a:gd name="T10" fmla="*/ 1890 w 3846"/>
                  <a:gd name="T11" fmla="*/ 301 h 6273"/>
                  <a:gd name="T12" fmla="*/ 0 w 3846"/>
                  <a:gd name="T13" fmla="*/ 6273 h 6273"/>
                  <a:gd name="T14" fmla="*/ 1307 w 3846"/>
                  <a:gd name="T15" fmla="*/ 6102 h 6273"/>
                  <a:gd name="T16" fmla="*/ 1720 w 3846"/>
                  <a:gd name="T17" fmla="*/ 4544 h 6273"/>
                  <a:gd name="T18" fmla="*/ 2277 w 3846"/>
                  <a:gd name="T19" fmla="*/ 4447 h 6273"/>
                  <a:gd name="T20" fmla="*/ 2127 w 3846"/>
                  <a:gd name="T21" fmla="*/ 5995 h 6273"/>
                  <a:gd name="T22" fmla="*/ 3592 w 3846"/>
                  <a:gd name="T23" fmla="*/ 5803 h 6273"/>
                  <a:gd name="T24" fmla="*/ 3846 w 3846"/>
                  <a:gd name="T25" fmla="*/ 0 h 6273"/>
                  <a:gd name="T26" fmla="*/ 1890 w 3846"/>
                  <a:gd name="T27" fmla="*/ 301 h 6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46" h="6273">
                    <a:moveTo>
                      <a:pt x="2534" y="1646"/>
                    </a:moveTo>
                    <a:lnTo>
                      <a:pt x="2384" y="3329"/>
                    </a:lnTo>
                    <a:lnTo>
                      <a:pt x="2025" y="3393"/>
                    </a:lnTo>
                    <a:lnTo>
                      <a:pt x="2512" y="1650"/>
                    </a:lnTo>
                    <a:lnTo>
                      <a:pt x="2534" y="1646"/>
                    </a:lnTo>
                    <a:close/>
                    <a:moveTo>
                      <a:pt x="1890" y="301"/>
                    </a:moveTo>
                    <a:lnTo>
                      <a:pt x="0" y="6273"/>
                    </a:lnTo>
                    <a:lnTo>
                      <a:pt x="1307" y="6102"/>
                    </a:lnTo>
                    <a:lnTo>
                      <a:pt x="1720" y="4544"/>
                    </a:lnTo>
                    <a:lnTo>
                      <a:pt x="2277" y="4447"/>
                    </a:lnTo>
                    <a:lnTo>
                      <a:pt x="2127" y="5995"/>
                    </a:lnTo>
                    <a:lnTo>
                      <a:pt x="3592" y="5803"/>
                    </a:lnTo>
                    <a:lnTo>
                      <a:pt x="3846" y="0"/>
                    </a:lnTo>
                    <a:lnTo>
                      <a:pt x="1890" y="3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" name="Freeform 7">
                <a:extLst>
                  <a:ext uri="{FF2B5EF4-FFF2-40B4-BE49-F238E27FC236}">
                    <a16:creationId xmlns:a16="http://schemas.microsoft.com/office/drawing/2014/main" id="{AE37DA7F-9750-6441-8FF9-11BC5F8549B5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4733925" y="1497013"/>
                <a:ext cx="604838" cy="2070100"/>
              </a:xfrm>
              <a:custGeom>
                <a:avLst/>
                <a:gdLst>
                  <a:gd name="T0" fmla="*/ 1383 w 1682"/>
                  <a:gd name="T1" fmla="*/ 5556 h 5737"/>
                  <a:gd name="T2" fmla="*/ 1682 w 1682"/>
                  <a:gd name="T3" fmla="*/ 504 h 5737"/>
                  <a:gd name="T4" fmla="*/ 645 w 1682"/>
                  <a:gd name="T5" fmla="*/ 0 h 5737"/>
                  <a:gd name="T6" fmla="*/ 0 w 1682"/>
                  <a:gd name="T7" fmla="*/ 5737 h 5737"/>
                  <a:gd name="T8" fmla="*/ 1383 w 1682"/>
                  <a:gd name="T9" fmla="*/ 5556 h 5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2" h="5737">
                    <a:moveTo>
                      <a:pt x="1383" y="5556"/>
                    </a:moveTo>
                    <a:lnTo>
                      <a:pt x="1682" y="504"/>
                    </a:lnTo>
                    <a:lnTo>
                      <a:pt x="645" y="0"/>
                    </a:lnTo>
                    <a:lnTo>
                      <a:pt x="0" y="5737"/>
                    </a:lnTo>
                    <a:lnTo>
                      <a:pt x="1383" y="55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" name="Freeform 8">
                <a:extLst>
                  <a:ext uri="{FF2B5EF4-FFF2-40B4-BE49-F238E27FC236}">
                    <a16:creationId xmlns:a16="http://schemas.microsoft.com/office/drawing/2014/main" id="{82CD22C4-8781-2743-A25D-C209B0A2E647}"/>
                  </a:ext>
                </a:extLst>
              </p:cNvPr>
              <p:cNvSpPr>
                <a:spLocks noEditPoints="1"/>
              </p:cNvSpPr>
              <p:nvPr/>
            </p:nvSpPr>
            <p:spPr bwMode="black">
              <a:xfrm>
                <a:off x="5367338" y="1733551"/>
                <a:ext cx="933450" cy="1749425"/>
              </a:xfrm>
              <a:custGeom>
                <a:avLst/>
                <a:gdLst>
                  <a:gd name="T0" fmla="*/ 1110 w 2592"/>
                  <a:gd name="T1" fmla="*/ 1074 h 4854"/>
                  <a:gd name="T2" fmla="*/ 1528 w 2592"/>
                  <a:gd name="T3" fmla="*/ 1586 h 4854"/>
                  <a:gd name="T4" fmla="*/ 1695 w 2592"/>
                  <a:gd name="T5" fmla="*/ 3201 h 4854"/>
                  <a:gd name="T6" fmla="*/ 1504 w 2592"/>
                  <a:gd name="T7" fmla="*/ 3600 h 4854"/>
                  <a:gd name="T8" fmla="*/ 1177 w 2592"/>
                  <a:gd name="T9" fmla="*/ 3647 h 4854"/>
                  <a:gd name="T10" fmla="*/ 1110 w 2592"/>
                  <a:gd name="T11" fmla="*/ 1074 h 4854"/>
                  <a:gd name="T12" fmla="*/ 1894 w 2592"/>
                  <a:gd name="T13" fmla="*/ 4607 h 4854"/>
                  <a:gd name="T14" fmla="*/ 2590 w 2592"/>
                  <a:gd name="T15" fmla="*/ 3660 h 4854"/>
                  <a:gd name="T16" fmla="*/ 2317 w 2592"/>
                  <a:gd name="T17" fmla="*/ 1839 h 4854"/>
                  <a:gd name="T18" fmla="*/ 1618 w 2592"/>
                  <a:gd name="T19" fmla="*/ 731 h 4854"/>
                  <a:gd name="T20" fmla="*/ 230 w 2592"/>
                  <a:gd name="T21" fmla="*/ 0 h 4854"/>
                  <a:gd name="T22" fmla="*/ 0 w 2592"/>
                  <a:gd name="T23" fmla="*/ 4854 h 4854"/>
                  <a:gd name="T24" fmla="*/ 1894 w 2592"/>
                  <a:gd name="T25" fmla="*/ 4607 h 4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92" h="4854">
                    <a:moveTo>
                      <a:pt x="1110" y="1074"/>
                    </a:moveTo>
                    <a:cubicBezTo>
                      <a:pt x="1489" y="1154"/>
                      <a:pt x="1513" y="1456"/>
                      <a:pt x="1528" y="1586"/>
                    </a:cubicBezTo>
                    <a:cubicBezTo>
                      <a:pt x="1559" y="1874"/>
                      <a:pt x="1667" y="2801"/>
                      <a:pt x="1695" y="3201"/>
                    </a:cubicBezTo>
                    <a:cubicBezTo>
                      <a:pt x="1712" y="3441"/>
                      <a:pt x="1623" y="3548"/>
                      <a:pt x="1504" y="3600"/>
                    </a:cubicBezTo>
                    <a:cubicBezTo>
                      <a:pt x="1416" y="3639"/>
                      <a:pt x="1177" y="3647"/>
                      <a:pt x="1177" y="3647"/>
                    </a:cubicBezTo>
                    <a:lnTo>
                      <a:pt x="1110" y="1074"/>
                    </a:lnTo>
                    <a:close/>
                    <a:moveTo>
                      <a:pt x="1894" y="4607"/>
                    </a:moveTo>
                    <a:cubicBezTo>
                      <a:pt x="2458" y="4532"/>
                      <a:pt x="2592" y="3959"/>
                      <a:pt x="2590" y="3660"/>
                    </a:cubicBezTo>
                    <a:cubicBezTo>
                      <a:pt x="2588" y="3361"/>
                      <a:pt x="2467" y="2576"/>
                      <a:pt x="2317" y="1839"/>
                    </a:cubicBezTo>
                    <a:cubicBezTo>
                      <a:pt x="2166" y="1102"/>
                      <a:pt x="1853" y="909"/>
                      <a:pt x="1618" y="731"/>
                    </a:cubicBezTo>
                    <a:cubicBezTo>
                      <a:pt x="1383" y="553"/>
                      <a:pt x="230" y="0"/>
                      <a:pt x="230" y="0"/>
                    </a:cubicBezTo>
                    <a:lnTo>
                      <a:pt x="0" y="4854"/>
                    </a:lnTo>
                    <a:lnTo>
                      <a:pt x="1894" y="46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" name="Freeform 9">
                <a:extLst>
                  <a:ext uri="{FF2B5EF4-FFF2-40B4-BE49-F238E27FC236}">
                    <a16:creationId xmlns:a16="http://schemas.microsoft.com/office/drawing/2014/main" id="{6C45A0E7-BAAF-5D4E-9BC8-5ABB972B2892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6211888" y="2105026"/>
                <a:ext cx="1128713" cy="1235075"/>
              </a:xfrm>
              <a:custGeom>
                <a:avLst/>
                <a:gdLst>
                  <a:gd name="T0" fmla="*/ 3131 w 3131"/>
                  <a:gd name="T1" fmla="*/ 2974 h 3428"/>
                  <a:gd name="T2" fmla="*/ 2880 w 3131"/>
                  <a:gd name="T3" fmla="*/ 2337 h 3428"/>
                  <a:gd name="T4" fmla="*/ 1423 w 3131"/>
                  <a:gd name="T5" fmla="*/ 2516 h 3428"/>
                  <a:gd name="T6" fmla="*/ 1280 w 3131"/>
                  <a:gd name="T7" fmla="*/ 2070 h 3428"/>
                  <a:gd name="T8" fmla="*/ 2588 w 3131"/>
                  <a:gd name="T9" fmla="*/ 1931 h 3428"/>
                  <a:gd name="T10" fmla="*/ 2339 w 3131"/>
                  <a:gd name="T11" fmla="*/ 1265 h 3428"/>
                  <a:gd name="T12" fmla="*/ 1043 w 3131"/>
                  <a:gd name="T13" fmla="*/ 1362 h 3428"/>
                  <a:gd name="T14" fmla="*/ 933 w 3131"/>
                  <a:gd name="T15" fmla="*/ 947 h 3428"/>
                  <a:gd name="T16" fmla="*/ 2241 w 3131"/>
                  <a:gd name="T17" fmla="*/ 844 h 3428"/>
                  <a:gd name="T18" fmla="*/ 2038 w 3131"/>
                  <a:gd name="T19" fmla="*/ 303 h 3428"/>
                  <a:gd name="T20" fmla="*/ 850 w 3131"/>
                  <a:gd name="T21" fmla="*/ 414 h 3428"/>
                  <a:gd name="T22" fmla="*/ 0 w 3131"/>
                  <a:gd name="T23" fmla="*/ 0 h 3428"/>
                  <a:gd name="T24" fmla="*/ 683 w 3131"/>
                  <a:gd name="T25" fmla="*/ 3428 h 3428"/>
                  <a:gd name="T26" fmla="*/ 1334 w 3131"/>
                  <a:gd name="T27" fmla="*/ 3343 h 3428"/>
                  <a:gd name="T28" fmla="*/ 3131 w 3131"/>
                  <a:gd name="T29" fmla="*/ 2974 h 3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31" h="3428">
                    <a:moveTo>
                      <a:pt x="3131" y="2974"/>
                    </a:moveTo>
                    <a:lnTo>
                      <a:pt x="2880" y="2337"/>
                    </a:lnTo>
                    <a:lnTo>
                      <a:pt x="1423" y="2516"/>
                    </a:lnTo>
                    <a:lnTo>
                      <a:pt x="1280" y="2070"/>
                    </a:lnTo>
                    <a:lnTo>
                      <a:pt x="2588" y="1931"/>
                    </a:lnTo>
                    <a:lnTo>
                      <a:pt x="2339" y="1265"/>
                    </a:lnTo>
                    <a:lnTo>
                      <a:pt x="1043" y="1362"/>
                    </a:lnTo>
                    <a:lnTo>
                      <a:pt x="933" y="947"/>
                    </a:lnTo>
                    <a:lnTo>
                      <a:pt x="2241" y="844"/>
                    </a:lnTo>
                    <a:lnTo>
                      <a:pt x="2038" y="303"/>
                    </a:lnTo>
                    <a:lnTo>
                      <a:pt x="850" y="414"/>
                    </a:lnTo>
                    <a:lnTo>
                      <a:pt x="0" y="0"/>
                    </a:lnTo>
                    <a:lnTo>
                      <a:pt x="683" y="3428"/>
                    </a:lnTo>
                    <a:lnTo>
                      <a:pt x="1334" y="3343"/>
                    </a:lnTo>
                    <a:lnTo>
                      <a:pt x="3131" y="29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" name="Freeform 10">
                <a:extLst>
                  <a:ext uri="{FF2B5EF4-FFF2-40B4-BE49-F238E27FC236}">
                    <a16:creationId xmlns:a16="http://schemas.microsoft.com/office/drawing/2014/main" id="{F93F0450-84E3-004B-94E8-271CE33DCDD7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7146925" y="2495551"/>
                <a:ext cx="795338" cy="300038"/>
              </a:xfrm>
              <a:custGeom>
                <a:avLst/>
                <a:gdLst>
                  <a:gd name="T0" fmla="*/ 2204 w 2204"/>
                  <a:gd name="T1" fmla="*/ 607 h 830"/>
                  <a:gd name="T2" fmla="*/ 1921 w 2204"/>
                  <a:gd name="T3" fmla="*/ 0 h 830"/>
                  <a:gd name="T4" fmla="*/ 0 w 2204"/>
                  <a:gd name="T5" fmla="*/ 165 h 830"/>
                  <a:gd name="T6" fmla="*/ 265 w 2204"/>
                  <a:gd name="T7" fmla="*/ 830 h 830"/>
                  <a:gd name="T8" fmla="*/ 2204 w 2204"/>
                  <a:gd name="T9" fmla="*/ 607 h 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4" h="830">
                    <a:moveTo>
                      <a:pt x="2204" y="607"/>
                    </a:moveTo>
                    <a:lnTo>
                      <a:pt x="1921" y="0"/>
                    </a:lnTo>
                    <a:lnTo>
                      <a:pt x="0" y="165"/>
                    </a:lnTo>
                    <a:lnTo>
                      <a:pt x="265" y="830"/>
                    </a:lnTo>
                    <a:lnTo>
                      <a:pt x="2204" y="6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" name="Freeform 11">
                <a:extLst>
                  <a:ext uri="{FF2B5EF4-FFF2-40B4-BE49-F238E27FC236}">
                    <a16:creationId xmlns:a16="http://schemas.microsoft.com/office/drawing/2014/main" id="{D9D6A69B-B256-8644-9377-C6695606A9B0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2590800" y="3852863"/>
                <a:ext cx="1217613" cy="1185863"/>
              </a:xfrm>
              <a:custGeom>
                <a:avLst/>
                <a:gdLst>
                  <a:gd name="T0" fmla="*/ 2033 w 3378"/>
                  <a:gd name="T1" fmla="*/ 185 h 3290"/>
                  <a:gd name="T2" fmla="*/ 1406 w 3378"/>
                  <a:gd name="T3" fmla="*/ 1149 h 3290"/>
                  <a:gd name="T4" fmla="*/ 1220 w 3378"/>
                  <a:gd name="T5" fmla="*/ 297 h 3290"/>
                  <a:gd name="T6" fmla="*/ 0 w 3378"/>
                  <a:gd name="T7" fmla="*/ 465 h 3290"/>
                  <a:gd name="T8" fmla="*/ 585 w 3378"/>
                  <a:gd name="T9" fmla="*/ 1862 h 3290"/>
                  <a:gd name="T10" fmla="*/ 269 w 3378"/>
                  <a:gd name="T11" fmla="*/ 3168 h 3290"/>
                  <a:gd name="T12" fmla="*/ 1769 w 3378"/>
                  <a:gd name="T13" fmla="*/ 3290 h 3290"/>
                  <a:gd name="T14" fmla="*/ 2088 w 3378"/>
                  <a:gd name="T15" fmla="*/ 1849 h 3290"/>
                  <a:gd name="T16" fmla="*/ 3378 w 3378"/>
                  <a:gd name="T17" fmla="*/ 0 h 3290"/>
                  <a:gd name="T18" fmla="*/ 2033 w 3378"/>
                  <a:gd name="T19" fmla="*/ 185 h 3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78" h="3290">
                    <a:moveTo>
                      <a:pt x="2033" y="185"/>
                    </a:moveTo>
                    <a:lnTo>
                      <a:pt x="1406" y="1149"/>
                    </a:lnTo>
                    <a:lnTo>
                      <a:pt x="1220" y="297"/>
                    </a:lnTo>
                    <a:lnTo>
                      <a:pt x="0" y="465"/>
                    </a:lnTo>
                    <a:lnTo>
                      <a:pt x="585" y="1862"/>
                    </a:lnTo>
                    <a:lnTo>
                      <a:pt x="269" y="3168"/>
                    </a:lnTo>
                    <a:lnTo>
                      <a:pt x="1769" y="3290"/>
                    </a:lnTo>
                    <a:lnTo>
                      <a:pt x="2088" y="1849"/>
                    </a:lnTo>
                    <a:lnTo>
                      <a:pt x="3378" y="0"/>
                    </a:lnTo>
                    <a:lnTo>
                      <a:pt x="2033" y="1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" name="Freeform 12">
                <a:extLst>
                  <a:ext uri="{FF2B5EF4-FFF2-40B4-BE49-F238E27FC236}">
                    <a16:creationId xmlns:a16="http://schemas.microsoft.com/office/drawing/2014/main" id="{5F2A071B-970B-D240-9BC2-EDBB7C53B910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3795713" y="3781426"/>
                <a:ext cx="1100138" cy="1395413"/>
              </a:xfrm>
              <a:custGeom>
                <a:avLst/>
                <a:gdLst>
                  <a:gd name="T0" fmla="*/ 1500 w 3054"/>
                  <a:gd name="T1" fmla="*/ 2658 h 3866"/>
                  <a:gd name="T2" fmla="*/ 1451 w 3054"/>
                  <a:gd name="T3" fmla="*/ 0 h 3866"/>
                  <a:gd name="T4" fmla="*/ 180 w 3054"/>
                  <a:gd name="T5" fmla="*/ 175 h 3866"/>
                  <a:gd name="T6" fmla="*/ 0 w 3054"/>
                  <a:gd name="T7" fmla="*/ 3614 h 3866"/>
                  <a:gd name="T8" fmla="*/ 3054 w 3054"/>
                  <a:gd name="T9" fmla="*/ 3866 h 3866"/>
                  <a:gd name="T10" fmla="*/ 2933 w 3054"/>
                  <a:gd name="T11" fmla="*/ 2673 h 3866"/>
                  <a:gd name="T12" fmla="*/ 1500 w 3054"/>
                  <a:gd name="T13" fmla="*/ 2658 h 3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4" h="3866">
                    <a:moveTo>
                      <a:pt x="1500" y="2658"/>
                    </a:moveTo>
                    <a:lnTo>
                      <a:pt x="1451" y="0"/>
                    </a:lnTo>
                    <a:lnTo>
                      <a:pt x="180" y="175"/>
                    </a:lnTo>
                    <a:lnTo>
                      <a:pt x="0" y="3614"/>
                    </a:lnTo>
                    <a:lnTo>
                      <a:pt x="3054" y="3866"/>
                    </a:lnTo>
                    <a:lnTo>
                      <a:pt x="2933" y="2673"/>
                    </a:lnTo>
                    <a:lnTo>
                      <a:pt x="1500" y="26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" name="Freeform 13">
                <a:extLst>
                  <a:ext uri="{FF2B5EF4-FFF2-40B4-BE49-F238E27FC236}">
                    <a16:creationId xmlns:a16="http://schemas.microsoft.com/office/drawing/2014/main" id="{28469A84-A722-BE4E-ACD9-6645333B9B33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4824413" y="3649663"/>
                <a:ext cx="735013" cy="1579563"/>
              </a:xfrm>
              <a:custGeom>
                <a:avLst/>
                <a:gdLst>
                  <a:gd name="T0" fmla="*/ 0 w 2037"/>
                  <a:gd name="T1" fmla="*/ 174 h 4383"/>
                  <a:gd name="T2" fmla="*/ 486 w 2037"/>
                  <a:gd name="T3" fmla="*/ 4256 h 4383"/>
                  <a:gd name="T4" fmla="*/ 2037 w 2037"/>
                  <a:gd name="T5" fmla="*/ 4383 h 4383"/>
                  <a:gd name="T6" fmla="*/ 1264 w 2037"/>
                  <a:gd name="T7" fmla="*/ 0 h 4383"/>
                  <a:gd name="T8" fmla="*/ 0 w 2037"/>
                  <a:gd name="T9" fmla="*/ 174 h 4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37" h="4383">
                    <a:moveTo>
                      <a:pt x="0" y="174"/>
                    </a:moveTo>
                    <a:lnTo>
                      <a:pt x="486" y="4256"/>
                    </a:lnTo>
                    <a:lnTo>
                      <a:pt x="2037" y="4383"/>
                    </a:lnTo>
                    <a:lnTo>
                      <a:pt x="1264" y="0"/>
                    </a:lnTo>
                    <a:lnTo>
                      <a:pt x="0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" name="Freeform 14">
                <a:extLst>
                  <a:ext uri="{FF2B5EF4-FFF2-40B4-BE49-F238E27FC236}">
                    <a16:creationId xmlns:a16="http://schemas.microsoft.com/office/drawing/2014/main" id="{D5BEB2ED-0DBD-2842-A73C-7751901B0098}"/>
                  </a:ext>
                </a:extLst>
              </p:cNvPr>
              <p:cNvSpPr>
                <a:spLocks noEditPoints="1"/>
              </p:cNvSpPr>
              <p:nvPr/>
            </p:nvSpPr>
            <p:spPr bwMode="black">
              <a:xfrm>
                <a:off x="5438775" y="3505201"/>
                <a:ext cx="1316038" cy="1827213"/>
              </a:xfrm>
              <a:custGeom>
                <a:avLst/>
                <a:gdLst>
                  <a:gd name="T0" fmla="*/ 1657 w 3654"/>
                  <a:gd name="T1" fmla="*/ 3569 h 5068"/>
                  <a:gd name="T2" fmla="*/ 1249 w 3654"/>
                  <a:gd name="T3" fmla="*/ 1777 h 5068"/>
                  <a:gd name="T4" fmla="*/ 1444 w 3654"/>
                  <a:gd name="T5" fmla="*/ 1134 h 5068"/>
                  <a:gd name="T6" fmla="*/ 1930 w 3654"/>
                  <a:gd name="T7" fmla="*/ 1888 h 5068"/>
                  <a:gd name="T8" fmla="*/ 2294 w 3654"/>
                  <a:gd name="T9" fmla="*/ 3484 h 5068"/>
                  <a:gd name="T10" fmla="*/ 2076 w 3654"/>
                  <a:gd name="T11" fmla="*/ 4093 h 5068"/>
                  <a:gd name="T12" fmla="*/ 1657 w 3654"/>
                  <a:gd name="T13" fmla="*/ 3569 h 5068"/>
                  <a:gd name="T14" fmla="*/ 1273 w 3654"/>
                  <a:gd name="T15" fmla="*/ 72 h 5068"/>
                  <a:gd name="T16" fmla="*/ 57 w 3654"/>
                  <a:gd name="T17" fmla="*/ 1435 h 5068"/>
                  <a:gd name="T18" fmla="*/ 511 w 3654"/>
                  <a:gd name="T19" fmla="*/ 3837 h 5068"/>
                  <a:gd name="T20" fmla="*/ 2299 w 3654"/>
                  <a:gd name="T21" fmla="*/ 5036 h 5068"/>
                  <a:gd name="T22" fmla="*/ 3623 w 3654"/>
                  <a:gd name="T23" fmla="*/ 3883 h 5068"/>
                  <a:gd name="T24" fmla="*/ 2967 w 3654"/>
                  <a:gd name="T25" fmla="*/ 1116 h 5068"/>
                  <a:gd name="T26" fmla="*/ 1273 w 3654"/>
                  <a:gd name="T27" fmla="*/ 72 h 5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54" h="5068">
                    <a:moveTo>
                      <a:pt x="1657" y="3569"/>
                    </a:moveTo>
                    <a:cubicBezTo>
                      <a:pt x="1579" y="3307"/>
                      <a:pt x="1279" y="2042"/>
                      <a:pt x="1249" y="1777"/>
                    </a:cubicBezTo>
                    <a:cubicBezTo>
                      <a:pt x="1219" y="1512"/>
                      <a:pt x="1119" y="1157"/>
                      <a:pt x="1444" y="1134"/>
                    </a:cubicBezTo>
                    <a:cubicBezTo>
                      <a:pt x="1740" y="1112"/>
                      <a:pt x="1833" y="1527"/>
                      <a:pt x="1930" y="1888"/>
                    </a:cubicBezTo>
                    <a:cubicBezTo>
                      <a:pt x="2027" y="2250"/>
                      <a:pt x="2245" y="3154"/>
                      <a:pt x="2294" y="3484"/>
                    </a:cubicBezTo>
                    <a:cubicBezTo>
                      <a:pt x="2343" y="3815"/>
                      <a:pt x="2316" y="4071"/>
                      <a:pt x="2076" y="4093"/>
                    </a:cubicBezTo>
                    <a:cubicBezTo>
                      <a:pt x="1836" y="4115"/>
                      <a:pt x="1736" y="3831"/>
                      <a:pt x="1657" y="3569"/>
                    </a:cubicBezTo>
                    <a:close/>
                    <a:moveTo>
                      <a:pt x="1273" y="72"/>
                    </a:moveTo>
                    <a:cubicBezTo>
                      <a:pt x="318" y="178"/>
                      <a:pt x="0" y="900"/>
                      <a:pt x="57" y="1435"/>
                    </a:cubicBezTo>
                    <a:cubicBezTo>
                      <a:pt x="117" y="1995"/>
                      <a:pt x="283" y="3029"/>
                      <a:pt x="511" y="3837"/>
                    </a:cubicBezTo>
                    <a:cubicBezTo>
                      <a:pt x="740" y="4645"/>
                      <a:pt x="1434" y="5006"/>
                      <a:pt x="2299" y="5036"/>
                    </a:cubicBezTo>
                    <a:cubicBezTo>
                      <a:pt x="3218" y="5068"/>
                      <a:pt x="3654" y="4437"/>
                      <a:pt x="3623" y="3883"/>
                    </a:cubicBezTo>
                    <a:cubicBezTo>
                      <a:pt x="3589" y="3272"/>
                      <a:pt x="3285" y="1941"/>
                      <a:pt x="2967" y="1116"/>
                    </a:cubicBezTo>
                    <a:cubicBezTo>
                      <a:pt x="2649" y="291"/>
                      <a:pt x="1925" y="0"/>
                      <a:pt x="1273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" name="Freeform 15">
                <a:extLst>
                  <a:ext uri="{FF2B5EF4-FFF2-40B4-BE49-F238E27FC236}">
                    <a16:creationId xmlns:a16="http://schemas.microsoft.com/office/drawing/2014/main" id="{225C16E7-D7C0-8A4F-9992-DF3A790E9966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7402513" y="3236913"/>
                <a:ext cx="993775" cy="1530350"/>
              </a:xfrm>
              <a:custGeom>
                <a:avLst/>
                <a:gdLst>
                  <a:gd name="T0" fmla="*/ 0 w 2757"/>
                  <a:gd name="T1" fmla="*/ 143 h 4243"/>
                  <a:gd name="T2" fmla="*/ 1856 w 2757"/>
                  <a:gd name="T3" fmla="*/ 4243 h 4243"/>
                  <a:gd name="T4" fmla="*/ 2757 w 2757"/>
                  <a:gd name="T5" fmla="*/ 3569 h 4243"/>
                  <a:gd name="T6" fmla="*/ 605 w 2757"/>
                  <a:gd name="T7" fmla="*/ 0 h 4243"/>
                  <a:gd name="T8" fmla="*/ 0 w 2757"/>
                  <a:gd name="T9" fmla="*/ 143 h 4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7" h="4243">
                    <a:moveTo>
                      <a:pt x="0" y="143"/>
                    </a:moveTo>
                    <a:lnTo>
                      <a:pt x="1856" y="4243"/>
                    </a:lnTo>
                    <a:lnTo>
                      <a:pt x="2757" y="3569"/>
                    </a:lnTo>
                    <a:lnTo>
                      <a:pt x="605" y="0"/>
                    </a:lnTo>
                    <a:lnTo>
                      <a:pt x="0" y="1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" name="Freeform 16">
                <a:extLst>
                  <a:ext uri="{FF2B5EF4-FFF2-40B4-BE49-F238E27FC236}">
                    <a16:creationId xmlns:a16="http://schemas.microsoft.com/office/drawing/2014/main" id="{A2FFD37B-9939-254F-8DD2-37F67C14D2FC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7605713" y="3073401"/>
                <a:ext cx="1339850" cy="1462088"/>
              </a:xfrm>
              <a:custGeom>
                <a:avLst/>
                <a:gdLst>
                  <a:gd name="T0" fmla="*/ 1183 w 3719"/>
                  <a:gd name="T1" fmla="*/ 920 h 4057"/>
                  <a:gd name="T2" fmla="*/ 1221 w 3719"/>
                  <a:gd name="T3" fmla="*/ 751 h 4057"/>
                  <a:gd name="T4" fmla="*/ 1517 w 3719"/>
                  <a:gd name="T5" fmla="*/ 926 h 4057"/>
                  <a:gd name="T6" fmla="*/ 1577 w 3719"/>
                  <a:gd name="T7" fmla="*/ 1005 h 4057"/>
                  <a:gd name="T8" fmla="*/ 2110 w 3719"/>
                  <a:gd name="T9" fmla="*/ 809 h 4057"/>
                  <a:gd name="T10" fmla="*/ 654 w 3719"/>
                  <a:gd name="T11" fmla="*/ 233 h 4057"/>
                  <a:gd name="T12" fmla="*/ 948 w 3719"/>
                  <a:gd name="T13" fmla="*/ 1515 h 4057"/>
                  <a:gd name="T14" fmla="*/ 1871 w 3719"/>
                  <a:gd name="T15" fmla="*/ 1945 h 4057"/>
                  <a:gd name="T16" fmla="*/ 2734 w 3719"/>
                  <a:gd name="T17" fmla="*/ 2423 h 4057"/>
                  <a:gd name="T18" fmla="*/ 2522 w 3719"/>
                  <a:gd name="T19" fmla="*/ 2636 h 4057"/>
                  <a:gd name="T20" fmla="*/ 2256 w 3719"/>
                  <a:gd name="T21" fmla="*/ 2345 h 4057"/>
                  <a:gd name="T22" fmla="*/ 1612 w 3719"/>
                  <a:gd name="T23" fmla="*/ 2725 h 4057"/>
                  <a:gd name="T24" fmla="*/ 3294 w 3719"/>
                  <a:gd name="T25" fmla="*/ 3270 h 4057"/>
                  <a:gd name="T26" fmla="*/ 3278 w 3719"/>
                  <a:gd name="T27" fmla="*/ 1931 h 4057"/>
                  <a:gd name="T28" fmla="*/ 1997 w 3719"/>
                  <a:gd name="T29" fmla="*/ 1279 h 4057"/>
                  <a:gd name="T30" fmla="*/ 1183 w 3719"/>
                  <a:gd name="T31" fmla="*/ 920 h 4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19" h="4057">
                    <a:moveTo>
                      <a:pt x="1183" y="920"/>
                    </a:moveTo>
                    <a:cubicBezTo>
                      <a:pt x="1105" y="810"/>
                      <a:pt x="1148" y="758"/>
                      <a:pt x="1221" y="751"/>
                    </a:cubicBezTo>
                    <a:cubicBezTo>
                      <a:pt x="1311" y="742"/>
                      <a:pt x="1419" y="815"/>
                      <a:pt x="1517" y="926"/>
                    </a:cubicBezTo>
                    <a:cubicBezTo>
                      <a:pt x="1543" y="956"/>
                      <a:pt x="1577" y="1005"/>
                      <a:pt x="1577" y="1005"/>
                    </a:cubicBezTo>
                    <a:lnTo>
                      <a:pt x="2110" y="809"/>
                    </a:lnTo>
                    <a:cubicBezTo>
                      <a:pt x="2055" y="713"/>
                      <a:pt x="1415" y="0"/>
                      <a:pt x="654" y="233"/>
                    </a:cubicBezTo>
                    <a:cubicBezTo>
                      <a:pt x="0" y="434"/>
                      <a:pt x="694" y="1311"/>
                      <a:pt x="948" y="1515"/>
                    </a:cubicBezTo>
                    <a:cubicBezTo>
                      <a:pt x="1127" y="1659"/>
                      <a:pt x="1376" y="1803"/>
                      <a:pt x="1871" y="1945"/>
                    </a:cubicBezTo>
                    <a:cubicBezTo>
                      <a:pt x="2366" y="2088"/>
                      <a:pt x="2655" y="2129"/>
                      <a:pt x="2734" y="2423"/>
                    </a:cubicBezTo>
                    <a:cubicBezTo>
                      <a:pt x="2779" y="2589"/>
                      <a:pt x="2619" y="2675"/>
                      <a:pt x="2522" y="2636"/>
                    </a:cubicBezTo>
                    <a:cubicBezTo>
                      <a:pt x="2362" y="2571"/>
                      <a:pt x="2256" y="2345"/>
                      <a:pt x="2256" y="2345"/>
                    </a:cubicBezTo>
                    <a:lnTo>
                      <a:pt x="1612" y="2725"/>
                    </a:lnTo>
                    <a:cubicBezTo>
                      <a:pt x="1612" y="2725"/>
                      <a:pt x="2244" y="4057"/>
                      <a:pt x="3294" y="3270"/>
                    </a:cubicBezTo>
                    <a:cubicBezTo>
                      <a:pt x="3713" y="2955"/>
                      <a:pt x="3719" y="2411"/>
                      <a:pt x="3278" y="1931"/>
                    </a:cubicBezTo>
                    <a:cubicBezTo>
                      <a:pt x="2873" y="1491"/>
                      <a:pt x="2193" y="1330"/>
                      <a:pt x="1997" y="1279"/>
                    </a:cubicBezTo>
                    <a:cubicBezTo>
                      <a:pt x="1851" y="1241"/>
                      <a:pt x="1321" y="1116"/>
                      <a:pt x="1183" y="9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" name="Freeform 17">
                <a:extLst>
                  <a:ext uri="{FF2B5EF4-FFF2-40B4-BE49-F238E27FC236}">
                    <a16:creationId xmlns:a16="http://schemas.microsoft.com/office/drawing/2014/main" id="{6EAD7303-676B-464D-A092-28B021354F52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8181975" y="2998788"/>
                <a:ext cx="1108075" cy="1001713"/>
              </a:xfrm>
              <a:custGeom>
                <a:avLst/>
                <a:gdLst>
                  <a:gd name="T0" fmla="*/ 1729 w 3076"/>
                  <a:gd name="T1" fmla="*/ 480 h 2778"/>
                  <a:gd name="T2" fmla="*/ 1253 w 3076"/>
                  <a:gd name="T3" fmla="*/ 0 h 2778"/>
                  <a:gd name="T4" fmla="*/ 0 w 3076"/>
                  <a:gd name="T5" fmla="*/ 295 h 2778"/>
                  <a:gd name="T6" fmla="*/ 527 w 3076"/>
                  <a:gd name="T7" fmla="*/ 901 h 2778"/>
                  <a:gd name="T8" fmla="*/ 873 w 3076"/>
                  <a:gd name="T9" fmla="*/ 785 h 2778"/>
                  <a:gd name="T10" fmla="*/ 2535 w 3076"/>
                  <a:gd name="T11" fmla="*/ 2778 h 2778"/>
                  <a:gd name="T12" fmla="*/ 3076 w 3076"/>
                  <a:gd name="T13" fmla="*/ 2373 h 2778"/>
                  <a:gd name="T14" fmla="*/ 1397 w 3076"/>
                  <a:gd name="T15" fmla="*/ 598 h 2778"/>
                  <a:gd name="T16" fmla="*/ 1729 w 3076"/>
                  <a:gd name="T17" fmla="*/ 480 h 27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76" h="2778">
                    <a:moveTo>
                      <a:pt x="1729" y="480"/>
                    </a:moveTo>
                    <a:lnTo>
                      <a:pt x="1253" y="0"/>
                    </a:lnTo>
                    <a:lnTo>
                      <a:pt x="0" y="295"/>
                    </a:lnTo>
                    <a:lnTo>
                      <a:pt x="527" y="901"/>
                    </a:lnTo>
                    <a:lnTo>
                      <a:pt x="873" y="785"/>
                    </a:lnTo>
                    <a:lnTo>
                      <a:pt x="2535" y="2778"/>
                    </a:lnTo>
                    <a:lnTo>
                      <a:pt x="3076" y="2373"/>
                    </a:lnTo>
                    <a:lnTo>
                      <a:pt x="1397" y="598"/>
                    </a:lnTo>
                    <a:lnTo>
                      <a:pt x="1729" y="4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" name="Freeform 18">
                <a:extLst>
                  <a:ext uri="{FF2B5EF4-FFF2-40B4-BE49-F238E27FC236}">
                    <a16:creationId xmlns:a16="http://schemas.microsoft.com/office/drawing/2014/main" id="{8B4DEBA8-0792-A943-A3C3-65756A594916}"/>
                  </a:ext>
                </a:extLst>
              </p:cNvPr>
              <p:cNvSpPr>
                <a:spLocks noEditPoints="1"/>
              </p:cNvSpPr>
              <p:nvPr/>
            </p:nvSpPr>
            <p:spPr bwMode="black">
              <a:xfrm>
                <a:off x="8721725" y="2859088"/>
                <a:ext cx="1022350" cy="874713"/>
              </a:xfrm>
              <a:custGeom>
                <a:avLst/>
                <a:gdLst>
                  <a:gd name="T0" fmla="*/ 1722 w 2838"/>
                  <a:gd name="T1" fmla="*/ 1584 h 2426"/>
                  <a:gd name="T2" fmla="*/ 965 w 2838"/>
                  <a:gd name="T3" fmla="*/ 834 h 2426"/>
                  <a:gd name="T4" fmla="*/ 890 w 2838"/>
                  <a:gd name="T5" fmla="*/ 562 h 2426"/>
                  <a:gd name="T6" fmla="*/ 1223 w 2838"/>
                  <a:gd name="T7" fmla="*/ 720 h 2426"/>
                  <a:gd name="T8" fmla="*/ 1941 w 2838"/>
                  <a:gd name="T9" fmla="*/ 1426 h 2426"/>
                  <a:gd name="T10" fmla="*/ 2026 w 2838"/>
                  <a:gd name="T11" fmla="*/ 1680 h 2426"/>
                  <a:gd name="T12" fmla="*/ 1722 w 2838"/>
                  <a:gd name="T13" fmla="*/ 1584 h 2426"/>
                  <a:gd name="T14" fmla="*/ 2469 w 2838"/>
                  <a:gd name="T15" fmla="*/ 1268 h 2426"/>
                  <a:gd name="T16" fmla="*/ 1550 w 2838"/>
                  <a:gd name="T17" fmla="*/ 386 h 2426"/>
                  <a:gd name="T18" fmla="*/ 426 w 2838"/>
                  <a:gd name="T19" fmla="*/ 189 h 2426"/>
                  <a:gd name="T20" fmla="*/ 448 w 2838"/>
                  <a:gd name="T21" fmla="*/ 1070 h 2426"/>
                  <a:gd name="T22" fmla="*/ 1408 w 2838"/>
                  <a:gd name="T23" fmla="*/ 2044 h 2426"/>
                  <a:gd name="T24" fmla="*/ 2452 w 2838"/>
                  <a:gd name="T25" fmla="*/ 2127 h 2426"/>
                  <a:gd name="T26" fmla="*/ 2469 w 2838"/>
                  <a:gd name="T27" fmla="*/ 1268 h 2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38" h="2426">
                    <a:moveTo>
                      <a:pt x="1722" y="1584"/>
                    </a:moveTo>
                    <a:cubicBezTo>
                      <a:pt x="1630" y="1508"/>
                      <a:pt x="1043" y="921"/>
                      <a:pt x="965" y="834"/>
                    </a:cubicBezTo>
                    <a:cubicBezTo>
                      <a:pt x="886" y="747"/>
                      <a:pt x="777" y="606"/>
                      <a:pt x="890" y="562"/>
                    </a:cubicBezTo>
                    <a:cubicBezTo>
                      <a:pt x="1008" y="517"/>
                      <a:pt x="1153" y="650"/>
                      <a:pt x="1223" y="720"/>
                    </a:cubicBezTo>
                    <a:cubicBezTo>
                      <a:pt x="1293" y="790"/>
                      <a:pt x="1886" y="1366"/>
                      <a:pt x="1941" y="1426"/>
                    </a:cubicBezTo>
                    <a:cubicBezTo>
                      <a:pt x="1997" y="1487"/>
                      <a:pt x="2110" y="1621"/>
                      <a:pt x="2026" y="1680"/>
                    </a:cubicBezTo>
                    <a:cubicBezTo>
                      <a:pt x="1941" y="1739"/>
                      <a:pt x="1814" y="1660"/>
                      <a:pt x="1722" y="1584"/>
                    </a:cubicBezTo>
                    <a:close/>
                    <a:moveTo>
                      <a:pt x="2469" y="1268"/>
                    </a:moveTo>
                    <a:cubicBezTo>
                      <a:pt x="2295" y="1045"/>
                      <a:pt x="1749" y="537"/>
                      <a:pt x="1550" y="386"/>
                    </a:cubicBezTo>
                    <a:cubicBezTo>
                      <a:pt x="1350" y="235"/>
                      <a:pt x="900" y="0"/>
                      <a:pt x="426" y="189"/>
                    </a:cubicBezTo>
                    <a:cubicBezTo>
                      <a:pt x="178" y="287"/>
                      <a:pt x="0" y="593"/>
                      <a:pt x="448" y="1070"/>
                    </a:cubicBezTo>
                    <a:cubicBezTo>
                      <a:pt x="896" y="1547"/>
                      <a:pt x="1200" y="1872"/>
                      <a:pt x="1408" y="2044"/>
                    </a:cubicBezTo>
                    <a:cubicBezTo>
                      <a:pt x="1616" y="2216"/>
                      <a:pt x="2067" y="2426"/>
                      <a:pt x="2452" y="2127"/>
                    </a:cubicBezTo>
                    <a:cubicBezTo>
                      <a:pt x="2838" y="1828"/>
                      <a:pt x="2643" y="1491"/>
                      <a:pt x="2469" y="12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" name="Freeform 19">
                <a:extLst>
                  <a:ext uri="{FF2B5EF4-FFF2-40B4-BE49-F238E27FC236}">
                    <a16:creationId xmlns:a16="http://schemas.microsoft.com/office/drawing/2014/main" id="{3DE4AE1C-5CE5-6D4C-93B8-1B2D743E0644}"/>
                  </a:ext>
                </a:extLst>
              </p:cNvPr>
              <p:cNvSpPr>
                <a:spLocks noEditPoints="1"/>
              </p:cNvSpPr>
              <p:nvPr/>
            </p:nvSpPr>
            <p:spPr bwMode="black">
              <a:xfrm>
                <a:off x="6511925" y="3286126"/>
                <a:ext cx="1276350" cy="2084388"/>
              </a:xfrm>
              <a:custGeom>
                <a:avLst/>
                <a:gdLst>
                  <a:gd name="T0" fmla="*/ 1851 w 3541"/>
                  <a:gd name="T1" fmla="*/ 2582 h 5777"/>
                  <a:gd name="T2" fmla="*/ 1413 w 3541"/>
                  <a:gd name="T3" fmla="*/ 1218 h 5777"/>
                  <a:gd name="T4" fmla="*/ 1604 w 3541"/>
                  <a:gd name="T5" fmla="*/ 1159 h 5777"/>
                  <a:gd name="T6" fmla="*/ 1766 w 3541"/>
                  <a:gd name="T7" fmla="*/ 1201 h 5777"/>
                  <a:gd name="T8" fmla="*/ 2235 w 3541"/>
                  <a:gd name="T9" fmla="*/ 2211 h 5777"/>
                  <a:gd name="T10" fmla="*/ 2092 w 3541"/>
                  <a:gd name="T11" fmla="*/ 2480 h 5777"/>
                  <a:gd name="T12" fmla="*/ 1851 w 3541"/>
                  <a:gd name="T13" fmla="*/ 2582 h 5777"/>
                  <a:gd name="T14" fmla="*/ 1152 w 3541"/>
                  <a:gd name="T15" fmla="*/ 314 h 5777"/>
                  <a:gd name="T16" fmla="*/ 514 w 3541"/>
                  <a:gd name="T17" fmla="*/ 465 h 5777"/>
                  <a:gd name="T18" fmla="*/ 0 w 3541"/>
                  <a:gd name="T19" fmla="*/ 537 h 5777"/>
                  <a:gd name="T20" fmla="*/ 1444 w 3541"/>
                  <a:gd name="T21" fmla="*/ 5724 h 5777"/>
                  <a:gd name="T22" fmla="*/ 2094 w 3541"/>
                  <a:gd name="T23" fmla="*/ 5777 h 5777"/>
                  <a:gd name="T24" fmla="*/ 2724 w 3541"/>
                  <a:gd name="T25" fmla="*/ 5305 h 5777"/>
                  <a:gd name="T26" fmla="*/ 2205 w 3541"/>
                  <a:gd name="T27" fmla="*/ 3686 h 5777"/>
                  <a:gd name="T28" fmla="*/ 2851 w 3541"/>
                  <a:gd name="T29" fmla="*/ 1316 h 5777"/>
                  <a:gd name="T30" fmla="*/ 1152 w 3541"/>
                  <a:gd name="T31" fmla="*/ 314 h 5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41" h="5777">
                    <a:moveTo>
                      <a:pt x="1851" y="2582"/>
                    </a:moveTo>
                    <a:lnTo>
                      <a:pt x="1413" y="1218"/>
                    </a:lnTo>
                    <a:cubicBezTo>
                      <a:pt x="1413" y="1218"/>
                      <a:pt x="1519" y="1176"/>
                      <a:pt x="1604" y="1159"/>
                    </a:cubicBezTo>
                    <a:cubicBezTo>
                      <a:pt x="1652" y="1149"/>
                      <a:pt x="1700" y="1161"/>
                      <a:pt x="1766" y="1201"/>
                    </a:cubicBezTo>
                    <a:cubicBezTo>
                      <a:pt x="1949" y="1310"/>
                      <a:pt x="2222" y="1902"/>
                      <a:pt x="2235" y="2211"/>
                    </a:cubicBezTo>
                    <a:cubicBezTo>
                      <a:pt x="2241" y="2360"/>
                      <a:pt x="2181" y="2437"/>
                      <a:pt x="2092" y="2480"/>
                    </a:cubicBezTo>
                    <a:cubicBezTo>
                      <a:pt x="1982" y="2532"/>
                      <a:pt x="1851" y="2582"/>
                      <a:pt x="1851" y="2582"/>
                    </a:cubicBezTo>
                    <a:close/>
                    <a:moveTo>
                      <a:pt x="1152" y="314"/>
                    </a:moveTo>
                    <a:cubicBezTo>
                      <a:pt x="987" y="350"/>
                      <a:pt x="514" y="465"/>
                      <a:pt x="514" y="465"/>
                    </a:cubicBezTo>
                    <a:lnTo>
                      <a:pt x="0" y="537"/>
                    </a:lnTo>
                    <a:lnTo>
                      <a:pt x="1444" y="5724"/>
                    </a:lnTo>
                    <a:lnTo>
                      <a:pt x="2094" y="5777"/>
                    </a:lnTo>
                    <a:lnTo>
                      <a:pt x="2724" y="5305"/>
                    </a:lnTo>
                    <a:lnTo>
                      <a:pt x="2205" y="3686"/>
                    </a:lnTo>
                    <a:cubicBezTo>
                      <a:pt x="2975" y="3280"/>
                      <a:pt x="3541" y="2836"/>
                      <a:pt x="2851" y="1316"/>
                    </a:cubicBezTo>
                    <a:cubicBezTo>
                      <a:pt x="2252" y="0"/>
                      <a:pt x="1317" y="279"/>
                      <a:pt x="1152" y="3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1395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nimi mv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roup 125">
            <a:extLst>
              <a:ext uri="{FF2B5EF4-FFF2-40B4-BE49-F238E27FC236}">
                <a16:creationId xmlns:a16="http://schemas.microsoft.com/office/drawing/2014/main" id="{43105902-50C7-4D25-A0A9-3CBEEC132685}"/>
              </a:ext>
            </a:extLst>
          </p:cNvPr>
          <p:cNvGrpSpPr/>
          <p:nvPr userDrawn="1"/>
        </p:nvGrpSpPr>
        <p:grpSpPr bwMode="black">
          <a:xfrm>
            <a:off x="3497263" y="6419851"/>
            <a:ext cx="5207000" cy="82550"/>
            <a:chOff x="3497263" y="6419851"/>
            <a:chExt cx="5207000" cy="82550"/>
          </a:xfrm>
          <a:solidFill>
            <a:srgbClr val="000000"/>
          </a:solidFill>
        </p:grpSpPr>
        <p:sp>
          <p:nvSpPr>
            <p:cNvPr id="212" name="Freeform 5">
              <a:extLst>
                <a:ext uri="{FF2B5EF4-FFF2-40B4-BE49-F238E27FC236}">
                  <a16:creationId xmlns:a16="http://schemas.microsoft.com/office/drawing/2014/main" id="{AF5D3BC4-00D4-4897-A673-82C83A68F83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497263" y="6421438"/>
              <a:ext cx="61913" cy="79375"/>
            </a:xfrm>
            <a:custGeom>
              <a:avLst/>
              <a:gdLst>
                <a:gd name="T0" fmla="*/ 157 w 174"/>
                <a:gd name="T1" fmla="*/ 0 h 215"/>
                <a:gd name="T2" fmla="*/ 174 w 174"/>
                <a:gd name="T3" fmla="*/ 14 h 215"/>
                <a:gd name="T4" fmla="*/ 157 w 174"/>
                <a:gd name="T5" fmla="*/ 27 h 215"/>
                <a:gd name="T6" fmla="*/ 102 w 174"/>
                <a:gd name="T7" fmla="*/ 27 h 215"/>
                <a:gd name="T8" fmla="*/ 102 w 174"/>
                <a:gd name="T9" fmla="*/ 198 h 215"/>
                <a:gd name="T10" fmla="*/ 87 w 174"/>
                <a:gd name="T11" fmla="*/ 215 h 215"/>
                <a:gd name="T12" fmla="*/ 72 w 174"/>
                <a:gd name="T13" fmla="*/ 198 h 215"/>
                <a:gd name="T14" fmla="*/ 72 w 174"/>
                <a:gd name="T15" fmla="*/ 27 h 215"/>
                <a:gd name="T16" fmla="*/ 17 w 174"/>
                <a:gd name="T17" fmla="*/ 27 h 215"/>
                <a:gd name="T18" fmla="*/ 0 w 174"/>
                <a:gd name="T19" fmla="*/ 14 h 215"/>
                <a:gd name="T20" fmla="*/ 17 w 174"/>
                <a:gd name="T21" fmla="*/ 0 h 215"/>
                <a:gd name="T22" fmla="*/ 157 w 174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15">
                  <a:moveTo>
                    <a:pt x="157" y="0"/>
                  </a:moveTo>
                  <a:cubicBezTo>
                    <a:pt x="167" y="0"/>
                    <a:pt x="174" y="4"/>
                    <a:pt x="174" y="14"/>
                  </a:cubicBezTo>
                  <a:cubicBezTo>
                    <a:pt x="174" y="24"/>
                    <a:pt x="167" y="27"/>
                    <a:pt x="157" y="27"/>
                  </a:cubicBezTo>
                  <a:lnTo>
                    <a:pt x="102" y="27"/>
                  </a:lnTo>
                  <a:lnTo>
                    <a:pt x="102" y="198"/>
                  </a:lnTo>
                  <a:cubicBezTo>
                    <a:pt x="102" y="208"/>
                    <a:pt x="97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7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" name="Freeform 6">
              <a:extLst>
                <a:ext uri="{FF2B5EF4-FFF2-40B4-BE49-F238E27FC236}">
                  <a16:creationId xmlns:a16="http://schemas.microsoft.com/office/drawing/2014/main" id="{4D060CB0-D22B-461F-87CF-0F40FA2EAF83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567113" y="6421438"/>
              <a:ext cx="58738" cy="79375"/>
            </a:xfrm>
            <a:custGeom>
              <a:avLst/>
              <a:gdLst>
                <a:gd name="T0" fmla="*/ 59 w 166"/>
                <a:gd name="T1" fmla="*/ 126 h 215"/>
                <a:gd name="T2" fmla="*/ 107 w 166"/>
                <a:gd name="T3" fmla="*/ 126 h 215"/>
                <a:gd name="T4" fmla="*/ 83 w 166"/>
                <a:gd name="T5" fmla="*/ 56 h 215"/>
                <a:gd name="T6" fmla="*/ 59 w 166"/>
                <a:gd name="T7" fmla="*/ 126 h 215"/>
                <a:gd name="T8" fmla="*/ 165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8 w 166"/>
                <a:gd name="T15" fmla="*/ 205 h 215"/>
                <a:gd name="T16" fmla="*/ 118 w 166"/>
                <a:gd name="T17" fmla="*/ 153 h 215"/>
                <a:gd name="T18" fmla="*/ 49 w 166"/>
                <a:gd name="T19" fmla="*/ 153 h 215"/>
                <a:gd name="T20" fmla="*/ 29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2 w 166"/>
                <a:gd name="T27" fmla="*/ 193 h 215"/>
                <a:gd name="T28" fmla="*/ 70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5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9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9" y="126"/>
                  </a:lnTo>
                  <a:close/>
                  <a:moveTo>
                    <a:pt x="165" y="193"/>
                  </a:moveTo>
                  <a:cubicBezTo>
                    <a:pt x="166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1" y="212"/>
                    <a:pt x="138" y="205"/>
                  </a:cubicBezTo>
                  <a:lnTo>
                    <a:pt x="118" y="153"/>
                  </a:lnTo>
                  <a:lnTo>
                    <a:pt x="49" y="153"/>
                  </a:lnTo>
                  <a:lnTo>
                    <a:pt x="29" y="205"/>
                  </a:lnTo>
                  <a:cubicBezTo>
                    <a:pt x="26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1" y="196"/>
                    <a:pt x="2" y="193"/>
                  </a:cubicBezTo>
                  <a:lnTo>
                    <a:pt x="70" y="13"/>
                  </a:lnTo>
                  <a:cubicBezTo>
                    <a:pt x="73" y="7"/>
                    <a:pt x="75" y="0"/>
                    <a:pt x="83" y="0"/>
                  </a:cubicBezTo>
                  <a:cubicBezTo>
                    <a:pt x="91" y="0"/>
                    <a:pt x="94" y="7"/>
                    <a:pt x="96" y="13"/>
                  </a:cubicBezTo>
                  <a:lnTo>
                    <a:pt x="16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" name="Freeform 7">
              <a:extLst>
                <a:ext uri="{FF2B5EF4-FFF2-40B4-BE49-F238E27FC236}">
                  <a16:creationId xmlns:a16="http://schemas.microsoft.com/office/drawing/2014/main" id="{64CE0356-DBFE-4ABC-AA41-434462B4B56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641725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1 w 128"/>
                <a:gd name="T3" fmla="*/ 27 h 215"/>
                <a:gd name="T4" fmla="*/ 78 w 128"/>
                <a:gd name="T5" fmla="*/ 27 h 215"/>
                <a:gd name="T6" fmla="*/ 78 w 128"/>
                <a:gd name="T7" fmla="*/ 188 h 215"/>
                <a:gd name="T8" fmla="*/ 111 w 128"/>
                <a:gd name="T9" fmla="*/ 188 h 215"/>
                <a:gd name="T10" fmla="*/ 128 w 128"/>
                <a:gd name="T11" fmla="*/ 202 h 215"/>
                <a:gd name="T12" fmla="*/ 111 w 128"/>
                <a:gd name="T13" fmla="*/ 215 h 215"/>
                <a:gd name="T14" fmla="*/ 16 w 128"/>
                <a:gd name="T15" fmla="*/ 215 h 215"/>
                <a:gd name="T16" fmla="*/ 0 w 128"/>
                <a:gd name="T17" fmla="*/ 202 h 215"/>
                <a:gd name="T18" fmla="*/ 16 w 128"/>
                <a:gd name="T19" fmla="*/ 188 h 215"/>
                <a:gd name="T20" fmla="*/ 49 w 128"/>
                <a:gd name="T21" fmla="*/ 188 h 215"/>
                <a:gd name="T22" fmla="*/ 49 w 128"/>
                <a:gd name="T23" fmla="*/ 27 h 215"/>
                <a:gd name="T24" fmla="*/ 16 w 128"/>
                <a:gd name="T25" fmla="*/ 27 h 215"/>
                <a:gd name="T26" fmla="*/ 0 w 128"/>
                <a:gd name="T27" fmla="*/ 14 h 215"/>
                <a:gd name="T28" fmla="*/ 16 w 128"/>
                <a:gd name="T29" fmla="*/ 0 h 215"/>
                <a:gd name="T30" fmla="*/ 111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1" y="27"/>
                    <a:pt x="111" y="27"/>
                  </a:cubicBezTo>
                  <a:lnTo>
                    <a:pt x="78" y="27"/>
                  </a:lnTo>
                  <a:lnTo>
                    <a:pt x="78" y="188"/>
                  </a:lnTo>
                  <a:lnTo>
                    <a:pt x="111" y="188"/>
                  </a:lnTo>
                  <a:cubicBezTo>
                    <a:pt x="121" y="188"/>
                    <a:pt x="128" y="192"/>
                    <a:pt x="128" y="202"/>
                  </a:cubicBezTo>
                  <a:cubicBezTo>
                    <a:pt x="128" y="211"/>
                    <a:pt x="121" y="215"/>
                    <a:pt x="111" y="215"/>
                  </a:cubicBezTo>
                  <a:lnTo>
                    <a:pt x="16" y="215"/>
                  </a:lnTo>
                  <a:cubicBezTo>
                    <a:pt x="7" y="215"/>
                    <a:pt x="0" y="211"/>
                    <a:pt x="0" y="202"/>
                  </a:cubicBezTo>
                  <a:cubicBezTo>
                    <a:pt x="0" y="192"/>
                    <a:pt x="7" y="188"/>
                    <a:pt x="16" y="188"/>
                  </a:cubicBezTo>
                  <a:lnTo>
                    <a:pt x="49" y="188"/>
                  </a:lnTo>
                  <a:lnTo>
                    <a:pt x="49" y="27"/>
                  </a:lnTo>
                  <a:lnTo>
                    <a:pt x="16" y="27"/>
                  </a:lnTo>
                  <a:cubicBezTo>
                    <a:pt x="7" y="27"/>
                    <a:pt x="0" y="23"/>
                    <a:pt x="0" y="14"/>
                  </a:cubicBezTo>
                  <a:cubicBezTo>
                    <a:pt x="0" y="4"/>
                    <a:pt x="7" y="0"/>
                    <a:pt x="16" y="0"/>
                  </a:cubicBezTo>
                  <a:lnTo>
                    <a:pt x="111" y="0"/>
                  </a:lnTo>
                  <a:cubicBezTo>
                    <a:pt x="121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8">
              <a:extLst>
                <a:ext uri="{FF2B5EF4-FFF2-40B4-BE49-F238E27FC236}">
                  <a16:creationId xmlns:a16="http://schemas.microsoft.com/office/drawing/2014/main" id="{8AA748B9-4B06-4289-8175-47AF0980B44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708400" y="6421438"/>
              <a:ext cx="55563" cy="79375"/>
            </a:xfrm>
            <a:custGeom>
              <a:avLst/>
              <a:gdLst>
                <a:gd name="T0" fmla="*/ 30 w 151"/>
                <a:gd name="T1" fmla="*/ 188 h 215"/>
                <a:gd name="T2" fmla="*/ 70 w 151"/>
                <a:gd name="T3" fmla="*/ 188 h 215"/>
                <a:gd name="T4" fmla="*/ 122 w 151"/>
                <a:gd name="T5" fmla="*/ 108 h 215"/>
                <a:gd name="T6" fmla="*/ 70 w 151"/>
                <a:gd name="T7" fmla="*/ 27 h 215"/>
                <a:gd name="T8" fmla="*/ 30 w 151"/>
                <a:gd name="T9" fmla="*/ 27 h 215"/>
                <a:gd name="T10" fmla="*/ 30 w 151"/>
                <a:gd name="T11" fmla="*/ 188 h 215"/>
                <a:gd name="T12" fmla="*/ 17 w 151"/>
                <a:gd name="T13" fmla="*/ 215 h 215"/>
                <a:gd name="T14" fmla="*/ 0 w 151"/>
                <a:gd name="T15" fmla="*/ 198 h 215"/>
                <a:gd name="T16" fmla="*/ 0 w 151"/>
                <a:gd name="T17" fmla="*/ 17 h 215"/>
                <a:gd name="T18" fmla="*/ 17 w 151"/>
                <a:gd name="T19" fmla="*/ 0 h 215"/>
                <a:gd name="T20" fmla="*/ 69 w 151"/>
                <a:gd name="T21" fmla="*/ 0 h 215"/>
                <a:gd name="T22" fmla="*/ 151 w 151"/>
                <a:gd name="T23" fmla="*/ 108 h 215"/>
                <a:gd name="T24" fmla="*/ 69 w 151"/>
                <a:gd name="T25" fmla="*/ 215 h 215"/>
                <a:gd name="T26" fmla="*/ 17 w 151"/>
                <a:gd name="T27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" h="215">
                  <a:moveTo>
                    <a:pt x="30" y="188"/>
                  </a:moveTo>
                  <a:lnTo>
                    <a:pt x="70" y="188"/>
                  </a:lnTo>
                  <a:cubicBezTo>
                    <a:pt x="104" y="188"/>
                    <a:pt x="122" y="155"/>
                    <a:pt x="122" y="108"/>
                  </a:cubicBezTo>
                  <a:cubicBezTo>
                    <a:pt x="122" y="61"/>
                    <a:pt x="104" y="27"/>
                    <a:pt x="70" y="27"/>
                  </a:cubicBezTo>
                  <a:lnTo>
                    <a:pt x="30" y="27"/>
                  </a:lnTo>
                  <a:lnTo>
                    <a:pt x="30" y="188"/>
                  </a:lnTo>
                  <a:close/>
                  <a:moveTo>
                    <a:pt x="17" y="215"/>
                  </a:move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7"/>
                    <a:pt x="7" y="0"/>
                    <a:pt x="17" y="0"/>
                  </a:cubicBezTo>
                  <a:lnTo>
                    <a:pt x="69" y="0"/>
                  </a:lnTo>
                  <a:cubicBezTo>
                    <a:pt x="122" y="0"/>
                    <a:pt x="151" y="45"/>
                    <a:pt x="151" y="108"/>
                  </a:cubicBezTo>
                  <a:cubicBezTo>
                    <a:pt x="151" y="170"/>
                    <a:pt x="122" y="215"/>
                    <a:pt x="69" y="215"/>
                  </a:cubicBezTo>
                  <a:lnTo>
                    <a:pt x="17" y="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Freeform 9">
              <a:extLst>
                <a:ext uri="{FF2B5EF4-FFF2-40B4-BE49-F238E27FC236}">
                  <a16:creationId xmlns:a16="http://schemas.microsoft.com/office/drawing/2014/main" id="{48A1B81F-C0E5-4F81-869E-FE8C73B5330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776663" y="6421438"/>
              <a:ext cx="52388" cy="79375"/>
            </a:xfrm>
            <a:custGeom>
              <a:avLst/>
              <a:gdLst>
                <a:gd name="T0" fmla="*/ 125 w 146"/>
                <a:gd name="T1" fmla="*/ 0 h 215"/>
                <a:gd name="T2" fmla="*/ 141 w 146"/>
                <a:gd name="T3" fmla="*/ 14 h 215"/>
                <a:gd name="T4" fmla="*/ 125 w 146"/>
                <a:gd name="T5" fmla="*/ 27 h 215"/>
                <a:gd name="T6" fmla="*/ 29 w 146"/>
                <a:gd name="T7" fmla="*/ 27 h 215"/>
                <a:gd name="T8" fmla="*/ 29 w 146"/>
                <a:gd name="T9" fmla="*/ 91 h 215"/>
                <a:gd name="T10" fmla="*/ 100 w 146"/>
                <a:gd name="T11" fmla="*/ 91 h 215"/>
                <a:gd name="T12" fmla="*/ 115 w 146"/>
                <a:gd name="T13" fmla="*/ 105 h 215"/>
                <a:gd name="T14" fmla="*/ 100 w 146"/>
                <a:gd name="T15" fmla="*/ 118 h 215"/>
                <a:gd name="T16" fmla="*/ 29 w 146"/>
                <a:gd name="T17" fmla="*/ 118 h 215"/>
                <a:gd name="T18" fmla="*/ 29 w 146"/>
                <a:gd name="T19" fmla="*/ 188 h 215"/>
                <a:gd name="T20" fmla="*/ 129 w 146"/>
                <a:gd name="T21" fmla="*/ 188 h 215"/>
                <a:gd name="T22" fmla="*/ 146 w 146"/>
                <a:gd name="T23" fmla="*/ 202 h 215"/>
                <a:gd name="T24" fmla="*/ 129 w 146"/>
                <a:gd name="T25" fmla="*/ 215 h 215"/>
                <a:gd name="T26" fmla="*/ 16 w 146"/>
                <a:gd name="T27" fmla="*/ 215 h 215"/>
                <a:gd name="T28" fmla="*/ 0 w 146"/>
                <a:gd name="T29" fmla="*/ 198 h 215"/>
                <a:gd name="T30" fmla="*/ 0 w 146"/>
                <a:gd name="T31" fmla="*/ 17 h 215"/>
                <a:gd name="T32" fmla="*/ 16 w 146"/>
                <a:gd name="T33" fmla="*/ 0 h 215"/>
                <a:gd name="T34" fmla="*/ 125 w 146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15">
                  <a:moveTo>
                    <a:pt x="125" y="0"/>
                  </a:moveTo>
                  <a:cubicBezTo>
                    <a:pt x="134" y="0"/>
                    <a:pt x="141" y="4"/>
                    <a:pt x="141" y="14"/>
                  </a:cubicBezTo>
                  <a:cubicBezTo>
                    <a:pt x="141" y="24"/>
                    <a:pt x="134" y="27"/>
                    <a:pt x="125" y="27"/>
                  </a:cubicBezTo>
                  <a:lnTo>
                    <a:pt x="29" y="27"/>
                  </a:lnTo>
                  <a:lnTo>
                    <a:pt x="29" y="91"/>
                  </a:lnTo>
                  <a:lnTo>
                    <a:pt x="100" y="91"/>
                  </a:lnTo>
                  <a:cubicBezTo>
                    <a:pt x="109" y="91"/>
                    <a:pt x="115" y="94"/>
                    <a:pt x="115" y="105"/>
                  </a:cubicBezTo>
                  <a:cubicBezTo>
                    <a:pt x="115" y="115"/>
                    <a:pt x="109" y="118"/>
                    <a:pt x="100" y="118"/>
                  </a:cubicBezTo>
                  <a:lnTo>
                    <a:pt x="29" y="118"/>
                  </a:lnTo>
                  <a:lnTo>
                    <a:pt x="29" y="188"/>
                  </a:lnTo>
                  <a:lnTo>
                    <a:pt x="129" y="188"/>
                  </a:lnTo>
                  <a:cubicBezTo>
                    <a:pt x="139" y="188"/>
                    <a:pt x="146" y="191"/>
                    <a:pt x="146" y="202"/>
                  </a:cubicBezTo>
                  <a:cubicBezTo>
                    <a:pt x="146" y="212"/>
                    <a:pt x="139" y="215"/>
                    <a:pt x="129" y="215"/>
                  </a:cubicBezTo>
                  <a:lnTo>
                    <a:pt x="16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7" y="0"/>
                    <a:pt x="16" y="0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10">
              <a:extLst>
                <a:ext uri="{FF2B5EF4-FFF2-40B4-BE49-F238E27FC236}">
                  <a16:creationId xmlns:a16="http://schemas.microsoft.com/office/drawing/2014/main" id="{D9228811-ECC3-40F4-8C54-73F5A02D5EE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841750" y="6421438"/>
              <a:ext cx="58738" cy="79375"/>
            </a:xfrm>
            <a:custGeom>
              <a:avLst/>
              <a:gdLst>
                <a:gd name="T0" fmla="*/ 67 w 163"/>
                <a:gd name="T1" fmla="*/ 121 h 215"/>
                <a:gd name="T2" fmla="*/ 3 w 163"/>
                <a:gd name="T3" fmla="*/ 25 h 215"/>
                <a:gd name="T4" fmla="*/ 0 w 163"/>
                <a:gd name="T5" fmla="*/ 16 h 215"/>
                <a:gd name="T6" fmla="*/ 7 w 163"/>
                <a:gd name="T7" fmla="*/ 3 h 215"/>
                <a:gd name="T8" fmla="*/ 16 w 163"/>
                <a:gd name="T9" fmla="*/ 0 h 215"/>
                <a:gd name="T10" fmla="*/ 29 w 163"/>
                <a:gd name="T11" fmla="*/ 7 h 215"/>
                <a:gd name="T12" fmla="*/ 81 w 163"/>
                <a:gd name="T13" fmla="*/ 90 h 215"/>
                <a:gd name="T14" fmla="*/ 134 w 163"/>
                <a:gd name="T15" fmla="*/ 7 h 215"/>
                <a:gd name="T16" fmla="*/ 147 w 163"/>
                <a:gd name="T17" fmla="*/ 0 h 215"/>
                <a:gd name="T18" fmla="*/ 157 w 163"/>
                <a:gd name="T19" fmla="*/ 3 h 215"/>
                <a:gd name="T20" fmla="*/ 163 w 163"/>
                <a:gd name="T21" fmla="*/ 16 h 215"/>
                <a:gd name="T22" fmla="*/ 160 w 163"/>
                <a:gd name="T23" fmla="*/ 25 h 215"/>
                <a:gd name="T24" fmla="*/ 96 w 163"/>
                <a:gd name="T25" fmla="*/ 121 h 215"/>
                <a:gd name="T26" fmla="*/ 96 w 163"/>
                <a:gd name="T27" fmla="*/ 199 h 215"/>
                <a:gd name="T28" fmla="*/ 81 w 163"/>
                <a:gd name="T29" fmla="*/ 215 h 215"/>
                <a:gd name="T30" fmla="*/ 67 w 163"/>
                <a:gd name="T31" fmla="*/ 199 h 215"/>
                <a:gd name="T32" fmla="*/ 67 w 163"/>
                <a:gd name="T33" fmla="*/ 12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3" h="215">
                  <a:moveTo>
                    <a:pt x="67" y="121"/>
                  </a:moveTo>
                  <a:lnTo>
                    <a:pt x="3" y="25"/>
                  </a:lnTo>
                  <a:cubicBezTo>
                    <a:pt x="1" y="22"/>
                    <a:pt x="0" y="19"/>
                    <a:pt x="0" y="16"/>
                  </a:cubicBezTo>
                  <a:cubicBezTo>
                    <a:pt x="0" y="11"/>
                    <a:pt x="2" y="6"/>
                    <a:pt x="7" y="3"/>
                  </a:cubicBezTo>
                  <a:cubicBezTo>
                    <a:pt x="9" y="1"/>
                    <a:pt x="13" y="0"/>
                    <a:pt x="16" y="0"/>
                  </a:cubicBezTo>
                  <a:cubicBezTo>
                    <a:pt x="21" y="0"/>
                    <a:pt x="25" y="2"/>
                    <a:pt x="29" y="7"/>
                  </a:cubicBezTo>
                  <a:lnTo>
                    <a:pt x="81" y="90"/>
                  </a:lnTo>
                  <a:lnTo>
                    <a:pt x="134" y="7"/>
                  </a:lnTo>
                  <a:cubicBezTo>
                    <a:pt x="137" y="3"/>
                    <a:pt x="142" y="0"/>
                    <a:pt x="147" y="0"/>
                  </a:cubicBezTo>
                  <a:cubicBezTo>
                    <a:pt x="150" y="0"/>
                    <a:pt x="153" y="1"/>
                    <a:pt x="157" y="3"/>
                  </a:cubicBezTo>
                  <a:cubicBezTo>
                    <a:pt x="161" y="6"/>
                    <a:pt x="163" y="11"/>
                    <a:pt x="163" y="16"/>
                  </a:cubicBezTo>
                  <a:cubicBezTo>
                    <a:pt x="163" y="19"/>
                    <a:pt x="162" y="22"/>
                    <a:pt x="160" y="25"/>
                  </a:cubicBezTo>
                  <a:lnTo>
                    <a:pt x="96" y="121"/>
                  </a:lnTo>
                  <a:lnTo>
                    <a:pt x="96" y="199"/>
                  </a:lnTo>
                  <a:cubicBezTo>
                    <a:pt x="96" y="208"/>
                    <a:pt x="90" y="215"/>
                    <a:pt x="81" y="215"/>
                  </a:cubicBezTo>
                  <a:cubicBezTo>
                    <a:pt x="72" y="215"/>
                    <a:pt x="67" y="208"/>
                    <a:pt x="67" y="199"/>
                  </a:cubicBezTo>
                  <a:lnTo>
                    <a:pt x="67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" name="Freeform 11">
              <a:extLst>
                <a:ext uri="{FF2B5EF4-FFF2-40B4-BE49-F238E27FC236}">
                  <a16:creationId xmlns:a16="http://schemas.microsoft.com/office/drawing/2014/main" id="{1C4596E1-C29F-44A2-81C5-27B78CE86F8B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919538" y="6421438"/>
              <a:ext cx="50800" cy="79375"/>
            </a:xfrm>
            <a:custGeom>
              <a:avLst/>
              <a:gdLst>
                <a:gd name="T0" fmla="*/ 15 w 141"/>
                <a:gd name="T1" fmla="*/ 0 h 215"/>
                <a:gd name="T2" fmla="*/ 29 w 141"/>
                <a:gd name="T3" fmla="*/ 17 h 215"/>
                <a:gd name="T4" fmla="*/ 29 w 141"/>
                <a:gd name="T5" fmla="*/ 188 h 215"/>
                <a:gd name="T6" fmla="*/ 125 w 141"/>
                <a:gd name="T7" fmla="*/ 188 h 215"/>
                <a:gd name="T8" fmla="*/ 141 w 141"/>
                <a:gd name="T9" fmla="*/ 202 h 215"/>
                <a:gd name="T10" fmla="*/ 125 w 141"/>
                <a:gd name="T11" fmla="*/ 215 h 215"/>
                <a:gd name="T12" fmla="*/ 17 w 141"/>
                <a:gd name="T13" fmla="*/ 215 h 215"/>
                <a:gd name="T14" fmla="*/ 0 w 141"/>
                <a:gd name="T15" fmla="*/ 198 h 215"/>
                <a:gd name="T16" fmla="*/ 0 w 141"/>
                <a:gd name="T17" fmla="*/ 17 h 215"/>
                <a:gd name="T18" fmla="*/ 15 w 141"/>
                <a:gd name="T1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215">
                  <a:moveTo>
                    <a:pt x="15" y="0"/>
                  </a:moveTo>
                  <a:cubicBezTo>
                    <a:pt x="25" y="0"/>
                    <a:pt x="29" y="7"/>
                    <a:pt x="29" y="17"/>
                  </a:cubicBezTo>
                  <a:lnTo>
                    <a:pt x="29" y="188"/>
                  </a:lnTo>
                  <a:lnTo>
                    <a:pt x="125" y="188"/>
                  </a:lnTo>
                  <a:cubicBezTo>
                    <a:pt x="135" y="188"/>
                    <a:pt x="141" y="192"/>
                    <a:pt x="141" y="202"/>
                  </a:cubicBezTo>
                  <a:cubicBezTo>
                    <a:pt x="141" y="211"/>
                    <a:pt x="135" y="215"/>
                    <a:pt x="125" y="215"/>
                  </a:cubicBezTo>
                  <a:lnTo>
                    <a:pt x="17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7"/>
                    <a:pt x="5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Freeform 12">
              <a:extLst>
                <a:ext uri="{FF2B5EF4-FFF2-40B4-BE49-F238E27FC236}">
                  <a16:creationId xmlns:a16="http://schemas.microsoft.com/office/drawing/2014/main" id="{F041B126-59F1-4C4B-BB2C-3C7665D044C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984625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1 w 128"/>
                <a:gd name="T3" fmla="*/ 27 h 215"/>
                <a:gd name="T4" fmla="*/ 79 w 128"/>
                <a:gd name="T5" fmla="*/ 27 h 215"/>
                <a:gd name="T6" fmla="*/ 79 w 128"/>
                <a:gd name="T7" fmla="*/ 188 h 215"/>
                <a:gd name="T8" fmla="*/ 111 w 128"/>
                <a:gd name="T9" fmla="*/ 188 h 215"/>
                <a:gd name="T10" fmla="*/ 128 w 128"/>
                <a:gd name="T11" fmla="*/ 202 h 215"/>
                <a:gd name="T12" fmla="*/ 111 w 128"/>
                <a:gd name="T13" fmla="*/ 215 h 215"/>
                <a:gd name="T14" fmla="*/ 17 w 128"/>
                <a:gd name="T15" fmla="*/ 215 h 215"/>
                <a:gd name="T16" fmla="*/ 0 w 128"/>
                <a:gd name="T17" fmla="*/ 202 h 215"/>
                <a:gd name="T18" fmla="*/ 17 w 128"/>
                <a:gd name="T19" fmla="*/ 188 h 215"/>
                <a:gd name="T20" fmla="*/ 49 w 128"/>
                <a:gd name="T21" fmla="*/ 188 h 215"/>
                <a:gd name="T22" fmla="*/ 49 w 128"/>
                <a:gd name="T23" fmla="*/ 27 h 215"/>
                <a:gd name="T24" fmla="*/ 17 w 128"/>
                <a:gd name="T25" fmla="*/ 27 h 215"/>
                <a:gd name="T26" fmla="*/ 0 w 128"/>
                <a:gd name="T27" fmla="*/ 14 h 215"/>
                <a:gd name="T28" fmla="*/ 17 w 128"/>
                <a:gd name="T29" fmla="*/ 0 h 215"/>
                <a:gd name="T30" fmla="*/ 111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1" y="27"/>
                    <a:pt x="111" y="27"/>
                  </a:cubicBezTo>
                  <a:lnTo>
                    <a:pt x="79" y="27"/>
                  </a:lnTo>
                  <a:lnTo>
                    <a:pt x="79" y="188"/>
                  </a:lnTo>
                  <a:lnTo>
                    <a:pt x="111" y="188"/>
                  </a:lnTo>
                  <a:cubicBezTo>
                    <a:pt x="121" y="188"/>
                    <a:pt x="128" y="192"/>
                    <a:pt x="128" y="202"/>
                  </a:cubicBezTo>
                  <a:cubicBezTo>
                    <a:pt x="128" y="211"/>
                    <a:pt x="121" y="215"/>
                    <a:pt x="111" y="215"/>
                  </a:cubicBezTo>
                  <a:lnTo>
                    <a:pt x="17" y="215"/>
                  </a:lnTo>
                  <a:cubicBezTo>
                    <a:pt x="7" y="215"/>
                    <a:pt x="0" y="211"/>
                    <a:pt x="0" y="202"/>
                  </a:cubicBezTo>
                  <a:cubicBezTo>
                    <a:pt x="0" y="192"/>
                    <a:pt x="7" y="188"/>
                    <a:pt x="17" y="188"/>
                  </a:cubicBezTo>
                  <a:lnTo>
                    <a:pt x="49" y="188"/>
                  </a:lnTo>
                  <a:lnTo>
                    <a:pt x="49" y="27"/>
                  </a:lnTo>
                  <a:lnTo>
                    <a:pt x="17" y="27"/>
                  </a:lnTo>
                  <a:cubicBezTo>
                    <a:pt x="7" y="27"/>
                    <a:pt x="0" y="23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11" y="0"/>
                  </a:lnTo>
                  <a:cubicBezTo>
                    <a:pt x="121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Freeform 13">
              <a:extLst>
                <a:ext uri="{FF2B5EF4-FFF2-40B4-BE49-F238E27FC236}">
                  <a16:creationId xmlns:a16="http://schemas.microsoft.com/office/drawing/2014/main" id="{13A36F2D-7DE4-4A1B-8A66-6C3A064E17E1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046538" y="6419851"/>
              <a:ext cx="61913" cy="82550"/>
            </a:xfrm>
            <a:custGeom>
              <a:avLst/>
              <a:gdLst>
                <a:gd name="T0" fmla="*/ 86 w 172"/>
                <a:gd name="T1" fmla="*/ 27 h 221"/>
                <a:gd name="T2" fmla="*/ 30 w 172"/>
                <a:gd name="T3" fmla="*/ 111 h 221"/>
                <a:gd name="T4" fmla="*/ 86 w 172"/>
                <a:gd name="T5" fmla="*/ 194 h 221"/>
                <a:gd name="T6" fmla="*/ 142 w 172"/>
                <a:gd name="T7" fmla="*/ 111 h 221"/>
                <a:gd name="T8" fmla="*/ 86 w 172"/>
                <a:gd name="T9" fmla="*/ 27 h 221"/>
                <a:gd name="T10" fmla="*/ 86 w 172"/>
                <a:gd name="T11" fmla="*/ 221 h 221"/>
                <a:gd name="T12" fmla="*/ 0 w 172"/>
                <a:gd name="T13" fmla="*/ 111 h 221"/>
                <a:gd name="T14" fmla="*/ 86 w 172"/>
                <a:gd name="T15" fmla="*/ 0 h 221"/>
                <a:gd name="T16" fmla="*/ 172 w 172"/>
                <a:gd name="T17" fmla="*/ 111 h 221"/>
                <a:gd name="T18" fmla="*/ 86 w 172"/>
                <a:gd name="T1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221">
                  <a:moveTo>
                    <a:pt x="86" y="27"/>
                  </a:moveTo>
                  <a:cubicBezTo>
                    <a:pt x="48" y="27"/>
                    <a:pt x="30" y="63"/>
                    <a:pt x="30" y="111"/>
                  </a:cubicBezTo>
                  <a:cubicBezTo>
                    <a:pt x="30" y="159"/>
                    <a:pt x="48" y="194"/>
                    <a:pt x="86" y="194"/>
                  </a:cubicBezTo>
                  <a:cubicBezTo>
                    <a:pt x="124" y="194"/>
                    <a:pt x="142" y="159"/>
                    <a:pt x="142" y="111"/>
                  </a:cubicBezTo>
                  <a:cubicBezTo>
                    <a:pt x="142" y="63"/>
                    <a:pt x="124" y="27"/>
                    <a:pt x="86" y="27"/>
                  </a:cubicBezTo>
                  <a:close/>
                  <a:moveTo>
                    <a:pt x="86" y="221"/>
                  </a:moveTo>
                  <a:cubicBezTo>
                    <a:pt x="29" y="221"/>
                    <a:pt x="0" y="173"/>
                    <a:pt x="0" y="111"/>
                  </a:cubicBezTo>
                  <a:cubicBezTo>
                    <a:pt x="0" y="48"/>
                    <a:pt x="29" y="0"/>
                    <a:pt x="86" y="0"/>
                  </a:cubicBezTo>
                  <a:cubicBezTo>
                    <a:pt x="143" y="0"/>
                    <a:pt x="172" y="48"/>
                    <a:pt x="172" y="111"/>
                  </a:cubicBezTo>
                  <a:cubicBezTo>
                    <a:pt x="172" y="173"/>
                    <a:pt x="143" y="221"/>
                    <a:pt x="86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Freeform 14">
              <a:extLst>
                <a:ext uri="{FF2B5EF4-FFF2-40B4-BE49-F238E27FC236}">
                  <a16:creationId xmlns:a16="http://schemas.microsoft.com/office/drawing/2014/main" id="{7033D501-72C2-4DED-978E-C291E7AD2BA9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121150" y="6421438"/>
              <a:ext cx="53975" cy="79375"/>
            </a:xfrm>
            <a:custGeom>
              <a:avLst/>
              <a:gdLst>
                <a:gd name="T0" fmla="*/ 30 w 150"/>
                <a:gd name="T1" fmla="*/ 27 h 215"/>
                <a:gd name="T2" fmla="*/ 30 w 150"/>
                <a:gd name="T3" fmla="*/ 106 h 215"/>
                <a:gd name="T4" fmla="*/ 83 w 150"/>
                <a:gd name="T5" fmla="*/ 106 h 215"/>
                <a:gd name="T6" fmla="*/ 121 w 150"/>
                <a:gd name="T7" fmla="*/ 67 h 215"/>
                <a:gd name="T8" fmla="*/ 83 w 150"/>
                <a:gd name="T9" fmla="*/ 27 h 215"/>
                <a:gd name="T10" fmla="*/ 30 w 150"/>
                <a:gd name="T11" fmla="*/ 27 h 215"/>
                <a:gd name="T12" fmla="*/ 78 w 150"/>
                <a:gd name="T13" fmla="*/ 0 h 215"/>
                <a:gd name="T14" fmla="*/ 150 w 150"/>
                <a:gd name="T15" fmla="*/ 67 h 215"/>
                <a:gd name="T16" fmla="*/ 78 w 150"/>
                <a:gd name="T17" fmla="*/ 133 h 215"/>
                <a:gd name="T18" fmla="*/ 30 w 150"/>
                <a:gd name="T19" fmla="*/ 133 h 215"/>
                <a:gd name="T20" fmla="*/ 30 w 150"/>
                <a:gd name="T21" fmla="*/ 198 h 215"/>
                <a:gd name="T22" fmla="*/ 15 w 150"/>
                <a:gd name="T23" fmla="*/ 215 h 215"/>
                <a:gd name="T24" fmla="*/ 0 w 150"/>
                <a:gd name="T25" fmla="*/ 198 h 215"/>
                <a:gd name="T26" fmla="*/ 0 w 150"/>
                <a:gd name="T27" fmla="*/ 17 h 215"/>
                <a:gd name="T28" fmla="*/ 17 w 150"/>
                <a:gd name="T29" fmla="*/ 0 h 215"/>
                <a:gd name="T30" fmla="*/ 78 w 150"/>
                <a:gd name="T31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0" h="215">
                  <a:moveTo>
                    <a:pt x="30" y="27"/>
                  </a:moveTo>
                  <a:lnTo>
                    <a:pt x="30" y="106"/>
                  </a:lnTo>
                  <a:lnTo>
                    <a:pt x="83" y="106"/>
                  </a:lnTo>
                  <a:cubicBezTo>
                    <a:pt x="109" y="106"/>
                    <a:pt x="121" y="91"/>
                    <a:pt x="121" y="67"/>
                  </a:cubicBezTo>
                  <a:cubicBezTo>
                    <a:pt x="121" y="43"/>
                    <a:pt x="109" y="27"/>
                    <a:pt x="83" y="27"/>
                  </a:cubicBezTo>
                  <a:lnTo>
                    <a:pt x="30" y="27"/>
                  </a:lnTo>
                  <a:close/>
                  <a:moveTo>
                    <a:pt x="78" y="0"/>
                  </a:moveTo>
                  <a:cubicBezTo>
                    <a:pt x="124" y="0"/>
                    <a:pt x="150" y="26"/>
                    <a:pt x="150" y="67"/>
                  </a:cubicBezTo>
                  <a:cubicBezTo>
                    <a:pt x="150" y="111"/>
                    <a:pt x="124" y="133"/>
                    <a:pt x="78" y="133"/>
                  </a:cubicBezTo>
                  <a:lnTo>
                    <a:pt x="30" y="133"/>
                  </a:lnTo>
                  <a:lnTo>
                    <a:pt x="30" y="198"/>
                  </a:lnTo>
                  <a:cubicBezTo>
                    <a:pt x="30" y="208"/>
                    <a:pt x="24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8" y="1"/>
                    <a:pt x="17" y="0"/>
                  </a:cubicBezTo>
                  <a:lnTo>
                    <a:pt x="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" name="Freeform 15">
              <a:extLst>
                <a:ext uri="{FF2B5EF4-FFF2-40B4-BE49-F238E27FC236}">
                  <a16:creationId xmlns:a16="http://schemas.microsoft.com/office/drawing/2014/main" id="{7835DFF3-64C4-446D-9E5F-EC5FD6B68DE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191000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1 w 128"/>
                <a:gd name="T3" fmla="*/ 27 h 215"/>
                <a:gd name="T4" fmla="*/ 79 w 128"/>
                <a:gd name="T5" fmla="*/ 27 h 215"/>
                <a:gd name="T6" fmla="*/ 79 w 128"/>
                <a:gd name="T7" fmla="*/ 188 h 215"/>
                <a:gd name="T8" fmla="*/ 111 w 128"/>
                <a:gd name="T9" fmla="*/ 188 h 215"/>
                <a:gd name="T10" fmla="*/ 128 w 128"/>
                <a:gd name="T11" fmla="*/ 202 h 215"/>
                <a:gd name="T12" fmla="*/ 111 w 128"/>
                <a:gd name="T13" fmla="*/ 215 h 215"/>
                <a:gd name="T14" fmla="*/ 17 w 128"/>
                <a:gd name="T15" fmla="*/ 215 h 215"/>
                <a:gd name="T16" fmla="*/ 0 w 128"/>
                <a:gd name="T17" fmla="*/ 202 h 215"/>
                <a:gd name="T18" fmla="*/ 17 w 128"/>
                <a:gd name="T19" fmla="*/ 188 h 215"/>
                <a:gd name="T20" fmla="*/ 49 w 128"/>
                <a:gd name="T21" fmla="*/ 188 h 215"/>
                <a:gd name="T22" fmla="*/ 49 w 128"/>
                <a:gd name="T23" fmla="*/ 27 h 215"/>
                <a:gd name="T24" fmla="*/ 17 w 128"/>
                <a:gd name="T25" fmla="*/ 27 h 215"/>
                <a:gd name="T26" fmla="*/ 0 w 128"/>
                <a:gd name="T27" fmla="*/ 14 h 215"/>
                <a:gd name="T28" fmla="*/ 17 w 128"/>
                <a:gd name="T29" fmla="*/ 0 h 215"/>
                <a:gd name="T30" fmla="*/ 111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1" y="27"/>
                    <a:pt x="111" y="27"/>
                  </a:cubicBezTo>
                  <a:lnTo>
                    <a:pt x="79" y="27"/>
                  </a:lnTo>
                  <a:lnTo>
                    <a:pt x="79" y="188"/>
                  </a:lnTo>
                  <a:lnTo>
                    <a:pt x="111" y="188"/>
                  </a:lnTo>
                  <a:cubicBezTo>
                    <a:pt x="121" y="188"/>
                    <a:pt x="128" y="192"/>
                    <a:pt x="128" y="202"/>
                  </a:cubicBezTo>
                  <a:cubicBezTo>
                    <a:pt x="128" y="211"/>
                    <a:pt x="121" y="215"/>
                    <a:pt x="111" y="215"/>
                  </a:cubicBezTo>
                  <a:lnTo>
                    <a:pt x="17" y="215"/>
                  </a:lnTo>
                  <a:cubicBezTo>
                    <a:pt x="7" y="215"/>
                    <a:pt x="0" y="211"/>
                    <a:pt x="0" y="202"/>
                  </a:cubicBezTo>
                  <a:cubicBezTo>
                    <a:pt x="0" y="192"/>
                    <a:pt x="7" y="188"/>
                    <a:pt x="17" y="188"/>
                  </a:cubicBezTo>
                  <a:lnTo>
                    <a:pt x="49" y="188"/>
                  </a:lnTo>
                  <a:lnTo>
                    <a:pt x="49" y="27"/>
                  </a:lnTo>
                  <a:lnTo>
                    <a:pt x="17" y="27"/>
                  </a:lnTo>
                  <a:cubicBezTo>
                    <a:pt x="7" y="27"/>
                    <a:pt x="0" y="23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11" y="0"/>
                  </a:lnTo>
                  <a:cubicBezTo>
                    <a:pt x="121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Freeform 16">
              <a:extLst>
                <a:ext uri="{FF2B5EF4-FFF2-40B4-BE49-F238E27FC236}">
                  <a16:creationId xmlns:a16="http://schemas.microsoft.com/office/drawing/2014/main" id="{78EC7469-ABE8-47DD-8807-23899F3EDD6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252913" y="6419851"/>
              <a:ext cx="57150" cy="82550"/>
            </a:xfrm>
            <a:custGeom>
              <a:avLst/>
              <a:gdLst>
                <a:gd name="T0" fmla="*/ 0 w 159"/>
                <a:gd name="T1" fmla="*/ 170 h 221"/>
                <a:gd name="T2" fmla="*/ 15 w 159"/>
                <a:gd name="T3" fmla="*/ 155 h 221"/>
                <a:gd name="T4" fmla="*/ 28 w 159"/>
                <a:gd name="T5" fmla="*/ 164 h 221"/>
                <a:gd name="T6" fmla="*/ 84 w 159"/>
                <a:gd name="T7" fmla="*/ 194 h 221"/>
                <a:gd name="T8" fmla="*/ 130 w 159"/>
                <a:gd name="T9" fmla="*/ 159 h 221"/>
                <a:gd name="T10" fmla="*/ 8 w 159"/>
                <a:gd name="T11" fmla="*/ 62 h 221"/>
                <a:gd name="T12" fmla="*/ 81 w 159"/>
                <a:gd name="T13" fmla="*/ 0 h 221"/>
                <a:gd name="T14" fmla="*/ 147 w 159"/>
                <a:gd name="T15" fmla="*/ 33 h 221"/>
                <a:gd name="T16" fmla="*/ 151 w 159"/>
                <a:gd name="T17" fmla="*/ 46 h 221"/>
                <a:gd name="T18" fmla="*/ 136 w 159"/>
                <a:gd name="T19" fmla="*/ 61 h 221"/>
                <a:gd name="T20" fmla="*/ 123 w 159"/>
                <a:gd name="T21" fmla="*/ 52 h 221"/>
                <a:gd name="T22" fmla="*/ 81 w 159"/>
                <a:gd name="T23" fmla="*/ 27 h 221"/>
                <a:gd name="T24" fmla="*/ 37 w 159"/>
                <a:gd name="T25" fmla="*/ 62 h 221"/>
                <a:gd name="T26" fmla="*/ 159 w 159"/>
                <a:gd name="T27" fmla="*/ 158 h 221"/>
                <a:gd name="T28" fmla="*/ 84 w 159"/>
                <a:gd name="T29" fmla="*/ 221 h 221"/>
                <a:gd name="T30" fmla="*/ 3 w 159"/>
                <a:gd name="T31" fmla="*/ 182 h 221"/>
                <a:gd name="T32" fmla="*/ 0 w 159"/>
                <a:gd name="T33" fmla="*/ 17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" h="221">
                  <a:moveTo>
                    <a:pt x="0" y="170"/>
                  </a:moveTo>
                  <a:cubicBezTo>
                    <a:pt x="0" y="162"/>
                    <a:pt x="6" y="155"/>
                    <a:pt x="15" y="155"/>
                  </a:cubicBezTo>
                  <a:cubicBezTo>
                    <a:pt x="20" y="155"/>
                    <a:pt x="24" y="158"/>
                    <a:pt x="28" y="164"/>
                  </a:cubicBezTo>
                  <a:cubicBezTo>
                    <a:pt x="41" y="184"/>
                    <a:pt x="54" y="194"/>
                    <a:pt x="84" y="194"/>
                  </a:cubicBezTo>
                  <a:cubicBezTo>
                    <a:pt x="113" y="194"/>
                    <a:pt x="130" y="182"/>
                    <a:pt x="130" y="159"/>
                  </a:cubicBezTo>
                  <a:cubicBezTo>
                    <a:pt x="130" y="102"/>
                    <a:pt x="8" y="136"/>
                    <a:pt x="8" y="62"/>
                  </a:cubicBezTo>
                  <a:cubicBezTo>
                    <a:pt x="8" y="20"/>
                    <a:pt x="43" y="0"/>
                    <a:pt x="81" y="0"/>
                  </a:cubicBezTo>
                  <a:cubicBezTo>
                    <a:pt x="113" y="0"/>
                    <a:pt x="134" y="11"/>
                    <a:pt x="147" y="33"/>
                  </a:cubicBezTo>
                  <a:cubicBezTo>
                    <a:pt x="150" y="38"/>
                    <a:pt x="151" y="42"/>
                    <a:pt x="151" y="46"/>
                  </a:cubicBezTo>
                  <a:cubicBezTo>
                    <a:pt x="151" y="56"/>
                    <a:pt x="144" y="61"/>
                    <a:pt x="136" y="61"/>
                  </a:cubicBezTo>
                  <a:cubicBezTo>
                    <a:pt x="131" y="61"/>
                    <a:pt x="126" y="58"/>
                    <a:pt x="123" y="52"/>
                  </a:cubicBezTo>
                  <a:cubicBezTo>
                    <a:pt x="115" y="34"/>
                    <a:pt x="102" y="27"/>
                    <a:pt x="81" y="27"/>
                  </a:cubicBezTo>
                  <a:cubicBezTo>
                    <a:pt x="56" y="27"/>
                    <a:pt x="37" y="37"/>
                    <a:pt x="37" y="62"/>
                  </a:cubicBezTo>
                  <a:cubicBezTo>
                    <a:pt x="37" y="105"/>
                    <a:pt x="159" y="79"/>
                    <a:pt x="159" y="158"/>
                  </a:cubicBezTo>
                  <a:cubicBezTo>
                    <a:pt x="159" y="200"/>
                    <a:pt x="122" y="221"/>
                    <a:pt x="84" y="221"/>
                  </a:cubicBezTo>
                  <a:cubicBezTo>
                    <a:pt x="50" y="221"/>
                    <a:pt x="22" y="209"/>
                    <a:pt x="3" y="182"/>
                  </a:cubicBezTo>
                  <a:cubicBezTo>
                    <a:pt x="1" y="178"/>
                    <a:pt x="0" y="174"/>
                    <a:pt x="0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Freeform 17">
              <a:extLst>
                <a:ext uri="{FF2B5EF4-FFF2-40B4-BE49-F238E27FC236}">
                  <a16:creationId xmlns:a16="http://schemas.microsoft.com/office/drawing/2014/main" id="{85E56807-5D2D-4968-8E47-9956CCD91C0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319588" y="6421438"/>
              <a:ext cx="63500" cy="79375"/>
            </a:xfrm>
            <a:custGeom>
              <a:avLst/>
              <a:gdLst>
                <a:gd name="T0" fmla="*/ 157 w 174"/>
                <a:gd name="T1" fmla="*/ 0 h 215"/>
                <a:gd name="T2" fmla="*/ 174 w 174"/>
                <a:gd name="T3" fmla="*/ 14 h 215"/>
                <a:gd name="T4" fmla="*/ 157 w 174"/>
                <a:gd name="T5" fmla="*/ 27 h 215"/>
                <a:gd name="T6" fmla="*/ 102 w 174"/>
                <a:gd name="T7" fmla="*/ 27 h 215"/>
                <a:gd name="T8" fmla="*/ 102 w 174"/>
                <a:gd name="T9" fmla="*/ 198 h 215"/>
                <a:gd name="T10" fmla="*/ 87 w 174"/>
                <a:gd name="T11" fmla="*/ 215 h 215"/>
                <a:gd name="T12" fmla="*/ 72 w 174"/>
                <a:gd name="T13" fmla="*/ 198 h 215"/>
                <a:gd name="T14" fmla="*/ 72 w 174"/>
                <a:gd name="T15" fmla="*/ 27 h 215"/>
                <a:gd name="T16" fmla="*/ 17 w 174"/>
                <a:gd name="T17" fmla="*/ 27 h 215"/>
                <a:gd name="T18" fmla="*/ 0 w 174"/>
                <a:gd name="T19" fmla="*/ 14 h 215"/>
                <a:gd name="T20" fmla="*/ 17 w 174"/>
                <a:gd name="T21" fmla="*/ 0 h 215"/>
                <a:gd name="T22" fmla="*/ 157 w 174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15">
                  <a:moveTo>
                    <a:pt x="157" y="0"/>
                  </a:moveTo>
                  <a:cubicBezTo>
                    <a:pt x="167" y="0"/>
                    <a:pt x="174" y="4"/>
                    <a:pt x="174" y="14"/>
                  </a:cubicBezTo>
                  <a:cubicBezTo>
                    <a:pt x="174" y="24"/>
                    <a:pt x="167" y="27"/>
                    <a:pt x="157" y="27"/>
                  </a:cubicBezTo>
                  <a:lnTo>
                    <a:pt x="102" y="27"/>
                  </a:lnTo>
                  <a:lnTo>
                    <a:pt x="102" y="198"/>
                  </a:lnTo>
                  <a:cubicBezTo>
                    <a:pt x="102" y="208"/>
                    <a:pt x="97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7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Freeform 18">
              <a:extLst>
                <a:ext uri="{FF2B5EF4-FFF2-40B4-BE49-F238E27FC236}">
                  <a16:creationId xmlns:a16="http://schemas.microsoft.com/office/drawing/2014/main" id="{5D092182-9A75-49CF-BB78-FF953E1A60A9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389438" y="6419851"/>
              <a:ext cx="61913" cy="82550"/>
            </a:xfrm>
            <a:custGeom>
              <a:avLst/>
              <a:gdLst>
                <a:gd name="T0" fmla="*/ 86 w 172"/>
                <a:gd name="T1" fmla="*/ 27 h 221"/>
                <a:gd name="T2" fmla="*/ 31 w 172"/>
                <a:gd name="T3" fmla="*/ 111 h 221"/>
                <a:gd name="T4" fmla="*/ 86 w 172"/>
                <a:gd name="T5" fmla="*/ 194 h 221"/>
                <a:gd name="T6" fmla="*/ 142 w 172"/>
                <a:gd name="T7" fmla="*/ 111 h 221"/>
                <a:gd name="T8" fmla="*/ 86 w 172"/>
                <a:gd name="T9" fmla="*/ 27 h 221"/>
                <a:gd name="T10" fmla="*/ 86 w 172"/>
                <a:gd name="T11" fmla="*/ 221 h 221"/>
                <a:gd name="T12" fmla="*/ 0 w 172"/>
                <a:gd name="T13" fmla="*/ 111 h 221"/>
                <a:gd name="T14" fmla="*/ 86 w 172"/>
                <a:gd name="T15" fmla="*/ 0 h 221"/>
                <a:gd name="T16" fmla="*/ 172 w 172"/>
                <a:gd name="T17" fmla="*/ 111 h 221"/>
                <a:gd name="T18" fmla="*/ 86 w 172"/>
                <a:gd name="T1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221">
                  <a:moveTo>
                    <a:pt x="86" y="27"/>
                  </a:moveTo>
                  <a:cubicBezTo>
                    <a:pt x="48" y="27"/>
                    <a:pt x="31" y="63"/>
                    <a:pt x="31" y="111"/>
                  </a:cubicBezTo>
                  <a:cubicBezTo>
                    <a:pt x="31" y="159"/>
                    <a:pt x="48" y="194"/>
                    <a:pt x="86" y="194"/>
                  </a:cubicBezTo>
                  <a:cubicBezTo>
                    <a:pt x="124" y="194"/>
                    <a:pt x="142" y="159"/>
                    <a:pt x="142" y="111"/>
                  </a:cubicBezTo>
                  <a:cubicBezTo>
                    <a:pt x="142" y="63"/>
                    <a:pt x="124" y="27"/>
                    <a:pt x="86" y="27"/>
                  </a:cubicBezTo>
                  <a:close/>
                  <a:moveTo>
                    <a:pt x="86" y="221"/>
                  </a:moveTo>
                  <a:cubicBezTo>
                    <a:pt x="29" y="221"/>
                    <a:pt x="0" y="173"/>
                    <a:pt x="0" y="111"/>
                  </a:cubicBezTo>
                  <a:cubicBezTo>
                    <a:pt x="0" y="48"/>
                    <a:pt x="29" y="0"/>
                    <a:pt x="86" y="0"/>
                  </a:cubicBezTo>
                  <a:cubicBezTo>
                    <a:pt x="144" y="0"/>
                    <a:pt x="172" y="48"/>
                    <a:pt x="172" y="111"/>
                  </a:cubicBezTo>
                  <a:cubicBezTo>
                    <a:pt x="172" y="173"/>
                    <a:pt x="144" y="221"/>
                    <a:pt x="86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Freeform 19">
              <a:extLst>
                <a:ext uri="{FF2B5EF4-FFF2-40B4-BE49-F238E27FC236}">
                  <a16:creationId xmlns:a16="http://schemas.microsoft.com/office/drawing/2014/main" id="{347AF3AD-1263-4EF2-984C-A7DB0DA12980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529138" y="6448426"/>
              <a:ext cx="57150" cy="31750"/>
            </a:xfrm>
            <a:custGeom>
              <a:avLst/>
              <a:gdLst>
                <a:gd name="T0" fmla="*/ 139 w 155"/>
                <a:gd name="T1" fmla="*/ 58 h 84"/>
                <a:gd name="T2" fmla="*/ 155 w 155"/>
                <a:gd name="T3" fmla="*/ 71 h 84"/>
                <a:gd name="T4" fmla="*/ 139 w 155"/>
                <a:gd name="T5" fmla="*/ 84 h 84"/>
                <a:gd name="T6" fmla="*/ 15 w 155"/>
                <a:gd name="T7" fmla="*/ 84 h 84"/>
                <a:gd name="T8" fmla="*/ 0 w 155"/>
                <a:gd name="T9" fmla="*/ 71 h 84"/>
                <a:gd name="T10" fmla="*/ 15 w 155"/>
                <a:gd name="T11" fmla="*/ 58 h 84"/>
                <a:gd name="T12" fmla="*/ 139 w 155"/>
                <a:gd name="T13" fmla="*/ 58 h 84"/>
                <a:gd name="T14" fmla="*/ 139 w 155"/>
                <a:gd name="T15" fmla="*/ 0 h 84"/>
                <a:gd name="T16" fmla="*/ 155 w 155"/>
                <a:gd name="T17" fmla="*/ 13 h 84"/>
                <a:gd name="T18" fmla="*/ 139 w 155"/>
                <a:gd name="T19" fmla="*/ 26 h 84"/>
                <a:gd name="T20" fmla="*/ 15 w 155"/>
                <a:gd name="T21" fmla="*/ 26 h 84"/>
                <a:gd name="T22" fmla="*/ 0 w 155"/>
                <a:gd name="T23" fmla="*/ 13 h 84"/>
                <a:gd name="T24" fmla="*/ 15 w 155"/>
                <a:gd name="T25" fmla="*/ 0 h 84"/>
                <a:gd name="T26" fmla="*/ 139 w 155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84">
                  <a:moveTo>
                    <a:pt x="139" y="58"/>
                  </a:moveTo>
                  <a:cubicBezTo>
                    <a:pt x="149" y="58"/>
                    <a:pt x="155" y="61"/>
                    <a:pt x="155" y="71"/>
                  </a:cubicBezTo>
                  <a:cubicBezTo>
                    <a:pt x="155" y="81"/>
                    <a:pt x="149" y="84"/>
                    <a:pt x="139" y="84"/>
                  </a:cubicBezTo>
                  <a:lnTo>
                    <a:pt x="15" y="84"/>
                  </a:lnTo>
                  <a:cubicBezTo>
                    <a:pt x="6" y="84"/>
                    <a:pt x="0" y="81"/>
                    <a:pt x="0" y="71"/>
                  </a:cubicBezTo>
                  <a:cubicBezTo>
                    <a:pt x="0" y="61"/>
                    <a:pt x="6" y="58"/>
                    <a:pt x="15" y="58"/>
                  </a:cubicBezTo>
                  <a:lnTo>
                    <a:pt x="139" y="58"/>
                  </a:lnTo>
                  <a:close/>
                  <a:moveTo>
                    <a:pt x="139" y="0"/>
                  </a:moveTo>
                  <a:cubicBezTo>
                    <a:pt x="149" y="0"/>
                    <a:pt x="155" y="3"/>
                    <a:pt x="155" y="13"/>
                  </a:cubicBezTo>
                  <a:cubicBezTo>
                    <a:pt x="155" y="23"/>
                    <a:pt x="149" y="26"/>
                    <a:pt x="139" y="26"/>
                  </a:cubicBezTo>
                  <a:lnTo>
                    <a:pt x="15" y="26"/>
                  </a:lnTo>
                  <a:cubicBezTo>
                    <a:pt x="6" y="26"/>
                    <a:pt x="0" y="23"/>
                    <a:pt x="0" y="13"/>
                  </a:cubicBezTo>
                  <a:cubicBezTo>
                    <a:pt x="0" y="3"/>
                    <a:pt x="6" y="0"/>
                    <a:pt x="15" y="0"/>
                  </a:cubicBezTo>
                  <a:lnTo>
                    <a:pt x="1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Freeform 20">
              <a:extLst>
                <a:ext uri="{FF2B5EF4-FFF2-40B4-BE49-F238E27FC236}">
                  <a16:creationId xmlns:a16="http://schemas.microsoft.com/office/drawing/2014/main" id="{C99D7F5D-A49F-491F-A13B-DECC4F246480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668838" y="6421438"/>
              <a:ext cx="55563" cy="79375"/>
            </a:xfrm>
            <a:custGeom>
              <a:avLst/>
              <a:gdLst>
                <a:gd name="T0" fmla="*/ 60 w 151"/>
                <a:gd name="T1" fmla="*/ 107 h 215"/>
                <a:gd name="T2" fmla="*/ 29 w 151"/>
                <a:gd name="T3" fmla="*/ 144 h 215"/>
                <a:gd name="T4" fmla="*/ 29 w 151"/>
                <a:gd name="T5" fmla="*/ 198 h 215"/>
                <a:gd name="T6" fmla="*/ 14 w 151"/>
                <a:gd name="T7" fmla="*/ 215 h 215"/>
                <a:gd name="T8" fmla="*/ 0 w 151"/>
                <a:gd name="T9" fmla="*/ 198 h 215"/>
                <a:gd name="T10" fmla="*/ 0 w 151"/>
                <a:gd name="T11" fmla="*/ 17 h 215"/>
                <a:gd name="T12" fmla="*/ 14 w 151"/>
                <a:gd name="T13" fmla="*/ 0 h 215"/>
                <a:gd name="T14" fmla="*/ 29 w 151"/>
                <a:gd name="T15" fmla="*/ 17 h 215"/>
                <a:gd name="T16" fmla="*/ 29 w 151"/>
                <a:gd name="T17" fmla="*/ 101 h 215"/>
                <a:gd name="T18" fmla="*/ 104 w 151"/>
                <a:gd name="T19" fmla="*/ 6 h 215"/>
                <a:gd name="T20" fmla="*/ 117 w 151"/>
                <a:gd name="T21" fmla="*/ 0 h 215"/>
                <a:gd name="T22" fmla="*/ 131 w 151"/>
                <a:gd name="T23" fmla="*/ 13 h 215"/>
                <a:gd name="T24" fmla="*/ 125 w 151"/>
                <a:gd name="T25" fmla="*/ 26 h 215"/>
                <a:gd name="T26" fmla="*/ 78 w 151"/>
                <a:gd name="T27" fmla="*/ 83 h 215"/>
                <a:gd name="T28" fmla="*/ 148 w 151"/>
                <a:gd name="T29" fmla="*/ 190 h 215"/>
                <a:gd name="T30" fmla="*/ 151 w 151"/>
                <a:gd name="T31" fmla="*/ 199 h 215"/>
                <a:gd name="T32" fmla="*/ 136 w 151"/>
                <a:gd name="T33" fmla="*/ 215 h 215"/>
                <a:gd name="T34" fmla="*/ 123 w 151"/>
                <a:gd name="T35" fmla="*/ 207 h 215"/>
                <a:gd name="T36" fmla="*/ 60 w 151"/>
                <a:gd name="T37" fmla="*/ 10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215">
                  <a:moveTo>
                    <a:pt x="60" y="107"/>
                  </a:moveTo>
                  <a:lnTo>
                    <a:pt x="29" y="144"/>
                  </a:lnTo>
                  <a:lnTo>
                    <a:pt x="29" y="198"/>
                  </a:lnTo>
                  <a:cubicBezTo>
                    <a:pt x="29" y="208"/>
                    <a:pt x="24" y="215"/>
                    <a:pt x="14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5" y="0"/>
                    <a:pt x="14" y="0"/>
                  </a:cubicBezTo>
                  <a:cubicBezTo>
                    <a:pt x="23" y="0"/>
                    <a:pt x="29" y="8"/>
                    <a:pt x="29" y="17"/>
                  </a:cubicBezTo>
                  <a:lnTo>
                    <a:pt x="29" y="101"/>
                  </a:lnTo>
                  <a:lnTo>
                    <a:pt x="104" y="6"/>
                  </a:lnTo>
                  <a:cubicBezTo>
                    <a:pt x="108" y="2"/>
                    <a:pt x="112" y="0"/>
                    <a:pt x="117" y="0"/>
                  </a:cubicBezTo>
                  <a:cubicBezTo>
                    <a:pt x="125" y="0"/>
                    <a:pt x="131" y="5"/>
                    <a:pt x="131" y="13"/>
                  </a:cubicBezTo>
                  <a:cubicBezTo>
                    <a:pt x="131" y="17"/>
                    <a:pt x="129" y="21"/>
                    <a:pt x="125" y="26"/>
                  </a:cubicBezTo>
                  <a:lnTo>
                    <a:pt x="78" y="83"/>
                  </a:lnTo>
                  <a:lnTo>
                    <a:pt x="148" y="190"/>
                  </a:lnTo>
                  <a:cubicBezTo>
                    <a:pt x="150" y="193"/>
                    <a:pt x="151" y="196"/>
                    <a:pt x="151" y="199"/>
                  </a:cubicBezTo>
                  <a:cubicBezTo>
                    <a:pt x="151" y="208"/>
                    <a:pt x="144" y="215"/>
                    <a:pt x="136" y="215"/>
                  </a:cubicBezTo>
                  <a:cubicBezTo>
                    <a:pt x="131" y="215"/>
                    <a:pt x="126" y="212"/>
                    <a:pt x="123" y="207"/>
                  </a:cubicBezTo>
                  <a:lnTo>
                    <a:pt x="60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Freeform 21">
              <a:extLst>
                <a:ext uri="{FF2B5EF4-FFF2-40B4-BE49-F238E27FC236}">
                  <a16:creationId xmlns:a16="http://schemas.microsoft.com/office/drawing/2014/main" id="{12611B57-16BC-4886-9267-636E3C97A926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735513" y="6421438"/>
              <a:ext cx="57150" cy="80963"/>
            </a:xfrm>
            <a:custGeom>
              <a:avLst/>
              <a:gdLst>
                <a:gd name="T0" fmla="*/ 0 w 156"/>
                <a:gd name="T1" fmla="*/ 17 h 218"/>
                <a:gd name="T2" fmla="*/ 15 w 156"/>
                <a:gd name="T3" fmla="*/ 0 h 218"/>
                <a:gd name="T4" fmla="*/ 29 w 156"/>
                <a:gd name="T5" fmla="*/ 17 h 218"/>
                <a:gd name="T6" fmla="*/ 29 w 156"/>
                <a:gd name="T7" fmla="*/ 136 h 218"/>
                <a:gd name="T8" fmla="*/ 78 w 156"/>
                <a:gd name="T9" fmla="*/ 191 h 218"/>
                <a:gd name="T10" fmla="*/ 126 w 156"/>
                <a:gd name="T11" fmla="*/ 136 h 218"/>
                <a:gd name="T12" fmla="*/ 126 w 156"/>
                <a:gd name="T13" fmla="*/ 17 h 218"/>
                <a:gd name="T14" fmla="*/ 141 w 156"/>
                <a:gd name="T15" fmla="*/ 0 h 218"/>
                <a:gd name="T16" fmla="*/ 156 w 156"/>
                <a:gd name="T17" fmla="*/ 17 h 218"/>
                <a:gd name="T18" fmla="*/ 156 w 156"/>
                <a:gd name="T19" fmla="*/ 136 h 218"/>
                <a:gd name="T20" fmla="*/ 78 w 156"/>
                <a:gd name="T21" fmla="*/ 218 h 218"/>
                <a:gd name="T22" fmla="*/ 0 w 156"/>
                <a:gd name="T23" fmla="*/ 137 h 218"/>
                <a:gd name="T24" fmla="*/ 0 w 156"/>
                <a:gd name="T25" fmla="*/ 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218">
                  <a:moveTo>
                    <a:pt x="0" y="17"/>
                  </a:moveTo>
                  <a:cubicBezTo>
                    <a:pt x="0" y="8"/>
                    <a:pt x="5" y="0"/>
                    <a:pt x="15" y="0"/>
                  </a:cubicBezTo>
                  <a:cubicBezTo>
                    <a:pt x="24" y="0"/>
                    <a:pt x="29" y="8"/>
                    <a:pt x="29" y="17"/>
                  </a:cubicBezTo>
                  <a:lnTo>
                    <a:pt x="29" y="136"/>
                  </a:lnTo>
                  <a:cubicBezTo>
                    <a:pt x="29" y="176"/>
                    <a:pt x="47" y="191"/>
                    <a:pt x="78" y="191"/>
                  </a:cubicBezTo>
                  <a:cubicBezTo>
                    <a:pt x="108" y="191"/>
                    <a:pt x="126" y="176"/>
                    <a:pt x="126" y="136"/>
                  </a:cubicBezTo>
                  <a:lnTo>
                    <a:pt x="126" y="17"/>
                  </a:lnTo>
                  <a:cubicBezTo>
                    <a:pt x="126" y="8"/>
                    <a:pt x="132" y="0"/>
                    <a:pt x="141" y="0"/>
                  </a:cubicBezTo>
                  <a:cubicBezTo>
                    <a:pt x="150" y="0"/>
                    <a:pt x="156" y="8"/>
                    <a:pt x="156" y="17"/>
                  </a:cubicBezTo>
                  <a:lnTo>
                    <a:pt x="156" y="136"/>
                  </a:lnTo>
                  <a:cubicBezTo>
                    <a:pt x="156" y="184"/>
                    <a:pt x="129" y="218"/>
                    <a:pt x="78" y="218"/>
                  </a:cubicBezTo>
                  <a:cubicBezTo>
                    <a:pt x="27" y="218"/>
                    <a:pt x="0" y="184"/>
                    <a:pt x="0" y="137"/>
                  </a:cubicBez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Freeform 22">
              <a:extLst>
                <a:ext uri="{FF2B5EF4-FFF2-40B4-BE49-F238E27FC236}">
                  <a16:creationId xmlns:a16="http://schemas.microsoft.com/office/drawing/2014/main" id="{7A47F4FB-4626-4A7C-829C-6AE0C5A3A60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802188" y="6421438"/>
              <a:ext cx="60325" cy="79375"/>
            </a:xfrm>
            <a:custGeom>
              <a:avLst/>
              <a:gdLst>
                <a:gd name="T0" fmla="*/ 95 w 164"/>
                <a:gd name="T1" fmla="*/ 205 h 215"/>
                <a:gd name="T2" fmla="*/ 82 w 164"/>
                <a:gd name="T3" fmla="*/ 215 h 215"/>
                <a:gd name="T4" fmla="*/ 68 w 164"/>
                <a:gd name="T5" fmla="*/ 205 h 215"/>
                <a:gd name="T6" fmla="*/ 1 w 164"/>
                <a:gd name="T7" fmla="*/ 22 h 215"/>
                <a:gd name="T8" fmla="*/ 0 w 164"/>
                <a:gd name="T9" fmla="*/ 16 h 215"/>
                <a:gd name="T10" fmla="*/ 15 w 164"/>
                <a:gd name="T11" fmla="*/ 0 h 215"/>
                <a:gd name="T12" fmla="*/ 29 w 164"/>
                <a:gd name="T13" fmla="*/ 10 h 215"/>
                <a:gd name="T14" fmla="*/ 82 w 164"/>
                <a:gd name="T15" fmla="*/ 162 h 215"/>
                <a:gd name="T16" fmla="*/ 135 w 164"/>
                <a:gd name="T17" fmla="*/ 10 h 215"/>
                <a:gd name="T18" fmla="*/ 149 w 164"/>
                <a:gd name="T19" fmla="*/ 0 h 215"/>
                <a:gd name="T20" fmla="*/ 164 w 164"/>
                <a:gd name="T21" fmla="*/ 16 h 215"/>
                <a:gd name="T22" fmla="*/ 163 w 164"/>
                <a:gd name="T23" fmla="*/ 22 h 215"/>
                <a:gd name="T24" fmla="*/ 95 w 164"/>
                <a:gd name="T25" fmla="*/ 20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215">
                  <a:moveTo>
                    <a:pt x="95" y="205"/>
                  </a:moveTo>
                  <a:cubicBezTo>
                    <a:pt x="93" y="211"/>
                    <a:pt x="90" y="215"/>
                    <a:pt x="82" y="215"/>
                  </a:cubicBezTo>
                  <a:cubicBezTo>
                    <a:pt x="74" y="215"/>
                    <a:pt x="71" y="211"/>
                    <a:pt x="68" y="205"/>
                  </a:cubicBezTo>
                  <a:lnTo>
                    <a:pt x="1" y="22"/>
                  </a:lnTo>
                  <a:cubicBezTo>
                    <a:pt x="0" y="20"/>
                    <a:pt x="0" y="18"/>
                    <a:pt x="0" y="16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2" y="0"/>
                    <a:pt x="26" y="4"/>
                    <a:pt x="29" y="10"/>
                  </a:cubicBezTo>
                  <a:lnTo>
                    <a:pt x="82" y="162"/>
                  </a:lnTo>
                  <a:lnTo>
                    <a:pt x="135" y="10"/>
                  </a:lnTo>
                  <a:cubicBezTo>
                    <a:pt x="138" y="4"/>
                    <a:pt x="142" y="0"/>
                    <a:pt x="149" y="0"/>
                  </a:cubicBezTo>
                  <a:cubicBezTo>
                    <a:pt x="157" y="0"/>
                    <a:pt x="164" y="6"/>
                    <a:pt x="164" y="16"/>
                  </a:cubicBezTo>
                  <a:cubicBezTo>
                    <a:pt x="164" y="18"/>
                    <a:pt x="164" y="20"/>
                    <a:pt x="163" y="22"/>
                  </a:cubicBezTo>
                  <a:lnTo>
                    <a:pt x="95" y="2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Freeform 23">
              <a:extLst>
                <a:ext uri="{FF2B5EF4-FFF2-40B4-BE49-F238E27FC236}">
                  <a16:creationId xmlns:a16="http://schemas.microsoft.com/office/drawing/2014/main" id="{0265ACC9-2415-40DF-8F3D-290C76BCD33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870450" y="6421438"/>
              <a:ext cx="60325" cy="79375"/>
            </a:xfrm>
            <a:custGeom>
              <a:avLst/>
              <a:gdLst>
                <a:gd name="T0" fmla="*/ 59 w 166"/>
                <a:gd name="T1" fmla="*/ 126 h 215"/>
                <a:gd name="T2" fmla="*/ 108 w 166"/>
                <a:gd name="T3" fmla="*/ 126 h 215"/>
                <a:gd name="T4" fmla="*/ 83 w 166"/>
                <a:gd name="T5" fmla="*/ 56 h 215"/>
                <a:gd name="T6" fmla="*/ 59 w 166"/>
                <a:gd name="T7" fmla="*/ 126 h 215"/>
                <a:gd name="T8" fmla="*/ 165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8 w 166"/>
                <a:gd name="T15" fmla="*/ 205 h 215"/>
                <a:gd name="T16" fmla="*/ 118 w 166"/>
                <a:gd name="T17" fmla="*/ 153 h 215"/>
                <a:gd name="T18" fmla="*/ 49 w 166"/>
                <a:gd name="T19" fmla="*/ 153 h 215"/>
                <a:gd name="T20" fmla="*/ 29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2 w 166"/>
                <a:gd name="T27" fmla="*/ 193 h 215"/>
                <a:gd name="T28" fmla="*/ 70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5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9" y="126"/>
                  </a:moveTo>
                  <a:lnTo>
                    <a:pt x="108" y="126"/>
                  </a:lnTo>
                  <a:lnTo>
                    <a:pt x="83" y="56"/>
                  </a:lnTo>
                  <a:lnTo>
                    <a:pt x="59" y="126"/>
                  </a:lnTo>
                  <a:close/>
                  <a:moveTo>
                    <a:pt x="165" y="193"/>
                  </a:moveTo>
                  <a:cubicBezTo>
                    <a:pt x="166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1" y="212"/>
                    <a:pt x="138" y="205"/>
                  </a:cubicBezTo>
                  <a:lnTo>
                    <a:pt x="118" y="153"/>
                  </a:lnTo>
                  <a:lnTo>
                    <a:pt x="49" y="153"/>
                  </a:lnTo>
                  <a:lnTo>
                    <a:pt x="29" y="205"/>
                  </a:lnTo>
                  <a:cubicBezTo>
                    <a:pt x="26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1" y="196"/>
                    <a:pt x="2" y="193"/>
                  </a:cubicBezTo>
                  <a:lnTo>
                    <a:pt x="70" y="13"/>
                  </a:lnTo>
                  <a:cubicBezTo>
                    <a:pt x="73" y="7"/>
                    <a:pt x="75" y="0"/>
                    <a:pt x="83" y="0"/>
                  </a:cubicBezTo>
                  <a:cubicBezTo>
                    <a:pt x="91" y="0"/>
                    <a:pt x="94" y="7"/>
                    <a:pt x="96" y="13"/>
                  </a:cubicBezTo>
                  <a:lnTo>
                    <a:pt x="16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Freeform 24">
              <a:extLst>
                <a:ext uri="{FF2B5EF4-FFF2-40B4-BE49-F238E27FC236}">
                  <a16:creationId xmlns:a16="http://schemas.microsoft.com/office/drawing/2014/main" id="{5DD22CA6-274D-4283-AD73-9A64FE7B0C7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938713" y="6421438"/>
              <a:ext cx="61913" cy="79375"/>
            </a:xfrm>
            <a:custGeom>
              <a:avLst/>
              <a:gdLst>
                <a:gd name="T0" fmla="*/ 157 w 173"/>
                <a:gd name="T1" fmla="*/ 0 h 215"/>
                <a:gd name="T2" fmla="*/ 173 w 173"/>
                <a:gd name="T3" fmla="*/ 14 h 215"/>
                <a:gd name="T4" fmla="*/ 157 w 173"/>
                <a:gd name="T5" fmla="*/ 27 h 215"/>
                <a:gd name="T6" fmla="*/ 101 w 173"/>
                <a:gd name="T7" fmla="*/ 27 h 215"/>
                <a:gd name="T8" fmla="*/ 101 w 173"/>
                <a:gd name="T9" fmla="*/ 198 h 215"/>
                <a:gd name="T10" fmla="*/ 87 w 173"/>
                <a:gd name="T11" fmla="*/ 215 h 215"/>
                <a:gd name="T12" fmla="*/ 72 w 173"/>
                <a:gd name="T13" fmla="*/ 198 h 215"/>
                <a:gd name="T14" fmla="*/ 72 w 173"/>
                <a:gd name="T15" fmla="*/ 27 h 215"/>
                <a:gd name="T16" fmla="*/ 16 w 173"/>
                <a:gd name="T17" fmla="*/ 27 h 215"/>
                <a:gd name="T18" fmla="*/ 0 w 173"/>
                <a:gd name="T19" fmla="*/ 14 h 215"/>
                <a:gd name="T20" fmla="*/ 16 w 173"/>
                <a:gd name="T21" fmla="*/ 0 h 215"/>
                <a:gd name="T22" fmla="*/ 157 w 173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5">
                  <a:moveTo>
                    <a:pt x="157" y="0"/>
                  </a:moveTo>
                  <a:cubicBezTo>
                    <a:pt x="166" y="0"/>
                    <a:pt x="173" y="4"/>
                    <a:pt x="173" y="14"/>
                  </a:cubicBezTo>
                  <a:cubicBezTo>
                    <a:pt x="173" y="24"/>
                    <a:pt x="166" y="27"/>
                    <a:pt x="157" y="27"/>
                  </a:cubicBezTo>
                  <a:lnTo>
                    <a:pt x="101" y="27"/>
                  </a:lnTo>
                  <a:lnTo>
                    <a:pt x="101" y="198"/>
                  </a:lnTo>
                  <a:cubicBezTo>
                    <a:pt x="101" y="208"/>
                    <a:pt x="96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6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6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" name="Freeform 25">
              <a:extLst>
                <a:ext uri="{FF2B5EF4-FFF2-40B4-BE49-F238E27FC236}">
                  <a16:creationId xmlns:a16="http://schemas.microsoft.com/office/drawing/2014/main" id="{E01D98A2-3E0B-4AFC-BFE4-C67F7D339EA6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008563" y="6421438"/>
              <a:ext cx="58738" cy="79375"/>
            </a:xfrm>
            <a:custGeom>
              <a:avLst/>
              <a:gdLst>
                <a:gd name="T0" fmla="*/ 59 w 166"/>
                <a:gd name="T1" fmla="*/ 126 h 215"/>
                <a:gd name="T2" fmla="*/ 107 w 166"/>
                <a:gd name="T3" fmla="*/ 126 h 215"/>
                <a:gd name="T4" fmla="*/ 83 w 166"/>
                <a:gd name="T5" fmla="*/ 56 h 215"/>
                <a:gd name="T6" fmla="*/ 59 w 166"/>
                <a:gd name="T7" fmla="*/ 126 h 215"/>
                <a:gd name="T8" fmla="*/ 164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7 w 166"/>
                <a:gd name="T15" fmla="*/ 205 h 215"/>
                <a:gd name="T16" fmla="*/ 117 w 166"/>
                <a:gd name="T17" fmla="*/ 153 h 215"/>
                <a:gd name="T18" fmla="*/ 48 w 166"/>
                <a:gd name="T19" fmla="*/ 153 h 215"/>
                <a:gd name="T20" fmla="*/ 28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1 w 166"/>
                <a:gd name="T27" fmla="*/ 193 h 215"/>
                <a:gd name="T28" fmla="*/ 70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4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9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9" y="126"/>
                  </a:lnTo>
                  <a:close/>
                  <a:moveTo>
                    <a:pt x="164" y="193"/>
                  </a:moveTo>
                  <a:cubicBezTo>
                    <a:pt x="165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0" y="212"/>
                    <a:pt x="137" y="205"/>
                  </a:cubicBezTo>
                  <a:lnTo>
                    <a:pt x="117" y="153"/>
                  </a:lnTo>
                  <a:lnTo>
                    <a:pt x="48" y="153"/>
                  </a:lnTo>
                  <a:lnTo>
                    <a:pt x="28" y="205"/>
                  </a:lnTo>
                  <a:cubicBezTo>
                    <a:pt x="25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70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4" y="7"/>
                    <a:pt x="96" y="13"/>
                  </a:cubicBezTo>
                  <a:lnTo>
                    <a:pt x="164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" name="Freeform 26">
              <a:extLst>
                <a:ext uri="{FF2B5EF4-FFF2-40B4-BE49-F238E27FC236}">
                  <a16:creationId xmlns:a16="http://schemas.microsoft.com/office/drawing/2014/main" id="{CC17E111-DCE8-41D7-B716-DBA304C83B1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081588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2 w 128"/>
                <a:gd name="T3" fmla="*/ 27 h 215"/>
                <a:gd name="T4" fmla="*/ 79 w 128"/>
                <a:gd name="T5" fmla="*/ 27 h 215"/>
                <a:gd name="T6" fmla="*/ 79 w 128"/>
                <a:gd name="T7" fmla="*/ 188 h 215"/>
                <a:gd name="T8" fmla="*/ 112 w 128"/>
                <a:gd name="T9" fmla="*/ 188 h 215"/>
                <a:gd name="T10" fmla="*/ 128 w 128"/>
                <a:gd name="T11" fmla="*/ 202 h 215"/>
                <a:gd name="T12" fmla="*/ 112 w 128"/>
                <a:gd name="T13" fmla="*/ 215 h 215"/>
                <a:gd name="T14" fmla="*/ 17 w 128"/>
                <a:gd name="T15" fmla="*/ 215 h 215"/>
                <a:gd name="T16" fmla="*/ 0 w 128"/>
                <a:gd name="T17" fmla="*/ 202 h 215"/>
                <a:gd name="T18" fmla="*/ 17 w 128"/>
                <a:gd name="T19" fmla="*/ 188 h 215"/>
                <a:gd name="T20" fmla="*/ 50 w 128"/>
                <a:gd name="T21" fmla="*/ 188 h 215"/>
                <a:gd name="T22" fmla="*/ 50 w 128"/>
                <a:gd name="T23" fmla="*/ 27 h 215"/>
                <a:gd name="T24" fmla="*/ 17 w 128"/>
                <a:gd name="T25" fmla="*/ 27 h 215"/>
                <a:gd name="T26" fmla="*/ 0 w 128"/>
                <a:gd name="T27" fmla="*/ 14 h 215"/>
                <a:gd name="T28" fmla="*/ 17 w 128"/>
                <a:gd name="T29" fmla="*/ 0 h 215"/>
                <a:gd name="T30" fmla="*/ 112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1" y="27"/>
                    <a:pt x="112" y="27"/>
                  </a:cubicBezTo>
                  <a:lnTo>
                    <a:pt x="79" y="27"/>
                  </a:lnTo>
                  <a:lnTo>
                    <a:pt x="79" y="188"/>
                  </a:lnTo>
                  <a:lnTo>
                    <a:pt x="112" y="188"/>
                  </a:lnTo>
                  <a:cubicBezTo>
                    <a:pt x="121" y="188"/>
                    <a:pt x="128" y="192"/>
                    <a:pt x="128" y="202"/>
                  </a:cubicBezTo>
                  <a:cubicBezTo>
                    <a:pt x="128" y="211"/>
                    <a:pt x="121" y="215"/>
                    <a:pt x="112" y="215"/>
                  </a:cubicBezTo>
                  <a:lnTo>
                    <a:pt x="17" y="215"/>
                  </a:lnTo>
                  <a:cubicBezTo>
                    <a:pt x="8" y="215"/>
                    <a:pt x="0" y="211"/>
                    <a:pt x="0" y="202"/>
                  </a:cubicBezTo>
                  <a:cubicBezTo>
                    <a:pt x="0" y="192"/>
                    <a:pt x="8" y="188"/>
                    <a:pt x="17" y="188"/>
                  </a:cubicBezTo>
                  <a:lnTo>
                    <a:pt x="50" y="188"/>
                  </a:lnTo>
                  <a:lnTo>
                    <a:pt x="50" y="27"/>
                  </a:lnTo>
                  <a:lnTo>
                    <a:pt x="17" y="27"/>
                  </a:lnTo>
                  <a:cubicBezTo>
                    <a:pt x="8" y="27"/>
                    <a:pt x="0" y="23"/>
                    <a:pt x="0" y="14"/>
                  </a:cubicBezTo>
                  <a:cubicBezTo>
                    <a:pt x="0" y="4"/>
                    <a:pt x="8" y="0"/>
                    <a:pt x="17" y="0"/>
                  </a:cubicBezTo>
                  <a:lnTo>
                    <a:pt x="112" y="0"/>
                  </a:lnTo>
                  <a:cubicBezTo>
                    <a:pt x="121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Freeform 27">
              <a:extLst>
                <a:ext uri="{FF2B5EF4-FFF2-40B4-BE49-F238E27FC236}">
                  <a16:creationId xmlns:a16="http://schemas.microsoft.com/office/drawing/2014/main" id="{35242E2B-5BC3-4485-AEF2-94C98213D26A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149850" y="6421438"/>
              <a:ext cx="53975" cy="79375"/>
            </a:xfrm>
            <a:custGeom>
              <a:avLst/>
              <a:gdLst>
                <a:gd name="T0" fmla="*/ 29 w 151"/>
                <a:gd name="T1" fmla="*/ 188 h 215"/>
                <a:gd name="T2" fmla="*/ 69 w 151"/>
                <a:gd name="T3" fmla="*/ 188 h 215"/>
                <a:gd name="T4" fmla="*/ 122 w 151"/>
                <a:gd name="T5" fmla="*/ 108 h 215"/>
                <a:gd name="T6" fmla="*/ 69 w 151"/>
                <a:gd name="T7" fmla="*/ 27 h 215"/>
                <a:gd name="T8" fmla="*/ 29 w 151"/>
                <a:gd name="T9" fmla="*/ 27 h 215"/>
                <a:gd name="T10" fmla="*/ 29 w 151"/>
                <a:gd name="T11" fmla="*/ 188 h 215"/>
                <a:gd name="T12" fmla="*/ 17 w 151"/>
                <a:gd name="T13" fmla="*/ 215 h 215"/>
                <a:gd name="T14" fmla="*/ 0 w 151"/>
                <a:gd name="T15" fmla="*/ 198 h 215"/>
                <a:gd name="T16" fmla="*/ 0 w 151"/>
                <a:gd name="T17" fmla="*/ 17 h 215"/>
                <a:gd name="T18" fmla="*/ 17 w 151"/>
                <a:gd name="T19" fmla="*/ 0 h 215"/>
                <a:gd name="T20" fmla="*/ 69 w 151"/>
                <a:gd name="T21" fmla="*/ 0 h 215"/>
                <a:gd name="T22" fmla="*/ 151 w 151"/>
                <a:gd name="T23" fmla="*/ 108 h 215"/>
                <a:gd name="T24" fmla="*/ 69 w 151"/>
                <a:gd name="T25" fmla="*/ 215 h 215"/>
                <a:gd name="T26" fmla="*/ 17 w 151"/>
                <a:gd name="T27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" h="215">
                  <a:moveTo>
                    <a:pt x="29" y="188"/>
                  </a:moveTo>
                  <a:lnTo>
                    <a:pt x="69" y="188"/>
                  </a:lnTo>
                  <a:cubicBezTo>
                    <a:pt x="104" y="188"/>
                    <a:pt x="122" y="155"/>
                    <a:pt x="122" y="108"/>
                  </a:cubicBezTo>
                  <a:cubicBezTo>
                    <a:pt x="122" y="61"/>
                    <a:pt x="104" y="27"/>
                    <a:pt x="69" y="27"/>
                  </a:cubicBezTo>
                  <a:lnTo>
                    <a:pt x="29" y="27"/>
                  </a:lnTo>
                  <a:lnTo>
                    <a:pt x="29" y="188"/>
                  </a:lnTo>
                  <a:close/>
                  <a:moveTo>
                    <a:pt x="17" y="215"/>
                  </a:move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7"/>
                    <a:pt x="7" y="0"/>
                    <a:pt x="17" y="0"/>
                  </a:cubicBezTo>
                  <a:lnTo>
                    <a:pt x="69" y="0"/>
                  </a:lnTo>
                  <a:cubicBezTo>
                    <a:pt x="122" y="0"/>
                    <a:pt x="151" y="45"/>
                    <a:pt x="151" y="108"/>
                  </a:cubicBezTo>
                  <a:cubicBezTo>
                    <a:pt x="151" y="170"/>
                    <a:pt x="122" y="215"/>
                    <a:pt x="69" y="215"/>
                  </a:cubicBezTo>
                  <a:lnTo>
                    <a:pt x="17" y="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Freeform 28">
              <a:extLst>
                <a:ext uri="{FF2B5EF4-FFF2-40B4-BE49-F238E27FC236}">
                  <a16:creationId xmlns:a16="http://schemas.microsoft.com/office/drawing/2014/main" id="{05374CA8-0D4C-4584-B045-27AEBAAF989B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218113" y="6421438"/>
              <a:ext cx="52388" cy="79375"/>
            </a:xfrm>
            <a:custGeom>
              <a:avLst/>
              <a:gdLst>
                <a:gd name="T0" fmla="*/ 125 w 146"/>
                <a:gd name="T1" fmla="*/ 0 h 215"/>
                <a:gd name="T2" fmla="*/ 141 w 146"/>
                <a:gd name="T3" fmla="*/ 14 h 215"/>
                <a:gd name="T4" fmla="*/ 125 w 146"/>
                <a:gd name="T5" fmla="*/ 27 h 215"/>
                <a:gd name="T6" fmla="*/ 30 w 146"/>
                <a:gd name="T7" fmla="*/ 27 h 215"/>
                <a:gd name="T8" fmla="*/ 30 w 146"/>
                <a:gd name="T9" fmla="*/ 91 h 215"/>
                <a:gd name="T10" fmla="*/ 100 w 146"/>
                <a:gd name="T11" fmla="*/ 91 h 215"/>
                <a:gd name="T12" fmla="*/ 116 w 146"/>
                <a:gd name="T13" fmla="*/ 105 h 215"/>
                <a:gd name="T14" fmla="*/ 100 w 146"/>
                <a:gd name="T15" fmla="*/ 118 h 215"/>
                <a:gd name="T16" fmla="*/ 30 w 146"/>
                <a:gd name="T17" fmla="*/ 118 h 215"/>
                <a:gd name="T18" fmla="*/ 30 w 146"/>
                <a:gd name="T19" fmla="*/ 188 h 215"/>
                <a:gd name="T20" fmla="*/ 130 w 146"/>
                <a:gd name="T21" fmla="*/ 188 h 215"/>
                <a:gd name="T22" fmla="*/ 146 w 146"/>
                <a:gd name="T23" fmla="*/ 202 h 215"/>
                <a:gd name="T24" fmla="*/ 130 w 146"/>
                <a:gd name="T25" fmla="*/ 215 h 215"/>
                <a:gd name="T26" fmla="*/ 17 w 146"/>
                <a:gd name="T27" fmla="*/ 215 h 215"/>
                <a:gd name="T28" fmla="*/ 0 w 146"/>
                <a:gd name="T29" fmla="*/ 198 h 215"/>
                <a:gd name="T30" fmla="*/ 0 w 146"/>
                <a:gd name="T31" fmla="*/ 17 h 215"/>
                <a:gd name="T32" fmla="*/ 17 w 146"/>
                <a:gd name="T33" fmla="*/ 0 h 215"/>
                <a:gd name="T34" fmla="*/ 125 w 146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15">
                  <a:moveTo>
                    <a:pt x="125" y="0"/>
                  </a:moveTo>
                  <a:cubicBezTo>
                    <a:pt x="135" y="0"/>
                    <a:pt x="141" y="4"/>
                    <a:pt x="141" y="14"/>
                  </a:cubicBezTo>
                  <a:cubicBezTo>
                    <a:pt x="141" y="24"/>
                    <a:pt x="135" y="27"/>
                    <a:pt x="125" y="27"/>
                  </a:cubicBezTo>
                  <a:lnTo>
                    <a:pt x="30" y="27"/>
                  </a:lnTo>
                  <a:lnTo>
                    <a:pt x="30" y="91"/>
                  </a:lnTo>
                  <a:lnTo>
                    <a:pt x="100" y="91"/>
                  </a:lnTo>
                  <a:cubicBezTo>
                    <a:pt x="109" y="91"/>
                    <a:pt x="116" y="94"/>
                    <a:pt x="116" y="105"/>
                  </a:cubicBezTo>
                  <a:cubicBezTo>
                    <a:pt x="116" y="115"/>
                    <a:pt x="109" y="118"/>
                    <a:pt x="100" y="118"/>
                  </a:cubicBezTo>
                  <a:lnTo>
                    <a:pt x="30" y="118"/>
                  </a:lnTo>
                  <a:lnTo>
                    <a:pt x="30" y="188"/>
                  </a:lnTo>
                  <a:lnTo>
                    <a:pt x="130" y="188"/>
                  </a:lnTo>
                  <a:cubicBezTo>
                    <a:pt x="139" y="188"/>
                    <a:pt x="146" y="191"/>
                    <a:pt x="146" y="202"/>
                  </a:cubicBezTo>
                  <a:cubicBezTo>
                    <a:pt x="146" y="212"/>
                    <a:pt x="139" y="215"/>
                    <a:pt x="130" y="215"/>
                  </a:cubicBezTo>
                  <a:lnTo>
                    <a:pt x="17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7" y="0"/>
                    <a:pt x="17" y="0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Freeform 29">
              <a:extLst>
                <a:ext uri="{FF2B5EF4-FFF2-40B4-BE49-F238E27FC236}">
                  <a16:creationId xmlns:a16="http://schemas.microsoft.com/office/drawing/2014/main" id="{8A46EC98-C206-43A6-9585-7D5C50DA5FEC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281613" y="6421438"/>
              <a:ext cx="60325" cy="79375"/>
            </a:xfrm>
            <a:custGeom>
              <a:avLst/>
              <a:gdLst>
                <a:gd name="T0" fmla="*/ 59 w 166"/>
                <a:gd name="T1" fmla="*/ 126 h 215"/>
                <a:gd name="T2" fmla="*/ 107 w 166"/>
                <a:gd name="T3" fmla="*/ 126 h 215"/>
                <a:gd name="T4" fmla="*/ 83 w 166"/>
                <a:gd name="T5" fmla="*/ 56 h 215"/>
                <a:gd name="T6" fmla="*/ 59 w 166"/>
                <a:gd name="T7" fmla="*/ 126 h 215"/>
                <a:gd name="T8" fmla="*/ 165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7 w 166"/>
                <a:gd name="T15" fmla="*/ 205 h 215"/>
                <a:gd name="T16" fmla="*/ 117 w 166"/>
                <a:gd name="T17" fmla="*/ 153 h 215"/>
                <a:gd name="T18" fmla="*/ 48 w 166"/>
                <a:gd name="T19" fmla="*/ 153 h 215"/>
                <a:gd name="T20" fmla="*/ 28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1 w 166"/>
                <a:gd name="T27" fmla="*/ 193 h 215"/>
                <a:gd name="T28" fmla="*/ 70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5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9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9" y="126"/>
                  </a:lnTo>
                  <a:close/>
                  <a:moveTo>
                    <a:pt x="165" y="193"/>
                  </a:moveTo>
                  <a:cubicBezTo>
                    <a:pt x="165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0" y="212"/>
                    <a:pt x="137" y="205"/>
                  </a:cubicBezTo>
                  <a:lnTo>
                    <a:pt x="117" y="153"/>
                  </a:lnTo>
                  <a:lnTo>
                    <a:pt x="48" y="153"/>
                  </a:lnTo>
                  <a:lnTo>
                    <a:pt x="28" y="205"/>
                  </a:lnTo>
                  <a:cubicBezTo>
                    <a:pt x="25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70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4" y="7"/>
                    <a:pt x="96" y="13"/>
                  </a:cubicBezTo>
                  <a:lnTo>
                    <a:pt x="16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Freeform 30">
              <a:extLst>
                <a:ext uri="{FF2B5EF4-FFF2-40B4-BE49-F238E27FC236}">
                  <a16:creationId xmlns:a16="http://schemas.microsoft.com/office/drawing/2014/main" id="{96FBDEB6-D1E7-44BC-B08F-35A3326BC86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356225" y="6421438"/>
              <a:ext cx="53975" cy="79375"/>
            </a:xfrm>
            <a:custGeom>
              <a:avLst/>
              <a:gdLst>
                <a:gd name="T0" fmla="*/ 61 w 151"/>
                <a:gd name="T1" fmla="*/ 107 h 215"/>
                <a:gd name="T2" fmla="*/ 30 w 151"/>
                <a:gd name="T3" fmla="*/ 144 h 215"/>
                <a:gd name="T4" fmla="*/ 30 w 151"/>
                <a:gd name="T5" fmla="*/ 198 h 215"/>
                <a:gd name="T6" fmla="*/ 15 w 151"/>
                <a:gd name="T7" fmla="*/ 215 h 215"/>
                <a:gd name="T8" fmla="*/ 0 w 151"/>
                <a:gd name="T9" fmla="*/ 198 h 215"/>
                <a:gd name="T10" fmla="*/ 0 w 151"/>
                <a:gd name="T11" fmla="*/ 17 h 215"/>
                <a:gd name="T12" fmla="*/ 15 w 151"/>
                <a:gd name="T13" fmla="*/ 0 h 215"/>
                <a:gd name="T14" fmla="*/ 30 w 151"/>
                <a:gd name="T15" fmla="*/ 17 h 215"/>
                <a:gd name="T16" fmla="*/ 30 w 151"/>
                <a:gd name="T17" fmla="*/ 101 h 215"/>
                <a:gd name="T18" fmla="*/ 105 w 151"/>
                <a:gd name="T19" fmla="*/ 6 h 215"/>
                <a:gd name="T20" fmla="*/ 117 w 151"/>
                <a:gd name="T21" fmla="*/ 0 h 215"/>
                <a:gd name="T22" fmla="*/ 131 w 151"/>
                <a:gd name="T23" fmla="*/ 13 h 215"/>
                <a:gd name="T24" fmla="*/ 126 w 151"/>
                <a:gd name="T25" fmla="*/ 26 h 215"/>
                <a:gd name="T26" fmla="*/ 79 w 151"/>
                <a:gd name="T27" fmla="*/ 83 h 215"/>
                <a:gd name="T28" fmla="*/ 149 w 151"/>
                <a:gd name="T29" fmla="*/ 190 h 215"/>
                <a:gd name="T30" fmla="*/ 151 w 151"/>
                <a:gd name="T31" fmla="*/ 199 h 215"/>
                <a:gd name="T32" fmla="*/ 137 w 151"/>
                <a:gd name="T33" fmla="*/ 215 h 215"/>
                <a:gd name="T34" fmla="*/ 123 w 151"/>
                <a:gd name="T35" fmla="*/ 207 h 215"/>
                <a:gd name="T36" fmla="*/ 61 w 151"/>
                <a:gd name="T37" fmla="*/ 10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215">
                  <a:moveTo>
                    <a:pt x="61" y="107"/>
                  </a:moveTo>
                  <a:lnTo>
                    <a:pt x="30" y="144"/>
                  </a:lnTo>
                  <a:lnTo>
                    <a:pt x="30" y="198"/>
                  </a:lnTo>
                  <a:cubicBezTo>
                    <a:pt x="30" y="208"/>
                    <a:pt x="24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6" y="0"/>
                    <a:pt x="15" y="0"/>
                  </a:cubicBezTo>
                  <a:cubicBezTo>
                    <a:pt x="24" y="0"/>
                    <a:pt x="30" y="8"/>
                    <a:pt x="30" y="17"/>
                  </a:cubicBezTo>
                  <a:lnTo>
                    <a:pt x="30" y="101"/>
                  </a:lnTo>
                  <a:lnTo>
                    <a:pt x="105" y="6"/>
                  </a:lnTo>
                  <a:cubicBezTo>
                    <a:pt x="109" y="2"/>
                    <a:pt x="112" y="0"/>
                    <a:pt x="117" y="0"/>
                  </a:cubicBezTo>
                  <a:cubicBezTo>
                    <a:pt x="125" y="0"/>
                    <a:pt x="131" y="5"/>
                    <a:pt x="131" y="13"/>
                  </a:cubicBezTo>
                  <a:cubicBezTo>
                    <a:pt x="131" y="17"/>
                    <a:pt x="130" y="21"/>
                    <a:pt x="126" y="26"/>
                  </a:cubicBezTo>
                  <a:lnTo>
                    <a:pt x="79" y="83"/>
                  </a:lnTo>
                  <a:lnTo>
                    <a:pt x="149" y="190"/>
                  </a:lnTo>
                  <a:cubicBezTo>
                    <a:pt x="150" y="193"/>
                    <a:pt x="151" y="196"/>
                    <a:pt x="151" y="199"/>
                  </a:cubicBezTo>
                  <a:cubicBezTo>
                    <a:pt x="151" y="208"/>
                    <a:pt x="145" y="215"/>
                    <a:pt x="137" y="215"/>
                  </a:cubicBezTo>
                  <a:cubicBezTo>
                    <a:pt x="132" y="215"/>
                    <a:pt x="126" y="212"/>
                    <a:pt x="123" y="207"/>
                  </a:cubicBezTo>
                  <a:lnTo>
                    <a:pt x="6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" name="Freeform 31">
              <a:extLst>
                <a:ext uri="{FF2B5EF4-FFF2-40B4-BE49-F238E27FC236}">
                  <a16:creationId xmlns:a16="http://schemas.microsoft.com/office/drawing/2014/main" id="{C67C3AF2-BD67-4E27-AFD9-40330DD7C0A2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419725" y="6421438"/>
              <a:ext cx="60325" cy="79375"/>
            </a:xfrm>
            <a:custGeom>
              <a:avLst/>
              <a:gdLst>
                <a:gd name="T0" fmla="*/ 58 w 165"/>
                <a:gd name="T1" fmla="*/ 126 h 215"/>
                <a:gd name="T2" fmla="*/ 107 w 165"/>
                <a:gd name="T3" fmla="*/ 126 h 215"/>
                <a:gd name="T4" fmla="*/ 82 w 165"/>
                <a:gd name="T5" fmla="*/ 56 h 215"/>
                <a:gd name="T6" fmla="*/ 58 w 165"/>
                <a:gd name="T7" fmla="*/ 126 h 215"/>
                <a:gd name="T8" fmla="*/ 164 w 165"/>
                <a:gd name="T9" fmla="*/ 193 h 215"/>
                <a:gd name="T10" fmla="*/ 165 w 165"/>
                <a:gd name="T11" fmla="*/ 200 h 215"/>
                <a:gd name="T12" fmla="*/ 151 w 165"/>
                <a:gd name="T13" fmla="*/ 215 h 215"/>
                <a:gd name="T14" fmla="*/ 137 w 165"/>
                <a:gd name="T15" fmla="*/ 205 h 215"/>
                <a:gd name="T16" fmla="*/ 117 w 165"/>
                <a:gd name="T17" fmla="*/ 153 h 215"/>
                <a:gd name="T18" fmla="*/ 48 w 165"/>
                <a:gd name="T19" fmla="*/ 153 h 215"/>
                <a:gd name="T20" fmla="*/ 28 w 165"/>
                <a:gd name="T21" fmla="*/ 205 h 215"/>
                <a:gd name="T22" fmla="*/ 14 w 165"/>
                <a:gd name="T23" fmla="*/ 215 h 215"/>
                <a:gd name="T24" fmla="*/ 0 w 165"/>
                <a:gd name="T25" fmla="*/ 200 h 215"/>
                <a:gd name="T26" fmla="*/ 1 w 165"/>
                <a:gd name="T27" fmla="*/ 193 h 215"/>
                <a:gd name="T28" fmla="*/ 69 w 165"/>
                <a:gd name="T29" fmla="*/ 13 h 215"/>
                <a:gd name="T30" fmla="*/ 82 w 165"/>
                <a:gd name="T31" fmla="*/ 0 h 215"/>
                <a:gd name="T32" fmla="*/ 96 w 165"/>
                <a:gd name="T33" fmla="*/ 13 h 215"/>
                <a:gd name="T34" fmla="*/ 164 w 165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15">
                  <a:moveTo>
                    <a:pt x="58" y="126"/>
                  </a:moveTo>
                  <a:lnTo>
                    <a:pt x="107" y="126"/>
                  </a:lnTo>
                  <a:lnTo>
                    <a:pt x="82" y="56"/>
                  </a:lnTo>
                  <a:lnTo>
                    <a:pt x="58" y="126"/>
                  </a:lnTo>
                  <a:close/>
                  <a:moveTo>
                    <a:pt x="164" y="193"/>
                  </a:moveTo>
                  <a:cubicBezTo>
                    <a:pt x="165" y="196"/>
                    <a:pt x="165" y="198"/>
                    <a:pt x="165" y="200"/>
                  </a:cubicBezTo>
                  <a:cubicBezTo>
                    <a:pt x="165" y="209"/>
                    <a:pt x="159" y="215"/>
                    <a:pt x="151" y="215"/>
                  </a:cubicBezTo>
                  <a:cubicBezTo>
                    <a:pt x="144" y="215"/>
                    <a:pt x="140" y="212"/>
                    <a:pt x="137" y="205"/>
                  </a:cubicBezTo>
                  <a:lnTo>
                    <a:pt x="117" y="153"/>
                  </a:lnTo>
                  <a:lnTo>
                    <a:pt x="48" y="153"/>
                  </a:lnTo>
                  <a:lnTo>
                    <a:pt x="28" y="205"/>
                  </a:lnTo>
                  <a:cubicBezTo>
                    <a:pt x="25" y="212"/>
                    <a:pt x="20" y="215"/>
                    <a:pt x="14" y="215"/>
                  </a:cubicBezTo>
                  <a:cubicBezTo>
                    <a:pt x="5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69" y="13"/>
                  </a:lnTo>
                  <a:cubicBezTo>
                    <a:pt x="72" y="7"/>
                    <a:pt x="74" y="0"/>
                    <a:pt x="82" y="0"/>
                  </a:cubicBezTo>
                  <a:cubicBezTo>
                    <a:pt x="90" y="0"/>
                    <a:pt x="93" y="7"/>
                    <a:pt x="96" y="13"/>
                  </a:cubicBezTo>
                  <a:lnTo>
                    <a:pt x="164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" name="Freeform 32">
              <a:extLst>
                <a:ext uri="{FF2B5EF4-FFF2-40B4-BE49-F238E27FC236}">
                  <a16:creationId xmlns:a16="http://schemas.microsoft.com/office/drawing/2014/main" id="{90EA5817-3BF0-4301-8AD7-2F3EAD3C579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486400" y="6421438"/>
              <a:ext cx="63500" cy="79375"/>
            </a:xfrm>
            <a:custGeom>
              <a:avLst/>
              <a:gdLst>
                <a:gd name="T0" fmla="*/ 157 w 174"/>
                <a:gd name="T1" fmla="*/ 0 h 215"/>
                <a:gd name="T2" fmla="*/ 174 w 174"/>
                <a:gd name="T3" fmla="*/ 14 h 215"/>
                <a:gd name="T4" fmla="*/ 157 w 174"/>
                <a:gd name="T5" fmla="*/ 27 h 215"/>
                <a:gd name="T6" fmla="*/ 101 w 174"/>
                <a:gd name="T7" fmla="*/ 27 h 215"/>
                <a:gd name="T8" fmla="*/ 101 w 174"/>
                <a:gd name="T9" fmla="*/ 198 h 215"/>
                <a:gd name="T10" fmla="*/ 87 w 174"/>
                <a:gd name="T11" fmla="*/ 215 h 215"/>
                <a:gd name="T12" fmla="*/ 72 w 174"/>
                <a:gd name="T13" fmla="*/ 198 h 215"/>
                <a:gd name="T14" fmla="*/ 72 w 174"/>
                <a:gd name="T15" fmla="*/ 27 h 215"/>
                <a:gd name="T16" fmla="*/ 16 w 174"/>
                <a:gd name="T17" fmla="*/ 27 h 215"/>
                <a:gd name="T18" fmla="*/ 0 w 174"/>
                <a:gd name="T19" fmla="*/ 14 h 215"/>
                <a:gd name="T20" fmla="*/ 16 w 174"/>
                <a:gd name="T21" fmla="*/ 0 h 215"/>
                <a:gd name="T22" fmla="*/ 157 w 174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15">
                  <a:moveTo>
                    <a:pt x="157" y="0"/>
                  </a:moveTo>
                  <a:cubicBezTo>
                    <a:pt x="166" y="0"/>
                    <a:pt x="174" y="4"/>
                    <a:pt x="174" y="14"/>
                  </a:cubicBezTo>
                  <a:cubicBezTo>
                    <a:pt x="174" y="24"/>
                    <a:pt x="166" y="27"/>
                    <a:pt x="157" y="27"/>
                  </a:cubicBezTo>
                  <a:lnTo>
                    <a:pt x="101" y="27"/>
                  </a:lnTo>
                  <a:lnTo>
                    <a:pt x="101" y="198"/>
                  </a:lnTo>
                  <a:cubicBezTo>
                    <a:pt x="101" y="208"/>
                    <a:pt x="96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6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6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" name="Freeform 33">
              <a:extLst>
                <a:ext uri="{FF2B5EF4-FFF2-40B4-BE49-F238E27FC236}">
                  <a16:creationId xmlns:a16="http://schemas.microsoft.com/office/drawing/2014/main" id="{8C56EEDC-0615-4987-AA6B-404632AE9355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561013" y="6421438"/>
              <a:ext cx="52388" cy="79375"/>
            </a:xfrm>
            <a:custGeom>
              <a:avLst/>
              <a:gdLst>
                <a:gd name="T0" fmla="*/ 126 w 147"/>
                <a:gd name="T1" fmla="*/ 0 h 215"/>
                <a:gd name="T2" fmla="*/ 142 w 147"/>
                <a:gd name="T3" fmla="*/ 14 h 215"/>
                <a:gd name="T4" fmla="*/ 126 w 147"/>
                <a:gd name="T5" fmla="*/ 27 h 215"/>
                <a:gd name="T6" fmla="*/ 30 w 147"/>
                <a:gd name="T7" fmla="*/ 27 h 215"/>
                <a:gd name="T8" fmla="*/ 30 w 147"/>
                <a:gd name="T9" fmla="*/ 91 h 215"/>
                <a:gd name="T10" fmla="*/ 101 w 147"/>
                <a:gd name="T11" fmla="*/ 91 h 215"/>
                <a:gd name="T12" fmla="*/ 116 w 147"/>
                <a:gd name="T13" fmla="*/ 105 h 215"/>
                <a:gd name="T14" fmla="*/ 101 w 147"/>
                <a:gd name="T15" fmla="*/ 118 h 215"/>
                <a:gd name="T16" fmla="*/ 30 w 147"/>
                <a:gd name="T17" fmla="*/ 118 h 215"/>
                <a:gd name="T18" fmla="*/ 30 w 147"/>
                <a:gd name="T19" fmla="*/ 188 h 215"/>
                <a:gd name="T20" fmla="*/ 130 w 147"/>
                <a:gd name="T21" fmla="*/ 188 h 215"/>
                <a:gd name="T22" fmla="*/ 147 w 147"/>
                <a:gd name="T23" fmla="*/ 202 h 215"/>
                <a:gd name="T24" fmla="*/ 130 w 147"/>
                <a:gd name="T25" fmla="*/ 215 h 215"/>
                <a:gd name="T26" fmla="*/ 17 w 147"/>
                <a:gd name="T27" fmla="*/ 215 h 215"/>
                <a:gd name="T28" fmla="*/ 0 w 147"/>
                <a:gd name="T29" fmla="*/ 198 h 215"/>
                <a:gd name="T30" fmla="*/ 0 w 147"/>
                <a:gd name="T31" fmla="*/ 17 h 215"/>
                <a:gd name="T32" fmla="*/ 17 w 147"/>
                <a:gd name="T33" fmla="*/ 0 h 215"/>
                <a:gd name="T34" fmla="*/ 126 w 147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7" h="215">
                  <a:moveTo>
                    <a:pt x="126" y="0"/>
                  </a:moveTo>
                  <a:cubicBezTo>
                    <a:pt x="135" y="0"/>
                    <a:pt x="142" y="4"/>
                    <a:pt x="142" y="14"/>
                  </a:cubicBezTo>
                  <a:cubicBezTo>
                    <a:pt x="142" y="24"/>
                    <a:pt x="135" y="27"/>
                    <a:pt x="126" y="27"/>
                  </a:cubicBezTo>
                  <a:lnTo>
                    <a:pt x="30" y="27"/>
                  </a:lnTo>
                  <a:lnTo>
                    <a:pt x="30" y="91"/>
                  </a:lnTo>
                  <a:lnTo>
                    <a:pt x="101" y="91"/>
                  </a:lnTo>
                  <a:cubicBezTo>
                    <a:pt x="110" y="91"/>
                    <a:pt x="116" y="94"/>
                    <a:pt x="116" y="105"/>
                  </a:cubicBezTo>
                  <a:cubicBezTo>
                    <a:pt x="116" y="115"/>
                    <a:pt x="110" y="118"/>
                    <a:pt x="101" y="118"/>
                  </a:cubicBezTo>
                  <a:lnTo>
                    <a:pt x="30" y="118"/>
                  </a:lnTo>
                  <a:lnTo>
                    <a:pt x="30" y="188"/>
                  </a:lnTo>
                  <a:lnTo>
                    <a:pt x="130" y="188"/>
                  </a:lnTo>
                  <a:cubicBezTo>
                    <a:pt x="140" y="188"/>
                    <a:pt x="147" y="191"/>
                    <a:pt x="147" y="202"/>
                  </a:cubicBezTo>
                  <a:cubicBezTo>
                    <a:pt x="147" y="212"/>
                    <a:pt x="140" y="215"/>
                    <a:pt x="130" y="215"/>
                  </a:cubicBezTo>
                  <a:lnTo>
                    <a:pt x="17" y="215"/>
                  </a:lnTo>
                  <a:cubicBezTo>
                    <a:pt x="8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8" y="0"/>
                    <a:pt x="17" y="0"/>
                  </a:cubicBezTo>
                  <a:lnTo>
                    <a:pt x="1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" name="Freeform 34">
              <a:extLst>
                <a:ext uri="{FF2B5EF4-FFF2-40B4-BE49-F238E27FC236}">
                  <a16:creationId xmlns:a16="http://schemas.microsoft.com/office/drawing/2014/main" id="{B0987DF9-E8D5-4410-964B-7A3D321E1DD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627688" y="6421438"/>
              <a:ext cx="55563" cy="79375"/>
            </a:xfrm>
            <a:custGeom>
              <a:avLst/>
              <a:gdLst>
                <a:gd name="T0" fmla="*/ 154 w 154"/>
                <a:gd name="T1" fmla="*/ 198 h 215"/>
                <a:gd name="T2" fmla="*/ 139 w 154"/>
                <a:gd name="T3" fmla="*/ 215 h 215"/>
                <a:gd name="T4" fmla="*/ 124 w 154"/>
                <a:gd name="T5" fmla="*/ 198 h 215"/>
                <a:gd name="T6" fmla="*/ 124 w 154"/>
                <a:gd name="T7" fmla="*/ 68 h 215"/>
                <a:gd name="T8" fmla="*/ 90 w 154"/>
                <a:gd name="T9" fmla="*/ 135 h 215"/>
                <a:gd name="T10" fmla="*/ 77 w 154"/>
                <a:gd name="T11" fmla="*/ 143 h 215"/>
                <a:gd name="T12" fmla="*/ 64 w 154"/>
                <a:gd name="T13" fmla="*/ 135 h 215"/>
                <a:gd name="T14" fmla="*/ 30 w 154"/>
                <a:gd name="T15" fmla="*/ 68 h 215"/>
                <a:gd name="T16" fmla="*/ 30 w 154"/>
                <a:gd name="T17" fmla="*/ 198 h 215"/>
                <a:gd name="T18" fmla="*/ 15 w 154"/>
                <a:gd name="T19" fmla="*/ 215 h 215"/>
                <a:gd name="T20" fmla="*/ 0 w 154"/>
                <a:gd name="T21" fmla="*/ 198 h 215"/>
                <a:gd name="T22" fmla="*/ 0 w 154"/>
                <a:gd name="T23" fmla="*/ 16 h 215"/>
                <a:gd name="T24" fmla="*/ 15 w 154"/>
                <a:gd name="T25" fmla="*/ 0 h 215"/>
                <a:gd name="T26" fmla="*/ 28 w 154"/>
                <a:gd name="T27" fmla="*/ 8 h 215"/>
                <a:gd name="T28" fmla="*/ 77 w 154"/>
                <a:gd name="T29" fmla="*/ 104 h 215"/>
                <a:gd name="T30" fmla="*/ 126 w 154"/>
                <a:gd name="T31" fmla="*/ 8 h 215"/>
                <a:gd name="T32" fmla="*/ 140 w 154"/>
                <a:gd name="T33" fmla="*/ 0 h 215"/>
                <a:gd name="T34" fmla="*/ 154 w 154"/>
                <a:gd name="T35" fmla="*/ 16 h 215"/>
                <a:gd name="T36" fmla="*/ 154 w 154"/>
                <a:gd name="T37" fmla="*/ 19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215">
                  <a:moveTo>
                    <a:pt x="154" y="198"/>
                  </a:moveTo>
                  <a:cubicBezTo>
                    <a:pt x="154" y="208"/>
                    <a:pt x="149" y="215"/>
                    <a:pt x="139" y="215"/>
                  </a:cubicBezTo>
                  <a:cubicBezTo>
                    <a:pt x="129" y="215"/>
                    <a:pt x="124" y="208"/>
                    <a:pt x="124" y="198"/>
                  </a:cubicBezTo>
                  <a:lnTo>
                    <a:pt x="124" y="68"/>
                  </a:lnTo>
                  <a:lnTo>
                    <a:pt x="90" y="135"/>
                  </a:lnTo>
                  <a:cubicBezTo>
                    <a:pt x="88" y="139"/>
                    <a:pt x="84" y="143"/>
                    <a:pt x="77" y="143"/>
                  </a:cubicBezTo>
                  <a:cubicBezTo>
                    <a:pt x="70" y="143"/>
                    <a:pt x="66" y="139"/>
                    <a:pt x="64" y="135"/>
                  </a:cubicBezTo>
                  <a:lnTo>
                    <a:pt x="30" y="68"/>
                  </a:lnTo>
                  <a:lnTo>
                    <a:pt x="30" y="198"/>
                  </a:lnTo>
                  <a:cubicBezTo>
                    <a:pt x="30" y="208"/>
                    <a:pt x="25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6"/>
                  </a:lnTo>
                  <a:cubicBezTo>
                    <a:pt x="0" y="7"/>
                    <a:pt x="5" y="0"/>
                    <a:pt x="15" y="0"/>
                  </a:cubicBezTo>
                  <a:cubicBezTo>
                    <a:pt x="23" y="0"/>
                    <a:pt x="26" y="4"/>
                    <a:pt x="28" y="8"/>
                  </a:cubicBezTo>
                  <a:lnTo>
                    <a:pt x="77" y="104"/>
                  </a:lnTo>
                  <a:lnTo>
                    <a:pt x="126" y="8"/>
                  </a:lnTo>
                  <a:cubicBezTo>
                    <a:pt x="129" y="4"/>
                    <a:pt x="132" y="0"/>
                    <a:pt x="140" y="0"/>
                  </a:cubicBezTo>
                  <a:cubicBezTo>
                    <a:pt x="149" y="0"/>
                    <a:pt x="154" y="7"/>
                    <a:pt x="154" y="16"/>
                  </a:cubicBezTo>
                  <a:lnTo>
                    <a:pt x="154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" name="Freeform 35">
              <a:extLst>
                <a:ext uri="{FF2B5EF4-FFF2-40B4-BE49-F238E27FC236}">
                  <a16:creationId xmlns:a16="http://schemas.microsoft.com/office/drawing/2014/main" id="{45C621ED-9045-4373-A31C-8284406738A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700713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1 w 128"/>
                <a:gd name="T3" fmla="*/ 27 h 215"/>
                <a:gd name="T4" fmla="*/ 78 w 128"/>
                <a:gd name="T5" fmla="*/ 27 h 215"/>
                <a:gd name="T6" fmla="*/ 78 w 128"/>
                <a:gd name="T7" fmla="*/ 188 h 215"/>
                <a:gd name="T8" fmla="*/ 111 w 128"/>
                <a:gd name="T9" fmla="*/ 188 h 215"/>
                <a:gd name="T10" fmla="*/ 128 w 128"/>
                <a:gd name="T11" fmla="*/ 202 h 215"/>
                <a:gd name="T12" fmla="*/ 111 w 128"/>
                <a:gd name="T13" fmla="*/ 215 h 215"/>
                <a:gd name="T14" fmla="*/ 16 w 128"/>
                <a:gd name="T15" fmla="*/ 215 h 215"/>
                <a:gd name="T16" fmla="*/ 0 w 128"/>
                <a:gd name="T17" fmla="*/ 202 h 215"/>
                <a:gd name="T18" fmla="*/ 16 w 128"/>
                <a:gd name="T19" fmla="*/ 188 h 215"/>
                <a:gd name="T20" fmla="*/ 49 w 128"/>
                <a:gd name="T21" fmla="*/ 188 h 215"/>
                <a:gd name="T22" fmla="*/ 49 w 128"/>
                <a:gd name="T23" fmla="*/ 27 h 215"/>
                <a:gd name="T24" fmla="*/ 16 w 128"/>
                <a:gd name="T25" fmla="*/ 27 h 215"/>
                <a:gd name="T26" fmla="*/ 0 w 128"/>
                <a:gd name="T27" fmla="*/ 14 h 215"/>
                <a:gd name="T28" fmla="*/ 16 w 128"/>
                <a:gd name="T29" fmla="*/ 0 h 215"/>
                <a:gd name="T30" fmla="*/ 111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0" y="27"/>
                    <a:pt x="111" y="27"/>
                  </a:cubicBezTo>
                  <a:lnTo>
                    <a:pt x="78" y="27"/>
                  </a:lnTo>
                  <a:lnTo>
                    <a:pt x="78" y="188"/>
                  </a:lnTo>
                  <a:lnTo>
                    <a:pt x="111" y="188"/>
                  </a:lnTo>
                  <a:cubicBezTo>
                    <a:pt x="120" y="188"/>
                    <a:pt x="128" y="192"/>
                    <a:pt x="128" y="202"/>
                  </a:cubicBezTo>
                  <a:cubicBezTo>
                    <a:pt x="128" y="211"/>
                    <a:pt x="120" y="215"/>
                    <a:pt x="111" y="215"/>
                  </a:cubicBezTo>
                  <a:lnTo>
                    <a:pt x="16" y="215"/>
                  </a:lnTo>
                  <a:cubicBezTo>
                    <a:pt x="7" y="215"/>
                    <a:pt x="0" y="211"/>
                    <a:pt x="0" y="202"/>
                  </a:cubicBezTo>
                  <a:cubicBezTo>
                    <a:pt x="0" y="192"/>
                    <a:pt x="7" y="188"/>
                    <a:pt x="16" y="188"/>
                  </a:cubicBezTo>
                  <a:lnTo>
                    <a:pt x="49" y="188"/>
                  </a:lnTo>
                  <a:lnTo>
                    <a:pt x="49" y="27"/>
                  </a:lnTo>
                  <a:lnTo>
                    <a:pt x="16" y="27"/>
                  </a:lnTo>
                  <a:cubicBezTo>
                    <a:pt x="7" y="27"/>
                    <a:pt x="0" y="23"/>
                    <a:pt x="0" y="14"/>
                  </a:cubicBezTo>
                  <a:cubicBezTo>
                    <a:pt x="0" y="4"/>
                    <a:pt x="7" y="0"/>
                    <a:pt x="16" y="0"/>
                  </a:cubicBezTo>
                  <a:lnTo>
                    <a:pt x="111" y="0"/>
                  </a:lnTo>
                  <a:cubicBezTo>
                    <a:pt x="120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" name="Freeform 36">
              <a:extLst>
                <a:ext uri="{FF2B5EF4-FFF2-40B4-BE49-F238E27FC236}">
                  <a16:creationId xmlns:a16="http://schemas.microsoft.com/office/drawing/2014/main" id="{DA99B4B9-E404-4443-96B8-082305C3FA22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762625" y="6421438"/>
              <a:ext cx="60325" cy="79375"/>
            </a:xfrm>
            <a:custGeom>
              <a:avLst/>
              <a:gdLst>
                <a:gd name="T0" fmla="*/ 58 w 166"/>
                <a:gd name="T1" fmla="*/ 126 h 215"/>
                <a:gd name="T2" fmla="*/ 107 w 166"/>
                <a:gd name="T3" fmla="*/ 126 h 215"/>
                <a:gd name="T4" fmla="*/ 83 w 166"/>
                <a:gd name="T5" fmla="*/ 56 h 215"/>
                <a:gd name="T6" fmla="*/ 58 w 166"/>
                <a:gd name="T7" fmla="*/ 126 h 215"/>
                <a:gd name="T8" fmla="*/ 164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7 w 166"/>
                <a:gd name="T15" fmla="*/ 205 h 215"/>
                <a:gd name="T16" fmla="*/ 117 w 166"/>
                <a:gd name="T17" fmla="*/ 153 h 215"/>
                <a:gd name="T18" fmla="*/ 48 w 166"/>
                <a:gd name="T19" fmla="*/ 153 h 215"/>
                <a:gd name="T20" fmla="*/ 28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1 w 166"/>
                <a:gd name="T27" fmla="*/ 193 h 215"/>
                <a:gd name="T28" fmla="*/ 69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4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8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8" y="126"/>
                  </a:lnTo>
                  <a:close/>
                  <a:moveTo>
                    <a:pt x="164" y="193"/>
                  </a:moveTo>
                  <a:cubicBezTo>
                    <a:pt x="165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0" y="212"/>
                    <a:pt x="137" y="205"/>
                  </a:cubicBezTo>
                  <a:lnTo>
                    <a:pt x="117" y="153"/>
                  </a:lnTo>
                  <a:lnTo>
                    <a:pt x="48" y="153"/>
                  </a:lnTo>
                  <a:lnTo>
                    <a:pt x="28" y="205"/>
                  </a:lnTo>
                  <a:cubicBezTo>
                    <a:pt x="25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69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3" y="7"/>
                    <a:pt x="96" y="13"/>
                  </a:cubicBezTo>
                  <a:lnTo>
                    <a:pt x="164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" name="Freeform 37">
              <a:extLst>
                <a:ext uri="{FF2B5EF4-FFF2-40B4-BE49-F238E27FC236}">
                  <a16:creationId xmlns:a16="http://schemas.microsoft.com/office/drawing/2014/main" id="{0C622FA4-95B5-4207-B443-FD98DD4513F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902325" y="6437313"/>
              <a:ext cx="55563" cy="58738"/>
            </a:xfrm>
            <a:custGeom>
              <a:avLst/>
              <a:gdLst>
                <a:gd name="T0" fmla="*/ 90 w 155"/>
                <a:gd name="T1" fmla="*/ 140 h 155"/>
                <a:gd name="T2" fmla="*/ 78 w 155"/>
                <a:gd name="T3" fmla="*/ 155 h 155"/>
                <a:gd name="T4" fmla="*/ 65 w 155"/>
                <a:gd name="T5" fmla="*/ 140 h 155"/>
                <a:gd name="T6" fmla="*/ 65 w 155"/>
                <a:gd name="T7" fmla="*/ 91 h 155"/>
                <a:gd name="T8" fmla="*/ 16 w 155"/>
                <a:gd name="T9" fmla="*/ 91 h 155"/>
                <a:gd name="T10" fmla="*/ 0 w 155"/>
                <a:gd name="T11" fmla="*/ 78 h 155"/>
                <a:gd name="T12" fmla="*/ 16 w 155"/>
                <a:gd name="T13" fmla="*/ 65 h 155"/>
                <a:gd name="T14" fmla="*/ 65 w 155"/>
                <a:gd name="T15" fmla="*/ 65 h 155"/>
                <a:gd name="T16" fmla="*/ 65 w 155"/>
                <a:gd name="T17" fmla="*/ 16 h 155"/>
                <a:gd name="T18" fmla="*/ 78 w 155"/>
                <a:gd name="T19" fmla="*/ 0 h 155"/>
                <a:gd name="T20" fmla="*/ 90 w 155"/>
                <a:gd name="T21" fmla="*/ 16 h 155"/>
                <a:gd name="T22" fmla="*/ 90 w 155"/>
                <a:gd name="T23" fmla="*/ 65 h 155"/>
                <a:gd name="T24" fmla="*/ 140 w 155"/>
                <a:gd name="T25" fmla="*/ 65 h 155"/>
                <a:gd name="T26" fmla="*/ 155 w 155"/>
                <a:gd name="T27" fmla="*/ 78 h 155"/>
                <a:gd name="T28" fmla="*/ 140 w 155"/>
                <a:gd name="T29" fmla="*/ 91 h 155"/>
                <a:gd name="T30" fmla="*/ 90 w 155"/>
                <a:gd name="T31" fmla="*/ 91 h 155"/>
                <a:gd name="T32" fmla="*/ 90 w 155"/>
                <a:gd name="T33" fmla="*/ 14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5" h="155">
                  <a:moveTo>
                    <a:pt x="90" y="140"/>
                  </a:moveTo>
                  <a:cubicBezTo>
                    <a:pt x="90" y="149"/>
                    <a:pt x="87" y="155"/>
                    <a:pt x="78" y="155"/>
                  </a:cubicBezTo>
                  <a:cubicBezTo>
                    <a:pt x="68" y="155"/>
                    <a:pt x="65" y="149"/>
                    <a:pt x="65" y="140"/>
                  </a:cubicBezTo>
                  <a:lnTo>
                    <a:pt x="65" y="91"/>
                  </a:lnTo>
                  <a:lnTo>
                    <a:pt x="16" y="91"/>
                  </a:lnTo>
                  <a:cubicBezTo>
                    <a:pt x="6" y="91"/>
                    <a:pt x="0" y="87"/>
                    <a:pt x="0" y="78"/>
                  </a:cubicBezTo>
                  <a:cubicBezTo>
                    <a:pt x="0" y="68"/>
                    <a:pt x="6" y="65"/>
                    <a:pt x="16" y="65"/>
                  </a:cubicBezTo>
                  <a:lnTo>
                    <a:pt x="65" y="65"/>
                  </a:lnTo>
                  <a:lnTo>
                    <a:pt x="65" y="16"/>
                  </a:lnTo>
                  <a:cubicBezTo>
                    <a:pt x="65" y="6"/>
                    <a:pt x="68" y="0"/>
                    <a:pt x="78" y="0"/>
                  </a:cubicBezTo>
                  <a:cubicBezTo>
                    <a:pt x="87" y="0"/>
                    <a:pt x="90" y="6"/>
                    <a:pt x="90" y="16"/>
                  </a:cubicBezTo>
                  <a:lnTo>
                    <a:pt x="90" y="65"/>
                  </a:lnTo>
                  <a:lnTo>
                    <a:pt x="140" y="65"/>
                  </a:lnTo>
                  <a:cubicBezTo>
                    <a:pt x="149" y="65"/>
                    <a:pt x="155" y="68"/>
                    <a:pt x="155" y="78"/>
                  </a:cubicBezTo>
                  <a:cubicBezTo>
                    <a:pt x="155" y="87"/>
                    <a:pt x="149" y="91"/>
                    <a:pt x="140" y="91"/>
                  </a:cubicBezTo>
                  <a:lnTo>
                    <a:pt x="90" y="91"/>
                  </a:lnTo>
                  <a:lnTo>
                    <a:pt x="90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" name="Freeform 38">
              <a:extLst>
                <a:ext uri="{FF2B5EF4-FFF2-40B4-BE49-F238E27FC236}">
                  <a16:creationId xmlns:a16="http://schemas.microsoft.com/office/drawing/2014/main" id="{E4D21FC6-4FDA-437E-92ED-6E4E35150465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037263" y="6419851"/>
              <a:ext cx="57150" cy="82550"/>
            </a:xfrm>
            <a:custGeom>
              <a:avLst/>
              <a:gdLst>
                <a:gd name="T0" fmla="*/ 0 w 159"/>
                <a:gd name="T1" fmla="*/ 170 h 221"/>
                <a:gd name="T2" fmla="*/ 14 w 159"/>
                <a:gd name="T3" fmla="*/ 155 h 221"/>
                <a:gd name="T4" fmla="*/ 28 w 159"/>
                <a:gd name="T5" fmla="*/ 164 h 221"/>
                <a:gd name="T6" fmla="*/ 84 w 159"/>
                <a:gd name="T7" fmla="*/ 194 h 221"/>
                <a:gd name="T8" fmla="*/ 130 w 159"/>
                <a:gd name="T9" fmla="*/ 159 h 221"/>
                <a:gd name="T10" fmla="*/ 8 w 159"/>
                <a:gd name="T11" fmla="*/ 62 h 221"/>
                <a:gd name="T12" fmla="*/ 81 w 159"/>
                <a:gd name="T13" fmla="*/ 0 h 221"/>
                <a:gd name="T14" fmla="*/ 147 w 159"/>
                <a:gd name="T15" fmla="*/ 33 h 221"/>
                <a:gd name="T16" fmla="*/ 151 w 159"/>
                <a:gd name="T17" fmla="*/ 46 h 221"/>
                <a:gd name="T18" fmla="*/ 136 w 159"/>
                <a:gd name="T19" fmla="*/ 61 h 221"/>
                <a:gd name="T20" fmla="*/ 123 w 159"/>
                <a:gd name="T21" fmla="*/ 52 h 221"/>
                <a:gd name="T22" fmla="*/ 81 w 159"/>
                <a:gd name="T23" fmla="*/ 27 h 221"/>
                <a:gd name="T24" fmla="*/ 37 w 159"/>
                <a:gd name="T25" fmla="*/ 62 h 221"/>
                <a:gd name="T26" fmla="*/ 159 w 159"/>
                <a:gd name="T27" fmla="*/ 158 h 221"/>
                <a:gd name="T28" fmla="*/ 84 w 159"/>
                <a:gd name="T29" fmla="*/ 221 h 221"/>
                <a:gd name="T30" fmla="*/ 3 w 159"/>
                <a:gd name="T31" fmla="*/ 182 h 221"/>
                <a:gd name="T32" fmla="*/ 0 w 159"/>
                <a:gd name="T33" fmla="*/ 17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" h="221">
                  <a:moveTo>
                    <a:pt x="0" y="170"/>
                  </a:moveTo>
                  <a:cubicBezTo>
                    <a:pt x="0" y="162"/>
                    <a:pt x="5" y="155"/>
                    <a:pt x="14" y="155"/>
                  </a:cubicBezTo>
                  <a:cubicBezTo>
                    <a:pt x="20" y="155"/>
                    <a:pt x="24" y="158"/>
                    <a:pt x="28" y="164"/>
                  </a:cubicBezTo>
                  <a:cubicBezTo>
                    <a:pt x="40" y="184"/>
                    <a:pt x="54" y="194"/>
                    <a:pt x="84" y="194"/>
                  </a:cubicBezTo>
                  <a:cubicBezTo>
                    <a:pt x="113" y="194"/>
                    <a:pt x="130" y="182"/>
                    <a:pt x="130" y="159"/>
                  </a:cubicBezTo>
                  <a:cubicBezTo>
                    <a:pt x="130" y="102"/>
                    <a:pt x="8" y="136"/>
                    <a:pt x="8" y="62"/>
                  </a:cubicBezTo>
                  <a:cubicBezTo>
                    <a:pt x="8" y="20"/>
                    <a:pt x="43" y="0"/>
                    <a:pt x="81" y="0"/>
                  </a:cubicBezTo>
                  <a:cubicBezTo>
                    <a:pt x="113" y="0"/>
                    <a:pt x="134" y="11"/>
                    <a:pt x="147" y="33"/>
                  </a:cubicBezTo>
                  <a:cubicBezTo>
                    <a:pt x="150" y="38"/>
                    <a:pt x="151" y="42"/>
                    <a:pt x="151" y="46"/>
                  </a:cubicBezTo>
                  <a:cubicBezTo>
                    <a:pt x="151" y="56"/>
                    <a:pt x="144" y="61"/>
                    <a:pt x="136" y="61"/>
                  </a:cubicBezTo>
                  <a:cubicBezTo>
                    <a:pt x="131" y="61"/>
                    <a:pt x="126" y="58"/>
                    <a:pt x="123" y="52"/>
                  </a:cubicBezTo>
                  <a:cubicBezTo>
                    <a:pt x="114" y="34"/>
                    <a:pt x="102" y="27"/>
                    <a:pt x="81" y="27"/>
                  </a:cubicBezTo>
                  <a:cubicBezTo>
                    <a:pt x="56" y="27"/>
                    <a:pt x="37" y="37"/>
                    <a:pt x="37" y="62"/>
                  </a:cubicBezTo>
                  <a:cubicBezTo>
                    <a:pt x="37" y="105"/>
                    <a:pt x="159" y="79"/>
                    <a:pt x="159" y="158"/>
                  </a:cubicBezTo>
                  <a:cubicBezTo>
                    <a:pt x="159" y="200"/>
                    <a:pt x="122" y="221"/>
                    <a:pt x="84" y="221"/>
                  </a:cubicBezTo>
                  <a:cubicBezTo>
                    <a:pt x="50" y="221"/>
                    <a:pt x="21" y="209"/>
                    <a:pt x="3" y="182"/>
                  </a:cubicBezTo>
                  <a:cubicBezTo>
                    <a:pt x="1" y="178"/>
                    <a:pt x="0" y="174"/>
                    <a:pt x="0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" name="Freeform 39">
              <a:extLst>
                <a:ext uri="{FF2B5EF4-FFF2-40B4-BE49-F238E27FC236}">
                  <a16:creationId xmlns:a16="http://schemas.microsoft.com/office/drawing/2014/main" id="{2D661EC4-3F09-480F-9BAC-91B00B5C5266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111875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2 w 128"/>
                <a:gd name="T3" fmla="*/ 27 h 215"/>
                <a:gd name="T4" fmla="*/ 79 w 128"/>
                <a:gd name="T5" fmla="*/ 27 h 215"/>
                <a:gd name="T6" fmla="*/ 79 w 128"/>
                <a:gd name="T7" fmla="*/ 188 h 215"/>
                <a:gd name="T8" fmla="*/ 112 w 128"/>
                <a:gd name="T9" fmla="*/ 188 h 215"/>
                <a:gd name="T10" fmla="*/ 128 w 128"/>
                <a:gd name="T11" fmla="*/ 202 h 215"/>
                <a:gd name="T12" fmla="*/ 112 w 128"/>
                <a:gd name="T13" fmla="*/ 215 h 215"/>
                <a:gd name="T14" fmla="*/ 17 w 128"/>
                <a:gd name="T15" fmla="*/ 215 h 215"/>
                <a:gd name="T16" fmla="*/ 0 w 128"/>
                <a:gd name="T17" fmla="*/ 202 h 215"/>
                <a:gd name="T18" fmla="*/ 17 w 128"/>
                <a:gd name="T19" fmla="*/ 188 h 215"/>
                <a:gd name="T20" fmla="*/ 50 w 128"/>
                <a:gd name="T21" fmla="*/ 188 h 215"/>
                <a:gd name="T22" fmla="*/ 50 w 128"/>
                <a:gd name="T23" fmla="*/ 27 h 215"/>
                <a:gd name="T24" fmla="*/ 17 w 128"/>
                <a:gd name="T25" fmla="*/ 27 h 215"/>
                <a:gd name="T26" fmla="*/ 0 w 128"/>
                <a:gd name="T27" fmla="*/ 14 h 215"/>
                <a:gd name="T28" fmla="*/ 17 w 128"/>
                <a:gd name="T29" fmla="*/ 0 h 215"/>
                <a:gd name="T30" fmla="*/ 112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1" y="27"/>
                    <a:pt x="112" y="27"/>
                  </a:cubicBezTo>
                  <a:lnTo>
                    <a:pt x="79" y="27"/>
                  </a:lnTo>
                  <a:lnTo>
                    <a:pt x="79" y="188"/>
                  </a:lnTo>
                  <a:lnTo>
                    <a:pt x="112" y="188"/>
                  </a:lnTo>
                  <a:cubicBezTo>
                    <a:pt x="121" y="188"/>
                    <a:pt x="128" y="192"/>
                    <a:pt x="128" y="202"/>
                  </a:cubicBezTo>
                  <a:cubicBezTo>
                    <a:pt x="128" y="211"/>
                    <a:pt x="121" y="215"/>
                    <a:pt x="112" y="215"/>
                  </a:cubicBezTo>
                  <a:lnTo>
                    <a:pt x="17" y="215"/>
                  </a:lnTo>
                  <a:cubicBezTo>
                    <a:pt x="8" y="215"/>
                    <a:pt x="0" y="211"/>
                    <a:pt x="0" y="202"/>
                  </a:cubicBezTo>
                  <a:cubicBezTo>
                    <a:pt x="0" y="192"/>
                    <a:pt x="8" y="188"/>
                    <a:pt x="17" y="188"/>
                  </a:cubicBezTo>
                  <a:lnTo>
                    <a:pt x="50" y="188"/>
                  </a:lnTo>
                  <a:lnTo>
                    <a:pt x="50" y="27"/>
                  </a:lnTo>
                  <a:lnTo>
                    <a:pt x="17" y="27"/>
                  </a:lnTo>
                  <a:cubicBezTo>
                    <a:pt x="8" y="27"/>
                    <a:pt x="0" y="23"/>
                    <a:pt x="0" y="14"/>
                  </a:cubicBezTo>
                  <a:cubicBezTo>
                    <a:pt x="0" y="4"/>
                    <a:pt x="8" y="0"/>
                    <a:pt x="17" y="0"/>
                  </a:cubicBezTo>
                  <a:lnTo>
                    <a:pt x="112" y="0"/>
                  </a:lnTo>
                  <a:cubicBezTo>
                    <a:pt x="121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" name="Freeform 40">
              <a:extLst>
                <a:ext uri="{FF2B5EF4-FFF2-40B4-BE49-F238E27FC236}">
                  <a16:creationId xmlns:a16="http://schemas.microsoft.com/office/drawing/2014/main" id="{A401BC52-50C4-4933-BC42-2532C131AAA9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180138" y="6421438"/>
              <a:ext cx="53975" cy="79375"/>
            </a:xfrm>
            <a:custGeom>
              <a:avLst/>
              <a:gdLst>
                <a:gd name="T0" fmla="*/ 30 w 149"/>
                <a:gd name="T1" fmla="*/ 120 h 215"/>
                <a:gd name="T2" fmla="*/ 30 w 149"/>
                <a:gd name="T3" fmla="*/ 188 h 215"/>
                <a:gd name="T4" fmla="*/ 88 w 149"/>
                <a:gd name="T5" fmla="*/ 188 h 215"/>
                <a:gd name="T6" fmla="*/ 119 w 149"/>
                <a:gd name="T7" fmla="*/ 155 h 215"/>
                <a:gd name="T8" fmla="*/ 86 w 149"/>
                <a:gd name="T9" fmla="*/ 120 h 215"/>
                <a:gd name="T10" fmla="*/ 30 w 149"/>
                <a:gd name="T11" fmla="*/ 120 h 215"/>
                <a:gd name="T12" fmla="*/ 30 w 149"/>
                <a:gd name="T13" fmla="*/ 27 h 215"/>
                <a:gd name="T14" fmla="*/ 30 w 149"/>
                <a:gd name="T15" fmla="*/ 93 h 215"/>
                <a:gd name="T16" fmla="*/ 76 w 149"/>
                <a:gd name="T17" fmla="*/ 93 h 215"/>
                <a:gd name="T18" fmla="*/ 108 w 149"/>
                <a:gd name="T19" fmla="*/ 61 h 215"/>
                <a:gd name="T20" fmla="*/ 76 w 149"/>
                <a:gd name="T21" fmla="*/ 27 h 215"/>
                <a:gd name="T22" fmla="*/ 30 w 149"/>
                <a:gd name="T23" fmla="*/ 27 h 215"/>
                <a:gd name="T24" fmla="*/ 78 w 149"/>
                <a:gd name="T25" fmla="*/ 0 h 215"/>
                <a:gd name="T26" fmla="*/ 138 w 149"/>
                <a:gd name="T27" fmla="*/ 61 h 215"/>
                <a:gd name="T28" fmla="*/ 113 w 149"/>
                <a:gd name="T29" fmla="*/ 104 h 215"/>
                <a:gd name="T30" fmla="*/ 149 w 149"/>
                <a:gd name="T31" fmla="*/ 154 h 215"/>
                <a:gd name="T32" fmla="*/ 90 w 149"/>
                <a:gd name="T33" fmla="*/ 215 h 215"/>
                <a:gd name="T34" fmla="*/ 17 w 149"/>
                <a:gd name="T35" fmla="*/ 215 h 215"/>
                <a:gd name="T36" fmla="*/ 0 w 149"/>
                <a:gd name="T37" fmla="*/ 198 h 215"/>
                <a:gd name="T38" fmla="*/ 0 w 149"/>
                <a:gd name="T39" fmla="*/ 17 h 215"/>
                <a:gd name="T40" fmla="*/ 17 w 149"/>
                <a:gd name="T41" fmla="*/ 0 h 215"/>
                <a:gd name="T42" fmla="*/ 78 w 149"/>
                <a:gd name="T4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9" h="215">
                  <a:moveTo>
                    <a:pt x="30" y="120"/>
                  </a:moveTo>
                  <a:lnTo>
                    <a:pt x="30" y="188"/>
                  </a:lnTo>
                  <a:lnTo>
                    <a:pt x="88" y="188"/>
                  </a:lnTo>
                  <a:cubicBezTo>
                    <a:pt x="110" y="188"/>
                    <a:pt x="119" y="175"/>
                    <a:pt x="119" y="155"/>
                  </a:cubicBezTo>
                  <a:cubicBezTo>
                    <a:pt x="119" y="135"/>
                    <a:pt x="110" y="120"/>
                    <a:pt x="86" y="120"/>
                  </a:cubicBezTo>
                  <a:lnTo>
                    <a:pt x="30" y="120"/>
                  </a:lnTo>
                  <a:close/>
                  <a:moveTo>
                    <a:pt x="30" y="27"/>
                  </a:moveTo>
                  <a:lnTo>
                    <a:pt x="30" y="93"/>
                  </a:lnTo>
                  <a:lnTo>
                    <a:pt x="76" y="93"/>
                  </a:lnTo>
                  <a:cubicBezTo>
                    <a:pt x="98" y="93"/>
                    <a:pt x="108" y="80"/>
                    <a:pt x="108" y="61"/>
                  </a:cubicBezTo>
                  <a:cubicBezTo>
                    <a:pt x="108" y="42"/>
                    <a:pt x="98" y="27"/>
                    <a:pt x="76" y="27"/>
                  </a:cubicBezTo>
                  <a:lnTo>
                    <a:pt x="30" y="27"/>
                  </a:lnTo>
                  <a:close/>
                  <a:moveTo>
                    <a:pt x="78" y="0"/>
                  </a:moveTo>
                  <a:cubicBezTo>
                    <a:pt x="110" y="0"/>
                    <a:pt x="138" y="21"/>
                    <a:pt x="138" y="61"/>
                  </a:cubicBezTo>
                  <a:cubicBezTo>
                    <a:pt x="138" y="85"/>
                    <a:pt x="125" y="98"/>
                    <a:pt x="113" y="104"/>
                  </a:cubicBezTo>
                  <a:cubicBezTo>
                    <a:pt x="133" y="111"/>
                    <a:pt x="149" y="129"/>
                    <a:pt x="149" y="154"/>
                  </a:cubicBezTo>
                  <a:cubicBezTo>
                    <a:pt x="149" y="189"/>
                    <a:pt x="124" y="215"/>
                    <a:pt x="90" y="215"/>
                  </a:cubicBezTo>
                  <a:lnTo>
                    <a:pt x="17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7"/>
                    <a:pt x="7" y="0"/>
                    <a:pt x="17" y="0"/>
                  </a:cubicBezTo>
                  <a:lnTo>
                    <a:pt x="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" name="Freeform 41">
              <a:extLst>
                <a:ext uri="{FF2B5EF4-FFF2-40B4-BE49-F238E27FC236}">
                  <a16:creationId xmlns:a16="http://schemas.microsoft.com/office/drawing/2014/main" id="{19A257F8-EC59-41F5-A87F-347114E06D30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246813" y="6421438"/>
              <a:ext cx="52388" cy="79375"/>
            </a:xfrm>
            <a:custGeom>
              <a:avLst/>
              <a:gdLst>
                <a:gd name="T0" fmla="*/ 125 w 146"/>
                <a:gd name="T1" fmla="*/ 0 h 215"/>
                <a:gd name="T2" fmla="*/ 141 w 146"/>
                <a:gd name="T3" fmla="*/ 14 h 215"/>
                <a:gd name="T4" fmla="*/ 125 w 146"/>
                <a:gd name="T5" fmla="*/ 27 h 215"/>
                <a:gd name="T6" fmla="*/ 30 w 146"/>
                <a:gd name="T7" fmla="*/ 27 h 215"/>
                <a:gd name="T8" fmla="*/ 30 w 146"/>
                <a:gd name="T9" fmla="*/ 91 h 215"/>
                <a:gd name="T10" fmla="*/ 100 w 146"/>
                <a:gd name="T11" fmla="*/ 91 h 215"/>
                <a:gd name="T12" fmla="*/ 116 w 146"/>
                <a:gd name="T13" fmla="*/ 105 h 215"/>
                <a:gd name="T14" fmla="*/ 100 w 146"/>
                <a:gd name="T15" fmla="*/ 118 h 215"/>
                <a:gd name="T16" fmla="*/ 30 w 146"/>
                <a:gd name="T17" fmla="*/ 118 h 215"/>
                <a:gd name="T18" fmla="*/ 30 w 146"/>
                <a:gd name="T19" fmla="*/ 188 h 215"/>
                <a:gd name="T20" fmla="*/ 130 w 146"/>
                <a:gd name="T21" fmla="*/ 188 h 215"/>
                <a:gd name="T22" fmla="*/ 146 w 146"/>
                <a:gd name="T23" fmla="*/ 202 h 215"/>
                <a:gd name="T24" fmla="*/ 130 w 146"/>
                <a:gd name="T25" fmla="*/ 215 h 215"/>
                <a:gd name="T26" fmla="*/ 17 w 146"/>
                <a:gd name="T27" fmla="*/ 215 h 215"/>
                <a:gd name="T28" fmla="*/ 0 w 146"/>
                <a:gd name="T29" fmla="*/ 198 h 215"/>
                <a:gd name="T30" fmla="*/ 0 w 146"/>
                <a:gd name="T31" fmla="*/ 17 h 215"/>
                <a:gd name="T32" fmla="*/ 17 w 146"/>
                <a:gd name="T33" fmla="*/ 0 h 215"/>
                <a:gd name="T34" fmla="*/ 125 w 146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15">
                  <a:moveTo>
                    <a:pt x="125" y="0"/>
                  </a:moveTo>
                  <a:cubicBezTo>
                    <a:pt x="135" y="0"/>
                    <a:pt x="141" y="4"/>
                    <a:pt x="141" y="14"/>
                  </a:cubicBezTo>
                  <a:cubicBezTo>
                    <a:pt x="141" y="24"/>
                    <a:pt x="135" y="27"/>
                    <a:pt x="125" y="27"/>
                  </a:cubicBezTo>
                  <a:lnTo>
                    <a:pt x="30" y="27"/>
                  </a:lnTo>
                  <a:lnTo>
                    <a:pt x="30" y="91"/>
                  </a:lnTo>
                  <a:lnTo>
                    <a:pt x="100" y="91"/>
                  </a:lnTo>
                  <a:cubicBezTo>
                    <a:pt x="109" y="91"/>
                    <a:pt x="116" y="94"/>
                    <a:pt x="116" y="105"/>
                  </a:cubicBezTo>
                  <a:cubicBezTo>
                    <a:pt x="116" y="115"/>
                    <a:pt x="109" y="118"/>
                    <a:pt x="100" y="118"/>
                  </a:cubicBezTo>
                  <a:lnTo>
                    <a:pt x="30" y="118"/>
                  </a:lnTo>
                  <a:lnTo>
                    <a:pt x="30" y="188"/>
                  </a:lnTo>
                  <a:lnTo>
                    <a:pt x="130" y="188"/>
                  </a:lnTo>
                  <a:cubicBezTo>
                    <a:pt x="139" y="188"/>
                    <a:pt x="146" y="191"/>
                    <a:pt x="146" y="202"/>
                  </a:cubicBezTo>
                  <a:cubicBezTo>
                    <a:pt x="146" y="212"/>
                    <a:pt x="139" y="215"/>
                    <a:pt x="130" y="215"/>
                  </a:cubicBezTo>
                  <a:lnTo>
                    <a:pt x="17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7" y="0"/>
                    <a:pt x="17" y="0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Freeform 42">
              <a:extLst>
                <a:ext uri="{FF2B5EF4-FFF2-40B4-BE49-F238E27FC236}">
                  <a16:creationId xmlns:a16="http://schemas.microsoft.com/office/drawing/2014/main" id="{D63F108F-69C9-4A4B-9BBF-135DF322AE2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321425" y="6421438"/>
              <a:ext cx="50800" cy="79375"/>
            </a:xfrm>
            <a:custGeom>
              <a:avLst/>
              <a:gdLst>
                <a:gd name="T0" fmla="*/ 15 w 141"/>
                <a:gd name="T1" fmla="*/ 0 h 215"/>
                <a:gd name="T2" fmla="*/ 30 w 141"/>
                <a:gd name="T3" fmla="*/ 17 h 215"/>
                <a:gd name="T4" fmla="*/ 30 w 141"/>
                <a:gd name="T5" fmla="*/ 188 h 215"/>
                <a:gd name="T6" fmla="*/ 126 w 141"/>
                <a:gd name="T7" fmla="*/ 188 h 215"/>
                <a:gd name="T8" fmla="*/ 141 w 141"/>
                <a:gd name="T9" fmla="*/ 202 h 215"/>
                <a:gd name="T10" fmla="*/ 126 w 141"/>
                <a:gd name="T11" fmla="*/ 215 h 215"/>
                <a:gd name="T12" fmla="*/ 17 w 141"/>
                <a:gd name="T13" fmla="*/ 215 h 215"/>
                <a:gd name="T14" fmla="*/ 0 w 141"/>
                <a:gd name="T15" fmla="*/ 198 h 215"/>
                <a:gd name="T16" fmla="*/ 0 w 141"/>
                <a:gd name="T17" fmla="*/ 17 h 215"/>
                <a:gd name="T18" fmla="*/ 15 w 141"/>
                <a:gd name="T1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215">
                  <a:moveTo>
                    <a:pt x="15" y="0"/>
                  </a:moveTo>
                  <a:cubicBezTo>
                    <a:pt x="25" y="0"/>
                    <a:pt x="30" y="7"/>
                    <a:pt x="30" y="17"/>
                  </a:cubicBezTo>
                  <a:lnTo>
                    <a:pt x="30" y="188"/>
                  </a:lnTo>
                  <a:lnTo>
                    <a:pt x="126" y="188"/>
                  </a:lnTo>
                  <a:cubicBezTo>
                    <a:pt x="135" y="188"/>
                    <a:pt x="141" y="192"/>
                    <a:pt x="141" y="202"/>
                  </a:cubicBezTo>
                  <a:cubicBezTo>
                    <a:pt x="141" y="211"/>
                    <a:pt x="135" y="215"/>
                    <a:pt x="126" y="215"/>
                  </a:cubicBezTo>
                  <a:lnTo>
                    <a:pt x="17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7"/>
                    <a:pt x="5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Freeform 43">
              <a:extLst>
                <a:ext uri="{FF2B5EF4-FFF2-40B4-BE49-F238E27FC236}">
                  <a16:creationId xmlns:a16="http://schemas.microsoft.com/office/drawing/2014/main" id="{AE86C7C0-AC50-4A82-AB3A-9742A2C92A16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386513" y="6421438"/>
              <a:ext cx="46038" cy="79375"/>
            </a:xfrm>
            <a:custGeom>
              <a:avLst/>
              <a:gdLst>
                <a:gd name="T0" fmla="*/ 127 w 127"/>
                <a:gd name="T1" fmla="*/ 14 h 215"/>
                <a:gd name="T2" fmla="*/ 111 w 127"/>
                <a:gd name="T3" fmla="*/ 27 h 215"/>
                <a:gd name="T4" fmla="*/ 78 w 127"/>
                <a:gd name="T5" fmla="*/ 27 h 215"/>
                <a:gd name="T6" fmla="*/ 78 w 127"/>
                <a:gd name="T7" fmla="*/ 188 h 215"/>
                <a:gd name="T8" fmla="*/ 111 w 127"/>
                <a:gd name="T9" fmla="*/ 188 h 215"/>
                <a:gd name="T10" fmla="*/ 127 w 127"/>
                <a:gd name="T11" fmla="*/ 202 h 215"/>
                <a:gd name="T12" fmla="*/ 111 w 127"/>
                <a:gd name="T13" fmla="*/ 215 h 215"/>
                <a:gd name="T14" fmla="*/ 16 w 127"/>
                <a:gd name="T15" fmla="*/ 215 h 215"/>
                <a:gd name="T16" fmla="*/ 0 w 127"/>
                <a:gd name="T17" fmla="*/ 202 h 215"/>
                <a:gd name="T18" fmla="*/ 16 w 127"/>
                <a:gd name="T19" fmla="*/ 188 h 215"/>
                <a:gd name="T20" fmla="*/ 49 w 127"/>
                <a:gd name="T21" fmla="*/ 188 h 215"/>
                <a:gd name="T22" fmla="*/ 49 w 127"/>
                <a:gd name="T23" fmla="*/ 27 h 215"/>
                <a:gd name="T24" fmla="*/ 16 w 127"/>
                <a:gd name="T25" fmla="*/ 27 h 215"/>
                <a:gd name="T26" fmla="*/ 0 w 127"/>
                <a:gd name="T27" fmla="*/ 14 h 215"/>
                <a:gd name="T28" fmla="*/ 16 w 127"/>
                <a:gd name="T29" fmla="*/ 0 h 215"/>
                <a:gd name="T30" fmla="*/ 111 w 127"/>
                <a:gd name="T31" fmla="*/ 0 h 215"/>
                <a:gd name="T32" fmla="*/ 127 w 127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215">
                  <a:moveTo>
                    <a:pt x="127" y="14"/>
                  </a:moveTo>
                  <a:cubicBezTo>
                    <a:pt x="127" y="23"/>
                    <a:pt x="120" y="27"/>
                    <a:pt x="111" y="27"/>
                  </a:cubicBezTo>
                  <a:lnTo>
                    <a:pt x="78" y="27"/>
                  </a:lnTo>
                  <a:lnTo>
                    <a:pt x="78" y="188"/>
                  </a:lnTo>
                  <a:lnTo>
                    <a:pt x="111" y="188"/>
                  </a:lnTo>
                  <a:cubicBezTo>
                    <a:pt x="120" y="188"/>
                    <a:pt x="127" y="192"/>
                    <a:pt x="127" y="202"/>
                  </a:cubicBezTo>
                  <a:cubicBezTo>
                    <a:pt x="127" y="211"/>
                    <a:pt x="120" y="215"/>
                    <a:pt x="111" y="215"/>
                  </a:cubicBezTo>
                  <a:lnTo>
                    <a:pt x="16" y="215"/>
                  </a:lnTo>
                  <a:cubicBezTo>
                    <a:pt x="7" y="215"/>
                    <a:pt x="0" y="211"/>
                    <a:pt x="0" y="202"/>
                  </a:cubicBezTo>
                  <a:cubicBezTo>
                    <a:pt x="0" y="192"/>
                    <a:pt x="7" y="188"/>
                    <a:pt x="16" y="188"/>
                  </a:cubicBezTo>
                  <a:lnTo>
                    <a:pt x="49" y="188"/>
                  </a:lnTo>
                  <a:lnTo>
                    <a:pt x="49" y="27"/>
                  </a:lnTo>
                  <a:lnTo>
                    <a:pt x="16" y="27"/>
                  </a:lnTo>
                  <a:cubicBezTo>
                    <a:pt x="7" y="27"/>
                    <a:pt x="0" y="23"/>
                    <a:pt x="0" y="14"/>
                  </a:cubicBezTo>
                  <a:cubicBezTo>
                    <a:pt x="0" y="4"/>
                    <a:pt x="7" y="0"/>
                    <a:pt x="16" y="0"/>
                  </a:cubicBezTo>
                  <a:lnTo>
                    <a:pt x="111" y="0"/>
                  </a:lnTo>
                  <a:cubicBezTo>
                    <a:pt x="120" y="0"/>
                    <a:pt x="127" y="4"/>
                    <a:pt x="12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1" name="Freeform 44">
              <a:extLst>
                <a:ext uri="{FF2B5EF4-FFF2-40B4-BE49-F238E27FC236}">
                  <a16:creationId xmlns:a16="http://schemas.microsoft.com/office/drawing/2014/main" id="{ACE93C0B-40DD-4E61-B546-A2FE6D6B1C6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451600" y="6421438"/>
              <a:ext cx="55563" cy="80963"/>
            </a:xfrm>
            <a:custGeom>
              <a:avLst/>
              <a:gdLst>
                <a:gd name="T0" fmla="*/ 0 w 156"/>
                <a:gd name="T1" fmla="*/ 17 h 218"/>
                <a:gd name="T2" fmla="*/ 15 w 156"/>
                <a:gd name="T3" fmla="*/ 0 h 218"/>
                <a:gd name="T4" fmla="*/ 30 w 156"/>
                <a:gd name="T5" fmla="*/ 17 h 218"/>
                <a:gd name="T6" fmla="*/ 30 w 156"/>
                <a:gd name="T7" fmla="*/ 136 h 218"/>
                <a:gd name="T8" fmla="*/ 79 w 156"/>
                <a:gd name="T9" fmla="*/ 191 h 218"/>
                <a:gd name="T10" fmla="*/ 127 w 156"/>
                <a:gd name="T11" fmla="*/ 136 h 218"/>
                <a:gd name="T12" fmla="*/ 127 w 156"/>
                <a:gd name="T13" fmla="*/ 17 h 218"/>
                <a:gd name="T14" fmla="*/ 141 w 156"/>
                <a:gd name="T15" fmla="*/ 0 h 218"/>
                <a:gd name="T16" fmla="*/ 156 w 156"/>
                <a:gd name="T17" fmla="*/ 17 h 218"/>
                <a:gd name="T18" fmla="*/ 156 w 156"/>
                <a:gd name="T19" fmla="*/ 136 h 218"/>
                <a:gd name="T20" fmla="*/ 79 w 156"/>
                <a:gd name="T21" fmla="*/ 218 h 218"/>
                <a:gd name="T22" fmla="*/ 0 w 156"/>
                <a:gd name="T23" fmla="*/ 137 h 218"/>
                <a:gd name="T24" fmla="*/ 0 w 156"/>
                <a:gd name="T25" fmla="*/ 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218">
                  <a:moveTo>
                    <a:pt x="0" y="17"/>
                  </a:moveTo>
                  <a:cubicBezTo>
                    <a:pt x="0" y="8"/>
                    <a:pt x="6" y="0"/>
                    <a:pt x="15" y="0"/>
                  </a:cubicBezTo>
                  <a:cubicBezTo>
                    <a:pt x="24" y="0"/>
                    <a:pt x="30" y="8"/>
                    <a:pt x="30" y="17"/>
                  </a:cubicBezTo>
                  <a:lnTo>
                    <a:pt x="30" y="136"/>
                  </a:lnTo>
                  <a:cubicBezTo>
                    <a:pt x="30" y="176"/>
                    <a:pt x="48" y="191"/>
                    <a:pt x="79" y="191"/>
                  </a:cubicBezTo>
                  <a:cubicBezTo>
                    <a:pt x="109" y="191"/>
                    <a:pt x="127" y="176"/>
                    <a:pt x="127" y="136"/>
                  </a:cubicBezTo>
                  <a:lnTo>
                    <a:pt x="127" y="17"/>
                  </a:lnTo>
                  <a:cubicBezTo>
                    <a:pt x="127" y="8"/>
                    <a:pt x="132" y="0"/>
                    <a:pt x="141" y="0"/>
                  </a:cubicBezTo>
                  <a:cubicBezTo>
                    <a:pt x="151" y="0"/>
                    <a:pt x="156" y="8"/>
                    <a:pt x="156" y="17"/>
                  </a:cubicBezTo>
                  <a:lnTo>
                    <a:pt x="156" y="136"/>
                  </a:lnTo>
                  <a:cubicBezTo>
                    <a:pt x="156" y="184"/>
                    <a:pt x="129" y="218"/>
                    <a:pt x="79" y="218"/>
                  </a:cubicBezTo>
                  <a:cubicBezTo>
                    <a:pt x="28" y="218"/>
                    <a:pt x="0" y="184"/>
                    <a:pt x="0" y="137"/>
                  </a:cubicBez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Freeform 45">
              <a:extLst>
                <a:ext uri="{FF2B5EF4-FFF2-40B4-BE49-F238E27FC236}">
                  <a16:creationId xmlns:a16="http://schemas.microsoft.com/office/drawing/2014/main" id="{5D6FEFD5-5FF3-49A2-8D28-5B3052B18D50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516688" y="6419851"/>
              <a:ext cx="58738" cy="82550"/>
            </a:xfrm>
            <a:custGeom>
              <a:avLst/>
              <a:gdLst>
                <a:gd name="T0" fmla="*/ 0 w 159"/>
                <a:gd name="T1" fmla="*/ 170 h 221"/>
                <a:gd name="T2" fmla="*/ 14 w 159"/>
                <a:gd name="T3" fmla="*/ 155 h 221"/>
                <a:gd name="T4" fmla="*/ 28 w 159"/>
                <a:gd name="T5" fmla="*/ 164 h 221"/>
                <a:gd name="T6" fmla="*/ 84 w 159"/>
                <a:gd name="T7" fmla="*/ 194 h 221"/>
                <a:gd name="T8" fmla="*/ 129 w 159"/>
                <a:gd name="T9" fmla="*/ 159 h 221"/>
                <a:gd name="T10" fmla="*/ 8 w 159"/>
                <a:gd name="T11" fmla="*/ 62 h 221"/>
                <a:gd name="T12" fmla="*/ 81 w 159"/>
                <a:gd name="T13" fmla="*/ 0 h 221"/>
                <a:gd name="T14" fmla="*/ 147 w 159"/>
                <a:gd name="T15" fmla="*/ 33 h 221"/>
                <a:gd name="T16" fmla="*/ 151 w 159"/>
                <a:gd name="T17" fmla="*/ 46 h 221"/>
                <a:gd name="T18" fmla="*/ 136 w 159"/>
                <a:gd name="T19" fmla="*/ 61 h 221"/>
                <a:gd name="T20" fmla="*/ 123 w 159"/>
                <a:gd name="T21" fmla="*/ 52 h 221"/>
                <a:gd name="T22" fmla="*/ 81 w 159"/>
                <a:gd name="T23" fmla="*/ 27 h 221"/>
                <a:gd name="T24" fmla="*/ 37 w 159"/>
                <a:gd name="T25" fmla="*/ 62 h 221"/>
                <a:gd name="T26" fmla="*/ 159 w 159"/>
                <a:gd name="T27" fmla="*/ 158 h 221"/>
                <a:gd name="T28" fmla="*/ 84 w 159"/>
                <a:gd name="T29" fmla="*/ 221 h 221"/>
                <a:gd name="T30" fmla="*/ 3 w 159"/>
                <a:gd name="T31" fmla="*/ 182 h 221"/>
                <a:gd name="T32" fmla="*/ 0 w 159"/>
                <a:gd name="T33" fmla="*/ 17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" h="221">
                  <a:moveTo>
                    <a:pt x="0" y="170"/>
                  </a:moveTo>
                  <a:cubicBezTo>
                    <a:pt x="0" y="162"/>
                    <a:pt x="5" y="155"/>
                    <a:pt x="14" y="155"/>
                  </a:cubicBezTo>
                  <a:cubicBezTo>
                    <a:pt x="20" y="155"/>
                    <a:pt x="24" y="158"/>
                    <a:pt x="28" y="164"/>
                  </a:cubicBezTo>
                  <a:cubicBezTo>
                    <a:pt x="40" y="184"/>
                    <a:pt x="54" y="194"/>
                    <a:pt x="84" y="194"/>
                  </a:cubicBezTo>
                  <a:cubicBezTo>
                    <a:pt x="113" y="194"/>
                    <a:pt x="129" y="182"/>
                    <a:pt x="129" y="159"/>
                  </a:cubicBezTo>
                  <a:cubicBezTo>
                    <a:pt x="129" y="102"/>
                    <a:pt x="8" y="136"/>
                    <a:pt x="8" y="62"/>
                  </a:cubicBezTo>
                  <a:cubicBezTo>
                    <a:pt x="8" y="20"/>
                    <a:pt x="43" y="0"/>
                    <a:pt x="81" y="0"/>
                  </a:cubicBezTo>
                  <a:cubicBezTo>
                    <a:pt x="113" y="0"/>
                    <a:pt x="134" y="11"/>
                    <a:pt x="147" y="33"/>
                  </a:cubicBezTo>
                  <a:cubicBezTo>
                    <a:pt x="150" y="38"/>
                    <a:pt x="151" y="42"/>
                    <a:pt x="151" y="46"/>
                  </a:cubicBezTo>
                  <a:cubicBezTo>
                    <a:pt x="151" y="56"/>
                    <a:pt x="144" y="61"/>
                    <a:pt x="136" y="61"/>
                  </a:cubicBezTo>
                  <a:cubicBezTo>
                    <a:pt x="131" y="61"/>
                    <a:pt x="126" y="58"/>
                    <a:pt x="123" y="52"/>
                  </a:cubicBezTo>
                  <a:cubicBezTo>
                    <a:pt x="114" y="34"/>
                    <a:pt x="102" y="27"/>
                    <a:pt x="81" y="27"/>
                  </a:cubicBezTo>
                  <a:cubicBezTo>
                    <a:pt x="56" y="27"/>
                    <a:pt x="37" y="37"/>
                    <a:pt x="37" y="62"/>
                  </a:cubicBezTo>
                  <a:cubicBezTo>
                    <a:pt x="37" y="105"/>
                    <a:pt x="159" y="79"/>
                    <a:pt x="159" y="158"/>
                  </a:cubicBezTo>
                  <a:cubicBezTo>
                    <a:pt x="159" y="200"/>
                    <a:pt x="122" y="221"/>
                    <a:pt x="84" y="221"/>
                  </a:cubicBezTo>
                  <a:cubicBezTo>
                    <a:pt x="50" y="221"/>
                    <a:pt x="21" y="209"/>
                    <a:pt x="3" y="182"/>
                  </a:cubicBezTo>
                  <a:cubicBezTo>
                    <a:pt x="1" y="178"/>
                    <a:pt x="0" y="174"/>
                    <a:pt x="0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3" name="Freeform 46">
              <a:extLst>
                <a:ext uri="{FF2B5EF4-FFF2-40B4-BE49-F238E27FC236}">
                  <a16:creationId xmlns:a16="http://schemas.microsoft.com/office/drawing/2014/main" id="{B8853AB8-55CC-48B9-8D37-E50DE51191B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592888" y="6462713"/>
              <a:ext cx="46038" cy="9525"/>
            </a:xfrm>
            <a:custGeom>
              <a:avLst/>
              <a:gdLst>
                <a:gd name="T0" fmla="*/ 111 w 127"/>
                <a:gd name="T1" fmla="*/ 0 h 26"/>
                <a:gd name="T2" fmla="*/ 127 w 127"/>
                <a:gd name="T3" fmla="*/ 13 h 26"/>
                <a:gd name="T4" fmla="*/ 111 w 127"/>
                <a:gd name="T5" fmla="*/ 26 h 26"/>
                <a:gd name="T6" fmla="*/ 15 w 127"/>
                <a:gd name="T7" fmla="*/ 26 h 26"/>
                <a:gd name="T8" fmla="*/ 0 w 127"/>
                <a:gd name="T9" fmla="*/ 13 h 26"/>
                <a:gd name="T10" fmla="*/ 15 w 127"/>
                <a:gd name="T11" fmla="*/ 0 h 26"/>
                <a:gd name="T12" fmla="*/ 111 w 127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26">
                  <a:moveTo>
                    <a:pt x="111" y="0"/>
                  </a:moveTo>
                  <a:cubicBezTo>
                    <a:pt x="121" y="0"/>
                    <a:pt x="127" y="3"/>
                    <a:pt x="127" y="13"/>
                  </a:cubicBezTo>
                  <a:cubicBezTo>
                    <a:pt x="127" y="23"/>
                    <a:pt x="121" y="26"/>
                    <a:pt x="111" y="26"/>
                  </a:cubicBezTo>
                  <a:lnTo>
                    <a:pt x="15" y="26"/>
                  </a:lnTo>
                  <a:cubicBezTo>
                    <a:pt x="6" y="26"/>
                    <a:pt x="0" y="23"/>
                    <a:pt x="0" y="13"/>
                  </a:cubicBezTo>
                  <a:cubicBezTo>
                    <a:pt x="0" y="3"/>
                    <a:pt x="6" y="0"/>
                    <a:pt x="15" y="0"/>
                  </a:cubicBezTo>
                  <a:lnTo>
                    <a:pt x="1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4" name="Freeform 47">
              <a:extLst>
                <a:ext uri="{FF2B5EF4-FFF2-40B4-BE49-F238E27FC236}">
                  <a16:creationId xmlns:a16="http://schemas.microsoft.com/office/drawing/2014/main" id="{285C4E10-17AF-48AA-A727-FCA41E483538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654800" y="6421438"/>
              <a:ext cx="60325" cy="79375"/>
            </a:xfrm>
            <a:custGeom>
              <a:avLst/>
              <a:gdLst>
                <a:gd name="T0" fmla="*/ 59 w 166"/>
                <a:gd name="T1" fmla="*/ 126 h 215"/>
                <a:gd name="T2" fmla="*/ 107 w 166"/>
                <a:gd name="T3" fmla="*/ 126 h 215"/>
                <a:gd name="T4" fmla="*/ 83 w 166"/>
                <a:gd name="T5" fmla="*/ 56 h 215"/>
                <a:gd name="T6" fmla="*/ 59 w 166"/>
                <a:gd name="T7" fmla="*/ 126 h 215"/>
                <a:gd name="T8" fmla="*/ 165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8 w 166"/>
                <a:gd name="T15" fmla="*/ 205 h 215"/>
                <a:gd name="T16" fmla="*/ 118 w 166"/>
                <a:gd name="T17" fmla="*/ 153 h 215"/>
                <a:gd name="T18" fmla="*/ 49 w 166"/>
                <a:gd name="T19" fmla="*/ 153 h 215"/>
                <a:gd name="T20" fmla="*/ 29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2 w 166"/>
                <a:gd name="T27" fmla="*/ 193 h 215"/>
                <a:gd name="T28" fmla="*/ 70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5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9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9" y="126"/>
                  </a:lnTo>
                  <a:close/>
                  <a:moveTo>
                    <a:pt x="165" y="193"/>
                  </a:moveTo>
                  <a:cubicBezTo>
                    <a:pt x="166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1" y="212"/>
                    <a:pt x="138" y="205"/>
                  </a:cubicBezTo>
                  <a:lnTo>
                    <a:pt x="118" y="153"/>
                  </a:lnTo>
                  <a:lnTo>
                    <a:pt x="49" y="153"/>
                  </a:lnTo>
                  <a:lnTo>
                    <a:pt x="29" y="205"/>
                  </a:lnTo>
                  <a:cubicBezTo>
                    <a:pt x="26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1" y="196"/>
                    <a:pt x="2" y="193"/>
                  </a:cubicBezTo>
                  <a:lnTo>
                    <a:pt x="70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4" y="7"/>
                    <a:pt x="96" y="13"/>
                  </a:cubicBezTo>
                  <a:lnTo>
                    <a:pt x="16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5" name="Freeform 48">
              <a:extLst>
                <a:ext uri="{FF2B5EF4-FFF2-40B4-BE49-F238E27FC236}">
                  <a16:creationId xmlns:a16="http://schemas.microsoft.com/office/drawing/2014/main" id="{2A912C1F-6C9E-4223-B87D-01A5125A172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727825" y="6421438"/>
              <a:ext cx="53975" cy="79375"/>
            </a:xfrm>
            <a:custGeom>
              <a:avLst/>
              <a:gdLst>
                <a:gd name="T0" fmla="*/ 61 w 151"/>
                <a:gd name="T1" fmla="*/ 107 h 215"/>
                <a:gd name="T2" fmla="*/ 30 w 151"/>
                <a:gd name="T3" fmla="*/ 144 h 215"/>
                <a:gd name="T4" fmla="*/ 30 w 151"/>
                <a:gd name="T5" fmla="*/ 198 h 215"/>
                <a:gd name="T6" fmla="*/ 15 w 151"/>
                <a:gd name="T7" fmla="*/ 215 h 215"/>
                <a:gd name="T8" fmla="*/ 0 w 151"/>
                <a:gd name="T9" fmla="*/ 198 h 215"/>
                <a:gd name="T10" fmla="*/ 0 w 151"/>
                <a:gd name="T11" fmla="*/ 17 h 215"/>
                <a:gd name="T12" fmla="*/ 15 w 151"/>
                <a:gd name="T13" fmla="*/ 0 h 215"/>
                <a:gd name="T14" fmla="*/ 30 w 151"/>
                <a:gd name="T15" fmla="*/ 17 h 215"/>
                <a:gd name="T16" fmla="*/ 30 w 151"/>
                <a:gd name="T17" fmla="*/ 101 h 215"/>
                <a:gd name="T18" fmla="*/ 105 w 151"/>
                <a:gd name="T19" fmla="*/ 6 h 215"/>
                <a:gd name="T20" fmla="*/ 118 w 151"/>
                <a:gd name="T21" fmla="*/ 0 h 215"/>
                <a:gd name="T22" fmla="*/ 132 w 151"/>
                <a:gd name="T23" fmla="*/ 13 h 215"/>
                <a:gd name="T24" fmla="*/ 126 w 151"/>
                <a:gd name="T25" fmla="*/ 26 h 215"/>
                <a:gd name="T26" fmla="*/ 79 w 151"/>
                <a:gd name="T27" fmla="*/ 83 h 215"/>
                <a:gd name="T28" fmla="*/ 149 w 151"/>
                <a:gd name="T29" fmla="*/ 190 h 215"/>
                <a:gd name="T30" fmla="*/ 151 w 151"/>
                <a:gd name="T31" fmla="*/ 199 h 215"/>
                <a:gd name="T32" fmla="*/ 137 w 151"/>
                <a:gd name="T33" fmla="*/ 215 h 215"/>
                <a:gd name="T34" fmla="*/ 124 w 151"/>
                <a:gd name="T35" fmla="*/ 207 h 215"/>
                <a:gd name="T36" fmla="*/ 61 w 151"/>
                <a:gd name="T37" fmla="*/ 10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215">
                  <a:moveTo>
                    <a:pt x="61" y="107"/>
                  </a:moveTo>
                  <a:lnTo>
                    <a:pt x="30" y="144"/>
                  </a:lnTo>
                  <a:lnTo>
                    <a:pt x="30" y="198"/>
                  </a:lnTo>
                  <a:cubicBezTo>
                    <a:pt x="30" y="208"/>
                    <a:pt x="25" y="215"/>
                    <a:pt x="15" y="215"/>
                  </a:cubicBezTo>
                  <a:cubicBezTo>
                    <a:pt x="6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6" y="0"/>
                    <a:pt x="15" y="0"/>
                  </a:cubicBezTo>
                  <a:cubicBezTo>
                    <a:pt x="24" y="0"/>
                    <a:pt x="30" y="8"/>
                    <a:pt x="30" y="17"/>
                  </a:cubicBezTo>
                  <a:lnTo>
                    <a:pt x="30" y="101"/>
                  </a:lnTo>
                  <a:lnTo>
                    <a:pt x="105" y="6"/>
                  </a:lnTo>
                  <a:cubicBezTo>
                    <a:pt x="109" y="2"/>
                    <a:pt x="113" y="0"/>
                    <a:pt x="118" y="0"/>
                  </a:cubicBezTo>
                  <a:cubicBezTo>
                    <a:pt x="126" y="0"/>
                    <a:pt x="132" y="5"/>
                    <a:pt x="132" y="13"/>
                  </a:cubicBezTo>
                  <a:cubicBezTo>
                    <a:pt x="132" y="17"/>
                    <a:pt x="130" y="21"/>
                    <a:pt x="126" y="26"/>
                  </a:cubicBezTo>
                  <a:lnTo>
                    <a:pt x="79" y="83"/>
                  </a:lnTo>
                  <a:lnTo>
                    <a:pt x="149" y="190"/>
                  </a:lnTo>
                  <a:cubicBezTo>
                    <a:pt x="151" y="193"/>
                    <a:pt x="151" y="196"/>
                    <a:pt x="151" y="199"/>
                  </a:cubicBezTo>
                  <a:cubicBezTo>
                    <a:pt x="151" y="208"/>
                    <a:pt x="145" y="215"/>
                    <a:pt x="137" y="215"/>
                  </a:cubicBezTo>
                  <a:cubicBezTo>
                    <a:pt x="132" y="215"/>
                    <a:pt x="127" y="212"/>
                    <a:pt x="124" y="207"/>
                  </a:cubicBezTo>
                  <a:lnTo>
                    <a:pt x="6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6" name="Freeform 49">
              <a:extLst>
                <a:ext uri="{FF2B5EF4-FFF2-40B4-BE49-F238E27FC236}">
                  <a16:creationId xmlns:a16="http://schemas.microsoft.com/office/drawing/2014/main" id="{534A97EA-6786-4A92-8E86-60D2543BA568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792913" y="6421438"/>
              <a:ext cx="58738" cy="79375"/>
            </a:xfrm>
            <a:custGeom>
              <a:avLst/>
              <a:gdLst>
                <a:gd name="T0" fmla="*/ 58 w 166"/>
                <a:gd name="T1" fmla="*/ 126 h 215"/>
                <a:gd name="T2" fmla="*/ 107 w 166"/>
                <a:gd name="T3" fmla="*/ 126 h 215"/>
                <a:gd name="T4" fmla="*/ 83 w 166"/>
                <a:gd name="T5" fmla="*/ 56 h 215"/>
                <a:gd name="T6" fmla="*/ 58 w 166"/>
                <a:gd name="T7" fmla="*/ 126 h 215"/>
                <a:gd name="T8" fmla="*/ 164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7 w 166"/>
                <a:gd name="T15" fmla="*/ 205 h 215"/>
                <a:gd name="T16" fmla="*/ 117 w 166"/>
                <a:gd name="T17" fmla="*/ 153 h 215"/>
                <a:gd name="T18" fmla="*/ 48 w 166"/>
                <a:gd name="T19" fmla="*/ 153 h 215"/>
                <a:gd name="T20" fmla="*/ 28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1 w 166"/>
                <a:gd name="T27" fmla="*/ 193 h 215"/>
                <a:gd name="T28" fmla="*/ 69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4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8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8" y="126"/>
                  </a:lnTo>
                  <a:close/>
                  <a:moveTo>
                    <a:pt x="164" y="193"/>
                  </a:moveTo>
                  <a:cubicBezTo>
                    <a:pt x="165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0" y="212"/>
                    <a:pt x="137" y="205"/>
                  </a:cubicBezTo>
                  <a:lnTo>
                    <a:pt x="117" y="153"/>
                  </a:lnTo>
                  <a:lnTo>
                    <a:pt x="48" y="153"/>
                  </a:lnTo>
                  <a:lnTo>
                    <a:pt x="28" y="205"/>
                  </a:lnTo>
                  <a:cubicBezTo>
                    <a:pt x="25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69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3" y="7"/>
                    <a:pt x="96" y="13"/>
                  </a:cubicBezTo>
                  <a:lnTo>
                    <a:pt x="164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7" name="Freeform 50">
              <a:extLst>
                <a:ext uri="{FF2B5EF4-FFF2-40B4-BE49-F238E27FC236}">
                  <a16:creationId xmlns:a16="http://schemas.microsoft.com/office/drawing/2014/main" id="{D82BA9C6-8B39-4062-A0CA-7A80591A4E5B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859588" y="6421438"/>
              <a:ext cx="61913" cy="79375"/>
            </a:xfrm>
            <a:custGeom>
              <a:avLst/>
              <a:gdLst>
                <a:gd name="T0" fmla="*/ 157 w 174"/>
                <a:gd name="T1" fmla="*/ 0 h 215"/>
                <a:gd name="T2" fmla="*/ 174 w 174"/>
                <a:gd name="T3" fmla="*/ 14 h 215"/>
                <a:gd name="T4" fmla="*/ 157 w 174"/>
                <a:gd name="T5" fmla="*/ 27 h 215"/>
                <a:gd name="T6" fmla="*/ 102 w 174"/>
                <a:gd name="T7" fmla="*/ 27 h 215"/>
                <a:gd name="T8" fmla="*/ 102 w 174"/>
                <a:gd name="T9" fmla="*/ 198 h 215"/>
                <a:gd name="T10" fmla="*/ 87 w 174"/>
                <a:gd name="T11" fmla="*/ 215 h 215"/>
                <a:gd name="T12" fmla="*/ 72 w 174"/>
                <a:gd name="T13" fmla="*/ 198 h 215"/>
                <a:gd name="T14" fmla="*/ 72 w 174"/>
                <a:gd name="T15" fmla="*/ 27 h 215"/>
                <a:gd name="T16" fmla="*/ 17 w 174"/>
                <a:gd name="T17" fmla="*/ 27 h 215"/>
                <a:gd name="T18" fmla="*/ 0 w 174"/>
                <a:gd name="T19" fmla="*/ 14 h 215"/>
                <a:gd name="T20" fmla="*/ 17 w 174"/>
                <a:gd name="T21" fmla="*/ 0 h 215"/>
                <a:gd name="T22" fmla="*/ 157 w 174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15">
                  <a:moveTo>
                    <a:pt x="157" y="0"/>
                  </a:moveTo>
                  <a:cubicBezTo>
                    <a:pt x="167" y="0"/>
                    <a:pt x="174" y="4"/>
                    <a:pt x="174" y="14"/>
                  </a:cubicBezTo>
                  <a:cubicBezTo>
                    <a:pt x="174" y="24"/>
                    <a:pt x="167" y="27"/>
                    <a:pt x="157" y="27"/>
                  </a:cubicBezTo>
                  <a:lnTo>
                    <a:pt x="102" y="27"/>
                  </a:lnTo>
                  <a:lnTo>
                    <a:pt x="102" y="198"/>
                  </a:lnTo>
                  <a:cubicBezTo>
                    <a:pt x="102" y="208"/>
                    <a:pt x="97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7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8" name="Freeform 51">
              <a:extLst>
                <a:ext uri="{FF2B5EF4-FFF2-40B4-BE49-F238E27FC236}">
                  <a16:creationId xmlns:a16="http://schemas.microsoft.com/office/drawing/2014/main" id="{28A451E7-6505-49C0-840B-A1ECE44EF25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932613" y="6421438"/>
              <a:ext cx="53975" cy="79375"/>
            </a:xfrm>
            <a:custGeom>
              <a:avLst/>
              <a:gdLst>
                <a:gd name="T0" fmla="*/ 125 w 146"/>
                <a:gd name="T1" fmla="*/ 0 h 215"/>
                <a:gd name="T2" fmla="*/ 141 w 146"/>
                <a:gd name="T3" fmla="*/ 14 h 215"/>
                <a:gd name="T4" fmla="*/ 125 w 146"/>
                <a:gd name="T5" fmla="*/ 27 h 215"/>
                <a:gd name="T6" fmla="*/ 29 w 146"/>
                <a:gd name="T7" fmla="*/ 27 h 215"/>
                <a:gd name="T8" fmla="*/ 29 w 146"/>
                <a:gd name="T9" fmla="*/ 91 h 215"/>
                <a:gd name="T10" fmla="*/ 100 w 146"/>
                <a:gd name="T11" fmla="*/ 91 h 215"/>
                <a:gd name="T12" fmla="*/ 115 w 146"/>
                <a:gd name="T13" fmla="*/ 105 h 215"/>
                <a:gd name="T14" fmla="*/ 100 w 146"/>
                <a:gd name="T15" fmla="*/ 118 h 215"/>
                <a:gd name="T16" fmla="*/ 29 w 146"/>
                <a:gd name="T17" fmla="*/ 118 h 215"/>
                <a:gd name="T18" fmla="*/ 29 w 146"/>
                <a:gd name="T19" fmla="*/ 188 h 215"/>
                <a:gd name="T20" fmla="*/ 130 w 146"/>
                <a:gd name="T21" fmla="*/ 188 h 215"/>
                <a:gd name="T22" fmla="*/ 146 w 146"/>
                <a:gd name="T23" fmla="*/ 202 h 215"/>
                <a:gd name="T24" fmla="*/ 130 w 146"/>
                <a:gd name="T25" fmla="*/ 215 h 215"/>
                <a:gd name="T26" fmla="*/ 16 w 146"/>
                <a:gd name="T27" fmla="*/ 215 h 215"/>
                <a:gd name="T28" fmla="*/ 0 w 146"/>
                <a:gd name="T29" fmla="*/ 198 h 215"/>
                <a:gd name="T30" fmla="*/ 0 w 146"/>
                <a:gd name="T31" fmla="*/ 17 h 215"/>
                <a:gd name="T32" fmla="*/ 16 w 146"/>
                <a:gd name="T33" fmla="*/ 0 h 215"/>
                <a:gd name="T34" fmla="*/ 125 w 146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15">
                  <a:moveTo>
                    <a:pt x="125" y="0"/>
                  </a:moveTo>
                  <a:cubicBezTo>
                    <a:pt x="134" y="0"/>
                    <a:pt x="141" y="4"/>
                    <a:pt x="141" y="14"/>
                  </a:cubicBezTo>
                  <a:cubicBezTo>
                    <a:pt x="141" y="24"/>
                    <a:pt x="134" y="27"/>
                    <a:pt x="125" y="27"/>
                  </a:cubicBezTo>
                  <a:lnTo>
                    <a:pt x="29" y="27"/>
                  </a:lnTo>
                  <a:lnTo>
                    <a:pt x="29" y="91"/>
                  </a:lnTo>
                  <a:lnTo>
                    <a:pt x="100" y="91"/>
                  </a:lnTo>
                  <a:cubicBezTo>
                    <a:pt x="109" y="91"/>
                    <a:pt x="115" y="94"/>
                    <a:pt x="115" y="105"/>
                  </a:cubicBezTo>
                  <a:cubicBezTo>
                    <a:pt x="115" y="115"/>
                    <a:pt x="109" y="118"/>
                    <a:pt x="100" y="118"/>
                  </a:cubicBezTo>
                  <a:lnTo>
                    <a:pt x="29" y="118"/>
                  </a:lnTo>
                  <a:lnTo>
                    <a:pt x="29" y="188"/>
                  </a:lnTo>
                  <a:lnTo>
                    <a:pt x="130" y="188"/>
                  </a:lnTo>
                  <a:cubicBezTo>
                    <a:pt x="139" y="188"/>
                    <a:pt x="146" y="191"/>
                    <a:pt x="146" y="202"/>
                  </a:cubicBezTo>
                  <a:cubicBezTo>
                    <a:pt x="146" y="212"/>
                    <a:pt x="139" y="215"/>
                    <a:pt x="130" y="215"/>
                  </a:cubicBezTo>
                  <a:lnTo>
                    <a:pt x="16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7" y="0"/>
                    <a:pt x="16" y="0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" name="Freeform 52">
              <a:extLst>
                <a:ext uri="{FF2B5EF4-FFF2-40B4-BE49-F238E27FC236}">
                  <a16:creationId xmlns:a16="http://schemas.microsoft.com/office/drawing/2014/main" id="{23390717-4483-43F7-A528-49852DE021D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000875" y="6421438"/>
              <a:ext cx="53975" cy="79375"/>
            </a:xfrm>
            <a:custGeom>
              <a:avLst/>
              <a:gdLst>
                <a:gd name="T0" fmla="*/ 153 w 153"/>
                <a:gd name="T1" fmla="*/ 198 h 215"/>
                <a:gd name="T2" fmla="*/ 138 w 153"/>
                <a:gd name="T3" fmla="*/ 215 h 215"/>
                <a:gd name="T4" fmla="*/ 124 w 153"/>
                <a:gd name="T5" fmla="*/ 198 h 215"/>
                <a:gd name="T6" fmla="*/ 124 w 153"/>
                <a:gd name="T7" fmla="*/ 68 h 215"/>
                <a:gd name="T8" fmla="*/ 89 w 153"/>
                <a:gd name="T9" fmla="*/ 135 h 215"/>
                <a:gd name="T10" fmla="*/ 77 w 153"/>
                <a:gd name="T11" fmla="*/ 143 h 215"/>
                <a:gd name="T12" fmla="*/ 64 w 153"/>
                <a:gd name="T13" fmla="*/ 135 h 215"/>
                <a:gd name="T14" fmla="*/ 29 w 153"/>
                <a:gd name="T15" fmla="*/ 68 h 215"/>
                <a:gd name="T16" fmla="*/ 29 w 153"/>
                <a:gd name="T17" fmla="*/ 198 h 215"/>
                <a:gd name="T18" fmla="*/ 14 w 153"/>
                <a:gd name="T19" fmla="*/ 215 h 215"/>
                <a:gd name="T20" fmla="*/ 0 w 153"/>
                <a:gd name="T21" fmla="*/ 198 h 215"/>
                <a:gd name="T22" fmla="*/ 0 w 153"/>
                <a:gd name="T23" fmla="*/ 16 h 215"/>
                <a:gd name="T24" fmla="*/ 14 w 153"/>
                <a:gd name="T25" fmla="*/ 0 h 215"/>
                <a:gd name="T26" fmla="*/ 27 w 153"/>
                <a:gd name="T27" fmla="*/ 8 h 215"/>
                <a:gd name="T28" fmla="*/ 77 w 153"/>
                <a:gd name="T29" fmla="*/ 104 h 215"/>
                <a:gd name="T30" fmla="*/ 126 w 153"/>
                <a:gd name="T31" fmla="*/ 8 h 215"/>
                <a:gd name="T32" fmla="*/ 139 w 153"/>
                <a:gd name="T33" fmla="*/ 0 h 215"/>
                <a:gd name="T34" fmla="*/ 153 w 153"/>
                <a:gd name="T35" fmla="*/ 16 h 215"/>
                <a:gd name="T36" fmla="*/ 153 w 153"/>
                <a:gd name="T37" fmla="*/ 19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3" h="215">
                  <a:moveTo>
                    <a:pt x="153" y="198"/>
                  </a:moveTo>
                  <a:cubicBezTo>
                    <a:pt x="153" y="208"/>
                    <a:pt x="148" y="215"/>
                    <a:pt x="138" y="215"/>
                  </a:cubicBezTo>
                  <a:cubicBezTo>
                    <a:pt x="129" y="215"/>
                    <a:pt x="124" y="208"/>
                    <a:pt x="124" y="198"/>
                  </a:cubicBezTo>
                  <a:lnTo>
                    <a:pt x="124" y="68"/>
                  </a:lnTo>
                  <a:lnTo>
                    <a:pt x="89" y="135"/>
                  </a:lnTo>
                  <a:cubicBezTo>
                    <a:pt x="87" y="139"/>
                    <a:pt x="83" y="143"/>
                    <a:pt x="77" y="143"/>
                  </a:cubicBezTo>
                  <a:cubicBezTo>
                    <a:pt x="70" y="143"/>
                    <a:pt x="66" y="139"/>
                    <a:pt x="64" y="135"/>
                  </a:cubicBezTo>
                  <a:lnTo>
                    <a:pt x="29" y="68"/>
                  </a:lnTo>
                  <a:lnTo>
                    <a:pt x="29" y="198"/>
                  </a:lnTo>
                  <a:cubicBezTo>
                    <a:pt x="29" y="208"/>
                    <a:pt x="24" y="215"/>
                    <a:pt x="14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6"/>
                  </a:ln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5" y="4"/>
                    <a:pt x="27" y="8"/>
                  </a:cubicBezTo>
                  <a:lnTo>
                    <a:pt x="77" y="104"/>
                  </a:lnTo>
                  <a:lnTo>
                    <a:pt x="126" y="8"/>
                  </a:lnTo>
                  <a:cubicBezTo>
                    <a:pt x="128" y="4"/>
                    <a:pt x="131" y="0"/>
                    <a:pt x="139" y="0"/>
                  </a:cubicBezTo>
                  <a:cubicBezTo>
                    <a:pt x="148" y="0"/>
                    <a:pt x="153" y="7"/>
                    <a:pt x="153" y="16"/>
                  </a:cubicBezTo>
                  <a:lnTo>
                    <a:pt x="153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0" name="Freeform 53">
              <a:extLst>
                <a:ext uri="{FF2B5EF4-FFF2-40B4-BE49-F238E27FC236}">
                  <a16:creationId xmlns:a16="http://schemas.microsoft.com/office/drawing/2014/main" id="{4D30EE57-5BE2-405A-9B84-BBCF25D6AE8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072313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1 w 128"/>
                <a:gd name="T3" fmla="*/ 27 h 215"/>
                <a:gd name="T4" fmla="*/ 79 w 128"/>
                <a:gd name="T5" fmla="*/ 27 h 215"/>
                <a:gd name="T6" fmla="*/ 79 w 128"/>
                <a:gd name="T7" fmla="*/ 188 h 215"/>
                <a:gd name="T8" fmla="*/ 111 w 128"/>
                <a:gd name="T9" fmla="*/ 188 h 215"/>
                <a:gd name="T10" fmla="*/ 128 w 128"/>
                <a:gd name="T11" fmla="*/ 202 h 215"/>
                <a:gd name="T12" fmla="*/ 111 w 128"/>
                <a:gd name="T13" fmla="*/ 215 h 215"/>
                <a:gd name="T14" fmla="*/ 17 w 128"/>
                <a:gd name="T15" fmla="*/ 215 h 215"/>
                <a:gd name="T16" fmla="*/ 0 w 128"/>
                <a:gd name="T17" fmla="*/ 202 h 215"/>
                <a:gd name="T18" fmla="*/ 17 w 128"/>
                <a:gd name="T19" fmla="*/ 188 h 215"/>
                <a:gd name="T20" fmla="*/ 49 w 128"/>
                <a:gd name="T21" fmla="*/ 188 h 215"/>
                <a:gd name="T22" fmla="*/ 49 w 128"/>
                <a:gd name="T23" fmla="*/ 27 h 215"/>
                <a:gd name="T24" fmla="*/ 17 w 128"/>
                <a:gd name="T25" fmla="*/ 27 h 215"/>
                <a:gd name="T26" fmla="*/ 0 w 128"/>
                <a:gd name="T27" fmla="*/ 14 h 215"/>
                <a:gd name="T28" fmla="*/ 17 w 128"/>
                <a:gd name="T29" fmla="*/ 0 h 215"/>
                <a:gd name="T30" fmla="*/ 111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1" y="27"/>
                    <a:pt x="111" y="27"/>
                  </a:cubicBezTo>
                  <a:lnTo>
                    <a:pt x="79" y="27"/>
                  </a:lnTo>
                  <a:lnTo>
                    <a:pt x="79" y="188"/>
                  </a:lnTo>
                  <a:lnTo>
                    <a:pt x="111" y="188"/>
                  </a:lnTo>
                  <a:cubicBezTo>
                    <a:pt x="121" y="188"/>
                    <a:pt x="128" y="192"/>
                    <a:pt x="128" y="202"/>
                  </a:cubicBezTo>
                  <a:cubicBezTo>
                    <a:pt x="128" y="211"/>
                    <a:pt x="121" y="215"/>
                    <a:pt x="111" y="215"/>
                  </a:cubicBezTo>
                  <a:lnTo>
                    <a:pt x="17" y="215"/>
                  </a:lnTo>
                  <a:cubicBezTo>
                    <a:pt x="7" y="215"/>
                    <a:pt x="0" y="211"/>
                    <a:pt x="0" y="202"/>
                  </a:cubicBezTo>
                  <a:cubicBezTo>
                    <a:pt x="0" y="192"/>
                    <a:pt x="7" y="188"/>
                    <a:pt x="17" y="188"/>
                  </a:cubicBezTo>
                  <a:lnTo>
                    <a:pt x="49" y="188"/>
                  </a:lnTo>
                  <a:lnTo>
                    <a:pt x="49" y="27"/>
                  </a:lnTo>
                  <a:lnTo>
                    <a:pt x="17" y="27"/>
                  </a:lnTo>
                  <a:cubicBezTo>
                    <a:pt x="7" y="27"/>
                    <a:pt x="0" y="23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11" y="0"/>
                  </a:lnTo>
                  <a:cubicBezTo>
                    <a:pt x="121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1" name="Freeform 54">
              <a:extLst>
                <a:ext uri="{FF2B5EF4-FFF2-40B4-BE49-F238E27FC236}">
                  <a16:creationId xmlns:a16="http://schemas.microsoft.com/office/drawing/2014/main" id="{322AEFFC-A422-4381-9040-CE8744625DBB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135813" y="6421438"/>
              <a:ext cx="58738" cy="79375"/>
            </a:xfrm>
            <a:custGeom>
              <a:avLst/>
              <a:gdLst>
                <a:gd name="T0" fmla="*/ 59 w 166"/>
                <a:gd name="T1" fmla="*/ 126 h 215"/>
                <a:gd name="T2" fmla="*/ 107 w 166"/>
                <a:gd name="T3" fmla="*/ 126 h 215"/>
                <a:gd name="T4" fmla="*/ 83 w 166"/>
                <a:gd name="T5" fmla="*/ 56 h 215"/>
                <a:gd name="T6" fmla="*/ 59 w 166"/>
                <a:gd name="T7" fmla="*/ 126 h 215"/>
                <a:gd name="T8" fmla="*/ 165 w 166"/>
                <a:gd name="T9" fmla="*/ 193 h 215"/>
                <a:gd name="T10" fmla="*/ 166 w 166"/>
                <a:gd name="T11" fmla="*/ 200 h 215"/>
                <a:gd name="T12" fmla="*/ 151 w 166"/>
                <a:gd name="T13" fmla="*/ 215 h 215"/>
                <a:gd name="T14" fmla="*/ 138 w 166"/>
                <a:gd name="T15" fmla="*/ 205 h 215"/>
                <a:gd name="T16" fmla="*/ 117 w 166"/>
                <a:gd name="T17" fmla="*/ 153 h 215"/>
                <a:gd name="T18" fmla="*/ 49 w 166"/>
                <a:gd name="T19" fmla="*/ 153 h 215"/>
                <a:gd name="T20" fmla="*/ 28 w 166"/>
                <a:gd name="T21" fmla="*/ 205 h 215"/>
                <a:gd name="T22" fmla="*/ 15 w 166"/>
                <a:gd name="T23" fmla="*/ 215 h 215"/>
                <a:gd name="T24" fmla="*/ 0 w 166"/>
                <a:gd name="T25" fmla="*/ 200 h 215"/>
                <a:gd name="T26" fmla="*/ 1 w 166"/>
                <a:gd name="T27" fmla="*/ 193 h 215"/>
                <a:gd name="T28" fmla="*/ 70 w 166"/>
                <a:gd name="T29" fmla="*/ 13 h 215"/>
                <a:gd name="T30" fmla="*/ 83 w 166"/>
                <a:gd name="T31" fmla="*/ 0 h 215"/>
                <a:gd name="T32" fmla="*/ 96 w 166"/>
                <a:gd name="T33" fmla="*/ 13 h 215"/>
                <a:gd name="T34" fmla="*/ 165 w 166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5">
                  <a:moveTo>
                    <a:pt x="59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9" y="126"/>
                  </a:lnTo>
                  <a:close/>
                  <a:moveTo>
                    <a:pt x="165" y="193"/>
                  </a:moveTo>
                  <a:cubicBezTo>
                    <a:pt x="166" y="196"/>
                    <a:pt x="166" y="198"/>
                    <a:pt x="166" y="200"/>
                  </a:cubicBezTo>
                  <a:cubicBezTo>
                    <a:pt x="166" y="209"/>
                    <a:pt x="160" y="215"/>
                    <a:pt x="151" y="215"/>
                  </a:cubicBezTo>
                  <a:cubicBezTo>
                    <a:pt x="145" y="215"/>
                    <a:pt x="140" y="212"/>
                    <a:pt x="138" y="205"/>
                  </a:cubicBezTo>
                  <a:lnTo>
                    <a:pt x="117" y="153"/>
                  </a:lnTo>
                  <a:lnTo>
                    <a:pt x="49" y="153"/>
                  </a:lnTo>
                  <a:lnTo>
                    <a:pt x="28" y="205"/>
                  </a:lnTo>
                  <a:cubicBezTo>
                    <a:pt x="26" y="212"/>
                    <a:pt x="21" y="215"/>
                    <a:pt x="15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70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4" y="7"/>
                    <a:pt x="96" y="13"/>
                  </a:cubicBezTo>
                  <a:lnTo>
                    <a:pt x="16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2" name="Freeform 55">
              <a:extLst>
                <a:ext uri="{FF2B5EF4-FFF2-40B4-BE49-F238E27FC236}">
                  <a16:creationId xmlns:a16="http://schemas.microsoft.com/office/drawing/2014/main" id="{1C2D8EBF-350E-4A9C-9BE3-17B7923BF43B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273925" y="6437313"/>
              <a:ext cx="57150" cy="58738"/>
            </a:xfrm>
            <a:custGeom>
              <a:avLst/>
              <a:gdLst>
                <a:gd name="T0" fmla="*/ 91 w 156"/>
                <a:gd name="T1" fmla="*/ 140 h 155"/>
                <a:gd name="T2" fmla="*/ 78 w 156"/>
                <a:gd name="T3" fmla="*/ 155 h 155"/>
                <a:gd name="T4" fmla="*/ 65 w 156"/>
                <a:gd name="T5" fmla="*/ 140 h 155"/>
                <a:gd name="T6" fmla="*/ 65 w 156"/>
                <a:gd name="T7" fmla="*/ 91 h 155"/>
                <a:gd name="T8" fmla="*/ 16 w 156"/>
                <a:gd name="T9" fmla="*/ 91 h 155"/>
                <a:gd name="T10" fmla="*/ 0 w 156"/>
                <a:gd name="T11" fmla="*/ 78 h 155"/>
                <a:gd name="T12" fmla="*/ 16 w 156"/>
                <a:gd name="T13" fmla="*/ 65 h 155"/>
                <a:gd name="T14" fmla="*/ 65 w 156"/>
                <a:gd name="T15" fmla="*/ 65 h 155"/>
                <a:gd name="T16" fmla="*/ 65 w 156"/>
                <a:gd name="T17" fmla="*/ 16 h 155"/>
                <a:gd name="T18" fmla="*/ 78 w 156"/>
                <a:gd name="T19" fmla="*/ 0 h 155"/>
                <a:gd name="T20" fmla="*/ 91 w 156"/>
                <a:gd name="T21" fmla="*/ 16 h 155"/>
                <a:gd name="T22" fmla="*/ 91 w 156"/>
                <a:gd name="T23" fmla="*/ 65 h 155"/>
                <a:gd name="T24" fmla="*/ 140 w 156"/>
                <a:gd name="T25" fmla="*/ 65 h 155"/>
                <a:gd name="T26" fmla="*/ 156 w 156"/>
                <a:gd name="T27" fmla="*/ 78 h 155"/>
                <a:gd name="T28" fmla="*/ 140 w 156"/>
                <a:gd name="T29" fmla="*/ 91 h 155"/>
                <a:gd name="T30" fmla="*/ 91 w 156"/>
                <a:gd name="T31" fmla="*/ 91 h 155"/>
                <a:gd name="T32" fmla="*/ 91 w 156"/>
                <a:gd name="T33" fmla="*/ 14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5">
                  <a:moveTo>
                    <a:pt x="91" y="140"/>
                  </a:moveTo>
                  <a:cubicBezTo>
                    <a:pt x="91" y="149"/>
                    <a:pt x="88" y="155"/>
                    <a:pt x="78" y="155"/>
                  </a:cubicBezTo>
                  <a:cubicBezTo>
                    <a:pt x="68" y="155"/>
                    <a:pt x="65" y="149"/>
                    <a:pt x="65" y="140"/>
                  </a:cubicBezTo>
                  <a:lnTo>
                    <a:pt x="65" y="91"/>
                  </a:lnTo>
                  <a:lnTo>
                    <a:pt x="16" y="91"/>
                  </a:lnTo>
                  <a:cubicBezTo>
                    <a:pt x="6" y="91"/>
                    <a:pt x="0" y="87"/>
                    <a:pt x="0" y="78"/>
                  </a:cubicBezTo>
                  <a:cubicBezTo>
                    <a:pt x="0" y="68"/>
                    <a:pt x="6" y="65"/>
                    <a:pt x="16" y="65"/>
                  </a:cubicBezTo>
                  <a:lnTo>
                    <a:pt x="65" y="65"/>
                  </a:lnTo>
                  <a:lnTo>
                    <a:pt x="65" y="16"/>
                  </a:lnTo>
                  <a:cubicBezTo>
                    <a:pt x="65" y="6"/>
                    <a:pt x="68" y="0"/>
                    <a:pt x="78" y="0"/>
                  </a:cubicBezTo>
                  <a:cubicBezTo>
                    <a:pt x="88" y="0"/>
                    <a:pt x="91" y="6"/>
                    <a:pt x="91" y="16"/>
                  </a:cubicBezTo>
                  <a:lnTo>
                    <a:pt x="91" y="65"/>
                  </a:lnTo>
                  <a:lnTo>
                    <a:pt x="140" y="65"/>
                  </a:lnTo>
                  <a:cubicBezTo>
                    <a:pt x="149" y="65"/>
                    <a:pt x="156" y="68"/>
                    <a:pt x="156" y="78"/>
                  </a:cubicBezTo>
                  <a:cubicBezTo>
                    <a:pt x="156" y="87"/>
                    <a:pt x="149" y="91"/>
                    <a:pt x="140" y="91"/>
                  </a:cubicBezTo>
                  <a:lnTo>
                    <a:pt x="91" y="91"/>
                  </a:lnTo>
                  <a:lnTo>
                    <a:pt x="91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3" name="Freeform 56">
              <a:extLst>
                <a:ext uri="{FF2B5EF4-FFF2-40B4-BE49-F238E27FC236}">
                  <a16:creationId xmlns:a16="http://schemas.microsoft.com/office/drawing/2014/main" id="{23872023-7ACB-4C29-A5E4-D62CBA24AAE5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408863" y="6421438"/>
              <a:ext cx="61913" cy="79375"/>
            </a:xfrm>
            <a:custGeom>
              <a:avLst/>
              <a:gdLst>
                <a:gd name="T0" fmla="*/ 157 w 174"/>
                <a:gd name="T1" fmla="*/ 0 h 215"/>
                <a:gd name="T2" fmla="*/ 174 w 174"/>
                <a:gd name="T3" fmla="*/ 14 h 215"/>
                <a:gd name="T4" fmla="*/ 157 w 174"/>
                <a:gd name="T5" fmla="*/ 27 h 215"/>
                <a:gd name="T6" fmla="*/ 102 w 174"/>
                <a:gd name="T7" fmla="*/ 27 h 215"/>
                <a:gd name="T8" fmla="*/ 102 w 174"/>
                <a:gd name="T9" fmla="*/ 198 h 215"/>
                <a:gd name="T10" fmla="*/ 87 w 174"/>
                <a:gd name="T11" fmla="*/ 215 h 215"/>
                <a:gd name="T12" fmla="*/ 72 w 174"/>
                <a:gd name="T13" fmla="*/ 198 h 215"/>
                <a:gd name="T14" fmla="*/ 72 w 174"/>
                <a:gd name="T15" fmla="*/ 27 h 215"/>
                <a:gd name="T16" fmla="*/ 17 w 174"/>
                <a:gd name="T17" fmla="*/ 27 h 215"/>
                <a:gd name="T18" fmla="*/ 0 w 174"/>
                <a:gd name="T19" fmla="*/ 14 h 215"/>
                <a:gd name="T20" fmla="*/ 17 w 174"/>
                <a:gd name="T21" fmla="*/ 0 h 215"/>
                <a:gd name="T22" fmla="*/ 157 w 174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15">
                  <a:moveTo>
                    <a:pt x="157" y="0"/>
                  </a:moveTo>
                  <a:cubicBezTo>
                    <a:pt x="167" y="0"/>
                    <a:pt x="174" y="4"/>
                    <a:pt x="174" y="14"/>
                  </a:cubicBezTo>
                  <a:cubicBezTo>
                    <a:pt x="174" y="24"/>
                    <a:pt x="167" y="27"/>
                    <a:pt x="157" y="27"/>
                  </a:cubicBezTo>
                  <a:lnTo>
                    <a:pt x="102" y="27"/>
                  </a:lnTo>
                  <a:lnTo>
                    <a:pt x="102" y="198"/>
                  </a:lnTo>
                  <a:cubicBezTo>
                    <a:pt x="102" y="208"/>
                    <a:pt x="97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7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4" name="Freeform 57">
              <a:extLst>
                <a:ext uri="{FF2B5EF4-FFF2-40B4-BE49-F238E27FC236}">
                  <a16:creationId xmlns:a16="http://schemas.microsoft.com/office/drawing/2014/main" id="{0B94BD39-F719-4E35-8231-BB4D368FD26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481888" y="6421438"/>
              <a:ext cx="52388" cy="79375"/>
            </a:xfrm>
            <a:custGeom>
              <a:avLst/>
              <a:gdLst>
                <a:gd name="T0" fmla="*/ 125 w 146"/>
                <a:gd name="T1" fmla="*/ 0 h 215"/>
                <a:gd name="T2" fmla="*/ 141 w 146"/>
                <a:gd name="T3" fmla="*/ 14 h 215"/>
                <a:gd name="T4" fmla="*/ 125 w 146"/>
                <a:gd name="T5" fmla="*/ 27 h 215"/>
                <a:gd name="T6" fmla="*/ 29 w 146"/>
                <a:gd name="T7" fmla="*/ 27 h 215"/>
                <a:gd name="T8" fmla="*/ 29 w 146"/>
                <a:gd name="T9" fmla="*/ 91 h 215"/>
                <a:gd name="T10" fmla="*/ 100 w 146"/>
                <a:gd name="T11" fmla="*/ 91 h 215"/>
                <a:gd name="T12" fmla="*/ 115 w 146"/>
                <a:gd name="T13" fmla="*/ 105 h 215"/>
                <a:gd name="T14" fmla="*/ 100 w 146"/>
                <a:gd name="T15" fmla="*/ 118 h 215"/>
                <a:gd name="T16" fmla="*/ 29 w 146"/>
                <a:gd name="T17" fmla="*/ 118 h 215"/>
                <a:gd name="T18" fmla="*/ 29 w 146"/>
                <a:gd name="T19" fmla="*/ 188 h 215"/>
                <a:gd name="T20" fmla="*/ 130 w 146"/>
                <a:gd name="T21" fmla="*/ 188 h 215"/>
                <a:gd name="T22" fmla="*/ 146 w 146"/>
                <a:gd name="T23" fmla="*/ 202 h 215"/>
                <a:gd name="T24" fmla="*/ 130 w 146"/>
                <a:gd name="T25" fmla="*/ 215 h 215"/>
                <a:gd name="T26" fmla="*/ 16 w 146"/>
                <a:gd name="T27" fmla="*/ 215 h 215"/>
                <a:gd name="T28" fmla="*/ 0 w 146"/>
                <a:gd name="T29" fmla="*/ 198 h 215"/>
                <a:gd name="T30" fmla="*/ 0 w 146"/>
                <a:gd name="T31" fmla="*/ 17 h 215"/>
                <a:gd name="T32" fmla="*/ 16 w 146"/>
                <a:gd name="T33" fmla="*/ 0 h 215"/>
                <a:gd name="T34" fmla="*/ 125 w 146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15">
                  <a:moveTo>
                    <a:pt x="125" y="0"/>
                  </a:moveTo>
                  <a:cubicBezTo>
                    <a:pt x="134" y="0"/>
                    <a:pt x="141" y="4"/>
                    <a:pt x="141" y="14"/>
                  </a:cubicBezTo>
                  <a:cubicBezTo>
                    <a:pt x="141" y="24"/>
                    <a:pt x="134" y="27"/>
                    <a:pt x="125" y="27"/>
                  </a:cubicBezTo>
                  <a:lnTo>
                    <a:pt x="29" y="27"/>
                  </a:lnTo>
                  <a:lnTo>
                    <a:pt x="29" y="91"/>
                  </a:lnTo>
                  <a:lnTo>
                    <a:pt x="100" y="91"/>
                  </a:lnTo>
                  <a:cubicBezTo>
                    <a:pt x="109" y="91"/>
                    <a:pt x="115" y="94"/>
                    <a:pt x="115" y="105"/>
                  </a:cubicBezTo>
                  <a:cubicBezTo>
                    <a:pt x="115" y="115"/>
                    <a:pt x="109" y="118"/>
                    <a:pt x="100" y="118"/>
                  </a:cubicBezTo>
                  <a:lnTo>
                    <a:pt x="29" y="118"/>
                  </a:lnTo>
                  <a:lnTo>
                    <a:pt x="29" y="188"/>
                  </a:lnTo>
                  <a:lnTo>
                    <a:pt x="130" y="188"/>
                  </a:lnTo>
                  <a:cubicBezTo>
                    <a:pt x="139" y="188"/>
                    <a:pt x="146" y="191"/>
                    <a:pt x="146" y="202"/>
                  </a:cubicBezTo>
                  <a:cubicBezTo>
                    <a:pt x="146" y="212"/>
                    <a:pt x="139" y="215"/>
                    <a:pt x="130" y="215"/>
                  </a:cubicBezTo>
                  <a:lnTo>
                    <a:pt x="16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7" y="0"/>
                    <a:pt x="16" y="0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5" name="Freeform 58">
              <a:extLst>
                <a:ext uri="{FF2B5EF4-FFF2-40B4-BE49-F238E27FC236}">
                  <a16:creationId xmlns:a16="http://schemas.microsoft.com/office/drawing/2014/main" id="{3EF21266-7E2B-4EE0-94D5-792DFC2F5CA8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546975" y="6421438"/>
              <a:ext cx="60325" cy="79375"/>
            </a:xfrm>
            <a:custGeom>
              <a:avLst/>
              <a:gdLst>
                <a:gd name="T0" fmla="*/ 58 w 165"/>
                <a:gd name="T1" fmla="*/ 126 h 215"/>
                <a:gd name="T2" fmla="*/ 107 w 165"/>
                <a:gd name="T3" fmla="*/ 126 h 215"/>
                <a:gd name="T4" fmla="*/ 83 w 165"/>
                <a:gd name="T5" fmla="*/ 56 h 215"/>
                <a:gd name="T6" fmla="*/ 58 w 165"/>
                <a:gd name="T7" fmla="*/ 126 h 215"/>
                <a:gd name="T8" fmla="*/ 164 w 165"/>
                <a:gd name="T9" fmla="*/ 193 h 215"/>
                <a:gd name="T10" fmla="*/ 165 w 165"/>
                <a:gd name="T11" fmla="*/ 200 h 215"/>
                <a:gd name="T12" fmla="*/ 151 w 165"/>
                <a:gd name="T13" fmla="*/ 215 h 215"/>
                <a:gd name="T14" fmla="*/ 137 w 165"/>
                <a:gd name="T15" fmla="*/ 205 h 215"/>
                <a:gd name="T16" fmla="*/ 117 w 165"/>
                <a:gd name="T17" fmla="*/ 153 h 215"/>
                <a:gd name="T18" fmla="*/ 48 w 165"/>
                <a:gd name="T19" fmla="*/ 153 h 215"/>
                <a:gd name="T20" fmla="*/ 28 w 165"/>
                <a:gd name="T21" fmla="*/ 205 h 215"/>
                <a:gd name="T22" fmla="*/ 14 w 165"/>
                <a:gd name="T23" fmla="*/ 215 h 215"/>
                <a:gd name="T24" fmla="*/ 0 w 165"/>
                <a:gd name="T25" fmla="*/ 200 h 215"/>
                <a:gd name="T26" fmla="*/ 1 w 165"/>
                <a:gd name="T27" fmla="*/ 193 h 215"/>
                <a:gd name="T28" fmla="*/ 69 w 165"/>
                <a:gd name="T29" fmla="*/ 13 h 215"/>
                <a:gd name="T30" fmla="*/ 83 w 165"/>
                <a:gd name="T31" fmla="*/ 0 h 215"/>
                <a:gd name="T32" fmla="*/ 96 w 165"/>
                <a:gd name="T33" fmla="*/ 13 h 215"/>
                <a:gd name="T34" fmla="*/ 164 w 165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15">
                  <a:moveTo>
                    <a:pt x="58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8" y="126"/>
                  </a:lnTo>
                  <a:close/>
                  <a:moveTo>
                    <a:pt x="164" y="193"/>
                  </a:moveTo>
                  <a:cubicBezTo>
                    <a:pt x="165" y="196"/>
                    <a:pt x="165" y="198"/>
                    <a:pt x="165" y="200"/>
                  </a:cubicBezTo>
                  <a:cubicBezTo>
                    <a:pt x="165" y="209"/>
                    <a:pt x="160" y="215"/>
                    <a:pt x="151" y="215"/>
                  </a:cubicBezTo>
                  <a:cubicBezTo>
                    <a:pt x="145" y="215"/>
                    <a:pt x="140" y="212"/>
                    <a:pt x="137" y="205"/>
                  </a:cubicBezTo>
                  <a:lnTo>
                    <a:pt x="117" y="153"/>
                  </a:lnTo>
                  <a:lnTo>
                    <a:pt x="48" y="153"/>
                  </a:lnTo>
                  <a:lnTo>
                    <a:pt x="28" y="205"/>
                  </a:lnTo>
                  <a:cubicBezTo>
                    <a:pt x="25" y="212"/>
                    <a:pt x="21" y="215"/>
                    <a:pt x="14" y="215"/>
                  </a:cubicBezTo>
                  <a:cubicBezTo>
                    <a:pt x="6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69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3" y="7"/>
                    <a:pt x="96" y="13"/>
                  </a:cubicBezTo>
                  <a:lnTo>
                    <a:pt x="164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" name="Freeform 59">
              <a:extLst>
                <a:ext uri="{FF2B5EF4-FFF2-40B4-BE49-F238E27FC236}">
                  <a16:creationId xmlns:a16="http://schemas.microsoft.com/office/drawing/2014/main" id="{443F24DD-4861-42F1-8A4C-314A1441A2D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613650" y="6421438"/>
              <a:ext cx="63500" cy="79375"/>
            </a:xfrm>
            <a:custGeom>
              <a:avLst/>
              <a:gdLst>
                <a:gd name="T0" fmla="*/ 157 w 174"/>
                <a:gd name="T1" fmla="*/ 0 h 215"/>
                <a:gd name="T2" fmla="*/ 174 w 174"/>
                <a:gd name="T3" fmla="*/ 14 h 215"/>
                <a:gd name="T4" fmla="*/ 157 w 174"/>
                <a:gd name="T5" fmla="*/ 27 h 215"/>
                <a:gd name="T6" fmla="*/ 102 w 174"/>
                <a:gd name="T7" fmla="*/ 27 h 215"/>
                <a:gd name="T8" fmla="*/ 102 w 174"/>
                <a:gd name="T9" fmla="*/ 198 h 215"/>
                <a:gd name="T10" fmla="*/ 87 w 174"/>
                <a:gd name="T11" fmla="*/ 215 h 215"/>
                <a:gd name="T12" fmla="*/ 72 w 174"/>
                <a:gd name="T13" fmla="*/ 198 h 215"/>
                <a:gd name="T14" fmla="*/ 72 w 174"/>
                <a:gd name="T15" fmla="*/ 27 h 215"/>
                <a:gd name="T16" fmla="*/ 17 w 174"/>
                <a:gd name="T17" fmla="*/ 27 h 215"/>
                <a:gd name="T18" fmla="*/ 0 w 174"/>
                <a:gd name="T19" fmla="*/ 14 h 215"/>
                <a:gd name="T20" fmla="*/ 17 w 174"/>
                <a:gd name="T21" fmla="*/ 0 h 215"/>
                <a:gd name="T22" fmla="*/ 157 w 174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15">
                  <a:moveTo>
                    <a:pt x="157" y="0"/>
                  </a:moveTo>
                  <a:cubicBezTo>
                    <a:pt x="167" y="0"/>
                    <a:pt x="174" y="4"/>
                    <a:pt x="174" y="14"/>
                  </a:cubicBezTo>
                  <a:cubicBezTo>
                    <a:pt x="174" y="24"/>
                    <a:pt x="167" y="27"/>
                    <a:pt x="157" y="27"/>
                  </a:cubicBezTo>
                  <a:lnTo>
                    <a:pt x="102" y="27"/>
                  </a:lnTo>
                  <a:lnTo>
                    <a:pt x="102" y="198"/>
                  </a:lnTo>
                  <a:cubicBezTo>
                    <a:pt x="102" y="208"/>
                    <a:pt x="97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7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7" name="Freeform 60">
              <a:extLst>
                <a:ext uri="{FF2B5EF4-FFF2-40B4-BE49-F238E27FC236}">
                  <a16:creationId xmlns:a16="http://schemas.microsoft.com/office/drawing/2014/main" id="{6B97417C-1343-4959-BBB0-0BF1FB18185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681913" y="6421438"/>
              <a:ext cx="63500" cy="79375"/>
            </a:xfrm>
            <a:custGeom>
              <a:avLst/>
              <a:gdLst>
                <a:gd name="T0" fmla="*/ 157 w 174"/>
                <a:gd name="T1" fmla="*/ 0 h 215"/>
                <a:gd name="T2" fmla="*/ 174 w 174"/>
                <a:gd name="T3" fmla="*/ 14 h 215"/>
                <a:gd name="T4" fmla="*/ 157 w 174"/>
                <a:gd name="T5" fmla="*/ 27 h 215"/>
                <a:gd name="T6" fmla="*/ 102 w 174"/>
                <a:gd name="T7" fmla="*/ 27 h 215"/>
                <a:gd name="T8" fmla="*/ 102 w 174"/>
                <a:gd name="T9" fmla="*/ 198 h 215"/>
                <a:gd name="T10" fmla="*/ 87 w 174"/>
                <a:gd name="T11" fmla="*/ 215 h 215"/>
                <a:gd name="T12" fmla="*/ 72 w 174"/>
                <a:gd name="T13" fmla="*/ 198 h 215"/>
                <a:gd name="T14" fmla="*/ 72 w 174"/>
                <a:gd name="T15" fmla="*/ 27 h 215"/>
                <a:gd name="T16" fmla="*/ 17 w 174"/>
                <a:gd name="T17" fmla="*/ 27 h 215"/>
                <a:gd name="T18" fmla="*/ 0 w 174"/>
                <a:gd name="T19" fmla="*/ 14 h 215"/>
                <a:gd name="T20" fmla="*/ 17 w 174"/>
                <a:gd name="T21" fmla="*/ 0 h 215"/>
                <a:gd name="T22" fmla="*/ 157 w 174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15">
                  <a:moveTo>
                    <a:pt x="157" y="0"/>
                  </a:moveTo>
                  <a:cubicBezTo>
                    <a:pt x="167" y="0"/>
                    <a:pt x="174" y="4"/>
                    <a:pt x="174" y="14"/>
                  </a:cubicBezTo>
                  <a:cubicBezTo>
                    <a:pt x="174" y="24"/>
                    <a:pt x="167" y="27"/>
                    <a:pt x="157" y="27"/>
                  </a:cubicBezTo>
                  <a:lnTo>
                    <a:pt x="102" y="27"/>
                  </a:lnTo>
                  <a:lnTo>
                    <a:pt x="102" y="198"/>
                  </a:lnTo>
                  <a:cubicBezTo>
                    <a:pt x="102" y="208"/>
                    <a:pt x="97" y="215"/>
                    <a:pt x="87" y="215"/>
                  </a:cubicBezTo>
                  <a:cubicBezTo>
                    <a:pt x="77" y="215"/>
                    <a:pt x="72" y="208"/>
                    <a:pt x="72" y="198"/>
                  </a:cubicBezTo>
                  <a:lnTo>
                    <a:pt x="72" y="27"/>
                  </a:lnTo>
                  <a:lnTo>
                    <a:pt x="17" y="27"/>
                  </a:lnTo>
                  <a:cubicBezTo>
                    <a:pt x="7" y="27"/>
                    <a:pt x="0" y="24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8" name="Freeform 61">
              <a:extLst>
                <a:ext uri="{FF2B5EF4-FFF2-40B4-BE49-F238E27FC236}">
                  <a16:creationId xmlns:a16="http://schemas.microsoft.com/office/drawing/2014/main" id="{80647A4A-F997-46E8-8FA9-B1EE320186D5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756525" y="6421438"/>
              <a:ext cx="52388" cy="79375"/>
            </a:xfrm>
            <a:custGeom>
              <a:avLst/>
              <a:gdLst>
                <a:gd name="T0" fmla="*/ 125 w 146"/>
                <a:gd name="T1" fmla="*/ 0 h 215"/>
                <a:gd name="T2" fmla="*/ 141 w 146"/>
                <a:gd name="T3" fmla="*/ 14 h 215"/>
                <a:gd name="T4" fmla="*/ 125 w 146"/>
                <a:gd name="T5" fmla="*/ 27 h 215"/>
                <a:gd name="T6" fmla="*/ 29 w 146"/>
                <a:gd name="T7" fmla="*/ 27 h 215"/>
                <a:gd name="T8" fmla="*/ 29 w 146"/>
                <a:gd name="T9" fmla="*/ 91 h 215"/>
                <a:gd name="T10" fmla="*/ 100 w 146"/>
                <a:gd name="T11" fmla="*/ 91 h 215"/>
                <a:gd name="T12" fmla="*/ 115 w 146"/>
                <a:gd name="T13" fmla="*/ 105 h 215"/>
                <a:gd name="T14" fmla="*/ 100 w 146"/>
                <a:gd name="T15" fmla="*/ 118 h 215"/>
                <a:gd name="T16" fmla="*/ 29 w 146"/>
                <a:gd name="T17" fmla="*/ 118 h 215"/>
                <a:gd name="T18" fmla="*/ 29 w 146"/>
                <a:gd name="T19" fmla="*/ 188 h 215"/>
                <a:gd name="T20" fmla="*/ 130 w 146"/>
                <a:gd name="T21" fmla="*/ 188 h 215"/>
                <a:gd name="T22" fmla="*/ 146 w 146"/>
                <a:gd name="T23" fmla="*/ 202 h 215"/>
                <a:gd name="T24" fmla="*/ 130 w 146"/>
                <a:gd name="T25" fmla="*/ 215 h 215"/>
                <a:gd name="T26" fmla="*/ 17 w 146"/>
                <a:gd name="T27" fmla="*/ 215 h 215"/>
                <a:gd name="T28" fmla="*/ 0 w 146"/>
                <a:gd name="T29" fmla="*/ 198 h 215"/>
                <a:gd name="T30" fmla="*/ 0 w 146"/>
                <a:gd name="T31" fmla="*/ 17 h 215"/>
                <a:gd name="T32" fmla="*/ 17 w 146"/>
                <a:gd name="T33" fmla="*/ 0 h 215"/>
                <a:gd name="T34" fmla="*/ 125 w 146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15">
                  <a:moveTo>
                    <a:pt x="125" y="0"/>
                  </a:moveTo>
                  <a:cubicBezTo>
                    <a:pt x="134" y="0"/>
                    <a:pt x="141" y="4"/>
                    <a:pt x="141" y="14"/>
                  </a:cubicBezTo>
                  <a:cubicBezTo>
                    <a:pt x="141" y="24"/>
                    <a:pt x="134" y="27"/>
                    <a:pt x="125" y="27"/>
                  </a:cubicBezTo>
                  <a:lnTo>
                    <a:pt x="29" y="27"/>
                  </a:lnTo>
                  <a:lnTo>
                    <a:pt x="29" y="91"/>
                  </a:lnTo>
                  <a:lnTo>
                    <a:pt x="100" y="91"/>
                  </a:lnTo>
                  <a:cubicBezTo>
                    <a:pt x="109" y="91"/>
                    <a:pt x="115" y="94"/>
                    <a:pt x="115" y="105"/>
                  </a:cubicBezTo>
                  <a:cubicBezTo>
                    <a:pt x="115" y="115"/>
                    <a:pt x="109" y="118"/>
                    <a:pt x="100" y="118"/>
                  </a:cubicBezTo>
                  <a:lnTo>
                    <a:pt x="29" y="118"/>
                  </a:lnTo>
                  <a:lnTo>
                    <a:pt x="29" y="188"/>
                  </a:lnTo>
                  <a:lnTo>
                    <a:pt x="130" y="188"/>
                  </a:lnTo>
                  <a:cubicBezTo>
                    <a:pt x="139" y="188"/>
                    <a:pt x="146" y="191"/>
                    <a:pt x="146" y="202"/>
                  </a:cubicBezTo>
                  <a:cubicBezTo>
                    <a:pt x="146" y="212"/>
                    <a:pt x="139" y="215"/>
                    <a:pt x="130" y="215"/>
                  </a:cubicBezTo>
                  <a:lnTo>
                    <a:pt x="17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7" y="0"/>
                    <a:pt x="17" y="0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9" name="Freeform 62">
              <a:extLst>
                <a:ext uri="{FF2B5EF4-FFF2-40B4-BE49-F238E27FC236}">
                  <a16:creationId xmlns:a16="http://schemas.microsoft.com/office/drawing/2014/main" id="{B301B1C9-C451-42F7-ABAC-9082038CB2BE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826375" y="6421438"/>
              <a:ext cx="55563" cy="79375"/>
            </a:xfrm>
            <a:custGeom>
              <a:avLst/>
              <a:gdLst>
                <a:gd name="T0" fmla="*/ 30 w 151"/>
                <a:gd name="T1" fmla="*/ 27 h 215"/>
                <a:gd name="T2" fmla="*/ 30 w 151"/>
                <a:gd name="T3" fmla="*/ 103 h 215"/>
                <a:gd name="T4" fmla="*/ 79 w 151"/>
                <a:gd name="T5" fmla="*/ 103 h 215"/>
                <a:gd name="T6" fmla="*/ 118 w 151"/>
                <a:gd name="T7" fmla="*/ 66 h 215"/>
                <a:gd name="T8" fmla="*/ 79 w 151"/>
                <a:gd name="T9" fmla="*/ 27 h 215"/>
                <a:gd name="T10" fmla="*/ 30 w 151"/>
                <a:gd name="T11" fmla="*/ 27 h 215"/>
                <a:gd name="T12" fmla="*/ 77 w 151"/>
                <a:gd name="T13" fmla="*/ 0 h 215"/>
                <a:gd name="T14" fmla="*/ 147 w 151"/>
                <a:gd name="T15" fmla="*/ 66 h 215"/>
                <a:gd name="T16" fmla="*/ 106 w 151"/>
                <a:gd name="T17" fmla="*/ 126 h 215"/>
                <a:gd name="T18" fmla="*/ 147 w 151"/>
                <a:gd name="T19" fmla="*/ 188 h 215"/>
                <a:gd name="T20" fmla="*/ 151 w 151"/>
                <a:gd name="T21" fmla="*/ 199 h 215"/>
                <a:gd name="T22" fmla="*/ 135 w 151"/>
                <a:gd name="T23" fmla="*/ 215 h 215"/>
                <a:gd name="T24" fmla="*/ 123 w 151"/>
                <a:gd name="T25" fmla="*/ 208 h 215"/>
                <a:gd name="T26" fmla="*/ 75 w 151"/>
                <a:gd name="T27" fmla="*/ 130 h 215"/>
                <a:gd name="T28" fmla="*/ 30 w 151"/>
                <a:gd name="T29" fmla="*/ 130 h 215"/>
                <a:gd name="T30" fmla="*/ 30 w 151"/>
                <a:gd name="T31" fmla="*/ 198 h 215"/>
                <a:gd name="T32" fmla="*/ 15 w 151"/>
                <a:gd name="T33" fmla="*/ 215 h 215"/>
                <a:gd name="T34" fmla="*/ 0 w 151"/>
                <a:gd name="T35" fmla="*/ 198 h 215"/>
                <a:gd name="T36" fmla="*/ 0 w 151"/>
                <a:gd name="T37" fmla="*/ 17 h 215"/>
                <a:gd name="T38" fmla="*/ 17 w 151"/>
                <a:gd name="T39" fmla="*/ 0 h 215"/>
                <a:gd name="T40" fmla="*/ 77 w 151"/>
                <a:gd name="T41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215">
                  <a:moveTo>
                    <a:pt x="30" y="27"/>
                  </a:moveTo>
                  <a:lnTo>
                    <a:pt x="30" y="103"/>
                  </a:lnTo>
                  <a:lnTo>
                    <a:pt x="79" y="103"/>
                  </a:lnTo>
                  <a:cubicBezTo>
                    <a:pt x="105" y="103"/>
                    <a:pt x="118" y="88"/>
                    <a:pt x="118" y="66"/>
                  </a:cubicBezTo>
                  <a:cubicBezTo>
                    <a:pt x="118" y="42"/>
                    <a:pt x="105" y="27"/>
                    <a:pt x="79" y="27"/>
                  </a:cubicBezTo>
                  <a:lnTo>
                    <a:pt x="30" y="27"/>
                  </a:lnTo>
                  <a:close/>
                  <a:moveTo>
                    <a:pt x="77" y="0"/>
                  </a:moveTo>
                  <a:cubicBezTo>
                    <a:pt x="123" y="0"/>
                    <a:pt x="147" y="27"/>
                    <a:pt x="147" y="66"/>
                  </a:cubicBezTo>
                  <a:cubicBezTo>
                    <a:pt x="147" y="95"/>
                    <a:pt x="132" y="116"/>
                    <a:pt x="106" y="126"/>
                  </a:cubicBezTo>
                  <a:lnTo>
                    <a:pt x="147" y="188"/>
                  </a:lnTo>
                  <a:cubicBezTo>
                    <a:pt x="150" y="192"/>
                    <a:pt x="151" y="196"/>
                    <a:pt x="151" y="199"/>
                  </a:cubicBezTo>
                  <a:cubicBezTo>
                    <a:pt x="151" y="210"/>
                    <a:pt x="144" y="215"/>
                    <a:pt x="135" y="215"/>
                  </a:cubicBezTo>
                  <a:cubicBezTo>
                    <a:pt x="131" y="215"/>
                    <a:pt x="126" y="213"/>
                    <a:pt x="123" y="208"/>
                  </a:cubicBezTo>
                  <a:lnTo>
                    <a:pt x="75" y="130"/>
                  </a:lnTo>
                  <a:lnTo>
                    <a:pt x="30" y="130"/>
                  </a:lnTo>
                  <a:lnTo>
                    <a:pt x="30" y="198"/>
                  </a:lnTo>
                  <a:cubicBezTo>
                    <a:pt x="30" y="208"/>
                    <a:pt x="24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8" y="1"/>
                    <a:pt x="17" y="0"/>
                  </a:cubicBezTo>
                  <a:lnTo>
                    <a:pt x="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0" name="Freeform 63">
              <a:extLst>
                <a:ext uri="{FF2B5EF4-FFF2-40B4-BE49-F238E27FC236}">
                  <a16:creationId xmlns:a16="http://schemas.microsoft.com/office/drawing/2014/main" id="{F07E63CC-5EA6-4670-9128-FBA8CB7489D0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896225" y="6421438"/>
              <a:ext cx="46038" cy="79375"/>
            </a:xfrm>
            <a:custGeom>
              <a:avLst/>
              <a:gdLst>
                <a:gd name="T0" fmla="*/ 128 w 128"/>
                <a:gd name="T1" fmla="*/ 14 h 215"/>
                <a:gd name="T2" fmla="*/ 111 w 128"/>
                <a:gd name="T3" fmla="*/ 27 h 215"/>
                <a:gd name="T4" fmla="*/ 79 w 128"/>
                <a:gd name="T5" fmla="*/ 27 h 215"/>
                <a:gd name="T6" fmla="*/ 79 w 128"/>
                <a:gd name="T7" fmla="*/ 188 h 215"/>
                <a:gd name="T8" fmla="*/ 111 w 128"/>
                <a:gd name="T9" fmla="*/ 188 h 215"/>
                <a:gd name="T10" fmla="*/ 128 w 128"/>
                <a:gd name="T11" fmla="*/ 202 h 215"/>
                <a:gd name="T12" fmla="*/ 111 w 128"/>
                <a:gd name="T13" fmla="*/ 215 h 215"/>
                <a:gd name="T14" fmla="*/ 17 w 128"/>
                <a:gd name="T15" fmla="*/ 215 h 215"/>
                <a:gd name="T16" fmla="*/ 0 w 128"/>
                <a:gd name="T17" fmla="*/ 202 h 215"/>
                <a:gd name="T18" fmla="*/ 17 w 128"/>
                <a:gd name="T19" fmla="*/ 188 h 215"/>
                <a:gd name="T20" fmla="*/ 49 w 128"/>
                <a:gd name="T21" fmla="*/ 188 h 215"/>
                <a:gd name="T22" fmla="*/ 49 w 128"/>
                <a:gd name="T23" fmla="*/ 27 h 215"/>
                <a:gd name="T24" fmla="*/ 17 w 128"/>
                <a:gd name="T25" fmla="*/ 27 h 215"/>
                <a:gd name="T26" fmla="*/ 0 w 128"/>
                <a:gd name="T27" fmla="*/ 14 h 215"/>
                <a:gd name="T28" fmla="*/ 17 w 128"/>
                <a:gd name="T29" fmla="*/ 0 h 215"/>
                <a:gd name="T30" fmla="*/ 111 w 128"/>
                <a:gd name="T31" fmla="*/ 0 h 215"/>
                <a:gd name="T32" fmla="*/ 128 w 128"/>
                <a:gd name="T33" fmla="*/ 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5">
                  <a:moveTo>
                    <a:pt x="128" y="14"/>
                  </a:moveTo>
                  <a:cubicBezTo>
                    <a:pt x="128" y="23"/>
                    <a:pt x="121" y="27"/>
                    <a:pt x="111" y="27"/>
                  </a:cubicBezTo>
                  <a:lnTo>
                    <a:pt x="79" y="27"/>
                  </a:lnTo>
                  <a:lnTo>
                    <a:pt x="79" y="188"/>
                  </a:lnTo>
                  <a:lnTo>
                    <a:pt x="111" y="188"/>
                  </a:lnTo>
                  <a:cubicBezTo>
                    <a:pt x="121" y="188"/>
                    <a:pt x="128" y="192"/>
                    <a:pt x="128" y="202"/>
                  </a:cubicBezTo>
                  <a:cubicBezTo>
                    <a:pt x="128" y="211"/>
                    <a:pt x="121" y="215"/>
                    <a:pt x="111" y="215"/>
                  </a:cubicBezTo>
                  <a:lnTo>
                    <a:pt x="17" y="215"/>
                  </a:lnTo>
                  <a:cubicBezTo>
                    <a:pt x="7" y="215"/>
                    <a:pt x="0" y="211"/>
                    <a:pt x="0" y="202"/>
                  </a:cubicBezTo>
                  <a:cubicBezTo>
                    <a:pt x="0" y="192"/>
                    <a:pt x="7" y="188"/>
                    <a:pt x="17" y="188"/>
                  </a:cubicBezTo>
                  <a:lnTo>
                    <a:pt x="49" y="188"/>
                  </a:lnTo>
                  <a:lnTo>
                    <a:pt x="49" y="27"/>
                  </a:lnTo>
                  <a:lnTo>
                    <a:pt x="17" y="27"/>
                  </a:lnTo>
                  <a:cubicBezTo>
                    <a:pt x="7" y="27"/>
                    <a:pt x="0" y="23"/>
                    <a:pt x="0" y="14"/>
                  </a:cubicBezTo>
                  <a:cubicBezTo>
                    <a:pt x="0" y="4"/>
                    <a:pt x="7" y="0"/>
                    <a:pt x="17" y="0"/>
                  </a:cubicBezTo>
                  <a:lnTo>
                    <a:pt x="111" y="0"/>
                  </a:lnTo>
                  <a:cubicBezTo>
                    <a:pt x="121" y="0"/>
                    <a:pt x="128" y="4"/>
                    <a:pt x="1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1" name="Freeform 64">
              <a:extLst>
                <a:ext uri="{FF2B5EF4-FFF2-40B4-BE49-F238E27FC236}">
                  <a16:creationId xmlns:a16="http://schemas.microsoft.com/office/drawing/2014/main" id="{98D9760D-F5AD-4F72-9BCB-BEE400D81315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962900" y="6421438"/>
              <a:ext cx="55563" cy="79375"/>
            </a:xfrm>
            <a:custGeom>
              <a:avLst/>
              <a:gdLst>
                <a:gd name="T0" fmla="*/ 61 w 151"/>
                <a:gd name="T1" fmla="*/ 107 h 215"/>
                <a:gd name="T2" fmla="*/ 30 w 151"/>
                <a:gd name="T3" fmla="*/ 144 h 215"/>
                <a:gd name="T4" fmla="*/ 30 w 151"/>
                <a:gd name="T5" fmla="*/ 198 h 215"/>
                <a:gd name="T6" fmla="*/ 15 w 151"/>
                <a:gd name="T7" fmla="*/ 215 h 215"/>
                <a:gd name="T8" fmla="*/ 0 w 151"/>
                <a:gd name="T9" fmla="*/ 198 h 215"/>
                <a:gd name="T10" fmla="*/ 0 w 151"/>
                <a:gd name="T11" fmla="*/ 17 h 215"/>
                <a:gd name="T12" fmla="*/ 15 w 151"/>
                <a:gd name="T13" fmla="*/ 0 h 215"/>
                <a:gd name="T14" fmla="*/ 30 w 151"/>
                <a:gd name="T15" fmla="*/ 17 h 215"/>
                <a:gd name="T16" fmla="*/ 30 w 151"/>
                <a:gd name="T17" fmla="*/ 101 h 215"/>
                <a:gd name="T18" fmla="*/ 105 w 151"/>
                <a:gd name="T19" fmla="*/ 6 h 215"/>
                <a:gd name="T20" fmla="*/ 117 w 151"/>
                <a:gd name="T21" fmla="*/ 0 h 215"/>
                <a:gd name="T22" fmla="*/ 131 w 151"/>
                <a:gd name="T23" fmla="*/ 13 h 215"/>
                <a:gd name="T24" fmla="*/ 126 w 151"/>
                <a:gd name="T25" fmla="*/ 26 h 215"/>
                <a:gd name="T26" fmla="*/ 79 w 151"/>
                <a:gd name="T27" fmla="*/ 83 h 215"/>
                <a:gd name="T28" fmla="*/ 149 w 151"/>
                <a:gd name="T29" fmla="*/ 190 h 215"/>
                <a:gd name="T30" fmla="*/ 151 w 151"/>
                <a:gd name="T31" fmla="*/ 199 h 215"/>
                <a:gd name="T32" fmla="*/ 137 w 151"/>
                <a:gd name="T33" fmla="*/ 215 h 215"/>
                <a:gd name="T34" fmla="*/ 123 w 151"/>
                <a:gd name="T35" fmla="*/ 207 h 215"/>
                <a:gd name="T36" fmla="*/ 61 w 151"/>
                <a:gd name="T37" fmla="*/ 10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215">
                  <a:moveTo>
                    <a:pt x="61" y="107"/>
                  </a:moveTo>
                  <a:lnTo>
                    <a:pt x="30" y="144"/>
                  </a:lnTo>
                  <a:lnTo>
                    <a:pt x="30" y="198"/>
                  </a:lnTo>
                  <a:cubicBezTo>
                    <a:pt x="30" y="208"/>
                    <a:pt x="24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6" y="0"/>
                    <a:pt x="15" y="0"/>
                  </a:cubicBezTo>
                  <a:cubicBezTo>
                    <a:pt x="24" y="0"/>
                    <a:pt x="30" y="8"/>
                    <a:pt x="30" y="17"/>
                  </a:cubicBezTo>
                  <a:lnTo>
                    <a:pt x="30" y="101"/>
                  </a:lnTo>
                  <a:lnTo>
                    <a:pt x="105" y="6"/>
                  </a:lnTo>
                  <a:cubicBezTo>
                    <a:pt x="109" y="2"/>
                    <a:pt x="113" y="0"/>
                    <a:pt x="117" y="0"/>
                  </a:cubicBezTo>
                  <a:cubicBezTo>
                    <a:pt x="125" y="0"/>
                    <a:pt x="131" y="5"/>
                    <a:pt x="131" y="13"/>
                  </a:cubicBezTo>
                  <a:cubicBezTo>
                    <a:pt x="131" y="17"/>
                    <a:pt x="130" y="21"/>
                    <a:pt x="126" y="26"/>
                  </a:cubicBezTo>
                  <a:lnTo>
                    <a:pt x="79" y="83"/>
                  </a:lnTo>
                  <a:lnTo>
                    <a:pt x="149" y="190"/>
                  </a:lnTo>
                  <a:cubicBezTo>
                    <a:pt x="150" y="193"/>
                    <a:pt x="151" y="196"/>
                    <a:pt x="151" y="199"/>
                  </a:cubicBezTo>
                  <a:cubicBezTo>
                    <a:pt x="151" y="208"/>
                    <a:pt x="145" y="215"/>
                    <a:pt x="137" y="215"/>
                  </a:cubicBezTo>
                  <a:cubicBezTo>
                    <a:pt x="132" y="215"/>
                    <a:pt x="126" y="212"/>
                    <a:pt x="123" y="207"/>
                  </a:cubicBezTo>
                  <a:lnTo>
                    <a:pt x="6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2" name="Freeform 65">
              <a:extLst>
                <a:ext uri="{FF2B5EF4-FFF2-40B4-BE49-F238E27FC236}">
                  <a16:creationId xmlns:a16="http://schemas.microsoft.com/office/drawing/2014/main" id="{38FBBE5F-3881-4E6C-8EC4-B8023C9273A8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026400" y="6419851"/>
              <a:ext cx="61913" cy="82550"/>
            </a:xfrm>
            <a:custGeom>
              <a:avLst/>
              <a:gdLst>
                <a:gd name="T0" fmla="*/ 86 w 172"/>
                <a:gd name="T1" fmla="*/ 27 h 221"/>
                <a:gd name="T2" fmla="*/ 31 w 172"/>
                <a:gd name="T3" fmla="*/ 111 h 221"/>
                <a:gd name="T4" fmla="*/ 86 w 172"/>
                <a:gd name="T5" fmla="*/ 194 h 221"/>
                <a:gd name="T6" fmla="*/ 142 w 172"/>
                <a:gd name="T7" fmla="*/ 111 h 221"/>
                <a:gd name="T8" fmla="*/ 86 w 172"/>
                <a:gd name="T9" fmla="*/ 27 h 221"/>
                <a:gd name="T10" fmla="*/ 86 w 172"/>
                <a:gd name="T11" fmla="*/ 221 h 221"/>
                <a:gd name="T12" fmla="*/ 0 w 172"/>
                <a:gd name="T13" fmla="*/ 111 h 221"/>
                <a:gd name="T14" fmla="*/ 86 w 172"/>
                <a:gd name="T15" fmla="*/ 0 h 221"/>
                <a:gd name="T16" fmla="*/ 172 w 172"/>
                <a:gd name="T17" fmla="*/ 111 h 221"/>
                <a:gd name="T18" fmla="*/ 86 w 172"/>
                <a:gd name="T1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221">
                  <a:moveTo>
                    <a:pt x="86" y="27"/>
                  </a:moveTo>
                  <a:cubicBezTo>
                    <a:pt x="48" y="27"/>
                    <a:pt x="31" y="63"/>
                    <a:pt x="31" y="111"/>
                  </a:cubicBezTo>
                  <a:cubicBezTo>
                    <a:pt x="31" y="159"/>
                    <a:pt x="48" y="194"/>
                    <a:pt x="86" y="194"/>
                  </a:cubicBezTo>
                  <a:cubicBezTo>
                    <a:pt x="125" y="194"/>
                    <a:pt x="142" y="159"/>
                    <a:pt x="142" y="111"/>
                  </a:cubicBezTo>
                  <a:cubicBezTo>
                    <a:pt x="142" y="63"/>
                    <a:pt x="125" y="27"/>
                    <a:pt x="86" y="27"/>
                  </a:cubicBezTo>
                  <a:close/>
                  <a:moveTo>
                    <a:pt x="86" y="221"/>
                  </a:moveTo>
                  <a:cubicBezTo>
                    <a:pt x="29" y="221"/>
                    <a:pt x="0" y="173"/>
                    <a:pt x="0" y="111"/>
                  </a:cubicBezTo>
                  <a:cubicBezTo>
                    <a:pt x="0" y="48"/>
                    <a:pt x="29" y="0"/>
                    <a:pt x="86" y="0"/>
                  </a:cubicBezTo>
                  <a:cubicBezTo>
                    <a:pt x="144" y="0"/>
                    <a:pt x="172" y="48"/>
                    <a:pt x="172" y="111"/>
                  </a:cubicBezTo>
                  <a:cubicBezTo>
                    <a:pt x="172" y="173"/>
                    <a:pt x="144" y="221"/>
                    <a:pt x="86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3" name="Freeform 66">
              <a:extLst>
                <a:ext uri="{FF2B5EF4-FFF2-40B4-BE49-F238E27FC236}">
                  <a16:creationId xmlns:a16="http://schemas.microsoft.com/office/drawing/2014/main" id="{F1FF48EC-8901-4573-B938-BB8659BD427B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101013" y="6421438"/>
              <a:ext cx="55563" cy="79375"/>
            </a:xfrm>
            <a:custGeom>
              <a:avLst/>
              <a:gdLst>
                <a:gd name="T0" fmla="*/ 30 w 151"/>
                <a:gd name="T1" fmla="*/ 27 h 215"/>
                <a:gd name="T2" fmla="*/ 30 w 151"/>
                <a:gd name="T3" fmla="*/ 103 h 215"/>
                <a:gd name="T4" fmla="*/ 79 w 151"/>
                <a:gd name="T5" fmla="*/ 103 h 215"/>
                <a:gd name="T6" fmla="*/ 118 w 151"/>
                <a:gd name="T7" fmla="*/ 66 h 215"/>
                <a:gd name="T8" fmla="*/ 79 w 151"/>
                <a:gd name="T9" fmla="*/ 27 h 215"/>
                <a:gd name="T10" fmla="*/ 30 w 151"/>
                <a:gd name="T11" fmla="*/ 27 h 215"/>
                <a:gd name="T12" fmla="*/ 78 w 151"/>
                <a:gd name="T13" fmla="*/ 0 h 215"/>
                <a:gd name="T14" fmla="*/ 147 w 151"/>
                <a:gd name="T15" fmla="*/ 66 h 215"/>
                <a:gd name="T16" fmla="*/ 106 w 151"/>
                <a:gd name="T17" fmla="*/ 126 h 215"/>
                <a:gd name="T18" fmla="*/ 147 w 151"/>
                <a:gd name="T19" fmla="*/ 188 h 215"/>
                <a:gd name="T20" fmla="*/ 151 w 151"/>
                <a:gd name="T21" fmla="*/ 199 h 215"/>
                <a:gd name="T22" fmla="*/ 135 w 151"/>
                <a:gd name="T23" fmla="*/ 215 h 215"/>
                <a:gd name="T24" fmla="*/ 123 w 151"/>
                <a:gd name="T25" fmla="*/ 208 h 215"/>
                <a:gd name="T26" fmla="*/ 75 w 151"/>
                <a:gd name="T27" fmla="*/ 130 h 215"/>
                <a:gd name="T28" fmla="*/ 30 w 151"/>
                <a:gd name="T29" fmla="*/ 130 h 215"/>
                <a:gd name="T30" fmla="*/ 30 w 151"/>
                <a:gd name="T31" fmla="*/ 198 h 215"/>
                <a:gd name="T32" fmla="*/ 15 w 151"/>
                <a:gd name="T33" fmla="*/ 215 h 215"/>
                <a:gd name="T34" fmla="*/ 0 w 151"/>
                <a:gd name="T35" fmla="*/ 198 h 215"/>
                <a:gd name="T36" fmla="*/ 0 w 151"/>
                <a:gd name="T37" fmla="*/ 17 h 215"/>
                <a:gd name="T38" fmla="*/ 17 w 151"/>
                <a:gd name="T39" fmla="*/ 0 h 215"/>
                <a:gd name="T40" fmla="*/ 78 w 151"/>
                <a:gd name="T41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215">
                  <a:moveTo>
                    <a:pt x="30" y="27"/>
                  </a:moveTo>
                  <a:lnTo>
                    <a:pt x="30" y="103"/>
                  </a:lnTo>
                  <a:lnTo>
                    <a:pt x="79" y="103"/>
                  </a:lnTo>
                  <a:cubicBezTo>
                    <a:pt x="105" y="103"/>
                    <a:pt x="118" y="88"/>
                    <a:pt x="118" y="66"/>
                  </a:cubicBezTo>
                  <a:cubicBezTo>
                    <a:pt x="118" y="42"/>
                    <a:pt x="105" y="27"/>
                    <a:pt x="79" y="27"/>
                  </a:cubicBezTo>
                  <a:lnTo>
                    <a:pt x="30" y="27"/>
                  </a:lnTo>
                  <a:close/>
                  <a:moveTo>
                    <a:pt x="78" y="0"/>
                  </a:moveTo>
                  <a:cubicBezTo>
                    <a:pt x="123" y="0"/>
                    <a:pt x="147" y="27"/>
                    <a:pt x="147" y="66"/>
                  </a:cubicBezTo>
                  <a:cubicBezTo>
                    <a:pt x="147" y="95"/>
                    <a:pt x="132" y="116"/>
                    <a:pt x="106" y="126"/>
                  </a:cubicBezTo>
                  <a:lnTo>
                    <a:pt x="147" y="188"/>
                  </a:lnTo>
                  <a:cubicBezTo>
                    <a:pt x="150" y="192"/>
                    <a:pt x="151" y="196"/>
                    <a:pt x="151" y="199"/>
                  </a:cubicBezTo>
                  <a:cubicBezTo>
                    <a:pt x="151" y="210"/>
                    <a:pt x="144" y="215"/>
                    <a:pt x="135" y="215"/>
                  </a:cubicBezTo>
                  <a:cubicBezTo>
                    <a:pt x="131" y="215"/>
                    <a:pt x="126" y="213"/>
                    <a:pt x="123" y="208"/>
                  </a:cubicBezTo>
                  <a:lnTo>
                    <a:pt x="75" y="130"/>
                  </a:lnTo>
                  <a:lnTo>
                    <a:pt x="30" y="130"/>
                  </a:lnTo>
                  <a:lnTo>
                    <a:pt x="30" y="198"/>
                  </a:lnTo>
                  <a:cubicBezTo>
                    <a:pt x="30" y="208"/>
                    <a:pt x="24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8" y="1"/>
                    <a:pt x="17" y="0"/>
                  </a:cubicBezTo>
                  <a:lnTo>
                    <a:pt x="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4" name="Freeform 67">
              <a:extLst>
                <a:ext uri="{FF2B5EF4-FFF2-40B4-BE49-F238E27FC236}">
                  <a16:creationId xmlns:a16="http://schemas.microsoft.com/office/drawing/2014/main" id="{A5329504-1278-4397-836B-9581E20D6E2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169275" y="6421438"/>
              <a:ext cx="53975" cy="79375"/>
            </a:xfrm>
            <a:custGeom>
              <a:avLst/>
              <a:gdLst>
                <a:gd name="T0" fmla="*/ 61 w 151"/>
                <a:gd name="T1" fmla="*/ 107 h 215"/>
                <a:gd name="T2" fmla="*/ 29 w 151"/>
                <a:gd name="T3" fmla="*/ 144 h 215"/>
                <a:gd name="T4" fmla="*/ 29 w 151"/>
                <a:gd name="T5" fmla="*/ 198 h 215"/>
                <a:gd name="T6" fmla="*/ 15 w 151"/>
                <a:gd name="T7" fmla="*/ 215 h 215"/>
                <a:gd name="T8" fmla="*/ 0 w 151"/>
                <a:gd name="T9" fmla="*/ 198 h 215"/>
                <a:gd name="T10" fmla="*/ 0 w 151"/>
                <a:gd name="T11" fmla="*/ 17 h 215"/>
                <a:gd name="T12" fmla="*/ 15 w 151"/>
                <a:gd name="T13" fmla="*/ 0 h 215"/>
                <a:gd name="T14" fmla="*/ 29 w 151"/>
                <a:gd name="T15" fmla="*/ 17 h 215"/>
                <a:gd name="T16" fmla="*/ 29 w 151"/>
                <a:gd name="T17" fmla="*/ 101 h 215"/>
                <a:gd name="T18" fmla="*/ 105 w 151"/>
                <a:gd name="T19" fmla="*/ 6 h 215"/>
                <a:gd name="T20" fmla="*/ 117 w 151"/>
                <a:gd name="T21" fmla="*/ 0 h 215"/>
                <a:gd name="T22" fmla="*/ 131 w 151"/>
                <a:gd name="T23" fmla="*/ 13 h 215"/>
                <a:gd name="T24" fmla="*/ 126 w 151"/>
                <a:gd name="T25" fmla="*/ 26 h 215"/>
                <a:gd name="T26" fmla="*/ 79 w 151"/>
                <a:gd name="T27" fmla="*/ 83 h 215"/>
                <a:gd name="T28" fmla="*/ 149 w 151"/>
                <a:gd name="T29" fmla="*/ 190 h 215"/>
                <a:gd name="T30" fmla="*/ 151 w 151"/>
                <a:gd name="T31" fmla="*/ 199 h 215"/>
                <a:gd name="T32" fmla="*/ 137 w 151"/>
                <a:gd name="T33" fmla="*/ 215 h 215"/>
                <a:gd name="T34" fmla="*/ 123 w 151"/>
                <a:gd name="T35" fmla="*/ 207 h 215"/>
                <a:gd name="T36" fmla="*/ 61 w 151"/>
                <a:gd name="T37" fmla="*/ 10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215">
                  <a:moveTo>
                    <a:pt x="61" y="107"/>
                  </a:moveTo>
                  <a:lnTo>
                    <a:pt x="29" y="144"/>
                  </a:lnTo>
                  <a:lnTo>
                    <a:pt x="29" y="198"/>
                  </a:lnTo>
                  <a:cubicBezTo>
                    <a:pt x="29" y="208"/>
                    <a:pt x="24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6" y="0"/>
                    <a:pt x="15" y="0"/>
                  </a:cubicBezTo>
                  <a:cubicBezTo>
                    <a:pt x="24" y="0"/>
                    <a:pt x="29" y="8"/>
                    <a:pt x="29" y="17"/>
                  </a:cubicBezTo>
                  <a:lnTo>
                    <a:pt x="29" y="101"/>
                  </a:lnTo>
                  <a:lnTo>
                    <a:pt x="105" y="6"/>
                  </a:lnTo>
                  <a:cubicBezTo>
                    <a:pt x="108" y="2"/>
                    <a:pt x="112" y="0"/>
                    <a:pt x="117" y="0"/>
                  </a:cubicBezTo>
                  <a:cubicBezTo>
                    <a:pt x="125" y="0"/>
                    <a:pt x="131" y="5"/>
                    <a:pt x="131" y="13"/>
                  </a:cubicBezTo>
                  <a:cubicBezTo>
                    <a:pt x="131" y="17"/>
                    <a:pt x="130" y="21"/>
                    <a:pt x="126" y="26"/>
                  </a:cubicBezTo>
                  <a:lnTo>
                    <a:pt x="79" y="83"/>
                  </a:lnTo>
                  <a:lnTo>
                    <a:pt x="149" y="190"/>
                  </a:lnTo>
                  <a:cubicBezTo>
                    <a:pt x="150" y="193"/>
                    <a:pt x="151" y="196"/>
                    <a:pt x="151" y="199"/>
                  </a:cubicBezTo>
                  <a:cubicBezTo>
                    <a:pt x="151" y="208"/>
                    <a:pt x="145" y="215"/>
                    <a:pt x="137" y="215"/>
                  </a:cubicBezTo>
                  <a:cubicBezTo>
                    <a:pt x="131" y="215"/>
                    <a:pt x="126" y="212"/>
                    <a:pt x="123" y="207"/>
                  </a:cubicBezTo>
                  <a:lnTo>
                    <a:pt x="6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5" name="Freeform 68">
              <a:extLst>
                <a:ext uri="{FF2B5EF4-FFF2-40B4-BE49-F238E27FC236}">
                  <a16:creationId xmlns:a16="http://schemas.microsoft.com/office/drawing/2014/main" id="{07986D4F-C2D4-42B0-A620-438DD39C1B3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237538" y="6421438"/>
              <a:ext cx="52388" cy="79375"/>
            </a:xfrm>
            <a:custGeom>
              <a:avLst/>
              <a:gdLst>
                <a:gd name="T0" fmla="*/ 125 w 146"/>
                <a:gd name="T1" fmla="*/ 0 h 215"/>
                <a:gd name="T2" fmla="*/ 141 w 146"/>
                <a:gd name="T3" fmla="*/ 14 h 215"/>
                <a:gd name="T4" fmla="*/ 125 w 146"/>
                <a:gd name="T5" fmla="*/ 27 h 215"/>
                <a:gd name="T6" fmla="*/ 29 w 146"/>
                <a:gd name="T7" fmla="*/ 27 h 215"/>
                <a:gd name="T8" fmla="*/ 29 w 146"/>
                <a:gd name="T9" fmla="*/ 91 h 215"/>
                <a:gd name="T10" fmla="*/ 100 w 146"/>
                <a:gd name="T11" fmla="*/ 91 h 215"/>
                <a:gd name="T12" fmla="*/ 115 w 146"/>
                <a:gd name="T13" fmla="*/ 105 h 215"/>
                <a:gd name="T14" fmla="*/ 100 w 146"/>
                <a:gd name="T15" fmla="*/ 118 h 215"/>
                <a:gd name="T16" fmla="*/ 29 w 146"/>
                <a:gd name="T17" fmla="*/ 118 h 215"/>
                <a:gd name="T18" fmla="*/ 29 w 146"/>
                <a:gd name="T19" fmla="*/ 188 h 215"/>
                <a:gd name="T20" fmla="*/ 130 w 146"/>
                <a:gd name="T21" fmla="*/ 188 h 215"/>
                <a:gd name="T22" fmla="*/ 146 w 146"/>
                <a:gd name="T23" fmla="*/ 202 h 215"/>
                <a:gd name="T24" fmla="*/ 130 w 146"/>
                <a:gd name="T25" fmla="*/ 215 h 215"/>
                <a:gd name="T26" fmla="*/ 16 w 146"/>
                <a:gd name="T27" fmla="*/ 215 h 215"/>
                <a:gd name="T28" fmla="*/ 0 w 146"/>
                <a:gd name="T29" fmla="*/ 198 h 215"/>
                <a:gd name="T30" fmla="*/ 0 w 146"/>
                <a:gd name="T31" fmla="*/ 17 h 215"/>
                <a:gd name="T32" fmla="*/ 16 w 146"/>
                <a:gd name="T33" fmla="*/ 0 h 215"/>
                <a:gd name="T34" fmla="*/ 125 w 146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15">
                  <a:moveTo>
                    <a:pt x="125" y="0"/>
                  </a:moveTo>
                  <a:cubicBezTo>
                    <a:pt x="134" y="0"/>
                    <a:pt x="141" y="4"/>
                    <a:pt x="141" y="14"/>
                  </a:cubicBezTo>
                  <a:cubicBezTo>
                    <a:pt x="141" y="24"/>
                    <a:pt x="134" y="27"/>
                    <a:pt x="125" y="27"/>
                  </a:cubicBezTo>
                  <a:lnTo>
                    <a:pt x="29" y="27"/>
                  </a:lnTo>
                  <a:lnTo>
                    <a:pt x="29" y="91"/>
                  </a:lnTo>
                  <a:lnTo>
                    <a:pt x="100" y="91"/>
                  </a:lnTo>
                  <a:cubicBezTo>
                    <a:pt x="109" y="91"/>
                    <a:pt x="115" y="94"/>
                    <a:pt x="115" y="105"/>
                  </a:cubicBezTo>
                  <a:cubicBezTo>
                    <a:pt x="115" y="115"/>
                    <a:pt x="109" y="118"/>
                    <a:pt x="100" y="118"/>
                  </a:cubicBezTo>
                  <a:lnTo>
                    <a:pt x="29" y="118"/>
                  </a:lnTo>
                  <a:lnTo>
                    <a:pt x="29" y="188"/>
                  </a:lnTo>
                  <a:lnTo>
                    <a:pt x="130" y="188"/>
                  </a:lnTo>
                  <a:cubicBezTo>
                    <a:pt x="139" y="188"/>
                    <a:pt x="146" y="191"/>
                    <a:pt x="146" y="202"/>
                  </a:cubicBezTo>
                  <a:cubicBezTo>
                    <a:pt x="146" y="212"/>
                    <a:pt x="139" y="215"/>
                    <a:pt x="130" y="215"/>
                  </a:cubicBezTo>
                  <a:lnTo>
                    <a:pt x="16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7" y="0"/>
                    <a:pt x="16" y="0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" name="Freeform 69">
              <a:extLst>
                <a:ext uri="{FF2B5EF4-FFF2-40B4-BE49-F238E27FC236}">
                  <a16:creationId xmlns:a16="http://schemas.microsoft.com/office/drawing/2014/main" id="{D0F27969-74D3-4317-88D0-7EB727E2C4A6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302625" y="6421438"/>
              <a:ext cx="58738" cy="79375"/>
            </a:xfrm>
            <a:custGeom>
              <a:avLst/>
              <a:gdLst>
                <a:gd name="T0" fmla="*/ 58 w 165"/>
                <a:gd name="T1" fmla="*/ 126 h 215"/>
                <a:gd name="T2" fmla="*/ 107 w 165"/>
                <a:gd name="T3" fmla="*/ 126 h 215"/>
                <a:gd name="T4" fmla="*/ 83 w 165"/>
                <a:gd name="T5" fmla="*/ 56 h 215"/>
                <a:gd name="T6" fmla="*/ 58 w 165"/>
                <a:gd name="T7" fmla="*/ 126 h 215"/>
                <a:gd name="T8" fmla="*/ 164 w 165"/>
                <a:gd name="T9" fmla="*/ 193 h 215"/>
                <a:gd name="T10" fmla="*/ 165 w 165"/>
                <a:gd name="T11" fmla="*/ 200 h 215"/>
                <a:gd name="T12" fmla="*/ 151 w 165"/>
                <a:gd name="T13" fmla="*/ 215 h 215"/>
                <a:gd name="T14" fmla="*/ 137 w 165"/>
                <a:gd name="T15" fmla="*/ 205 h 215"/>
                <a:gd name="T16" fmla="*/ 117 w 165"/>
                <a:gd name="T17" fmla="*/ 153 h 215"/>
                <a:gd name="T18" fmla="*/ 48 w 165"/>
                <a:gd name="T19" fmla="*/ 153 h 215"/>
                <a:gd name="T20" fmla="*/ 28 w 165"/>
                <a:gd name="T21" fmla="*/ 205 h 215"/>
                <a:gd name="T22" fmla="*/ 14 w 165"/>
                <a:gd name="T23" fmla="*/ 215 h 215"/>
                <a:gd name="T24" fmla="*/ 0 w 165"/>
                <a:gd name="T25" fmla="*/ 200 h 215"/>
                <a:gd name="T26" fmla="*/ 1 w 165"/>
                <a:gd name="T27" fmla="*/ 193 h 215"/>
                <a:gd name="T28" fmla="*/ 69 w 165"/>
                <a:gd name="T29" fmla="*/ 13 h 215"/>
                <a:gd name="T30" fmla="*/ 83 w 165"/>
                <a:gd name="T31" fmla="*/ 0 h 215"/>
                <a:gd name="T32" fmla="*/ 96 w 165"/>
                <a:gd name="T33" fmla="*/ 13 h 215"/>
                <a:gd name="T34" fmla="*/ 164 w 165"/>
                <a:gd name="T35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15">
                  <a:moveTo>
                    <a:pt x="58" y="126"/>
                  </a:moveTo>
                  <a:lnTo>
                    <a:pt x="107" y="126"/>
                  </a:lnTo>
                  <a:lnTo>
                    <a:pt x="83" y="56"/>
                  </a:lnTo>
                  <a:lnTo>
                    <a:pt x="58" y="126"/>
                  </a:lnTo>
                  <a:close/>
                  <a:moveTo>
                    <a:pt x="164" y="193"/>
                  </a:moveTo>
                  <a:cubicBezTo>
                    <a:pt x="165" y="196"/>
                    <a:pt x="165" y="198"/>
                    <a:pt x="165" y="200"/>
                  </a:cubicBezTo>
                  <a:cubicBezTo>
                    <a:pt x="165" y="209"/>
                    <a:pt x="160" y="215"/>
                    <a:pt x="151" y="215"/>
                  </a:cubicBezTo>
                  <a:cubicBezTo>
                    <a:pt x="145" y="215"/>
                    <a:pt x="140" y="212"/>
                    <a:pt x="137" y="205"/>
                  </a:cubicBezTo>
                  <a:lnTo>
                    <a:pt x="117" y="153"/>
                  </a:lnTo>
                  <a:lnTo>
                    <a:pt x="48" y="153"/>
                  </a:lnTo>
                  <a:lnTo>
                    <a:pt x="28" y="205"/>
                  </a:lnTo>
                  <a:cubicBezTo>
                    <a:pt x="25" y="212"/>
                    <a:pt x="21" y="215"/>
                    <a:pt x="14" y="215"/>
                  </a:cubicBezTo>
                  <a:cubicBezTo>
                    <a:pt x="5" y="215"/>
                    <a:pt x="0" y="209"/>
                    <a:pt x="0" y="200"/>
                  </a:cubicBezTo>
                  <a:cubicBezTo>
                    <a:pt x="0" y="198"/>
                    <a:pt x="0" y="196"/>
                    <a:pt x="1" y="193"/>
                  </a:cubicBezTo>
                  <a:lnTo>
                    <a:pt x="69" y="13"/>
                  </a:lnTo>
                  <a:cubicBezTo>
                    <a:pt x="72" y="7"/>
                    <a:pt x="75" y="0"/>
                    <a:pt x="83" y="0"/>
                  </a:cubicBezTo>
                  <a:cubicBezTo>
                    <a:pt x="91" y="0"/>
                    <a:pt x="93" y="7"/>
                    <a:pt x="96" y="13"/>
                  </a:cubicBezTo>
                  <a:lnTo>
                    <a:pt x="164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" name="Freeform 70">
              <a:extLst>
                <a:ext uri="{FF2B5EF4-FFF2-40B4-BE49-F238E27FC236}">
                  <a16:creationId xmlns:a16="http://schemas.microsoft.com/office/drawing/2014/main" id="{44068A77-A532-47C1-84D7-CC57A987C395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375650" y="6421438"/>
              <a:ext cx="53975" cy="79375"/>
            </a:xfrm>
            <a:custGeom>
              <a:avLst/>
              <a:gdLst>
                <a:gd name="T0" fmla="*/ 60 w 151"/>
                <a:gd name="T1" fmla="*/ 107 h 215"/>
                <a:gd name="T2" fmla="*/ 29 w 151"/>
                <a:gd name="T3" fmla="*/ 144 h 215"/>
                <a:gd name="T4" fmla="*/ 29 w 151"/>
                <a:gd name="T5" fmla="*/ 198 h 215"/>
                <a:gd name="T6" fmla="*/ 15 w 151"/>
                <a:gd name="T7" fmla="*/ 215 h 215"/>
                <a:gd name="T8" fmla="*/ 0 w 151"/>
                <a:gd name="T9" fmla="*/ 198 h 215"/>
                <a:gd name="T10" fmla="*/ 0 w 151"/>
                <a:gd name="T11" fmla="*/ 17 h 215"/>
                <a:gd name="T12" fmla="*/ 15 w 151"/>
                <a:gd name="T13" fmla="*/ 0 h 215"/>
                <a:gd name="T14" fmla="*/ 29 w 151"/>
                <a:gd name="T15" fmla="*/ 17 h 215"/>
                <a:gd name="T16" fmla="*/ 29 w 151"/>
                <a:gd name="T17" fmla="*/ 101 h 215"/>
                <a:gd name="T18" fmla="*/ 105 w 151"/>
                <a:gd name="T19" fmla="*/ 6 h 215"/>
                <a:gd name="T20" fmla="*/ 117 w 151"/>
                <a:gd name="T21" fmla="*/ 0 h 215"/>
                <a:gd name="T22" fmla="*/ 131 w 151"/>
                <a:gd name="T23" fmla="*/ 13 h 215"/>
                <a:gd name="T24" fmla="*/ 125 w 151"/>
                <a:gd name="T25" fmla="*/ 26 h 215"/>
                <a:gd name="T26" fmla="*/ 79 w 151"/>
                <a:gd name="T27" fmla="*/ 83 h 215"/>
                <a:gd name="T28" fmla="*/ 148 w 151"/>
                <a:gd name="T29" fmla="*/ 190 h 215"/>
                <a:gd name="T30" fmla="*/ 151 w 151"/>
                <a:gd name="T31" fmla="*/ 199 h 215"/>
                <a:gd name="T32" fmla="*/ 137 w 151"/>
                <a:gd name="T33" fmla="*/ 215 h 215"/>
                <a:gd name="T34" fmla="*/ 123 w 151"/>
                <a:gd name="T35" fmla="*/ 207 h 215"/>
                <a:gd name="T36" fmla="*/ 60 w 151"/>
                <a:gd name="T37" fmla="*/ 10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215">
                  <a:moveTo>
                    <a:pt x="60" y="107"/>
                  </a:moveTo>
                  <a:lnTo>
                    <a:pt x="29" y="144"/>
                  </a:lnTo>
                  <a:lnTo>
                    <a:pt x="29" y="198"/>
                  </a:lnTo>
                  <a:cubicBezTo>
                    <a:pt x="29" y="208"/>
                    <a:pt x="24" y="215"/>
                    <a:pt x="15" y="215"/>
                  </a:cubicBezTo>
                  <a:cubicBezTo>
                    <a:pt x="5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8"/>
                    <a:pt x="6" y="0"/>
                    <a:pt x="15" y="0"/>
                  </a:cubicBezTo>
                  <a:cubicBezTo>
                    <a:pt x="23" y="0"/>
                    <a:pt x="29" y="8"/>
                    <a:pt x="29" y="17"/>
                  </a:cubicBezTo>
                  <a:lnTo>
                    <a:pt x="29" y="101"/>
                  </a:lnTo>
                  <a:lnTo>
                    <a:pt x="105" y="6"/>
                  </a:lnTo>
                  <a:cubicBezTo>
                    <a:pt x="108" y="2"/>
                    <a:pt x="112" y="0"/>
                    <a:pt x="117" y="0"/>
                  </a:cubicBezTo>
                  <a:cubicBezTo>
                    <a:pt x="125" y="0"/>
                    <a:pt x="131" y="5"/>
                    <a:pt x="131" y="13"/>
                  </a:cubicBezTo>
                  <a:cubicBezTo>
                    <a:pt x="131" y="17"/>
                    <a:pt x="129" y="21"/>
                    <a:pt x="125" y="26"/>
                  </a:cubicBezTo>
                  <a:lnTo>
                    <a:pt x="79" y="83"/>
                  </a:lnTo>
                  <a:lnTo>
                    <a:pt x="148" y="190"/>
                  </a:lnTo>
                  <a:cubicBezTo>
                    <a:pt x="150" y="193"/>
                    <a:pt x="151" y="196"/>
                    <a:pt x="151" y="199"/>
                  </a:cubicBezTo>
                  <a:cubicBezTo>
                    <a:pt x="151" y="208"/>
                    <a:pt x="144" y="215"/>
                    <a:pt x="137" y="215"/>
                  </a:cubicBezTo>
                  <a:cubicBezTo>
                    <a:pt x="131" y="215"/>
                    <a:pt x="126" y="212"/>
                    <a:pt x="123" y="207"/>
                  </a:cubicBezTo>
                  <a:lnTo>
                    <a:pt x="60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8" name="Freeform 71">
              <a:extLst>
                <a:ext uri="{FF2B5EF4-FFF2-40B4-BE49-F238E27FC236}">
                  <a16:creationId xmlns:a16="http://schemas.microsoft.com/office/drawing/2014/main" id="{4019933E-B209-45A6-88F8-CE4723192C43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437563" y="6419851"/>
              <a:ext cx="61913" cy="82550"/>
            </a:xfrm>
            <a:custGeom>
              <a:avLst/>
              <a:gdLst>
                <a:gd name="T0" fmla="*/ 86 w 172"/>
                <a:gd name="T1" fmla="*/ 27 h 221"/>
                <a:gd name="T2" fmla="*/ 30 w 172"/>
                <a:gd name="T3" fmla="*/ 111 h 221"/>
                <a:gd name="T4" fmla="*/ 86 w 172"/>
                <a:gd name="T5" fmla="*/ 194 h 221"/>
                <a:gd name="T6" fmla="*/ 142 w 172"/>
                <a:gd name="T7" fmla="*/ 111 h 221"/>
                <a:gd name="T8" fmla="*/ 86 w 172"/>
                <a:gd name="T9" fmla="*/ 27 h 221"/>
                <a:gd name="T10" fmla="*/ 86 w 172"/>
                <a:gd name="T11" fmla="*/ 221 h 221"/>
                <a:gd name="T12" fmla="*/ 0 w 172"/>
                <a:gd name="T13" fmla="*/ 111 h 221"/>
                <a:gd name="T14" fmla="*/ 86 w 172"/>
                <a:gd name="T15" fmla="*/ 0 h 221"/>
                <a:gd name="T16" fmla="*/ 172 w 172"/>
                <a:gd name="T17" fmla="*/ 111 h 221"/>
                <a:gd name="T18" fmla="*/ 86 w 172"/>
                <a:gd name="T1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221">
                  <a:moveTo>
                    <a:pt x="86" y="27"/>
                  </a:moveTo>
                  <a:cubicBezTo>
                    <a:pt x="48" y="27"/>
                    <a:pt x="30" y="63"/>
                    <a:pt x="30" y="111"/>
                  </a:cubicBezTo>
                  <a:cubicBezTo>
                    <a:pt x="30" y="159"/>
                    <a:pt x="48" y="194"/>
                    <a:pt x="86" y="194"/>
                  </a:cubicBezTo>
                  <a:cubicBezTo>
                    <a:pt x="124" y="194"/>
                    <a:pt x="142" y="159"/>
                    <a:pt x="142" y="111"/>
                  </a:cubicBezTo>
                  <a:cubicBezTo>
                    <a:pt x="142" y="63"/>
                    <a:pt x="124" y="27"/>
                    <a:pt x="86" y="27"/>
                  </a:cubicBezTo>
                  <a:close/>
                  <a:moveTo>
                    <a:pt x="86" y="221"/>
                  </a:moveTo>
                  <a:cubicBezTo>
                    <a:pt x="29" y="221"/>
                    <a:pt x="0" y="173"/>
                    <a:pt x="0" y="111"/>
                  </a:cubicBezTo>
                  <a:cubicBezTo>
                    <a:pt x="0" y="48"/>
                    <a:pt x="29" y="0"/>
                    <a:pt x="86" y="0"/>
                  </a:cubicBezTo>
                  <a:cubicBezTo>
                    <a:pt x="143" y="0"/>
                    <a:pt x="172" y="48"/>
                    <a:pt x="172" y="111"/>
                  </a:cubicBezTo>
                  <a:cubicBezTo>
                    <a:pt x="172" y="173"/>
                    <a:pt x="143" y="221"/>
                    <a:pt x="86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9" name="Freeform 72">
              <a:extLst>
                <a:ext uri="{FF2B5EF4-FFF2-40B4-BE49-F238E27FC236}">
                  <a16:creationId xmlns:a16="http://schemas.microsoft.com/office/drawing/2014/main" id="{BA1B1029-2335-41FB-B52F-979B7776428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510588" y="6421438"/>
              <a:ext cx="55563" cy="80963"/>
            </a:xfrm>
            <a:custGeom>
              <a:avLst/>
              <a:gdLst>
                <a:gd name="T0" fmla="*/ 0 w 156"/>
                <a:gd name="T1" fmla="*/ 17 h 218"/>
                <a:gd name="T2" fmla="*/ 15 w 156"/>
                <a:gd name="T3" fmla="*/ 0 h 218"/>
                <a:gd name="T4" fmla="*/ 30 w 156"/>
                <a:gd name="T5" fmla="*/ 17 h 218"/>
                <a:gd name="T6" fmla="*/ 30 w 156"/>
                <a:gd name="T7" fmla="*/ 136 h 218"/>
                <a:gd name="T8" fmla="*/ 78 w 156"/>
                <a:gd name="T9" fmla="*/ 191 h 218"/>
                <a:gd name="T10" fmla="*/ 127 w 156"/>
                <a:gd name="T11" fmla="*/ 136 h 218"/>
                <a:gd name="T12" fmla="*/ 127 w 156"/>
                <a:gd name="T13" fmla="*/ 17 h 218"/>
                <a:gd name="T14" fmla="*/ 141 w 156"/>
                <a:gd name="T15" fmla="*/ 0 h 218"/>
                <a:gd name="T16" fmla="*/ 156 w 156"/>
                <a:gd name="T17" fmla="*/ 17 h 218"/>
                <a:gd name="T18" fmla="*/ 156 w 156"/>
                <a:gd name="T19" fmla="*/ 136 h 218"/>
                <a:gd name="T20" fmla="*/ 78 w 156"/>
                <a:gd name="T21" fmla="*/ 218 h 218"/>
                <a:gd name="T22" fmla="*/ 0 w 156"/>
                <a:gd name="T23" fmla="*/ 137 h 218"/>
                <a:gd name="T24" fmla="*/ 0 w 156"/>
                <a:gd name="T25" fmla="*/ 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218">
                  <a:moveTo>
                    <a:pt x="0" y="17"/>
                  </a:moveTo>
                  <a:cubicBezTo>
                    <a:pt x="0" y="8"/>
                    <a:pt x="6" y="0"/>
                    <a:pt x="15" y="0"/>
                  </a:cubicBezTo>
                  <a:cubicBezTo>
                    <a:pt x="24" y="0"/>
                    <a:pt x="30" y="8"/>
                    <a:pt x="30" y="17"/>
                  </a:cubicBezTo>
                  <a:lnTo>
                    <a:pt x="30" y="136"/>
                  </a:lnTo>
                  <a:cubicBezTo>
                    <a:pt x="30" y="176"/>
                    <a:pt x="48" y="191"/>
                    <a:pt x="78" y="191"/>
                  </a:cubicBezTo>
                  <a:cubicBezTo>
                    <a:pt x="109" y="191"/>
                    <a:pt x="127" y="176"/>
                    <a:pt x="127" y="136"/>
                  </a:cubicBezTo>
                  <a:lnTo>
                    <a:pt x="127" y="17"/>
                  </a:lnTo>
                  <a:cubicBezTo>
                    <a:pt x="127" y="8"/>
                    <a:pt x="132" y="0"/>
                    <a:pt x="141" y="0"/>
                  </a:cubicBezTo>
                  <a:cubicBezTo>
                    <a:pt x="151" y="0"/>
                    <a:pt x="156" y="8"/>
                    <a:pt x="156" y="17"/>
                  </a:cubicBezTo>
                  <a:lnTo>
                    <a:pt x="156" y="136"/>
                  </a:lnTo>
                  <a:cubicBezTo>
                    <a:pt x="156" y="184"/>
                    <a:pt x="129" y="218"/>
                    <a:pt x="78" y="218"/>
                  </a:cubicBezTo>
                  <a:cubicBezTo>
                    <a:pt x="28" y="218"/>
                    <a:pt x="0" y="184"/>
                    <a:pt x="0" y="137"/>
                  </a:cubicBez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0" name="Freeform 73">
              <a:extLst>
                <a:ext uri="{FF2B5EF4-FFF2-40B4-BE49-F238E27FC236}">
                  <a16:creationId xmlns:a16="http://schemas.microsoft.com/office/drawing/2014/main" id="{8C933F70-F7A2-4199-937E-2746416F0DB5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586788" y="6421438"/>
              <a:ext cx="50800" cy="79375"/>
            </a:xfrm>
            <a:custGeom>
              <a:avLst/>
              <a:gdLst>
                <a:gd name="T0" fmla="*/ 15 w 141"/>
                <a:gd name="T1" fmla="*/ 0 h 215"/>
                <a:gd name="T2" fmla="*/ 30 w 141"/>
                <a:gd name="T3" fmla="*/ 17 h 215"/>
                <a:gd name="T4" fmla="*/ 30 w 141"/>
                <a:gd name="T5" fmla="*/ 188 h 215"/>
                <a:gd name="T6" fmla="*/ 125 w 141"/>
                <a:gd name="T7" fmla="*/ 188 h 215"/>
                <a:gd name="T8" fmla="*/ 141 w 141"/>
                <a:gd name="T9" fmla="*/ 202 h 215"/>
                <a:gd name="T10" fmla="*/ 125 w 141"/>
                <a:gd name="T11" fmla="*/ 215 h 215"/>
                <a:gd name="T12" fmla="*/ 17 w 141"/>
                <a:gd name="T13" fmla="*/ 215 h 215"/>
                <a:gd name="T14" fmla="*/ 0 w 141"/>
                <a:gd name="T15" fmla="*/ 198 h 215"/>
                <a:gd name="T16" fmla="*/ 0 w 141"/>
                <a:gd name="T17" fmla="*/ 17 h 215"/>
                <a:gd name="T18" fmla="*/ 15 w 141"/>
                <a:gd name="T1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215">
                  <a:moveTo>
                    <a:pt x="15" y="0"/>
                  </a:moveTo>
                  <a:cubicBezTo>
                    <a:pt x="25" y="0"/>
                    <a:pt x="30" y="7"/>
                    <a:pt x="30" y="17"/>
                  </a:cubicBezTo>
                  <a:lnTo>
                    <a:pt x="30" y="188"/>
                  </a:lnTo>
                  <a:lnTo>
                    <a:pt x="125" y="188"/>
                  </a:lnTo>
                  <a:cubicBezTo>
                    <a:pt x="135" y="188"/>
                    <a:pt x="141" y="192"/>
                    <a:pt x="141" y="202"/>
                  </a:cubicBezTo>
                  <a:cubicBezTo>
                    <a:pt x="141" y="211"/>
                    <a:pt x="135" y="215"/>
                    <a:pt x="125" y="215"/>
                  </a:cubicBezTo>
                  <a:lnTo>
                    <a:pt x="17" y="215"/>
                  </a:lnTo>
                  <a:cubicBezTo>
                    <a:pt x="7" y="215"/>
                    <a:pt x="0" y="208"/>
                    <a:pt x="0" y="198"/>
                  </a:cubicBezTo>
                  <a:lnTo>
                    <a:pt x="0" y="17"/>
                  </a:lnTo>
                  <a:cubicBezTo>
                    <a:pt x="0" y="7"/>
                    <a:pt x="5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1" name="Freeform 74">
              <a:extLst>
                <a:ext uri="{FF2B5EF4-FFF2-40B4-BE49-F238E27FC236}">
                  <a16:creationId xmlns:a16="http://schemas.microsoft.com/office/drawing/2014/main" id="{B960CD37-1FA3-4514-A792-3CB430D23E7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647113" y="6421438"/>
              <a:ext cx="57150" cy="80963"/>
            </a:xfrm>
            <a:custGeom>
              <a:avLst/>
              <a:gdLst>
                <a:gd name="T0" fmla="*/ 0 w 156"/>
                <a:gd name="T1" fmla="*/ 17 h 218"/>
                <a:gd name="T2" fmla="*/ 15 w 156"/>
                <a:gd name="T3" fmla="*/ 0 h 218"/>
                <a:gd name="T4" fmla="*/ 29 w 156"/>
                <a:gd name="T5" fmla="*/ 17 h 218"/>
                <a:gd name="T6" fmla="*/ 29 w 156"/>
                <a:gd name="T7" fmla="*/ 136 h 218"/>
                <a:gd name="T8" fmla="*/ 78 w 156"/>
                <a:gd name="T9" fmla="*/ 191 h 218"/>
                <a:gd name="T10" fmla="*/ 126 w 156"/>
                <a:gd name="T11" fmla="*/ 136 h 218"/>
                <a:gd name="T12" fmla="*/ 126 w 156"/>
                <a:gd name="T13" fmla="*/ 17 h 218"/>
                <a:gd name="T14" fmla="*/ 141 w 156"/>
                <a:gd name="T15" fmla="*/ 0 h 218"/>
                <a:gd name="T16" fmla="*/ 156 w 156"/>
                <a:gd name="T17" fmla="*/ 17 h 218"/>
                <a:gd name="T18" fmla="*/ 156 w 156"/>
                <a:gd name="T19" fmla="*/ 136 h 218"/>
                <a:gd name="T20" fmla="*/ 78 w 156"/>
                <a:gd name="T21" fmla="*/ 218 h 218"/>
                <a:gd name="T22" fmla="*/ 0 w 156"/>
                <a:gd name="T23" fmla="*/ 137 h 218"/>
                <a:gd name="T24" fmla="*/ 0 w 156"/>
                <a:gd name="T25" fmla="*/ 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218">
                  <a:moveTo>
                    <a:pt x="0" y="17"/>
                  </a:moveTo>
                  <a:cubicBezTo>
                    <a:pt x="0" y="8"/>
                    <a:pt x="6" y="0"/>
                    <a:pt x="15" y="0"/>
                  </a:cubicBezTo>
                  <a:cubicBezTo>
                    <a:pt x="24" y="0"/>
                    <a:pt x="29" y="8"/>
                    <a:pt x="29" y="17"/>
                  </a:cubicBezTo>
                  <a:lnTo>
                    <a:pt x="29" y="136"/>
                  </a:lnTo>
                  <a:cubicBezTo>
                    <a:pt x="29" y="176"/>
                    <a:pt x="48" y="191"/>
                    <a:pt x="78" y="191"/>
                  </a:cubicBezTo>
                  <a:cubicBezTo>
                    <a:pt x="108" y="191"/>
                    <a:pt x="126" y="176"/>
                    <a:pt x="126" y="136"/>
                  </a:cubicBezTo>
                  <a:lnTo>
                    <a:pt x="126" y="17"/>
                  </a:lnTo>
                  <a:cubicBezTo>
                    <a:pt x="126" y="8"/>
                    <a:pt x="132" y="0"/>
                    <a:pt x="141" y="0"/>
                  </a:cubicBezTo>
                  <a:cubicBezTo>
                    <a:pt x="150" y="0"/>
                    <a:pt x="156" y="8"/>
                    <a:pt x="156" y="17"/>
                  </a:cubicBezTo>
                  <a:lnTo>
                    <a:pt x="156" y="136"/>
                  </a:lnTo>
                  <a:cubicBezTo>
                    <a:pt x="156" y="184"/>
                    <a:pt x="129" y="218"/>
                    <a:pt x="78" y="218"/>
                  </a:cubicBezTo>
                  <a:cubicBezTo>
                    <a:pt x="27" y="218"/>
                    <a:pt x="0" y="184"/>
                    <a:pt x="0" y="137"/>
                  </a:cubicBez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D7D7705-8A99-124E-82C2-1C991F9BDCCF}"/>
              </a:ext>
            </a:extLst>
          </p:cNvPr>
          <p:cNvGrpSpPr/>
          <p:nvPr userDrawn="1"/>
        </p:nvGrpSpPr>
        <p:grpSpPr>
          <a:xfrm>
            <a:off x="2458955" y="1326072"/>
            <a:ext cx="7609174" cy="4080815"/>
            <a:chOff x="2458955" y="1326072"/>
            <a:chExt cx="7609174" cy="4080815"/>
          </a:xfrm>
          <a:solidFill>
            <a:schemeClr val="tx1"/>
          </a:solidFill>
        </p:grpSpPr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8142209D-1FE5-4442-8D85-8F177FB58AC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134785" y="4388420"/>
              <a:ext cx="833070" cy="833070"/>
            </a:xfrm>
            <a:custGeom>
              <a:avLst/>
              <a:gdLst>
                <a:gd name="T0" fmla="*/ 762 w 1524"/>
                <a:gd name="T1" fmla="*/ 424 h 1524"/>
                <a:gd name="T2" fmla="*/ 338 w 1524"/>
                <a:gd name="T3" fmla="*/ 0 h 1524"/>
                <a:gd name="T4" fmla="*/ 0 w 1524"/>
                <a:gd name="T5" fmla="*/ 337 h 1524"/>
                <a:gd name="T6" fmla="*/ 424 w 1524"/>
                <a:gd name="T7" fmla="*/ 762 h 1524"/>
                <a:gd name="T8" fmla="*/ 0 w 1524"/>
                <a:gd name="T9" fmla="*/ 1186 h 1524"/>
                <a:gd name="T10" fmla="*/ 338 w 1524"/>
                <a:gd name="T11" fmla="*/ 1524 h 1524"/>
                <a:gd name="T12" fmla="*/ 762 w 1524"/>
                <a:gd name="T13" fmla="*/ 1099 h 1524"/>
                <a:gd name="T14" fmla="*/ 1186 w 1524"/>
                <a:gd name="T15" fmla="*/ 1524 h 1524"/>
                <a:gd name="T16" fmla="*/ 1524 w 1524"/>
                <a:gd name="T17" fmla="*/ 1186 h 1524"/>
                <a:gd name="T18" fmla="*/ 1100 w 1524"/>
                <a:gd name="T19" fmla="*/ 762 h 1524"/>
                <a:gd name="T20" fmla="*/ 1524 w 1524"/>
                <a:gd name="T21" fmla="*/ 337 h 1524"/>
                <a:gd name="T22" fmla="*/ 1186 w 1524"/>
                <a:gd name="T23" fmla="*/ 0 h 1524"/>
                <a:gd name="T24" fmla="*/ 762 w 1524"/>
                <a:gd name="T25" fmla="*/ 424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4" h="1524">
                  <a:moveTo>
                    <a:pt x="762" y="424"/>
                  </a:moveTo>
                  <a:lnTo>
                    <a:pt x="338" y="0"/>
                  </a:lnTo>
                  <a:lnTo>
                    <a:pt x="0" y="337"/>
                  </a:lnTo>
                  <a:lnTo>
                    <a:pt x="424" y="762"/>
                  </a:lnTo>
                  <a:lnTo>
                    <a:pt x="0" y="1186"/>
                  </a:lnTo>
                  <a:lnTo>
                    <a:pt x="338" y="1524"/>
                  </a:lnTo>
                  <a:lnTo>
                    <a:pt x="762" y="1099"/>
                  </a:lnTo>
                  <a:lnTo>
                    <a:pt x="1186" y="1524"/>
                  </a:lnTo>
                  <a:lnTo>
                    <a:pt x="1524" y="1186"/>
                  </a:lnTo>
                  <a:lnTo>
                    <a:pt x="1100" y="762"/>
                  </a:lnTo>
                  <a:lnTo>
                    <a:pt x="1524" y="337"/>
                  </a:lnTo>
                  <a:lnTo>
                    <a:pt x="1186" y="0"/>
                  </a:lnTo>
                  <a:lnTo>
                    <a:pt x="762" y="4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91" name="Ryhmä 126">
              <a:extLst>
                <a:ext uri="{FF2B5EF4-FFF2-40B4-BE49-F238E27FC236}">
                  <a16:creationId xmlns:a16="http://schemas.microsoft.com/office/drawing/2014/main" id="{FD832BC5-788D-C641-BE2B-1953B56C00A8}"/>
                </a:ext>
              </a:extLst>
            </p:cNvPr>
            <p:cNvGrpSpPr/>
            <p:nvPr userDrawn="1"/>
          </p:nvGrpSpPr>
          <p:grpSpPr bwMode="black">
            <a:xfrm>
              <a:off x="2458955" y="1326072"/>
              <a:ext cx="7609174" cy="4080815"/>
              <a:chOff x="2506663" y="1489076"/>
              <a:chExt cx="7237412" cy="3881438"/>
            </a:xfrm>
            <a:grpFill/>
          </p:grpSpPr>
          <p:sp>
            <p:nvSpPr>
              <p:cNvPr id="92" name="Freeform 5">
                <a:extLst>
                  <a:ext uri="{FF2B5EF4-FFF2-40B4-BE49-F238E27FC236}">
                    <a16:creationId xmlns:a16="http://schemas.microsoft.com/office/drawing/2014/main" id="{0D12BD95-4D9E-1044-BAE2-41E73AB3DFCB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2506663" y="1633538"/>
                <a:ext cx="1258888" cy="2208213"/>
              </a:xfrm>
              <a:custGeom>
                <a:avLst/>
                <a:gdLst>
                  <a:gd name="T0" fmla="*/ 147 w 3494"/>
                  <a:gd name="T1" fmla="*/ 514 h 6122"/>
                  <a:gd name="T2" fmla="*/ 0 w 3494"/>
                  <a:gd name="T3" fmla="*/ 1845 h 6122"/>
                  <a:gd name="T4" fmla="*/ 920 w 3494"/>
                  <a:gd name="T5" fmla="*/ 1696 h 6122"/>
                  <a:gd name="T6" fmla="*/ 359 w 3494"/>
                  <a:gd name="T7" fmla="*/ 6122 h 6122"/>
                  <a:gd name="T8" fmla="*/ 1780 w 3494"/>
                  <a:gd name="T9" fmla="*/ 5934 h 6122"/>
                  <a:gd name="T10" fmla="*/ 2395 w 3494"/>
                  <a:gd name="T11" fmla="*/ 1454 h 6122"/>
                  <a:gd name="T12" fmla="*/ 3255 w 3494"/>
                  <a:gd name="T13" fmla="*/ 1316 h 6122"/>
                  <a:gd name="T14" fmla="*/ 3494 w 3494"/>
                  <a:gd name="T15" fmla="*/ 0 h 6122"/>
                  <a:gd name="T16" fmla="*/ 147 w 3494"/>
                  <a:gd name="T17" fmla="*/ 514 h 6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94" h="6122">
                    <a:moveTo>
                      <a:pt x="147" y="514"/>
                    </a:moveTo>
                    <a:lnTo>
                      <a:pt x="0" y="1845"/>
                    </a:lnTo>
                    <a:lnTo>
                      <a:pt x="920" y="1696"/>
                    </a:lnTo>
                    <a:lnTo>
                      <a:pt x="359" y="6122"/>
                    </a:lnTo>
                    <a:lnTo>
                      <a:pt x="1780" y="5934"/>
                    </a:lnTo>
                    <a:lnTo>
                      <a:pt x="2395" y="1454"/>
                    </a:lnTo>
                    <a:lnTo>
                      <a:pt x="3255" y="1316"/>
                    </a:lnTo>
                    <a:lnTo>
                      <a:pt x="3494" y="0"/>
                    </a:lnTo>
                    <a:lnTo>
                      <a:pt x="147" y="5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" name="Freeform 6">
                <a:extLst>
                  <a:ext uri="{FF2B5EF4-FFF2-40B4-BE49-F238E27FC236}">
                    <a16:creationId xmlns:a16="http://schemas.microsoft.com/office/drawing/2014/main" id="{5639C21B-B349-6F4E-9240-05DCF9627C70}"/>
                  </a:ext>
                </a:extLst>
              </p:cNvPr>
              <p:cNvSpPr>
                <a:spLocks noEditPoints="1"/>
              </p:cNvSpPr>
              <p:nvPr/>
            </p:nvSpPr>
            <p:spPr bwMode="black">
              <a:xfrm>
                <a:off x="3325813" y="1489076"/>
                <a:ext cx="1385888" cy="2262188"/>
              </a:xfrm>
              <a:custGeom>
                <a:avLst/>
                <a:gdLst>
                  <a:gd name="T0" fmla="*/ 2534 w 3846"/>
                  <a:gd name="T1" fmla="*/ 1646 h 6273"/>
                  <a:gd name="T2" fmla="*/ 2384 w 3846"/>
                  <a:gd name="T3" fmla="*/ 3329 h 6273"/>
                  <a:gd name="T4" fmla="*/ 2025 w 3846"/>
                  <a:gd name="T5" fmla="*/ 3393 h 6273"/>
                  <a:gd name="T6" fmla="*/ 2512 w 3846"/>
                  <a:gd name="T7" fmla="*/ 1650 h 6273"/>
                  <a:gd name="T8" fmla="*/ 2534 w 3846"/>
                  <a:gd name="T9" fmla="*/ 1646 h 6273"/>
                  <a:gd name="T10" fmla="*/ 1890 w 3846"/>
                  <a:gd name="T11" fmla="*/ 301 h 6273"/>
                  <a:gd name="T12" fmla="*/ 0 w 3846"/>
                  <a:gd name="T13" fmla="*/ 6273 h 6273"/>
                  <a:gd name="T14" fmla="*/ 1307 w 3846"/>
                  <a:gd name="T15" fmla="*/ 6102 h 6273"/>
                  <a:gd name="T16" fmla="*/ 1720 w 3846"/>
                  <a:gd name="T17" fmla="*/ 4544 h 6273"/>
                  <a:gd name="T18" fmla="*/ 2277 w 3846"/>
                  <a:gd name="T19" fmla="*/ 4447 h 6273"/>
                  <a:gd name="T20" fmla="*/ 2127 w 3846"/>
                  <a:gd name="T21" fmla="*/ 5995 h 6273"/>
                  <a:gd name="T22" fmla="*/ 3592 w 3846"/>
                  <a:gd name="T23" fmla="*/ 5803 h 6273"/>
                  <a:gd name="T24" fmla="*/ 3846 w 3846"/>
                  <a:gd name="T25" fmla="*/ 0 h 6273"/>
                  <a:gd name="T26" fmla="*/ 1890 w 3846"/>
                  <a:gd name="T27" fmla="*/ 301 h 6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46" h="6273">
                    <a:moveTo>
                      <a:pt x="2534" y="1646"/>
                    </a:moveTo>
                    <a:lnTo>
                      <a:pt x="2384" y="3329"/>
                    </a:lnTo>
                    <a:lnTo>
                      <a:pt x="2025" y="3393"/>
                    </a:lnTo>
                    <a:lnTo>
                      <a:pt x="2512" y="1650"/>
                    </a:lnTo>
                    <a:lnTo>
                      <a:pt x="2534" y="1646"/>
                    </a:lnTo>
                    <a:close/>
                    <a:moveTo>
                      <a:pt x="1890" y="301"/>
                    </a:moveTo>
                    <a:lnTo>
                      <a:pt x="0" y="6273"/>
                    </a:lnTo>
                    <a:lnTo>
                      <a:pt x="1307" y="6102"/>
                    </a:lnTo>
                    <a:lnTo>
                      <a:pt x="1720" y="4544"/>
                    </a:lnTo>
                    <a:lnTo>
                      <a:pt x="2277" y="4447"/>
                    </a:lnTo>
                    <a:lnTo>
                      <a:pt x="2127" y="5995"/>
                    </a:lnTo>
                    <a:lnTo>
                      <a:pt x="3592" y="5803"/>
                    </a:lnTo>
                    <a:lnTo>
                      <a:pt x="3846" y="0"/>
                    </a:lnTo>
                    <a:lnTo>
                      <a:pt x="1890" y="3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" name="Freeform 7">
                <a:extLst>
                  <a:ext uri="{FF2B5EF4-FFF2-40B4-BE49-F238E27FC236}">
                    <a16:creationId xmlns:a16="http://schemas.microsoft.com/office/drawing/2014/main" id="{58087EA8-8194-AA4F-8D00-0F560A4C2885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4733925" y="1497013"/>
                <a:ext cx="604838" cy="2070100"/>
              </a:xfrm>
              <a:custGeom>
                <a:avLst/>
                <a:gdLst>
                  <a:gd name="T0" fmla="*/ 1383 w 1682"/>
                  <a:gd name="T1" fmla="*/ 5556 h 5737"/>
                  <a:gd name="T2" fmla="*/ 1682 w 1682"/>
                  <a:gd name="T3" fmla="*/ 504 h 5737"/>
                  <a:gd name="T4" fmla="*/ 645 w 1682"/>
                  <a:gd name="T5" fmla="*/ 0 h 5737"/>
                  <a:gd name="T6" fmla="*/ 0 w 1682"/>
                  <a:gd name="T7" fmla="*/ 5737 h 5737"/>
                  <a:gd name="T8" fmla="*/ 1383 w 1682"/>
                  <a:gd name="T9" fmla="*/ 5556 h 5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2" h="5737">
                    <a:moveTo>
                      <a:pt x="1383" y="5556"/>
                    </a:moveTo>
                    <a:lnTo>
                      <a:pt x="1682" y="504"/>
                    </a:lnTo>
                    <a:lnTo>
                      <a:pt x="645" y="0"/>
                    </a:lnTo>
                    <a:lnTo>
                      <a:pt x="0" y="5737"/>
                    </a:lnTo>
                    <a:lnTo>
                      <a:pt x="1383" y="55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" name="Freeform 8">
                <a:extLst>
                  <a:ext uri="{FF2B5EF4-FFF2-40B4-BE49-F238E27FC236}">
                    <a16:creationId xmlns:a16="http://schemas.microsoft.com/office/drawing/2014/main" id="{A3BFB33D-57FF-0A4F-8131-846C75763685}"/>
                  </a:ext>
                </a:extLst>
              </p:cNvPr>
              <p:cNvSpPr>
                <a:spLocks noEditPoints="1"/>
              </p:cNvSpPr>
              <p:nvPr/>
            </p:nvSpPr>
            <p:spPr bwMode="black">
              <a:xfrm>
                <a:off x="5367338" y="1733551"/>
                <a:ext cx="933450" cy="1749425"/>
              </a:xfrm>
              <a:custGeom>
                <a:avLst/>
                <a:gdLst>
                  <a:gd name="T0" fmla="*/ 1110 w 2592"/>
                  <a:gd name="T1" fmla="*/ 1074 h 4854"/>
                  <a:gd name="T2" fmla="*/ 1528 w 2592"/>
                  <a:gd name="T3" fmla="*/ 1586 h 4854"/>
                  <a:gd name="T4" fmla="*/ 1695 w 2592"/>
                  <a:gd name="T5" fmla="*/ 3201 h 4854"/>
                  <a:gd name="T6" fmla="*/ 1504 w 2592"/>
                  <a:gd name="T7" fmla="*/ 3600 h 4854"/>
                  <a:gd name="T8" fmla="*/ 1177 w 2592"/>
                  <a:gd name="T9" fmla="*/ 3647 h 4854"/>
                  <a:gd name="T10" fmla="*/ 1110 w 2592"/>
                  <a:gd name="T11" fmla="*/ 1074 h 4854"/>
                  <a:gd name="T12" fmla="*/ 1894 w 2592"/>
                  <a:gd name="T13" fmla="*/ 4607 h 4854"/>
                  <a:gd name="T14" fmla="*/ 2590 w 2592"/>
                  <a:gd name="T15" fmla="*/ 3660 h 4854"/>
                  <a:gd name="T16" fmla="*/ 2317 w 2592"/>
                  <a:gd name="T17" fmla="*/ 1839 h 4854"/>
                  <a:gd name="T18" fmla="*/ 1618 w 2592"/>
                  <a:gd name="T19" fmla="*/ 731 h 4854"/>
                  <a:gd name="T20" fmla="*/ 230 w 2592"/>
                  <a:gd name="T21" fmla="*/ 0 h 4854"/>
                  <a:gd name="T22" fmla="*/ 0 w 2592"/>
                  <a:gd name="T23" fmla="*/ 4854 h 4854"/>
                  <a:gd name="T24" fmla="*/ 1894 w 2592"/>
                  <a:gd name="T25" fmla="*/ 4607 h 4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92" h="4854">
                    <a:moveTo>
                      <a:pt x="1110" y="1074"/>
                    </a:moveTo>
                    <a:cubicBezTo>
                      <a:pt x="1489" y="1154"/>
                      <a:pt x="1513" y="1456"/>
                      <a:pt x="1528" y="1586"/>
                    </a:cubicBezTo>
                    <a:cubicBezTo>
                      <a:pt x="1559" y="1874"/>
                      <a:pt x="1667" y="2801"/>
                      <a:pt x="1695" y="3201"/>
                    </a:cubicBezTo>
                    <a:cubicBezTo>
                      <a:pt x="1712" y="3441"/>
                      <a:pt x="1623" y="3548"/>
                      <a:pt x="1504" y="3600"/>
                    </a:cubicBezTo>
                    <a:cubicBezTo>
                      <a:pt x="1416" y="3639"/>
                      <a:pt x="1177" y="3647"/>
                      <a:pt x="1177" y="3647"/>
                    </a:cubicBezTo>
                    <a:lnTo>
                      <a:pt x="1110" y="1074"/>
                    </a:lnTo>
                    <a:close/>
                    <a:moveTo>
                      <a:pt x="1894" y="4607"/>
                    </a:moveTo>
                    <a:cubicBezTo>
                      <a:pt x="2458" y="4532"/>
                      <a:pt x="2592" y="3959"/>
                      <a:pt x="2590" y="3660"/>
                    </a:cubicBezTo>
                    <a:cubicBezTo>
                      <a:pt x="2588" y="3361"/>
                      <a:pt x="2467" y="2576"/>
                      <a:pt x="2317" y="1839"/>
                    </a:cubicBezTo>
                    <a:cubicBezTo>
                      <a:pt x="2166" y="1102"/>
                      <a:pt x="1853" y="909"/>
                      <a:pt x="1618" y="731"/>
                    </a:cubicBezTo>
                    <a:cubicBezTo>
                      <a:pt x="1383" y="553"/>
                      <a:pt x="230" y="0"/>
                      <a:pt x="230" y="0"/>
                    </a:cubicBezTo>
                    <a:lnTo>
                      <a:pt x="0" y="4854"/>
                    </a:lnTo>
                    <a:lnTo>
                      <a:pt x="1894" y="46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" name="Freeform 9">
                <a:extLst>
                  <a:ext uri="{FF2B5EF4-FFF2-40B4-BE49-F238E27FC236}">
                    <a16:creationId xmlns:a16="http://schemas.microsoft.com/office/drawing/2014/main" id="{7E78C1C0-8C9F-BA45-B553-7F735D09870E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6211888" y="2105026"/>
                <a:ext cx="1128713" cy="1235075"/>
              </a:xfrm>
              <a:custGeom>
                <a:avLst/>
                <a:gdLst>
                  <a:gd name="T0" fmla="*/ 3131 w 3131"/>
                  <a:gd name="T1" fmla="*/ 2974 h 3428"/>
                  <a:gd name="T2" fmla="*/ 2880 w 3131"/>
                  <a:gd name="T3" fmla="*/ 2337 h 3428"/>
                  <a:gd name="T4" fmla="*/ 1423 w 3131"/>
                  <a:gd name="T5" fmla="*/ 2516 h 3428"/>
                  <a:gd name="T6" fmla="*/ 1280 w 3131"/>
                  <a:gd name="T7" fmla="*/ 2070 h 3428"/>
                  <a:gd name="T8" fmla="*/ 2588 w 3131"/>
                  <a:gd name="T9" fmla="*/ 1931 h 3428"/>
                  <a:gd name="T10" fmla="*/ 2339 w 3131"/>
                  <a:gd name="T11" fmla="*/ 1265 h 3428"/>
                  <a:gd name="T12" fmla="*/ 1043 w 3131"/>
                  <a:gd name="T13" fmla="*/ 1362 h 3428"/>
                  <a:gd name="T14" fmla="*/ 933 w 3131"/>
                  <a:gd name="T15" fmla="*/ 947 h 3428"/>
                  <a:gd name="T16" fmla="*/ 2241 w 3131"/>
                  <a:gd name="T17" fmla="*/ 844 h 3428"/>
                  <a:gd name="T18" fmla="*/ 2038 w 3131"/>
                  <a:gd name="T19" fmla="*/ 303 h 3428"/>
                  <a:gd name="T20" fmla="*/ 850 w 3131"/>
                  <a:gd name="T21" fmla="*/ 414 h 3428"/>
                  <a:gd name="T22" fmla="*/ 0 w 3131"/>
                  <a:gd name="T23" fmla="*/ 0 h 3428"/>
                  <a:gd name="T24" fmla="*/ 683 w 3131"/>
                  <a:gd name="T25" fmla="*/ 3428 h 3428"/>
                  <a:gd name="T26" fmla="*/ 1334 w 3131"/>
                  <a:gd name="T27" fmla="*/ 3343 h 3428"/>
                  <a:gd name="T28" fmla="*/ 3131 w 3131"/>
                  <a:gd name="T29" fmla="*/ 2974 h 3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31" h="3428">
                    <a:moveTo>
                      <a:pt x="3131" y="2974"/>
                    </a:moveTo>
                    <a:lnTo>
                      <a:pt x="2880" y="2337"/>
                    </a:lnTo>
                    <a:lnTo>
                      <a:pt x="1423" y="2516"/>
                    </a:lnTo>
                    <a:lnTo>
                      <a:pt x="1280" y="2070"/>
                    </a:lnTo>
                    <a:lnTo>
                      <a:pt x="2588" y="1931"/>
                    </a:lnTo>
                    <a:lnTo>
                      <a:pt x="2339" y="1265"/>
                    </a:lnTo>
                    <a:lnTo>
                      <a:pt x="1043" y="1362"/>
                    </a:lnTo>
                    <a:lnTo>
                      <a:pt x="933" y="947"/>
                    </a:lnTo>
                    <a:lnTo>
                      <a:pt x="2241" y="844"/>
                    </a:lnTo>
                    <a:lnTo>
                      <a:pt x="2038" y="303"/>
                    </a:lnTo>
                    <a:lnTo>
                      <a:pt x="850" y="414"/>
                    </a:lnTo>
                    <a:lnTo>
                      <a:pt x="0" y="0"/>
                    </a:lnTo>
                    <a:lnTo>
                      <a:pt x="683" y="3428"/>
                    </a:lnTo>
                    <a:lnTo>
                      <a:pt x="1334" y="3343"/>
                    </a:lnTo>
                    <a:lnTo>
                      <a:pt x="3131" y="29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" name="Freeform 10">
                <a:extLst>
                  <a:ext uri="{FF2B5EF4-FFF2-40B4-BE49-F238E27FC236}">
                    <a16:creationId xmlns:a16="http://schemas.microsoft.com/office/drawing/2014/main" id="{98086105-6A1D-9D43-B3ED-61051F9C2F3A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7146925" y="2495551"/>
                <a:ext cx="795338" cy="300038"/>
              </a:xfrm>
              <a:custGeom>
                <a:avLst/>
                <a:gdLst>
                  <a:gd name="T0" fmla="*/ 2204 w 2204"/>
                  <a:gd name="T1" fmla="*/ 607 h 830"/>
                  <a:gd name="T2" fmla="*/ 1921 w 2204"/>
                  <a:gd name="T3" fmla="*/ 0 h 830"/>
                  <a:gd name="T4" fmla="*/ 0 w 2204"/>
                  <a:gd name="T5" fmla="*/ 165 h 830"/>
                  <a:gd name="T6" fmla="*/ 265 w 2204"/>
                  <a:gd name="T7" fmla="*/ 830 h 830"/>
                  <a:gd name="T8" fmla="*/ 2204 w 2204"/>
                  <a:gd name="T9" fmla="*/ 607 h 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4" h="830">
                    <a:moveTo>
                      <a:pt x="2204" y="607"/>
                    </a:moveTo>
                    <a:lnTo>
                      <a:pt x="1921" y="0"/>
                    </a:lnTo>
                    <a:lnTo>
                      <a:pt x="0" y="165"/>
                    </a:lnTo>
                    <a:lnTo>
                      <a:pt x="265" y="830"/>
                    </a:lnTo>
                    <a:lnTo>
                      <a:pt x="2204" y="6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" name="Freeform 11">
                <a:extLst>
                  <a:ext uri="{FF2B5EF4-FFF2-40B4-BE49-F238E27FC236}">
                    <a16:creationId xmlns:a16="http://schemas.microsoft.com/office/drawing/2014/main" id="{2DC87016-D321-314F-BBA4-1929150385B0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2590800" y="3852863"/>
                <a:ext cx="1217613" cy="1185863"/>
              </a:xfrm>
              <a:custGeom>
                <a:avLst/>
                <a:gdLst>
                  <a:gd name="T0" fmla="*/ 2033 w 3378"/>
                  <a:gd name="T1" fmla="*/ 185 h 3290"/>
                  <a:gd name="T2" fmla="*/ 1406 w 3378"/>
                  <a:gd name="T3" fmla="*/ 1149 h 3290"/>
                  <a:gd name="T4" fmla="*/ 1220 w 3378"/>
                  <a:gd name="T5" fmla="*/ 297 h 3290"/>
                  <a:gd name="T6" fmla="*/ 0 w 3378"/>
                  <a:gd name="T7" fmla="*/ 465 h 3290"/>
                  <a:gd name="T8" fmla="*/ 585 w 3378"/>
                  <a:gd name="T9" fmla="*/ 1862 h 3290"/>
                  <a:gd name="T10" fmla="*/ 269 w 3378"/>
                  <a:gd name="T11" fmla="*/ 3168 h 3290"/>
                  <a:gd name="T12" fmla="*/ 1769 w 3378"/>
                  <a:gd name="T13" fmla="*/ 3290 h 3290"/>
                  <a:gd name="T14" fmla="*/ 2088 w 3378"/>
                  <a:gd name="T15" fmla="*/ 1849 h 3290"/>
                  <a:gd name="T16" fmla="*/ 3378 w 3378"/>
                  <a:gd name="T17" fmla="*/ 0 h 3290"/>
                  <a:gd name="T18" fmla="*/ 2033 w 3378"/>
                  <a:gd name="T19" fmla="*/ 185 h 3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78" h="3290">
                    <a:moveTo>
                      <a:pt x="2033" y="185"/>
                    </a:moveTo>
                    <a:lnTo>
                      <a:pt x="1406" y="1149"/>
                    </a:lnTo>
                    <a:lnTo>
                      <a:pt x="1220" y="297"/>
                    </a:lnTo>
                    <a:lnTo>
                      <a:pt x="0" y="465"/>
                    </a:lnTo>
                    <a:lnTo>
                      <a:pt x="585" y="1862"/>
                    </a:lnTo>
                    <a:lnTo>
                      <a:pt x="269" y="3168"/>
                    </a:lnTo>
                    <a:lnTo>
                      <a:pt x="1769" y="3290"/>
                    </a:lnTo>
                    <a:lnTo>
                      <a:pt x="2088" y="1849"/>
                    </a:lnTo>
                    <a:lnTo>
                      <a:pt x="3378" y="0"/>
                    </a:lnTo>
                    <a:lnTo>
                      <a:pt x="2033" y="1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" name="Freeform 12">
                <a:extLst>
                  <a:ext uri="{FF2B5EF4-FFF2-40B4-BE49-F238E27FC236}">
                    <a16:creationId xmlns:a16="http://schemas.microsoft.com/office/drawing/2014/main" id="{267E822B-60F5-1B47-8CEA-6324FBAB425B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3795713" y="3781426"/>
                <a:ext cx="1100138" cy="1395413"/>
              </a:xfrm>
              <a:custGeom>
                <a:avLst/>
                <a:gdLst>
                  <a:gd name="T0" fmla="*/ 1500 w 3054"/>
                  <a:gd name="T1" fmla="*/ 2658 h 3866"/>
                  <a:gd name="T2" fmla="*/ 1451 w 3054"/>
                  <a:gd name="T3" fmla="*/ 0 h 3866"/>
                  <a:gd name="T4" fmla="*/ 180 w 3054"/>
                  <a:gd name="T5" fmla="*/ 175 h 3866"/>
                  <a:gd name="T6" fmla="*/ 0 w 3054"/>
                  <a:gd name="T7" fmla="*/ 3614 h 3866"/>
                  <a:gd name="T8" fmla="*/ 3054 w 3054"/>
                  <a:gd name="T9" fmla="*/ 3866 h 3866"/>
                  <a:gd name="T10" fmla="*/ 2933 w 3054"/>
                  <a:gd name="T11" fmla="*/ 2673 h 3866"/>
                  <a:gd name="T12" fmla="*/ 1500 w 3054"/>
                  <a:gd name="T13" fmla="*/ 2658 h 3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4" h="3866">
                    <a:moveTo>
                      <a:pt x="1500" y="2658"/>
                    </a:moveTo>
                    <a:lnTo>
                      <a:pt x="1451" y="0"/>
                    </a:lnTo>
                    <a:lnTo>
                      <a:pt x="180" y="175"/>
                    </a:lnTo>
                    <a:lnTo>
                      <a:pt x="0" y="3614"/>
                    </a:lnTo>
                    <a:lnTo>
                      <a:pt x="3054" y="3866"/>
                    </a:lnTo>
                    <a:lnTo>
                      <a:pt x="2933" y="2673"/>
                    </a:lnTo>
                    <a:lnTo>
                      <a:pt x="1500" y="26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" name="Freeform 13">
                <a:extLst>
                  <a:ext uri="{FF2B5EF4-FFF2-40B4-BE49-F238E27FC236}">
                    <a16:creationId xmlns:a16="http://schemas.microsoft.com/office/drawing/2014/main" id="{56CE15E3-A85E-0142-A84A-6FFBA8A3F289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4824413" y="3649663"/>
                <a:ext cx="735013" cy="1579563"/>
              </a:xfrm>
              <a:custGeom>
                <a:avLst/>
                <a:gdLst>
                  <a:gd name="T0" fmla="*/ 0 w 2037"/>
                  <a:gd name="T1" fmla="*/ 174 h 4383"/>
                  <a:gd name="T2" fmla="*/ 486 w 2037"/>
                  <a:gd name="T3" fmla="*/ 4256 h 4383"/>
                  <a:gd name="T4" fmla="*/ 2037 w 2037"/>
                  <a:gd name="T5" fmla="*/ 4383 h 4383"/>
                  <a:gd name="T6" fmla="*/ 1264 w 2037"/>
                  <a:gd name="T7" fmla="*/ 0 h 4383"/>
                  <a:gd name="T8" fmla="*/ 0 w 2037"/>
                  <a:gd name="T9" fmla="*/ 174 h 4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37" h="4383">
                    <a:moveTo>
                      <a:pt x="0" y="174"/>
                    </a:moveTo>
                    <a:lnTo>
                      <a:pt x="486" y="4256"/>
                    </a:lnTo>
                    <a:lnTo>
                      <a:pt x="2037" y="4383"/>
                    </a:lnTo>
                    <a:lnTo>
                      <a:pt x="1264" y="0"/>
                    </a:lnTo>
                    <a:lnTo>
                      <a:pt x="0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" name="Freeform 14">
                <a:extLst>
                  <a:ext uri="{FF2B5EF4-FFF2-40B4-BE49-F238E27FC236}">
                    <a16:creationId xmlns:a16="http://schemas.microsoft.com/office/drawing/2014/main" id="{7140B776-E4A7-7C4B-A795-1DEFBCB184BE}"/>
                  </a:ext>
                </a:extLst>
              </p:cNvPr>
              <p:cNvSpPr>
                <a:spLocks noEditPoints="1"/>
              </p:cNvSpPr>
              <p:nvPr/>
            </p:nvSpPr>
            <p:spPr bwMode="black">
              <a:xfrm>
                <a:off x="5438775" y="3505201"/>
                <a:ext cx="1316038" cy="1827213"/>
              </a:xfrm>
              <a:custGeom>
                <a:avLst/>
                <a:gdLst>
                  <a:gd name="T0" fmla="*/ 1657 w 3654"/>
                  <a:gd name="T1" fmla="*/ 3569 h 5068"/>
                  <a:gd name="T2" fmla="*/ 1249 w 3654"/>
                  <a:gd name="T3" fmla="*/ 1777 h 5068"/>
                  <a:gd name="T4" fmla="*/ 1444 w 3654"/>
                  <a:gd name="T5" fmla="*/ 1134 h 5068"/>
                  <a:gd name="T6" fmla="*/ 1930 w 3654"/>
                  <a:gd name="T7" fmla="*/ 1888 h 5068"/>
                  <a:gd name="T8" fmla="*/ 2294 w 3654"/>
                  <a:gd name="T9" fmla="*/ 3484 h 5068"/>
                  <a:gd name="T10" fmla="*/ 2076 w 3654"/>
                  <a:gd name="T11" fmla="*/ 4093 h 5068"/>
                  <a:gd name="T12" fmla="*/ 1657 w 3654"/>
                  <a:gd name="T13" fmla="*/ 3569 h 5068"/>
                  <a:gd name="T14" fmla="*/ 1273 w 3654"/>
                  <a:gd name="T15" fmla="*/ 72 h 5068"/>
                  <a:gd name="T16" fmla="*/ 57 w 3654"/>
                  <a:gd name="T17" fmla="*/ 1435 h 5068"/>
                  <a:gd name="T18" fmla="*/ 511 w 3654"/>
                  <a:gd name="T19" fmla="*/ 3837 h 5068"/>
                  <a:gd name="T20" fmla="*/ 2299 w 3654"/>
                  <a:gd name="T21" fmla="*/ 5036 h 5068"/>
                  <a:gd name="T22" fmla="*/ 3623 w 3654"/>
                  <a:gd name="T23" fmla="*/ 3883 h 5068"/>
                  <a:gd name="T24" fmla="*/ 2967 w 3654"/>
                  <a:gd name="T25" fmla="*/ 1116 h 5068"/>
                  <a:gd name="T26" fmla="*/ 1273 w 3654"/>
                  <a:gd name="T27" fmla="*/ 72 h 5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54" h="5068">
                    <a:moveTo>
                      <a:pt x="1657" y="3569"/>
                    </a:moveTo>
                    <a:cubicBezTo>
                      <a:pt x="1579" y="3307"/>
                      <a:pt x="1279" y="2042"/>
                      <a:pt x="1249" y="1777"/>
                    </a:cubicBezTo>
                    <a:cubicBezTo>
                      <a:pt x="1219" y="1512"/>
                      <a:pt x="1119" y="1157"/>
                      <a:pt x="1444" y="1134"/>
                    </a:cubicBezTo>
                    <a:cubicBezTo>
                      <a:pt x="1740" y="1112"/>
                      <a:pt x="1833" y="1527"/>
                      <a:pt x="1930" y="1888"/>
                    </a:cubicBezTo>
                    <a:cubicBezTo>
                      <a:pt x="2027" y="2250"/>
                      <a:pt x="2245" y="3154"/>
                      <a:pt x="2294" y="3484"/>
                    </a:cubicBezTo>
                    <a:cubicBezTo>
                      <a:pt x="2343" y="3815"/>
                      <a:pt x="2316" y="4071"/>
                      <a:pt x="2076" y="4093"/>
                    </a:cubicBezTo>
                    <a:cubicBezTo>
                      <a:pt x="1836" y="4115"/>
                      <a:pt x="1736" y="3831"/>
                      <a:pt x="1657" y="3569"/>
                    </a:cubicBezTo>
                    <a:close/>
                    <a:moveTo>
                      <a:pt x="1273" y="72"/>
                    </a:moveTo>
                    <a:cubicBezTo>
                      <a:pt x="318" y="178"/>
                      <a:pt x="0" y="900"/>
                      <a:pt x="57" y="1435"/>
                    </a:cubicBezTo>
                    <a:cubicBezTo>
                      <a:pt x="117" y="1995"/>
                      <a:pt x="283" y="3029"/>
                      <a:pt x="511" y="3837"/>
                    </a:cubicBezTo>
                    <a:cubicBezTo>
                      <a:pt x="740" y="4645"/>
                      <a:pt x="1434" y="5006"/>
                      <a:pt x="2299" y="5036"/>
                    </a:cubicBezTo>
                    <a:cubicBezTo>
                      <a:pt x="3218" y="5068"/>
                      <a:pt x="3654" y="4437"/>
                      <a:pt x="3623" y="3883"/>
                    </a:cubicBezTo>
                    <a:cubicBezTo>
                      <a:pt x="3589" y="3272"/>
                      <a:pt x="3285" y="1941"/>
                      <a:pt x="2967" y="1116"/>
                    </a:cubicBezTo>
                    <a:cubicBezTo>
                      <a:pt x="2649" y="291"/>
                      <a:pt x="1925" y="0"/>
                      <a:pt x="1273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" name="Freeform 15">
                <a:extLst>
                  <a:ext uri="{FF2B5EF4-FFF2-40B4-BE49-F238E27FC236}">
                    <a16:creationId xmlns:a16="http://schemas.microsoft.com/office/drawing/2014/main" id="{5BAE20B5-B7B8-324C-AE37-DE011DC4A18D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7402513" y="3236913"/>
                <a:ext cx="993775" cy="1530350"/>
              </a:xfrm>
              <a:custGeom>
                <a:avLst/>
                <a:gdLst>
                  <a:gd name="T0" fmla="*/ 0 w 2757"/>
                  <a:gd name="T1" fmla="*/ 143 h 4243"/>
                  <a:gd name="T2" fmla="*/ 1856 w 2757"/>
                  <a:gd name="T3" fmla="*/ 4243 h 4243"/>
                  <a:gd name="T4" fmla="*/ 2757 w 2757"/>
                  <a:gd name="T5" fmla="*/ 3569 h 4243"/>
                  <a:gd name="T6" fmla="*/ 605 w 2757"/>
                  <a:gd name="T7" fmla="*/ 0 h 4243"/>
                  <a:gd name="T8" fmla="*/ 0 w 2757"/>
                  <a:gd name="T9" fmla="*/ 143 h 4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7" h="4243">
                    <a:moveTo>
                      <a:pt x="0" y="143"/>
                    </a:moveTo>
                    <a:lnTo>
                      <a:pt x="1856" y="4243"/>
                    </a:lnTo>
                    <a:lnTo>
                      <a:pt x="2757" y="3569"/>
                    </a:lnTo>
                    <a:lnTo>
                      <a:pt x="605" y="0"/>
                    </a:lnTo>
                    <a:lnTo>
                      <a:pt x="0" y="1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" name="Freeform 16">
                <a:extLst>
                  <a:ext uri="{FF2B5EF4-FFF2-40B4-BE49-F238E27FC236}">
                    <a16:creationId xmlns:a16="http://schemas.microsoft.com/office/drawing/2014/main" id="{14E1A695-EA51-1241-9C08-C9644859F9F9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7605713" y="3073401"/>
                <a:ext cx="1339850" cy="1462088"/>
              </a:xfrm>
              <a:custGeom>
                <a:avLst/>
                <a:gdLst>
                  <a:gd name="T0" fmla="*/ 1183 w 3719"/>
                  <a:gd name="T1" fmla="*/ 920 h 4057"/>
                  <a:gd name="T2" fmla="*/ 1221 w 3719"/>
                  <a:gd name="T3" fmla="*/ 751 h 4057"/>
                  <a:gd name="T4" fmla="*/ 1517 w 3719"/>
                  <a:gd name="T5" fmla="*/ 926 h 4057"/>
                  <a:gd name="T6" fmla="*/ 1577 w 3719"/>
                  <a:gd name="T7" fmla="*/ 1005 h 4057"/>
                  <a:gd name="T8" fmla="*/ 2110 w 3719"/>
                  <a:gd name="T9" fmla="*/ 809 h 4057"/>
                  <a:gd name="T10" fmla="*/ 654 w 3719"/>
                  <a:gd name="T11" fmla="*/ 233 h 4057"/>
                  <a:gd name="T12" fmla="*/ 948 w 3719"/>
                  <a:gd name="T13" fmla="*/ 1515 h 4057"/>
                  <a:gd name="T14" fmla="*/ 1871 w 3719"/>
                  <a:gd name="T15" fmla="*/ 1945 h 4057"/>
                  <a:gd name="T16" fmla="*/ 2734 w 3719"/>
                  <a:gd name="T17" fmla="*/ 2423 h 4057"/>
                  <a:gd name="T18" fmla="*/ 2522 w 3719"/>
                  <a:gd name="T19" fmla="*/ 2636 h 4057"/>
                  <a:gd name="T20" fmla="*/ 2256 w 3719"/>
                  <a:gd name="T21" fmla="*/ 2345 h 4057"/>
                  <a:gd name="T22" fmla="*/ 1612 w 3719"/>
                  <a:gd name="T23" fmla="*/ 2725 h 4057"/>
                  <a:gd name="T24" fmla="*/ 3294 w 3719"/>
                  <a:gd name="T25" fmla="*/ 3270 h 4057"/>
                  <a:gd name="T26" fmla="*/ 3278 w 3719"/>
                  <a:gd name="T27" fmla="*/ 1931 h 4057"/>
                  <a:gd name="T28" fmla="*/ 1997 w 3719"/>
                  <a:gd name="T29" fmla="*/ 1279 h 4057"/>
                  <a:gd name="T30" fmla="*/ 1183 w 3719"/>
                  <a:gd name="T31" fmla="*/ 920 h 4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19" h="4057">
                    <a:moveTo>
                      <a:pt x="1183" y="920"/>
                    </a:moveTo>
                    <a:cubicBezTo>
                      <a:pt x="1105" y="810"/>
                      <a:pt x="1148" y="758"/>
                      <a:pt x="1221" y="751"/>
                    </a:cubicBezTo>
                    <a:cubicBezTo>
                      <a:pt x="1311" y="742"/>
                      <a:pt x="1419" y="815"/>
                      <a:pt x="1517" y="926"/>
                    </a:cubicBezTo>
                    <a:cubicBezTo>
                      <a:pt x="1543" y="956"/>
                      <a:pt x="1577" y="1005"/>
                      <a:pt x="1577" y="1005"/>
                    </a:cubicBezTo>
                    <a:lnTo>
                      <a:pt x="2110" y="809"/>
                    </a:lnTo>
                    <a:cubicBezTo>
                      <a:pt x="2055" y="713"/>
                      <a:pt x="1415" y="0"/>
                      <a:pt x="654" y="233"/>
                    </a:cubicBezTo>
                    <a:cubicBezTo>
                      <a:pt x="0" y="434"/>
                      <a:pt x="694" y="1311"/>
                      <a:pt x="948" y="1515"/>
                    </a:cubicBezTo>
                    <a:cubicBezTo>
                      <a:pt x="1127" y="1659"/>
                      <a:pt x="1376" y="1803"/>
                      <a:pt x="1871" y="1945"/>
                    </a:cubicBezTo>
                    <a:cubicBezTo>
                      <a:pt x="2366" y="2088"/>
                      <a:pt x="2655" y="2129"/>
                      <a:pt x="2734" y="2423"/>
                    </a:cubicBezTo>
                    <a:cubicBezTo>
                      <a:pt x="2779" y="2589"/>
                      <a:pt x="2619" y="2675"/>
                      <a:pt x="2522" y="2636"/>
                    </a:cubicBezTo>
                    <a:cubicBezTo>
                      <a:pt x="2362" y="2571"/>
                      <a:pt x="2256" y="2345"/>
                      <a:pt x="2256" y="2345"/>
                    </a:cubicBezTo>
                    <a:lnTo>
                      <a:pt x="1612" y="2725"/>
                    </a:lnTo>
                    <a:cubicBezTo>
                      <a:pt x="1612" y="2725"/>
                      <a:pt x="2244" y="4057"/>
                      <a:pt x="3294" y="3270"/>
                    </a:cubicBezTo>
                    <a:cubicBezTo>
                      <a:pt x="3713" y="2955"/>
                      <a:pt x="3719" y="2411"/>
                      <a:pt x="3278" y="1931"/>
                    </a:cubicBezTo>
                    <a:cubicBezTo>
                      <a:pt x="2873" y="1491"/>
                      <a:pt x="2193" y="1330"/>
                      <a:pt x="1997" y="1279"/>
                    </a:cubicBezTo>
                    <a:cubicBezTo>
                      <a:pt x="1851" y="1241"/>
                      <a:pt x="1321" y="1116"/>
                      <a:pt x="1183" y="9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" name="Freeform 17">
                <a:extLst>
                  <a:ext uri="{FF2B5EF4-FFF2-40B4-BE49-F238E27FC236}">
                    <a16:creationId xmlns:a16="http://schemas.microsoft.com/office/drawing/2014/main" id="{2201D46B-A892-F14B-9943-30803A8EB910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8181975" y="2998788"/>
                <a:ext cx="1108075" cy="1001713"/>
              </a:xfrm>
              <a:custGeom>
                <a:avLst/>
                <a:gdLst>
                  <a:gd name="T0" fmla="*/ 1729 w 3076"/>
                  <a:gd name="T1" fmla="*/ 480 h 2778"/>
                  <a:gd name="T2" fmla="*/ 1253 w 3076"/>
                  <a:gd name="T3" fmla="*/ 0 h 2778"/>
                  <a:gd name="T4" fmla="*/ 0 w 3076"/>
                  <a:gd name="T5" fmla="*/ 295 h 2778"/>
                  <a:gd name="T6" fmla="*/ 527 w 3076"/>
                  <a:gd name="T7" fmla="*/ 901 h 2778"/>
                  <a:gd name="T8" fmla="*/ 873 w 3076"/>
                  <a:gd name="T9" fmla="*/ 785 h 2778"/>
                  <a:gd name="T10" fmla="*/ 2535 w 3076"/>
                  <a:gd name="T11" fmla="*/ 2778 h 2778"/>
                  <a:gd name="T12" fmla="*/ 3076 w 3076"/>
                  <a:gd name="T13" fmla="*/ 2373 h 2778"/>
                  <a:gd name="T14" fmla="*/ 1397 w 3076"/>
                  <a:gd name="T15" fmla="*/ 598 h 2778"/>
                  <a:gd name="T16" fmla="*/ 1729 w 3076"/>
                  <a:gd name="T17" fmla="*/ 480 h 27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76" h="2778">
                    <a:moveTo>
                      <a:pt x="1729" y="480"/>
                    </a:moveTo>
                    <a:lnTo>
                      <a:pt x="1253" y="0"/>
                    </a:lnTo>
                    <a:lnTo>
                      <a:pt x="0" y="295"/>
                    </a:lnTo>
                    <a:lnTo>
                      <a:pt x="527" y="901"/>
                    </a:lnTo>
                    <a:lnTo>
                      <a:pt x="873" y="785"/>
                    </a:lnTo>
                    <a:lnTo>
                      <a:pt x="2535" y="2778"/>
                    </a:lnTo>
                    <a:lnTo>
                      <a:pt x="3076" y="2373"/>
                    </a:lnTo>
                    <a:lnTo>
                      <a:pt x="1397" y="598"/>
                    </a:lnTo>
                    <a:lnTo>
                      <a:pt x="1729" y="4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" name="Freeform 18">
                <a:extLst>
                  <a:ext uri="{FF2B5EF4-FFF2-40B4-BE49-F238E27FC236}">
                    <a16:creationId xmlns:a16="http://schemas.microsoft.com/office/drawing/2014/main" id="{3EF44CD7-0EBD-EE45-9ECA-5751EFB602BE}"/>
                  </a:ext>
                </a:extLst>
              </p:cNvPr>
              <p:cNvSpPr>
                <a:spLocks noEditPoints="1"/>
              </p:cNvSpPr>
              <p:nvPr/>
            </p:nvSpPr>
            <p:spPr bwMode="black">
              <a:xfrm>
                <a:off x="8721725" y="2859088"/>
                <a:ext cx="1022350" cy="874713"/>
              </a:xfrm>
              <a:custGeom>
                <a:avLst/>
                <a:gdLst>
                  <a:gd name="T0" fmla="*/ 1722 w 2838"/>
                  <a:gd name="T1" fmla="*/ 1584 h 2426"/>
                  <a:gd name="T2" fmla="*/ 965 w 2838"/>
                  <a:gd name="T3" fmla="*/ 834 h 2426"/>
                  <a:gd name="T4" fmla="*/ 890 w 2838"/>
                  <a:gd name="T5" fmla="*/ 562 h 2426"/>
                  <a:gd name="T6" fmla="*/ 1223 w 2838"/>
                  <a:gd name="T7" fmla="*/ 720 h 2426"/>
                  <a:gd name="T8" fmla="*/ 1941 w 2838"/>
                  <a:gd name="T9" fmla="*/ 1426 h 2426"/>
                  <a:gd name="T10" fmla="*/ 2026 w 2838"/>
                  <a:gd name="T11" fmla="*/ 1680 h 2426"/>
                  <a:gd name="T12" fmla="*/ 1722 w 2838"/>
                  <a:gd name="T13" fmla="*/ 1584 h 2426"/>
                  <a:gd name="T14" fmla="*/ 2469 w 2838"/>
                  <a:gd name="T15" fmla="*/ 1268 h 2426"/>
                  <a:gd name="T16" fmla="*/ 1550 w 2838"/>
                  <a:gd name="T17" fmla="*/ 386 h 2426"/>
                  <a:gd name="T18" fmla="*/ 426 w 2838"/>
                  <a:gd name="T19" fmla="*/ 189 h 2426"/>
                  <a:gd name="T20" fmla="*/ 448 w 2838"/>
                  <a:gd name="T21" fmla="*/ 1070 h 2426"/>
                  <a:gd name="T22" fmla="*/ 1408 w 2838"/>
                  <a:gd name="T23" fmla="*/ 2044 h 2426"/>
                  <a:gd name="T24" fmla="*/ 2452 w 2838"/>
                  <a:gd name="T25" fmla="*/ 2127 h 2426"/>
                  <a:gd name="T26" fmla="*/ 2469 w 2838"/>
                  <a:gd name="T27" fmla="*/ 1268 h 2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38" h="2426">
                    <a:moveTo>
                      <a:pt x="1722" y="1584"/>
                    </a:moveTo>
                    <a:cubicBezTo>
                      <a:pt x="1630" y="1508"/>
                      <a:pt x="1043" y="921"/>
                      <a:pt x="965" y="834"/>
                    </a:cubicBezTo>
                    <a:cubicBezTo>
                      <a:pt x="886" y="747"/>
                      <a:pt x="777" y="606"/>
                      <a:pt x="890" y="562"/>
                    </a:cubicBezTo>
                    <a:cubicBezTo>
                      <a:pt x="1008" y="517"/>
                      <a:pt x="1153" y="650"/>
                      <a:pt x="1223" y="720"/>
                    </a:cubicBezTo>
                    <a:cubicBezTo>
                      <a:pt x="1293" y="790"/>
                      <a:pt x="1886" y="1366"/>
                      <a:pt x="1941" y="1426"/>
                    </a:cubicBezTo>
                    <a:cubicBezTo>
                      <a:pt x="1997" y="1487"/>
                      <a:pt x="2110" y="1621"/>
                      <a:pt x="2026" y="1680"/>
                    </a:cubicBezTo>
                    <a:cubicBezTo>
                      <a:pt x="1941" y="1739"/>
                      <a:pt x="1814" y="1660"/>
                      <a:pt x="1722" y="1584"/>
                    </a:cubicBezTo>
                    <a:close/>
                    <a:moveTo>
                      <a:pt x="2469" y="1268"/>
                    </a:moveTo>
                    <a:cubicBezTo>
                      <a:pt x="2295" y="1045"/>
                      <a:pt x="1749" y="537"/>
                      <a:pt x="1550" y="386"/>
                    </a:cubicBezTo>
                    <a:cubicBezTo>
                      <a:pt x="1350" y="235"/>
                      <a:pt x="900" y="0"/>
                      <a:pt x="426" y="189"/>
                    </a:cubicBezTo>
                    <a:cubicBezTo>
                      <a:pt x="178" y="287"/>
                      <a:pt x="0" y="593"/>
                      <a:pt x="448" y="1070"/>
                    </a:cubicBezTo>
                    <a:cubicBezTo>
                      <a:pt x="896" y="1547"/>
                      <a:pt x="1200" y="1872"/>
                      <a:pt x="1408" y="2044"/>
                    </a:cubicBezTo>
                    <a:cubicBezTo>
                      <a:pt x="1616" y="2216"/>
                      <a:pt x="2067" y="2426"/>
                      <a:pt x="2452" y="2127"/>
                    </a:cubicBezTo>
                    <a:cubicBezTo>
                      <a:pt x="2838" y="1828"/>
                      <a:pt x="2643" y="1491"/>
                      <a:pt x="2469" y="12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" name="Freeform 19">
                <a:extLst>
                  <a:ext uri="{FF2B5EF4-FFF2-40B4-BE49-F238E27FC236}">
                    <a16:creationId xmlns:a16="http://schemas.microsoft.com/office/drawing/2014/main" id="{B2611FA8-2AB2-6848-BB88-2911D727D658}"/>
                  </a:ext>
                </a:extLst>
              </p:cNvPr>
              <p:cNvSpPr>
                <a:spLocks noEditPoints="1"/>
              </p:cNvSpPr>
              <p:nvPr/>
            </p:nvSpPr>
            <p:spPr bwMode="black">
              <a:xfrm>
                <a:off x="6511925" y="3286126"/>
                <a:ext cx="1276350" cy="2084388"/>
              </a:xfrm>
              <a:custGeom>
                <a:avLst/>
                <a:gdLst>
                  <a:gd name="T0" fmla="*/ 1851 w 3541"/>
                  <a:gd name="T1" fmla="*/ 2582 h 5777"/>
                  <a:gd name="T2" fmla="*/ 1413 w 3541"/>
                  <a:gd name="T3" fmla="*/ 1218 h 5777"/>
                  <a:gd name="T4" fmla="*/ 1604 w 3541"/>
                  <a:gd name="T5" fmla="*/ 1159 h 5777"/>
                  <a:gd name="T6" fmla="*/ 1766 w 3541"/>
                  <a:gd name="T7" fmla="*/ 1201 h 5777"/>
                  <a:gd name="T8" fmla="*/ 2235 w 3541"/>
                  <a:gd name="T9" fmla="*/ 2211 h 5777"/>
                  <a:gd name="T10" fmla="*/ 2092 w 3541"/>
                  <a:gd name="T11" fmla="*/ 2480 h 5777"/>
                  <a:gd name="T12" fmla="*/ 1851 w 3541"/>
                  <a:gd name="T13" fmla="*/ 2582 h 5777"/>
                  <a:gd name="T14" fmla="*/ 1152 w 3541"/>
                  <a:gd name="T15" fmla="*/ 314 h 5777"/>
                  <a:gd name="T16" fmla="*/ 514 w 3541"/>
                  <a:gd name="T17" fmla="*/ 465 h 5777"/>
                  <a:gd name="T18" fmla="*/ 0 w 3541"/>
                  <a:gd name="T19" fmla="*/ 537 h 5777"/>
                  <a:gd name="T20" fmla="*/ 1444 w 3541"/>
                  <a:gd name="T21" fmla="*/ 5724 h 5777"/>
                  <a:gd name="T22" fmla="*/ 2094 w 3541"/>
                  <a:gd name="T23" fmla="*/ 5777 h 5777"/>
                  <a:gd name="T24" fmla="*/ 2724 w 3541"/>
                  <a:gd name="T25" fmla="*/ 5305 h 5777"/>
                  <a:gd name="T26" fmla="*/ 2205 w 3541"/>
                  <a:gd name="T27" fmla="*/ 3686 h 5777"/>
                  <a:gd name="T28" fmla="*/ 2851 w 3541"/>
                  <a:gd name="T29" fmla="*/ 1316 h 5777"/>
                  <a:gd name="T30" fmla="*/ 1152 w 3541"/>
                  <a:gd name="T31" fmla="*/ 314 h 5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41" h="5777">
                    <a:moveTo>
                      <a:pt x="1851" y="2582"/>
                    </a:moveTo>
                    <a:lnTo>
                      <a:pt x="1413" y="1218"/>
                    </a:lnTo>
                    <a:cubicBezTo>
                      <a:pt x="1413" y="1218"/>
                      <a:pt x="1519" y="1176"/>
                      <a:pt x="1604" y="1159"/>
                    </a:cubicBezTo>
                    <a:cubicBezTo>
                      <a:pt x="1652" y="1149"/>
                      <a:pt x="1700" y="1161"/>
                      <a:pt x="1766" y="1201"/>
                    </a:cubicBezTo>
                    <a:cubicBezTo>
                      <a:pt x="1949" y="1310"/>
                      <a:pt x="2222" y="1902"/>
                      <a:pt x="2235" y="2211"/>
                    </a:cubicBezTo>
                    <a:cubicBezTo>
                      <a:pt x="2241" y="2360"/>
                      <a:pt x="2181" y="2437"/>
                      <a:pt x="2092" y="2480"/>
                    </a:cubicBezTo>
                    <a:cubicBezTo>
                      <a:pt x="1982" y="2532"/>
                      <a:pt x="1851" y="2582"/>
                      <a:pt x="1851" y="2582"/>
                    </a:cubicBezTo>
                    <a:close/>
                    <a:moveTo>
                      <a:pt x="1152" y="314"/>
                    </a:moveTo>
                    <a:cubicBezTo>
                      <a:pt x="987" y="350"/>
                      <a:pt x="514" y="465"/>
                      <a:pt x="514" y="465"/>
                    </a:cubicBezTo>
                    <a:lnTo>
                      <a:pt x="0" y="537"/>
                    </a:lnTo>
                    <a:lnTo>
                      <a:pt x="1444" y="5724"/>
                    </a:lnTo>
                    <a:lnTo>
                      <a:pt x="2094" y="5777"/>
                    </a:lnTo>
                    <a:lnTo>
                      <a:pt x="2724" y="5305"/>
                    </a:lnTo>
                    <a:lnTo>
                      <a:pt x="2205" y="3686"/>
                    </a:lnTo>
                    <a:cubicBezTo>
                      <a:pt x="2975" y="3280"/>
                      <a:pt x="3541" y="2836"/>
                      <a:pt x="2851" y="1316"/>
                    </a:cubicBezTo>
                    <a:cubicBezTo>
                      <a:pt x="2252" y="0"/>
                      <a:pt x="1317" y="279"/>
                      <a:pt x="1152" y="3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65335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1">
    <p:bg>
      <p:bgPr>
        <a:solidFill>
          <a:srgbClr val="00B7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79508" y="5168902"/>
            <a:ext cx="7405468" cy="711946"/>
          </a:xfrm>
        </p:spPr>
        <p:txBody>
          <a:bodyPr anchor="t" anchorCtr="0"/>
          <a:lstStyle>
            <a:lvl1pPr algn="ctr">
              <a:defRPr sz="1600" b="1" cap="none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grpSp>
        <p:nvGrpSpPr>
          <p:cNvPr id="55" name="Ryhmä 54">
            <a:extLst>
              <a:ext uri="{FF2B5EF4-FFF2-40B4-BE49-F238E27FC236}">
                <a16:creationId xmlns:a16="http://schemas.microsoft.com/office/drawing/2014/main" id="{BAD4B1EA-27AE-4EB4-BA6B-091F9A5DF207}"/>
              </a:ext>
            </a:extLst>
          </p:cNvPr>
          <p:cNvGrpSpPr/>
          <p:nvPr userDrawn="1"/>
        </p:nvGrpSpPr>
        <p:grpSpPr>
          <a:xfrm>
            <a:off x="4814888" y="2593975"/>
            <a:ext cx="2608262" cy="1401763"/>
            <a:chOff x="4814888" y="2593975"/>
            <a:chExt cx="2608262" cy="1401763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AE7BFAFE-F81F-444E-8D4D-FBFD8A072FB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097713" y="3646488"/>
              <a:ext cx="292100" cy="293687"/>
            </a:xfrm>
            <a:custGeom>
              <a:avLst/>
              <a:gdLst>
                <a:gd name="T0" fmla="*/ 405 w 811"/>
                <a:gd name="T1" fmla="*/ 226 h 811"/>
                <a:gd name="T2" fmla="*/ 179 w 811"/>
                <a:gd name="T3" fmla="*/ 0 h 811"/>
                <a:gd name="T4" fmla="*/ 0 w 811"/>
                <a:gd name="T5" fmla="*/ 180 h 811"/>
                <a:gd name="T6" fmla="*/ 226 w 811"/>
                <a:gd name="T7" fmla="*/ 405 h 811"/>
                <a:gd name="T8" fmla="*/ 0 w 811"/>
                <a:gd name="T9" fmla="*/ 631 h 811"/>
                <a:gd name="T10" fmla="*/ 179 w 811"/>
                <a:gd name="T11" fmla="*/ 811 h 811"/>
                <a:gd name="T12" fmla="*/ 405 w 811"/>
                <a:gd name="T13" fmla="*/ 585 h 811"/>
                <a:gd name="T14" fmla="*/ 631 w 811"/>
                <a:gd name="T15" fmla="*/ 811 h 811"/>
                <a:gd name="T16" fmla="*/ 811 w 811"/>
                <a:gd name="T17" fmla="*/ 631 h 811"/>
                <a:gd name="T18" fmla="*/ 585 w 811"/>
                <a:gd name="T19" fmla="*/ 405 h 811"/>
                <a:gd name="T20" fmla="*/ 811 w 811"/>
                <a:gd name="T21" fmla="*/ 180 h 811"/>
                <a:gd name="T22" fmla="*/ 631 w 811"/>
                <a:gd name="T23" fmla="*/ 0 h 811"/>
                <a:gd name="T24" fmla="*/ 405 w 811"/>
                <a:gd name="T25" fmla="*/ 226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1" h="811">
                  <a:moveTo>
                    <a:pt x="405" y="226"/>
                  </a:moveTo>
                  <a:lnTo>
                    <a:pt x="179" y="0"/>
                  </a:lnTo>
                  <a:lnTo>
                    <a:pt x="0" y="180"/>
                  </a:lnTo>
                  <a:lnTo>
                    <a:pt x="226" y="405"/>
                  </a:lnTo>
                  <a:lnTo>
                    <a:pt x="0" y="631"/>
                  </a:lnTo>
                  <a:lnTo>
                    <a:pt x="179" y="811"/>
                  </a:lnTo>
                  <a:lnTo>
                    <a:pt x="405" y="585"/>
                  </a:lnTo>
                  <a:lnTo>
                    <a:pt x="631" y="811"/>
                  </a:lnTo>
                  <a:lnTo>
                    <a:pt x="811" y="631"/>
                  </a:lnTo>
                  <a:lnTo>
                    <a:pt x="585" y="405"/>
                  </a:lnTo>
                  <a:lnTo>
                    <a:pt x="811" y="180"/>
                  </a:lnTo>
                  <a:lnTo>
                    <a:pt x="631" y="0"/>
                  </a:lnTo>
                  <a:lnTo>
                    <a:pt x="405" y="2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7D7C6872-D4F4-47DA-A02E-57086368BBDB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814888" y="2646363"/>
              <a:ext cx="452438" cy="798512"/>
            </a:xfrm>
            <a:custGeom>
              <a:avLst/>
              <a:gdLst>
                <a:gd name="T0" fmla="*/ 53 w 1258"/>
                <a:gd name="T1" fmla="*/ 185 h 2203"/>
                <a:gd name="T2" fmla="*/ 0 w 1258"/>
                <a:gd name="T3" fmla="*/ 664 h 2203"/>
                <a:gd name="T4" fmla="*/ 331 w 1258"/>
                <a:gd name="T5" fmla="*/ 610 h 2203"/>
                <a:gd name="T6" fmla="*/ 129 w 1258"/>
                <a:gd name="T7" fmla="*/ 2203 h 2203"/>
                <a:gd name="T8" fmla="*/ 641 w 1258"/>
                <a:gd name="T9" fmla="*/ 2135 h 2203"/>
                <a:gd name="T10" fmla="*/ 862 w 1258"/>
                <a:gd name="T11" fmla="*/ 523 h 2203"/>
                <a:gd name="T12" fmla="*/ 1172 w 1258"/>
                <a:gd name="T13" fmla="*/ 473 h 2203"/>
                <a:gd name="T14" fmla="*/ 1258 w 1258"/>
                <a:gd name="T15" fmla="*/ 0 h 2203"/>
                <a:gd name="T16" fmla="*/ 53 w 1258"/>
                <a:gd name="T17" fmla="*/ 185 h 2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8" h="2203">
                  <a:moveTo>
                    <a:pt x="53" y="185"/>
                  </a:moveTo>
                  <a:lnTo>
                    <a:pt x="0" y="664"/>
                  </a:lnTo>
                  <a:lnTo>
                    <a:pt x="331" y="610"/>
                  </a:lnTo>
                  <a:lnTo>
                    <a:pt x="129" y="2203"/>
                  </a:lnTo>
                  <a:lnTo>
                    <a:pt x="641" y="2135"/>
                  </a:lnTo>
                  <a:lnTo>
                    <a:pt x="862" y="523"/>
                  </a:lnTo>
                  <a:lnTo>
                    <a:pt x="1172" y="473"/>
                  </a:lnTo>
                  <a:lnTo>
                    <a:pt x="1258" y="0"/>
                  </a:lnTo>
                  <a:lnTo>
                    <a:pt x="53" y="1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3AD7888-6545-471E-BDA2-A04D9C454F48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110163" y="2593975"/>
              <a:ext cx="498475" cy="817562"/>
            </a:xfrm>
            <a:custGeom>
              <a:avLst/>
              <a:gdLst>
                <a:gd name="T0" fmla="*/ 681 w 1385"/>
                <a:gd name="T1" fmla="*/ 108 h 2258"/>
                <a:gd name="T2" fmla="*/ 0 w 1385"/>
                <a:gd name="T3" fmla="*/ 2258 h 2258"/>
                <a:gd name="T4" fmla="*/ 471 w 1385"/>
                <a:gd name="T5" fmla="*/ 2197 h 2258"/>
                <a:gd name="T6" fmla="*/ 620 w 1385"/>
                <a:gd name="T7" fmla="*/ 1636 h 2258"/>
                <a:gd name="T8" fmla="*/ 820 w 1385"/>
                <a:gd name="T9" fmla="*/ 1601 h 2258"/>
                <a:gd name="T10" fmla="*/ 766 w 1385"/>
                <a:gd name="T11" fmla="*/ 2158 h 2258"/>
                <a:gd name="T12" fmla="*/ 1294 w 1385"/>
                <a:gd name="T13" fmla="*/ 2089 h 2258"/>
                <a:gd name="T14" fmla="*/ 1385 w 1385"/>
                <a:gd name="T15" fmla="*/ 0 h 2258"/>
                <a:gd name="T16" fmla="*/ 681 w 1385"/>
                <a:gd name="T17" fmla="*/ 108 h 2258"/>
                <a:gd name="T18" fmla="*/ 905 w 1385"/>
                <a:gd name="T19" fmla="*/ 594 h 2258"/>
                <a:gd name="T20" fmla="*/ 913 w 1385"/>
                <a:gd name="T21" fmla="*/ 592 h 2258"/>
                <a:gd name="T22" fmla="*/ 859 w 1385"/>
                <a:gd name="T23" fmla="*/ 1198 h 2258"/>
                <a:gd name="T24" fmla="*/ 729 w 1385"/>
                <a:gd name="T25" fmla="*/ 1221 h 2258"/>
                <a:gd name="T26" fmla="*/ 905 w 1385"/>
                <a:gd name="T27" fmla="*/ 594 h 2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5" h="2258">
                  <a:moveTo>
                    <a:pt x="681" y="108"/>
                  </a:moveTo>
                  <a:lnTo>
                    <a:pt x="0" y="2258"/>
                  </a:lnTo>
                  <a:lnTo>
                    <a:pt x="471" y="2197"/>
                  </a:lnTo>
                  <a:lnTo>
                    <a:pt x="620" y="1636"/>
                  </a:lnTo>
                  <a:lnTo>
                    <a:pt x="820" y="1601"/>
                  </a:lnTo>
                  <a:lnTo>
                    <a:pt x="766" y="2158"/>
                  </a:lnTo>
                  <a:lnTo>
                    <a:pt x="1294" y="2089"/>
                  </a:lnTo>
                  <a:lnTo>
                    <a:pt x="1385" y="0"/>
                  </a:lnTo>
                  <a:lnTo>
                    <a:pt x="681" y="108"/>
                  </a:lnTo>
                  <a:close/>
                  <a:moveTo>
                    <a:pt x="905" y="594"/>
                  </a:moveTo>
                  <a:lnTo>
                    <a:pt x="913" y="592"/>
                  </a:lnTo>
                  <a:lnTo>
                    <a:pt x="859" y="1198"/>
                  </a:lnTo>
                  <a:lnTo>
                    <a:pt x="729" y="1221"/>
                  </a:lnTo>
                  <a:lnTo>
                    <a:pt x="905" y="5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99990A6-F3EE-4241-9BD6-76A0901EEF0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616575" y="2597150"/>
              <a:ext cx="219075" cy="747712"/>
            </a:xfrm>
            <a:custGeom>
              <a:avLst/>
              <a:gdLst>
                <a:gd name="T0" fmla="*/ 0 w 605"/>
                <a:gd name="T1" fmla="*/ 2065 h 2065"/>
                <a:gd name="T2" fmla="*/ 498 w 605"/>
                <a:gd name="T3" fmla="*/ 2000 h 2065"/>
                <a:gd name="T4" fmla="*/ 605 w 605"/>
                <a:gd name="T5" fmla="*/ 182 h 2065"/>
                <a:gd name="T6" fmla="*/ 232 w 605"/>
                <a:gd name="T7" fmla="*/ 0 h 2065"/>
                <a:gd name="T8" fmla="*/ 0 w 605"/>
                <a:gd name="T9" fmla="*/ 2065 h 2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5" h="2065">
                  <a:moveTo>
                    <a:pt x="0" y="2065"/>
                  </a:moveTo>
                  <a:lnTo>
                    <a:pt x="498" y="2000"/>
                  </a:lnTo>
                  <a:lnTo>
                    <a:pt x="605" y="182"/>
                  </a:lnTo>
                  <a:lnTo>
                    <a:pt x="232" y="0"/>
                  </a:lnTo>
                  <a:lnTo>
                    <a:pt x="0" y="20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2D8D1FB8-0A0B-42E4-8C65-92DE15EE0F39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845175" y="2681288"/>
              <a:ext cx="336550" cy="633412"/>
            </a:xfrm>
            <a:custGeom>
              <a:avLst/>
              <a:gdLst>
                <a:gd name="T0" fmla="*/ 682 w 933"/>
                <a:gd name="T1" fmla="*/ 1658 h 1748"/>
                <a:gd name="T2" fmla="*/ 932 w 933"/>
                <a:gd name="T3" fmla="*/ 1318 h 1748"/>
                <a:gd name="T4" fmla="*/ 834 w 933"/>
                <a:gd name="T5" fmla="*/ 662 h 1748"/>
                <a:gd name="T6" fmla="*/ 582 w 933"/>
                <a:gd name="T7" fmla="*/ 263 h 1748"/>
                <a:gd name="T8" fmla="*/ 83 w 933"/>
                <a:gd name="T9" fmla="*/ 0 h 1748"/>
                <a:gd name="T10" fmla="*/ 0 w 933"/>
                <a:gd name="T11" fmla="*/ 1748 h 1748"/>
                <a:gd name="T12" fmla="*/ 682 w 933"/>
                <a:gd name="T13" fmla="*/ 1658 h 1748"/>
                <a:gd name="T14" fmla="*/ 399 w 933"/>
                <a:gd name="T15" fmla="*/ 387 h 1748"/>
                <a:gd name="T16" fmla="*/ 550 w 933"/>
                <a:gd name="T17" fmla="*/ 571 h 1748"/>
                <a:gd name="T18" fmla="*/ 610 w 933"/>
                <a:gd name="T19" fmla="*/ 1153 h 1748"/>
                <a:gd name="T20" fmla="*/ 542 w 933"/>
                <a:gd name="T21" fmla="*/ 1296 h 1748"/>
                <a:gd name="T22" fmla="*/ 424 w 933"/>
                <a:gd name="T23" fmla="*/ 1313 h 1748"/>
                <a:gd name="T24" fmla="*/ 399 w 933"/>
                <a:gd name="T25" fmla="*/ 387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3" h="1748">
                  <a:moveTo>
                    <a:pt x="682" y="1658"/>
                  </a:moveTo>
                  <a:cubicBezTo>
                    <a:pt x="885" y="1631"/>
                    <a:pt x="933" y="1425"/>
                    <a:pt x="932" y="1318"/>
                  </a:cubicBezTo>
                  <a:cubicBezTo>
                    <a:pt x="931" y="1210"/>
                    <a:pt x="888" y="927"/>
                    <a:pt x="834" y="662"/>
                  </a:cubicBezTo>
                  <a:cubicBezTo>
                    <a:pt x="780" y="397"/>
                    <a:pt x="667" y="327"/>
                    <a:pt x="582" y="263"/>
                  </a:cubicBezTo>
                  <a:cubicBezTo>
                    <a:pt x="498" y="199"/>
                    <a:pt x="83" y="0"/>
                    <a:pt x="83" y="0"/>
                  </a:cubicBezTo>
                  <a:lnTo>
                    <a:pt x="0" y="1748"/>
                  </a:lnTo>
                  <a:lnTo>
                    <a:pt x="682" y="1658"/>
                  </a:lnTo>
                  <a:close/>
                  <a:moveTo>
                    <a:pt x="399" y="387"/>
                  </a:moveTo>
                  <a:cubicBezTo>
                    <a:pt x="536" y="416"/>
                    <a:pt x="545" y="524"/>
                    <a:pt x="550" y="571"/>
                  </a:cubicBezTo>
                  <a:cubicBezTo>
                    <a:pt x="561" y="675"/>
                    <a:pt x="600" y="1008"/>
                    <a:pt x="610" y="1153"/>
                  </a:cubicBezTo>
                  <a:cubicBezTo>
                    <a:pt x="616" y="1239"/>
                    <a:pt x="584" y="1277"/>
                    <a:pt x="542" y="1296"/>
                  </a:cubicBezTo>
                  <a:cubicBezTo>
                    <a:pt x="510" y="1310"/>
                    <a:pt x="424" y="1313"/>
                    <a:pt x="424" y="1313"/>
                  </a:cubicBezTo>
                  <a:lnTo>
                    <a:pt x="399" y="3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7C3CB4B5-A1F4-441E-B07D-114EC1DA96E6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149975" y="2816225"/>
              <a:ext cx="406400" cy="446087"/>
            </a:xfrm>
            <a:custGeom>
              <a:avLst/>
              <a:gdLst>
                <a:gd name="T0" fmla="*/ 1128 w 1128"/>
                <a:gd name="T1" fmla="*/ 1070 h 1234"/>
                <a:gd name="T2" fmla="*/ 1037 w 1128"/>
                <a:gd name="T3" fmla="*/ 841 h 1234"/>
                <a:gd name="T4" fmla="*/ 513 w 1128"/>
                <a:gd name="T5" fmla="*/ 906 h 1234"/>
                <a:gd name="T6" fmla="*/ 461 w 1128"/>
                <a:gd name="T7" fmla="*/ 745 h 1234"/>
                <a:gd name="T8" fmla="*/ 932 w 1128"/>
                <a:gd name="T9" fmla="*/ 695 h 1234"/>
                <a:gd name="T10" fmla="*/ 842 w 1128"/>
                <a:gd name="T11" fmla="*/ 455 h 1234"/>
                <a:gd name="T12" fmla="*/ 376 w 1128"/>
                <a:gd name="T13" fmla="*/ 490 h 1234"/>
                <a:gd name="T14" fmla="*/ 336 w 1128"/>
                <a:gd name="T15" fmla="*/ 341 h 1234"/>
                <a:gd name="T16" fmla="*/ 807 w 1128"/>
                <a:gd name="T17" fmla="*/ 304 h 1234"/>
                <a:gd name="T18" fmla="*/ 734 w 1128"/>
                <a:gd name="T19" fmla="*/ 109 h 1234"/>
                <a:gd name="T20" fmla="*/ 306 w 1128"/>
                <a:gd name="T21" fmla="*/ 149 h 1234"/>
                <a:gd name="T22" fmla="*/ 0 w 1128"/>
                <a:gd name="T23" fmla="*/ 0 h 1234"/>
                <a:gd name="T24" fmla="*/ 246 w 1128"/>
                <a:gd name="T25" fmla="*/ 1234 h 1234"/>
                <a:gd name="T26" fmla="*/ 481 w 1128"/>
                <a:gd name="T27" fmla="*/ 1203 h 1234"/>
                <a:gd name="T28" fmla="*/ 1128 w 1128"/>
                <a:gd name="T29" fmla="*/ 1070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8" h="1234">
                  <a:moveTo>
                    <a:pt x="1128" y="1070"/>
                  </a:moveTo>
                  <a:lnTo>
                    <a:pt x="1037" y="841"/>
                  </a:lnTo>
                  <a:lnTo>
                    <a:pt x="513" y="906"/>
                  </a:lnTo>
                  <a:lnTo>
                    <a:pt x="461" y="745"/>
                  </a:lnTo>
                  <a:lnTo>
                    <a:pt x="932" y="695"/>
                  </a:lnTo>
                  <a:lnTo>
                    <a:pt x="842" y="455"/>
                  </a:lnTo>
                  <a:lnTo>
                    <a:pt x="376" y="490"/>
                  </a:lnTo>
                  <a:lnTo>
                    <a:pt x="336" y="341"/>
                  </a:lnTo>
                  <a:lnTo>
                    <a:pt x="807" y="304"/>
                  </a:lnTo>
                  <a:lnTo>
                    <a:pt x="734" y="109"/>
                  </a:lnTo>
                  <a:lnTo>
                    <a:pt x="306" y="149"/>
                  </a:lnTo>
                  <a:lnTo>
                    <a:pt x="0" y="0"/>
                  </a:lnTo>
                  <a:lnTo>
                    <a:pt x="246" y="1234"/>
                  </a:lnTo>
                  <a:lnTo>
                    <a:pt x="481" y="1203"/>
                  </a:lnTo>
                  <a:lnTo>
                    <a:pt x="1128" y="10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E7793F9-6CC0-4DEB-9773-121F1C540946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486525" y="2957513"/>
              <a:ext cx="287338" cy="107950"/>
            </a:xfrm>
            <a:custGeom>
              <a:avLst/>
              <a:gdLst>
                <a:gd name="T0" fmla="*/ 794 w 794"/>
                <a:gd name="T1" fmla="*/ 219 h 299"/>
                <a:gd name="T2" fmla="*/ 692 w 794"/>
                <a:gd name="T3" fmla="*/ 0 h 299"/>
                <a:gd name="T4" fmla="*/ 0 w 794"/>
                <a:gd name="T5" fmla="*/ 60 h 299"/>
                <a:gd name="T6" fmla="*/ 96 w 794"/>
                <a:gd name="T7" fmla="*/ 299 h 299"/>
                <a:gd name="T8" fmla="*/ 794 w 794"/>
                <a:gd name="T9" fmla="*/ 21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4" h="299">
                  <a:moveTo>
                    <a:pt x="794" y="219"/>
                  </a:moveTo>
                  <a:lnTo>
                    <a:pt x="692" y="0"/>
                  </a:lnTo>
                  <a:lnTo>
                    <a:pt x="0" y="60"/>
                  </a:lnTo>
                  <a:lnTo>
                    <a:pt x="96" y="299"/>
                  </a:lnTo>
                  <a:lnTo>
                    <a:pt x="794" y="2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585B0BE-416B-4A57-B278-E7B6A66CCAC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845050" y="3448050"/>
              <a:ext cx="438150" cy="428625"/>
            </a:xfrm>
            <a:custGeom>
              <a:avLst/>
              <a:gdLst>
                <a:gd name="T0" fmla="*/ 732 w 1216"/>
                <a:gd name="T1" fmla="*/ 66 h 1184"/>
                <a:gd name="T2" fmla="*/ 506 w 1216"/>
                <a:gd name="T3" fmla="*/ 413 h 1184"/>
                <a:gd name="T4" fmla="*/ 439 w 1216"/>
                <a:gd name="T5" fmla="*/ 107 h 1184"/>
                <a:gd name="T6" fmla="*/ 0 w 1216"/>
                <a:gd name="T7" fmla="*/ 167 h 1184"/>
                <a:gd name="T8" fmla="*/ 210 w 1216"/>
                <a:gd name="T9" fmla="*/ 670 h 1184"/>
                <a:gd name="T10" fmla="*/ 96 w 1216"/>
                <a:gd name="T11" fmla="*/ 1140 h 1184"/>
                <a:gd name="T12" fmla="*/ 636 w 1216"/>
                <a:gd name="T13" fmla="*/ 1184 h 1184"/>
                <a:gd name="T14" fmla="*/ 751 w 1216"/>
                <a:gd name="T15" fmla="*/ 665 h 1184"/>
                <a:gd name="T16" fmla="*/ 1216 w 1216"/>
                <a:gd name="T17" fmla="*/ 0 h 1184"/>
                <a:gd name="T18" fmla="*/ 732 w 1216"/>
                <a:gd name="T19" fmla="*/ 66 h 1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6" h="1184">
                  <a:moveTo>
                    <a:pt x="732" y="66"/>
                  </a:moveTo>
                  <a:lnTo>
                    <a:pt x="506" y="413"/>
                  </a:lnTo>
                  <a:lnTo>
                    <a:pt x="439" y="107"/>
                  </a:lnTo>
                  <a:lnTo>
                    <a:pt x="0" y="167"/>
                  </a:lnTo>
                  <a:lnTo>
                    <a:pt x="210" y="670"/>
                  </a:lnTo>
                  <a:lnTo>
                    <a:pt x="96" y="1140"/>
                  </a:lnTo>
                  <a:lnTo>
                    <a:pt x="636" y="1184"/>
                  </a:lnTo>
                  <a:lnTo>
                    <a:pt x="751" y="665"/>
                  </a:lnTo>
                  <a:lnTo>
                    <a:pt x="1216" y="0"/>
                  </a:lnTo>
                  <a:lnTo>
                    <a:pt x="732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74BD193-8193-4808-89D0-018C167E7ED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278438" y="3422650"/>
              <a:ext cx="396875" cy="503237"/>
            </a:xfrm>
            <a:custGeom>
              <a:avLst/>
              <a:gdLst>
                <a:gd name="T0" fmla="*/ 540 w 1100"/>
                <a:gd name="T1" fmla="*/ 957 h 1392"/>
                <a:gd name="T2" fmla="*/ 523 w 1100"/>
                <a:gd name="T3" fmla="*/ 0 h 1392"/>
                <a:gd name="T4" fmla="*/ 65 w 1100"/>
                <a:gd name="T5" fmla="*/ 63 h 1392"/>
                <a:gd name="T6" fmla="*/ 0 w 1100"/>
                <a:gd name="T7" fmla="*/ 1302 h 1392"/>
                <a:gd name="T8" fmla="*/ 1100 w 1100"/>
                <a:gd name="T9" fmla="*/ 1392 h 1392"/>
                <a:gd name="T10" fmla="*/ 1056 w 1100"/>
                <a:gd name="T11" fmla="*/ 962 h 1392"/>
                <a:gd name="T12" fmla="*/ 540 w 1100"/>
                <a:gd name="T13" fmla="*/ 957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0" h="1392">
                  <a:moveTo>
                    <a:pt x="540" y="957"/>
                  </a:moveTo>
                  <a:lnTo>
                    <a:pt x="523" y="0"/>
                  </a:lnTo>
                  <a:lnTo>
                    <a:pt x="65" y="63"/>
                  </a:lnTo>
                  <a:lnTo>
                    <a:pt x="0" y="1302"/>
                  </a:lnTo>
                  <a:lnTo>
                    <a:pt x="1100" y="1392"/>
                  </a:lnTo>
                  <a:lnTo>
                    <a:pt x="1056" y="962"/>
                  </a:lnTo>
                  <a:lnTo>
                    <a:pt x="540" y="9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EEA815A-7B14-43D8-97CB-98A8B079D43B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649913" y="3375025"/>
              <a:ext cx="265113" cy="571500"/>
            </a:xfrm>
            <a:custGeom>
              <a:avLst/>
              <a:gdLst>
                <a:gd name="T0" fmla="*/ 0 w 733"/>
                <a:gd name="T1" fmla="*/ 63 h 1578"/>
                <a:gd name="T2" fmla="*/ 175 w 733"/>
                <a:gd name="T3" fmla="*/ 1532 h 1578"/>
                <a:gd name="T4" fmla="*/ 733 w 733"/>
                <a:gd name="T5" fmla="*/ 1578 h 1578"/>
                <a:gd name="T6" fmla="*/ 455 w 733"/>
                <a:gd name="T7" fmla="*/ 0 h 1578"/>
                <a:gd name="T8" fmla="*/ 0 w 733"/>
                <a:gd name="T9" fmla="*/ 63 h 1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3" h="1578">
                  <a:moveTo>
                    <a:pt x="0" y="63"/>
                  </a:moveTo>
                  <a:lnTo>
                    <a:pt x="175" y="1532"/>
                  </a:lnTo>
                  <a:lnTo>
                    <a:pt x="733" y="1578"/>
                  </a:lnTo>
                  <a:lnTo>
                    <a:pt x="455" y="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F9445E58-E819-4FE5-B7BF-8ED33FF9126C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870575" y="3322638"/>
              <a:ext cx="474663" cy="660400"/>
            </a:xfrm>
            <a:custGeom>
              <a:avLst/>
              <a:gdLst>
                <a:gd name="T0" fmla="*/ 458 w 1315"/>
                <a:gd name="T1" fmla="*/ 26 h 1825"/>
                <a:gd name="T2" fmla="*/ 20 w 1315"/>
                <a:gd name="T3" fmla="*/ 517 h 1825"/>
                <a:gd name="T4" fmla="*/ 184 w 1315"/>
                <a:gd name="T5" fmla="*/ 1381 h 1825"/>
                <a:gd name="T6" fmla="*/ 827 w 1315"/>
                <a:gd name="T7" fmla="*/ 1813 h 1825"/>
                <a:gd name="T8" fmla="*/ 1304 w 1315"/>
                <a:gd name="T9" fmla="*/ 1398 h 1825"/>
                <a:gd name="T10" fmla="*/ 1068 w 1315"/>
                <a:gd name="T11" fmla="*/ 402 h 1825"/>
                <a:gd name="T12" fmla="*/ 458 w 1315"/>
                <a:gd name="T13" fmla="*/ 26 h 1825"/>
                <a:gd name="T14" fmla="*/ 596 w 1315"/>
                <a:gd name="T15" fmla="*/ 1285 h 1825"/>
                <a:gd name="T16" fmla="*/ 450 w 1315"/>
                <a:gd name="T17" fmla="*/ 640 h 1825"/>
                <a:gd name="T18" fmla="*/ 520 w 1315"/>
                <a:gd name="T19" fmla="*/ 408 h 1825"/>
                <a:gd name="T20" fmla="*/ 695 w 1315"/>
                <a:gd name="T21" fmla="*/ 680 h 1825"/>
                <a:gd name="T22" fmla="*/ 826 w 1315"/>
                <a:gd name="T23" fmla="*/ 1254 h 1825"/>
                <a:gd name="T24" fmla="*/ 747 w 1315"/>
                <a:gd name="T25" fmla="*/ 1473 h 1825"/>
                <a:gd name="T26" fmla="*/ 596 w 1315"/>
                <a:gd name="T27" fmla="*/ 1285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15" h="1825">
                  <a:moveTo>
                    <a:pt x="458" y="26"/>
                  </a:moveTo>
                  <a:cubicBezTo>
                    <a:pt x="114" y="64"/>
                    <a:pt x="0" y="324"/>
                    <a:pt x="20" y="517"/>
                  </a:cubicBezTo>
                  <a:cubicBezTo>
                    <a:pt x="42" y="718"/>
                    <a:pt x="102" y="1090"/>
                    <a:pt x="184" y="1381"/>
                  </a:cubicBezTo>
                  <a:cubicBezTo>
                    <a:pt x="266" y="1672"/>
                    <a:pt x="516" y="1802"/>
                    <a:pt x="827" y="1813"/>
                  </a:cubicBezTo>
                  <a:cubicBezTo>
                    <a:pt x="1158" y="1825"/>
                    <a:pt x="1315" y="1597"/>
                    <a:pt x="1304" y="1398"/>
                  </a:cubicBezTo>
                  <a:cubicBezTo>
                    <a:pt x="1292" y="1178"/>
                    <a:pt x="1182" y="699"/>
                    <a:pt x="1068" y="402"/>
                  </a:cubicBezTo>
                  <a:cubicBezTo>
                    <a:pt x="953" y="105"/>
                    <a:pt x="693" y="0"/>
                    <a:pt x="458" y="26"/>
                  </a:cubicBezTo>
                  <a:close/>
                  <a:moveTo>
                    <a:pt x="596" y="1285"/>
                  </a:moveTo>
                  <a:cubicBezTo>
                    <a:pt x="568" y="1191"/>
                    <a:pt x="460" y="735"/>
                    <a:pt x="450" y="640"/>
                  </a:cubicBezTo>
                  <a:cubicBezTo>
                    <a:pt x="439" y="544"/>
                    <a:pt x="403" y="417"/>
                    <a:pt x="520" y="408"/>
                  </a:cubicBezTo>
                  <a:cubicBezTo>
                    <a:pt x="626" y="400"/>
                    <a:pt x="660" y="550"/>
                    <a:pt x="695" y="680"/>
                  </a:cubicBezTo>
                  <a:cubicBezTo>
                    <a:pt x="729" y="810"/>
                    <a:pt x="808" y="1135"/>
                    <a:pt x="826" y="1254"/>
                  </a:cubicBezTo>
                  <a:cubicBezTo>
                    <a:pt x="843" y="1373"/>
                    <a:pt x="834" y="1465"/>
                    <a:pt x="747" y="1473"/>
                  </a:cubicBezTo>
                  <a:cubicBezTo>
                    <a:pt x="661" y="1481"/>
                    <a:pt x="625" y="1379"/>
                    <a:pt x="596" y="12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FA910099-CE2E-4E0C-A0D1-A4C877F0BF20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578600" y="3225800"/>
              <a:ext cx="358775" cy="552450"/>
            </a:xfrm>
            <a:custGeom>
              <a:avLst/>
              <a:gdLst>
                <a:gd name="T0" fmla="*/ 0 w 992"/>
                <a:gd name="T1" fmla="*/ 51 h 1527"/>
                <a:gd name="T2" fmla="*/ 667 w 992"/>
                <a:gd name="T3" fmla="*/ 1527 h 1527"/>
                <a:gd name="T4" fmla="*/ 992 w 992"/>
                <a:gd name="T5" fmla="*/ 1284 h 1527"/>
                <a:gd name="T6" fmla="*/ 217 w 992"/>
                <a:gd name="T7" fmla="*/ 0 h 1527"/>
                <a:gd name="T8" fmla="*/ 0 w 992"/>
                <a:gd name="T9" fmla="*/ 51 h 1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2" h="1527">
                  <a:moveTo>
                    <a:pt x="0" y="51"/>
                  </a:moveTo>
                  <a:lnTo>
                    <a:pt x="667" y="1527"/>
                  </a:lnTo>
                  <a:lnTo>
                    <a:pt x="992" y="1284"/>
                  </a:lnTo>
                  <a:lnTo>
                    <a:pt x="217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A0B1A691-A037-4C65-936D-626B5E86E2E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651625" y="3167063"/>
              <a:ext cx="482600" cy="528637"/>
            </a:xfrm>
            <a:custGeom>
              <a:avLst/>
              <a:gdLst>
                <a:gd name="T0" fmla="*/ 426 w 1339"/>
                <a:gd name="T1" fmla="*/ 331 h 1460"/>
                <a:gd name="T2" fmla="*/ 440 w 1339"/>
                <a:gd name="T3" fmla="*/ 270 h 1460"/>
                <a:gd name="T4" fmla="*/ 546 w 1339"/>
                <a:gd name="T5" fmla="*/ 333 h 1460"/>
                <a:gd name="T6" fmla="*/ 568 w 1339"/>
                <a:gd name="T7" fmla="*/ 362 h 1460"/>
                <a:gd name="T8" fmla="*/ 760 w 1339"/>
                <a:gd name="T9" fmla="*/ 291 h 1460"/>
                <a:gd name="T10" fmla="*/ 236 w 1339"/>
                <a:gd name="T11" fmla="*/ 84 h 1460"/>
                <a:gd name="T12" fmla="*/ 342 w 1339"/>
                <a:gd name="T13" fmla="*/ 545 h 1460"/>
                <a:gd name="T14" fmla="*/ 674 w 1339"/>
                <a:gd name="T15" fmla="*/ 700 h 1460"/>
                <a:gd name="T16" fmla="*/ 985 w 1339"/>
                <a:gd name="T17" fmla="*/ 872 h 1460"/>
                <a:gd name="T18" fmla="*/ 908 w 1339"/>
                <a:gd name="T19" fmla="*/ 949 h 1460"/>
                <a:gd name="T20" fmla="*/ 813 w 1339"/>
                <a:gd name="T21" fmla="*/ 844 h 1460"/>
                <a:gd name="T22" fmla="*/ 581 w 1339"/>
                <a:gd name="T23" fmla="*/ 981 h 1460"/>
                <a:gd name="T24" fmla="*/ 1186 w 1339"/>
                <a:gd name="T25" fmla="*/ 1177 h 1460"/>
                <a:gd name="T26" fmla="*/ 1180 w 1339"/>
                <a:gd name="T27" fmla="*/ 695 h 1460"/>
                <a:gd name="T28" fmla="*/ 720 w 1339"/>
                <a:gd name="T29" fmla="*/ 460 h 1460"/>
                <a:gd name="T30" fmla="*/ 426 w 1339"/>
                <a:gd name="T31" fmla="*/ 33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39" h="1460">
                  <a:moveTo>
                    <a:pt x="426" y="331"/>
                  </a:moveTo>
                  <a:cubicBezTo>
                    <a:pt x="398" y="291"/>
                    <a:pt x="414" y="273"/>
                    <a:pt x="440" y="270"/>
                  </a:cubicBezTo>
                  <a:cubicBezTo>
                    <a:pt x="472" y="267"/>
                    <a:pt x="511" y="293"/>
                    <a:pt x="546" y="333"/>
                  </a:cubicBezTo>
                  <a:cubicBezTo>
                    <a:pt x="556" y="344"/>
                    <a:pt x="568" y="362"/>
                    <a:pt x="568" y="362"/>
                  </a:cubicBezTo>
                  <a:lnTo>
                    <a:pt x="760" y="291"/>
                  </a:lnTo>
                  <a:cubicBezTo>
                    <a:pt x="740" y="256"/>
                    <a:pt x="510" y="0"/>
                    <a:pt x="236" y="84"/>
                  </a:cubicBezTo>
                  <a:cubicBezTo>
                    <a:pt x="0" y="156"/>
                    <a:pt x="250" y="472"/>
                    <a:pt x="342" y="545"/>
                  </a:cubicBezTo>
                  <a:cubicBezTo>
                    <a:pt x="406" y="597"/>
                    <a:pt x="496" y="649"/>
                    <a:pt x="674" y="700"/>
                  </a:cubicBezTo>
                  <a:cubicBezTo>
                    <a:pt x="852" y="751"/>
                    <a:pt x="956" y="766"/>
                    <a:pt x="985" y="872"/>
                  </a:cubicBezTo>
                  <a:cubicBezTo>
                    <a:pt x="1001" y="932"/>
                    <a:pt x="943" y="963"/>
                    <a:pt x="908" y="949"/>
                  </a:cubicBezTo>
                  <a:cubicBezTo>
                    <a:pt x="851" y="925"/>
                    <a:pt x="813" y="844"/>
                    <a:pt x="813" y="844"/>
                  </a:cubicBezTo>
                  <a:lnTo>
                    <a:pt x="581" y="981"/>
                  </a:lnTo>
                  <a:cubicBezTo>
                    <a:pt x="581" y="981"/>
                    <a:pt x="808" y="1460"/>
                    <a:pt x="1186" y="1177"/>
                  </a:cubicBezTo>
                  <a:cubicBezTo>
                    <a:pt x="1337" y="1064"/>
                    <a:pt x="1339" y="867"/>
                    <a:pt x="1180" y="695"/>
                  </a:cubicBezTo>
                  <a:cubicBezTo>
                    <a:pt x="1035" y="537"/>
                    <a:pt x="790" y="478"/>
                    <a:pt x="720" y="460"/>
                  </a:cubicBezTo>
                  <a:cubicBezTo>
                    <a:pt x="667" y="447"/>
                    <a:pt x="476" y="402"/>
                    <a:pt x="426" y="3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678CD0D2-1488-47EF-A60D-42505175CB7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859588" y="3138488"/>
              <a:ext cx="398463" cy="363537"/>
            </a:xfrm>
            <a:custGeom>
              <a:avLst/>
              <a:gdLst>
                <a:gd name="T0" fmla="*/ 622 w 1107"/>
                <a:gd name="T1" fmla="*/ 173 h 1000"/>
                <a:gd name="T2" fmla="*/ 451 w 1107"/>
                <a:gd name="T3" fmla="*/ 0 h 1000"/>
                <a:gd name="T4" fmla="*/ 0 w 1107"/>
                <a:gd name="T5" fmla="*/ 106 h 1000"/>
                <a:gd name="T6" fmla="*/ 190 w 1107"/>
                <a:gd name="T7" fmla="*/ 325 h 1000"/>
                <a:gd name="T8" fmla="*/ 314 w 1107"/>
                <a:gd name="T9" fmla="*/ 283 h 1000"/>
                <a:gd name="T10" fmla="*/ 913 w 1107"/>
                <a:gd name="T11" fmla="*/ 1000 h 1000"/>
                <a:gd name="T12" fmla="*/ 1107 w 1107"/>
                <a:gd name="T13" fmla="*/ 854 h 1000"/>
                <a:gd name="T14" fmla="*/ 503 w 1107"/>
                <a:gd name="T15" fmla="*/ 216 h 1000"/>
                <a:gd name="T16" fmla="*/ 622 w 1107"/>
                <a:gd name="T17" fmla="*/ 173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7" h="1000">
                  <a:moveTo>
                    <a:pt x="622" y="173"/>
                  </a:moveTo>
                  <a:lnTo>
                    <a:pt x="451" y="0"/>
                  </a:lnTo>
                  <a:lnTo>
                    <a:pt x="0" y="106"/>
                  </a:lnTo>
                  <a:lnTo>
                    <a:pt x="190" y="325"/>
                  </a:lnTo>
                  <a:lnTo>
                    <a:pt x="314" y="283"/>
                  </a:lnTo>
                  <a:lnTo>
                    <a:pt x="913" y="1000"/>
                  </a:lnTo>
                  <a:lnTo>
                    <a:pt x="1107" y="854"/>
                  </a:lnTo>
                  <a:lnTo>
                    <a:pt x="503" y="216"/>
                  </a:lnTo>
                  <a:lnTo>
                    <a:pt x="622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7E130A66-9EB5-4155-ADC5-BD466BE52B2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054850" y="3089275"/>
              <a:ext cx="368300" cy="315912"/>
            </a:xfrm>
            <a:custGeom>
              <a:avLst/>
              <a:gdLst>
                <a:gd name="T0" fmla="*/ 889 w 1022"/>
                <a:gd name="T1" fmla="*/ 456 h 873"/>
                <a:gd name="T2" fmla="*/ 558 w 1022"/>
                <a:gd name="T3" fmla="*/ 139 h 873"/>
                <a:gd name="T4" fmla="*/ 154 w 1022"/>
                <a:gd name="T5" fmla="*/ 68 h 873"/>
                <a:gd name="T6" fmla="*/ 161 w 1022"/>
                <a:gd name="T7" fmla="*/ 385 h 873"/>
                <a:gd name="T8" fmla="*/ 507 w 1022"/>
                <a:gd name="T9" fmla="*/ 736 h 873"/>
                <a:gd name="T10" fmla="*/ 883 w 1022"/>
                <a:gd name="T11" fmla="*/ 766 h 873"/>
                <a:gd name="T12" fmla="*/ 889 w 1022"/>
                <a:gd name="T13" fmla="*/ 456 h 873"/>
                <a:gd name="T14" fmla="*/ 620 w 1022"/>
                <a:gd name="T15" fmla="*/ 570 h 873"/>
                <a:gd name="T16" fmla="*/ 347 w 1022"/>
                <a:gd name="T17" fmla="*/ 300 h 873"/>
                <a:gd name="T18" fmla="*/ 321 w 1022"/>
                <a:gd name="T19" fmla="*/ 202 h 873"/>
                <a:gd name="T20" fmla="*/ 441 w 1022"/>
                <a:gd name="T21" fmla="*/ 259 h 873"/>
                <a:gd name="T22" fmla="*/ 699 w 1022"/>
                <a:gd name="T23" fmla="*/ 513 h 873"/>
                <a:gd name="T24" fmla="*/ 729 w 1022"/>
                <a:gd name="T25" fmla="*/ 605 h 873"/>
                <a:gd name="T26" fmla="*/ 620 w 1022"/>
                <a:gd name="T27" fmla="*/ 570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2" h="873">
                  <a:moveTo>
                    <a:pt x="889" y="456"/>
                  </a:moveTo>
                  <a:cubicBezTo>
                    <a:pt x="827" y="376"/>
                    <a:pt x="630" y="193"/>
                    <a:pt x="558" y="139"/>
                  </a:cubicBezTo>
                  <a:cubicBezTo>
                    <a:pt x="486" y="85"/>
                    <a:pt x="324" y="0"/>
                    <a:pt x="154" y="68"/>
                  </a:cubicBezTo>
                  <a:cubicBezTo>
                    <a:pt x="65" y="103"/>
                    <a:pt x="0" y="213"/>
                    <a:pt x="161" y="385"/>
                  </a:cubicBezTo>
                  <a:cubicBezTo>
                    <a:pt x="323" y="557"/>
                    <a:pt x="432" y="674"/>
                    <a:pt x="507" y="736"/>
                  </a:cubicBezTo>
                  <a:cubicBezTo>
                    <a:pt x="582" y="798"/>
                    <a:pt x="744" y="873"/>
                    <a:pt x="883" y="766"/>
                  </a:cubicBezTo>
                  <a:cubicBezTo>
                    <a:pt x="1022" y="658"/>
                    <a:pt x="952" y="537"/>
                    <a:pt x="889" y="456"/>
                  </a:cubicBezTo>
                  <a:close/>
                  <a:moveTo>
                    <a:pt x="620" y="570"/>
                  </a:moveTo>
                  <a:cubicBezTo>
                    <a:pt x="587" y="543"/>
                    <a:pt x="376" y="331"/>
                    <a:pt x="347" y="300"/>
                  </a:cubicBezTo>
                  <a:cubicBezTo>
                    <a:pt x="319" y="269"/>
                    <a:pt x="280" y="218"/>
                    <a:pt x="321" y="202"/>
                  </a:cubicBezTo>
                  <a:cubicBezTo>
                    <a:pt x="363" y="186"/>
                    <a:pt x="415" y="234"/>
                    <a:pt x="441" y="259"/>
                  </a:cubicBezTo>
                  <a:cubicBezTo>
                    <a:pt x="466" y="284"/>
                    <a:pt x="679" y="492"/>
                    <a:pt x="699" y="513"/>
                  </a:cubicBezTo>
                  <a:cubicBezTo>
                    <a:pt x="719" y="535"/>
                    <a:pt x="760" y="584"/>
                    <a:pt x="729" y="605"/>
                  </a:cubicBezTo>
                  <a:cubicBezTo>
                    <a:pt x="699" y="626"/>
                    <a:pt x="653" y="597"/>
                    <a:pt x="620" y="5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D1012E52-13DF-4CB9-8009-14D21EAE859E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257925" y="3243263"/>
              <a:ext cx="460375" cy="752475"/>
            </a:xfrm>
            <a:custGeom>
              <a:avLst/>
              <a:gdLst>
                <a:gd name="T0" fmla="*/ 415 w 1275"/>
                <a:gd name="T1" fmla="*/ 113 h 2079"/>
                <a:gd name="T2" fmla="*/ 185 w 1275"/>
                <a:gd name="T3" fmla="*/ 167 h 2079"/>
                <a:gd name="T4" fmla="*/ 0 w 1275"/>
                <a:gd name="T5" fmla="*/ 193 h 2079"/>
                <a:gd name="T6" fmla="*/ 520 w 1275"/>
                <a:gd name="T7" fmla="*/ 2060 h 2079"/>
                <a:gd name="T8" fmla="*/ 754 w 1275"/>
                <a:gd name="T9" fmla="*/ 2079 h 2079"/>
                <a:gd name="T10" fmla="*/ 981 w 1275"/>
                <a:gd name="T11" fmla="*/ 1910 h 2079"/>
                <a:gd name="T12" fmla="*/ 794 w 1275"/>
                <a:gd name="T13" fmla="*/ 1327 h 2079"/>
                <a:gd name="T14" fmla="*/ 1026 w 1275"/>
                <a:gd name="T15" fmla="*/ 474 h 2079"/>
                <a:gd name="T16" fmla="*/ 415 w 1275"/>
                <a:gd name="T17" fmla="*/ 113 h 2079"/>
                <a:gd name="T18" fmla="*/ 667 w 1275"/>
                <a:gd name="T19" fmla="*/ 929 h 2079"/>
                <a:gd name="T20" fmla="*/ 509 w 1275"/>
                <a:gd name="T21" fmla="*/ 438 h 2079"/>
                <a:gd name="T22" fmla="*/ 577 w 1275"/>
                <a:gd name="T23" fmla="*/ 417 h 2079"/>
                <a:gd name="T24" fmla="*/ 636 w 1275"/>
                <a:gd name="T25" fmla="*/ 432 h 2079"/>
                <a:gd name="T26" fmla="*/ 805 w 1275"/>
                <a:gd name="T27" fmla="*/ 796 h 2079"/>
                <a:gd name="T28" fmla="*/ 753 w 1275"/>
                <a:gd name="T29" fmla="*/ 893 h 2079"/>
                <a:gd name="T30" fmla="*/ 667 w 1275"/>
                <a:gd name="T31" fmla="*/ 929 h 2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5" h="2079">
                  <a:moveTo>
                    <a:pt x="415" y="113"/>
                  </a:moveTo>
                  <a:cubicBezTo>
                    <a:pt x="356" y="126"/>
                    <a:pt x="185" y="167"/>
                    <a:pt x="185" y="167"/>
                  </a:cubicBezTo>
                  <a:lnTo>
                    <a:pt x="0" y="193"/>
                  </a:lnTo>
                  <a:lnTo>
                    <a:pt x="520" y="2060"/>
                  </a:lnTo>
                  <a:lnTo>
                    <a:pt x="754" y="2079"/>
                  </a:lnTo>
                  <a:lnTo>
                    <a:pt x="981" y="1910"/>
                  </a:lnTo>
                  <a:lnTo>
                    <a:pt x="794" y="1327"/>
                  </a:lnTo>
                  <a:cubicBezTo>
                    <a:pt x="1071" y="1180"/>
                    <a:pt x="1275" y="1021"/>
                    <a:pt x="1026" y="474"/>
                  </a:cubicBezTo>
                  <a:cubicBezTo>
                    <a:pt x="811" y="0"/>
                    <a:pt x="474" y="100"/>
                    <a:pt x="415" y="113"/>
                  </a:cubicBezTo>
                  <a:close/>
                  <a:moveTo>
                    <a:pt x="667" y="929"/>
                  </a:moveTo>
                  <a:lnTo>
                    <a:pt x="509" y="438"/>
                  </a:lnTo>
                  <a:cubicBezTo>
                    <a:pt x="509" y="438"/>
                    <a:pt x="547" y="423"/>
                    <a:pt x="577" y="417"/>
                  </a:cubicBezTo>
                  <a:cubicBezTo>
                    <a:pt x="595" y="413"/>
                    <a:pt x="612" y="418"/>
                    <a:pt x="636" y="432"/>
                  </a:cubicBezTo>
                  <a:cubicBezTo>
                    <a:pt x="702" y="471"/>
                    <a:pt x="800" y="684"/>
                    <a:pt x="805" y="796"/>
                  </a:cubicBezTo>
                  <a:cubicBezTo>
                    <a:pt x="807" y="849"/>
                    <a:pt x="785" y="877"/>
                    <a:pt x="753" y="893"/>
                  </a:cubicBezTo>
                  <a:cubicBezTo>
                    <a:pt x="714" y="911"/>
                    <a:pt x="667" y="929"/>
                    <a:pt x="667" y="9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669050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2">
    <p:bg>
      <p:bgPr>
        <a:solidFill>
          <a:srgbClr val="FFA9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79508" y="5168902"/>
            <a:ext cx="7405468" cy="711946"/>
          </a:xfrm>
        </p:spPr>
        <p:txBody>
          <a:bodyPr anchor="t" anchorCtr="0"/>
          <a:lstStyle>
            <a:lvl1pPr algn="ctr">
              <a:defRPr sz="1600" b="1" cap="none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grpSp>
        <p:nvGrpSpPr>
          <p:cNvPr id="35" name="Ryhmä 34">
            <a:extLst>
              <a:ext uri="{FF2B5EF4-FFF2-40B4-BE49-F238E27FC236}">
                <a16:creationId xmlns:a16="http://schemas.microsoft.com/office/drawing/2014/main" id="{2781E71B-611E-4043-8EBB-9F4662C83DCF}"/>
              </a:ext>
            </a:extLst>
          </p:cNvPr>
          <p:cNvGrpSpPr/>
          <p:nvPr userDrawn="1"/>
        </p:nvGrpSpPr>
        <p:grpSpPr>
          <a:xfrm>
            <a:off x="4814888" y="2593975"/>
            <a:ext cx="2608262" cy="1401763"/>
            <a:chOff x="4814888" y="2593975"/>
            <a:chExt cx="2608262" cy="1401763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CD21EBBB-A5B7-4BCC-8E88-0D250EBB249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097713" y="3646488"/>
              <a:ext cx="292100" cy="293687"/>
            </a:xfrm>
            <a:custGeom>
              <a:avLst/>
              <a:gdLst>
                <a:gd name="T0" fmla="*/ 405 w 811"/>
                <a:gd name="T1" fmla="*/ 226 h 811"/>
                <a:gd name="T2" fmla="*/ 179 w 811"/>
                <a:gd name="T3" fmla="*/ 0 h 811"/>
                <a:gd name="T4" fmla="*/ 0 w 811"/>
                <a:gd name="T5" fmla="*/ 180 h 811"/>
                <a:gd name="T6" fmla="*/ 226 w 811"/>
                <a:gd name="T7" fmla="*/ 405 h 811"/>
                <a:gd name="T8" fmla="*/ 0 w 811"/>
                <a:gd name="T9" fmla="*/ 631 h 811"/>
                <a:gd name="T10" fmla="*/ 179 w 811"/>
                <a:gd name="T11" fmla="*/ 811 h 811"/>
                <a:gd name="T12" fmla="*/ 405 w 811"/>
                <a:gd name="T13" fmla="*/ 585 h 811"/>
                <a:gd name="T14" fmla="*/ 631 w 811"/>
                <a:gd name="T15" fmla="*/ 811 h 811"/>
                <a:gd name="T16" fmla="*/ 811 w 811"/>
                <a:gd name="T17" fmla="*/ 631 h 811"/>
                <a:gd name="T18" fmla="*/ 585 w 811"/>
                <a:gd name="T19" fmla="*/ 405 h 811"/>
                <a:gd name="T20" fmla="*/ 811 w 811"/>
                <a:gd name="T21" fmla="*/ 180 h 811"/>
                <a:gd name="T22" fmla="*/ 631 w 811"/>
                <a:gd name="T23" fmla="*/ 0 h 811"/>
                <a:gd name="T24" fmla="*/ 405 w 811"/>
                <a:gd name="T25" fmla="*/ 226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1" h="811">
                  <a:moveTo>
                    <a:pt x="405" y="226"/>
                  </a:moveTo>
                  <a:lnTo>
                    <a:pt x="179" y="0"/>
                  </a:lnTo>
                  <a:lnTo>
                    <a:pt x="0" y="180"/>
                  </a:lnTo>
                  <a:lnTo>
                    <a:pt x="226" y="405"/>
                  </a:lnTo>
                  <a:lnTo>
                    <a:pt x="0" y="631"/>
                  </a:lnTo>
                  <a:lnTo>
                    <a:pt x="179" y="811"/>
                  </a:lnTo>
                  <a:lnTo>
                    <a:pt x="405" y="585"/>
                  </a:lnTo>
                  <a:lnTo>
                    <a:pt x="631" y="811"/>
                  </a:lnTo>
                  <a:lnTo>
                    <a:pt x="811" y="631"/>
                  </a:lnTo>
                  <a:lnTo>
                    <a:pt x="585" y="405"/>
                  </a:lnTo>
                  <a:lnTo>
                    <a:pt x="811" y="180"/>
                  </a:lnTo>
                  <a:lnTo>
                    <a:pt x="631" y="0"/>
                  </a:lnTo>
                  <a:lnTo>
                    <a:pt x="405" y="2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94CF349-DDCF-44FC-9889-5BC207D85320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814888" y="2646363"/>
              <a:ext cx="452438" cy="798512"/>
            </a:xfrm>
            <a:custGeom>
              <a:avLst/>
              <a:gdLst>
                <a:gd name="T0" fmla="*/ 53 w 1258"/>
                <a:gd name="T1" fmla="*/ 185 h 2203"/>
                <a:gd name="T2" fmla="*/ 0 w 1258"/>
                <a:gd name="T3" fmla="*/ 664 h 2203"/>
                <a:gd name="T4" fmla="*/ 331 w 1258"/>
                <a:gd name="T5" fmla="*/ 610 h 2203"/>
                <a:gd name="T6" fmla="*/ 129 w 1258"/>
                <a:gd name="T7" fmla="*/ 2203 h 2203"/>
                <a:gd name="T8" fmla="*/ 641 w 1258"/>
                <a:gd name="T9" fmla="*/ 2135 h 2203"/>
                <a:gd name="T10" fmla="*/ 862 w 1258"/>
                <a:gd name="T11" fmla="*/ 523 h 2203"/>
                <a:gd name="T12" fmla="*/ 1172 w 1258"/>
                <a:gd name="T13" fmla="*/ 473 h 2203"/>
                <a:gd name="T14" fmla="*/ 1258 w 1258"/>
                <a:gd name="T15" fmla="*/ 0 h 2203"/>
                <a:gd name="T16" fmla="*/ 53 w 1258"/>
                <a:gd name="T17" fmla="*/ 185 h 2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8" h="2203">
                  <a:moveTo>
                    <a:pt x="53" y="185"/>
                  </a:moveTo>
                  <a:lnTo>
                    <a:pt x="0" y="664"/>
                  </a:lnTo>
                  <a:lnTo>
                    <a:pt x="331" y="610"/>
                  </a:lnTo>
                  <a:lnTo>
                    <a:pt x="129" y="2203"/>
                  </a:lnTo>
                  <a:lnTo>
                    <a:pt x="641" y="2135"/>
                  </a:lnTo>
                  <a:lnTo>
                    <a:pt x="862" y="523"/>
                  </a:lnTo>
                  <a:lnTo>
                    <a:pt x="1172" y="473"/>
                  </a:lnTo>
                  <a:lnTo>
                    <a:pt x="1258" y="0"/>
                  </a:lnTo>
                  <a:lnTo>
                    <a:pt x="53" y="1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38D141D8-39D8-4D56-9C65-C29BDF8A83EA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110163" y="2593975"/>
              <a:ext cx="498475" cy="817562"/>
            </a:xfrm>
            <a:custGeom>
              <a:avLst/>
              <a:gdLst>
                <a:gd name="T0" fmla="*/ 681 w 1385"/>
                <a:gd name="T1" fmla="*/ 108 h 2258"/>
                <a:gd name="T2" fmla="*/ 0 w 1385"/>
                <a:gd name="T3" fmla="*/ 2258 h 2258"/>
                <a:gd name="T4" fmla="*/ 471 w 1385"/>
                <a:gd name="T5" fmla="*/ 2197 h 2258"/>
                <a:gd name="T6" fmla="*/ 620 w 1385"/>
                <a:gd name="T7" fmla="*/ 1636 h 2258"/>
                <a:gd name="T8" fmla="*/ 820 w 1385"/>
                <a:gd name="T9" fmla="*/ 1601 h 2258"/>
                <a:gd name="T10" fmla="*/ 766 w 1385"/>
                <a:gd name="T11" fmla="*/ 2158 h 2258"/>
                <a:gd name="T12" fmla="*/ 1294 w 1385"/>
                <a:gd name="T13" fmla="*/ 2089 h 2258"/>
                <a:gd name="T14" fmla="*/ 1385 w 1385"/>
                <a:gd name="T15" fmla="*/ 0 h 2258"/>
                <a:gd name="T16" fmla="*/ 681 w 1385"/>
                <a:gd name="T17" fmla="*/ 108 h 2258"/>
                <a:gd name="T18" fmla="*/ 905 w 1385"/>
                <a:gd name="T19" fmla="*/ 594 h 2258"/>
                <a:gd name="T20" fmla="*/ 913 w 1385"/>
                <a:gd name="T21" fmla="*/ 592 h 2258"/>
                <a:gd name="T22" fmla="*/ 859 w 1385"/>
                <a:gd name="T23" fmla="*/ 1198 h 2258"/>
                <a:gd name="T24" fmla="*/ 729 w 1385"/>
                <a:gd name="T25" fmla="*/ 1221 h 2258"/>
                <a:gd name="T26" fmla="*/ 905 w 1385"/>
                <a:gd name="T27" fmla="*/ 594 h 2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5" h="2258">
                  <a:moveTo>
                    <a:pt x="681" y="108"/>
                  </a:moveTo>
                  <a:lnTo>
                    <a:pt x="0" y="2258"/>
                  </a:lnTo>
                  <a:lnTo>
                    <a:pt x="471" y="2197"/>
                  </a:lnTo>
                  <a:lnTo>
                    <a:pt x="620" y="1636"/>
                  </a:lnTo>
                  <a:lnTo>
                    <a:pt x="820" y="1601"/>
                  </a:lnTo>
                  <a:lnTo>
                    <a:pt x="766" y="2158"/>
                  </a:lnTo>
                  <a:lnTo>
                    <a:pt x="1294" y="2089"/>
                  </a:lnTo>
                  <a:lnTo>
                    <a:pt x="1385" y="0"/>
                  </a:lnTo>
                  <a:lnTo>
                    <a:pt x="681" y="108"/>
                  </a:lnTo>
                  <a:close/>
                  <a:moveTo>
                    <a:pt x="905" y="594"/>
                  </a:moveTo>
                  <a:lnTo>
                    <a:pt x="913" y="592"/>
                  </a:lnTo>
                  <a:lnTo>
                    <a:pt x="859" y="1198"/>
                  </a:lnTo>
                  <a:lnTo>
                    <a:pt x="729" y="1221"/>
                  </a:lnTo>
                  <a:lnTo>
                    <a:pt x="905" y="5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2D136D79-C848-403A-971E-FF19FB4380E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616575" y="2597150"/>
              <a:ext cx="219075" cy="747712"/>
            </a:xfrm>
            <a:custGeom>
              <a:avLst/>
              <a:gdLst>
                <a:gd name="T0" fmla="*/ 0 w 605"/>
                <a:gd name="T1" fmla="*/ 2065 h 2065"/>
                <a:gd name="T2" fmla="*/ 498 w 605"/>
                <a:gd name="T3" fmla="*/ 2000 h 2065"/>
                <a:gd name="T4" fmla="*/ 605 w 605"/>
                <a:gd name="T5" fmla="*/ 182 h 2065"/>
                <a:gd name="T6" fmla="*/ 232 w 605"/>
                <a:gd name="T7" fmla="*/ 0 h 2065"/>
                <a:gd name="T8" fmla="*/ 0 w 605"/>
                <a:gd name="T9" fmla="*/ 2065 h 2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5" h="2065">
                  <a:moveTo>
                    <a:pt x="0" y="2065"/>
                  </a:moveTo>
                  <a:lnTo>
                    <a:pt x="498" y="2000"/>
                  </a:lnTo>
                  <a:lnTo>
                    <a:pt x="605" y="182"/>
                  </a:lnTo>
                  <a:lnTo>
                    <a:pt x="232" y="0"/>
                  </a:lnTo>
                  <a:lnTo>
                    <a:pt x="0" y="20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16D4CBD8-E1A8-480C-B626-A1FA7B1EF9FA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845175" y="2681288"/>
              <a:ext cx="336550" cy="633412"/>
            </a:xfrm>
            <a:custGeom>
              <a:avLst/>
              <a:gdLst>
                <a:gd name="T0" fmla="*/ 682 w 933"/>
                <a:gd name="T1" fmla="*/ 1658 h 1748"/>
                <a:gd name="T2" fmla="*/ 932 w 933"/>
                <a:gd name="T3" fmla="*/ 1318 h 1748"/>
                <a:gd name="T4" fmla="*/ 834 w 933"/>
                <a:gd name="T5" fmla="*/ 662 h 1748"/>
                <a:gd name="T6" fmla="*/ 582 w 933"/>
                <a:gd name="T7" fmla="*/ 263 h 1748"/>
                <a:gd name="T8" fmla="*/ 83 w 933"/>
                <a:gd name="T9" fmla="*/ 0 h 1748"/>
                <a:gd name="T10" fmla="*/ 0 w 933"/>
                <a:gd name="T11" fmla="*/ 1748 h 1748"/>
                <a:gd name="T12" fmla="*/ 682 w 933"/>
                <a:gd name="T13" fmla="*/ 1658 h 1748"/>
                <a:gd name="T14" fmla="*/ 399 w 933"/>
                <a:gd name="T15" fmla="*/ 387 h 1748"/>
                <a:gd name="T16" fmla="*/ 550 w 933"/>
                <a:gd name="T17" fmla="*/ 571 h 1748"/>
                <a:gd name="T18" fmla="*/ 610 w 933"/>
                <a:gd name="T19" fmla="*/ 1153 h 1748"/>
                <a:gd name="T20" fmla="*/ 542 w 933"/>
                <a:gd name="T21" fmla="*/ 1296 h 1748"/>
                <a:gd name="T22" fmla="*/ 424 w 933"/>
                <a:gd name="T23" fmla="*/ 1313 h 1748"/>
                <a:gd name="T24" fmla="*/ 399 w 933"/>
                <a:gd name="T25" fmla="*/ 387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3" h="1748">
                  <a:moveTo>
                    <a:pt x="682" y="1658"/>
                  </a:moveTo>
                  <a:cubicBezTo>
                    <a:pt x="885" y="1631"/>
                    <a:pt x="933" y="1425"/>
                    <a:pt x="932" y="1318"/>
                  </a:cubicBezTo>
                  <a:cubicBezTo>
                    <a:pt x="931" y="1210"/>
                    <a:pt x="888" y="927"/>
                    <a:pt x="834" y="662"/>
                  </a:cubicBezTo>
                  <a:cubicBezTo>
                    <a:pt x="780" y="397"/>
                    <a:pt x="667" y="327"/>
                    <a:pt x="582" y="263"/>
                  </a:cubicBezTo>
                  <a:cubicBezTo>
                    <a:pt x="498" y="199"/>
                    <a:pt x="83" y="0"/>
                    <a:pt x="83" y="0"/>
                  </a:cubicBezTo>
                  <a:lnTo>
                    <a:pt x="0" y="1748"/>
                  </a:lnTo>
                  <a:lnTo>
                    <a:pt x="682" y="1658"/>
                  </a:lnTo>
                  <a:close/>
                  <a:moveTo>
                    <a:pt x="399" y="387"/>
                  </a:moveTo>
                  <a:cubicBezTo>
                    <a:pt x="536" y="416"/>
                    <a:pt x="545" y="524"/>
                    <a:pt x="550" y="571"/>
                  </a:cubicBezTo>
                  <a:cubicBezTo>
                    <a:pt x="561" y="675"/>
                    <a:pt x="600" y="1008"/>
                    <a:pt x="610" y="1153"/>
                  </a:cubicBezTo>
                  <a:cubicBezTo>
                    <a:pt x="616" y="1239"/>
                    <a:pt x="584" y="1277"/>
                    <a:pt x="542" y="1296"/>
                  </a:cubicBezTo>
                  <a:cubicBezTo>
                    <a:pt x="510" y="1310"/>
                    <a:pt x="424" y="1313"/>
                    <a:pt x="424" y="1313"/>
                  </a:cubicBezTo>
                  <a:lnTo>
                    <a:pt x="399" y="3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96B5C1E4-CF9C-412D-ADBD-08C0917FE7D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149975" y="2816225"/>
              <a:ext cx="406400" cy="446087"/>
            </a:xfrm>
            <a:custGeom>
              <a:avLst/>
              <a:gdLst>
                <a:gd name="T0" fmla="*/ 1128 w 1128"/>
                <a:gd name="T1" fmla="*/ 1070 h 1234"/>
                <a:gd name="T2" fmla="*/ 1037 w 1128"/>
                <a:gd name="T3" fmla="*/ 841 h 1234"/>
                <a:gd name="T4" fmla="*/ 513 w 1128"/>
                <a:gd name="T5" fmla="*/ 906 h 1234"/>
                <a:gd name="T6" fmla="*/ 461 w 1128"/>
                <a:gd name="T7" fmla="*/ 745 h 1234"/>
                <a:gd name="T8" fmla="*/ 932 w 1128"/>
                <a:gd name="T9" fmla="*/ 695 h 1234"/>
                <a:gd name="T10" fmla="*/ 842 w 1128"/>
                <a:gd name="T11" fmla="*/ 455 h 1234"/>
                <a:gd name="T12" fmla="*/ 376 w 1128"/>
                <a:gd name="T13" fmla="*/ 490 h 1234"/>
                <a:gd name="T14" fmla="*/ 336 w 1128"/>
                <a:gd name="T15" fmla="*/ 341 h 1234"/>
                <a:gd name="T16" fmla="*/ 807 w 1128"/>
                <a:gd name="T17" fmla="*/ 304 h 1234"/>
                <a:gd name="T18" fmla="*/ 734 w 1128"/>
                <a:gd name="T19" fmla="*/ 109 h 1234"/>
                <a:gd name="T20" fmla="*/ 306 w 1128"/>
                <a:gd name="T21" fmla="*/ 149 h 1234"/>
                <a:gd name="T22" fmla="*/ 0 w 1128"/>
                <a:gd name="T23" fmla="*/ 0 h 1234"/>
                <a:gd name="T24" fmla="*/ 246 w 1128"/>
                <a:gd name="T25" fmla="*/ 1234 h 1234"/>
                <a:gd name="T26" fmla="*/ 481 w 1128"/>
                <a:gd name="T27" fmla="*/ 1203 h 1234"/>
                <a:gd name="T28" fmla="*/ 1128 w 1128"/>
                <a:gd name="T29" fmla="*/ 1070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8" h="1234">
                  <a:moveTo>
                    <a:pt x="1128" y="1070"/>
                  </a:moveTo>
                  <a:lnTo>
                    <a:pt x="1037" y="841"/>
                  </a:lnTo>
                  <a:lnTo>
                    <a:pt x="513" y="906"/>
                  </a:lnTo>
                  <a:lnTo>
                    <a:pt x="461" y="745"/>
                  </a:lnTo>
                  <a:lnTo>
                    <a:pt x="932" y="695"/>
                  </a:lnTo>
                  <a:lnTo>
                    <a:pt x="842" y="455"/>
                  </a:lnTo>
                  <a:lnTo>
                    <a:pt x="376" y="490"/>
                  </a:lnTo>
                  <a:lnTo>
                    <a:pt x="336" y="341"/>
                  </a:lnTo>
                  <a:lnTo>
                    <a:pt x="807" y="304"/>
                  </a:lnTo>
                  <a:lnTo>
                    <a:pt x="734" y="109"/>
                  </a:lnTo>
                  <a:lnTo>
                    <a:pt x="306" y="149"/>
                  </a:lnTo>
                  <a:lnTo>
                    <a:pt x="0" y="0"/>
                  </a:lnTo>
                  <a:lnTo>
                    <a:pt x="246" y="1234"/>
                  </a:lnTo>
                  <a:lnTo>
                    <a:pt x="481" y="1203"/>
                  </a:lnTo>
                  <a:lnTo>
                    <a:pt x="1128" y="10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4B60C8D6-61B7-4242-80E1-55D8E984EB2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486525" y="2957513"/>
              <a:ext cx="287338" cy="107950"/>
            </a:xfrm>
            <a:custGeom>
              <a:avLst/>
              <a:gdLst>
                <a:gd name="T0" fmla="*/ 794 w 794"/>
                <a:gd name="T1" fmla="*/ 219 h 299"/>
                <a:gd name="T2" fmla="*/ 692 w 794"/>
                <a:gd name="T3" fmla="*/ 0 h 299"/>
                <a:gd name="T4" fmla="*/ 0 w 794"/>
                <a:gd name="T5" fmla="*/ 60 h 299"/>
                <a:gd name="T6" fmla="*/ 96 w 794"/>
                <a:gd name="T7" fmla="*/ 299 h 299"/>
                <a:gd name="T8" fmla="*/ 794 w 794"/>
                <a:gd name="T9" fmla="*/ 21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4" h="299">
                  <a:moveTo>
                    <a:pt x="794" y="219"/>
                  </a:moveTo>
                  <a:lnTo>
                    <a:pt x="692" y="0"/>
                  </a:lnTo>
                  <a:lnTo>
                    <a:pt x="0" y="60"/>
                  </a:lnTo>
                  <a:lnTo>
                    <a:pt x="96" y="299"/>
                  </a:lnTo>
                  <a:lnTo>
                    <a:pt x="794" y="2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6481F57E-2774-4121-B5FA-FFDDDE5C390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845050" y="3448050"/>
              <a:ext cx="438150" cy="428625"/>
            </a:xfrm>
            <a:custGeom>
              <a:avLst/>
              <a:gdLst>
                <a:gd name="T0" fmla="*/ 732 w 1216"/>
                <a:gd name="T1" fmla="*/ 66 h 1184"/>
                <a:gd name="T2" fmla="*/ 506 w 1216"/>
                <a:gd name="T3" fmla="*/ 413 h 1184"/>
                <a:gd name="T4" fmla="*/ 439 w 1216"/>
                <a:gd name="T5" fmla="*/ 107 h 1184"/>
                <a:gd name="T6" fmla="*/ 0 w 1216"/>
                <a:gd name="T7" fmla="*/ 167 h 1184"/>
                <a:gd name="T8" fmla="*/ 210 w 1216"/>
                <a:gd name="T9" fmla="*/ 670 h 1184"/>
                <a:gd name="T10" fmla="*/ 96 w 1216"/>
                <a:gd name="T11" fmla="*/ 1140 h 1184"/>
                <a:gd name="T12" fmla="*/ 636 w 1216"/>
                <a:gd name="T13" fmla="*/ 1184 h 1184"/>
                <a:gd name="T14" fmla="*/ 751 w 1216"/>
                <a:gd name="T15" fmla="*/ 665 h 1184"/>
                <a:gd name="T16" fmla="*/ 1216 w 1216"/>
                <a:gd name="T17" fmla="*/ 0 h 1184"/>
                <a:gd name="T18" fmla="*/ 732 w 1216"/>
                <a:gd name="T19" fmla="*/ 66 h 1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6" h="1184">
                  <a:moveTo>
                    <a:pt x="732" y="66"/>
                  </a:moveTo>
                  <a:lnTo>
                    <a:pt x="506" y="413"/>
                  </a:lnTo>
                  <a:lnTo>
                    <a:pt x="439" y="107"/>
                  </a:lnTo>
                  <a:lnTo>
                    <a:pt x="0" y="167"/>
                  </a:lnTo>
                  <a:lnTo>
                    <a:pt x="210" y="670"/>
                  </a:lnTo>
                  <a:lnTo>
                    <a:pt x="96" y="1140"/>
                  </a:lnTo>
                  <a:lnTo>
                    <a:pt x="636" y="1184"/>
                  </a:lnTo>
                  <a:lnTo>
                    <a:pt x="751" y="665"/>
                  </a:lnTo>
                  <a:lnTo>
                    <a:pt x="1216" y="0"/>
                  </a:lnTo>
                  <a:lnTo>
                    <a:pt x="732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67E4EE55-9E7D-4902-B191-D780CD6C7B8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278438" y="3422650"/>
              <a:ext cx="396875" cy="503237"/>
            </a:xfrm>
            <a:custGeom>
              <a:avLst/>
              <a:gdLst>
                <a:gd name="T0" fmla="*/ 540 w 1100"/>
                <a:gd name="T1" fmla="*/ 957 h 1392"/>
                <a:gd name="T2" fmla="*/ 523 w 1100"/>
                <a:gd name="T3" fmla="*/ 0 h 1392"/>
                <a:gd name="T4" fmla="*/ 65 w 1100"/>
                <a:gd name="T5" fmla="*/ 63 h 1392"/>
                <a:gd name="T6" fmla="*/ 0 w 1100"/>
                <a:gd name="T7" fmla="*/ 1302 h 1392"/>
                <a:gd name="T8" fmla="*/ 1100 w 1100"/>
                <a:gd name="T9" fmla="*/ 1392 h 1392"/>
                <a:gd name="T10" fmla="*/ 1056 w 1100"/>
                <a:gd name="T11" fmla="*/ 962 h 1392"/>
                <a:gd name="T12" fmla="*/ 540 w 1100"/>
                <a:gd name="T13" fmla="*/ 957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0" h="1392">
                  <a:moveTo>
                    <a:pt x="540" y="957"/>
                  </a:moveTo>
                  <a:lnTo>
                    <a:pt x="523" y="0"/>
                  </a:lnTo>
                  <a:lnTo>
                    <a:pt x="65" y="63"/>
                  </a:lnTo>
                  <a:lnTo>
                    <a:pt x="0" y="1302"/>
                  </a:lnTo>
                  <a:lnTo>
                    <a:pt x="1100" y="1392"/>
                  </a:lnTo>
                  <a:lnTo>
                    <a:pt x="1056" y="962"/>
                  </a:lnTo>
                  <a:lnTo>
                    <a:pt x="540" y="9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BAE31D34-3259-4B6A-AE9A-7DFB31A7FD3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649913" y="3375025"/>
              <a:ext cx="265113" cy="571500"/>
            </a:xfrm>
            <a:custGeom>
              <a:avLst/>
              <a:gdLst>
                <a:gd name="T0" fmla="*/ 0 w 733"/>
                <a:gd name="T1" fmla="*/ 63 h 1578"/>
                <a:gd name="T2" fmla="*/ 175 w 733"/>
                <a:gd name="T3" fmla="*/ 1532 h 1578"/>
                <a:gd name="T4" fmla="*/ 733 w 733"/>
                <a:gd name="T5" fmla="*/ 1578 h 1578"/>
                <a:gd name="T6" fmla="*/ 455 w 733"/>
                <a:gd name="T7" fmla="*/ 0 h 1578"/>
                <a:gd name="T8" fmla="*/ 0 w 733"/>
                <a:gd name="T9" fmla="*/ 63 h 1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3" h="1578">
                  <a:moveTo>
                    <a:pt x="0" y="63"/>
                  </a:moveTo>
                  <a:lnTo>
                    <a:pt x="175" y="1532"/>
                  </a:lnTo>
                  <a:lnTo>
                    <a:pt x="733" y="1578"/>
                  </a:lnTo>
                  <a:lnTo>
                    <a:pt x="455" y="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33474213-6992-43F2-BC4F-3BC493EAB398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870575" y="3322638"/>
              <a:ext cx="474663" cy="660400"/>
            </a:xfrm>
            <a:custGeom>
              <a:avLst/>
              <a:gdLst>
                <a:gd name="T0" fmla="*/ 458 w 1315"/>
                <a:gd name="T1" fmla="*/ 26 h 1825"/>
                <a:gd name="T2" fmla="*/ 20 w 1315"/>
                <a:gd name="T3" fmla="*/ 517 h 1825"/>
                <a:gd name="T4" fmla="*/ 184 w 1315"/>
                <a:gd name="T5" fmla="*/ 1381 h 1825"/>
                <a:gd name="T6" fmla="*/ 827 w 1315"/>
                <a:gd name="T7" fmla="*/ 1813 h 1825"/>
                <a:gd name="T8" fmla="*/ 1304 w 1315"/>
                <a:gd name="T9" fmla="*/ 1398 h 1825"/>
                <a:gd name="T10" fmla="*/ 1068 w 1315"/>
                <a:gd name="T11" fmla="*/ 402 h 1825"/>
                <a:gd name="T12" fmla="*/ 458 w 1315"/>
                <a:gd name="T13" fmla="*/ 26 h 1825"/>
                <a:gd name="T14" fmla="*/ 596 w 1315"/>
                <a:gd name="T15" fmla="*/ 1285 h 1825"/>
                <a:gd name="T16" fmla="*/ 450 w 1315"/>
                <a:gd name="T17" fmla="*/ 640 h 1825"/>
                <a:gd name="T18" fmla="*/ 520 w 1315"/>
                <a:gd name="T19" fmla="*/ 408 h 1825"/>
                <a:gd name="T20" fmla="*/ 695 w 1315"/>
                <a:gd name="T21" fmla="*/ 680 h 1825"/>
                <a:gd name="T22" fmla="*/ 826 w 1315"/>
                <a:gd name="T23" fmla="*/ 1254 h 1825"/>
                <a:gd name="T24" fmla="*/ 747 w 1315"/>
                <a:gd name="T25" fmla="*/ 1473 h 1825"/>
                <a:gd name="T26" fmla="*/ 596 w 1315"/>
                <a:gd name="T27" fmla="*/ 1285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15" h="1825">
                  <a:moveTo>
                    <a:pt x="458" y="26"/>
                  </a:moveTo>
                  <a:cubicBezTo>
                    <a:pt x="114" y="64"/>
                    <a:pt x="0" y="324"/>
                    <a:pt x="20" y="517"/>
                  </a:cubicBezTo>
                  <a:cubicBezTo>
                    <a:pt x="42" y="718"/>
                    <a:pt x="102" y="1090"/>
                    <a:pt x="184" y="1381"/>
                  </a:cubicBezTo>
                  <a:cubicBezTo>
                    <a:pt x="266" y="1672"/>
                    <a:pt x="516" y="1802"/>
                    <a:pt x="827" y="1813"/>
                  </a:cubicBezTo>
                  <a:cubicBezTo>
                    <a:pt x="1158" y="1825"/>
                    <a:pt x="1315" y="1597"/>
                    <a:pt x="1304" y="1398"/>
                  </a:cubicBezTo>
                  <a:cubicBezTo>
                    <a:pt x="1292" y="1178"/>
                    <a:pt x="1182" y="699"/>
                    <a:pt x="1068" y="402"/>
                  </a:cubicBezTo>
                  <a:cubicBezTo>
                    <a:pt x="953" y="105"/>
                    <a:pt x="693" y="0"/>
                    <a:pt x="458" y="26"/>
                  </a:cubicBezTo>
                  <a:close/>
                  <a:moveTo>
                    <a:pt x="596" y="1285"/>
                  </a:moveTo>
                  <a:cubicBezTo>
                    <a:pt x="568" y="1191"/>
                    <a:pt x="460" y="735"/>
                    <a:pt x="450" y="640"/>
                  </a:cubicBezTo>
                  <a:cubicBezTo>
                    <a:pt x="439" y="544"/>
                    <a:pt x="403" y="417"/>
                    <a:pt x="520" y="408"/>
                  </a:cubicBezTo>
                  <a:cubicBezTo>
                    <a:pt x="626" y="400"/>
                    <a:pt x="660" y="550"/>
                    <a:pt x="695" y="680"/>
                  </a:cubicBezTo>
                  <a:cubicBezTo>
                    <a:pt x="729" y="810"/>
                    <a:pt x="808" y="1135"/>
                    <a:pt x="826" y="1254"/>
                  </a:cubicBezTo>
                  <a:cubicBezTo>
                    <a:pt x="843" y="1373"/>
                    <a:pt x="834" y="1465"/>
                    <a:pt x="747" y="1473"/>
                  </a:cubicBezTo>
                  <a:cubicBezTo>
                    <a:pt x="661" y="1481"/>
                    <a:pt x="625" y="1379"/>
                    <a:pt x="596" y="12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DF87EFBB-C209-412B-B0D1-D887D00F7D3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578600" y="3225800"/>
              <a:ext cx="358775" cy="552450"/>
            </a:xfrm>
            <a:custGeom>
              <a:avLst/>
              <a:gdLst>
                <a:gd name="T0" fmla="*/ 0 w 992"/>
                <a:gd name="T1" fmla="*/ 51 h 1527"/>
                <a:gd name="T2" fmla="*/ 667 w 992"/>
                <a:gd name="T3" fmla="*/ 1527 h 1527"/>
                <a:gd name="T4" fmla="*/ 992 w 992"/>
                <a:gd name="T5" fmla="*/ 1284 h 1527"/>
                <a:gd name="T6" fmla="*/ 217 w 992"/>
                <a:gd name="T7" fmla="*/ 0 h 1527"/>
                <a:gd name="T8" fmla="*/ 0 w 992"/>
                <a:gd name="T9" fmla="*/ 51 h 1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2" h="1527">
                  <a:moveTo>
                    <a:pt x="0" y="51"/>
                  </a:moveTo>
                  <a:lnTo>
                    <a:pt x="667" y="1527"/>
                  </a:lnTo>
                  <a:lnTo>
                    <a:pt x="992" y="1284"/>
                  </a:lnTo>
                  <a:lnTo>
                    <a:pt x="217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E9DE2558-74A3-4ACE-B591-B5A52B128311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651625" y="3167063"/>
              <a:ext cx="482600" cy="528637"/>
            </a:xfrm>
            <a:custGeom>
              <a:avLst/>
              <a:gdLst>
                <a:gd name="T0" fmla="*/ 426 w 1339"/>
                <a:gd name="T1" fmla="*/ 331 h 1460"/>
                <a:gd name="T2" fmla="*/ 440 w 1339"/>
                <a:gd name="T3" fmla="*/ 270 h 1460"/>
                <a:gd name="T4" fmla="*/ 546 w 1339"/>
                <a:gd name="T5" fmla="*/ 333 h 1460"/>
                <a:gd name="T6" fmla="*/ 568 w 1339"/>
                <a:gd name="T7" fmla="*/ 362 h 1460"/>
                <a:gd name="T8" fmla="*/ 760 w 1339"/>
                <a:gd name="T9" fmla="*/ 291 h 1460"/>
                <a:gd name="T10" fmla="*/ 236 w 1339"/>
                <a:gd name="T11" fmla="*/ 84 h 1460"/>
                <a:gd name="T12" fmla="*/ 342 w 1339"/>
                <a:gd name="T13" fmla="*/ 545 h 1460"/>
                <a:gd name="T14" fmla="*/ 674 w 1339"/>
                <a:gd name="T15" fmla="*/ 700 h 1460"/>
                <a:gd name="T16" fmla="*/ 985 w 1339"/>
                <a:gd name="T17" fmla="*/ 872 h 1460"/>
                <a:gd name="T18" fmla="*/ 908 w 1339"/>
                <a:gd name="T19" fmla="*/ 949 h 1460"/>
                <a:gd name="T20" fmla="*/ 813 w 1339"/>
                <a:gd name="T21" fmla="*/ 844 h 1460"/>
                <a:gd name="T22" fmla="*/ 581 w 1339"/>
                <a:gd name="T23" fmla="*/ 981 h 1460"/>
                <a:gd name="T24" fmla="*/ 1186 w 1339"/>
                <a:gd name="T25" fmla="*/ 1177 h 1460"/>
                <a:gd name="T26" fmla="*/ 1180 w 1339"/>
                <a:gd name="T27" fmla="*/ 695 h 1460"/>
                <a:gd name="T28" fmla="*/ 720 w 1339"/>
                <a:gd name="T29" fmla="*/ 460 h 1460"/>
                <a:gd name="T30" fmla="*/ 426 w 1339"/>
                <a:gd name="T31" fmla="*/ 33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39" h="1460">
                  <a:moveTo>
                    <a:pt x="426" y="331"/>
                  </a:moveTo>
                  <a:cubicBezTo>
                    <a:pt x="398" y="291"/>
                    <a:pt x="414" y="273"/>
                    <a:pt x="440" y="270"/>
                  </a:cubicBezTo>
                  <a:cubicBezTo>
                    <a:pt x="472" y="267"/>
                    <a:pt x="511" y="293"/>
                    <a:pt x="546" y="333"/>
                  </a:cubicBezTo>
                  <a:cubicBezTo>
                    <a:pt x="556" y="344"/>
                    <a:pt x="568" y="362"/>
                    <a:pt x="568" y="362"/>
                  </a:cubicBezTo>
                  <a:lnTo>
                    <a:pt x="760" y="291"/>
                  </a:lnTo>
                  <a:cubicBezTo>
                    <a:pt x="740" y="256"/>
                    <a:pt x="510" y="0"/>
                    <a:pt x="236" y="84"/>
                  </a:cubicBezTo>
                  <a:cubicBezTo>
                    <a:pt x="0" y="156"/>
                    <a:pt x="250" y="472"/>
                    <a:pt x="342" y="545"/>
                  </a:cubicBezTo>
                  <a:cubicBezTo>
                    <a:pt x="406" y="597"/>
                    <a:pt x="496" y="649"/>
                    <a:pt x="674" y="700"/>
                  </a:cubicBezTo>
                  <a:cubicBezTo>
                    <a:pt x="852" y="751"/>
                    <a:pt x="956" y="766"/>
                    <a:pt x="985" y="872"/>
                  </a:cubicBezTo>
                  <a:cubicBezTo>
                    <a:pt x="1001" y="932"/>
                    <a:pt x="943" y="963"/>
                    <a:pt x="908" y="949"/>
                  </a:cubicBezTo>
                  <a:cubicBezTo>
                    <a:pt x="851" y="925"/>
                    <a:pt x="813" y="844"/>
                    <a:pt x="813" y="844"/>
                  </a:cubicBezTo>
                  <a:lnTo>
                    <a:pt x="581" y="981"/>
                  </a:lnTo>
                  <a:cubicBezTo>
                    <a:pt x="581" y="981"/>
                    <a:pt x="808" y="1460"/>
                    <a:pt x="1186" y="1177"/>
                  </a:cubicBezTo>
                  <a:cubicBezTo>
                    <a:pt x="1337" y="1064"/>
                    <a:pt x="1339" y="867"/>
                    <a:pt x="1180" y="695"/>
                  </a:cubicBezTo>
                  <a:cubicBezTo>
                    <a:pt x="1035" y="537"/>
                    <a:pt x="790" y="478"/>
                    <a:pt x="720" y="460"/>
                  </a:cubicBezTo>
                  <a:cubicBezTo>
                    <a:pt x="667" y="447"/>
                    <a:pt x="476" y="402"/>
                    <a:pt x="426" y="3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0A531544-FC4F-498E-94D6-5E7A3366902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859588" y="3138488"/>
              <a:ext cx="398463" cy="363537"/>
            </a:xfrm>
            <a:custGeom>
              <a:avLst/>
              <a:gdLst>
                <a:gd name="T0" fmla="*/ 622 w 1107"/>
                <a:gd name="T1" fmla="*/ 173 h 1000"/>
                <a:gd name="T2" fmla="*/ 451 w 1107"/>
                <a:gd name="T3" fmla="*/ 0 h 1000"/>
                <a:gd name="T4" fmla="*/ 0 w 1107"/>
                <a:gd name="T5" fmla="*/ 106 h 1000"/>
                <a:gd name="T6" fmla="*/ 190 w 1107"/>
                <a:gd name="T7" fmla="*/ 325 h 1000"/>
                <a:gd name="T8" fmla="*/ 314 w 1107"/>
                <a:gd name="T9" fmla="*/ 283 h 1000"/>
                <a:gd name="T10" fmla="*/ 913 w 1107"/>
                <a:gd name="T11" fmla="*/ 1000 h 1000"/>
                <a:gd name="T12" fmla="*/ 1107 w 1107"/>
                <a:gd name="T13" fmla="*/ 854 h 1000"/>
                <a:gd name="T14" fmla="*/ 503 w 1107"/>
                <a:gd name="T15" fmla="*/ 216 h 1000"/>
                <a:gd name="T16" fmla="*/ 622 w 1107"/>
                <a:gd name="T17" fmla="*/ 173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7" h="1000">
                  <a:moveTo>
                    <a:pt x="622" y="173"/>
                  </a:moveTo>
                  <a:lnTo>
                    <a:pt x="451" y="0"/>
                  </a:lnTo>
                  <a:lnTo>
                    <a:pt x="0" y="106"/>
                  </a:lnTo>
                  <a:lnTo>
                    <a:pt x="190" y="325"/>
                  </a:lnTo>
                  <a:lnTo>
                    <a:pt x="314" y="283"/>
                  </a:lnTo>
                  <a:lnTo>
                    <a:pt x="913" y="1000"/>
                  </a:lnTo>
                  <a:lnTo>
                    <a:pt x="1107" y="854"/>
                  </a:lnTo>
                  <a:lnTo>
                    <a:pt x="503" y="216"/>
                  </a:lnTo>
                  <a:lnTo>
                    <a:pt x="622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D67A009E-1C07-4471-9B07-E2F93AE5A9CA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054850" y="3089275"/>
              <a:ext cx="368300" cy="315912"/>
            </a:xfrm>
            <a:custGeom>
              <a:avLst/>
              <a:gdLst>
                <a:gd name="T0" fmla="*/ 889 w 1022"/>
                <a:gd name="T1" fmla="*/ 456 h 873"/>
                <a:gd name="T2" fmla="*/ 558 w 1022"/>
                <a:gd name="T3" fmla="*/ 139 h 873"/>
                <a:gd name="T4" fmla="*/ 154 w 1022"/>
                <a:gd name="T5" fmla="*/ 68 h 873"/>
                <a:gd name="T6" fmla="*/ 161 w 1022"/>
                <a:gd name="T7" fmla="*/ 385 h 873"/>
                <a:gd name="T8" fmla="*/ 507 w 1022"/>
                <a:gd name="T9" fmla="*/ 736 h 873"/>
                <a:gd name="T10" fmla="*/ 883 w 1022"/>
                <a:gd name="T11" fmla="*/ 766 h 873"/>
                <a:gd name="T12" fmla="*/ 889 w 1022"/>
                <a:gd name="T13" fmla="*/ 456 h 873"/>
                <a:gd name="T14" fmla="*/ 620 w 1022"/>
                <a:gd name="T15" fmla="*/ 570 h 873"/>
                <a:gd name="T16" fmla="*/ 347 w 1022"/>
                <a:gd name="T17" fmla="*/ 300 h 873"/>
                <a:gd name="T18" fmla="*/ 321 w 1022"/>
                <a:gd name="T19" fmla="*/ 202 h 873"/>
                <a:gd name="T20" fmla="*/ 441 w 1022"/>
                <a:gd name="T21" fmla="*/ 259 h 873"/>
                <a:gd name="T22" fmla="*/ 699 w 1022"/>
                <a:gd name="T23" fmla="*/ 513 h 873"/>
                <a:gd name="T24" fmla="*/ 729 w 1022"/>
                <a:gd name="T25" fmla="*/ 605 h 873"/>
                <a:gd name="T26" fmla="*/ 620 w 1022"/>
                <a:gd name="T27" fmla="*/ 570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2" h="873">
                  <a:moveTo>
                    <a:pt x="889" y="456"/>
                  </a:moveTo>
                  <a:cubicBezTo>
                    <a:pt x="827" y="376"/>
                    <a:pt x="630" y="193"/>
                    <a:pt x="558" y="139"/>
                  </a:cubicBezTo>
                  <a:cubicBezTo>
                    <a:pt x="486" y="85"/>
                    <a:pt x="324" y="0"/>
                    <a:pt x="154" y="68"/>
                  </a:cubicBezTo>
                  <a:cubicBezTo>
                    <a:pt x="65" y="103"/>
                    <a:pt x="0" y="213"/>
                    <a:pt x="161" y="385"/>
                  </a:cubicBezTo>
                  <a:cubicBezTo>
                    <a:pt x="323" y="557"/>
                    <a:pt x="432" y="674"/>
                    <a:pt x="507" y="736"/>
                  </a:cubicBezTo>
                  <a:cubicBezTo>
                    <a:pt x="582" y="798"/>
                    <a:pt x="744" y="873"/>
                    <a:pt x="883" y="766"/>
                  </a:cubicBezTo>
                  <a:cubicBezTo>
                    <a:pt x="1022" y="658"/>
                    <a:pt x="952" y="537"/>
                    <a:pt x="889" y="456"/>
                  </a:cubicBezTo>
                  <a:close/>
                  <a:moveTo>
                    <a:pt x="620" y="570"/>
                  </a:moveTo>
                  <a:cubicBezTo>
                    <a:pt x="587" y="543"/>
                    <a:pt x="376" y="331"/>
                    <a:pt x="347" y="300"/>
                  </a:cubicBezTo>
                  <a:cubicBezTo>
                    <a:pt x="319" y="269"/>
                    <a:pt x="280" y="218"/>
                    <a:pt x="321" y="202"/>
                  </a:cubicBezTo>
                  <a:cubicBezTo>
                    <a:pt x="363" y="186"/>
                    <a:pt x="415" y="234"/>
                    <a:pt x="441" y="259"/>
                  </a:cubicBezTo>
                  <a:cubicBezTo>
                    <a:pt x="466" y="284"/>
                    <a:pt x="679" y="492"/>
                    <a:pt x="699" y="513"/>
                  </a:cubicBezTo>
                  <a:cubicBezTo>
                    <a:pt x="719" y="535"/>
                    <a:pt x="760" y="584"/>
                    <a:pt x="729" y="605"/>
                  </a:cubicBezTo>
                  <a:cubicBezTo>
                    <a:pt x="699" y="626"/>
                    <a:pt x="653" y="597"/>
                    <a:pt x="620" y="5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5B92A854-FDE7-4301-94F5-445EF32A3B16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257925" y="3243263"/>
              <a:ext cx="460375" cy="752475"/>
            </a:xfrm>
            <a:custGeom>
              <a:avLst/>
              <a:gdLst>
                <a:gd name="T0" fmla="*/ 415 w 1275"/>
                <a:gd name="T1" fmla="*/ 113 h 2079"/>
                <a:gd name="T2" fmla="*/ 185 w 1275"/>
                <a:gd name="T3" fmla="*/ 167 h 2079"/>
                <a:gd name="T4" fmla="*/ 0 w 1275"/>
                <a:gd name="T5" fmla="*/ 193 h 2079"/>
                <a:gd name="T6" fmla="*/ 520 w 1275"/>
                <a:gd name="T7" fmla="*/ 2060 h 2079"/>
                <a:gd name="T8" fmla="*/ 754 w 1275"/>
                <a:gd name="T9" fmla="*/ 2079 h 2079"/>
                <a:gd name="T10" fmla="*/ 981 w 1275"/>
                <a:gd name="T11" fmla="*/ 1910 h 2079"/>
                <a:gd name="T12" fmla="*/ 794 w 1275"/>
                <a:gd name="T13" fmla="*/ 1327 h 2079"/>
                <a:gd name="T14" fmla="*/ 1026 w 1275"/>
                <a:gd name="T15" fmla="*/ 474 h 2079"/>
                <a:gd name="T16" fmla="*/ 415 w 1275"/>
                <a:gd name="T17" fmla="*/ 113 h 2079"/>
                <a:gd name="T18" fmla="*/ 667 w 1275"/>
                <a:gd name="T19" fmla="*/ 929 h 2079"/>
                <a:gd name="T20" fmla="*/ 509 w 1275"/>
                <a:gd name="T21" fmla="*/ 438 h 2079"/>
                <a:gd name="T22" fmla="*/ 577 w 1275"/>
                <a:gd name="T23" fmla="*/ 417 h 2079"/>
                <a:gd name="T24" fmla="*/ 636 w 1275"/>
                <a:gd name="T25" fmla="*/ 432 h 2079"/>
                <a:gd name="T26" fmla="*/ 805 w 1275"/>
                <a:gd name="T27" fmla="*/ 796 h 2079"/>
                <a:gd name="T28" fmla="*/ 753 w 1275"/>
                <a:gd name="T29" fmla="*/ 893 h 2079"/>
                <a:gd name="T30" fmla="*/ 667 w 1275"/>
                <a:gd name="T31" fmla="*/ 929 h 2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5" h="2079">
                  <a:moveTo>
                    <a:pt x="415" y="113"/>
                  </a:moveTo>
                  <a:cubicBezTo>
                    <a:pt x="356" y="126"/>
                    <a:pt x="185" y="167"/>
                    <a:pt x="185" y="167"/>
                  </a:cubicBezTo>
                  <a:lnTo>
                    <a:pt x="0" y="193"/>
                  </a:lnTo>
                  <a:lnTo>
                    <a:pt x="520" y="2060"/>
                  </a:lnTo>
                  <a:lnTo>
                    <a:pt x="754" y="2079"/>
                  </a:lnTo>
                  <a:lnTo>
                    <a:pt x="981" y="1910"/>
                  </a:lnTo>
                  <a:lnTo>
                    <a:pt x="794" y="1327"/>
                  </a:lnTo>
                  <a:cubicBezTo>
                    <a:pt x="1071" y="1180"/>
                    <a:pt x="1275" y="1021"/>
                    <a:pt x="1026" y="474"/>
                  </a:cubicBezTo>
                  <a:cubicBezTo>
                    <a:pt x="811" y="0"/>
                    <a:pt x="474" y="100"/>
                    <a:pt x="415" y="113"/>
                  </a:cubicBezTo>
                  <a:close/>
                  <a:moveTo>
                    <a:pt x="667" y="929"/>
                  </a:moveTo>
                  <a:lnTo>
                    <a:pt x="509" y="438"/>
                  </a:lnTo>
                  <a:cubicBezTo>
                    <a:pt x="509" y="438"/>
                    <a:pt x="547" y="423"/>
                    <a:pt x="577" y="417"/>
                  </a:cubicBezTo>
                  <a:cubicBezTo>
                    <a:pt x="595" y="413"/>
                    <a:pt x="612" y="418"/>
                    <a:pt x="636" y="432"/>
                  </a:cubicBezTo>
                  <a:cubicBezTo>
                    <a:pt x="702" y="471"/>
                    <a:pt x="800" y="684"/>
                    <a:pt x="805" y="796"/>
                  </a:cubicBezTo>
                  <a:cubicBezTo>
                    <a:pt x="807" y="849"/>
                    <a:pt x="785" y="877"/>
                    <a:pt x="753" y="893"/>
                  </a:cubicBezTo>
                  <a:cubicBezTo>
                    <a:pt x="714" y="911"/>
                    <a:pt x="667" y="929"/>
                    <a:pt x="667" y="9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241898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3">
    <p:bg>
      <p:bgPr>
        <a:solidFill>
          <a:srgbClr val="D19A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79508" y="5168902"/>
            <a:ext cx="7405468" cy="711946"/>
          </a:xfrm>
        </p:spPr>
        <p:txBody>
          <a:bodyPr anchor="t" anchorCtr="0"/>
          <a:lstStyle>
            <a:lvl1pPr algn="ctr">
              <a:defRPr sz="1600" b="1" cap="none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grpSp>
        <p:nvGrpSpPr>
          <p:cNvPr id="35" name="Ryhmä 34">
            <a:extLst>
              <a:ext uri="{FF2B5EF4-FFF2-40B4-BE49-F238E27FC236}">
                <a16:creationId xmlns:a16="http://schemas.microsoft.com/office/drawing/2014/main" id="{2781E71B-611E-4043-8EBB-9F4662C83DCF}"/>
              </a:ext>
            </a:extLst>
          </p:cNvPr>
          <p:cNvGrpSpPr/>
          <p:nvPr userDrawn="1"/>
        </p:nvGrpSpPr>
        <p:grpSpPr>
          <a:xfrm>
            <a:off x="4814888" y="2593975"/>
            <a:ext cx="2608262" cy="1401763"/>
            <a:chOff x="4814888" y="2593975"/>
            <a:chExt cx="2608262" cy="1401763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CD21EBBB-A5B7-4BCC-8E88-0D250EBB249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097713" y="3646488"/>
              <a:ext cx="292100" cy="293687"/>
            </a:xfrm>
            <a:custGeom>
              <a:avLst/>
              <a:gdLst>
                <a:gd name="T0" fmla="*/ 405 w 811"/>
                <a:gd name="T1" fmla="*/ 226 h 811"/>
                <a:gd name="T2" fmla="*/ 179 w 811"/>
                <a:gd name="T3" fmla="*/ 0 h 811"/>
                <a:gd name="T4" fmla="*/ 0 w 811"/>
                <a:gd name="T5" fmla="*/ 180 h 811"/>
                <a:gd name="T6" fmla="*/ 226 w 811"/>
                <a:gd name="T7" fmla="*/ 405 h 811"/>
                <a:gd name="T8" fmla="*/ 0 w 811"/>
                <a:gd name="T9" fmla="*/ 631 h 811"/>
                <a:gd name="T10" fmla="*/ 179 w 811"/>
                <a:gd name="T11" fmla="*/ 811 h 811"/>
                <a:gd name="T12" fmla="*/ 405 w 811"/>
                <a:gd name="T13" fmla="*/ 585 h 811"/>
                <a:gd name="T14" fmla="*/ 631 w 811"/>
                <a:gd name="T15" fmla="*/ 811 h 811"/>
                <a:gd name="T16" fmla="*/ 811 w 811"/>
                <a:gd name="T17" fmla="*/ 631 h 811"/>
                <a:gd name="T18" fmla="*/ 585 w 811"/>
                <a:gd name="T19" fmla="*/ 405 h 811"/>
                <a:gd name="T20" fmla="*/ 811 w 811"/>
                <a:gd name="T21" fmla="*/ 180 h 811"/>
                <a:gd name="T22" fmla="*/ 631 w 811"/>
                <a:gd name="T23" fmla="*/ 0 h 811"/>
                <a:gd name="T24" fmla="*/ 405 w 811"/>
                <a:gd name="T25" fmla="*/ 226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1" h="811">
                  <a:moveTo>
                    <a:pt x="405" y="226"/>
                  </a:moveTo>
                  <a:lnTo>
                    <a:pt x="179" y="0"/>
                  </a:lnTo>
                  <a:lnTo>
                    <a:pt x="0" y="180"/>
                  </a:lnTo>
                  <a:lnTo>
                    <a:pt x="226" y="405"/>
                  </a:lnTo>
                  <a:lnTo>
                    <a:pt x="0" y="631"/>
                  </a:lnTo>
                  <a:lnTo>
                    <a:pt x="179" y="811"/>
                  </a:lnTo>
                  <a:lnTo>
                    <a:pt x="405" y="585"/>
                  </a:lnTo>
                  <a:lnTo>
                    <a:pt x="631" y="811"/>
                  </a:lnTo>
                  <a:lnTo>
                    <a:pt x="811" y="631"/>
                  </a:lnTo>
                  <a:lnTo>
                    <a:pt x="585" y="405"/>
                  </a:lnTo>
                  <a:lnTo>
                    <a:pt x="811" y="180"/>
                  </a:lnTo>
                  <a:lnTo>
                    <a:pt x="631" y="0"/>
                  </a:lnTo>
                  <a:lnTo>
                    <a:pt x="405" y="2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94CF349-DDCF-44FC-9889-5BC207D85320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814888" y="2646363"/>
              <a:ext cx="452438" cy="798512"/>
            </a:xfrm>
            <a:custGeom>
              <a:avLst/>
              <a:gdLst>
                <a:gd name="T0" fmla="*/ 53 w 1258"/>
                <a:gd name="T1" fmla="*/ 185 h 2203"/>
                <a:gd name="T2" fmla="*/ 0 w 1258"/>
                <a:gd name="T3" fmla="*/ 664 h 2203"/>
                <a:gd name="T4" fmla="*/ 331 w 1258"/>
                <a:gd name="T5" fmla="*/ 610 h 2203"/>
                <a:gd name="T6" fmla="*/ 129 w 1258"/>
                <a:gd name="T7" fmla="*/ 2203 h 2203"/>
                <a:gd name="T8" fmla="*/ 641 w 1258"/>
                <a:gd name="T9" fmla="*/ 2135 h 2203"/>
                <a:gd name="T10" fmla="*/ 862 w 1258"/>
                <a:gd name="T11" fmla="*/ 523 h 2203"/>
                <a:gd name="T12" fmla="*/ 1172 w 1258"/>
                <a:gd name="T13" fmla="*/ 473 h 2203"/>
                <a:gd name="T14" fmla="*/ 1258 w 1258"/>
                <a:gd name="T15" fmla="*/ 0 h 2203"/>
                <a:gd name="T16" fmla="*/ 53 w 1258"/>
                <a:gd name="T17" fmla="*/ 185 h 2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8" h="2203">
                  <a:moveTo>
                    <a:pt x="53" y="185"/>
                  </a:moveTo>
                  <a:lnTo>
                    <a:pt x="0" y="664"/>
                  </a:lnTo>
                  <a:lnTo>
                    <a:pt x="331" y="610"/>
                  </a:lnTo>
                  <a:lnTo>
                    <a:pt x="129" y="2203"/>
                  </a:lnTo>
                  <a:lnTo>
                    <a:pt x="641" y="2135"/>
                  </a:lnTo>
                  <a:lnTo>
                    <a:pt x="862" y="523"/>
                  </a:lnTo>
                  <a:lnTo>
                    <a:pt x="1172" y="473"/>
                  </a:lnTo>
                  <a:lnTo>
                    <a:pt x="1258" y="0"/>
                  </a:lnTo>
                  <a:lnTo>
                    <a:pt x="53" y="1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38D141D8-39D8-4D56-9C65-C29BDF8A83EA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110163" y="2593975"/>
              <a:ext cx="498475" cy="817562"/>
            </a:xfrm>
            <a:custGeom>
              <a:avLst/>
              <a:gdLst>
                <a:gd name="T0" fmla="*/ 681 w 1385"/>
                <a:gd name="T1" fmla="*/ 108 h 2258"/>
                <a:gd name="T2" fmla="*/ 0 w 1385"/>
                <a:gd name="T3" fmla="*/ 2258 h 2258"/>
                <a:gd name="T4" fmla="*/ 471 w 1385"/>
                <a:gd name="T5" fmla="*/ 2197 h 2258"/>
                <a:gd name="T6" fmla="*/ 620 w 1385"/>
                <a:gd name="T7" fmla="*/ 1636 h 2258"/>
                <a:gd name="T8" fmla="*/ 820 w 1385"/>
                <a:gd name="T9" fmla="*/ 1601 h 2258"/>
                <a:gd name="T10" fmla="*/ 766 w 1385"/>
                <a:gd name="T11" fmla="*/ 2158 h 2258"/>
                <a:gd name="T12" fmla="*/ 1294 w 1385"/>
                <a:gd name="T13" fmla="*/ 2089 h 2258"/>
                <a:gd name="T14" fmla="*/ 1385 w 1385"/>
                <a:gd name="T15" fmla="*/ 0 h 2258"/>
                <a:gd name="T16" fmla="*/ 681 w 1385"/>
                <a:gd name="T17" fmla="*/ 108 h 2258"/>
                <a:gd name="T18" fmla="*/ 905 w 1385"/>
                <a:gd name="T19" fmla="*/ 594 h 2258"/>
                <a:gd name="T20" fmla="*/ 913 w 1385"/>
                <a:gd name="T21" fmla="*/ 592 h 2258"/>
                <a:gd name="T22" fmla="*/ 859 w 1385"/>
                <a:gd name="T23" fmla="*/ 1198 h 2258"/>
                <a:gd name="T24" fmla="*/ 729 w 1385"/>
                <a:gd name="T25" fmla="*/ 1221 h 2258"/>
                <a:gd name="T26" fmla="*/ 905 w 1385"/>
                <a:gd name="T27" fmla="*/ 594 h 2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5" h="2258">
                  <a:moveTo>
                    <a:pt x="681" y="108"/>
                  </a:moveTo>
                  <a:lnTo>
                    <a:pt x="0" y="2258"/>
                  </a:lnTo>
                  <a:lnTo>
                    <a:pt x="471" y="2197"/>
                  </a:lnTo>
                  <a:lnTo>
                    <a:pt x="620" y="1636"/>
                  </a:lnTo>
                  <a:lnTo>
                    <a:pt x="820" y="1601"/>
                  </a:lnTo>
                  <a:lnTo>
                    <a:pt x="766" y="2158"/>
                  </a:lnTo>
                  <a:lnTo>
                    <a:pt x="1294" y="2089"/>
                  </a:lnTo>
                  <a:lnTo>
                    <a:pt x="1385" y="0"/>
                  </a:lnTo>
                  <a:lnTo>
                    <a:pt x="681" y="108"/>
                  </a:lnTo>
                  <a:close/>
                  <a:moveTo>
                    <a:pt x="905" y="594"/>
                  </a:moveTo>
                  <a:lnTo>
                    <a:pt x="913" y="592"/>
                  </a:lnTo>
                  <a:lnTo>
                    <a:pt x="859" y="1198"/>
                  </a:lnTo>
                  <a:lnTo>
                    <a:pt x="729" y="1221"/>
                  </a:lnTo>
                  <a:lnTo>
                    <a:pt x="905" y="5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2D136D79-C848-403A-971E-FF19FB4380E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616575" y="2597150"/>
              <a:ext cx="219075" cy="747712"/>
            </a:xfrm>
            <a:custGeom>
              <a:avLst/>
              <a:gdLst>
                <a:gd name="T0" fmla="*/ 0 w 605"/>
                <a:gd name="T1" fmla="*/ 2065 h 2065"/>
                <a:gd name="T2" fmla="*/ 498 w 605"/>
                <a:gd name="T3" fmla="*/ 2000 h 2065"/>
                <a:gd name="T4" fmla="*/ 605 w 605"/>
                <a:gd name="T5" fmla="*/ 182 h 2065"/>
                <a:gd name="T6" fmla="*/ 232 w 605"/>
                <a:gd name="T7" fmla="*/ 0 h 2065"/>
                <a:gd name="T8" fmla="*/ 0 w 605"/>
                <a:gd name="T9" fmla="*/ 2065 h 2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5" h="2065">
                  <a:moveTo>
                    <a:pt x="0" y="2065"/>
                  </a:moveTo>
                  <a:lnTo>
                    <a:pt x="498" y="2000"/>
                  </a:lnTo>
                  <a:lnTo>
                    <a:pt x="605" y="182"/>
                  </a:lnTo>
                  <a:lnTo>
                    <a:pt x="232" y="0"/>
                  </a:lnTo>
                  <a:lnTo>
                    <a:pt x="0" y="20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16D4CBD8-E1A8-480C-B626-A1FA7B1EF9FA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845175" y="2681288"/>
              <a:ext cx="336550" cy="633412"/>
            </a:xfrm>
            <a:custGeom>
              <a:avLst/>
              <a:gdLst>
                <a:gd name="T0" fmla="*/ 682 w 933"/>
                <a:gd name="T1" fmla="*/ 1658 h 1748"/>
                <a:gd name="T2" fmla="*/ 932 w 933"/>
                <a:gd name="T3" fmla="*/ 1318 h 1748"/>
                <a:gd name="T4" fmla="*/ 834 w 933"/>
                <a:gd name="T5" fmla="*/ 662 h 1748"/>
                <a:gd name="T6" fmla="*/ 582 w 933"/>
                <a:gd name="T7" fmla="*/ 263 h 1748"/>
                <a:gd name="T8" fmla="*/ 83 w 933"/>
                <a:gd name="T9" fmla="*/ 0 h 1748"/>
                <a:gd name="T10" fmla="*/ 0 w 933"/>
                <a:gd name="T11" fmla="*/ 1748 h 1748"/>
                <a:gd name="T12" fmla="*/ 682 w 933"/>
                <a:gd name="T13" fmla="*/ 1658 h 1748"/>
                <a:gd name="T14" fmla="*/ 399 w 933"/>
                <a:gd name="T15" fmla="*/ 387 h 1748"/>
                <a:gd name="T16" fmla="*/ 550 w 933"/>
                <a:gd name="T17" fmla="*/ 571 h 1748"/>
                <a:gd name="T18" fmla="*/ 610 w 933"/>
                <a:gd name="T19" fmla="*/ 1153 h 1748"/>
                <a:gd name="T20" fmla="*/ 542 w 933"/>
                <a:gd name="T21" fmla="*/ 1296 h 1748"/>
                <a:gd name="T22" fmla="*/ 424 w 933"/>
                <a:gd name="T23" fmla="*/ 1313 h 1748"/>
                <a:gd name="T24" fmla="*/ 399 w 933"/>
                <a:gd name="T25" fmla="*/ 387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3" h="1748">
                  <a:moveTo>
                    <a:pt x="682" y="1658"/>
                  </a:moveTo>
                  <a:cubicBezTo>
                    <a:pt x="885" y="1631"/>
                    <a:pt x="933" y="1425"/>
                    <a:pt x="932" y="1318"/>
                  </a:cubicBezTo>
                  <a:cubicBezTo>
                    <a:pt x="931" y="1210"/>
                    <a:pt x="888" y="927"/>
                    <a:pt x="834" y="662"/>
                  </a:cubicBezTo>
                  <a:cubicBezTo>
                    <a:pt x="780" y="397"/>
                    <a:pt x="667" y="327"/>
                    <a:pt x="582" y="263"/>
                  </a:cubicBezTo>
                  <a:cubicBezTo>
                    <a:pt x="498" y="199"/>
                    <a:pt x="83" y="0"/>
                    <a:pt x="83" y="0"/>
                  </a:cubicBezTo>
                  <a:lnTo>
                    <a:pt x="0" y="1748"/>
                  </a:lnTo>
                  <a:lnTo>
                    <a:pt x="682" y="1658"/>
                  </a:lnTo>
                  <a:close/>
                  <a:moveTo>
                    <a:pt x="399" y="387"/>
                  </a:moveTo>
                  <a:cubicBezTo>
                    <a:pt x="536" y="416"/>
                    <a:pt x="545" y="524"/>
                    <a:pt x="550" y="571"/>
                  </a:cubicBezTo>
                  <a:cubicBezTo>
                    <a:pt x="561" y="675"/>
                    <a:pt x="600" y="1008"/>
                    <a:pt x="610" y="1153"/>
                  </a:cubicBezTo>
                  <a:cubicBezTo>
                    <a:pt x="616" y="1239"/>
                    <a:pt x="584" y="1277"/>
                    <a:pt x="542" y="1296"/>
                  </a:cubicBezTo>
                  <a:cubicBezTo>
                    <a:pt x="510" y="1310"/>
                    <a:pt x="424" y="1313"/>
                    <a:pt x="424" y="1313"/>
                  </a:cubicBezTo>
                  <a:lnTo>
                    <a:pt x="399" y="3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96B5C1E4-CF9C-412D-ADBD-08C0917FE7D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149975" y="2816225"/>
              <a:ext cx="406400" cy="446087"/>
            </a:xfrm>
            <a:custGeom>
              <a:avLst/>
              <a:gdLst>
                <a:gd name="T0" fmla="*/ 1128 w 1128"/>
                <a:gd name="T1" fmla="*/ 1070 h 1234"/>
                <a:gd name="T2" fmla="*/ 1037 w 1128"/>
                <a:gd name="T3" fmla="*/ 841 h 1234"/>
                <a:gd name="T4" fmla="*/ 513 w 1128"/>
                <a:gd name="T5" fmla="*/ 906 h 1234"/>
                <a:gd name="T6" fmla="*/ 461 w 1128"/>
                <a:gd name="T7" fmla="*/ 745 h 1234"/>
                <a:gd name="T8" fmla="*/ 932 w 1128"/>
                <a:gd name="T9" fmla="*/ 695 h 1234"/>
                <a:gd name="T10" fmla="*/ 842 w 1128"/>
                <a:gd name="T11" fmla="*/ 455 h 1234"/>
                <a:gd name="T12" fmla="*/ 376 w 1128"/>
                <a:gd name="T13" fmla="*/ 490 h 1234"/>
                <a:gd name="T14" fmla="*/ 336 w 1128"/>
                <a:gd name="T15" fmla="*/ 341 h 1234"/>
                <a:gd name="T16" fmla="*/ 807 w 1128"/>
                <a:gd name="T17" fmla="*/ 304 h 1234"/>
                <a:gd name="T18" fmla="*/ 734 w 1128"/>
                <a:gd name="T19" fmla="*/ 109 h 1234"/>
                <a:gd name="T20" fmla="*/ 306 w 1128"/>
                <a:gd name="T21" fmla="*/ 149 h 1234"/>
                <a:gd name="T22" fmla="*/ 0 w 1128"/>
                <a:gd name="T23" fmla="*/ 0 h 1234"/>
                <a:gd name="T24" fmla="*/ 246 w 1128"/>
                <a:gd name="T25" fmla="*/ 1234 h 1234"/>
                <a:gd name="T26" fmla="*/ 481 w 1128"/>
                <a:gd name="T27" fmla="*/ 1203 h 1234"/>
                <a:gd name="T28" fmla="*/ 1128 w 1128"/>
                <a:gd name="T29" fmla="*/ 1070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8" h="1234">
                  <a:moveTo>
                    <a:pt x="1128" y="1070"/>
                  </a:moveTo>
                  <a:lnTo>
                    <a:pt x="1037" y="841"/>
                  </a:lnTo>
                  <a:lnTo>
                    <a:pt x="513" y="906"/>
                  </a:lnTo>
                  <a:lnTo>
                    <a:pt x="461" y="745"/>
                  </a:lnTo>
                  <a:lnTo>
                    <a:pt x="932" y="695"/>
                  </a:lnTo>
                  <a:lnTo>
                    <a:pt x="842" y="455"/>
                  </a:lnTo>
                  <a:lnTo>
                    <a:pt x="376" y="490"/>
                  </a:lnTo>
                  <a:lnTo>
                    <a:pt x="336" y="341"/>
                  </a:lnTo>
                  <a:lnTo>
                    <a:pt x="807" y="304"/>
                  </a:lnTo>
                  <a:lnTo>
                    <a:pt x="734" y="109"/>
                  </a:lnTo>
                  <a:lnTo>
                    <a:pt x="306" y="149"/>
                  </a:lnTo>
                  <a:lnTo>
                    <a:pt x="0" y="0"/>
                  </a:lnTo>
                  <a:lnTo>
                    <a:pt x="246" y="1234"/>
                  </a:lnTo>
                  <a:lnTo>
                    <a:pt x="481" y="1203"/>
                  </a:lnTo>
                  <a:lnTo>
                    <a:pt x="1128" y="10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4B60C8D6-61B7-4242-80E1-55D8E984EB2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486525" y="2957513"/>
              <a:ext cx="287338" cy="107950"/>
            </a:xfrm>
            <a:custGeom>
              <a:avLst/>
              <a:gdLst>
                <a:gd name="T0" fmla="*/ 794 w 794"/>
                <a:gd name="T1" fmla="*/ 219 h 299"/>
                <a:gd name="T2" fmla="*/ 692 w 794"/>
                <a:gd name="T3" fmla="*/ 0 h 299"/>
                <a:gd name="T4" fmla="*/ 0 w 794"/>
                <a:gd name="T5" fmla="*/ 60 h 299"/>
                <a:gd name="T6" fmla="*/ 96 w 794"/>
                <a:gd name="T7" fmla="*/ 299 h 299"/>
                <a:gd name="T8" fmla="*/ 794 w 794"/>
                <a:gd name="T9" fmla="*/ 21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4" h="299">
                  <a:moveTo>
                    <a:pt x="794" y="219"/>
                  </a:moveTo>
                  <a:lnTo>
                    <a:pt x="692" y="0"/>
                  </a:lnTo>
                  <a:lnTo>
                    <a:pt x="0" y="60"/>
                  </a:lnTo>
                  <a:lnTo>
                    <a:pt x="96" y="299"/>
                  </a:lnTo>
                  <a:lnTo>
                    <a:pt x="794" y="2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6481F57E-2774-4121-B5FA-FFDDDE5C390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845050" y="3448050"/>
              <a:ext cx="438150" cy="428625"/>
            </a:xfrm>
            <a:custGeom>
              <a:avLst/>
              <a:gdLst>
                <a:gd name="T0" fmla="*/ 732 w 1216"/>
                <a:gd name="T1" fmla="*/ 66 h 1184"/>
                <a:gd name="T2" fmla="*/ 506 w 1216"/>
                <a:gd name="T3" fmla="*/ 413 h 1184"/>
                <a:gd name="T4" fmla="*/ 439 w 1216"/>
                <a:gd name="T5" fmla="*/ 107 h 1184"/>
                <a:gd name="T6" fmla="*/ 0 w 1216"/>
                <a:gd name="T7" fmla="*/ 167 h 1184"/>
                <a:gd name="T8" fmla="*/ 210 w 1216"/>
                <a:gd name="T9" fmla="*/ 670 h 1184"/>
                <a:gd name="T10" fmla="*/ 96 w 1216"/>
                <a:gd name="T11" fmla="*/ 1140 h 1184"/>
                <a:gd name="T12" fmla="*/ 636 w 1216"/>
                <a:gd name="T13" fmla="*/ 1184 h 1184"/>
                <a:gd name="T14" fmla="*/ 751 w 1216"/>
                <a:gd name="T15" fmla="*/ 665 h 1184"/>
                <a:gd name="T16" fmla="*/ 1216 w 1216"/>
                <a:gd name="T17" fmla="*/ 0 h 1184"/>
                <a:gd name="T18" fmla="*/ 732 w 1216"/>
                <a:gd name="T19" fmla="*/ 66 h 1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6" h="1184">
                  <a:moveTo>
                    <a:pt x="732" y="66"/>
                  </a:moveTo>
                  <a:lnTo>
                    <a:pt x="506" y="413"/>
                  </a:lnTo>
                  <a:lnTo>
                    <a:pt x="439" y="107"/>
                  </a:lnTo>
                  <a:lnTo>
                    <a:pt x="0" y="167"/>
                  </a:lnTo>
                  <a:lnTo>
                    <a:pt x="210" y="670"/>
                  </a:lnTo>
                  <a:lnTo>
                    <a:pt x="96" y="1140"/>
                  </a:lnTo>
                  <a:lnTo>
                    <a:pt x="636" y="1184"/>
                  </a:lnTo>
                  <a:lnTo>
                    <a:pt x="751" y="665"/>
                  </a:lnTo>
                  <a:lnTo>
                    <a:pt x="1216" y="0"/>
                  </a:lnTo>
                  <a:lnTo>
                    <a:pt x="732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67E4EE55-9E7D-4902-B191-D780CD6C7B8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278438" y="3422650"/>
              <a:ext cx="396875" cy="503237"/>
            </a:xfrm>
            <a:custGeom>
              <a:avLst/>
              <a:gdLst>
                <a:gd name="T0" fmla="*/ 540 w 1100"/>
                <a:gd name="T1" fmla="*/ 957 h 1392"/>
                <a:gd name="T2" fmla="*/ 523 w 1100"/>
                <a:gd name="T3" fmla="*/ 0 h 1392"/>
                <a:gd name="T4" fmla="*/ 65 w 1100"/>
                <a:gd name="T5" fmla="*/ 63 h 1392"/>
                <a:gd name="T6" fmla="*/ 0 w 1100"/>
                <a:gd name="T7" fmla="*/ 1302 h 1392"/>
                <a:gd name="T8" fmla="*/ 1100 w 1100"/>
                <a:gd name="T9" fmla="*/ 1392 h 1392"/>
                <a:gd name="T10" fmla="*/ 1056 w 1100"/>
                <a:gd name="T11" fmla="*/ 962 h 1392"/>
                <a:gd name="T12" fmla="*/ 540 w 1100"/>
                <a:gd name="T13" fmla="*/ 957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0" h="1392">
                  <a:moveTo>
                    <a:pt x="540" y="957"/>
                  </a:moveTo>
                  <a:lnTo>
                    <a:pt x="523" y="0"/>
                  </a:lnTo>
                  <a:lnTo>
                    <a:pt x="65" y="63"/>
                  </a:lnTo>
                  <a:lnTo>
                    <a:pt x="0" y="1302"/>
                  </a:lnTo>
                  <a:lnTo>
                    <a:pt x="1100" y="1392"/>
                  </a:lnTo>
                  <a:lnTo>
                    <a:pt x="1056" y="962"/>
                  </a:lnTo>
                  <a:lnTo>
                    <a:pt x="540" y="9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BAE31D34-3259-4B6A-AE9A-7DFB31A7FD3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649913" y="3375025"/>
              <a:ext cx="265113" cy="571500"/>
            </a:xfrm>
            <a:custGeom>
              <a:avLst/>
              <a:gdLst>
                <a:gd name="T0" fmla="*/ 0 w 733"/>
                <a:gd name="T1" fmla="*/ 63 h 1578"/>
                <a:gd name="T2" fmla="*/ 175 w 733"/>
                <a:gd name="T3" fmla="*/ 1532 h 1578"/>
                <a:gd name="T4" fmla="*/ 733 w 733"/>
                <a:gd name="T5" fmla="*/ 1578 h 1578"/>
                <a:gd name="T6" fmla="*/ 455 w 733"/>
                <a:gd name="T7" fmla="*/ 0 h 1578"/>
                <a:gd name="T8" fmla="*/ 0 w 733"/>
                <a:gd name="T9" fmla="*/ 63 h 1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3" h="1578">
                  <a:moveTo>
                    <a:pt x="0" y="63"/>
                  </a:moveTo>
                  <a:lnTo>
                    <a:pt x="175" y="1532"/>
                  </a:lnTo>
                  <a:lnTo>
                    <a:pt x="733" y="1578"/>
                  </a:lnTo>
                  <a:lnTo>
                    <a:pt x="455" y="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33474213-6992-43F2-BC4F-3BC493EAB398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870575" y="3322638"/>
              <a:ext cx="474663" cy="660400"/>
            </a:xfrm>
            <a:custGeom>
              <a:avLst/>
              <a:gdLst>
                <a:gd name="T0" fmla="*/ 458 w 1315"/>
                <a:gd name="T1" fmla="*/ 26 h 1825"/>
                <a:gd name="T2" fmla="*/ 20 w 1315"/>
                <a:gd name="T3" fmla="*/ 517 h 1825"/>
                <a:gd name="T4" fmla="*/ 184 w 1315"/>
                <a:gd name="T5" fmla="*/ 1381 h 1825"/>
                <a:gd name="T6" fmla="*/ 827 w 1315"/>
                <a:gd name="T7" fmla="*/ 1813 h 1825"/>
                <a:gd name="T8" fmla="*/ 1304 w 1315"/>
                <a:gd name="T9" fmla="*/ 1398 h 1825"/>
                <a:gd name="T10" fmla="*/ 1068 w 1315"/>
                <a:gd name="T11" fmla="*/ 402 h 1825"/>
                <a:gd name="T12" fmla="*/ 458 w 1315"/>
                <a:gd name="T13" fmla="*/ 26 h 1825"/>
                <a:gd name="T14" fmla="*/ 596 w 1315"/>
                <a:gd name="T15" fmla="*/ 1285 h 1825"/>
                <a:gd name="T16" fmla="*/ 450 w 1315"/>
                <a:gd name="T17" fmla="*/ 640 h 1825"/>
                <a:gd name="T18" fmla="*/ 520 w 1315"/>
                <a:gd name="T19" fmla="*/ 408 h 1825"/>
                <a:gd name="T20" fmla="*/ 695 w 1315"/>
                <a:gd name="T21" fmla="*/ 680 h 1825"/>
                <a:gd name="T22" fmla="*/ 826 w 1315"/>
                <a:gd name="T23" fmla="*/ 1254 h 1825"/>
                <a:gd name="T24" fmla="*/ 747 w 1315"/>
                <a:gd name="T25" fmla="*/ 1473 h 1825"/>
                <a:gd name="T26" fmla="*/ 596 w 1315"/>
                <a:gd name="T27" fmla="*/ 1285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15" h="1825">
                  <a:moveTo>
                    <a:pt x="458" y="26"/>
                  </a:moveTo>
                  <a:cubicBezTo>
                    <a:pt x="114" y="64"/>
                    <a:pt x="0" y="324"/>
                    <a:pt x="20" y="517"/>
                  </a:cubicBezTo>
                  <a:cubicBezTo>
                    <a:pt x="42" y="718"/>
                    <a:pt x="102" y="1090"/>
                    <a:pt x="184" y="1381"/>
                  </a:cubicBezTo>
                  <a:cubicBezTo>
                    <a:pt x="266" y="1672"/>
                    <a:pt x="516" y="1802"/>
                    <a:pt x="827" y="1813"/>
                  </a:cubicBezTo>
                  <a:cubicBezTo>
                    <a:pt x="1158" y="1825"/>
                    <a:pt x="1315" y="1597"/>
                    <a:pt x="1304" y="1398"/>
                  </a:cubicBezTo>
                  <a:cubicBezTo>
                    <a:pt x="1292" y="1178"/>
                    <a:pt x="1182" y="699"/>
                    <a:pt x="1068" y="402"/>
                  </a:cubicBezTo>
                  <a:cubicBezTo>
                    <a:pt x="953" y="105"/>
                    <a:pt x="693" y="0"/>
                    <a:pt x="458" y="26"/>
                  </a:cubicBezTo>
                  <a:close/>
                  <a:moveTo>
                    <a:pt x="596" y="1285"/>
                  </a:moveTo>
                  <a:cubicBezTo>
                    <a:pt x="568" y="1191"/>
                    <a:pt x="460" y="735"/>
                    <a:pt x="450" y="640"/>
                  </a:cubicBezTo>
                  <a:cubicBezTo>
                    <a:pt x="439" y="544"/>
                    <a:pt x="403" y="417"/>
                    <a:pt x="520" y="408"/>
                  </a:cubicBezTo>
                  <a:cubicBezTo>
                    <a:pt x="626" y="400"/>
                    <a:pt x="660" y="550"/>
                    <a:pt x="695" y="680"/>
                  </a:cubicBezTo>
                  <a:cubicBezTo>
                    <a:pt x="729" y="810"/>
                    <a:pt x="808" y="1135"/>
                    <a:pt x="826" y="1254"/>
                  </a:cubicBezTo>
                  <a:cubicBezTo>
                    <a:pt x="843" y="1373"/>
                    <a:pt x="834" y="1465"/>
                    <a:pt x="747" y="1473"/>
                  </a:cubicBezTo>
                  <a:cubicBezTo>
                    <a:pt x="661" y="1481"/>
                    <a:pt x="625" y="1379"/>
                    <a:pt x="596" y="12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DF87EFBB-C209-412B-B0D1-D887D00F7D3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578600" y="3225800"/>
              <a:ext cx="358775" cy="552450"/>
            </a:xfrm>
            <a:custGeom>
              <a:avLst/>
              <a:gdLst>
                <a:gd name="T0" fmla="*/ 0 w 992"/>
                <a:gd name="T1" fmla="*/ 51 h 1527"/>
                <a:gd name="T2" fmla="*/ 667 w 992"/>
                <a:gd name="T3" fmla="*/ 1527 h 1527"/>
                <a:gd name="T4" fmla="*/ 992 w 992"/>
                <a:gd name="T5" fmla="*/ 1284 h 1527"/>
                <a:gd name="T6" fmla="*/ 217 w 992"/>
                <a:gd name="T7" fmla="*/ 0 h 1527"/>
                <a:gd name="T8" fmla="*/ 0 w 992"/>
                <a:gd name="T9" fmla="*/ 51 h 1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2" h="1527">
                  <a:moveTo>
                    <a:pt x="0" y="51"/>
                  </a:moveTo>
                  <a:lnTo>
                    <a:pt x="667" y="1527"/>
                  </a:lnTo>
                  <a:lnTo>
                    <a:pt x="992" y="1284"/>
                  </a:lnTo>
                  <a:lnTo>
                    <a:pt x="217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E9DE2558-74A3-4ACE-B591-B5A52B128311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651625" y="3167063"/>
              <a:ext cx="482600" cy="528637"/>
            </a:xfrm>
            <a:custGeom>
              <a:avLst/>
              <a:gdLst>
                <a:gd name="T0" fmla="*/ 426 w 1339"/>
                <a:gd name="T1" fmla="*/ 331 h 1460"/>
                <a:gd name="T2" fmla="*/ 440 w 1339"/>
                <a:gd name="T3" fmla="*/ 270 h 1460"/>
                <a:gd name="T4" fmla="*/ 546 w 1339"/>
                <a:gd name="T5" fmla="*/ 333 h 1460"/>
                <a:gd name="T6" fmla="*/ 568 w 1339"/>
                <a:gd name="T7" fmla="*/ 362 h 1460"/>
                <a:gd name="T8" fmla="*/ 760 w 1339"/>
                <a:gd name="T9" fmla="*/ 291 h 1460"/>
                <a:gd name="T10" fmla="*/ 236 w 1339"/>
                <a:gd name="T11" fmla="*/ 84 h 1460"/>
                <a:gd name="T12" fmla="*/ 342 w 1339"/>
                <a:gd name="T13" fmla="*/ 545 h 1460"/>
                <a:gd name="T14" fmla="*/ 674 w 1339"/>
                <a:gd name="T15" fmla="*/ 700 h 1460"/>
                <a:gd name="T16" fmla="*/ 985 w 1339"/>
                <a:gd name="T17" fmla="*/ 872 h 1460"/>
                <a:gd name="T18" fmla="*/ 908 w 1339"/>
                <a:gd name="T19" fmla="*/ 949 h 1460"/>
                <a:gd name="T20" fmla="*/ 813 w 1339"/>
                <a:gd name="T21" fmla="*/ 844 h 1460"/>
                <a:gd name="T22" fmla="*/ 581 w 1339"/>
                <a:gd name="T23" fmla="*/ 981 h 1460"/>
                <a:gd name="T24" fmla="*/ 1186 w 1339"/>
                <a:gd name="T25" fmla="*/ 1177 h 1460"/>
                <a:gd name="T26" fmla="*/ 1180 w 1339"/>
                <a:gd name="T27" fmla="*/ 695 h 1460"/>
                <a:gd name="T28" fmla="*/ 720 w 1339"/>
                <a:gd name="T29" fmla="*/ 460 h 1460"/>
                <a:gd name="T30" fmla="*/ 426 w 1339"/>
                <a:gd name="T31" fmla="*/ 33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39" h="1460">
                  <a:moveTo>
                    <a:pt x="426" y="331"/>
                  </a:moveTo>
                  <a:cubicBezTo>
                    <a:pt x="398" y="291"/>
                    <a:pt x="414" y="273"/>
                    <a:pt x="440" y="270"/>
                  </a:cubicBezTo>
                  <a:cubicBezTo>
                    <a:pt x="472" y="267"/>
                    <a:pt x="511" y="293"/>
                    <a:pt x="546" y="333"/>
                  </a:cubicBezTo>
                  <a:cubicBezTo>
                    <a:pt x="556" y="344"/>
                    <a:pt x="568" y="362"/>
                    <a:pt x="568" y="362"/>
                  </a:cubicBezTo>
                  <a:lnTo>
                    <a:pt x="760" y="291"/>
                  </a:lnTo>
                  <a:cubicBezTo>
                    <a:pt x="740" y="256"/>
                    <a:pt x="510" y="0"/>
                    <a:pt x="236" y="84"/>
                  </a:cubicBezTo>
                  <a:cubicBezTo>
                    <a:pt x="0" y="156"/>
                    <a:pt x="250" y="472"/>
                    <a:pt x="342" y="545"/>
                  </a:cubicBezTo>
                  <a:cubicBezTo>
                    <a:pt x="406" y="597"/>
                    <a:pt x="496" y="649"/>
                    <a:pt x="674" y="700"/>
                  </a:cubicBezTo>
                  <a:cubicBezTo>
                    <a:pt x="852" y="751"/>
                    <a:pt x="956" y="766"/>
                    <a:pt x="985" y="872"/>
                  </a:cubicBezTo>
                  <a:cubicBezTo>
                    <a:pt x="1001" y="932"/>
                    <a:pt x="943" y="963"/>
                    <a:pt x="908" y="949"/>
                  </a:cubicBezTo>
                  <a:cubicBezTo>
                    <a:pt x="851" y="925"/>
                    <a:pt x="813" y="844"/>
                    <a:pt x="813" y="844"/>
                  </a:cubicBezTo>
                  <a:lnTo>
                    <a:pt x="581" y="981"/>
                  </a:lnTo>
                  <a:cubicBezTo>
                    <a:pt x="581" y="981"/>
                    <a:pt x="808" y="1460"/>
                    <a:pt x="1186" y="1177"/>
                  </a:cubicBezTo>
                  <a:cubicBezTo>
                    <a:pt x="1337" y="1064"/>
                    <a:pt x="1339" y="867"/>
                    <a:pt x="1180" y="695"/>
                  </a:cubicBezTo>
                  <a:cubicBezTo>
                    <a:pt x="1035" y="537"/>
                    <a:pt x="790" y="478"/>
                    <a:pt x="720" y="460"/>
                  </a:cubicBezTo>
                  <a:cubicBezTo>
                    <a:pt x="667" y="447"/>
                    <a:pt x="476" y="402"/>
                    <a:pt x="426" y="3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0A531544-FC4F-498E-94D6-5E7A3366902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859588" y="3138488"/>
              <a:ext cx="398463" cy="363537"/>
            </a:xfrm>
            <a:custGeom>
              <a:avLst/>
              <a:gdLst>
                <a:gd name="T0" fmla="*/ 622 w 1107"/>
                <a:gd name="T1" fmla="*/ 173 h 1000"/>
                <a:gd name="T2" fmla="*/ 451 w 1107"/>
                <a:gd name="T3" fmla="*/ 0 h 1000"/>
                <a:gd name="T4" fmla="*/ 0 w 1107"/>
                <a:gd name="T5" fmla="*/ 106 h 1000"/>
                <a:gd name="T6" fmla="*/ 190 w 1107"/>
                <a:gd name="T7" fmla="*/ 325 h 1000"/>
                <a:gd name="T8" fmla="*/ 314 w 1107"/>
                <a:gd name="T9" fmla="*/ 283 h 1000"/>
                <a:gd name="T10" fmla="*/ 913 w 1107"/>
                <a:gd name="T11" fmla="*/ 1000 h 1000"/>
                <a:gd name="T12" fmla="*/ 1107 w 1107"/>
                <a:gd name="T13" fmla="*/ 854 h 1000"/>
                <a:gd name="T14" fmla="*/ 503 w 1107"/>
                <a:gd name="T15" fmla="*/ 216 h 1000"/>
                <a:gd name="T16" fmla="*/ 622 w 1107"/>
                <a:gd name="T17" fmla="*/ 173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7" h="1000">
                  <a:moveTo>
                    <a:pt x="622" y="173"/>
                  </a:moveTo>
                  <a:lnTo>
                    <a:pt x="451" y="0"/>
                  </a:lnTo>
                  <a:lnTo>
                    <a:pt x="0" y="106"/>
                  </a:lnTo>
                  <a:lnTo>
                    <a:pt x="190" y="325"/>
                  </a:lnTo>
                  <a:lnTo>
                    <a:pt x="314" y="283"/>
                  </a:lnTo>
                  <a:lnTo>
                    <a:pt x="913" y="1000"/>
                  </a:lnTo>
                  <a:lnTo>
                    <a:pt x="1107" y="854"/>
                  </a:lnTo>
                  <a:lnTo>
                    <a:pt x="503" y="216"/>
                  </a:lnTo>
                  <a:lnTo>
                    <a:pt x="622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D67A009E-1C07-4471-9B07-E2F93AE5A9CA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054850" y="3089275"/>
              <a:ext cx="368300" cy="315912"/>
            </a:xfrm>
            <a:custGeom>
              <a:avLst/>
              <a:gdLst>
                <a:gd name="T0" fmla="*/ 889 w 1022"/>
                <a:gd name="T1" fmla="*/ 456 h 873"/>
                <a:gd name="T2" fmla="*/ 558 w 1022"/>
                <a:gd name="T3" fmla="*/ 139 h 873"/>
                <a:gd name="T4" fmla="*/ 154 w 1022"/>
                <a:gd name="T5" fmla="*/ 68 h 873"/>
                <a:gd name="T6" fmla="*/ 161 w 1022"/>
                <a:gd name="T7" fmla="*/ 385 h 873"/>
                <a:gd name="T8" fmla="*/ 507 w 1022"/>
                <a:gd name="T9" fmla="*/ 736 h 873"/>
                <a:gd name="T10" fmla="*/ 883 w 1022"/>
                <a:gd name="T11" fmla="*/ 766 h 873"/>
                <a:gd name="T12" fmla="*/ 889 w 1022"/>
                <a:gd name="T13" fmla="*/ 456 h 873"/>
                <a:gd name="T14" fmla="*/ 620 w 1022"/>
                <a:gd name="T15" fmla="*/ 570 h 873"/>
                <a:gd name="T16" fmla="*/ 347 w 1022"/>
                <a:gd name="T17" fmla="*/ 300 h 873"/>
                <a:gd name="T18" fmla="*/ 321 w 1022"/>
                <a:gd name="T19" fmla="*/ 202 h 873"/>
                <a:gd name="T20" fmla="*/ 441 w 1022"/>
                <a:gd name="T21" fmla="*/ 259 h 873"/>
                <a:gd name="T22" fmla="*/ 699 w 1022"/>
                <a:gd name="T23" fmla="*/ 513 h 873"/>
                <a:gd name="T24" fmla="*/ 729 w 1022"/>
                <a:gd name="T25" fmla="*/ 605 h 873"/>
                <a:gd name="T26" fmla="*/ 620 w 1022"/>
                <a:gd name="T27" fmla="*/ 570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2" h="873">
                  <a:moveTo>
                    <a:pt x="889" y="456"/>
                  </a:moveTo>
                  <a:cubicBezTo>
                    <a:pt x="827" y="376"/>
                    <a:pt x="630" y="193"/>
                    <a:pt x="558" y="139"/>
                  </a:cubicBezTo>
                  <a:cubicBezTo>
                    <a:pt x="486" y="85"/>
                    <a:pt x="324" y="0"/>
                    <a:pt x="154" y="68"/>
                  </a:cubicBezTo>
                  <a:cubicBezTo>
                    <a:pt x="65" y="103"/>
                    <a:pt x="0" y="213"/>
                    <a:pt x="161" y="385"/>
                  </a:cubicBezTo>
                  <a:cubicBezTo>
                    <a:pt x="323" y="557"/>
                    <a:pt x="432" y="674"/>
                    <a:pt x="507" y="736"/>
                  </a:cubicBezTo>
                  <a:cubicBezTo>
                    <a:pt x="582" y="798"/>
                    <a:pt x="744" y="873"/>
                    <a:pt x="883" y="766"/>
                  </a:cubicBezTo>
                  <a:cubicBezTo>
                    <a:pt x="1022" y="658"/>
                    <a:pt x="952" y="537"/>
                    <a:pt x="889" y="456"/>
                  </a:cubicBezTo>
                  <a:close/>
                  <a:moveTo>
                    <a:pt x="620" y="570"/>
                  </a:moveTo>
                  <a:cubicBezTo>
                    <a:pt x="587" y="543"/>
                    <a:pt x="376" y="331"/>
                    <a:pt x="347" y="300"/>
                  </a:cubicBezTo>
                  <a:cubicBezTo>
                    <a:pt x="319" y="269"/>
                    <a:pt x="280" y="218"/>
                    <a:pt x="321" y="202"/>
                  </a:cubicBezTo>
                  <a:cubicBezTo>
                    <a:pt x="363" y="186"/>
                    <a:pt x="415" y="234"/>
                    <a:pt x="441" y="259"/>
                  </a:cubicBezTo>
                  <a:cubicBezTo>
                    <a:pt x="466" y="284"/>
                    <a:pt x="679" y="492"/>
                    <a:pt x="699" y="513"/>
                  </a:cubicBezTo>
                  <a:cubicBezTo>
                    <a:pt x="719" y="535"/>
                    <a:pt x="760" y="584"/>
                    <a:pt x="729" y="605"/>
                  </a:cubicBezTo>
                  <a:cubicBezTo>
                    <a:pt x="699" y="626"/>
                    <a:pt x="653" y="597"/>
                    <a:pt x="620" y="5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5B92A854-FDE7-4301-94F5-445EF32A3B16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257925" y="3243263"/>
              <a:ext cx="460375" cy="752475"/>
            </a:xfrm>
            <a:custGeom>
              <a:avLst/>
              <a:gdLst>
                <a:gd name="T0" fmla="*/ 415 w 1275"/>
                <a:gd name="T1" fmla="*/ 113 h 2079"/>
                <a:gd name="T2" fmla="*/ 185 w 1275"/>
                <a:gd name="T3" fmla="*/ 167 h 2079"/>
                <a:gd name="T4" fmla="*/ 0 w 1275"/>
                <a:gd name="T5" fmla="*/ 193 h 2079"/>
                <a:gd name="T6" fmla="*/ 520 w 1275"/>
                <a:gd name="T7" fmla="*/ 2060 h 2079"/>
                <a:gd name="T8" fmla="*/ 754 w 1275"/>
                <a:gd name="T9" fmla="*/ 2079 h 2079"/>
                <a:gd name="T10" fmla="*/ 981 w 1275"/>
                <a:gd name="T11" fmla="*/ 1910 h 2079"/>
                <a:gd name="T12" fmla="*/ 794 w 1275"/>
                <a:gd name="T13" fmla="*/ 1327 h 2079"/>
                <a:gd name="T14" fmla="*/ 1026 w 1275"/>
                <a:gd name="T15" fmla="*/ 474 h 2079"/>
                <a:gd name="T16" fmla="*/ 415 w 1275"/>
                <a:gd name="T17" fmla="*/ 113 h 2079"/>
                <a:gd name="T18" fmla="*/ 667 w 1275"/>
                <a:gd name="T19" fmla="*/ 929 h 2079"/>
                <a:gd name="T20" fmla="*/ 509 w 1275"/>
                <a:gd name="T21" fmla="*/ 438 h 2079"/>
                <a:gd name="T22" fmla="*/ 577 w 1275"/>
                <a:gd name="T23" fmla="*/ 417 h 2079"/>
                <a:gd name="T24" fmla="*/ 636 w 1275"/>
                <a:gd name="T25" fmla="*/ 432 h 2079"/>
                <a:gd name="T26" fmla="*/ 805 w 1275"/>
                <a:gd name="T27" fmla="*/ 796 h 2079"/>
                <a:gd name="T28" fmla="*/ 753 w 1275"/>
                <a:gd name="T29" fmla="*/ 893 h 2079"/>
                <a:gd name="T30" fmla="*/ 667 w 1275"/>
                <a:gd name="T31" fmla="*/ 929 h 2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5" h="2079">
                  <a:moveTo>
                    <a:pt x="415" y="113"/>
                  </a:moveTo>
                  <a:cubicBezTo>
                    <a:pt x="356" y="126"/>
                    <a:pt x="185" y="167"/>
                    <a:pt x="185" y="167"/>
                  </a:cubicBezTo>
                  <a:lnTo>
                    <a:pt x="0" y="193"/>
                  </a:lnTo>
                  <a:lnTo>
                    <a:pt x="520" y="2060"/>
                  </a:lnTo>
                  <a:lnTo>
                    <a:pt x="754" y="2079"/>
                  </a:lnTo>
                  <a:lnTo>
                    <a:pt x="981" y="1910"/>
                  </a:lnTo>
                  <a:lnTo>
                    <a:pt x="794" y="1327"/>
                  </a:lnTo>
                  <a:cubicBezTo>
                    <a:pt x="1071" y="1180"/>
                    <a:pt x="1275" y="1021"/>
                    <a:pt x="1026" y="474"/>
                  </a:cubicBezTo>
                  <a:cubicBezTo>
                    <a:pt x="811" y="0"/>
                    <a:pt x="474" y="100"/>
                    <a:pt x="415" y="113"/>
                  </a:cubicBezTo>
                  <a:close/>
                  <a:moveTo>
                    <a:pt x="667" y="929"/>
                  </a:moveTo>
                  <a:lnTo>
                    <a:pt x="509" y="438"/>
                  </a:lnTo>
                  <a:cubicBezTo>
                    <a:pt x="509" y="438"/>
                    <a:pt x="547" y="423"/>
                    <a:pt x="577" y="417"/>
                  </a:cubicBezTo>
                  <a:cubicBezTo>
                    <a:pt x="595" y="413"/>
                    <a:pt x="612" y="418"/>
                    <a:pt x="636" y="432"/>
                  </a:cubicBezTo>
                  <a:cubicBezTo>
                    <a:pt x="702" y="471"/>
                    <a:pt x="800" y="684"/>
                    <a:pt x="805" y="796"/>
                  </a:cubicBezTo>
                  <a:cubicBezTo>
                    <a:pt x="807" y="849"/>
                    <a:pt x="785" y="877"/>
                    <a:pt x="753" y="893"/>
                  </a:cubicBezTo>
                  <a:cubicBezTo>
                    <a:pt x="714" y="911"/>
                    <a:pt x="667" y="929"/>
                    <a:pt x="667" y="9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356875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4">
    <p:bg>
      <p:bgPr>
        <a:solidFill>
          <a:srgbClr val="1BA0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79508" y="5168902"/>
            <a:ext cx="7405468" cy="711946"/>
          </a:xfrm>
        </p:spPr>
        <p:txBody>
          <a:bodyPr anchor="t" anchorCtr="0"/>
          <a:lstStyle>
            <a:lvl1pPr algn="ctr">
              <a:defRPr sz="1600" b="1" cap="none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grpSp>
        <p:nvGrpSpPr>
          <p:cNvPr id="35" name="Ryhmä 34">
            <a:extLst>
              <a:ext uri="{FF2B5EF4-FFF2-40B4-BE49-F238E27FC236}">
                <a16:creationId xmlns:a16="http://schemas.microsoft.com/office/drawing/2014/main" id="{2781E71B-611E-4043-8EBB-9F4662C83DCF}"/>
              </a:ext>
            </a:extLst>
          </p:cNvPr>
          <p:cNvGrpSpPr/>
          <p:nvPr userDrawn="1"/>
        </p:nvGrpSpPr>
        <p:grpSpPr>
          <a:xfrm>
            <a:off x="4814888" y="2593975"/>
            <a:ext cx="2608262" cy="1401763"/>
            <a:chOff x="4814888" y="2593975"/>
            <a:chExt cx="2608262" cy="1401763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CD21EBBB-A5B7-4BCC-8E88-0D250EBB249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097713" y="3646488"/>
              <a:ext cx="292100" cy="293687"/>
            </a:xfrm>
            <a:custGeom>
              <a:avLst/>
              <a:gdLst>
                <a:gd name="T0" fmla="*/ 405 w 811"/>
                <a:gd name="T1" fmla="*/ 226 h 811"/>
                <a:gd name="T2" fmla="*/ 179 w 811"/>
                <a:gd name="T3" fmla="*/ 0 h 811"/>
                <a:gd name="T4" fmla="*/ 0 w 811"/>
                <a:gd name="T5" fmla="*/ 180 h 811"/>
                <a:gd name="T6" fmla="*/ 226 w 811"/>
                <a:gd name="T7" fmla="*/ 405 h 811"/>
                <a:gd name="T8" fmla="*/ 0 w 811"/>
                <a:gd name="T9" fmla="*/ 631 h 811"/>
                <a:gd name="T10" fmla="*/ 179 w 811"/>
                <a:gd name="T11" fmla="*/ 811 h 811"/>
                <a:gd name="T12" fmla="*/ 405 w 811"/>
                <a:gd name="T13" fmla="*/ 585 h 811"/>
                <a:gd name="T14" fmla="*/ 631 w 811"/>
                <a:gd name="T15" fmla="*/ 811 h 811"/>
                <a:gd name="T16" fmla="*/ 811 w 811"/>
                <a:gd name="T17" fmla="*/ 631 h 811"/>
                <a:gd name="T18" fmla="*/ 585 w 811"/>
                <a:gd name="T19" fmla="*/ 405 h 811"/>
                <a:gd name="T20" fmla="*/ 811 w 811"/>
                <a:gd name="T21" fmla="*/ 180 h 811"/>
                <a:gd name="T22" fmla="*/ 631 w 811"/>
                <a:gd name="T23" fmla="*/ 0 h 811"/>
                <a:gd name="T24" fmla="*/ 405 w 811"/>
                <a:gd name="T25" fmla="*/ 226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1" h="811">
                  <a:moveTo>
                    <a:pt x="405" y="226"/>
                  </a:moveTo>
                  <a:lnTo>
                    <a:pt x="179" y="0"/>
                  </a:lnTo>
                  <a:lnTo>
                    <a:pt x="0" y="180"/>
                  </a:lnTo>
                  <a:lnTo>
                    <a:pt x="226" y="405"/>
                  </a:lnTo>
                  <a:lnTo>
                    <a:pt x="0" y="631"/>
                  </a:lnTo>
                  <a:lnTo>
                    <a:pt x="179" y="811"/>
                  </a:lnTo>
                  <a:lnTo>
                    <a:pt x="405" y="585"/>
                  </a:lnTo>
                  <a:lnTo>
                    <a:pt x="631" y="811"/>
                  </a:lnTo>
                  <a:lnTo>
                    <a:pt x="811" y="631"/>
                  </a:lnTo>
                  <a:lnTo>
                    <a:pt x="585" y="405"/>
                  </a:lnTo>
                  <a:lnTo>
                    <a:pt x="811" y="180"/>
                  </a:lnTo>
                  <a:lnTo>
                    <a:pt x="631" y="0"/>
                  </a:lnTo>
                  <a:lnTo>
                    <a:pt x="405" y="2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94CF349-DDCF-44FC-9889-5BC207D85320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814888" y="2646363"/>
              <a:ext cx="452438" cy="798512"/>
            </a:xfrm>
            <a:custGeom>
              <a:avLst/>
              <a:gdLst>
                <a:gd name="T0" fmla="*/ 53 w 1258"/>
                <a:gd name="T1" fmla="*/ 185 h 2203"/>
                <a:gd name="T2" fmla="*/ 0 w 1258"/>
                <a:gd name="T3" fmla="*/ 664 h 2203"/>
                <a:gd name="T4" fmla="*/ 331 w 1258"/>
                <a:gd name="T5" fmla="*/ 610 h 2203"/>
                <a:gd name="T6" fmla="*/ 129 w 1258"/>
                <a:gd name="T7" fmla="*/ 2203 h 2203"/>
                <a:gd name="T8" fmla="*/ 641 w 1258"/>
                <a:gd name="T9" fmla="*/ 2135 h 2203"/>
                <a:gd name="T10" fmla="*/ 862 w 1258"/>
                <a:gd name="T11" fmla="*/ 523 h 2203"/>
                <a:gd name="T12" fmla="*/ 1172 w 1258"/>
                <a:gd name="T13" fmla="*/ 473 h 2203"/>
                <a:gd name="T14" fmla="*/ 1258 w 1258"/>
                <a:gd name="T15" fmla="*/ 0 h 2203"/>
                <a:gd name="T16" fmla="*/ 53 w 1258"/>
                <a:gd name="T17" fmla="*/ 185 h 2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8" h="2203">
                  <a:moveTo>
                    <a:pt x="53" y="185"/>
                  </a:moveTo>
                  <a:lnTo>
                    <a:pt x="0" y="664"/>
                  </a:lnTo>
                  <a:lnTo>
                    <a:pt x="331" y="610"/>
                  </a:lnTo>
                  <a:lnTo>
                    <a:pt x="129" y="2203"/>
                  </a:lnTo>
                  <a:lnTo>
                    <a:pt x="641" y="2135"/>
                  </a:lnTo>
                  <a:lnTo>
                    <a:pt x="862" y="523"/>
                  </a:lnTo>
                  <a:lnTo>
                    <a:pt x="1172" y="473"/>
                  </a:lnTo>
                  <a:lnTo>
                    <a:pt x="1258" y="0"/>
                  </a:lnTo>
                  <a:lnTo>
                    <a:pt x="53" y="1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38D141D8-39D8-4D56-9C65-C29BDF8A83EA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110163" y="2593975"/>
              <a:ext cx="498475" cy="817562"/>
            </a:xfrm>
            <a:custGeom>
              <a:avLst/>
              <a:gdLst>
                <a:gd name="T0" fmla="*/ 681 w 1385"/>
                <a:gd name="T1" fmla="*/ 108 h 2258"/>
                <a:gd name="T2" fmla="*/ 0 w 1385"/>
                <a:gd name="T3" fmla="*/ 2258 h 2258"/>
                <a:gd name="T4" fmla="*/ 471 w 1385"/>
                <a:gd name="T5" fmla="*/ 2197 h 2258"/>
                <a:gd name="T6" fmla="*/ 620 w 1385"/>
                <a:gd name="T7" fmla="*/ 1636 h 2258"/>
                <a:gd name="T8" fmla="*/ 820 w 1385"/>
                <a:gd name="T9" fmla="*/ 1601 h 2258"/>
                <a:gd name="T10" fmla="*/ 766 w 1385"/>
                <a:gd name="T11" fmla="*/ 2158 h 2258"/>
                <a:gd name="T12" fmla="*/ 1294 w 1385"/>
                <a:gd name="T13" fmla="*/ 2089 h 2258"/>
                <a:gd name="T14" fmla="*/ 1385 w 1385"/>
                <a:gd name="T15" fmla="*/ 0 h 2258"/>
                <a:gd name="T16" fmla="*/ 681 w 1385"/>
                <a:gd name="T17" fmla="*/ 108 h 2258"/>
                <a:gd name="T18" fmla="*/ 905 w 1385"/>
                <a:gd name="T19" fmla="*/ 594 h 2258"/>
                <a:gd name="T20" fmla="*/ 913 w 1385"/>
                <a:gd name="T21" fmla="*/ 592 h 2258"/>
                <a:gd name="T22" fmla="*/ 859 w 1385"/>
                <a:gd name="T23" fmla="*/ 1198 h 2258"/>
                <a:gd name="T24" fmla="*/ 729 w 1385"/>
                <a:gd name="T25" fmla="*/ 1221 h 2258"/>
                <a:gd name="T26" fmla="*/ 905 w 1385"/>
                <a:gd name="T27" fmla="*/ 594 h 2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5" h="2258">
                  <a:moveTo>
                    <a:pt x="681" y="108"/>
                  </a:moveTo>
                  <a:lnTo>
                    <a:pt x="0" y="2258"/>
                  </a:lnTo>
                  <a:lnTo>
                    <a:pt x="471" y="2197"/>
                  </a:lnTo>
                  <a:lnTo>
                    <a:pt x="620" y="1636"/>
                  </a:lnTo>
                  <a:lnTo>
                    <a:pt x="820" y="1601"/>
                  </a:lnTo>
                  <a:lnTo>
                    <a:pt x="766" y="2158"/>
                  </a:lnTo>
                  <a:lnTo>
                    <a:pt x="1294" y="2089"/>
                  </a:lnTo>
                  <a:lnTo>
                    <a:pt x="1385" y="0"/>
                  </a:lnTo>
                  <a:lnTo>
                    <a:pt x="681" y="108"/>
                  </a:lnTo>
                  <a:close/>
                  <a:moveTo>
                    <a:pt x="905" y="594"/>
                  </a:moveTo>
                  <a:lnTo>
                    <a:pt x="913" y="592"/>
                  </a:lnTo>
                  <a:lnTo>
                    <a:pt x="859" y="1198"/>
                  </a:lnTo>
                  <a:lnTo>
                    <a:pt x="729" y="1221"/>
                  </a:lnTo>
                  <a:lnTo>
                    <a:pt x="905" y="5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2D136D79-C848-403A-971E-FF19FB4380E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616575" y="2597150"/>
              <a:ext cx="219075" cy="747712"/>
            </a:xfrm>
            <a:custGeom>
              <a:avLst/>
              <a:gdLst>
                <a:gd name="T0" fmla="*/ 0 w 605"/>
                <a:gd name="T1" fmla="*/ 2065 h 2065"/>
                <a:gd name="T2" fmla="*/ 498 w 605"/>
                <a:gd name="T3" fmla="*/ 2000 h 2065"/>
                <a:gd name="T4" fmla="*/ 605 w 605"/>
                <a:gd name="T5" fmla="*/ 182 h 2065"/>
                <a:gd name="T6" fmla="*/ 232 w 605"/>
                <a:gd name="T7" fmla="*/ 0 h 2065"/>
                <a:gd name="T8" fmla="*/ 0 w 605"/>
                <a:gd name="T9" fmla="*/ 2065 h 2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5" h="2065">
                  <a:moveTo>
                    <a:pt x="0" y="2065"/>
                  </a:moveTo>
                  <a:lnTo>
                    <a:pt x="498" y="2000"/>
                  </a:lnTo>
                  <a:lnTo>
                    <a:pt x="605" y="182"/>
                  </a:lnTo>
                  <a:lnTo>
                    <a:pt x="232" y="0"/>
                  </a:lnTo>
                  <a:lnTo>
                    <a:pt x="0" y="20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16D4CBD8-E1A8-480C-B626-A1FA7B1EF9FA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845175" y="2681288"/>
              <a:ext cx="336550" cy="633412"/>
            </a:xfrm>
            <a:custGeom>
              <a:avLst/>
              <a:gdLst>
                <a:gd name="T0" fmla="*/ 682 w 933"/>
                <a:gd name="T1" fmla="*/ 1658 h 1748"/>
                <a:gd name="T2" fmla="*/ 932 w 933"/>
                <a:gd name="T3" fmla="*/ 1318 h 1748"/>
                <a:gd name="T4" fmla="*/ 834 w 933"/>
                <a:gd name="T5" fmla="*/ 662 h 1748"/>
                <a:gd name="T6" fmla="*/ 582 w 933"/>
                <a:gd name="T7" fmla="*/ 263 h 1748"/>
                <a:gd name="T8" fmla="*/ 83 w 933"/>
                <a:gd name="T9" fmla="*/ 0 h 1748"/>
                <a:gd name="T10" fmla="*/ 0 w 933"/>
                <a:gd name="T11" fmla="*/ 1748 h 1748"/>
                <a:gd name="T12" fmla="*/ 682 w 933"/>
                <a:gd name="T13" fmla="*/ 1658 h 1748"/>
                <a:gd name="T14" fmla="*/ 399 w 933"/>
                <a:gd name="T15" fmla="*/ 387 h 1748"/>
                <a:gd name="T16" fmla="*/ 550 w 933"/>
                <a:gd name="T17" fmla="*/ 571 h 1748"/>
                <a:gd name="T18" fmla="*/ 610 w 933"/>
                <a:gd name="T19" fmla="*/ 1153 h 1748"/>
                <a:gd name="T20" fmla="*/ 542 w 933"/>
                <a:gd name="T21" fmla="*/ 1296 h 1748"/>
                <a:gd name="T22" fmla="*/ 424 w 933"/>
                <a:gd name="T23" fmla="*/ 1313 h 1748"/>
                <a:gd name="T24" fmla="*/ 399 w 933"/>
                <a:gd name="T25" fmla="*/ 387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3" h="1748">
                  <a:moveTo>
                    <a:pt x="682" y="1658"/>
                  </a:moveTo>
                  <a:cubicBezTo>
                    <a:pt x="885" y="1631"/>
                    <a:pt x="933" y="1425"/>
                    <a:pt x="932" y="1318"/>
                  </a:cubicBezTo>
                  <a:cubicBezTo>
                    <a:pt x="931" y="1210"/>
                    <a:pt x="888" y="927"/>
                    <a:pt x="834" y="662"/>
                  </a:cubicBezTo>
                  <a:cubicBezTo>
                    <a:pt x="780" y="397"/>
                    <a:pt x="667" y="327"/>
                    <a:pt x="582" y="263"/>
                  </a:cubicBezTo>
                  <a:cubicBezTo>
                    <a:pt x="498" y="199"/>
                    <a:pt x="83" y="0"/>
                    <a:pt x="83" y="0"/>
                  </a:cubicBezTo>
                  <a:lnTo>
                    <a:pt x="0" y="1748"/>
                  </a:lnTo>
                  <a:lnTo>
                    <a:pt x="682" y="1658"/>
                  </a:lnTo>
                  <a:close/>
                  <a:moveTo>
                    <a:pt x="399" y="387"/>
                  </a:moveTo>
                  <a:cubicBezTo>
                    <a:pt x="536" y="416"/>
                    <a:pt x="545" y="524"/>
                    <a:pt x="550" y="571"/>
                  </a:cubicBezTo>
                  <a:cubicBezTo>
                    <a:pt x="561" y="675"/>
                    <a:pt x="600" y="1008"/>
                    <a:pt x="610" y="1153"/>
                  </a:cubicBezTo>
                  <a:cubicBezTo>
                    <a:pt x="616" y="1239"/>
                    <a:pt x="584" y="1277"/>
                    <a:pt x="542" y="1296"/>
                  </a:cubicBezTo>
                  <a:cubicBezTo>
                    <a:pt x="510" y="1310"/>
                    <a:pt x="424" y="1313"/>
                    <a:pt x="424" y="1313"/>
                  </a:cubicBezTo>
                  <a:lnTo>
                    <a:pt x="399" y="3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96B5C1E4-CF9C-412D-ADBD-08C0917FE7D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149975" y="2816225"/>
              <a:ext cx="406400" cy="446087"/>
            </a:xfrm>
            <a:custGeom>
              <a:avLst/>
              <a:gdLst>
                <a:gd name="T0" fmla="*/ 1128 w 1128"/>
                <a:gd name="T1" fmla="*/ 1070 h 1234"/>
                <a:gd name="T2" fmla="*/ 1037 w 1128"/>
                <a:gd name="T3" fmla="*/ 841 h 1234"/>
                <a:gd name="T4" fmla="*/ 513 w 1128"/>
                <a:gd name="T5" fmla="*/ 906 h 1234"/>
                <a:gd name="T6" fmla="*/ 461 w 1128"/>
                <a:gd name="T7" fmla="*/ 745 h 1234"/>
                <a:gd name="T8" fmla="*/ 932 w 1128"/>
                <a:gd name="T9" fmla="*/ 695 h 1234"/>
                <a:gd name="T10" fmla="*/ 842 w 1128"/>
                <a:gd name="T11" fmla="*/ 455 h 1234"/>
                <a:gd name="T12" fmla="*/ 376 w 1128"/>
                <a:gd name="T13" fmla="*/ 490 h 1234"/>
                <a:gd name="T14" fmla="*/ 336 w 1128"/>
                <a:gd name="T15" fmla="*/ 341 h 1234"/>
                <a:gd name="T16" fmla="*/ 807 w 1128"/>
                <a:gd name="T17" fmla="*/ 304 h 1234"/>
                <a:gd name="T18" fmla="*/ 734 w 1128"/>
                <a:gd name="T19" fmla="*/ 109 h 1234"/>
                <a:gd name="T20" fmla="*/ 306 w 1128"/>
                <a:gd name="T21" fmla="*/ 149 h 1234"/>
                <a:gd name="T22" fmla="*/ 0 w 1128"/>
                <a:gd name="T23" fmla="*/ 0 h 1234"/>
                <a:gd name="T24" fmla="*/ 246 w 1128"/>
                <a:gd name="T25" fmla="*/ 1234 h 1234"/>
                <a:gd name="T26" fmla="*/ 481 w 1128"/>
                <a:gd name="T27" fmla="*/ 1203 h 1234"/>
                <a:gd name="T28" fmla="*/ 1128 w 1128"/>
                <a:gd name="T29" fmla="*/ 1070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8" h="1234">
                  <a:moveTo>
                    <a:pt x="1128" y="1070"/>
                  </a:moveTo>
                  <a:lnTo>
                    <a:pt x="1037" y="841"/>
                  </a:lnTo>
                  <a:lnTo>
                    <a:pt x="513" y="906"/>
                  </a:lnTo>
                  <a:lnTo>
                    <a:pt x="461" y="745"/>
                  </a:lnTo>
                  <a:lnTo>
                    <a:pt x="932" y="695"/>
                  </a:lnTo>
                  <a:lnTo>
                    <a:pt x="842" y="455"/>
                  </a:lnTo>
                  <a:lnTo>
                    <a:pt x="376" y="490"/>
                  </a:lnTo>
                  <a:lnTo>
                    <a:pt x="336" y="341"/>
                  </a:lnTo>
                  <a:lnTo>
                    <a:pt x="807" y="304"/>
                  </a:lnTo>
                  <a:lnTo>
                    <a:pt x="734" y="109"/>
                  </a:lnTo>
                  <a:lnTo>
                    <a:pt x="306" y="149"/>
                  </a:lnTo>
                  <a:lnTo>
                    <a:pt x="0" y="0"/>
                  </a:lnTo>
                  <a:lnTo>
                    <a:pt x="246" y="1234"/>
                  </a:lnTo>
                  <a:lnTo>
                    <a:pt x="481" y="1203"/>
                  </a:lnTo>
                  <a:lnTo>
                    <a:pt x="1128" y="10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4B60C8D6-61B7-4242-80E1-55D8E984EB2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486525" y="2957513"/>
              <a:ext cx="287338" cy="107950"/>
            </a:xfrm>
            <a:custGeom>
              <a:avLst/>
              <a:gdLst>
                <a:gd name="T0" fmla="*/ 794 w 794"/>
                <a:gd name="T1" fmla="*/ 219 h 299"/>
                <a:gd name="T2" fmla="*/ 692 w 794"/>
                <a:gd name="T3" fmla="*/ 0 h 299"/>
                <a:gd name="T4" fmla="*/ 0 w 794"/>
                <a:gd name="T5" fmla="*/ 60 h 299"/>
                <a:gd name="T6" fmla="*/ 96 w 794"/>
                <a:gd name="T7" fmla="*/ 299 h 299"/>
                <a:gd name="T8" fmla="*/ 794 w 794"/>
                <a:gd name="T9" fmla="*/ 21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4" h="299">
                  <a:moveTo>
                    <a:pt x="794" y="219"/>
                  </a:moveTo>
                  <a:lnTo>
                    <a:pt x="692" y="0"/>
                  </a:lnTo>
                  <a:lnTo>
                    <a:pt x="0" y="60"/>
                  </a:lnTo>
                  <a:lnTo>
                    <a:pt x="96" y="299"/>
                  </a:lnTo>
                  <a:lnTo>
                    <a:pt x="794" y="2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6481F57E-2774-4121-B5FA-FFDDDE5C390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845050" y="3448050"/>
              <a:ext cx="438150" cy="428625"/>
            </a:xfrm>
            <a:custGeom>
              <a:avLst/>
              <a:gdLst>
                <a:gd name="T0" fmla="*/ 732 w 1216"/>
                <a:gd name="T1" fmla="*/ 66 h 1184"/>
                <a:gd name="T2" fmla="*/ 506 w 1216"/>
                <a:gd name="T3" fmla="*/ 413 h 1184"/>
                <a:gd name="T4" fmla="*/ 439 w 1216"/>
                <a:gd name="T5" fmla="*/ 107 h 1184"/>
                <a:gd name="T6" fmla="*/ 0 w 1216"/>
                <a:gd name="T7" fmla="*/ 167 h 1184"/>
                <a:gd name="T8" fmla="*/ 210 w 1216"/>
                <a:gd name="T9" fmla="*/ 670 h 1184"/>
                <a:gd name="T10" fmla="*/ 96 w 1216"/>
                <a:gd name="T11" fmla="*/ 1140 h 1184"/>
                <a:gd name="T12" fmla="*/ 636 w 1216"/>
                <a:gd name="T13" fmla="*/ 1184 h 1184"/>
                <a:gd name="T14" fmla="*/ 751 w 1216"/>
                <a:gd name="T15" fmla="*/ 665 h 1184"/>
                <a:gd name="T16" fmla="*/ 1216 w 1216"/>
                <a:gd name="T17" fmla="*/ 0 h 1184"/>
                <a:gd name="T18" fmla="*/ 732 w 1216"/>
                <a:gd name="T19" fmla="*/ 66 h 1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6" h="1184">
                  <a:moveTo>
                    <a:pt x="732" y="66"/>
                  </a:moveTo>
                  <a:lnTo>
                    <a:pt x="506" y="413"/>
                  </a:lnTo>
                  <a:lnTo>
                    <a:pt x="439" y="107"/>
                  </a:lnTo>
                  <a:lnTo>
                    <a:pt x="0" y="167"/>
                  </a:lnTo>
                  <a:lnTo>
                    <a:pt x="210" y="670"/>
                  </a:lnTo>
                  <a:lnTo>
                    <a:pt x="96" y="1140"/>
                  </a:lnTo>
                  <a:lnTo>
                    <a:pt x="636" y="1184"/>
                  </a:lnTo>
                  <a:lnTo>
                    <a:pt x="751" y="665"/>
                  </a:lnTo>
                  <a:lnTo>
                    <a:pt x="1216" y="0"/>
                  </a:lnTo>
                  <a:lnTo>
                    <a:pt x="732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67E4EE55-9E7D-4902-B191-D780CD6C7B8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278438" y="3422650"/>
              <a:ext cx="396875" cy="503237"/>
            </a:xfrm>
            <a:custGeom>
              <a:avLst/>
              <a:gdLst>
                <a:gd name="T0" fmla="*/ 540 w 1100"/>
                <a:gd name="T1" fmla="*/ 957 h 1392"/>
                <a:gd name="T2" fmla="*/ 523 w 1100"/>
                <a:gd name="T3" fmla="*/ 0 h 1392"/>
                <a:gd name="T4" fmla="*/ 65 w 1100"/>
                <a:gd name="T5" fmla="*/ 63 h 1392"/>
                <a:gd name="T6" fmla="*/ 0 w 1100"/>
                <a:gd name="T7" fmla="*/ 1302 h 1392"/>
                <a:gd name="T8" fmla="*/ 1100 w 1100"/>
                <a:gd name="T9" fmla="*/ 1392 h 1392"/>
                <a:gd name="T10" fmla="*/ 1056 w 1100"/>
                <a:gd name="T11" fmla="*/ 962 h 1392"/>
                <a:gd name="T12" fmla="*/ 540 w 1100"/>
                <a:gd name="T13" fmla="*/ 957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0" h="1392">
                  <a:moveTo>
                    <a:pt x="540" y="957"/>
                  </a:moveTo>
                  <a:lnTo>
                    <a:pt x="523" y="0"/>
                  </a:lnTo>
                  <a:lnTo>
                    <a:pt x="65" y="63"/>
                  </a:lnTo>
                  <a:lnTo>
                    <a:pt x="0" y="1302"/>
                  </a:lnTo>
                  <a:lnTo>
                    <a:pt x="1100" y="1392"/>
                  </a:lnTo>
                  <a:lnTo>
                    <a:pt x="1056" y="962"/>
                  </a:lnTo>
                  <a:lnTo>
                    <a:pt x="540" y="9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BAE31D34-3259-4B6A-AE9A-7DFB31A7FD3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649913" y="3375025"/>
              <a:ext cx="265113" cy="571500"/>
            </a:xfrm>
            <a:custGeom>
              <a:avLst/>
              <a:gdLst>
                <a:gd name="T0" fmla="*/ 0 w 733"/>
                <a:gd name="T1" fmla="*/ 63 h 1578"/>
                <a:gd name="T2" fmla="*/ 175 w 733"/>
                <a:gd name="T3" fmla="*/ 1532 h 1578"/>
                <a:gd name="T4" fmla="*/ 733 w 733"/>
                <a:gd name="T5" fmla="*/ 1578 h 1578"/>
                <a:gd name="T6" fmla="*/ 455 w 733"/>
                <a:gd name="T7" fmla="*/ 0 h 1578"/>
                <a:gd name="T8" fmla="*/ 0 w 733"/>
                <a:gd name="T9" fmla="*/ 63 h 1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3" h="1578">
                  <a:moveTo>
                    <a:pt x="0" y="63"/>
                  </a:moveTo>
                  <a:lnTo>
                    <a:pt x="175" y="1532"/>
                  </a:lnTo>
                  <a:lnTo>
                    <a:pt x="733" y="1578"/>
                  </a:lnTo>
                  <a:lnTo>
                    <a:pt x="455" y="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33474213-6992-43F2-BC4F-3BC493EAB398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870575" y="3322638"/>
              <a:ext cx="474663" cy="660400"/>
            </a:xfrm>
            <a:custGeom>
              <a:avLst/>
              <a:gdLst>
                <a:gd name="T0" fmla="*/ 458 w 1315"/>
                <a:gd name="T1" fmla="*/ 26 h 1825"/>
                <a:gd name="T2" fmla="*/ 20 w 1315"/>
                <a:gd name="T3" fmla="*/ 517 h 1825"/>
                <a:gd name="T4" fmla="*/ 184 w 1315"/>
                <a:gd name="T5" fmla="*/ 1381 h 1825"/>
                <a:gd name="T6" fmla="*/ 827 w 1315"/>
                <a:gd name="T7" fmla="*/ 1813 h 1825"/>
                <a:gd name="T8" fmla="*/ 1304 w 1315"/>
                <a:gd name="T9" fmla="*/ 1398 h 1825"/>
                <a:gd name="T10" fmla="*/ 1068 w 1315"/>
                <a:gd name="T11" fmla="*/ 402 h 1825"/>
                <a:gd name="T12" fmla="*/ 458 w 1315"/>
                <a:gd name="T13" fmla="*/ 26 h 1825"/>
                <a:gd name="T14" fmla="*/ 596 w 1315"/>
                <a:gd name="T15" fmla="*/ 1285 h 1825"/>
                <a:gd name="T16" fmla="*/ 450 w 1315"/>
                <a:gd name="T17" fmla="*/ 640 h 1825"/>
                <a:gd name="T18" fmla="*/ 520 w 1315"/>
                <a:gd name="T19" fmla="*/ 408 h 1825"/>
                <a:gd name="T20" fmla="*/ 695 w 1315"/>
                <a:gd name="T21" fmla="*/ 680 h 1825"/>
                <a:gd name="T22" fmla="*/ 826 w 1315"/>
                <a:gd name="T23" fmla="*/ 1254 h 1825"/>
                <a:gd name="T24" fmla="*/ 747 w 1315"/>
                <a:gd name="T25" fmla="*/ 1473 h 1825"/>
                <a:gd name="T26" fmla="*/ 596 w 1315"/>
                <a:gd name="T27" fmla="*/ 1285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15" h="1825">
                  <a:moveTo>
                    <a:pt x="458" y="26"/>
                  </a:moveTo>
                  <a:cubicBezTo>
                    <a:pt x="114" y="64"/>
                    <a:pt x="0" y="324"/>
                    <a:pt x="20" y="517"/>
                  </a:cubicBezTo>
                  <a:cubicBezTo>
                    <a:pt x="42" y="718"/>
                    <a:pt x="102" y="1090"/>
                    <a:pt x="184" y="1381"/>
                  </a:cubicBezTo>
                  <a:cubicBezTo>
                    <a:pt x="266" y="1672"/>
                    <a:pt x="516" y="1802"/>
                    <a:pt x="827" y="1813"/>
                  </a:cubicBezTo>
                  <a:cubicBezTo>
                    <a:pt x="1158" y="1825"/>
                    <a:pt x="1315" y="1597"/>
                    <a:pt x="1304" y="1398"/>
                  </a:cubicBezTo>
                  <a:cubicBezTo>
                    <a:pt x="1292" y="1178"/>
                    <a:pt x="1182" y="699"/>
                    <a:pt x="1068" y="402"/>
                  </a:cubicBezTo>
                  <a:cubicBezTo>
                    <a:pt x="953" y="105"/>
                    <a:pt x="693" y="0"/>
                    <a:pt x="458" y="26"/>
                  </a:cubicBezTo>
                  <a:close/>
                  <a:moveTo>
                    <a:pt x="596" y="1285"/>
                  </a:moveTo>
                  <a:cubicBezTo>
                    <a:pt x="568" y="1191"/>
                    <a:pt x="460" y="735"/>
                    <a:pt x="450" y="640"/>
                  </a:cubicBezTo>
                  <a:cubicBezTo>
                    <a:pt x="439" y="544"/>
                    <a:pt x="403" y="417"/>
                    <a:pt x="520" y="408"/>
                  </a:cubicBezTo>
                  <a:cubicBezTo>
                    <a:pt x="626" y="400"/>
                    <a:pt x="660" y="550"/>
                    <a:pt x="695" y="680"/>
                  </a:cubicBezTo>
                  <a:cubicBezTo>
                    <a:pt x="729" y="810"/>
                    <a:pt x="808" y="1135"/>
                    <a:pt x="826" y="1254"/>
                  </a:cubicBezTo>
                  <a:cubicBezTo>
                    <a:pt x="843" y="1373"/>
                    <a:pt x="834" y="1465"/>
                    <a:pt x="747" y="1473"/>
                  </a:cubicBezTo>
                  <a:cubicBezTo>
                    <a:pt x="661" y="1481"/>
                    <a:pt x="625" y="1379"/>
                    <a:pt x="596" y="12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DF87EFBB-C209-412B-B0D1-D887D00F7D3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578600" y="3225800"/>
              <a:ext cx="358775" cy="552450"/>
            </a:xfrm>
            <a:custGeom>
              <a:avLst/>
              <a:gdLst>
                <a:gd name="T0" fmla="*/ 0 w 992"/>
                <a:gd name="T1" fmla="*/ 51 h 1527"/>
                <a:gd name="T2" fmla="*/ 667 w 992"/>
                <a:gd name="T3" fmla="*/ 1527 h 1527"/>
                <a:gd name="T4" fmla="*/ 992 w 992"/>
                <a:gd name="T5" fmla="*/ 1284 h 1527"/>
                <a:gd name="T6" fmla="*/ 217 w 992"/>
                <a:gd name="T7" fmla="*/ 0 h 1527"/>
                <a:gd name="T8" fmla="*/ 0 w 992"/>
                <a:gd name="T9" fmla="*/ 51 h 1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2" h="1527">
                  <a:moveTo>
                    <a:pt x="0" y="51"/>
                  </a:moveTo>
                  <a:lnTo>
                    <a:pt x="667" y="1527"/>
                  </a:lnTo>
                  <a:lnTo>
                    <a:pt x="992" y="1284"/>
                  </a:lnTo>
                  <a:lnTo>
                    <a:pt x="217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E9DE2558-74A3-4ACE-B591-B5A52B128311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651625" y="3167063"/>
              <a:ext cx="482600" cy="528637"/>
            </a:xfrm>
            <a:custGeom>
              <a:avLst/>
              <a:gdLst>
                <a:gd name="T0" fmla="*/ 426 w 1339"/>
                <a:gd name="T1" fmla="*/ 331 h 1460"/>
                <a:gd name="T2" fmla="*/ 440 w 1339"/>
                <a:gd name="T3" fmla="*/ 270 h 1460"/>
                <a:gd name="T4" fmla="*/ 546 w 1339"/>
                <a:gd name="T5" fmla="*/ 333 h 1460"/>
                <a:gd name="T6" fmla="*/ 568 w 1339"/>
                <a:gd name="T7" fmla="*/ 362 h 1460"/>
                <a:gd name="T8" fmla="*/ 760 w 1339"/>
                <a:gd name="T9" fmla="*/ 291 h 1460"/>
                <a:gd name="T10" fmla="*/ 236 w 1339"/>
                <a:gd name="T11" fmla="*/ 84 h 1460"/>
                <a:gd name="T12" fmla="*/ 342 w 1339"/>
                <a:gd name="T13" fmla="*/ 545 h 1460"/>
                <a:gd name="T14" fmla="*/ 674 w 1339"/>
                <a:gd name="T15" fmla="*/ 700 h 1460"/>
                <a:gd name="T16" fmla="*/ 985 w 1339"/>
                <a:gd name="T17" fmla="*/ 872 h 1460"/>
                <a:gd name="T18" fmla="*/ 908 w 1339"/>
                <a:gd name="T19" fmla="*/ 949 h 1460"/>
                <a:gd name="T20" fmla="*/ 813 w 1339"/>
                <a:gd name="T21" fmla="*/ 844 h 1460"/>
                <a:gd name="T22" fmla="*/ 581 w 1339"/>
                <a:gd name="T23" fmla="*/ 981 h 1460"/>
                <a:gd name="T24" fmla="*/ 1186 w 1339"/>
                <a:gd name="T25" fmla="*/ 1177 h 1460"/>
                <a:gd name="T26" fmla="*/ 1180 w 1339"/>
                <a:gd name="T27" fmla="*/ 695 h 1460"/>
                <a:gd name="T28" fmla="*/ 720 w 1339"/>
                <a:gd name="T29" fmla="*/ 460 h 1460"/>
                <a:gd name="T30" fmla="*/ 426 w 1339"/>
                <a:gd name="T31" fmla="*/ 33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39" h="1460">
                  <a:moveTo>
                    <a:pt x="426" y="331"/>
                  </a:moveTo>
                  <a:cubicBezTo>
                    <a:pt x="398" y="291"/>
                    <a:pt x="414" y="273"/>
                    <a:pt x="440" y="270"/>
                  </a:cubicBezTo>
                  <a:cubicBezTo>
                    <a:pt x="472" y="267"/>
                    <a:pt x="511" y="293"/>
                    <a:pt x="546" y="333"/>
                  </a:cubicBezTo>
                  <a:cubicBezTo>
                    <a:pt x="556" y="344"/>
                    <a:pt x="568" y="362"/>
                    <a:pt x="568" y="362"/>
                  </a:cubicBezTo>
                  <a:lnTo>
                    <a:pt x="760" y="291"/>
                  </a:lnTo>
                  <a:cubicBezTo>
                    <a:pt x="740" y="256"/>
                    <a:pt x="510" y="0"/>
                    <a:pt x="236" y="84"/>
                  </a:cubicBezTo>
                  <a:cubicBezTo>
                    <a:pt x="0" y="156"/>
                    <a:pt x="250" y="472"/>
                    <a:pt x="342" y="545"/>
                  </a:cubicBezTo>
                  <a:cubicBezTo>
                    <a:pt x="406" y="597"/>
                    <a:pt x="496" y="649"/>
                    <a:pt x="674" y="700"/>
                  </a:cubicBezTo>
                  <a:cubicBezTo>
                    <a:pt x="852" y="751"/>
                    <a:pt x="956" y="766"/>
                    <a:pt x="985" y="872"/>
                  </a:cubicBezTo>
                  <a:cubicBezTo>
                    <a:pt x="1001" y="932"/>
                    <a:pt x="943" y="963"/>
                    <a:pt x="908" y="949"/>
                  </a:cubicBezTo>
                  <a:cubicBezTo>
                    <a:pt x="851" y="925"/>
                    <a:pt x="813" y="844"/>
                    <a:pt x="813" y="844"/>
                  </a:cubicBezTo>
                  <a:lnTo>
                    <a:pt x="581" y="981"/>
                  </a:lnTo>
                  <a:cubicBezTo>
                    <a:pt x="581" y="981"/>
                    <a:pt x="808" y="1460"/>
                    <a:pt x="1186" y="1177"/>
                  </a:cubicBezTo>
                  <a:cubicBezTo>
                    <a:pt x="1337" y="1064"/>
                    <a:pt x="1339" y="867"/>
                    <a:pt x="1180" y="695"/>
                  </a:cubicBezTo>
                  <a:cubicBezTo>
                    <a:pt x="1035" y="537"/>
                    <a:pt x="790" y="478"/>
                    <a:pt x="720" y="460"/>
                  </a:cubicBezTo>
                  <a:cubicBezTo>
                    <a:pt x="667" y="447"/>
                    <a:pt x="476" y="402"/>
                    <a:pt x="426" y="3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0A531544-FC4F-498E-94D6-5E7A3366902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859588" y="3138488"/>
              <a:ext cx="398463" cy="363537"/>
            </a:xfrm>
            <a:custGeom>
              <a:avLst/>
              <a:gdLst>
                <a:gd name="T0" fmla="*/ 622 w 1107"/>
                <a:gd name="T1" fmla="*/ 173 h 1000"/>
                <a:gd name="T2" fmla="*/ 451 w 1107"/>
                <a:gd name="T3" fmla="*/ 0 h 1000"/>
                <a:gd name="T4" fmla="*/ 0 w 1107"/>
                <a:gd name="T5" fmla="*/ 106 h 1000"/>
                <a:gd name="T6" fmla="*/ 190 w 1107"/>
                <a:gd name="T7" fmla="*/ 325 h 1000"/>
                <a:gd name="T8" fmla="*/ 314 w 1107"/>
                <a:gd name="T9" fmla="*/ 283 h 1000"/>
                <a:gd name="T10" fmla="*/ 913 w 1107"/>
                <a:gd name="T11" fmla="*/ 1000 h 1000"/>
                <a:gd name="T12" fmla="*/ 1107 w 1107"/>
                <a:gd name="T13" fmla="*/ 854 h 1000"/>
                <a:gd name="T14" fmla="*/ 503 w 1107"/>
                <a:gd name="T15" fmla="*/ 216 h 1000"/>
                <a:gd name="T16" fmla="*/ 622 w 1107"/>
                <a:gd name="T17" fmla="*/ 173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7" h="1000">
                  <a:moveTo>
                    <a:pt x="622" y="173"/>
                  </a:moveTo>
                  <a:lnTo>
                    <a:pt x="451" y="0"/>
                  </a:lnTo>
                  <a:lnTo>
                    <a:pt x="0" y="106"/>
                  </a:lnTo>
                  <a:lnTo>
                    <a:pt x="190" y="325"/>
                  </a:lnTo>
                  <a:lnTo>
                    <a:pt x="314" y="283"/>
                  </a:lnTo>
                  <a:lnTo>
                    <a:pt x="913" y="1000"/>
                  </a:lnTo>
                  <a:lnTo>
                    <a:pt x="1107" y="854"/>
                  </a:lnTo>
                  <a:lnTo>
                    <a:pt x="503" y="216"/>
                  </a:lnTo>
                  <a:lnTo>
                    <a:pt x="622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D67A009E-1C07-4471-9B07-E2F93AE5A9CA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054850" y="3089275"/>
              <a:ext cx="368300" cy="315912"/>
            </a:xfrm>
            <a:custGeom>
              <a:avLst/>
              <a:gdLst>
                <a:gd name="T0" fmla="*/ 889 w 1022"/>
                <a:gd name="T1" fmla="*/ 456 h 873"/>
                <a:gd name="T2" fmla="*/ 558 w 1022"/>
                <a:gd name="T3" fmla="*/ 139 h 873"/>
                <a:gd name="T4" fmla="*/ 154 w 1022"/>
                <a:gd name="T5" fmla="*/ 68 h 873"/>
                <a:gd name="T6" fmla="*/ 161 w 1022"/>
                <a:gd name="T7" fmla="*/ 385 h 873"/>
                <a:gd name="T8" fmla="*/ 507 w 1022"/>
                <a:gd name="T9" fmla="*/ 736 h 873"/>
                <a:gd name="T10" fmla="*/ 883 w 1022"/>
                <a:gd name="T11" fmla="*/ 766 h 873"/>
                <a:gd name="T12" fmla="*/ 889 w 1022"/>
                <a:gd name="T13" fmla="*/ 456 h 873"/>
                <a:gd name="T14" fmla="*/ 620 w 1022"/>
                <a:gd name="T15" fmla="*/ 570 h 873"/>
                <a:gd name="T16" fmla="*/ 347 w 1022"/>
                <a:gd name="T17" fmla="*/ 300 h 873"/>
                <a:gd name="T18" fmla="*/ 321 w 1022"/>
                <a:gd name="T19" fmla="*/ 202 h 873"/>
                <a:gd name="T20" fmla="*/ 441 w 1022"/>
                <a:gd name="T21" fmla="*/ 259 h 873"/>
                <a:gd name="T22" fmla="*/ 699 w 1022"/>
                <a:gd name="T23" fmla="*/ 513 h 873"/>
                <a:gd name="T24" fmla="*/ 729 w 1022"/>
                <a:gd name="T25" fmla="*/ 605 h 873"/>
                <a:gd name="T26" fmla="*/ 620 w 1022"/>
                <a:gd name="T27" fmla="*/ 570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2" h="873">
                  <a:moveTo>
                    <a:pt x="889" y="456"/>
                  </a:moveTo>
                  <a:cubicBezTo>
                    <a:pt x="827" y="376"/>
                    <a:pt x="630" y="193"/>
                    <a:pt x="558" y="139"/>
                  </a:cubicBezTo>
                  <a:cubicBezTo>
                    <a:pt x="486" y="85"/>
                    <a:pt x="324" y="0"/>
                    <a:pt x="154" y="68"/>
                  </a:cubicBezTo>
                  <a:cubicBezTo>
                    <a:pt x="65" y="103"/>
                    <a:pt x="0" y="213"/>
                    <a:pt x="161" y="385"/>
                  </a:cubicBezTo>
                  <a:cubicBezTo>
                    <a:pt x="323" y="557"/>
                    <a:pt x="432" y="674"/>
                    <a:pt x="507" y="736"/>
                  </a:cubicBezTo>
                  <a:cubicBezTo>
                    <a:pt x="582" y="798"/>
                    <a:pt x="744" y="873"/>
                    <a:pt x="883" y="766"/>
                  </a:cubicBezTo>
                  <a:cubicBezTo>
                    <a:pt x="1022" y="658"/>
                    <a:pt x="952" y="537"/>
                    <a:pt x="889" y="456"/>
                  </a:cubicBezTo>
                  <a:close/>
                  <a:moveTo>
                    <a:pt x="620" y="570"/>
                  </a:moveTo>
                  <a:cubicBezTo>
                    <a:pt x="587" y="543"/>
                    <a:pt x="376" y="331"/>
                    <a:pt x="347" y="300"/>
                  </a:cubicBezTo>
                  <a:cubicBezTo>
                    <a:pt x="319" y="269"/>
                    <a:pt x="280" y="218"/>
                    <a:pt x="321" y="202"/>
                  </a:cubicBezTo>
                  <a:cubicBezTo>
                    <a:pt x="363" y="186"/>
                    <a:pt x="415" y="234"/>
                    <a:pt x="441" y="259"/>
                  </a:cubicBezTo>
                  <a:cubicBezTo>
                    <a:pt x="466" y="284"/>
                    <a:pt x="679" y="492"/>
                    <a:pt x="699" y="513"/>
                  </a:cubicBezTo>
                  <a:cubicBezTo>
                    <a:pt x="719" y="535"/>
                    <a:pt x="760" y="584"/>
                    <a:pt x="729" y="605"/>
                  </a:cubicBezTo>
                  <a:cubicBezTo>
                    <a:pt x="699" y="626"/>
                    <a:pt x="653" y="597"/>
                    <a:pt x="620" y="5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5B92A854-FDE7-4301-94F5-445EF32A3B16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257925" y="3243263"/>
              <a:ext cx="460375" cy="752475"/>
            </a:xfrm>
            <a:custGeom>
              <a:avLst/>
              <a:gdLst>
                <a:gd name="T0" fmla="*/ 415 w 1275"/>
                <a:gd name="T1" fmla="*/ 113 h 2079"/>
                <a:gd name="T2" fmla="*/ 185 w 1275"/>
                <a:gd name="T3" fmla="*/ 167 h 2079"/>
                <a:gd name="T4" fmla="*/ 0 w 1275"/>
                <a:gd name="T5" fmla="*/ 193 h 2079"/>
                <a:gd name="T6" fmla="*/ 520 w 1275"/>
                <a:gd name="T7" fmla="*/ 2060 h 2079"/>
                <a:gd name="T8" fmla="*/ 754 w 1275"/>
                <a:gd name="T9" fmla="*/ 2079 h 2079"/>
                <a:gd name="T10" fmla="*/ 981 w 1275"/>
                <a:gd name="T11" fmla="*/ 1910 h 2079"/>
                <a:gd name="T12" fmla="*/ 794 w 1275"/>
                <a:gd name="T13" fmla="*/ 1327 h 2079"/>
                <a:gd name="T14" fmla="*/ 1026 w 1275"/>
                <a:gd name="T15" fmla="*/ 474 h 2079"/>
                <a:gd name="T16" fmla="*/ 415 w 1275"/>
                <a:gd name="T17" fmla="*/ 113 h 2079"/>
                <a:gd name="T18" fmla="*/ 667 w 1275"/>
                <a:gd name="T19" fmla="*/ 929 h 2079"/>
                <a:gd name="T20" fmla="*/ 509 w 1275"/>
                <a:gd name="T21" fmla="*/ 438 h 2079"/>
                <a:gd name="T22" fmla="*/ 577 w 1275"/>
                <a:gd name="T23" fmla="*/ 417 h 2079"/>
                <a:gd name="T24" fmla="*/ 636 w 1275"/>
                <a:gd name="T25" fmla="*/ 432 h 2079"/>
                <a:gd name="T26" fmla="*/ 805 w 1275"/>
                <a:gd name="T27" fmla="*/ 796 h 2079"/>
                <a:gd name="T28" fmla="*/ 753 w 1275"/>
                <a:gd name="T29" fmla="*/ 893 h 2079"/>
                <a:gd name="T30" fmla="*/ 667 w 1275"/>
                <a:gd name="T31" fmla="*/ 929 h 2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5" h="2079">
                  <a:moveTo>
                    <a:pt x="415" y="113"/>
                  </a:moveTo>
                  <a:cubicBezTo>
                    <a:pt x="356" y="126"/>
                    <a:pt x="185" y="167"/>
                    <a:pt x="185" y="167"/>
                  </a:cubicBezTo>
                  <a:lnTo>
                    <a:pt x="0" y="193"/>
                  </a:lnTo>
                  <a:lnTo>
                    <a:pt x="520" y="2060"/>
                  </a:lnTo>
                  <a:lnTo>
                    <a:pt x="754" y="2079"/>
                  </a:lnTo>
                  <a:lnTo>
                    <a:pt x="981" y="1910"/>
                  </a:lnTo>
                  <a:lnTo>
                    <a:pt x="794" y="1327"/>
                  </a:lnTo>
                  <a:cubicBezTo>
                    <a:pt x="1071" y="1180"/>
                    <a:pt x="1275" y="1021"/>
                    <a:pt x="1026" y="474"/>
                  </a:cubicBezTo>
                  <a:cubicBezTo>
                    <a:pt x="811" y="0"/>
                    <a:pt x="474" y="100"/>
                    <a:pt x="415" y="113"/>
                  </a:cubicBezTo>
                  <a:close/>
                  <a:moveTo>
                    <a:pt x="667" y="929"/>
                  </a:moveTo>
                  <a:lnTo>
                    <a:pt x="509" y="438"/>
                  </a:lnTo>
                  <a:cubicBezTo>
                    <a:pt x="509" y="438"/>
                    <a:pt x="547" y="423"/>
                    <a:pt x="577" y="417"/>
                  </a:cubicBezTo>
                  <a:cubicBezTo>
                    <a:pt x="595" y="413"/>
                    <a:pt x="612" y="418"/>
                    <a:pt x="636" y="432"/>
                  </a:cubicBezTo>
                  <a:cubicBezTo>
                    <a:pt x="702" y="471"/>
                    <a:pt x="800" y="684"/>
                    <a:pt x="805" y="796"/>
                  </a:cubicBezTo>
                  <a:cubicBezTo>
                    <a:pt x="807" y="849"/>
                    <a:pt x="785" y="877"/>
                    <a:pt x="753" y="893"/>
                  </a:cubicBezTo>
                  <a:cubicBezTo>
                    <a:pt x="714" y="911"/>
                    <a:pt x="667" y="929"/>
                    <a:pt x="667" y="9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9600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t">
    <p:bg>
      <p:bgPr>
        <a:solidFill>
          <a:srgbClr val="FFC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1" name="Ryhmä 400">
            <a:extLst>
              <a:ext uri="{FF2B5EF4-FFF2-40B4-BE49-F238E27FC236}">
                <a16:creationId xmlns:a16="http://schemas.microsoft.com/office/drawing/2014/main" id="{41847105-1B8A-493D-8A1C-DDBD434C5D0A}"/>
              </a:ext>
            </a:extLst>
          </p:cNvPr>
          <p:cNvGrpSpPr/>
          <p:nvPr userDrawn="1"/>
        </p:nvGrpSpPr>
        <p:grpSpPr bwMode="black">
          <a:xfrm>
            <a:off x="0" y="0"/>
            <a:ext cx="12193200" cy="6858000"/>
            <a:chOff x="28576" y="7938"/>
            <a:chExt cx="12142788" cy="6835776"/>
          </a:xfrm>
          <a:solidFill>
            <a:srgbClr val="FFFFFF"/>
          </a:solidFill>
        </p:grpSpPr>
        <p:sp>
          <p:nvSpPr>
            <p:cNvPr id="201" name="Freeform 5">
              <a:extLst>
                <a:ext uri="{FF2B5EF4-FFF2-40B4-BE49-F238E27FC236}">
                  <a16:creationId xmlns:a16="http://schemas.microsoft.com/office/drawing/2014/main" id="{BC7DE255-A012-43E4-AC53-9535F24CB0FB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669214" y="927101"/>
              <a:ext cx="354013" cy="177800"/>
            </a:xfrm>
            <a:custGeom>
              <a:avLst/>
              <a:gdLst>
                <a:gd name="T0" fmla="*/ 260 w 987"/>
                <a:gd name="T1" fmla="*/ 0 h 497"/>
                <a:gd name="T2" fmla="*/ 0 w 987"/>
                <a:gd name="T3" fmla="*/ 226 h 497"/>
                <a:gd name="T4" fmla="*/ 201 w 987"/>
                <a:gd name="T5" fmla="*/ 304 h 497"/>
                <a:gd name="T6" fmla="*/ 268 w 987"/>
                <a:gd name="T7" fmla="*/ 233 h 497"/>
                <a:gd name="T8" fmla="*/ 910 w 987"/>
                <a:gd name="T9" fmla="*/ 497 h 497"/>
                <a:gd name="T10" fmla="*/ 987 w 987"/>
                <a:gd name="T11" fmla="*/ 334 h 497"/>
                <a:gd name="T12" fmla="*/ 368 w 987"/>
                <a:gd name="T13" fmla="*/ 124 h 497"/>
                <a:gd name="T14" fmla="*/ 432 w 987"/>
                <a:gd name="T15" fmla="*/ 54 h 497"/>
                <a:gd name="T16" fmla="*/ 260 w 987"/>
                <a:gd name="T17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7" h="497">
                  <a:moveTo>
                    <a:pt x="260" y="0"/>
                  </a:moveTo>
                  <a:lnTo>
                    <a:pt x="0" y="226"/>
                  </a:lnTo>
                  <a:lnTo>
                    <a:pt x="201" y="304"/>
                  </a:lnTo>
                  <a:lnTo>
                    <a:pt x="268" y="233"/>
                  </a:lnTo>
                  <a:lnTo>
                    <a:pt x="910" y="497"/>
                  </a:lnTo>
                  <a:lnTo>
                    <a:pt x="987" y="334"/>
                  </a:lnTo>
                  <a:lnTo>
                    <a:pt x="368" y="124"/>
                  </a:lnTo>
                  <a:lnTo>
                    <a:pt x="432" y="54"/>
                  </a:lnTo>
                  <a:lnTo>
                    <a:pt x="2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2" name="Freeform 6">
              <a:extLst>
                <a:ext uri="{FF2B5EF4-FFF2-40B4-BE49-F238E27FC236}">
                  <a16:creationId xmlns:a16="http://schemas.microsoft.com/office/drawing/2014/main" id="{A09ED56A-B79D-4830-823F-F64DFA64D490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550151" y="4310063"/>
              <a:ext cx="427038" cy="307975"/>
            </a:xfrm>
            <a:custGeom>
              <a:avLst/>
              <a:gdLst>
                <a:gd name="T0" fmla="*/ 328 w 1193"/>
                <a:gd name="T1" fmla="*/ 202 h 857"/>
                <a:gd name="T2" fmla="*/ 420 w 1193"/>
                <a:gd name="T3" fmla="*/ 207 h 857"/>
                <a:gd name="T4" fmla="*/ 444 w 1193"/>
                <a:gd name="T5" fmla="*/ 218 h 857"/>
                <a:gd name="T6" fmla="*/ 546 w 1193"/>
                <a:gd name="T7" fmla="*/ 105 h 857"/>
                <a:gd name="T8" fmla="*/ 130 w 1193"/>
                <a:gd name="T9" fmla="*/ 151 h 857"/>
                <a:gd name="T10" fmla="*/ 359 w 1193"/>
                <a:gd name="T11" fmla="*/ 417 h 857"/>
                <a:gd name="T12" fmla="*/ 631 w 1193"/>
                <a:gd name="T13" fmla="*/ 404 h 857"/>
                <a:gd name="T14" fmla="*/ 895 w 1193"/>
                <a:gd name="T15" fmla="*/ 409 h 857"/>
                <a:gd name="T16" fmla="*/ 871 w 1193"/>
                <a:gd name="T17" fmla="*/ 486 h 857"/>
                <a:gd name="T18" fmla="*/ 772 w 1193"/>
                <a:gd name="T19" fmla="*/ 450 h 857"/>
                <a:gd name="T20" fmla="*/ 667 w 1193"/>
                <a:gd name="T21" fmla="*/ 620 h 857"/>
                <a:gd name="T22" fmla="*/ 1133 w 1193"/>
                <a:gd name="T23" fmla="*/ 539 h 857"/>
                <a:gd name="T24" fmla="*/ 962 w 1193"/>
                <a:gd name="T25" fmla="*/ 225 h 857"/>
                <a:gd name="T26" fmla="*/ 578 w 1193"/>
                <a:gd name="T27" fmla="*/ 230 h 857"/>
                <a:gd name="T28" fmla="*/ 340 w 1193"/>
                <a:gd name="T29" fmla="*/ 247 h 857"/>
                <a:gd name="T30" fmla="*/ 328 w 1193"/>
                <a:gd name="T31" fmla="*/ 202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93" h="857">
                  <a:moveTo>
                    <a:pt x="328" y="202"/>
                  </a:moveTo>
                  <a:cubicBezTo>
                    <a:pt x="348" y="189"/>
                    <a:pt x="383" y="193"/>
                    <a:pt x="420" y="207"/>
                  </a:cubicBezTo>
                  <a:cubicBezTo>
                    <a:pt x="430" y="211"/>
                    <a:pt x="444" y="218"/>
                    <a:pt x="444" y="218"/>
                  </a:cubicBezTo>
                  <a:lnTo>
                    <a:pt x="546" y="105"/>
                  </a:lnTo>
                  <a:cubicBezTo>
                    <a:pt x="521" y="89"/>
                    <a:pt x="280" y="0"/>
                    <a:pt x="130" y="151"/>
                  </a:cubicBezTo>
                  <a:cubicBezTo>
                    <a:pt x="0" y="280"/>
                    <a:pt x="273" y="401"/>
                    <a:pt x="359" y="417"/>
                  </a:cubicBezTo>
                  <a:cubicBezTo>
                    <a:pt x="419" y="429"/>
                    <a:pt x="496" y="432"/>
                    <a:pt x="631" y="404"/>
                  </a:cubicBezTo>
                  <a:cubicBezTo>
                    <a:pt x="766" y="376"/>
                    <a:pt x="839" y="349"/>
                    <a:pt x="895" y="409"/>
                  </a:cubicBezTo>
                  <a:cubicBezTo>
                    <a:pt x="926" y="443"/>
                    <a:pt x="899" y="483"/>
                    <a:pt x="871" y="486"/>
                  </a:cubicBezTo>
                  <a:cubicBezTo>
                    <a:pt x="825" y="490"/>
                    <a:pt x="772" y="450"/>
                    <a:pt x="772" y="450"/>
                  </a:cubicBezTo>
                  <a:lnTo>
                    <a:pt x="667" y="620"/>
                  </a:lnTo>
                  <a:cubicBezTo>
                    <a:pt x="667" y="620"/>
                    <a:pt x="983" y="857"/>
                    <a:pt x="1133" y="539"/>
                  </a:cubicBezTo>
                  <a:cubicBezTo>
                    <a:pt x="1193" y="413"/>
                    <a:pt x="1126" y="283"/>
                    <a:pt x="962" y="225"/>
                  </a:cubicBezTo>
                  <a:cubicBezTo>
                    <a:pt x="812" y="171"/>
                    <a:pt x="630" y="218"/>
                    <a:pt x="578" y="230"/>
                  </a:cubicBezTo>
                  <a:cubicBezTo>
                    <a:pt x="538" y="240"/>
                    <a:pt x="397" y="276"/>
                    <a:pt x="340" y="247"/>
                  </a:cubicBezTo>
                  <a:cubicBezTo>
                    <a:pt x="308" y="231"/>
                    <a:pt x="312" y="213"/>
                    <a:pt x="328" y="2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Freeform 7">
              <a:extLst>
                <a:ext uri="{FF2B5EF4-FFF2-40B4-BE49-F238E27FC236}">
                  <a16:creationId xmlns:a16="http://schemas.microsoft.com/office/drawing/2014/main" id="{C701E31B-D7D8-43FB-A0BB-1676676AF86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561389" y="2216151"/>
              <a:ext cx="276225" cy="407988"/>
            </a:xfrm>
            <a:custGeom>
              <a:avLst/>
              <a:gdLst>
                <a:gd name="T0" fmla="*/ 0 w 771"/>
                <a:gd name="T1" fmla="*/ 532 h 1138"/>
                <a:gd name="T2" fmla="*/ 312 w 771"/>
                <a:gd name="T3" fmla="*/ 789 h 1138"/>
                <a:gd name="T4" fmla="*/ 400 w 771"/>
                <a:gd name="T5" fmla="*/ 1138 h 1138"/>
                <a:gd name="T6" fmla="*/ 771 w 771"/>
                <a:gd name="T7" fmla="*/ 979 h 1138"/>
                <a:gd name="T8" fmla="*/ 666 w 771"/>
                <a:gd name="T9" fmla="*/ 599 h 1138"/>
                <a:gd name="T10" fmla="*/ 741 w 771"/>
                <a:gd name="T11" fmla="*/ 0 h 1138"/>
                <a:gd name="T12" fmla="*/ 446 w 771"/>
                <a:gd name="T13" fmla="*/ 212 h 1138"/>
                <a:gd name="T14" fmla="*/ 418 w 771"/>
                <a:gd name="T15" fmla="*/ 518 h 1138"/>
                <a:gd name="T16" fmla="*/ 267 w 771"/>
                <a:gd name="T17" fmla="*/ 340 h 1138"/>
                <a:gd name="T18" fmla="*/ 0 w 771"/>
                <a:gd name="T19" fmla="*/ 532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1" h="1138">
                  <a:moveTo>
                    <a:pt x="0" y="532"/>
                  </a:moveTo>
                  <a:lnTo>
                    <a:pt x="312" y="789"/>
                  </a:lnTo>
                  <a:lnTo>
                    <a:pt x="400" y="1138"/>
                  </a:lnTo>
                  <a:lnTo>
                    <a:pt x="771" y="979"/>
                  </a:lnTo>
                  <a:lnTo>
                    <a:pt x="666" y="599"/>
                  </a:lnTo>
                  <a:lnTo>
                    <a:pt x="741" y="0"/>
                  </a:lnTo>
                  <a:lnTo>
                    <a:pt x="446" y="212"/>
                  </a:lnTo>
                  <a:lnTo>
                    <a:pt x="418" y="518"/>
                  </a:lnTo>
                  <a:lnTo>
                    <a:pt x="267" y="340"/>
                  </a:lnTo>
                  <a:lnTo>
                    <a:pt x="0" y="5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Freeform 8">
              <a:extLst>
                <a:ext uri="{FF2B5EF4-FFF2-40B4-BE49-F238E27FC236}">
                  <a16:creationId xmlns:a16="http://schemas.microsoft.com/office/drawing/2014/main" id="{7F4DE1B9-0F9C-4C3C-B435-17F9D343C2F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669214" y="4229101"/>
              <a:ext cx="354013" cy="177800"/>
            </a:xfrm>
            <a:custGeom>
              <a:avLst/>
              <a:gdLst>
                <a:gd name="T0" fmla="*/ 432 w 987"/>
                <a:gd name="T1" fmla="*/ 54 h 497"/>
                <a:gd name="T2" fmla="*/ 260 w 987"/>
                <a:gd name="T3" fmla="*/ 0 h 497"/>
                <a:gd name="T4" fmla="*/ 0 w 987"/>
                <a:gd name="T5" fmla="*/ 226 h 497"/>
                <a:gd name="T6" fmla="*/ 201 w 987"/>
                <a:gd name="T7" fmla="*/ 303 h 497"/>
                <a:gd name="T8" fmla="*/ 268 w 987"/>
                <a:gd name="T9" fmla="*/ 233 h 497"/>
                <a:gd name="T10" fmla="*/ 910 w 987"/>
                <a:gd name="T11" fmla="*/ 497 h 497"/>
                <a:gd name="T12" fmla="*/ 987 w 987"/>
                <a:gd name="T13" fmla="*/ 333 h 497"/>
                <a:gd name="T14" fmla="*/ 368 w 987"/>
                <a:gd name="T15" fmla="*/ 123 h 497"/>
                <a:gd name="T16" fmla="*/ 432 w 987"/>
                <a:gd name="T17" fmla="*/ 54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7" h="497">
                  <a:moveTo>
                    <a:pt x="432" y="54"/>
                  </a:moveTo>
                  <a:lnTo>
                    <a:pt x="260" y="0"/>
                  </a:lnTo>
                  <a:lnTo>
                    <a:pt x="0" y="226"/>
                  </a:lnTo>
                  <a:lnTo>
                    <a:pt x="201" y="303"/>
                  </a:lnTo>
                  <a:lnTo>
                    <a:pt x="268" y="233"/>
                  </a:lnTo>
                  <a:lnTo>
                    <a:pt x="910" y="497"/>
                  </a:lnTo>
                  <a:lnTo>
                    <a:pt x="987" y="333"/>
                  </a:lnTo>
                  <a:lnTo>
                    <a:pt x="368" y="123"/>
                  </a:lnTo>
                  <a:lnTo>
                    <a:pt x="432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Freeform 9">
              <a:extLst>
                <a:ext uri="{FF2B5EF4-FFF2-40B4-BE49-F238E27FC236}">
                  <a16:creationId xmlns:a16="http://schemas.microsoft.com/office/drawing/2014/main" id="{72C894B1-CD95-4D09-A553-8E4BCE3A6B11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280401" y="1700213"/>
              <a:ext cx="381000" cy="658813"/>
            </a:xfrm>
            <a:custGeom>
              <a:avLst/>
              <a:gdLst>
                <a:gd name="T0" fmla="*/ 331 w 1063"/>
                <a:gd name="T1" fmla="*/ 723 h 1839"/>
                <a:gd name="T2" fmla="*/ 750 w 1063"/>
                <a:gd name="T3" fmla="*/ 1839 h 1839"/>
                <a:gd name="T4" fmla="*/ 1063 w 1063"/>
                <a:gd name="T5" fmla="*/ 1618 h 1839"/>
                <a:gd name="T6" fmla="*/ 649 w 1063"/>
                <a:gd name="T7" fmla="*/ 481 h 1839"/>
                <a:gd name="T8" fmla="*/ 836 w 1063"/>
                <a:gd name="T9" fmla="*/ 341 h 1839"/>
                <a:gd name="T10" fmla="*/ 728 w 1063"/>
                <a:gd name="T11" fmla="*/ 0 h 1839"/>
                <a:gd name="T12" fmla="*/ 0 w 1063"/>
                <a:gd name="T13" fmla="*/ 539 h 1839"/>
                <a:gd name="T14" fmla="*/ 132 w 1063"/>
                <a:gd name="T15" fmla="*/ 873 h 1839"/>
                <a:gd name="T16" fmla="*/ 331 w 1063"/>
                <a:gd name="T17" fmla="*/ 723 h 1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3" h="1839">
                  <a:moveTo>
                    <a:pt x="331" y="723"/>
                  </a:moveTo>
                  <a:lnTo>
                    <a:pt x="750" y="1839"/>
                  </a:lnTo>
                  <a:lnTo>
                    <a:pt x="1063" y="1618"/>
                  </a:lnTo>
                  <a:lnTo>
                    <a:pt x="649" y="481"/>
                  </a:lnTo>
                  <a:lnTo>
                    <a:pt x="836" y="341"/>
                  </a:lnTo>
                  <a:lnTo>
                    <a:pt x="728" y="0"/>
                  </a:lnTo>
                  <a:lnTo>
                    <a:pt x="0" y="539"/>
                  </a:lnTo>
                  <a:lnTo>
                    <a:pt x="132" y="873"/>
                  </a:lnTo>
                  <a:lnTo>
                    <a:pt x="331" y="7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" name="Freeform 10">
              <a:extLst>
                <a:ext uri="{FF2B5EF4-FFF2-40B4-BE49-F238E27FC236}">
                  <a16:creationId xmlns:a16="http://schemas.microsoft.com/office/drawing/2014/main" id="{9F4559CB-0BE8-476A-90A6-9AFB3B102C8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615239" y="2633663"/>
              <a:ext cx="317500" cy="160338"/>
            </a:xfrm>
            <a:custGeom>
              <a:avLst/>
              <a:gdLst>
                <a:gd name="T0" fmla="*/ 888 w 888"/>
                <a:gd name="T1" fmla="*/ 300 h 447"/>
                <a:gd name="T2" fmla="*/ 331 w 888"/>
                <a:gd name="T3" fmla="*/ 111 h 447"/>
                <a:gd name="T4" fmla="*/ 389 w 888"/>
                <a:gd name="T5" fmla="*/ 48 h 447"/>
                <a:gd name="T6" fmla="*/ 234 w 888"/>
                <a:gd name="T7" fmla="*/ 0 h 447"/>
                <a:gd name="T8" fmla="*/ 0 w 888"/>
                <a:gd name="T9" fmla="*/ 203 h 447"/>
                <a:gd name="T10" fmla="*/ 180 w 888"/>
                <a:gd name="T11" fmla="*/ 273 h 447"/>
                <a:gd name="T12" fmla="*/ 241 w 888"/>
                <a:gd name="T13" fmla="*/ 210 h 447"/>
                <a:gd name="T14" fmla="*/ 819 w 888"/>
                <a:gd name="T15" fmla="*/ 447 h 447"/>
                <a:gd name="T16" fmla="*/ 888 w 888"/>
                <a:gd name="T17" fmla="*/ 30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8" h="447">
                  <a:moveTo>
                    <a:pt x="888" y="300"/>
                  </a:moveTo>
                  <a:lnTo>
                    <a:pt x="331" y="111"/>
                  </a:lnTo>
                  <a:lnTo>
                    <a:pt x="389" y="48"/>
                  </a:lnTo>
                  <a:lnTo>
                    <a:pt x="234" y="0"/>
                  </a:lnTo>
                  <a:lnTo>
                    <a:pt x="0" y="203"/>
                  </a:lnTo>
                  <a:lnTo>
                    <a:pt x="180" y="273"/>
                  </a:lnTo>
                  <a:lnTo>
                    <a:pt x="241" y="210"/>
                  </a:lnTo>
                  <a:lnTo>
                    <a:pt x="819" y="447"/>
                  </a:lnTo>
                  <a:lnTo>
                    <a:pt x="888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Freeform 11">
              <a:extLst>
                <a:ext uri="{FF2B5EF4-FFF2-40B4-BE49-F238E27FC236}">
                  <a16:creationId xmlns:a16="http://schemas.microsoft.com/office/drawing/2014/main" id="{C34C3E31-212C-456E-B89F-611E8FEB26A4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793039" y="4143376"/>
              <a:ext cx="295275" cy="157163"/>
            </a:xfrm>
            <a:custGeom>
              <a:avLst/>
              <a:gdLst>
                <a:gd name="T0" fmla="*/ 669 w 825"/>
                <a:gd name="T1" fmla="*/ 105 h 436"/>
                <a:gd name="T2" fmla="*/ 341 w 825"/>
                <a:gd name="T3" fmla="*/ 11 h 436"/>
                <a:gd name="T4" fmla="*/ 51 w 825"/>
                <a:gd name="T5" fmla="*/ 105 h 436"/>
                <a:gd name="T6" fmla="*/ 166 w 825"/>
                <a:gd name="T7" fmla="*/ 310 h 436"/>
                <a:gd name="T8" fmla="*/ 514 w 825"/>
                <a:gd name="T9" fmla="*/ 421 h 436"/>
                <a:gd name="T10" fmla="*/ 772 w 825"/>
                <a:gd name="T11" fmla="*/ 310 h 436"/>
                <a:gd name="T12" fmla="*/ 669 w 825"/>
                <a:gd name="T13" fmla="*/ 105 h 436"/>
                <a:gd name="T14" fmla="*/ 615 w 825"/>
                <a:gd name="T15" fmla="*/ 258 h 436"/>
                <a:gd name="T16" fmla="*/ 531 w 825"/>
                <a:gd name="T17" fmla="*/ 273 h 436"/>
                <a:gd name="T18" fmla="*/ 258 w 825"/>
                <a:gd name="T19" fmla="*/ 190 h 436"/>
                <a:gd name="T20" fmla="*/ 207 w 825"/>
                <a:gd name="T21" fmla="*/ 135 h 436"/>
                <a:gd name="T22" fmla="*/ 305 w 825"/>
                <a:gd name="T23" fmla="*/ 131 h 436"/>
                <a:gd name="T24" fmla="*/ 563 w 825"/>
                <a:gd name="T25" fmla="*/ 208 h 436"/>
                <a:gd name="T26" fmla="*/ 615 w 825"/>
                <a:gd name="T27" fmla="*/ 258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5" h="436">
                  <a:moveTo>
                    <a:pt x="669" y="105"/>
                  </a:moveTo>
                  <a:cubicBezTo>
                    <a:pt x="600" y="74"/>
                    <a:pt x="407" y="22"/>
                    <a:pt x="341" y="11"/>
                  </a:cubicBezTo>
                  <a:cubicBezTo>
                    <a:pt x="275" y="0"/>
                    <a:pt x="139" y="1"/>
                    <a:pt x="51" y="105"/>
                  </a:cubicBezTo>
                  <a:cubicBezTo>
                    <a:pt x="4" y="159"/>
                    <a:pt x="0" y="253"/>
                    <a:pt x="166" y="310"/>
                  </a:cubicBezTo>
                  <a:cubicBezTo>
                    <a:pt x="331" y="367"/>
                    <a:pt x="444" y="406"/>
                    <a:pt x="514" y="421"/>
                  </a:cubicBezTo>
                  <a:cubicBezTo>
                    <a:pt x="585" y="436"/>
                    <a:pt x="718" y="429"/>
                    <a:pt x="772" y="310"/>
                  </a:cubicBezTo>
                  <a:cubicBezTo>
                    <a:pt x="825" y="191"/>
                    <a:pt x="738" y="136"/>
                    <a:pt x="669" y="105"/>
                  </a:cubicBezTo>
                  <a:close/>
                  <a:moveTo>
                    <a:pt x="615" y="258"/>
                  </a:moveTo>
                  <a:cubicBezTo>
                    <a:pt x="602" y="282"/>
                    <a:pt x="562" y="279"/>
                    <a:pt x="531" y="273"/>
                  </a:cubicBezTo>
                  <a:cubicBezTo>
                    <a:pt x="500" y="266"/>
                    <a:pt x="288" y="201"/>
                    <a:pt x="258" y="190"/>
                  </a:cubicBezTo>
                  <a:cubicBezTo>
                    <a:pt x="229" y="179"/>
                    <a:pt x="186" y="159"/>
                    <a:pt x="207" y="135"/>
                  </a:cubicBezTo>
                  <a:cubicBezTo>
                    <a:pt x="229" y="110"/>
                    <a:pt x="280" y="123"/>
                    <a:pt x="305" y="131"/>
                  </a:cubicBezTo>
                  <a:cubicBezTo>
                    <a:pt x="331" y="139"/>
                    <a:pt x="543" y="201"/>
                    <a:pt x="563" y="208"/>
                  </a:cubicBezTo>
                  <a:cubicBezTo>
                    <a:pt x="584" y="216"/>
                    <a:pt x="628" y="233"/>
                    <a:pt x="615" y="2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12">
              <a:extLst>
                <a:ext uri="{FF2B5EF4-FFF2-40B4-BE49-F238E27FC236}">
                  <a16:creationId xmlns:a16="http://schemas.microsoft.com/office/drawing/2014/main" id="{4EC99CE7-AE39-48D1-9EE8-40DE27686240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280401" y="5002213"/>
              <a:ext cx="381000" cy="658813"/>
            </a:xfrm>
            <a:custGeom>
              <a:avLst/>
              <a:gdLst>
                <a:gd name="T0" fmla="*/ 750 w 1063"/>
                <a:gd name="T1" fmla="*/ 1839 h 1839"/>
                <a:gd name="T2" fmla="*/ 1063 w 1063"/>
                <a:gd name="T3" fmla="*/ 1617 h 1839"/>
                <a:gd name="T4" fmla="*/ 649 w 1063"/>
                <a:gd name="T5" fmla="*/ 481 h 1839"/>
                <a:gd name="T6" fmla="*/ 836 w 1063"/>
                <a:gd name="T7" fmla="*/ 341 h 1839"/>
                <a:gd name="T8" fmla="*/ 728 w 1063"/>
                <a:gd name="T9" fmla="*/ 0 h 1839"/>
                <a:gd name="T10" fmla="*/ 0 w 1063"/>
                <a:gd name="T11" fmla="*/ 539 h 1839"/>
                <a:gd name="T12" fmla="*/ 132 w 1063"/>
                <a:gd name="T13" fmla="*/ 872 h 1839"/>
                <a:gd name="T14" fmla="*/ 331 w 1063"/>
                <a:gd name="T15" fmla="*/ 722 h 1839"/>
                <a:gd name="T16" fmla="*/ 750 w 1063"/>
                <a:gd name="T17" fmla="*/ 1839 h 1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3" h="1839">
                  <a:moveTo>
                    <a:pt x="750" y="1839"/>
                  </a:moveTo>
                  <a:lnTo>
                    <a:pt x="1063" y="1617"/>
                  </a:lnTo>
                  <a:lnTo>
                    <a:pt x="649" y="481"/>
                  </a:lnTo>
                  <a:lnTo>
                    <a:pt x="836" y="341"/>
                  </a:lnTo>
                  <a:lnTo>
                    <a:pt x="728" y="0"/>
                  </a:lnTo>
                  <a:lnTo>
                    <a:pt x="0" y="539"/>
                  </a:lnTo>
                  <a:lnTo>
                    <a:pt x="132" y="872"/>
                  </a:lnTo>
                  <a:lnTo>
                    <a:pt x="331" y="722"/>
                  </a:lnTo>
                  <a:lnTo>
                    <a:pt x="750" y="18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13">
              <a:extLst>
                <a:ext uri="{FF2B5EF4-FFF2-40B4-BE49-F238E27FC236}">
                  <a16:creationId xmlns:a16="http://schemas.microsoft.com/office/drawing/2014/main" id="{F5A44898-FAB2-4FFB-A8CA-88C23BEEF116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9202739" y="5140326"/>
              <a:ext cx="473075" cy="454025"/>
            </a:xfrm>
            <a:custGeom>
              <a:avLst/>
              <a:gdLst>
                <a:gd name="T0" fmla="*/ 1244 w 1320"/>
                <a:gd name="T1" fmla="*/ 727 h 1267"/>
                <a:gd name="T2" fmla="*/ 743 w 1320"/>
                <a:gd name="T3" fmla="*/ 155 h 1267"/>
                <a:gd name="T4" fmla="*/ 212 w 1320"/>
                <a:gd name="T5" fmla="*/ 119 h 1267"/>
                <a:gd name="T6" fmla="*/ 95 w 1320"/>
                <a:gd name="T7" fmla="*/ 594 h 1267"/>
                <a:gd name="T8" fmla="*/ 502 w 1320"/>
                <a:gd name="T9" fmla="*/ 1105 h 1267"/>
                <a:gd name="T10" fmla="*/ 1074 w 1320"/>
                <a:gd name="T11" fmla="*/ 1165 h 1267"/>
                <a:gd name="T12" fmla="*/ 1244 w 1320"/>
                <a:gd name="T13" fmla="*/ 727 h 1267"/>
                <a:gd name="T14" fmla="*/ 904 w 1320"/>
                <a:gd name="T15" fmla="*/ 970 h 1267"/>
                <a:gd name="T16" fmla="*/ 739 w 1320"/>
                <a:gd name="T17" fmla="*/ 899 h 1267"/>
                <a:gd name="T18" fmla="*/ 419 w 1320"/>
                <a:gd name="T19" fmla="*/ 526 h 1267"/>
                <a:gd name="T20" fmla="*/ 385 w 1320"/>
                <a:gd name="T21" fmla="*/ 349 h 1267"/>
                <a:gd name="T22" fmla="*/ 594 w 1320"/>
                <a:gd name="T23" fmla="*/ 467 h 1267"/>
                <a:gd name="T24" fmla="*/ 879 w 1320"/>
                <a:gd name="T25" fmla="*/ 799 h 1267"/>
                <a:gd name="T26" fmla="*/ 904 w 1320"/>
                <a:gd name="T27" fmla="*/ 970 h 1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0" h="1267">
                  <a:moveTo>
                    <a:pt x="1244" y="727"/>
                  </a:moveTo>
                  <a:cubicBezTo>
                    <a:pt x="1159" y="587"/>
                    <a:pt x="921" y="310"/>
                    <a:pt x="743" y="155"/>
                  </a:cubicBezTo>
                  <a:cubicBezTo>
                    <a:pt x="565" y="0"/>
                    <a:pt x="357" y="21"/>
                    <a:pt x="212" y="119"/>
                  </a:cubicBezTo>
                  <a:cubicBezTo>
                    <a:pt x="0" y="264"/>
                    <a:pt x="14" y="474"/>
                    <a:pt x="95" y="594"/>
                  </a:cubicBezTo>
                  <a:cubicBezTo>
                    <a:pt x="179" y="719"/>
                    <a:pt x="347" y="942"/>
                    <a:pt x="502" y="1105"/>
                  </a:cubicBezTo>
                  <a:cubicBezTo>
                    <a:pt x="657" y="1267"/>
                    <a:pt x="866" y="1266"/>
                    <a:pt x="1074" y="1165"/>
                  </a:cubicBezTo>
                  <a:cubicBezTo>
                    <a:pt x="1296" y="1058"/>
                    <a:pt x="1320" y="855"/>
                    <a:pt x="1244" y="727"/>
                  </a:cubicBezTo>
                  <a:close/>
                  <a:moveTo>
                    <a:pt x="904" y="970"/>
                  </a:moveTo>
                  <a:cubicBezTo>
                    <a:pt x="850" y="1005"/>
                    <a:pt x="791" y="951"/>
                    <a:pt x="739" y="899"/>
                  </a:cubicBezTo>
                  <a:cubicBezTo>
                    <a:pt x="688" y="846"/>
                    <a:pt x="459" y="584"/>
                    <a:pt x="419" y="526"/>
                  </a:cubicBezTo>
                  <a:cubicBezTo>
                    <a:pt x="379" y="467"/>
                    <a:pt x="311" y="395"/>
                    <a:pt x="385" y="349"/>
                  </a:cubicBezTo>
                  <a:cubicBezTo>
                    <a:pt x="452" y="307"/>
                    <a:pt x="526" y="393"/>
                    <a:pt x="594" y="467"/>
                  </a:cubicBezTo>
                  <a:cubicBezTo>
                    <a:pt x="662" y="540"/>
                    <a:pt x="827" y="727"/>
                    <a:pt x="879" y="799"/>
                  </a:cubicBezTo>
                  <a:cubicBezTo>
                    <a:pt x="932" y="871"/>
                    <a:pt x="958" y="935"/>
                    <a:pt x="904" y="9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" name="Freeform 14">
              <a:extLst>
                <a:ext uri="{FF2B5EF4-FFF2-40B4-BE49-F238E27FC236}">
                  <a16:creationId xmlns:a16="http://schemas.microsoft.com/office/drawing/2014/main" id="{7660E842-F019-4B38-8E42-3349B6609B75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375651" y="3378201"/>
              <a:ext cx="342900" cy="593725"/>
            </a:xfrm>
            <a:custGeom>
              <a:avLst/>
              <a:gdLst>
                <a:gd name="T0" fmla="*/ 118 w 956"/>
                <a:gd name="T1" fmla="*/ 785 h 1655"/>
                <a:gd name="T2" fmla="*/ 297 w 956"/>
                <a:gd name="T3" fmla="*/ 650 h 1655"/>
                <a:gd name="T4" fmla="*/ 675 w 956"/>
                <a:gd name="T5" fmla="*/ 1655 h 1655"/>
                <a:gd name="T6" fmla="*/ 956 w 956"/>
                <a:gd name="T7" fmla="*/ 1455 h 1655"/>
                <a:gd name="T8" fmla="*/ 584 w 956"/>
                <a:gd name="T9" fmla="*/ 433 h 1655"/>
                <a:gd name="T10" fmla="*/ 751 w 956"/>
                <a:gd name="T11" fmla="*/ 307 h 1655"/>
                <a:gd name="T12" fmla="*/ 655 w 956"/>
                <a:gd name="T13" fmla="*/ 0 h 1655"/>
                <a:gd name="T14" fmla="*/ 0 w 956"/>
                <a:gd name="T15" fmla="*/ 485 h 1655"/>
                <a:gd name="T16" fmla="*/ 118 w 956"/>
                <a:gd name="T17" fmla="*/ 785 h 1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6" h="1655">
                  <a:moveTo>
                    <a:pt x="118" y="785"/>
                  </a:moveTo>
                  <a:lnTo>
                    <a:pt x="297" y="650"/>
                  </a:lnTo>
                  <a:lnTo>
                    <a:pt x="675" y="1655"/>
                  </a:lnTo>
                  <a:lnTo>
                    <a:pt x="956" y="1455"/>
                  </a:lnTo>
                  <a:lnTo>
                    <a:pt x="584" y="433"/>
                  </a:lnTo>
                  <a:lnTo>
                    <a:pt x="751" y="307"/>
                  </a:lnTo>
                  <a:lnTo>
                    <a:pt x="655" y="0"/>
                  </a:lnTo>
                  <a:lnTo>
                    <a:pt x="0" y="485"/>
                  </a:lnTo>
                  <a:lnTo>
                    <a:pt x="118" y="7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" name="Freeform 15">
              <a:extLst>
                <a:ext uri="{FF2B5EF4-FFF2-40B4-BE49-F238E27FC236}">
                  <a16:creationId xmlns:a16="http://schemas.microsoft.com/office/drawing/2014/main" id="{9EC32650-E0E6-45F4-8CF5-FB3C53438FAA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593139" y="4849813"/>
              <a:ext cx="390525" cy="704850"/>
            </a:xfrm>
            <a:custGeom>
              <a:avLst/>
              <a:gdLst>
                <a:gd name="T0" fmla="*/ 586 w 1089"/>
                <a:gd name="T1" fmla="*/ 1760 h 1964"/>
                <a:gd name="T2" fmla="*/ 489 w 1089"/>
                <a:gd name="T3" fmla="*/ 1340 h 1964"/>
                <a:gd name="T4" fmla="*/ 609 w 1089"/>
                <a:gd name="T5" fmla="*/ 1248 h 1964"/>
                <a:gd name="T6" fmla="*/ 767 w 1089"/>
                <a:gd name="T7" fmla="*/ 1633 h 1964"/>
                <a:gd name="T8" fmla="*/ 1089 w 1089"/>
                <a:gd name="T9" fmla="*/ 1404 h 1964"/>
                <a:gd name="T10" fmla="*/ 425 w 1089"/>
                <a:gd name="T11" fmla="*/ 0 h 1964"/>
                <a:gd name="T12" fmla="*/ 0 w 1089"/>
                <a:gd name="T13" fmla="*/ 315 h 1964"/>
                <a:gd name="T14" fmla="*/ 298 w 1089"/>
                <a:gd name="T15" fmla="*/ 1964 h 1964"/>
                <a:gd name="T16" fmla="*/ 586 w 1089"/>
                <a:gd name="T17" fmla="*/ 1760 h 1964"/>
                <a:gd name="T18" fmla="*/ 320 w 1089"/>
                <a:gd name="T19" fmla="*/ 553 h 1964"/>
                <a:gd name="T20" fmla="*/ 495 w 1089"/>
                <a:gd name="T21" fmla="*/ 970 h 1964"/>
                <a:gd name="T22" fmla="*/ 418 w 1089"/>
                <a:gd name="T23" fmla="*/ 1030 h 1964"/>
                <a:gd name="T24" fmla="*/ 315 w 1089"/>
                <a:gd name="T25" fmla="*/ 557 h 1964"/>
                <a:gd name="T26" fmla="*/ 320 w 1089"/>
                <a:gd name="T27" fmla="*/ 553 h 1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89" h="1964">
                  <a:moveTo>
                    <a:pt x="586" y="1760"/>
                  </a:moveTo>
                  <a:lnTo>
                    <a:pt x="489" y="1340"/>
                  </a:lnTo>
                  <a:lnTo>
                    <a:pt x="609" y="1248"/>
                  </a:lnTo>
                  <a:lnTo>
                    <a:pt x="767" y="1633"/>
                  </a:lnTo>
                  <a:lnTo>
                    <a:pt x="1089" y="1404"/>
                  </a:lnTo>
                  <a:lnTo>
                    <a:pt x="425" y="0"/>
                  </a:lnTo>
                  <a:lnTo>
                    <a:pt x="0" y="315"/>
                  </a:lnTo>
                  <a:lnTo>
                    <a:pt x="298" y="1964"/>
                  </a:lnTo>
                  <a:lnTo>
                    <a:pt x="586" y="1760"/>
                  </a:lnTo>
                  <a:close/>
                  <a:moveTo>
                    <a:pt x="320" y="553"/>
                  </a:moveTo>
                  <a:lnTo>
                    <a:pt x="495" y="970"/>
                  </a:lnTo>
                  <a:lnTo>
                    <a:pt x="418" y="1030"/>
                  </a:lnTo>
                  <a:lnTo>
                    <a:pt x="315" y="557"/>
                  </a:lnTo>
                  <a:lnTo>
                    <a:pt x="320" y="5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" name="Freeform 16">
              <a:extLst>
                <a:ext uri="{FF2B5EF4-FFF2-40B4-BE49-F238E27FC236}">
                  <a16:creationId xmlns:a16="http://schemas.microsoft.com/office/drawing/2014/main" id="{DD4AE414-FE80-4E9D-ACD7-A37F94E19B30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561389" y="5518151"/>
              <a:ext cx="276225" cy="407988"/>
            </a:xfrm>
            <a:custGeom>
              <a:avLst/>
              <a:gdLst>
                <a:gd name="T0" fmla="*/ 0 w 771"/>
                <a:gd name="T1" fmla="*/ 531 h 1137"/>
                <a:gd name="T2" fmla="*/ 312 w 771"/>
                <a:gd name="T3" fmla="*/ 789 h 1137"/>
                <a:gd name="T4" fmla="*/ 400 w 771"/>
                <a:gd name="T5" fmla="*/ 1137 h 1137"/>
                <a:gd name="T6" fmla="*/ 771 w 771"/>
                <a:gd name="T7" fmla="*/ 979 h 1137"/>
                <a:gd name="T8" fmla="*/ 666 w 771"/>
                <a:gd name="T9" fmla="*/ 598 h 1137"/>
                <a:gd name="T10" fmla="*/ 741 w 771"/>
                <a:gd name="T11" fmla="*/ 0 h 1137"/>
                <a:gd name="T12" fmla="*/ 446 w 771"/>
                <a:gd name="T13" fmla="*/ 211 h 1137"/>
                <a:gd name="T14" fmla="*/ 418 w 771"/>
                <a:gd name="T15" fmla="*/ 517 h 1137"/>
                <a:gd name="T16" fmla="*/ 267 w 771"/>
                <a:gd name="T17" fmla="*/ 339 h 1137"/>
                <a:gd name="T18" fmla="*/ 0 w 771"/>
                <a:gd name="T19" fmla="*/ 531 h 1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1" h="1137">
                  <a:moveTo>
                    <a:pt x="0" y="531"/>
                  </a:moveTo>
                  <a:lnTo>
                    <a:pt x="312" y="789"/>
                  </a:lnTo>
                  <a:lnTo>
                    <a:pt x="400" y="1137"/>
                  </a:lnTo>
                  <a:lnTo>
                    <a:pt x="771" y="979"/>
                  </a:lnTo>
                  <a:lnTo>
                    <a:pt x="666" y="598"/>
                  </a:lnTo>
                  <a:lnTo>
                    <a:pt x="741" y="0"/>
                  </a:lnTo>
                  <a:lnTo>
                    <a:pt x="446" y="211"/>
                  </a:lnTo>
                  <a:lnTo>
                    <a:pt x="418" y="517"/>
                  </a:lnTo>
                  <a:lnTo>
                    <a:pt x="267" y="339"/>
                  </a:lnTo>
                  <a:lnTo>
                    <a:pt x="0" y="5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" name="Freeform 17">
              <a:extLst>
                <a:ext uri="{FF2B5EF4-FFF2-40B4-BE49-F238E27FC236}">
                  <a16:creationId xmlns:a16="http://schemas.microsoft.com/office/drawing/2014/main" id="{5E2FB718-9728-471B-9072-1E3F1C303287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9820276" y="3048001"/>
              <a:ext cx="265113" cy="139700"/>
            </a:xfrm>
            <a:custGeom>
              <a:avLst/>
              <a:gdLst>
                <a:gd name="T0" fmla="*/ 695 w 743"/>
                <a:gd name="T1" fmla="*/ 279 h 392"/>
                <a:gd name="T2" fmla="*/ 602 w 743"/>
                <a:gd name="T3" fmla="*/ 94 h 392"/>
                <a:gd name="T4" fmla="*/ 307 w 743"/>
                <a:gd name="T5" fmla="*/ 10 h 392"/>
                <a:gd name="T6" fmla="*/ 46 w 743"/>
                <a:gd name="T7" fmla="*/ 94 h 392"/>
                <a:gd name="T8" fmla="*/ 149 w 743"/>
                <a:gd name="T9" fmla="*/ 279 h 392"/>
                <a:gd name="T10" fmla="*/ 463 w 743"/>
                <a:gd name="T11" fmla="*/ 379 h 392"/>
                <a:gd name="T12" fmla="*/ 695 w 743"/>
                <a:gd name="T13" fmla="*/ 279 h 392"/>
                <a:gd name="T14" fmla="*/ 554 w 743"/>
                <a:gd name="T15" fmla="*/ 232 h 392"/>
                <a:gd name="T16" fmla="*/ 478 w 743"/>
                <a:gd name="T17" fmla="*/ 245 h 392"/>
                <a:gd name="T18" fmla="*/ 233 w 743"/>
                <a:gd name="T19" fmla="*/ 171 h 392"/>
                <a:gd name="T20" fmla="*/ 186 w 743"/>
                <a:gd name="T21" fmla="*/ 121 h 392"/>
                <a:gd name="T22" fmla="*/ 275 w 743"/>
                <a:gd name="T23" fmla="*/ 118 h 392"/>
                <a:gd name="T24" fmla="*/ 507 w 743"/>
                <a:gd name="T25" fmla="*/ 187 h 392"/>
                <a:gd name="T26" fmla="*/ 554 w 743"/>
                <a:gd name="T27" fmla="*/ 23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3" h="392">
                  <a:moveTo>
                    <a:pt x="695" y="279"/>
                  </a:moveTo>
                  <a:cubicBezTo>
                    <a:pt x="743" y="172"/>
                    <a:pt x="664" y="122"/>
                    <a:pt x="602" y="94"/>
                  </a:cubicBezTo>
                  <a:cubicBezTo>
                    <a:pt x="540" y="66"/>
                    <a:pt x="366" y="19"/>
                    <a:pt x="307" y="10"/>
                  </a:cubicBezTo>
                  <a:cubicBezTo>
                    <a:pt x="248" y="0"/>
                    <a:pt x="125" y="1"/>
                    <a:pt x="46" y="94"/>
                  </a:cubicBezTo>
                  <a:cubicBezTo>
                    <a:pt x="4" y="143"/>
                    <a:pt x="0" y="228"/>
                    <a:pt x="149" y="279"/>
                  </a:cubicBezTo>
                  <a:cubicBezTo>
                    <a:pt x="298" y="330"/>
                    <a:pt x="400" y="365"/>
                    <a:pt x="463" y="379"/>
                  </a:cubicBezTo>
                  <a:cubicBezTo>
                    <a:pt x="527" y="392"/>
                    <a:pt x="646" y="386"/>
                    <a:pt x="695" y="279"/>
                  </a:cubicBezTo>
                  <a:close/>
                  <a:moveTo>
                    <a:pt x="554" y="232"/>
                  </a:moveTo>
                  <a:cubicBezTo>
                    <a:pt x="542" y="254"/>
                    <a:pt x="507" y="251"/>
                    <a:pt x="478" y="245"/>
                  </a:cubicBezTo>
                  <a:cubicBezTo>
                    <a:pt x="450" y="240"/>
                    <a:pt x="259" y="180"/>
                    <a:pt x="233" y="171"/>
                  </a:cubicBezTo>
                  <a:cubicBezTo>
                    <a:pt x="206" y="161"/>
                    <a:pt x="167" y="143"/>
                    <a:pt x="186" y="121"/>
                  </a:cubicBezTo>
                  <a:cubicBezTo>
                    <a:pt x="206" y="98"/>
                    <a:pt x="252" y="111"/>
                    <a:pt x="275" y="118"/>
                  </a:cubicBezTo>
                  <a:cubicBezTo>
                    <a:pt x="298" y="124"/>
                    <a:pt x="489" y="181"/>
                    <a:pt x="507" y="187"/>
                  </a:cubicBezTo>
                  <a:cubicBezTo>
                    <a:pt x="526" y="194"/>
                    <a:pt x="565" y="210"/>
                    <a:pt x="554" y="2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" name="Freeform 18">
              <a:extLst>
                <a:ext uri="{FF2B5EF4-FFF2-40B4-BE49-F238E27FC236}">
                  <a16:creationId xmlns:a16="http://schemas.microsoft.com/office/drawing/2014/main" id="{6059238D-FE34-459B-B17A-28092FBC7504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9417051" y="4948238"/>
              <a:ext cx="442913" cy="522288"/>
            </a:xfrm>
            <a:custGeom>
              <a:avLst/>
              <a:gdLst>
                <a:gd name="T0" fmla="*/ 1149 w 1239"/>
                <a:gd name="T1" fmla="*/ 1386 h 1455"/>
                <a:gd name="T2" fmla="*/ 1239 w 1239"/>
                <a:gd name="T3" fmla="*/ 1196 h 1455"/>
                <a:gd name="T4" fmla="*/ 915 w 1239"/>
                <a:gd name="T5" fmla="*/ 878 h 1455"/>
                <a:gd name="T6" fmla="*/ 772 w 1239"/>
                <a:gd name="T7" fmla="*/ 237 h 1455"/>
                <a:gd name="T8" fmla="*/ 245 w 1239"/>
                <a:gd name="T9" fmla="*/ 212 h 1455"/>
                <a:gd name="T10" fmla="*/ 113 w 1239"/>
                <a:gd name="T11" fmla="*/ 327 h 1455"/>
                <a:gd name="T12" fmla="*/ 0 w 1239"/>
                <a:gd name="T13" fmla="*/ 408 h 1455"/>
                <a:gd name="T14" fmla="*/ 989 w 1239"/>
                <a:gd name="T15" fmla="*/ 1455 h 1455"/>
                <a:gd name="T16" fmla="*/ 1149 w 1239"/>
                <a:gd name="T17" fmla="*/ 1386 h 1455"/>
                <a:gd name="T18" fmla="*/ 737 w 1239"/>
                <a:gd name="T19" fmla="*/ 607 h 1455"/>
                <a:gd name="T20" fmla="*/ 693 w 1239"/>
                <a:gd name="T21" fmla="*/ 661 h 1455"/>
                <a:gd name="T22" fmla="*/ 419 w 1239"/>
                <a:gd name="T23" fmla="*/ 393 h 1455"/>
                <a:gd name="T24" fmla="*/ 457 w 1239"/>
                <a:gd name="T25" fmla="*/ 355 h 1455"/>
                <a:gd name="T26" fmla="*/ 501 w 1239"/>
                <a:gd name="T27" fmla="*/ 345 h 1455"/>
                <a:gd name="T28" fmla="*/ 738 w 1239"/>
                <a:gd name="T29" fmla="*/ 525 h 1455"/>
                <a:gd name="T30" fmla="*/ 737 w 1239"/>
                <a:gd name="T31" fmla="*/ 607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9" h="1455">
                  <a:moveTo>
                    <a:pt x="1149" y="1386"/>
                  </a:moveTo>
                  <a:lnTo>
                    <a:pt x="1239" y="1196"/>
                  </a:lnTo>
                  <a:lnTo>
                    <a:pt x="915" y="878"/>
                  </a:lnTo>
                  <a:cubicBezTo>
                    <a:pt x="1046" y="686"/>
                    <a:pt x="1125" y="510"/>
                    <a:pt x="772" y="237"/>
                  </a:cubicBezTo>
                  <a:cubicBezTo>
                    <a:pt x="466" y="0"/>
                    <a:pt x="279" y="183"/>
                    <a:pt x="245" y="212"/>
                  </a:cubicBezTo>
                  <a:cubicBezTo>
                    <a:pt x="210" y="241"/>
                    <a:pt x="113" y="327"/>
                    <a:pt x="113" y="327"/>
                  </a:cubicBezTo>
                  <a:lnTo>
                    <a:pt x="0" y="408"/>
                  </a:lnTo>
                  <a:lnTo>
                    <a:pt x="989" y="1455"/>
                  </a:lnTo>
                  <a:lnTo>
                    <a:pt x="1149" y="1386"/>
                  </a:lnTo>
                  <a:close/>
                  <a:moveTo>
                    <a:pt x="737" y="607"/>
                  </a:moveTo>
                  <a:cubicBezTo>
                    <a:pt x="718" y="633"/>
                    <a:pt x="693" y="661"/>
                    <a:pt x="693" y="661"/>
                  </a:cubicBezTo>
                  <a:lnTo>
                    <a:pt x="419" y="393"/>
                  </a:lnTo>
                  <a:cubicBezTo>
                    <a:pt x="419" y="393"/>
                    <a:pt x="439" y="370"/>
                    <a:pt x="457" y="355"/>
                  </a:cubicBezTo>
                  <a:cubicBezTo>
                    <a:pt x="467" y="347"/>
                    <a:pt x="480" y="344"/>
                    <a:pt x="501" y="345"/>
                  </a:cubicBezTo>
                  <a:cubicBezTo>
                    <a:pt x="558" y="348"/>
                    <a:pt x="696" y="454"/>
                    <a:pt x="738" y="525"/>
                  </a:cubicBezTo>
                  <a:cubicBezTo>
                    <a:pt x="758" y="560"/>
                    <a:pt x="753" y="585"/>
                    <a:pt x="737" y="6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19">
              <a:extLst>
                <a:ext uri="{FF2B5EF4-FFF2-40B4-BE49-F238E27FC236}">
                  <a16:creationId xmlns:a16="http://schemas.microsoft.com/office/drawing/2014/main" id="{37DBE218-81F5-475D-9C0F-FFD2FABB297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709151" y="3124201"/>
              <a:ext cx="317500" cy="160338"/>
            </a:xfrm>
            <a:custGeom>
              <a:avLst/>
              <a:gdLst>
                <a:gd name="T0" fmla="*/ 888 w 888"/>
                <a:gd name="T1" fmla="*/ 300 h 447"/>
                <a:gd name="T2" fmla="*/ 331 w 888"/>
                <a:gd name="T3" fmla="*/ 111 h 447"/>
                <a:gd name="T4" fmla="*/ 389 w 888"/>
                <a:gd name="T5" fmla="*/ 48 h 447"/>
                <a:gd name="T6" fmla="*/ 234 w 888"/>
                <a:gd name="T7" fmla="*/ 0 h 447"/>
                <a:gd name="T8" fmla="*/ 0 w 888"/>
                <a:gd name="T9" fmla="*/ 203 h 447"/>
                <a:gd name="T10" fmla="*/ 180 w 888"/>
                <a:gd name="T11" fmla="*/ 273 h 447"/>
                <a:gd name="T12" fmla="*/ 241 w 888"/>
                <a:gd name="T13" fmla="*/ 210 h 447"/>
                <a:gd name="T14" fmla="*/ 818 w 888"/>
                <a:gd name="T15" fmla="*/ 447 h 447"/>
                <a:gd name="T16" fmla="*/ 888 w 888"/>
                <a:gd name="T17" fmla="*/ 30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8" h="447">
                  <a:moveTo>
                    <a:pt x="888" y="300"/>
                  </a:moveTo>
                  <a:lnTo>
                    <a:pt x="331" y="111"/>
                  </a:lnTo>
                  <a:lnTo>
                    <a:pt x="389" y="48"/>
                  </a:lnTo>
                  <a:lnTo>
                    <a:pt x="234" y="0"/>
                  </a:lnTo>
                  <a:lnTo>
                    <a:pt x="0" y="203"/>
                  </a:lnTo>
                  <a:lnTo>
                    <a:pt x="180" y="273"/>
                  </a:lnTo>
                  <a:lnTo>
                    <a:pt x="241" y="210"/>
                  </a:lnTo>
                  <a:lnTo>
                    <a:pt x="818" y="447"/>
                  </a:lnTo>
                  <a:lnTo>
                    <a:pt x="888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Freeform 20">
              <a:extLst>
                <a:ext uri="{FF2B5EF4-FFF2-40B4-BE49-F238E27FC236}">
                  <a16:creationId xmlns:a16="http://schemas.microsoft.com/office/drawing/2014/main" id="{D2B243E6-E2C9-4DFF-B909-4B1FE09C0FEB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601201" y="3197226"/>
              <a:ext cx="384175" cy="276225"/>
            </a:xfrm>
            <a:custGeom>
              <a:avLst/>
              <a:gdLst>
                <a:gd name="T0" fmla="*/ 1020 w 1074"/>
                <a:gd name="T1" fmla="*/ 485 h 771"/>
                <a:gd name="T2" fmla="*/ 866 w 1074"/>
                <a:gd name="T3" fmla="*/ 202 h 771"/>
                <a:gd name="T4" fmla="*/ 520 w 1074"/>
                <a:gd name="T5" fmla="*/ 207 h 771"/>
                <a:gd name="T6" fmla="*/ 306 w 1074"/>
                <a:gd name="T7" fmla="*/ 222 h 771"/>
                <a:gd name="T8" fmla="*/ 296 w 1074"/>
                <a:gd name="T9" fmla="*/ 181 h 771"/>
                <a:gd name="T10" fmla="*/ 378 w 1074"/>
                <a:gd name="T11" fmla="*/ 186 h 771"/>
                <a:gd name="T12" fmla="*/ 400 w 1074"/>
                <a:gd name="T13" fmla="*/ 196 h 771"/>
                <a:gd name="T14" fmla="*/ 491 w 1074"/>
                <a:gd name="T15" fmla="*/ 94 h 771"/>
                <a:gd name="T16" fmla="*/ 117 w 1074"/>
                <a:gd name="T17" fmla="*/ 135 h 771"/>
                <a:gd name="T18" fmla="*/ 323 w 1074"/>
                <a:gd name="T19" fmla="*/ 375 h 771"/>
                <a:gd name="T20" fmla="*/ 568 w 1074"/>
                <a:gd name="T21" fmla="*/ 363 h 771"/>
                <a:gd name="T22" fmla="*/ 805 w 1074"/>
                <a:gd name="T23" fmla="*/ 368 h 771"/>
                <a:gd name="T24" fmla="*/ 784 w 1074"/>
                <a:gd name="T25" fmla="*/ 437 h 771"/>
                <a:gd name="T26" fmla="*/ 695 w 1074"/>
                <a:gd name="T27" fmla="*/ 405 h 771"/>
                <a:gd name="T28" fmla="*/ 601 w 1074"/>
                <a:gd name="T29" fmla="*/ 558 h 771"/>
                <a:gd name="T30" fmla="*/ 1020 w 1074"/>
                <a:gd name="T31" fmla="*/ 485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74" h="771">
                  <a:moveTo>
                    <a:pt x="1020" y="485"/>
                  </a:moveTo>
                  <a:cubicBezTo>
                    <a:pt x="1074" y="371"/>
                    <a:pt x="1014" y="254"/>
                    <a:pt x="866" y="202"/>
                  </a:cubicBezTo>
                  <a:cubicBezTo>
                    <a:pt x="730" y="154"/>
                    <a:pt x="567" y="196"/>
                    <a:pt x="520" y="207"/>
                  </a:cubicBezTo>
                  <a:cubicBezTo>
                    <a:pt x="485" y="215"/>
                    <a:pt x="358" y="248"/>
                    <a:pt x="306" y="222"/>
                  </a:cubicBezTo>
                  <a:cubicBezTo>
                    <a:pt x="277" y="207"/>
                    <a:pt x="281" y="191"/>
                    <a:pt x="296" y="181"/>
                  </a:cubicBezTo>
                  <a:cubicBezTo>
                    <a:pt x="314" y="169"/>
                    <a:pt x="345" y="173"/>
                    <a:pt x="378" y="186"/>
                  </a:cubicBezTo>
                  <a:cubicBezTo>
                    <a:pt x="387" y="189"/>
                    <a:pt x="400" y="196"/>
                    <a:pt x="400" y="196"/>
                  </a:cubicBezTo>
                  <a:lnTo>
                    <a:pt x="491" y="94"/>
                  </a:lnTo>
                  <a:cubicBezTo>
                    <a:pt x="469" y="80"/>
                    <a:pt x="252" y="0"/>
                    <a:pt x="117" y="135"/>
                  </a:cubicBezTo>
                  <a:cubicBezTo>
                    <a:pt x="0" y="251"/>
                    <a:pt x="246" y="360"/>
                    <a:pt x="323" y="375"/>
                  </a:cubicBezTo>
                  <a:cubicBezTo>
                    <a:pt x="378" y="385"/>
                    <a:pt x="447" y="388"/>
                    <a:pt x="568" y="363"/>
                  </a:cubicBezTo>
                  <a:cubicBezTo>
                    <a:pt x="689" y="338"/>
                    <a:pt x="755" y="314"/>
                    <a:pt x="805" y="368"/>
                  </a:cubicBezTo>
                  <a:cubicBezTo>
                    <a:pt x="834" y="398"/>
                    <a:pt x="809" y="434"/>
                    <a:pt x="784" y="437"/>
                  </a:cubicBezTo>
                  <a:cubicBezTo>
                    <a:pt x="743" y="441"/>
                    <a:pt x="695" y="405"/>
                    <a:pt x="695" y="405"/>
                  </a:cubicBezTo>
                  <a:lnTo>
                    <a:pt x="601" y="558"/>
                  </a:lnTo>
                  <a:cubicBezTo>
                    <a:pt x="601" y="558"/>
                    <a:pt x="885" y="771"/>
                    <a:pt x="1020" y="4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21">
              <a:extLst>
                <a:ext uri="{FF2B5EF4-FFF2-40B4-BE49-F238E27FC236}">
                  <a16:creationId xmlns:a16="http://schemas.microsoft.com/office/drawing/2014/main" id="{9228A3ED-A308-4C02-B594-ECEAC4CA40CB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793039" y="842963"/>
              <a:ext cx="295275" cy="155575"/>
            </a:xfrm>
            <a:custGeom>
              <a:avLst/>
              <a:gdLst>
                <a:gd name="T0" fmla="*/ 669 w 825"/>
                <a:gd name="T1" fmla="*/ 104 h 435"/>
                <a:gd name="T2" fmla="*/ 341 w 825"/>
                <a:gd name="T3" fmla="*/ 10 h 435"/>
                <a:gd name="T4" fmla="*/ 51 w 825"/>
                <a:gd name="T5" fmla="*/ 104 h 435"/>
                <a:gd name="T6" fmla="*/ 166 w 825"/>
                <a:gd name="T7" fmla="*/ 310 h 435"/>
                <a:gd name="T8" fmla="*/ 514 w 825"/>
                <a:gd name="T9" fmla="*/ 420 h 435"/>
                <a:gd name="T10" fmla="*/ 772 w 825"/>
                <a:gd name="T11" fmla="*/ 310 h 435"/>
                <a:gd name="T12" fmla="*/ 669 w 825"/>
                <a:gd name="T13" fmla="*/ 104 h 435"/>
                <a:gd name="T14" fmla="*/ 615 w 825"/>
                <a:gd name="T15" fmla="*/ 257 h 435"/>
                <a:gd name="T16" fmla="*/ 531 w 825"/>
                <a:gd name="T17" fmla="*/ 272 h 435"/>
                <a:gd name="T18" fmla="*/ 258 w 825"/>
                <a:gd name="T19" fmla="*/ 189 h 435"/>
                <a:gd name="T20" fmla="*/ 207 w 825"/>
                <a:gd name="T21" fmla="*/ 134 h 435"/>
                <a:gd name="T22" fmla="*/ 305 w 825"/>
                <a:gd name="T23" fmla="*/ 130 h 435"/>
                <a:gd name="T24" fmla="*/ 563 w 825"/>
                <a:gd name="T25" fmla="*/ 208 h 435"/>
                <a:gd name="T26" fmla="*/ 615 w 825"/>
                <a:gd name="T27" fmla="*/ 257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5" h="435">
                  <a:moveTo>
                    <a:pt x="669" y="104"/>
                  </a:moveTo>
                  <a:cubicBezTo>
                    <a:pt x="600" y="73"/>
                    <a:pt x="407" y="21"/>
                    <a:pt x="341" y="10"/>
                  </a:cubicBezTo>
                  <a:cubicBezTo>
                    <a:pt x="275" y="0"/>
                    <a:pt x="139" y="0"/>
                    <a:pt x="51" y="104"/>
                  </a:cubicBezTo>
                  <a:cubicBezTo>
                    <a:pt x="4" y="158"/>
                    <a:pt x="0" y="253"/>
                    <a:pt x="166" y="310"/>
                  </a:cubicBezTo>
                  <a:cubicBezTo>
                    <a:pt x="331" y="367"/>
                    <a:pt x="444" y="406"/>
                    <a:pt x="514" y="420"/>
                  </a:cubicBezTo>
                  <a:cubicBezTo>
                    <a:pt x="585" y="435"/>
                    <a:pt x="718" y="429"/>
                    <a:pt x="772" y="310"/>
                  </a:cubicBezTo>
                  <a:cubicBezTo>
                    <a:pt x="825" y="191"/>
                    <a:pt x="738" y="135"/>
                    <a:pt x="669" y="104"/>
                  </a:cubicBezTo>
                  <a:close/>
                  <a:moveTo>
                    <a:pt x="615" y="257"/>
                  </a:moveTo>
                  <a:cubicBezTo>
                    <a:pt x="602" y="282"/>
                    <a:pt x="562" y="279"/>
                    <a:pt x="531" y="272"/>
                  </a:cubicBezTo>
                  <a:cubicBezTo>
                    <a:pt x="500" y="266"/>
                    <a:pt x="288" y="200"/>
                    <a:pt x="258" y="189"/>
                  </a:cubicBezTo>
                  <a:cubicBezTo>
                    <a:pt x="229" y="179"/>
                    <a:pt x="186" y="159"/>
                    <a:pt x="207" y="134"/>
                  </a:cubicBezTo>
                  <a:cubicBezTo>
                    <a:pt x="229" y="109"/>
                    <a:pt x="280" y="123"/>
                    <a:pt x="305" y="130"/>
                  </a:cubicBezTo>
                  <a:cubicBezTo>
                    <a:pt x="331" y="138"/>
                    <a:pt x="543" y="200"/>
                    <a:pt x="563" y="208"/>
                  </a:cubicBezTo>
                  <a:cubicBezTo>
                    <a:pt x="584" y="215"/>
                    <a:pt x="628" y="233"/>
                    <a:pt x="615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" name="Freeform 22">
              <a:extLst>
                <a:ext uri="{FF2B5EF4-FFF2-40B4-BE49-F238E27FC236}">
                  <a16:creationId xmlns:a16="http://schemas.microsoft.com/office/drawing/2014/main" id="{954C2F94-030D-45A1-93A8-B9A8ACC9F9E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602789" y="4899026"/>
              <a:ext cx="385763" cy="304800"/>
            </a:xfrm>
            <a:custGeom>
              <a:avLst/>
              <a:gdLst>
                <a:gd name="T0" fmla="*/ 1079 w 1079"/>
                <a:gd name="T1" fmla="*/ 576 h 848"/>
                <a:gd name="T2" fmla="*/ 125 w 1079"/>
                <a:gd name="T3" fmla="*/ 0 h 848"/>
                <a:gd name="T4" fmla="*/ 0 w 1079"/>
                <a:gd name="T5" fmla="*/ 109 h 848"/>
                <a:gd name="T6" fmla="*/ 950 w 1079"/>
                <a:gd name="T7" fmla="*/ 848 h 848"/>
                <a:gd name="T8" fmla="*/ 1079 w 1079"/>
                <a:gd name="T9" fmla="*/ 576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848">
                  <a:moveTo>
                    <a:pt x="1079" y="576"/>
                  </a:moveTo>
                  <a:lnTo>
                    <a:pt x="125" y="0"/>
                  </a:lnTo>
                  <a:lnTo>
                    <a:pt x="0" y="109"/>
                  </a:lnTo>
                  <a:lnTo>
                    <a:pt x="950" y="848"/>
                  </a:lnTo>
                  <a:lnTo>
                    <a:pt x="1079" y="5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Freeform 23">
              <a:extLst>
                <a:ext uri="{FF2B5EF4-FFF2-40B4-BE49-F238E27FC236}">
                  <a16:creationId xmlns:a16="http://schemas.microsoft.com/office/drawing/2014/main" id="{BBA3E7BB-C833-42DA-BE0D-4790B144091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564689" y="3287713"/>
              <a:ext cx="347663" cy="273050"/>
            </a:xfrm>
            <a:custGeom>
              <a:avLst/>
              <a:gdLst>
                <a:gd name="T0" fmla="*/ 972 w 972"/>
                <a:gd name="T1" fmla="*/ 518 h 762"/>
                <a:gd name="T2" fmla="*/ 113 w 972"/>
                <a:gd name="T3" fmla="*/ 0 h 762"/>
                <a:gd name="T4" fmla="*/ 0 w 972"/>
                <a:gd name="T5" fmla="*/ 98 h 762"/>
                <a:gd name="T6" fmla="*/ 856 w 972"/>
                <a:gd name="T7" fmla="*/ 762 h 762"/>
                <a:gd name="T8" fmla="*/ 972 w 972"/>
                <a:gd name="T9" fmla="*/ 518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2" h="762">
                  <a:moveTo>
                    <a:pt x="972" y="518"/>
                  </a:moveTo>
                  <a:lnTo>
                    <a:pt x="113" y="0"/>
                  </a:lnTo>
                  <a:lnTo>
                    <a:pt x="0" y="98"/>
                  </a:lnTo>
                  <a:lnTo>
                    <a:pt x="856" y="762"/>
                  </a:lnTo>
                  <a:lnTo>
                    <a:pt x="972" y="5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Freeform 24">
              <a:extLst>
                <a:ext uri="{FF2B5EF4-FFF2-40B4-BE49-F238E27FC236}">
                  <a16:creationId xmlns:a16="http://schemas.microsoft.com/office/drawing/2014/main" id="{5D1D8807-CAE0-4109-9D83-45AE7CF68D72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9398001" y="3330576"/>
              <a:ext cx="398463" cy="469900"/>
            </a:xfrm>
            <a:custGeom>
              <a:avLst/>
              <a:gdLst>
                <a:gd name="T0" fmla="*/ 1116 w 1116"/>
                <a:gd name="T1" fmla="*/ 1076 h 1309"/>
                <a:gd name="T2" fmla="*/ 824 w 1116"/>
                <a:gd name="T3" fmla="*/ 790 h 1309"/>
                <a:gd name="T4" fmla="*/ 695 w 1116"/>
                <a:gd name="T5" fmla="*/ 213 h 1309"/>
                <a:gd name="T6" fmla="*/ 221 w 1116"/>
                <a:gd name="T7" fmla="*/ 190 h 1309"/>
                <a:gd name="T8" fmla="*/ 102 w 1116"/>
                <a:gd name="T9" fmla="*/ 294 h 1309"/>
                <a:gd name="T10" fmla="*/ 0 w 1116"/>
                <a:gd name="T11" fmla="*/ 367 h 1309"/>
                <a:gd name="T12" fmla="*/ 890 w 1116"/>
                <a:gd name="T13" fmla="*/ 1309 h 1309"/>
                <a:gd name="T14" fmla="*/ 1035 w 1116"/>
                <a:gd name="T15" fmla="*/ 1248 h 1309"/>
                <a:gd name="T16" fmla="*/ 1116 w 1116"/>
                <a:gd name="T17" fmla="*/ 1076 h 1309"/>
                <a:gd name="T18" fmla="*/ 664 w 1116"/>
                <a:gd name="T19" fmla="*/ 546 h 1309"/>
                <a:gd name="T20" fmla="*/ 624 w 1116"/>
                <a:gd name="T21" fmla="*/ 595 h 1309"/>
                <a:gd name="T22" fmla="*/ 378 w 1116"/>
                <a:gd name="T23" fmla="*/ 353 h 1309"/>
                <a:gd name="T24" fmla="*/ 412 w 1116"/>
                <a:gd name="T25" fmla="*/ 319 h 1309"/>
                <a:gd name="T26" fmla="*/ 451 w 1116"/>
                <a:gd name="T27" fmla="*/ 310 h 1309"/>
                <a:gd name="T28" fmla="*/ 664 w 1116"/>
                <a:gd name="T29" fmla="*/ 473 h 1309"/>
                <a:gd name="T30" fmla="*/ 664 w 1116"/>
                <a:gd name="T31" fmla="*/ 546 h 1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6" h="1309">
                  <a:moveTo>
                    <a:pt x="1116" y="1076"/>
                  </a:moveTo>
                  <a:lnTo>
                    <a:pt x="824" y="790"/>
                  </a:lnTo>
                  <a:cubicBezTo>
                    <a:pt x="942" y="617"/>
                    <a:pt x="1013" y="459"/>
                    <a:pt x="695" y="213"/>
                  </a:cubicBezTo>
                  <a:cubicBezTo>
                    <a:pt x="420" y="0"/>
                    <a:pt x="252" y="164"/>
                    <a:pt x="221" y="190"/>
                  </a:cubicBezTo>
                  <a:cubicBezTo>
                    <a:pt x="190" y="217"/>
                    <a:pt x="102" y="294"/>
                    <a:pt x="102" y="294"/>
                  </a:cubicBezTo>
                  <a:lnTo>
                    <a:pt x="0" y="367"/>
                  </a:lnTo>
                  <a:lnTo>
                    <a:pt x="890" y="1309"/>
                  </a:lnTo>
                  <a:lnTo>
                    <a:pt x="1035" y="1248"/>
                  </a:lnTo>
                  <a:lnTo>
                    <a:pt x="1116" y="1076"/>
                  </a:lnTo>
                  <a:close/>
                  <a:moveTo>
                    <a:pt x="664" y="546"/>
                  </a:moveTo>
                  <a:cubicBezTo>
                    <a:pt x="647" y="569"/>
                    <a:pt x="624" y="595"/>
                    <a:pt x="624" y="595"/>
                  </a:cubicBezTo>
                  <a:lnTo>
                    <a:pt x="378" y="353"/>
                  </a:lnTo>
                  <a:cubicBezTo>
                    <a:pt x="378" y="353"/>
                    <a:pt x="396" y="333"/>
                    <a:pt x="412" y="319"/>
                  </a:cubicBezTo>
                  <a:cubicBezTo>
                    <a:pt x="421" y="312"/>
                    <a:pt x="432" y="309"/>
                    <a:pt x="451" y="310"/>
                  </a:cubicBezTo>
                  <a:cubicBezTo>
                    <a:pt x="502" y="313"/>
                    <a:pt x="627" y="408"/>
                    <a:pt x="664" y="473"/>
                  </a:cubicBezTo>
                  <a:cubicBezTo>
                    <a:pt x="682" y="504"/>
                    <a:pt x="678" y="527"/>
                    <a:pt x="664" y="5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Freeform 25">
              <a:extLst>
                <a:ext uri="{FF2B5EF4-FFF2-40B4-BE49-F238E27FC236}">
                  <a16:creationId xmlns:a16="http://schemas.microsoft.com/office/drawing/2014/main" id="{EED9FC42-8890-46AC-A95B-CF5972390A7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467476" y="1727201"/>
              <a:ext cx="276225" cy="407988"/>
            </a:xfrm>
            <a:custGeom>
              <a:avLst/>
              <a:gdLst>
                <a:gd name="T0" fmla="*/ 0 w 771"/>
                <a:gd name="T1" fmla="*/ 532 h 1137"/>
                <a:gd name="T2" fmla="*/ 313 w 771"/>
                <a:gd name="T3" fmla="*/ 789 h 1137"/>
                <a:gd name="T4" fmla="*/ 401 w 771"/>
                <a:gd name="T5" fmla="*/ 1137 h 1137"/>
                <a:gd name="T6" fmla="*/ 771 w 771"/>
                <a:gd name="T7" fmla="*/ 979 h 1137"/>
                <a:gd name="T8" fmla="*/ 666 w 771"/>
                <a:gd name="T9" fmla="*/ 599 h 1137"/>
                <a:gd name="T10" fmla="*/ 741 w 771"/>
                <a:gd name="T11" fmla="*/ 0 h 1137"/>
                <a:gd name="T12" fmla="*/ 446 w 771"/>
                <a:gd name="T13" fmla="*/ 212 h 1137"/>
                <a:gd name="T14" fmla="*/ 418 w 771"/>
                <a:gd name="T15" fmla="*/ 518 h 1137"/>
                <a:gd name="T16" fmla="*/ 268 w 771"/>
                <a:gd name="T17" fmla="*/ 340 h 1137"/>
                <a:gd name="T18" fmla="*/ 0 w 771"/>
                <a:gd name="T19" fmla="*/ 532 h 1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1" h="1137">
                  <a:moveTo>
                    <a:pt x="0" y="532"/>
                  </a:moveTo>
                  <a:lnTo>
                    <a:pt x="313" y="789"/>
                  </a:lnTo>
                  <a:lnTo>
                    <a:pt x="401" y="1137"/>
                  </a:lnTo>
                  <a:lnTo>
                    <a:pt x="771" y="979"/>
                  </a:lnTo>
                  <a:lnTo>
                    <a:pt x="666" y="599"/>
                  </a:lnTo>
                  <a:lnTo>
                    <a:pt x="741" y="0"/>
                  </a:lnTo>
                  <a:lnTo>
                    <a:pt x="446" y="212"/>
                  </a:lnTo>
                  <a:lnTo>
                    <a:pt x="418" y="518"/>
                  </a:lnTo>
                  <a:lnTo>
                    <a:pt x="268" y="340"/>
                  </a:lnTo>
                  <a:lnTo>
                    <a:pt x="0" y="5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" name="Freeform 26">
              <a:extLst>
                <a:ext uri="{FF2B5EF4-FFF2-40B4-BE49-F238E27FC236}">
                  <a16:creationId xmlns:a16="http://schemas.microsoft.com/office/drawing/2014/main" id="{CF2E00AE-62E9-431E-8B68-4BA8579A605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500814" y="1058863"/>
              <a:ext cx="390525" cy="703263"/>
            </a:xfrm>
            <a:custGeom>
              <a:avLst/>
              <a:gdLst>
                <a:gd name="T0" fmla="*/ 298 w 1090"/>
                <a:gd name="T1" fmla="*/ 1963 h 1963"/>
                <a:gd name="T2" fmla="*/ 586 w 1090"/>
                <a:gd name="T3" fmla="*/ 1760 h 1963"/>
                <a:gd name="T4" fmla="*/ 490 w 1090"/>
                <a:gd name="T5" fmla="*/ 1340 h 1963"/>
                <a:gd name="T6" fmla="*/ 609 w 1090"/>
                <a:gd name="T7" fmla="*/ 1247 h 1963"/>
                <a:gd name="T8" fmla="*/ 767 w 1090"/>
                <a:gd name="T9" fmla="*/ 1632 h 1963"/>
                <a:gd name="T10" fmla="*/ 1090 w 1090"/>
                <a:gd name="T11" fmla="*/ 1404 h 1963"/>
                <a:gd name="T12" fmla="*/ 425 w 1090"/>
                <a:gd name="T13" fmla="*/ 0 h 1963"/>
                <a:gd name="T14" fmla="*/ 0 w 1090"/>
                <a:gd name="T15" fmla="*/ 315 h 1963"/>
                <a:gd name="T16" fmla="*/ 298 w 1090"/>
                <a:gd name="T17" fmla="*/ 1963 h 1963"/>
                <a:gd name="T18" fmla="*/ 320 w 1090"/>
                <a:gd name="T19" fmla="*/ 553 h 1963"/>
                <a:gd name="T20" fmla="*/ 495 w 1090"/>
                <a:gd name="T21" fmla="*/ 969 h 1963"/>
                <a:gd name="T22" fmla="*/ 418 w 1090"/>
                <a:gd name="T23" fmla="*/ 1029 h 1963"/>
                <a:gd name="T24" fmla="*/ 316 w 1090"/>
                <a:gd name="T25" fmla="*/ 556 h 1963"/>
                <a:gd name="T26" fmla="*/ 320 w 1090"/>
                <a:gd name="T27" fmla="*/ 55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0" h="1963">
                  <a:moveTo>
                    <a:pt x="298" y="1963"/>
                  </a:moveTo>
                  <a:lnTo>
                    <a:pt x="586" y="1760"/>
                  </a:lnTo>
                  <a:lnTo>
                    <a:pt x="490" y="1340"/>
                  </a:lnTo>
                  <a:lnTo>
                    <a:pt x="609" y="1247"/>
                  </a:lnTo>
                  <a:lnTo>
                    <a:pt x="767" y="1632"/>
                  </a:lnTo>
                  <a:lnTo>
                    <a:pt x="1090" y="1404"/>
                  </a:lnTo>
                  <a:lnTo>
                    <a:pt x="425" y="0"/>
                  </a:lnTo>
                  <a:lnTo>
                    <a:pt x="0" y="315"/>
                  </a:lnTo>
                  <a:lnTo>
                    <a:pt x="298" y="1963"/>
                  </a:lnTo>
                  <a:close/>
                  <a:moveTo>
                    <a:pt x="320" y="553"/>
                  </a:moveTo>
                  <a:lnTo>
                    <a:pt x="495" y="969"/>
                  </a:lnTo>
                  <a:lnTo>
                    <a:pt x="418" y="1029"/>
                  </a:lnTo>
                  <a:lnTo>
                    <a:pt x="316" y="556"/>
                  </a:lnTo>
                  <a:lnTo>
                    <a:pt x="320" y="5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Freeform 27">
              <a:extLst>
                <a:ext uri="{FF2B5EF4-FFF2-40B4-BE49-F238E27FC236}">
                  <a16:creationId xmlns:a16="http://schemas.microsoft.com/office/drawing/2014/main" id="{AA0DBE10-7DDA-4B9D-9EE1-75255013637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281739" y="2889251"/>
              <a:ext cx="342900" cy="593725"/>
            </a:xfrm>
            <a:custGeom>
              <a:avLst/>
              <a:gdLst>
                <a:gd name="T0" fmla="*/ 118 w 956"/>
                <a:gd name="T1" fmla="*/ 785 h 1655"/>
                <a:gd name="T2" fmla="*/ 297 w 956"/>
                <a:gd name="T3" fmla="*/ 650 h 1655"/>
                <a:gd name="T4" fmla="*/ 675 w 956"/>
                <a:gd name="T5" fmla="*/ 1655 h 1655"/>
                <a:gd name="T6" fmla="*/ 956 w 956"/>
                <a:gd name="T7" fmla="*/ 1455 h 1655"/>
                <a:gd name="T8" fmla="*/ 584 w 956"/>
                <a:gd name="T9" fmla="*/ 433 h 1655"/>
                <a:gd name="T10" fmla="*/ 752 w 956"/>
                <a:gd name="T11" fmla="*/ 307 h 1655"/>
                <a:gd name="T12" fmla="*/ 655 w 956"/>
                <a:gd name="T13" fmla="*/ 0 h 1655"/>
                <a:gd name="T14" fmla="*/ 0 w 956"/>
                <a:gd name="T15" fmla="*/ 485 h 1655"/>
                <a:gd name="T16" fmla="*/ 118 w 956"/>
                <a:gd name="T17" fmla="*/ 785 h 1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6" h="1655">
                  <a:moveTo>
                    <a:pt x="118" y="785"/>
                  </a:moveTo>
                  <a:lnTo>
                    <a:pt x="297" y="650"/>
                  </a:lnTo>
                  <a:lnTo>
                    <a:pt x="675" y="1655"/>
                  </a:lnTo>
                  <a:lnTo>
                    <a:pt x="956" y="1455"/>
                  </a:lnTo>
                  <a:lnTo>
                    <a:pt x="584" y="433"/>
                  </a:lnTo>
                  <a:lnTo>
                    <a:pt x="752" y="307"/>
                  </a:lnTo>
                  <a:lnTo>
                    <a:pt x="655" y="0"/>
                  </a:lnTo>
                  <a:lnTo>
                    <a:pt x="0" y="485"/>
                  </a:lnTo>
                  <a:lnTo>
                    <a:pt x="118" y="7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Freeform 28">
              <a:extLst>
                <a:ext uri="{FF2B5EF4-FFF2-40B4-BE49-F238E27FC236}">
                  <a16:creationId xmlns:a16="http://schemas.microsoft.com/office/drawing/2014/main" id="{78B644B6-0C98-4152-810D-C08308A0A50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500814" y="4360863"/>
              <a:ext cx="390525" cy="703263"/>
            </a:xfrm>
            <a:custGeom>
              <a:avLst/>
              <a:gdLst>
                <a:gd name="T0" fmla="*/ 586 w 1090"/>
                <a:gd name="T1" fmla="*/ 1760 h 1964"/>
                <a:gd name="T2" fmla="*/ 490 w 1090"/>
                <a:gd name="T3" fmla="*/ 1340 h 1964"/>
                <a:gd name="T4" fmla="*/ 609 w 1090"/>
                <a:gd name="T5" fmla="*/ 1248 h 1964"/>
                <a:gd name="T6" fmla="*/ 767 w 1090"/>
                <a:gd name="T7" fmla="*/ 1633 h 1964"/>
                <a:gd name="T8" fmla="*/ 1090 w 1090"/>
                <a:gd name="T9" fmla="*/ 1404 h 1964"/>
                <a:gd name="T10" fmla="*/ 425 w 1090"/>
                <a:gd name="T11" fmla="*/ 0 h 1964"/>
                <a:gd name="T12" fmla="*/ 0 w 1090"/>
                <a:gd name="T13" fmla="*/ 315 h 1964"/>
                <a:gd name="T14" fmla="*/ 298 w 1090"/>
                <a:gd name="T15" fmla="*/ 1964 h 1964"/>
                <a:gd name="T16" fmla="*/ 586 w 1090"/>
                <a:gd name="T17" fmla="*/ 1760 h 1964"/>
                <a:gd name="T18" fmla="*/ 320 w 1090"/>
                <a:gd name="T19" fmla="*/ 553 h 1964"/>
                <a:gd name="T20" fmla="*/ 495 w 1090"/>
                <a:gd name="T21" fmla="*/ 970 h 1964"/>
                <a:gd name="T22" fmla="*/ 418 w 1090"/>
                <a:gd name="T23" fmla="*/ 1030 h 1964"/>
                <a:gd name="T24" fmla="*/ 316 w 1090"/>
                <a:gd name="T25" fmla="*/ 557 h 1964"/>
                <a:gd name="T26" fmla="*/ 320 w 1090"/>
                <a:gd name="T27" fmla="*/ 553 h 1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0" h="1964">
                  <a:moveTo>
                    <a:pt x="586" y="1760"/>
                  </a:moveTo>
                  <a:lnTo>
                    <a:pt x="490" y="1340"/>
                  </a:lnTo>
                  <a:lnTo>
                    <a:pt x="609" y="1248"/>
                  </a:lnTo>
                  <a:lnTo>
                    <a:pt x="767" y="1633"/>
                  </a:lnTo>
                  <a:lnTo>
                    <a:pt x="1090" y="1404"/>
                  </a:lnTo>
                  <a:lnTo>
                    <a:pt x="425" y="0"/>
                  </a:lnTo>
                  <a:lnTo>
                    <a:pt x="0" y="315"/>
                  </a:lnTo>
                  <a:lnTo>
                    <a:pt x="298" y="1964"/>
                  </a:lnTo>
                  <a:lnTo>
                    <a:pt x="586" y="1760"/>
                  </a:lnTo>
                  <a:close/>
                  <a:moveTo>
                    <a:pt x="320" y="553"/>
                  </a:moveTo>
                  <a:lnTo>
                    <a:pt x="495" y="970"/>
                  </a:lnTo>
                  <a:lnTo>
                    <a:pt x="418" y="1030"/>
                  </a:lnTo>
                  <a:lnTo>
                    <a:pt x="316" y="557"/>
                  </a:lnTo>
                  <a:lnTo>
                    <a:pt x="320" y="5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Freeform 29">
              <a:extLst>
                <a:ext uri="{FF2B5EF4-FFF2-40B4-BE49-F238E27FC236}">
                  <a16:creationId xmlns:a16="http://schemas.microsoft.com/office/drawing/2014/main" id="{0B36707B-B868-45ED-AAA2-B466110F4DE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467476" y="5029201"/>
              <a:ext cx="276225" cy="406400"/>
            </a:xfrm>
            <a:custGeom>
              <a:avLst/>
              <a:gdLst>
                <a:gd name="T0" fmla="*/ 0 w 771"/>
                <a:gd name="T1" fmla="*/ 531 h 1137"/>
                <a:gd name="T2" fmla="*/ 313 w 771"/>
                <a:gd name="T3" fmla="*/ 789 h 1137"/>
                <a:gd name="T4" fmla="*/ 401 w 771"/>
                <a:gd name="T5" fmla="*/ 1137 h 1137"/>
                <a:gd name="T6" fmla="*/ 771 w 771"/>
                <a:gd name="T7" fmla="*/ 979 h 1137"/>
                <a:gd name="T8" fmla="*/ 666 w 771"/>
                <a:gd name="T9" fmla="*/ 598 h 1137"/>
                <a:gd name="T10" fmla="*/ 741 w 771"/>
                <a:gd name="T11" fmla="*/ 0 h 1137"/>
                <a:gd name="T12" fmla="*/ 446 w 771"/>
                <a:gd name="T13" fmla="*/ 211 h 1137"/>
                <a:gd name="T14" fmla="*/ 418 w 771"/>
                <a:gd name="T15" fmla="*/ 517 h 1137"/>
                <a:gd name="T16" fmla="*/ 268 w 771"/>
                <a:gd name="T17" fmla="*/ 339 h 1137"/>
                <a:gd name="T18" fmla="*/ 0 w 771"/>
                <a:gd name="T19" fmla="*/ 531 h 1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1" h="1137">
                  <a:moveTo>
                    <a:pt x="0" y="531"/>
                  </a:moveTo>
                  <a:lnTo>
                    <a:pt x="313" y="789"/>
                  </a:lnTo>
                  <a:lnTo>
                    <a:pt x="401" y="1137"/>
                  </a:lnTo>
                  <a:lnTo>
                    <a:pt x="771" y="979"/>
                  </a:lnTo>
                  <a:lnTo>
                    <a:pt x="666" y="598"/>
                  </a:lnTo>
                  <a:lnTo>
                    <a:pt x="741" y="0"/>
                  </a:lnTo>
                  <a:lnTo>
                    <a:pt x="446" y="211"/>
                  </a:lnTo>
                  <a:lnTo>
                    <a:pt x="418" y="517"/>
                  </a:lnTo>
                  <a:lnTo>
                    <a:pt x="268" y="339"/>
                  </a:lnTo>
                  <a:lnTo>
                    <a:pt x="0" y="5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Freeform 30">
              <a:extLst>
                <a:ext uri="{FF2B5EF4-FFF2-40B4-BE49-F238E27FC236}">
                  <a16:creationId xmlns:a16="http://schemas.microsoft.com/office/drawing/2014/main" id="{608A7011-1F99-499A-9B33-722896BE4C7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713539" y="1025526"/>
              <a:ext cx="311150" cy="519113"/>
            </a:xfrm>
            <a:custGeom>
              <a:avLst/>
              <a:gdLst>
                <a:gd name="T0" fmla="*/ 563 w 868"/>
                <a:gd name="T1" fmla="*/ 1447 h 1447"/>
                <a:gd name="T2" fmla="*/ 868 w 868"/>
                <a:gd name="T3" fmla="*/ 1232 h 1447"/>
                <a:gd name="T4" fmla="*/ 308 w 868"/>
                <a:gd name="T5" fmla="*/ 0 h 1447"/>
                <a:gd name="T6" fmla="*/ 0 w 868"/>
                <a:gd name="T7" fmla="*/ 10 h 1447"/>
                <a:gd name="T8" fmla="*/ 563 w 868"/>
                <a:gd name="T9" fmla="*/ 1447 h 1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8" h="1447">
                  <a:moveTo>
                    <a:pt x="563" y="1447"/>
                  </a:moveTo>
                  <a:lnTo>
                    <a:pt x="868" y="1232"/>
                  </a:lnTo>
                  <a:lnTo>
                    <a:pt x="308" y="0"/>
                  </a:lnTo>
                  <a:lnTo>
                    <a:pt x="0" y="10"/>
                  </a:lnTo>
                  <a:lnTo>
                    <a:pt x="563" y="1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Freeform 31">
              <a:extLst>
                <a:ext uri="{FF2B5EF4-FFF2-40B4-BE49-F238E27FC236}">
                  <a16:creationId xmlns:a16="http://schemas.microsoft.com/office/drawing/2014/main" id="{0A4B695F-8682-46A9-8452-63870A04772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508876" y="1108076"/>
              <a:ext cx="387350" cy="304800"/>
            </a:xfrm>
            <a:custGeom>
              <a:avLst/>
              <a:gdLst>
                <a:gd name="T0" fmla="*/ 1079 w 1079"/>
                <a:gd name="T1" fmla="*/ 575 h 847"/>
                <a:gd name="T2" fmla="*/ 125 w 1079"/>
                <a:gd name="T3" fmla="*/ 0 h 847"/>
                <a:gd name="T4" fmla="*/ 0 w 1079"/>
                <a:gd name="T5" fmla="*/ 109 h 847"/>
                <a:gd name="T6" fmla="*/ 950 w 1079"/>
                <a:gd name="T7" fmla="*/ 847 h 847"/>
                <a:gd name="T8" fmla="*/ 1079 w 1079"/>
                <a:gd name="T9" fmla="*/ 575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847">
                  <a:moveTo>
                    <a:pt x="1079" y="575"/>
                  </a:moveTo>
                  <a:lnTo>
                    <a:pt x="125" y="0"/>
                  </a:lnTo>
                  <a:lnTo>
                    <a:pt x="0" y="109"/>
                  </a:lnTo>
                  <a:lnTo>
                    <a:pt x="950" y="847"/>
                  </a:lnTo>
                  <a:lnTo>
                    <a:pt x="1079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Freeform 32">
              <a:extLst>
                <a:ext uri="{FF2B5EF4-FFF2-40B4-BE49-F238E27FC236}">
                  <a16:creationId xmlns:a16="http://schemas.microsoft.com/office/drawing/2014/main" id="{D6AAC991-AA44-4FE3-AB2C-47DB8293D1A5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304089" y="2841626"/>
              <a:ext cx="400050" cy="468313"/>
            </a:xfrm>
            <a:custGeom>
              <a:avLst/>
              <a:gdLst>
                <a:gd name="T0" fmla="*/ 1115 w 1115"/>
                <a:gd name="T1" fmla="*/ 1076 h 1309"/>
                <a:gd name="T2" fmla="*/ 823 w 1115"/>
                <a:gd name="T3" fmla="*/ 790 h 1309"/>
                <a:gd name="T4" fmla="*/ 694 w 1115"/>
                <a:gd name="T5" fmla="*/ 213 h 1309"/>
                <a:gd name="T6" fmla="*/ 220 w 1115"/>
                <a:gd name="T7" fmla="*/ 190 h 1309"/>
                <a:gd name="T8" fmla="*/ 101 w 1115"/>
                <a:gd name="T9" fmla="*/ 294 h 1309"/>
                <a:gd name="T10" fmla="*/ 0 w 1115"/>
                <a:gd name="T11" fmla="*/ 367 h 1309"/>
                <a:gd name="T12" fmla="*/ 890 w 1115"/>
                <a:gd name="T13" fmla="*/ 1309 h 1309"/>
                <a:gd name="T14" fmla="*/ 1034 w 1115"/>
                <a:gd name="T15" fmla="*/ 1248 h 1309"/>
                <a:gd name="T16" fmla="*/ 1115 w 1115"/>
                <a:gd name="T17" fmla="*/ 1076 h 1309"/>
                <a:gd name="T18" fmla="*/ 663 w 1115"/>
                <a:gd name="T19" fmla="*/ 546 h 1309"/>
                <a:gd name="T20" fmla="*/ 623 w 1115"/>
                <a:gd name="T21" fmla="*/ 595 h 1309"/>
                <a:gd name="T22" fmla="*/ 377 w 1115"/>
                <a:gd name="T23" fmla="*/ 353 h 1309"/>
                <a:gd name="T24" fmla="*/ 411 w 1115"/>
                <a:gd name="T25" fmla="*/ 319 h 1309"/>
                <a:gd name="T26" fmla="*/ 450 w 1115"/>
                <a:gd name="T27" fmla="*/ 310 h 1309"/>
                <a:gd name="T28" fmla="*/ 663 w 1115"/>
                <a:gd name="T29" fmla="*/ 473 h 1309"/>
                <a:gd name="T30" fmla="*/ 663 w 1115"/>
                <a:gd name="T31" fmla="*/ 546 h 1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5" h="1309">
                  <a:moveTo>
                    <a:pt x="1115" y="1076"/>
                  </a:moveTo>
                  <a:lnTo>
                    <a:pt x="823" y="790"/>
                  </a:lnTo>
                  <a:cubicBezTo>
                    <a:pt x="941" y="617"/>
                    <a:pt x="1012" y="459"/>
                    <a:pt x="694" y="213"/>
                  </a:cubicBezTo>
                  <a:cubicBezTo>
                    <a:pt x="419" y="0"/>
                    <a:pt x="251" y="164"/>
                    <a:pt x="220" y="190"/>
                  </a:cubicBezTo>
                  <a:cubicBezTo>
                    <a:pt x="189" y="217"/>
                    <a:pt x="101" y="294"/>
                    <a:pt x="101" y="294"/>
                  </a:cubicBezTo>
                  <a:lnTo>
                    <a:pt x="0" y="367"/>
                  </a:lnTo>
                  <a:lnTo>
                    <a:pt x="890" y="1309"/>
                  </a:lnTo>
                  <a:lnTo>
                    <a:pt x="1034" y="1248"/>
                  </a:lnTo>
                  <a:lnTo>
                    <a:pt x="1115" y="1076"/>
                  </a:lnTo>
                  <a:close/>
                  <a:moveTo>
                    <a:pt x="663" y="546"/>
                  </a:moveTo>
                  <a:cubicBezTo>
                    <a:pt x="646" y="569"/>
                    <a:pt x="623" y="595"/>
                    <a:pt x="623" y="595"/>
                  </a:cubicBezTo>
                  <a:lnTo>
                    <a:pt x="377" y="353"/>
                  </a:lnTo>
                  <a:cubicBezTo>
                    <a:pt x="377" y="353"/>
                    <a:pt x="395" y="333"/>
                    <a:pt x="411" y="319"/>
                  </a:cubicBezTo>
                  <a:cubicBezTo>
                    <a:pt x="420" y="312"/>
                    <a:pt x="432" y="309"/>
                    <a:pt x="450" y="310"/>
                  </a:cubicBezTo>
                  <a:cubicBezTo>
                    <a:pt x="501" y="313"/>
                    <a:pt x="626" y="408"/>
                    <a:pt x="663" y="473"/>
                  </a:cubicBezTo>
                  <a:cubicBezTo>
                    <a:pt x="681" y="504"/>
                    <a:pt x="677" y="527"/>
                    <a:pt x="663" y="5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Freeform 33">
              <a:extLst>
                <a:ext uri="{FF2B5EF4-FFF2-40B4-BE49-F238E27FC236}">
                  <a16:creationId xmlns:a16="http://schemas.microsoft.com/office/drawing/2014/main" id="{DBD41AFB-6239-4B4E-A3E8-E76AC7429D7C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323139" y="1157288"/>
              <a:ext cx="444500" cy="522288"/>
            </a:xfrm>
            <a:custGeom>
              <a:avLst/>
              <a:gdLst>
                <a:gd name="T0" fmla="*/ 1149 w 1240"/>
                <a:gd name="T1" fmla="*/ 1386 h 1454"/>
                <a:gd name="T2" fmla="*/ 1240 w 1240"/>
                <a:gd name="T3" fmla="*/ 1195 h 1454"/>
                <a:gd name="T4" fmla="*/ 915 w 1240"/>
                <a:gd name="T5" fmla="*/ 877 h 1454"/>
                <a:gd name="T6" fmla="*/ 772 w 1240"/>
                <a:gd name="T7" fmla="*/ 236 h 1454"/>
                <a:gd name="T8" fmla="*/ 245 w 1240"/>
                <a:gd name="T9" fmla="*/ 211 h 1454"/>
                <a:gd name="T10" fmla="*/ 113 w 1240"/>
                <a:gd name="T11" fmla="*/ 326 h 1454"/>
                <a:gd name="T12" fmla="*/ 0 w 1240"/>
                <a:gd name="T13" fmla="*/ 407 h 1454"/>
                <a:gd name="T14" fmla="*/ 989 w 1240"/>
                <a:gd name="T15" fmla="*/ 1454 h 1454"/>
                <a:gd name="T16" fmla="*/ 1149 w 1240"/>
                <a:gd name="T17" fmla="*/ 1386 h 1454"/>
                <a:gd name="T18" fmla="*/ 737 w 1240"/>
                <a:gd name="T19" fmla="*/ 606 h 1454"/>
                <a:gd name="T20" fmla="*/ 693 w 1240"/>
                <a:gd name="T21" fmla="*/ 660 h 1454"/>
                <a:gd name="T22" fmla="*/ 420 w 1240"/>
                <a:gd name="T23" fmla="*/ 392 h 1454"/>
                <a:gd name="T24" fmla="*/ 457 w 1240"/>
                <a:gd name="T25" fmla="*/ 354 h 1454"/>
                <a:gd name="T26" fmla="*/ 501 w 1240"/>
                <a:gd name="T27" fmla="*/ 344 h 1454"/>
                <a:gd name="T28" fmla="*/ 738 w 1240"/>
                <a:gd name="T29" fmla="*/ 525 h 1454"/>
                <a:gd name="T30" fmla="*/ 737 w 1240"/>
                <a:gd name="T31" fmla="*/ 606 h 1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0" h="1454">
                  <a:moveTo>
                    <a:pt x="1149" y="1386"/>
                  </a:moveTo>
                  <a:lnTo>
                    <a:pt x="1240" y="1195"/>
                  </a:lnTo>
                  <a:lnTo>
                    <a:pt x="915" y="877"/>
                  </a:lnTo>
                  <a:cubicBezTo>
                    <a:pt x="1046" y="685"/>
                    <a:pt x="1125" y="509"/>
                    <a:pt x="772" y="236"/>
                  </a:cubicBezTo>
                  <a:cubicBezTo>
                    <a:pt x="466" y="0"/>
                    <a:pt x="280" y="182"/>
                    <a:pt x="245" y="211"/>
                  </a:cubicBezTo>
                  <a:cubicBezTo>
                    <a:pt x="210" y="240"/>
                    <a:pt x="113" y="326"/>
                    <a:pt x="113" y="326"/>
                  </a:cubicBezTo>
                  <a:lnTo>
                    <a:pt x="0" y="407"/>
                  </a:lnTo>
                  <a:lnTo>
                    <a:pt x="989" y="1454"/>
                  </a:lnTo>
                  <a:lnTo>
                    <a:pt x="1149" y="1386"/>
                  </a:lnTo>
                  <a:close/>
                  <a:moveTo>
                    <a:pt x="737" y="606"/>
                  </a:moveTo>
                  <a:cubicBezTo>
                    <a:pt x="718" y="632"/>
                    <a:pt x="693" y="660"/>
                    <a:pt x="693" y="660"/>
                  </a:cubicBezTo>
                  <a:lnTo>
                    <a:pt x="420" y="392"/>
                  </a:lnTo>
                  <a:cubicBezTo>
                    <a:pt x="420" y="392"/>
                    <a:pt x="439" y="369"/>
                    <a:pt x="457" y="354"/>
                  </a:cubicBezTo>
                  <a:cubicBezTo>
                    <a:pt x="467" y="346"/>
                    <a:pt x="480" y="343"/>
                    <a:pt x="501" y="344"/>
                  </a:cubicBezTo>
                  <a:cubicBezTo>
                    <a:pt x="558" y="347"/>
                    <a:pt x="696" y="453"/>
                    <a:pt x="738" y="525"/>
                  </a:cubicBezTo>
                  <a:cubicBezTo>
                    <a:pt x="758" y="559"/>
                    <a:pt x="753" y="585"/>
                    <a:pt x="737" y="6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Freeform 34">
              <a:extLst>
                <a:ext uri="{FF2B5EF4-FFF2-40B4-BE49-F238E27FC236}">
                  <a16:creationId xmlns:a16="http://schemas.microsoft.com/office/drawing/2014/main" id="{A1E0800A-224F-485E-9EDD-3D8A7FC13CF7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323139" y="4459288"/>
              <a:ext cx="444500" cy="520700"/>
            </a:xfrm>
            <a:custGeom>
              <a:avLst/>
              <a:gdLst>
                <a:gd name="T0" fmla="*/ 1149 w 1240"/>
                <a:gd name="T1" fmla="*/ 1386 h 1455"/>
                <a:gd name="T2" fmla="*/ 1240 w 1240"/>
                <a:gd name="T3" fmla="*/ 1196 h 1455"/>
                <a:gd name="T4" fmla="*/ 915 w 1240"/>
                <a:gd name="T5" fmla="*/ 878 h 1455"/>
                <a:gd name="T6" fmla="*/ 772 w 1240"/>
                <a:gd name="T7" fmla="*/ 237 h 1455"/>
                <a:gd name="T8" fmla="*/ 245 w 1240"/>
                <a:gd name="T9" fmla="*/ 212 h 1455"/>
                <a:gd name="T10" fmla="*/ 113 w 1240"/>
                <a:gd name="T11" fmla="*/ 327 h 1455"/>
                <a:gd name="T12" fmla="*/ 0 w 1240"/>
                <a:gd name="T13" fmla="*/ 408 h 1455"/>
                <a:gd name="T14" fmla="*/ 989 w 1240"/>
                <a:gd name="T15" fmla="*/ 1455 h 1455"/>
                <a:gd name="T16" fmla="*/ 1149 w 1240"/>
                <a:gd name="T17" fmla="*/ 1386 h 1455"/>
                <a:gd name="T18" fmla="*/ 737 w 1240"/>
                <a:gd name="T19" fmla="*/ 607 h 1455"/>
                <a:gd name="T20" fmla="*/ 693 w 1240"/>
                <a:gd name="T21" fmla="*/ 661 h 1455"/>
                <a:gd name="T22" fmla="*/ 420 w 1240"/>
                <a:gd name="T23" fmla="*/ 393 h 1455"/>
                <a:gd name="T24" fmla="*/ 457 w 1240"/>
                <a:gd name="T25" fmla="*/ 355 h 1455"/>
                <a:gd name="T26" fmla="*/ 501 w 1240"/>
                <a:gd name="T27" fmla="*/ 345 h 1455"/>
                <a:gd name="T28" fmla="*/ 738 w 1240"/>
                <a:gd name="T29" fmla="*/ 525 h 1455"/>
                <a:gd name="T30" fmla="*/ 737 w 1240"/>
                <a:gd name="T31" fmla="*/ 607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0" h="1455">
                  <a:moveTo>
                    <a:pt x="1149" y="1386"/>
                  </a:moveTo>
                  <a:lnTo>
                    <a:pt x="1240" y="1196"/>
                  </a:lnTo>
                  <a:lnTo>
                    <a:pt x="915" y="878"/>
                  </a:lnTo>
                  <a:cubicBezTo>
                    <a:pt x="1046" y="686"/>
                    <a:pt x="1125" y="510"/>
                    <a:pt x="772" y="237"/>
                  </a:cubicBezTo>
                  <a:cubicBezTo>
                    <a:pt x="466" y="0"/>
                    <a:pt x="280" y="183"/>
                    <a:pt x="245" y="212"/>
                  </a:cubicBezTo>
                  <a:cubicBezTo>
                    <a:pt x="210" y="241"/>
                    <a:pt x="113" y="327"/>
                    <a:pt x="113" y="327"/>
                  </a:cubicBezTo>
                  <a:lnTo>
                    <a:pt x="0" y="408"/>
                  </a:lnTo>
                  <a:lnTo>
                    <a:pt x="989" y="1455"/>
                  </a:lnTo>
                  <a:lnTo>
                    <a:pt x="1149" y="1386"/>
                  </a:lnTo>
                  <a:close/>
                  <a:moveTo>
                    <a:pt x="737" y="607"/>
                  </a:moveTo>
                  <a:cubicBezTo>
                    <a:pt x="718" y="633"/>
                    <a:pt x="693" y="661"/>
                    <a:pt x="693" y="661"/>
                  </a:cubicBezTo>
                  <a:lnTo>
                    <a:pt x="420" y="393"/>
                  </a:lnTo>
                  <a:cubicBezTo>
                    <a:pt x="420" y="393"/>
                    <a:pt x="439" y="370"/>
                    <a:pt x="457" y="355"/>
                  </a:cubicBezTo>
                  <a:cubicBezTo>
                    <a:pt x="467" y="347"/>
                    <a:pt x="480" y="344"/>
                    <a:pt x="501" y="345"/>
                  </a:cubicBezTo>
                  <a:cubicBezTo>
                    <a:pt x="558" y="348"/>
                    <a:pt x="696" y="454"/>
                    <a:pt x="738" y="525"/>
                  </a:cubicBezTo>
                  <a:cubicBezTo>
                    <a:pt x="758" y="560"/>
                    <a:pt x="753" y="585"/>
                    <a:pt x="737" y="6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Freeform 35">
              <a:extLst>
                <a:ext uri="{FF2B5EF4-FFF2-40B4-BE49-F238E27FC236}">
                  <a16:creationId xmlns:a16="http://schemas.microsoft.com/office/drawing/2014/main" id="{72C54E28-D77D-4372-B35F-4ED8731356F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508876" y="4410076"/>
              <a:ext cx="387350" cy="304800"/>
            </a:xfrm>
            <a:custGeom>
              <a:avLst/>
              <a:gdLst>
                <a:gd name="T0" fmla="*/ 1079 w 1079"/>
                <a:gd name="T1" fmla="*/ 576 h 848"/>
                <a:gd name="T2" fmla="*/ 125 w 1079"/>
                <a:gd name="T3" fmla="*/ 0 h 848"/>
                <a:gd name="T4" fmla="*/ 0 w 1079"/>
                <a:gd name="T5" fmla="*/ 109 h 848"/>
                <a:gd name="T6" fmla="*/ 950 w 1079"/>
                <a:gd name="T7" fmla="*/ 848 h 848"/>
                <a:gd name="T8" fmla="*/ 1079 w 1079"/>
                <a:gd name="T9" fmla="*/ 576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848">
                  <a:moveTo>
                    <a:pt x="1079" y="576"/>
                  </a:moveTo>
                  <a:lnTo>
                    <a:pt x="125" y="0"/>
                  </a:lnTo>
                  <a:lnTo>
                    <a:pt x="0" y="109"/>
                  </a:lnTo>
                  <a:lnTo>
                    <a:pt x="950" y="848"/>
                  </a:lnTo>
                  <a:lnTo>
                    <a:pt x="1079" y="5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" name="Freeform 36">
              <a:extLst>
                <a:ext uri="{FF2B5EF4-FFF2-40B4-BE49-F238E27FC236}">
                  <a16:creationId xmlns:a16="http://schemas.microsoft.com/office/drawing/2014/main" id="{C112B256-0561-41A7-819C-6EC2AA85851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470776" y="2797176"/>
              <a:ext cx="347663" cy="273050"/>
            </a:xfrm>
            <a:custGeom>
              <a:avLst/>
              <a:gdLst>
                <a:gd name="T0" fmla="*/ 972 w 972"/>
                <a:gd name="T1" fmla="*/ 518 h 762"/>
                <a:gd name="T2" fmla="*/ 113 w 972"/>
                <a:gd name="T3" fmla="*/ 0 h 762"/>
                <a:gd name="T4" fmla="*/ 0 w 972"/>
                <a:gd name="T5" fmla="*/ 98 h 762"/>
                <a:gd name="T6" fmla="*/ 856 w 972"/>
                <a:gd name="T7" fmla="*/ 762 h 762"/>
                <a:gd name="T8" fmla="*/ 972 w 972"/>
                <a:gd name="T9" fmla="*/ 518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2" h="762">
                  <a:moveTo>
                    <a:pt x="972" y="518"/>
                  </a:moveTo>
                  <a:lnTo>
                    <a:pt x="113" y="0"/>
                  </a:lnTo>
                  <a:lnTo>
                    <a:pt x="0" y="98"/>
                  </a:lnTo>
                  <a:lnTo>
                    <a:pt x="856" y="762"/>
                  </a:lnTo>
                  <a:lnTo>
                    <a:pt x="972" y="5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" name="Freeform 37">
              <a:extLst>
                <a:ext uri="{FF2B5EF4-FFF2-40B4-BE49-F238E27FC236}">
                  <a16:creationId xmlns:a16="http://schemas.microsoft.com/office/drawing/2014/main" id="{52DF60E5-C496-491C-9074-CEC2699C3FC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550151" y="1008063"/>
              <a:ext cx="427038" cy="307975"/>
            </a:xfrm>
            <a:custGeom>
              <a:avLst/>
              <a:gdLst>
                <a:gd name="T0" fmla="*/ 328 w 1193"/>
                <a:gd name="T1" fmla="*/ 202 h 856"/>
                <a:gd name="T2" fmla="*/ 420 w 1193"/>
                <a:gd name="T3" fmla="*/ 206 h 856"/>
                <a:gd name="T4" fmla="*/ 444 w 1193"/>
                <a:gd name="T5" fmla="*/ 217 h 856"/>
                <a:gd name="T6" fmla="*/ 546 w 1193"/>
                <a:gd name="T7" fmla="*/ 105 h 856"/>
                <a:gd name="T8" fmla="*/ 130 w 1193"/>
                <a:gd name="T9" fmla="*/ 150 h 856"/>
                <a:gd name="T10" fmla="*/ 359 w 1193"/>
                <a:gd name="T11" fmla="*/ 417 h 856"/>
                <a:gd name="T12" fmla="*/ 631 w 1193"/>
                <a:gd name="T13" fmla="*/ 403 h 856"/>
                <a:gd name="T14" fmla="*/ 895 w 1193"/>
                <a:gd name="T15" fmla="*/ 408 h 856"/>
                <a:gd name="T16" fmla="*/ 871 w 1193"/>
                <a:gd name="T17" fmla="*/ 485 h 856"/>
                <a:gd name="T18" fmla="*/ 772 w 1193"/>
                <a:gd name="T19" fmla="*/ 450 h 856"/>
                <a:gd name="T20" fmla="*/ 667 w 1193"/>
                <a:gd name="T21" fmla="*/ 620 h 856"/>
                <a:gd name="T22" fmla="*/ 1133 w 1193"/>
                <a:gd name="T23" fmla="*/ 539 h 856"/>
                <a:gd name="T24" fmla="*/ 962 w 1193"/>
                <a:gd name="T25" fmla="*/ 224 h 856"/>
                <a:gd name="T26" fmla="*/ 578 w 1193"/>
                <a:gd name="T27" fmla="*/ 230 h 856"/>
                <a:gd name="T28" fmla="*/ 340 w 1193"/>
                <a:gd name="T29" fmla="*/ 247 h 856"/>
                <a:gd name="T30" fmla="*/ 328 w 1193"/>
                <a:gd name="T31" fmla="*/ 20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93" h="856">
                  <a:moveTo>
                    <a:pt x="328" y="202"/>
                  </a:moveTo>
                  <a:cubicBezTo>
                    <a:pt x="348" y="188"/>
                    <a:pt x="383" y="192"/>
                    <a:pt x="420" y="206"/>
                  </a:cubicBezTo>
                  <a:cubicBezTo>
                    <a:pt x="430" y="210"/>
                    <a:pt x="444" y="217"/>
                    <a:pt x="444" y="217"/>
                  </a:cubicBezTo>
                  <a:lnTo>
                    <a:pt x="546" y="105"/>
                  </a:lnTo>
                  <a:cubicBezTo>
                    <a:pt x="521" y="89"/>
                    <a:pt x="280" y="0"/>
                    <a:pt x="130" y="150"/>
                  </a:cubicBezTo>
                  <a:cubicBezTo>
                    <a:pt x="0" y="279"/>
                    <a:pt x="273" y="400"/>
                    <a:pt x="359" y="417"/>
                  </a:cubicBezTo>
                  <a:cubicBezTo>
                    <a:pt x="419" y="428"/>
                    <a:pt x="496" y="431"/>
                    <a:pt x="631" y="403"/>
                  </a:cubicBezTo>
                  <a:cubicBezTo>
                    <a:pt x="766" y="375"/>
                    <a:pt x="839" y="349"/>
                    <a:pt x="895" y="408"/>
                  </a:cubicBezTo>
                  <a:cubicBezTo>
                    <a:pt x="926" y="442"/>
                    <a:pt x="899" y="483"/>
                    <a:pt x="871" y="485"/>
                  </a:cubicBezTo>
                  <a:cubicBezTo>
                    <a:pt x="825" y="490"/>
                    <a:pt x="772" y="450"/>
                    <a:pt x="772" y="450"/>
                  </a:cubicBezTo>
                  <a:lnTo>
                    <a:pt x="667" y="620"/>
                  </a:lnTo>
                  <a:cubicBezTo>
                    <a:pt x="667" y="620"/>
                    <a:pt x="983" y="856"/>
                    <a:pt x="1133" y="539"/>
                  </a:cubicBezTo>
                  <a:cubicBezTo>
                    <a:pt x="1193" y="412"/>
                    <a:pt x="1126" y="283"/>
                    <a:pt x="962" y="224"/>
                  </a:cubicBezTo>
                  <a:cubicBezTo>
                    <a:pt x="812" y="171"/>
                    <a:pt x="630" y="217"/>
                    <a:pt x="578" y="230"/>
                  </a:cubicBezTo>
                  <a:cubicBezTo>
                    <a:pt x="538" y="239"/>
                    <a:pt x="397" y="276"/>
                    <a:pt x="340" y="247"/>
                  </a:cubicBezTo>
                  <a:cubicBezTo>
                    <a:pt x="308" y="230"/>
                    <a:pt x="312" y="213"/>
                    <a:pt x="328" y="2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Freeform 38">
              <a:extLst>
                <a:ext uri="{FF2B5EF4-FFF2-40B4-BE49-F238E27FC236}">
                  <a16:creationId xmlns:a16="http://schemas.microsoft.com/office/drawing/2014/main" id="{FDBD6460-0A03-4201-A55C-F348731EDBF4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707064" y="349251"/>
              <a:ext cx="295275" cy="155575"/>
            </a:xfrm>
            <a:custGeom>
              <a:avLst/>
              <a:gdLst>
                <a:gd name="T0" fmla="*/ 668 w 825"/>
                <a:gd name="T1" fmla="*/ 105 h 435"/>
                <a:gd name="T2" fmla="*/ 341 w 825"/>
                <a:gd name="T3" fmla="*/ 11 h 435"/>
                <a:gd name="T4" fmla="*/ 50 w 825"/>
                <a:gd name="T5" fmla="*/ 104 h 435"/>
                <a:gd name="T6" fmla="*/ 165 w 825"/>
                <a:gd name="T7" fmla="*/ 310 h 435"/>
                <a:gd name="T8" fmla="*/ 514 w 825"/>
                <a:gd name="T9" fmla="*/ 421 h 435"/>
                <a:gd name="T10" fmla="*/ 771 w 825"/>
                <a:gd name="T11" fmla="*/ 310 h 435"/>
                <a:gd name="T12" fmla="*/ 668 w 825"/>
                <a:gd name="T13" fmla="*/ 105 h 435"/>
                <a:gd name="T14" fmla="*/ 615 w 825"/>
                <a:gd name="T15" fmla="*/ 258 h 435"/>
                <a:gd name="T16" fmla="*/ 531 w 825"/>
                <a:gd name="T17" fmla="*/ 273 h 435"/>
                <a:gd name="T18" fmla="*/ 258 w 825"/>
                <a:gd name="T19" fmla="*/ 190 h 435"/>
                <a:gd name="T20" fmla="*/ 207 w 825"/>
                <a:gd name="T21" fmla="*/ 135 h 435"/>
                <a:gd name="T22" fmla="*/ 305 w 825"/>
                <a:gd name="T23" fmla="*/ 131 h 435"/>
                <a:gd name="T24" fmla="*/ 563 w 825"/>
                <a:gd name="T25" fmla="*/ 208 h 435"/>
                <a:gd name="T26" fmla="*/ 615 w 825"/>
                <a:gd name="T27" fmla="*/ 258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5" h="435">
                  <a:moveTo>
                    <a:pt x="668" y="105"/>
                  </a:moveTo>
                  <a:cubicBezTo>
                    <a:pt x="599" y="74"/>
                    <a:pt x="407" y="22"/>
                    <a:pt x="341" y="11"/>
                  </a:cubicBezTo>
                  <a:cubicBezTo>
                    <a:pt x="275" y="0"/>
                    <a:pt x="139" y="1"/>
                    <a:pt x="50" y="104"/>
                  </a:cubicBezTo>
                  <a:cubicBezTo>
                    <a:pt x="4" y="159"/>
                    <a:pt x="0" y="253"/>
                    <a:pt x="165" y="310"/>
                  </a:cubicBezTo>
                  <a:cubicBezTo>
                    <a:pt x="331" y="367"/>
                    <a:pt x="443" y="406"/>
                    <a:pt x="514" y="421"/>
                  </a:cubicBezTo>
                  <a:cubicBezTo>
                    <a:pt x="585" y="435"/>
                    <a:pt x="718" y="429"/>
                    <a:pt x="771" y="310"/>
                  </a:cubicBezTo>
                  <a:cubicBezTo>
                    <a:pt x="825" y="191"/>
                    <a:pt x="737" y="136"/>
                    <a:pt x="668" y="105"/>
                  </a:cubicBezTo>
                  <a:close/>
                  <a:moveTo>
                    <a:pt x="615" y="258"/>
                  </a:moveTo>
                  <a:cubicBezTo>
                    <a:pt x="602" y="282"/>
                    <a:pt x="562" y="279"/>
                    <a:pt x="531" y="273"/>
                  </a:cubicBezTo>
                  <a:cubicBezTo>
                    <a:pt x="500" y="266"/>
                    <a:pt x="288" y="201"/>
                    <a:pt x="258" y="190"/>
                  </a:cubicBezTo>
                  <a:cubicBezTo>
                    <a:pt x="229" y="179"/>
                    <a:pt x="185" y="159"/>
                    <a:pt x="207" y="135"/>
                  </a:cubicBezTo>
                  <a:cubicBezTo>
                    <a:pt x="229" y="110"/>
                    <a:pt x="280" y="123"/>
                    <a:pt x="305" y="131"/>
                  </a:cubicBezTo>
                  <a:cubicBezTo>
                    <a:pt x="331" y="138"/>
                    <a:pt x="543" y="201"/>
                    <a:pt x="563" y="208"/>
                  </a:cubicBezTo>
                  <a:cubicBezTo>
                    <a:pt x="584" y="216"/>
                    <a:pt x="627" y="233"/>
                    <a:pt x="615" y="2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Freeform 39">
              <a:extLst>
                <a:ext uri="{FF2B5EF4-FFF2-40B4-BE49-F238E27FC236}">
                  <a16:creationId xmlns:a16="http://schemas.microsoft.com/office/drawing/2014/main" id="{F45338F2-191F-40ED-B67E-022AE6C7D329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108826" y="4651376"/>
              <a:ext cx="473075" cy="454025"/>
            </a:xfrm>
            <a:custGeom>
              <a:avLst/>
              <a:gdLst>
                <a:gd name="T0" fmla="*/ 1244 w 1320"/>
                <a:gd name="T1" fmla="*/ 727 h 1267"/>
                <a:gd name="T2" fmla="*/ 743 w 1320"/>
                <a:gd name="T3" fmla="*/ 155 h 1267"/>
                <a:gd name="T4" fmla="*/ 212 w 1320"/>
                <a:gd name="T5" fmla="*/ 119 h 1267"/>
                <a:gd name="T6" fmla="*/ 95 w 1320"/>
                <a:gd name="T7" fmla="*/ 593 h 1267"/>
                <a:gd name="T8" fmla="*/ 502 w 1320"/>
                <a:gd name="T9" fmla="*/ 1105 h 1267"/>
                <a:gd name="T10" fmla="*/ 1074 w 1320"/>
                <a:gd name="T11" fmla="*/ 1165 h 1267"/>
                <a:gd name="T12" fmla="*/ 1244 w 1320"/>
                <a:gd name="T13" fmla="*/ 727 h 1267"/>
                <a:gd name="T14" fmla="*/ 904 w 1320"/>
                <a:gd name="T15" fmla="*/ 970 h 1267"/>
                <a:gd name="T16" fmla="*/ 740 w 1320"/>
                <a:gd name="T17" fmla="*/ 899 h 1267"/>
                <a:gd name="T18" fmla="*/ 420 w 1320"/>
                <a:gd name="T19" fmla="*/ 526 h 1267"/>
                <a:gd name="T20" fmla="*/ 385 w 1320"/>
                <a:gd name="T21" fmla="*/ 349 h 1267"/>
                <a:gd name="T22" fmla="*/ 594 w 1320"/>
                <a:gd name="T23" fmla="*/ 467 h 1267"/>
                <a:gd name="T24" fmla="*/ 880 w 1320"/>
                <a:gd name="T25" fmla="*/ 799 h 1267"/>
                <a:gd name="T26" fmla="*/ 904 w 1320"/>
                <a:gd name="T27" fmla="*/ 970 h 1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0" h="1267">
                  <a:moveTo>
                    <a:pt x="1244" y="727"/>
                  </a:moveTo>
                  <a:cubicBezTo>
                    <a:pt x="1160" y="587"/>
                    <a:pt x="921" y="310"/>
                    <a:pt x="743" y="155"/>
                  </a:cubicBezTo>
                  <a:cubicBezTo>
                    <a:pt x="565" y="0"/>
                    <a:pt x="357" y="21"/>
                    <a:pt x="212" y="119"/>
                  </a:cubicBezTo>
                  <a:cubicBezTo>
                    <a:pt x="0" y="263"/>
                    <a:pt x="14" y="474"/>
                    <a:pt x="95" y="593"/>
                  </a:cubicBezTo>
                  <a:cubicBezTo>
                    <a:pt x="179" y="719"/>
                    <a:pt x="347" y="942"/>
                    <a:pt x="502" y="1105"/>
                  </a:cubicBezTo>
                  <a:cubicBezTo>
                    <a:pt x="657" y="1267"/>
                    <a:pt x="866" y="1266"/>
                    <a:pt x="1074" y="1165"/>
                  </a:cubicBezTo>
                  <a:cubicBezTo>
                    <a:pt x="1296" y="1058"/>
                    <a:pt x="1320" y="855"/>
                    <a:pt x="1244" y="727"/>
                  </a:cubicBezTo>
                  <a:close/>
                  <a:moveTo>
                    <a:pt x="904" y="970"/>
                  </a:moveTo>
                  <a:cubicBezTo>
                    <a:pt x="850" y="1005"/>
                    <a:pt x="791" y="951"/>
                    <a:pt x="740" y="899"/>
                  </a:cubicBezTo>
                  <a:cubicBezTo>
                    <a:pt x="688" y="846"/>
                    <a:pt x="460" y="584"/>
                    <a:pt x="420" y="526"/>
                  </a:cubicBezTo>
                  <a:cubicBezTo>
                    <a:pt x="379" y="467"/>
                    <a:pt x="311" y="395"/>
                    <a:pt x="385" y="349"/>
                  </a:cubicBezTo>
                  <a:cubicBezTo>
                    <a:pt x="453" y="307"/>
                    <a:pt x="526" y="393"/>
                    <a:pt x="594" y="467"/>
                  </a:cubicBezTo>
                  <a:cubicBezTo>
                    <a:pt x="662" y="540"/>
                    <a:pt x="827" y="727"/>
                    <a:pt x="880" y="799"/>
                  </a:cubicBezTo>
                  <a:cubicBezTo>
                    <a:pt x="932" y="871"/>
                    <a:pt x="958" y="935"/>
                    <a:pt x="904" y="9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Freeform 40">
              <a:extLst>
                <a:ext uri="{FF2B5EF4-FFF2-40B4-BE49-F238E27FC236}">
                  <a16:creationId xmlns:a16="http://schemas.microsoft.com/office/drawing/2014/main" id="{95BEEC8B-24AF-4A9B-BB44-3CA7DBCCDAD0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188076" y="4511676"/>
              <a:ext cx="379413" cy="660400"/>
            </a:xfrm>
            <a:custGeom>
              <a:avLst/>
              <a:gdLst>
                <a:gd name="T0" fmla="*/ 750 w 1062"/>
                <a:gd name="T1" fmla="*/ 1839 h 1839"/>
                <a:gd name="T2" fmla="*/ 1062 w 1062"/>
                <a:gd name="T3" fmla="*/ 1617 h 1839"/>
                <a:gd name="T4" fmla="*/ 648 w 1062"/>
                <a:gd name="T5" fmla="*/ 481 h 1839"/>
                <a:gd name="T6" fmla="*/ 835 w 1062"/>
                <a:gd name="T7" fmla="*/ 341 h 1839"/>
                <a:gd name="T8" fmla="*/ 727 w 1062"/>
                <a:gd name="T9" fmla="*/ 0 h 1839"/>
                <a:gd name="T10" fmla="*/ 0 w 1062"/>
                <a:gd name="T11" fmla="*/ 539 h 1839"/>
                <a:gd name="T12" fmla="*/ 131 w 1062"/>
                <a:gd name="T13" fmla="*/ 872 h 1839"/>
                <a:gd name="T14" fmla="*/ 330 w 1062"/>
                <a:gd name="T15" fmla="*/ 722 h 1839"/>
                <a:gd name="T16" fmla="*/ 750 w 1062"/>
                <a:gd name="T17" fmla="*/ 1839 h 1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2" h="1839">
                  <a:moveTo>
                    <a:pt x="750" y="1839"/>
                  </a:moveTo>
                  <a:lnTo>
                    <a:pt x="1062" y="1617"/>
                  </a:lnTo>
                  <a:lnTo>
                    <a:pt x="648" y="481"/>
                  </a:lnTo>
                  <a:lnTo>
                    <a:pt x="835" y="341"/>
                  </a:lnTo>
                  <a:lnTo>
                    <a:pt x="727" y="0"/>
                  </a:lnTo>
                  <a:lnTo>
                    <a:pt x="0" y="539"/>
                  </a:lnTo>
                  <a:lnTo>
                    <a:pt x="131" y="872"/>
                  </a:lnTo>
                  <a:lnTo>
                    <a:pt x="330" y="722"/>
                  </a:lnTo>
                  <a:lnTo>
                    <a:pt x="750" y="18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Freeform 41">
              <a:extLst>
                <a:ext uri="{FF2B5EF4-FFF2-40B4-BE49-F238E27FC236}">
                  <a16:creationId xmlns:a16="http://schemas.microsoft.com/office/drawing/2014/main" id="{2429B54B-AADD-44F9-8EE5-FD2AA2C4EEB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507289" y="2708276"/>
              <a:ext cx="385763" cy="276225"/>
            </a:xfrm>
            <a:custGeom>
              <a:avLst/>
              <a:gdLst>
                <a:gd name="T0" fmla="*/ 1020 w 1074"/>
                <a:gd name="T1" fmla="*/ 485 h 771"/>
                <a:gd name="T2" fmla="*/ 866 w 1074"/>
                <a:gd name="T3" fmla="*/ 202 h 771"/>
                <a:gd name="T4" fmla="*/ 520 w 1074"/>
                <a:gd name="T5" fmla="*/ 207 h 771"/>
                <a:gd name="T6" fmla="*/ 307 w 1074"/>
                <a:gd name="T7" fmla="*/ 222 h 771"/>
                <a:gd name="T8" fmla="*/ 296 w 1074"/>
                <a:gd name="T9" fmla="*/ 181 h 771"/>
                <a:gd name="T10" fmla="*/ 378 w 1074"/>
                <a:gd name="T11" fmla="*/ 186 h 771"/>
                <a:gd name="T12" fmla="*/ 400 w 1074"/>
                <a:gd name="T13" fmla="*/ 196 h 771"/>
                <a:gd name="T14" fmla="*/ 491 w 1074"/>
                <a:gd name="T15" fmla="*/ 94 h 771"/>
                <a:gd name="T16" fmla="*/ 117 w 1074"/>
                <a:gd name="T17" fmla="*/ 135 h 771"/>
                <a:gd name="T18" fmla="*/ 323 w 1074"/>
                <a:gd name="T19" fmla="*/ 375 h 771"/>
                <a:gd name="T20" fmla="*/ 568 w 1074"/>
                <a:gd name="T21" fmla="*/ 363 h 771"/>
                <a:gd name="T22" fmla="*/ 806 w 1074"/>
                <a:gd name="T23" fmla="*/ 367 h 771"/>
                <a:gd name="T24" fmla="*/ 784 w 1074"/>
                <a:gd name="T25" fmla="*/ 437 h 771"/>
                <a:gd name="T26" fmla="*/ 695 w 1074"/>
                <a:gd name="T27" fmla="*/ 405 h 771"/>
                <a:gd name="T28" fmla="*/ 601 w 1074"/>
                <a:gd name="T29" fmla="*/ 558 h 771"/>
                <a:gd name="T30" fmla="*/ 1020 w 1074"/>
                <a:gd name="T31" fmla="*/ 485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74" h="771">
                  <a:moveTo>
                    <a:pt x="1020" y="485"/>
                  </a:moveTo>
                  <a:cubicBezTo>
                    <a:pt x="1074" y="371"/>
                    <a:pt x="1014" y="254"/>
                    <a:pt x="866" y="202"/>
                  </a:cubicBezTo>
                  <a:cubicBezTo>
                    <a:pt x="731" y="154"/>
                    <a:pt x="568" y="196"/>
                    <a:pt x="520" y="207"/>
                  </a:cubicBezTo>
                  <a:cubicBezTo>
                    <a:pt x="485" y="215"/>
                    <a:pt x="358" y="248"/>
                    <a:pt x="307" y="222"/>
                  </a:cubicBezTo>
                  <a:cubicBezTo>
                    <a:pt x="278" y="207"/>
                    <a:pt x="281" y="191"/>
                    <a:pt x="296" y="181"/>
                  </a:cubicBezTo>
                  <a:cubicBezTo>
                    <a:pt x="314" y="169"/>
                    <a:pt x="345" y="173"/>
                    <a:pt x="378" y="186"/>
                  </a:cubicBezTo>
                  <a:cubicBezTo>
                    <a:pt x="387" y="189"/>
                    <a:pt x="400" y="196"/>
                    <a:pt x="400" y="196"/>
                  </a:cubicBezTo>
                  <a:lnTo>
                    <a:pt x="491" y="94"/>
                  </a:lnTo>
                  <a:cubicBezTo>
                    <a:pt x="469" y="80"/>
                    <a:pt x="253" y="0"/>
                    <a:pt x="117" y="135"/>
                  </a:cubicBezTo>
                  <a:cubicBezTo>
                    <a:pt x="0" y="251"/>
                    <a:pt x="246" y="360"/>
                    <a:pt x="323" y="375"/>
                  </a:cubicBezTo>
                  <a:cubicBezTo>
                    <a:pt x="378" y="385"/>
                    <a:pt x="447" y="388"/>
                    <a:pt x="568" y="363"/>
                  </a:cubicBezTo>
                  <a:cubicBezTo>
                    <a:pt x="690" y="338"/>
                    <a:pt x="756" y="314"/>
                    <a:pt x="806" y="367"/>
                  </a:cubicBezTo>
                  <a:cubicBezTo>
                    <a:pt x="834" y="398"/>
                    <a:pt x="809" y="434"/>
                    <a:pt x="784" y="437"/>
                  </a:cubicBezTo>
                  <a:cubicBezTo>
                    <a:pt x="743" y="441"/>
                    <a:pt x="695" y="405"/>
                    <a:pt x="695" y="405"/>
                  </a:cubicBezTo>
                  <a:lnTo>
                    <a:pt x="601" y="558"/>
                  </a:lnTo>
                  <a:cubicBezTo>
                    <a:pt x="601" y="558"/>
                    <a:pt x="885" y="771"/>
                    <a:pt x="1020" y="4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" name="Freeform 42">
              <a:extLst>
                <a:ext uri="{FF2B5EF4-FFF2-40B4-BE49-F238E27FC236}">
                  <a16:creationId xmlns:a16="http://schemas.microsoft.com/office/drawing/2014/main" id="{3A6E1728-99C9-4C79-8723-1CA4D21E18B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754814" y="2722563"/>
              <a:ext cx="280988" cy="468313"/>
            </a:xfrm>
            <a:custGeom>
              <a:avLst/>
              <a:gdLst>
                <a:gd name="T0" fmla="*/ 277 w 781"/>
                <a:gd name="T1" fmla="*/ 0 h 1303"/>
                <a:gd name="T2" fmla="*/ 0 w 781"/>
                <a:gd name="T3" fmla="*/ 9 h 1303"/>
                <a:gd name="T4" fmla="*/ 507 w 781"/>
                <a:gd name="T5" fmla="*/ 1303 h 1303"/>
                <a:gd name="T6" fmla="*/ 781 w 781"/>
                <a:gd name="T7" fmla="*/ 1109 h 1303"/>
                <a:gd name="T8" fmla="*/ 277 w 781"/>
                <a:gd name="T9" fmla="*/ 0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1" h="1303">
                  <a:moveTo>
                    <a:pt x="277" y="0"/>
                  </a:moveTo>
                  <a:lnTo>
                    <a:pt x="0" y="9"/>
                  </a:lnTo>
                  <a:lnTo>
                    <a:pt x="507" y="1303"/>
                  </a:lnTo>
                  <a:lnTo>
                    <a:pt x="781" y="1109"/>
                  </a:lnTo>
                  <a:lnTo>
                    <a:pt x="2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" name="Freeform 43">
              <a:extLst>
                <a:ext uri="{FF2B5EF4-FFF2-40B4-BE49-F238E27FC236}">
                  <a16:creationId xmlns:a16="http://schemas.microsoft.com/office/drawing/2014/main" id="{CD98A884-5CB4-4954-8EB9-9A34198ECB8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783389" y="3281363"/>
              <a:ext cx="368300" cy="334963"/>
            </a:xfrm>
            <a:custGeom>
              <a:avLst/>
              <a:gdLst>
                <a:gd name="T0" fmla="*/ 250 w 1026"/>
                <a:gd name="T1" fmla="*/ 0 h 933"/>
                <a:gd name="T2" fmla="*/ 0 w 1026"/>
                <a:gd name="T3" fmla="*/ 180 h 933"/>
                <a:gd name="T4" fmla="*/ 348 w 1026"/>
                <a:gd name="T5" fmla="*/ 933 h 933"/>
                <a:gd name="T6" fmla="*/ 1026 w 1026"/>
                <a:gd name="T7" fmla="*/ 643 h 933"/>
                <a:gd name="T8" fmla="*/ 866 w 1026"/>
                <a:gd name="T9" fmla="*/ 403 h 933"/>
                <a:gd name="T10" fmla="*/ 560 w 1026"/>
                <a:gd name="T11" fmla="*/ 561 h 933"/>
                <a:gd name="T12" fmla="*/ 250 w 1026"/>
                <a:gd name="T13" fmla="*/ 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6" h="933">
                  <a:moveTo>
                    <a:pt x="250" y="0"/>
                  </a:moveTo>
                  <a:lnTo>
                    <a:pt x="0" y="180"/>
                  </a:lnTo>
                  <a:lnTo>
                    <a:pt x="348" y="933"/>
                  </a:lnTo>
                  <a:lnTo>
                    <a:pt x="1026" y="643"/>
                  </a:lnTo>
                  <a:lnTo>
                    <a:pt x="866" y="403"/>
                  </a:lnTo>
                  <a:lnTo>
                    <a:pt x="560" y="561"/>
                  </a:lnTo>
                  <a:lnTo>
                    <a:pt x="2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" name="Freeform 44">
              <a:extLst>
                <a:ext uri="{FF2B5EF4-FFF2-40B4-BE49-F238E27FC236}">
                  <a16:creationId xmlns:a16="http://schemas.microsoft.com/office/drawing/2014/main" id="{21926AD6-7F8E-4449-BE75-78F1A093286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972301" y="3146426"/>
              <a:ext cx="325438" cy="355600"/>
            </a:xfrm>
            <a:custGeom>
              <a:avLst/>
              <a:gdLst>
                <a:gd name="T0" fmla="*/ 906 w 906"/>
                <a:gd name="T1" fmla="*/ 846 h 993"/>
                <a:gd name="T2" fmla="*/ 250 w 906"/>
                <a:gd name="T3" fmla="*/ 0 h 993"/>
                <a:gd name="T4" fmla="*/ 0 w 906"/>
                <a:gd name="T5" fmla="*/ 179 h 993"/>
                <a:gd name="T6" fmla="*/ 562 w 906"/>
                <a:gd name="T7" fmla="*/ 993 h 993"/>
                <a:gd name="T8" fmla="*/ 906 w 906"/>
                <a:gd name="T9" fmla="*/ 846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6" h="993">
                  <a:moveTo>
                    <a:pt x="906" y="846"/>
                  </a:moveTo>
                  <a:lnTo>
                    <a:pt x="250" y="0"/>
                  </a:lnTo>
                  <a:lnTo>
                    <a:pt x="0" y="179"/>
                  </a:lnTo>
                  <a:lnTo>
                    <a:pt x="562" y="993"/>
                  </a:lnTo>
                  <a:lnTo>
                    <a:pt x="906" y="8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" name="Freeform 45">
              <a:extLst>
                <a:ext uri="{FF2B5EF4-FFF2-40B4-BE49-F238E27FC236}">
                  <a16:creationId xmlns:a16="http://schemas.microsoft.com/office/drawing/2014/main" id="{F888413A-BB57-4256-BD4D-216A3895690C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562726" y="2752726"/>
              <a:ext cx="352425" cy="633413"/>
            </a:xfrm>
            <a:custGeom>
              <a:avLst/>
              <a:gdLst>
                <a:gd name="T0" fmla="*/ 0 w 981"/>
                <a:gd name="T1" fmla="*/ 283 h 1767"/>
                <a:gd name="T2" fmla="*/ 269 w 981"/>
                <a:gd name="T3" fmla="*/ 1767 h 1767"/>
                <a:gd name="T4" fmla="*/ 528 w 981"/>
                <a:gd name="T5" fmla="*/ 1584 h 1767"/>
                <a:gd name="T6" fmla="*/ 441 w 981"/>
                <a:gd name="T7" fmla="*/ 1206 h 1767"/>
                <a:gd name="T8" fmla="*/ 548 w 981"/>
                <a:gd name="T9" fmla="*/ 1122 h 1767"/>
                <a:gd name="T10" fmla="*/ 690 w 981"/>
                <a:gd name="T11" fmla="*/ 1469 h 1767"/>
                <a:gd name="T12" fmla="*/ 981 w 981"/>
                <a:gd name="T13" fmla="*/ 1263 h 1767"/>
                <a:gd name="T14" fmla="*/ 383 w 981"/>
                <a:gd name="T15" fmla="*/ 0 h 1767"/>
                <a:gd name="T16" fmla="*/ 0 w 981"/>
                <a:gd name="T17" fmla="*/ 283 h 1767"/>
                <a:gd name="T18" fmla="*/ 376 w 981"/>
                <a:gd name="T19" fmla="*/ 926 h 1767"/>
                <a:gd name="T20" fmla="*/ 284 w 981"/>
                <a:gd name="T21" fmla="*/ 501 h 1767"/>
                <a:gd name="T22" fmla="*/ 288 w 981"/>
                <a:gd name="T23" fmla="*/ 497 h 1767"/>
                <a:gd name="T24" fmla="*/ 445 w 981"/>
                <a:gd name="T25" fmla="*/ 872 h 1767"/>
                <a:gd name="T26" fmla="*/ 376 w 981"/>
                <a:gd name="T27" fmla="*/ 926 h 1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1" h="1767">
                  <a:moveTo>
                    <a:pt x="0" y="283"/>
                  </a:moveTo>
                  <a:lnTo>
                    <a:pt x="269" y="1767"/>
                  </a:lnTo>
                  <a:lnTo>
                    <a:pt x="528" y="1584"/>
                  </a:lnTo>
                  <a:lnTo>
                    <a:pt x="441" y="1206"/>
                  </a:lnTo>
                  <a:lnTo>
                    <a:pt x="548" y="1122"/>
                  </a:lnTo>
                  <a:lnTo>
                    <a:pt x="690" y="1469"/>
                  </a:lnTo>
                  <a:lnTo>
                    <a:pt x="981" y="1263"/>
                  </a:lnTo>
                  <a:lnTo>
                    <a:pt x="383" y="0"/>
                  </a:lnTo>
                  <a:lnTo>
                    <a:pt x="0" y="283"/>
                  </a:lnTo>
                  <a:close/>
                  <a:moveTo>
                    <a:pt x="376" y="926"/>
                  </a:moveTo>
                  <a:lnTo>
                    <a:pt x="284" y="501"/>
                  </a:lnTo>
                  <a:lnTo>
                    <a:pt x="288" y="497"/>
                  </a:lnTo>
                  <a:lnTo>
                    <a:pt x="445" y="872"/>
                  </a:lnTo>
                  <a:lnTo>
                    <a:pt x="376" y="9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" name="Freeform 46">
              <a:extLst>
                <a:ext uri="{FF2B5EF4-FFF2-40B4-BE49-F238E27FC236}">
                  <a16:creationId xmlns:a16="http://schemas.microsoft.com/office/drawing/2014/main" id="{3B691721-715F-494E-BDA9-D6ED1C8BB0CA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883401" y="2717801"/>
              <a:ext cx="352425" cy="384175"/>
            </a:xfrm>
            <a:custGeom>
              <a:avLst/>
              <a:gdLst>
                <a:gd name="T0" fmla="*/ 913 w 983"/>
                <a:gd name="T1" fmla="*/ 526 h 1071"/>
                <a:gd name="T2" fmla="*/ 651 w 983"/>
                <a:gd name="T3" fmla="*/ 169 h 1071"/>
                <a:gd name="T4" fmla="*/ 377 w 983"/>
                <a:gd name="T5" fmla="*/ 12 h 1071"/>
                <a:gd name="T6" fmla="*/ 0 w 983"/>
                <a:gd name="T7" fmla="*/ 12 h 1071"/>
                <a:gd name="T8" fmla="*/ 496 w 983"/>
                <a:gd name="T9" fmla="*/ 1071 h 1071"/>
                <a:gd name="T10" fmla="*/ 871 w 983"/>
                <a:gd name="T11" fmla="*/ 806 h 1071"/>
                <a:gd name="T12" fmla="*/ 913 w 983"/>
                <a:gd name="T13" fmla="*/ 526 h 1071"/>
                <a:gd name="T14" fmla="*/ 675 w 983"/>
                <a:gd name="T15" fmla="*/ 635 h 1071"/>
                <a:gd name="T16" fmla="*/ 611 w 983"/>
                <a:gd name="T17" fmla="*/ 682 h 1071"/>
                <a:gd name="T18" fmla="*/ 308 w 983"/>
                <a:gd name="T19" fmla="*/ 142 h 1071"/>
                <a:gd name="T20" fmla="*/ 454 w 983"/>
                <a:gd name="T21" fmla="*/ 204 h 1071"/>
                <a:gd name="T22" fmla="*/ 671 w 983"/>
                <a:gd name="T23" fmla="*/ 529 h 1071"/>
                <a:gd name="T24" fmla="*/ 675 w 983"/>
                <a:gd name="T25" fmla="*/ 635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3" h="1071">
                  <a:moveTo>
                    <a:pt x="913" y="526"/>
                  </a:moveTo>
                  <a:cubicBezTo>
                    <a:pt x="879" y="463"/>
                    <a:pt x="765" y="309"/>
                    <a:pt x="651" y="169"/>
                  </a:cubicBezTo>
                  <a:cubicBezTo>
                    <a:pt x="536" y="29"/>
                    <a:pt x="447" y="23"/>
                    <a:pt x="377" y="12"/>
                  </a:cubicBezTo>
                  <a:cubicBezTo>
                    <a:pt x="307" y="0"/>
                    <a:pt x="0" y="12"/>
                    <a:pt x="0" y="12"/>
                  </a:cubicBezTo>
                  <a:lnTo>
                    <a:pt x="496" y="1071"/>
                  </a:lnTo>
                  <a:lnTo>
                    <a:pt x="871" y="806"/>
                  </a:lnTo>
                  <a:cubicBezTo>
                    <a:pt x="983" y="727"/>
                    <a:pt x="947" y="590"/>
                    <a:pt x="913" y="526"/>
                  </a:cubicBezTo>
                  <a:close/>
                  <a:moveTo>
                    <a:pt x="675" y="635"/>
                  </a:moveTo>
                  <a:cubicBezTo>
                    <a:pt x="661" y="654"/>
                    <a:pt x="611" y="682"/>
                    <a:pt x="611" y="682"/>
                  </a:cubicBezTo>
                  <a:lnTo>
                    <a:pt x="308" y="142"/>
                  </a:lnTo>
                  <a:cubicBezTo>
                    <a:pt x="397" y="116"/>
                    <a:pt x="436" y="178"/>
                    <a:pt x="454" y="204"/>
                  </a:cubicBezTo>
                  <a:cubicBezTo>
                    <a:pt x="493" y="262"/>
                    <a:pt x="620" y="447"/>
                    <a:pt x="671" y="529"/>
                  </a:cubicBezTo>
                  <a:cubicBezTo>
                    <a:pt x="702" y="578"/>
                    <a:pt x="695" y="611"/>
                    <a:pt x="675" y="6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" name="Freeform 47">
              <a:extLst>
                <a:ext uri="{FF2B5EF4-FFF2-40B4-BE49-F238E27FC236}">
                  <a16:creationId xmlns:a16="http://schemas.microsoft.com/office/drawing/2014/main" id="{FB6E0EEC-CF3F-4DCD-B9ED-E904BFF2EF5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358064" y="906463"/>
              <a:ext cx="206375" cy="146050"/>
            </a:xfrm>
            <a:custGeom>
              <a:avLst/>
              <a:gdLst>
                <a:gd name="T0" fmla="*/ 576 w 576"/>
                <a:gd name="T1" fmla="*/ 108 h 403"/>
                <a:gd name="T2" fmla="*/ 433 w 576"/>
                <a:gd name="T3" fmla="*/ 0 h 403"/>
                <a:gd name="T4" fmla="*/ 0 w 576"/>
                <a:gd name="T5" fmla="*/ 279 h 403"/>
                <a:gd name="T6" fmla="*/ 145 w 576"/>
                <a:gd name="T7" fmla="*/ 403 h 403"/>
                <a:gd name="T8" fmla="*/ 576 w 576"/>
                <a:gd name="T9" fmla="*/ 108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" h="403">
                  <a:moveTo>
                    <a:pt x="576" y="108"/>
                  </a:moveTo>
                  <a:lnTo>
                    <a:pt x="433" y="0"/>
                  </a:lnTo>
                  <a:lnTo>
                    <a:pt x="0" y="279"/>
                  </a:lnTo>
                  <a:lnTo>
                    <a:pt x="145" y="403"/>
                  </a:lnTo>
                  <a:lnTo>
                    <a:pt x="576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" name="Freeform 48">
              <a:extLst>
                <a:ext uri="{FF2B5EF4-FFF2-40B4-BE49-F238E27FC236}">
                  <a16:creationId xmlns:a16="http://schemas.microsoft.com/office/drawing/2014/main" id="{8C1DBA5D-64AA-45A1-AE5E-CAC0F2938E0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081839" y="952501"/>
              <a:ext cx="398463" cy="325438"/>
            </a:xfrm>
            <a:custGeom>
              <a:avLst/>
              <a:gdLst>
                <a:gd name="T0" fmla="*/ 520 w 1112"/>
                <a:gd name="T1" fmla="*/ 0 h 908"/>
                <a:gd name="T2" fmla="*/ 253 w 1112"/>
                <a:gd name="T3" fmla="*/ 174 h 908"/>
                <a:gd name="T4" fmla="*/ 0 w 1112"/>
                <a:gd name="T5" fmla="*/ 182 h 908"/>
                <a:gd name="T6" fmla="*/ 590 w 1112"/>
                <a:gd name="T7" fmla="*/ 908 h 908"/>
                <a:gd name="T8" fmla="*/ 733 w 1112"/>
                <a:gd name="T9" fmla="*/ 806 h 908"/>
                <a:gd name="T10" fmla="*/ 1112 w 1112"/>
                <a:gd name="T11" fmla="*/ 495 h 908"/>
                <a:gd name="T12" fmla="*/ 973 w 1112"/>
                <a:gd name="T13" fmla="*/ 376 h 908"/>
                <a:gd name="T14" fmla="*/ 651 w 1112"/>
                <a:gd name="T15" fmla="*/ 600 h 908"/>
                <a:gd name="T16" fmla="*/ 561 w 1112"/>
                <a:gd name="T17" fmla="*/ 512 h 908"/>
                <a:gd name="T18" fmla="*/ 853 w 1112"/>
                <a:gd name="T19" fmla="*/ 316 h 908"/>
                <a:gd name="T20" fmla="*/ 711 w 1112"/>
                <a:gd name="T21" fmla="*/ 189 h 908"/>
                <a:gd name="T22" fmla="*/ 417 w 1112"/>
                <a:gd name="T23" fmla="*/ 374 h 908"/>
                <a:gd name="T24" fmla="*/ 339 w 1112"/>
                <a:gd name="T25" fmla="*/ 290 h 908"/>
                <a:gd name="T26" fmla="*/ 636 w 1112"/>
                <a:gd name="T27" fmla="*/ 102 h 908"/>
                <a:gd name="T28" fmla="*/ 520 w 1112"/>
                <a:gd name="T29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2" h="908">
                  <a:moveTo>
                    <a:pt x="520" y="0"/>
                  </a:moveTo>
                  <a:lnTo>
                    <a:pt x="253" y="174"/>
                  </a:lnTo>
                  <a:lnTo>
                    <a:pt x="0" y="182"/>
                  </a:lnTo>
                  <a:lnTo>
                    <a:pt x="590" y="908"/>
                  </a:lnTo>
                  <a:lnTo>
                    <a:pt x="733" y="806"/>
                  </a:lnTo>
                  <a:lnTo>
                    <a:pt x="1112" y="495"/>
                  </a:lnTo>
                  <a:lnTo>
                    <a:pt x="973" y="376"/>
                  </a:lnTo>
                  <a:lnTo>
                    <a:pt x="651" y="600"/>
                  </a:lnTo>
                  <a:lnTo>
                    <a:pt x="561" y="512"/>
                  </a:lnTo>
                  <a:lnTo>
                    <a:pt x="853" y="316"/>
                  </a:lnTo>
                  <a:lnTo>
                    <a:pt x="711" y="189"/>
                  </a:lnTo>
                  <a:lnTo>
                    <a:pt x="417" y="374"/>
                  </a:lnTo>
                  <a:lnTo>
                    <a:pt x="339" y="290"/>
                  </a:lnTo>
                  <a:lnTo>
                    <a:pt x="636" y="102"/>
                  </a:lnTo>
                  <a:lnTo>
                    <a:pt x="5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" name="Freeform 49">
              <a:extLst>
                <a:ext uri="{FF2B5EF4-FFF2-40B4-BE49-F238E27FC236}">
                  <a16:creationId xmlns:a16="http://schemas.microsoft.com/office/drawing/2014/main" id="{514DE6B2-91EE-4A76-BE94-DF2A3BF44C9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745289" y="1646238"/>
              <a:ext cx="407988" cy="371475"/>
            </a:xfrm>
            <a:custGeom>
              <a:avLst/>
              <a:gdLst>
                <a:gd name="T0" fmla="*/ 0 w 1140"/>
                <a:gd name="T1" fmla="*/ 200 h 1036"/>
                <a:gd name="T2" fmla="*/ 386 w 1140"/>
                <a:gd name="T3" fmla="*/ 1036 h 1036"/>
                <a:gd name="T4" fmla="*/ 1140 w 1140"/>
                <a:gd name="T5" fmla="*/ 715 h 1036"/>
                <a:gd name="T6" fmla="*/ 962 w 1140"/>
                <a:gd name="T7" fmla="*/ 448 h 1036"/>
                <a:gd name="T8" fmla="*/ 622 w 1140"/>
                <a:gd name="T9" fmla="*/ 623 h 1036"/>
                <a:gd name="T10" fmla="*/ 279 w 1140"/>
                <a:gd name="T11" fmla="*/ 0 h 1036"/>
                <a:gd name="T12" fmla="*/ 0 w 1140"/>
                <a:gd name="T13" fmla="*/ 200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0" h="1036">
                  <a:moveTo>
                    <a:pt x="0" y="200"/>
                  </a:moveTo>
                  <a:lnTo>
                    <a:pt x="386" y="1036"/>
                  </a:lnTo>
                  <a:lnTo>
                    <a:pt x="1140" y="715"/>
                  </a:lnTo>
                  <a:lnTo>
                    <a:pt x="962" y="448"/>
                  </a:lnTo>
                  <a:lnTo>
                    <a:pt x="622" y="623"/>
                  </a:lnTo>
                  <a:lnTo>
                    <a:pt x="279" y="0"/>
                  </a:lnTo>
                  <a:lnTo>
                    <a:pt x="0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" name="Freeform 50">
              <a:extLst>
                <a:ext uri="{FF2B5EF4-FFF2-40B4-BE49-F238E27FC236}">
                  <a16:creationId xmlns:a16="http://schemas.microsoft.com/office/drawing/2014/main" id="{43CF93CF-26C0-44BC-95AC-7231F902C3D4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108826" y="1349376"/>
              <a:ext cx="473075" cy="454025"/>
            </a:xfrm>
            <a:custGeom>
              <a:avLst/>
              <a:gdLst>
                <a:gd name="T0" fmla="*/ 1244 w 1320"/>
                <a:gd name="T1" fmla="*/ 728 h 1268"/>
                <a:gd name="T2" fmla="*/ 743 w 1320"/>
                <a:gd name="T3" fmla="*/ 155 h 1268"/>
                <a:gd name="T4" fmla="*/ 212 w 1320"/>
                <a:gd name="T5" fmla="*/ 120 h 1268"/>
                <a:gd name="T6" fmla="*/ 95 w 1320"/>
                <a:gd name="T7" fmla="*/ 594 h 1268"/>
                <a:gd name="T8" fmla="*/ 502 w 1320"/>
                <a:gd name="T9" fmla="*/ 1105 h 1268"/>
                <a:gd name="T10" fmla="*/ 1074 w 1320"/>
                <a:gd name="T11" fmla="*/ 1166 h 1268"/>
                <a:gd name="T12" fmla="*/ 1244 w 1320"/>
                <a:gd name="T13" fmla="*/ 728 h 1268"/>
                <a:gd name="T14" fmla="*/ 904 w 1320"/>
                <a:gd name="T15" fmla="*/ 971 h 1268"/>
                <a:gd name="T16" fmla="*/ 740 w 1320"/>
                <a:gd name="T17" fmla="*/ 899 h 1268"/>
                <a:gd name="T18" fmla="*/ 420 w 1320"/>
                <a:gd name="T19" fmla="*/ 526 h 1268"/>
                <a:gd name="T20" fmla="*/ 385 w 1320"/>
                <a:gd name="T21" fmla="*/ 350 h 1268"/>
                <a:gd name="T22" fmla="*/ 594 w 1320"/>
                <a:gd name="T23" fmla="*/ 467 h 1268"/>
                <a:gd name="T24" fmla="*/ 880 w 1320"/>
                <a:gd name="T25" fmla="*/ 799 h 1268"/>
                <a:gd name="T26" fmla="*/ 904 w 1320"/>
                <a:gd name="T27" fmla="*/ 971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0" h="1268">
                  <a:moveTo>
                    <a:pt x="1244" y="728"/>
                  </a:moveTo>
                  <a:cubicBezTo>
                    <a:pt x="1160" y="588"/>
                    <a:pt x="921" y="311"/>
                    <a:pt x="743" y="155"/>
                  </a:cubicBezTo>
                  <a:cubicBezTo>
                    <a:pt x="565" y="0"/>
                    <a:pt x="357" y="21"/>
                    <a:pt x="212" y="120"/>
                  </a:cubicBezTo>
                  <a:cubicBezTo>
                    <a:pt x="0" y="264"/>
                    <a:pt x="14" y="475"/>
                    <a:pt x="95" y="594"/>
                  </a:cubicBezTo>
                  <a:cubicBezTo>
                    <a:pt x="179" y="719"/>
                    <a:pt x="347" y="943"/>
                    <a:pt x="502" y="1105"/>
                  </a:cubicBezTo>
                  <a:cubicBezTo>
                    <a:pt x="657" y="1268"/>
                    <a:pt x="866" y="1267"/>
                    <a:pt x="1074" y="1166"/>
                  </a:cubicBezTo>
                  <a:cubicBezTo>
                    <a:pt x="1296" y="1059"/>
                    <a:pt x="1320" y="855"/>
                    <a:pt x="1244" y="728"/>
                  </a:cubicBezTo>
                  <a:close/>
                  <a:moveTo>
                    <a:pt x="904" y="971"/>
                  </a:moveTo>
                  <a:cubicBezTo>
                    <a:pt x="850" y="1006"/>
                    <a:pt x="791" y="951"/>
                    <a:pt x="740" y="899"/>
                  </a:cubicBezTo>
                  <a:cubicBezTo>
                    <a:pt x="688" y="847"/>
                    <a:pt x="460" y="585"/>
                    <a:pt x="420" y="526"/>
                  </a:cubicBezTo>
                  <a:cubicBezTo>
                    <a:pt x="379" y="467"/>
                    <a:pt x="311" y="396"/>
                    <a:pt x="385" y="350"/>
                  </a:cubicBezTo>
                  <a:cubicBezTo>
                    <a:pt x="453" y="307"/>
                    <a:pt x="526" y="394"/>
                    <a:pt x="594" y="467"/>
                  </a:cubicBezTo>
                  <a:cubicBezTo>
                    <a:pt x="662" y="541"/>
                    <a:pt x="827" y="727"/>
                    <a:pt x="880" y="799"/>
                  </a:cubicBezTo>
                  <a:cubicBezTo>
                    <a:pt x="932" y="872"/>
                    <a:pt x="958" y="936"/>
                    <a:pt x="904" y="9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" name="Freeform 51">
              <a:extLst>
                <a:ext uri="{FF2B5EF4-FFF2-40B4-BE49-F238E27FC236}">
                  <a16:creationId xmlns:a16="http://schemas.microsoft.com/office/drawing/2014/main" id="{65B29ACB-1539-48C6-AEC6-219C43597A75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954839" y="1497013"/>
              <a:ext cx="360363" cy="395288"/>
            </a:xfrm>
            <a:custGeom>
              <a:avLst/>
              <a:gdLst>
                <a:gd name="T0" fmla="*/ 624 w 1007"/>
                <a:gd name="T1" fmla="*/ 1104 h 1104"/>
                <a:gd name="T2" fmla="*/ 1007 w 1007"/>
                <a:gd name="T3" fmla="*/ 940 h 1104"/>
                <a:gd name="T4" fmla="*/ 277 w 1007"/>
                <a:gd name="T5" fmla="*/ 0 h 1104"/>
                <a:gd name="T6" fmla="*/ 0 w 1007"/>
                <a:gd name="T7" fmla="*/ 199 h 1104"/>
                <a:gd name="T8" fmla="*/ 624 w 1007"/>
                <a:gd name="T9" fmla="*/ 1104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7" h="1104">
                  <a:moveTo>
                    <a:pt x="624" y="1104"/>
                  </a:moveTo>
                  <a:lnTo>
                    <a:pt x="1007" y="940"/>
                  </a:lnTo>
                  <a:lnTo>
                    <a:pt x="277" y="0"/>
                  </a:lnTo>
                  <a:lnTo>
                    <a:pt x="0" y="199"/>
                  </a:lnTo>
                  <a:lnTo>
                    <a:pt x="624" y="1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" name="Freeform 52">
              <a:extLst>
                <a:ext uri="{FF2B5EF4-FFF2-40B4-BE49-F238E27FC236}">
                  <a16:creationId xmlns:a16="http://schemas.microsoft.com/office/drawing/2014/main" id="{B440298C-9BFC-44C8-B7F9-9CD671B8CCC6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856414" y="1019176"/>
              <a:ext cx="392113" cy="427038"/>
            </a:xfrm>
            <a:custGeom>
              <a:avLst/>
              <a:gdLst>
                <a:gd name="T0" fmla="*/ 0 w 1093"/>
                <a:gd name="T1" fmla="*/ 14 h 1190"/>
                <a:gd name="T2" fmla="*/ 551 w 1093"/>
                <a:gd name="T3" fmla="*/ 1190 h 1190"/>
                <a:gd name="T4" fmla="*/ 969 w 1093"/>
                <a:gd name="T5" fmla="*/ 896 h 1190"/>
                <a:gd name="T6" fmla="*/ 1015 w 1093"/>
                <a:gd name="T7" fmla="*/ 585 h 1190"/>
                <a:gd name="T8" fmla="*/ 723 w 1093"/>
                <a:gd name="T9" fmla="*/ 188 h 1190"/>
                <a:gd name="T10" fmla="*/ 420 w 1093"/>
                <a:gd name="T11" fmla="*/ 13 h 1190"/>
                <a:gd name="T12" fmla="*/ 0 w 1093"/>
                <a:gd name="T13" fmla="*/ 14 h 1190"/>
                <a:gd name="T14" fmla="*/ 505 w 1093"/>
                <a:gd name="T15" fmla="*/ 227 h 1190"/>
                <a:gd name="T16" fmla="*/ 746 w 1093"/>
                <a:gd name="T17" fmla="*/ 588 h 1190"/>
                <a:gd name="T18" fmla="*/ 751 w 1093"/>
                <a:gd name="T19" fmla="*/ 706 h 1190"/>
                <a:gd name="T20" fmla="*/ 679 w 1093"/>
                <a:gd name="T21" fmla="*/ 758 h 1190"/>
                <a:gd name="T22" fmla="*/ 342 w 1093"/>
                <a:gd name="T23" fmla="*/ 158 h 1190"/>
                <a:gd name="T24" fmla="*/ 505 w 1093"/>
                <a:gd name="T25" fmla="*/ 227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3" h="1190">
                  <a:moveTo>
                    <a:pt x="0" y="14"/>
                  </a:moveTo>
                  <a:lnTo>
                    <a:pt x="551" y="1190"/>
                  </a:lnTo>
                  <a:lnTo>
                    <a:pt x="969" y="896"/>
                  </a:lnTo>
                  <a:cubicBezTo>
                    <a:pt x="1093" y="808"/>
                    <a:pt x="1053" y="655"/>
                    <a:pt x="1015" y="585"/>
                  </a:cubicBezTo>
                  <a:cubicBezTo>
                    <a:pt x="977" y="514"/>
                    <a:pt x="851" y="344"/>
                    <a:pt x="723" y="188"/>
                  </a:cubicBezTo>
                  <a:cubicBezTo>
                    <a:pt x="596" y="33"/>
                    <a:pt x="497" y="26"/>
                    <a:pt x="420" y="13"/>
                  </a:cubicBezTo>
                  <a:cubicBezTo>
                    <a:pt x="342" y="0"/>
                    <a:pt x="0" y="14"/>
                    <a:pt x="0" y="14"/>
                  </a:cubicBezTo>
                  <a:close/>
                  <a:moveTo>
                    <a:pt x="505" y="227"/>
                  </a:moveTo>
                  <a:cubicBezTo>
                    <a:pt x="548" y="291"/>
                    <a:pt x="690" y="497"/>
                    <a:pt x="746" y="588"/>
                  </a:cubicBezTo>
                  <a:cubicBezTo>
                    <a:pt x="780" y="642"/>
                    <a:pt x="772" y="679"/>
                    <a:pt x="751" y="706"/>
                  </a:cubicBezTo>
                  <a:cubicBezTo>
                    <a:pt x="735" y="726"/>
                    <a:pt x="679" y="758"/>
                    <a:pt x="679" y="758"/>
                  </a:cubicBezTo>
                  <a:lnTo>
                    <a:pt x="342" y="158"/>
                  </a:lnTo>
                  <a:cubicBezTo>
                    <a:pt x="442" y="130"/>
                    <a:pt x="485" y="198"/>
                    <a:pt x="505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Freeform 53">
              <a:extLst>
                <a:ext uri="{FF2B5EF4-FFF2-40B4-BE49-F238E27FC236}">
                  <a16:creationId xmlns:a16="http://schemas.microsoft.com/office/drawing/2014/main" id="{462961C6-8536-47A1-A5D9-86260415D9BA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110414" y="3013076"/>
              <a:ext cx="425450" cy="409575"/>
            </a:xfrm>
            <a:custGeom>
              <a:avLst/>
              <a:gdLst>
                <a:gd name="T0" fmla="*/ 669 w 1188"/>
                <a:gd name="T1" fmla="*/ 140 h 1141"/>
                <a:gd name="T2" fmla="*/ 191 w 1188"/>
                <a:gd name="T3" fmla="*/ 108 h 1141"/>
                <a:gd name="T4" fmla="*/ 86 w 1188"/>
                <a:gd name="T5" fmla="*/ 535 h 1141"/>
                <a:gd name="T6" fmla="*/ 452 w 1188"/>
                <a:gd name="T7" fmla="*/ 995 h 1141"/>
                <a:gd name="T8" fmla="*/ 967 w 1188"/>
                <a:gd name="T9" fmla="*/ 1049 h 1141"/>
                <a:gd name="T10" fmla="*/ 1120 w 1188"/>
                <a:gd name="T11" fmla="*/ 655 h 1141"/>
                <a:gd name="T12" fmla="*/ 669 w 1188"/>
                <a:gd name="T13" fmla="*/ 140 h 1141"/>
                <a:gd name="T14" fmla="*/ 814 w 1188"/>
                <a:gd name="T15" fmla="*/ 874 h 1141"/>
                <a:gd name="T16" fmla="*/ 666 w 1188"/>
                <a:gd name="T17" fmla="*/ 809 h 1141"/>
                <a:gd name="T18" fmla="*/ 378 w 1188"/>
                <a:gd name="T19" fmla="*/ 473 h 1141"/>
                <a:gd name="T20" fmla="*/ 347 w 1188"/>
                <a:gd name="T21" fmla="*/ 315 h 1141"/>
                <a:gd name="T22" fmla="*/ 535 w 1188"/>
                <a:gd name="T23" fmla="*/ 421 h 1141"/>
                <a:gd name="T24" fmla="*/ 792 w 1188"/>
                <a:gd name="T25" fmla="*/ 720 h 1141"/>
                <a:gd name="T26" fmla="*/ 814 w 1188"/>
                <a:gd name="T27" fmla="*/ 874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88" h="1141">
                  <a:moveTo>
                    <a:pt x="669" y="140"/>
                  </a:moveTo>
                  <a:cubicBezTo>
                    <a:pt x="509" y="0"/>
                    <a:pt x="322" y="19"/>
                    <a:pt x="191" y="108"/>
                  </a:cubicBezTo>
                  <a:cubicBezTo>
                    <a:pt x="0" y="238"/>
                    <a:pt x="13" y="427"/>
                    <a:pt x="86" y="535"/>
                  </a:cubicBezTo>
                  <a:cubicBezTo>
                    <a:pt x="161" y="647"/>
                    <a:pt x="313" y="849"/>
                    <a:pt x="452" y="995"/>
                  </a:cubicBezTo>
                  <a:cubicBezTo>
                    <a:pt x="591" y="1141"/>
                    <a:pt x="780" y="1140"/>
                    <a:pt x="967" y="1049"/>
                  </a:cubicBezTo>
                  <a:cubicBezTo>
                    <a:pt x="1166" y="953"/>
                    <a:pt x="1188" y="770"/>
                    <a:pt x="1120" y="655"/>
                  </a:cubicBezTo>
                  <a:cubicBezTo>
                    <a:pt x="1044" y="529"/>
                    <a:pt x="830" y="280"/>
                    <a:pt x="669" y="140"/>
                  </a:cubicBezTo>
                  <a:close/>
                  <a:moveTo>
                    <a:pt x="814" y="874"/>
                  </a:moveTo>
                  <a:cubicBezTo>
                    <a:pt x="765" y="905"/>
                    <a:pt x="712" y="856"/>
                    <a:pt x="666" y="809"/>
                  </a:cubicBezTo>
                  <a:cubicBezTo>
                    <a:pt x="620" y="762"/>
                    <a:pt x="414" y="526"/>
                    <a:pt x="378" y="473"/>
                  </a:cubicBezTo>
                  <a:cubicBezTo>
                    <a:pt x="342" y="420"/>
                    <a:pt x="281" y="356"/>
                    <a:pt x="347" y="315"/>
                  </a:cubicBezTo>
                  <a:cubicBezTo>
                    <a:pt x="408" y="277"/>
                    <a:pt x="474" y="355"/>
                    <a:pt x="535" y="421"/>
                  </a:cubicBezTo>
                  <a:cubicBezTo>
                    <a:pt x="596" y="487"/>
                    <a:pt x="744" y="655"/>
                    <a:pt x="792" y="720"/>
                  </a:cubicBezTo>
                  <a:cubicBezTo>
                    <a:pt x="839" y="784"/>
                    <a:pt x="863" y="842"/>
                    <a:pt x="814" y="8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Freeform 54">
              <a:extLst>
                <a:ext uri="{FF2B5EF4-FFF2-40B4-BE49-F238E27FC236}">
                  <a16:creationId xmlns:a16="http://schemas.microsoft.com/office/drawing/2014/main" id="{7B68E673-E09A-4E6D-A22C-C14CE263C26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086601" y="2655888"/>
              <a:ext cx="358775" cy="293688"/>
            </a:xfrm>
            <a:custGeom>
              <a:avLst/>
              <a:gdLst>
                <a:gd name="T0" fmla="*/ 1000 w 1000"/>
                <a:gd name="T1" fmla="*/ 446 h 818"/>
                <a:gd name="T2" fmla="*/ 875 w 1000"/>
                <a:gd name="T3" fmla="*/ 339 h 818"/>
                <a:gd name="T4" fmla="*/ 585 w 1000"/>
                <a:gd name="T5" fmla="*/ 541 h 818"/>
                <a:gd name="T6" fmla="*/ 505 w 1000"/>
                <a:gd name="T7" fmla="*/ 462 h 818"/>
                <a:gd name="T8" fmla="*/ 768 w 1000"/>
                <a:gd name="T9" fmla="*/ 285 h 818"/>
                <a:gd name="T10" fmla="*/ 640 w 1000"/>
                <a:gd name="T11" fmla="*/ 171 h 818"/>
                <a:gd name="T12" fmla="*/ 375 w 1000"/>
                <a:gd name="T13" fmla="*/ 337 h 818"/>
                <a:gd name="T14" fmla="*/ 305 w 1000"/>
                <a:gd name="T15" fmla="*/ 261 h 818"/>
                <a:gd name="T16" fmla="*/ 572 w 1000"/>
                <a:gd name="T17" fmla="*/ 93 h 818"/>
                <a:gd name="T18" fmla="*/ 468 w 1000"/>
                <a:gd name="T19" fmla="*/ 0 h 818"/>
                <a:gd name="T20" fmla="*/ 227 w 1000"/>
                <a:gd name="T21" fmla="*/ 157 h 818"/>
                <a:gd name="T22" fmla="*/ 0 w 1000"/>
                <a:gd name="T23" fmla="*/ 165 h 818"/>
                <a:gd name="T24" fmla="*/ 530 w 1000"/>
                <a:gd name="T25" fmla="*/ 818 h 818"/>
                <a:gd name="T26" fmla="*/ 659 w 1000"/>
                <a:gd name="T27" fmla="*/ 726 h 818"/>
                <a:gd name="T28" fmla="*/ 1000 w 1000"/>
                <a:gd name="T29" fmla="*/ 446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0" h="818">
                  <a:moveTo>
                    <a:pt x="1000" y="446"/>
                  </a:moveTo>
                  <a:lnTo>
                    <a:pt x="875" y="339"/>
                  </a:lnTo>
                  <a:lnTo>
                    <a:pt x="585" y="541"/>
                  </a:lnTo>
                  <a:lnTo>
                    <a:pt x="505" y="462"/>
                  </a:lnTo>
                  <a:lnTo>
                    <a:pt x="768" y="285"/>
                  </a:lnTo>
                  <a:lnTo>
                    <a:pt x="640" y="171"/>
                  </a:lnTo>
                  <a:lnTo>
                    <a:pt x="375" y="337"/>
                  </a:lnTo>
                  <a:lnTo>
                    <a:pt x="305" y="261"/>
                  </a:lnTo>
                  <a:lnTo>
                    <a:pt x="572" y="93"/>
                  </a:lnTo>
                  <a:lnTo>
                    <a:pt x="468" y="0"/>
                  </a:lnTo>
                  <a:lnTo>
                    <a:pt x="227" y="157"/>
                  </a:lnTo>
                  <a:lnTo>
                    <a:pt x="0" y="165"/>
                  </a:lnTo>
                  <a:lnTo>
                    <a:pt x="530" y="818"/>
                  </a:lnTo>
                  <a:lnTo>
                    <a:pt x="659" y="726"/>
                  </a:lnTo>
                  <a:lnTo>
                    <a:pt x="1000" y="4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1" name="Freeform 55">
              <a:extLst>
                <a:ext uri="{FF2B5EF4-FFF2-40B4-BE49-F238E27FC236}">
                  <a16:creationId xmlns:a16="http://schemas.microsoft.com/office/drawing/2014/main" id="{6D382D4D-5579-4710-BD24-6B2D8769BBE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358064" y="4208463"/>
              <a:ext cx="206375" cy="144463"/>
            </a:xfrm>
            <a:custGeom>
              <a:avLst/>
              <a:gdLst>
                <a:gd name="T0" fmla="*/ 433 w 576"/>
                <a:gd name="T1" fmla="*/ 0 h 404"/>
                <a:gd name="T2" fmla="*/ 0 w 576"/>
                <a:gd name="T3" fmla="*/ 279 h 404"/>
                <a:gd name="T4" fmla="*/ 145 w 576"/>
                <a:gd name="T5" fmla="*/ 404 h 404"/>
                <a:gd name="T6" fmla="*/ 576 w 576"/>
                <a:gd name="T7" fmla="*/ 109 h 404"/>
                <a:gd name="T8" fmla="*/ 433 w 576"/>
                <a:gd name="T9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" h="404">
                  <a:moveTo>
                    <a:pt x="433" y="0"/>
                  </a:moveTo>
                  <a:lnTo>
                    <a:pt x="0" y="279"/>
                  </a:lnTo>
                  <a:lnTo>
                    <a:pt x="145" y="404"/>
                  </a:lnTo>
                  <a:lnTo>
                    <a:pt x="576" y="109"/>
                  </a:lnTo>
                  <a:lnTo>
                    <a:pt x="4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Freeform 56">
              <a:extLst>
                <a:ext uri="{FF2B5EF4-FFF2-40B4-BE49-F238E27FC236}">
                  <a16:creationId xmlns:a16="http://schemas.microsoft.com/office/drawing/2014/main" id="{A44181FC-0F6C-4489-B973-AA8D7D6D7A8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081839" y="4252913"/>
              <a:ext cx="398463" cy="325438"/>
            </a:xfrm>
            <a:custGeom>
              <a:avLst/>
              <a:gdLst>
                <a:gd name="T0" fmla="*/ 733 w 1112"/>
                <a:gd name="T1" fmla="*/ 807 h 908"/>
                <a:gd name="T2" fmla="*/ 1112 w 1112"/>
                <a:gd name="T3" fmla="*/ 495 h 908"/>
                <a:gd name="T4" fmla="*/ 973 w 1112"/>
                <a:gd name="T5" fmla="*/ 376 h 908"/>
                <a:gd name="T6" fmla="*/ 651 w 1112"/>
                <a:gd name="T7" fmla="*/ 600 h 908"/>
                <a:gd name="T8" fmla="*/ 561 w 1112"/>
                <a:gd name="T9" fmla="*/ 513 h 908"/>
                <a:gd name="T10" fmla="*/ 853 w 1112"/>
                <a:gd name="T11" fmla="*/ 316 h 908"/>
                <a:gd name="T12" fmla="*/ 711 w 1112"/>
                <a:gd name="T13" fmla="*/ 190 h 908"/>
                <a:gd name="T14" fmla="*/ 417 w 1112"/>
                <a:gd name="T15" fmla="*/ 375 h 908"/>
                <a:gd name="T16" fmla="*/ 339 w 1112"/>
                <a:gd name="T17" fmla="*/ 290 h 908"/>
                <a:gd name="T18" fmla="*/ 636 w 1112"/>
                <a:gd name="T19" fmla="*/ 103 h 908"/>
                <a:gd name="T20" fmla="*/ 520 w 1112"/>
                <a:gd name="T21" fmla="*/ 0 h 908"/>
                <a:gd name="T22" fmla="*/ 253 w 1112"/>
                <a:gd name="T23" fmla="*/ 174 h 908"/>
                <a:gd name="T24" fmla="*/ 0 w 1112"/>
                <a:gd name="T25" fmla="*/ 183 h 908"/>
                <a:gd name="T26" fmla="*/ 590 w 1112"/>
                <a:gd name="T27" fmla="*/ 908 h 908"/>
                <a:gd name="T28" fmla="*/ 733 w 1112"/>
                <a:gd name="T29" fmla="*/ 807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2" h="908">
                  <a:moveTo>
                    <a:pt x="733" y="807"/>
                  </a:moveTo>
                  <a:lnTo>
                    <a:pt x="1112" y="495"/>
                  </a:lnTo>
                  <a:lnTo>
                    <a:pt x="973" y="376"/>
                  </a:lnTo>
                  <a:lnTo>
                    <a:pt x="651" y="600"/>
                  </a:lnTo>
                  <a:lnTo>
                    <a:pt x="561" y="513"/>
                  </a:lnTo>
                  <a:lnTo>
                    <a:pt x="853" y="316"/>
                  </a:lnTo>
                  <a:lnTo>
                    <a:pt x="711" y="190"/>
                  </a:lnTo>
                  <a:lnTo>
                    <a:pt x="417" y="375"/>
                  </a:lnTo>
                  <a:lnTo>
                    <a:pt x="339" y="290"/>
                  </a:lnTo>
                  <a:lnTo>
                    <a:pt x="636" y="103"/>
                  </a:lnTo>
                  <a:lnTo>
                    <a:pt x="520" y="0"/>
                  </a:lnTo>
                  <a:lnTo>
                    <a:pt x="253" y="174"/>
                  </a:lnTo>
                  <a:lnTo>
                    <a:pt x="0" y="183"/>
                  </a:lnTo>
                  <a:lnTo>
                    <a:pt x="590" y="908"/>
                  </a:lnTo>
                  <a:lnTo>
                    <a:pt x="733" y="8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3" name="Freeform 57">
              <a:extLst>
                <a:ext uri="{FF2B5EF4-FFF2-40B4-BE49-F238E27FC236}">
                  <a16:creationId xmlns:a16="http://schemas.microsoft.com/office/drawing/2014/main" id="{26D09C87-72CA-4D99-845D-10C88FBA19B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335839" y="2616201"/>
              <a:ext cx="185738" cy="130175"/>
            </a:xfrm>
            <a:custGeom>
              <a:avLst/>
              <a:gdLst>
                <a:gd name="T0" fmla="*/ 391 w 519"/>
                <a:gd name="T1" fmla="*/ 0 h 363"/>
                <a:gd name="T2" fmla="*/ 0 w 519"/>
                <a:gd name="T3" fmla="*/ 251 h 363"/>
                <a:gd name="T4" fmla="*/ 131 w 519"/>
                <a:gd name="T5" fmla="*/ 363 h 363"/>
                <a:gd name="T6" fmla="*/ 519 w 519"/>
                <a:gd name="T7" fmla="*/ 98 h 363"/>
                <a:gd name="T8" fmla="*/ 391 w 519"/>
                <a:gd name="T9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363">
                  <a:moveTo>
                    <a:pt x="391" y="0"/>
                  </a:moveTo>
                  <a:lnTo>
                    <a:pt x="0" y="251"/>
                  </a:lnTo>
                  <a:lnTo>
                    <a:pt x="131" y="363"/>
                  </a:lnTo>
                  <a:lnTo>
                    <a:pt x="519" y="98"/>
                  </a:lnTo>
                  <a:lnTo>
                    <a:pt x="3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4" name="Freeform 58">
              <a:extLst>
                <a:ext uri="{FF2B5EF4-FFF2-40B4-BE49-F238E27FC236}">
                  <a16:creationId xmlns:a16="http://schemas.microsoft.com/office/drawing/2014/main" id="{5528EE1B-4BA7-462D-9090-B272D5018E9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954839" y="4797426"/>
              <a:ext cx="360363" cy="396875"/>
            </a:xfrm>
            <a:custGeom>
              <a:avLst/>
              <a:gdLst>
                <a:gd name="T0" fmla="*/ 1007 w 1007"/>
                <a:gd name="T1" fmla="*/ 940 h 1103"/>
                <a:gd name="T2" fmla="*/ 277 w 1007"/>
                <a:gd name="T3" fmla="*/ 0 h 1103"/>
                <a:gd name="T4" fmla="*/ 0 w 1007"/>
                <a:gd name="T5" fmla="*/ 198 h 1103"/>
                <a:gd name="T6" fmla="*/ 624 w 1007"/>
                <a:gd name="T7" fmla="*/ 1103 h 1103"/>
                <a:gd name="T8" fmla="*/ 1007 w 1007"/>
                <a:gd name="T9" fmla="*/ 940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7" h="1103">
                  <a:moveTo>
                    <a:pt x="1007" y="940"/>
                  </a:moveTo>
                  <a:lnTo>
                    <a:pt x="277" y="0"/>
                  </a:lnTo>
                  <a:lnTo>
                    <a:pt x="0" y="198"/>
                  </a:lnTo>
                  <a:lnTo>
                    <a:pt x="624" y="1103"/>
                  </a:lnTo>
                  <a:lnTo>
                    <a:pt x="1007" y="9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5" name="Freeform 59">
              <a:extLst>
                <a:ext uri="{FF2B5EF4-FFF2-40B4-BE49-F238E27FC236}">
                  <a16:creationId xmlns:a16="http://schemas.microsoft.com/office/drawing/2014/main" id="{75B48CE9-111F-4179-836B-5CE42FB0823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713539" y="4327526"/>
              <a:ext cx="311150" cy="519113"/>
            </a:xfrm>
            <a:custGeom>
              <a:avLst/>
              <a:gdLst>
                <a:gd name="T0" fmla="*/ 868 w 868"/>
                <a:gd name="T1" fmla="*/ 1232 h 1448"/>
                <a:gd name="T2" fmla="*/ 308 w 868"/>
                <a:gd name="T3" fmla="*/ 0 h 1448"/>
                <a:gd name="T4" fmla="*/ 0 w 868"/>
                <a:gd name="T5" fmla="*/ 10 h 1448"/>
                <a:gd name="T6" fmla="*/ 563 w 868"/>
                <a:gd name="T7" fmla="*/ 1448 h 1448"/>
                <a:gd name="T8" fmla="*/ 868 w 868"/>
                <a:gd name="T9" fmla="*/ 1232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8" h="1448">
                  <a:moveTo>
                    <a:pt x="868" y="1232"/>
                  </a:moveTo>
                  <a:lnTo>
                    <a:pt x="308" y="0"/>
                  </a:lnTo>
                  <a:lnTo>
                    <a:pt x="0" y="10"/>
                  </a:lnTo>
                  <a:lnTo>
                    <a:pt x="563" y="1448"/>
                  </a:lnTo>
                  <a:lnTo>
                    <a:pt x="868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6" name="Freeform 60">
              <a:extLst>
                <a:ext uri="{FF2B5EF4-FFF2-40B4-BE49-F238E27FC236}">
                  <a16:creationId xmlns:a16="http://schemas.microsoft.com/office/drawing/2014/main" id="{D831AF60-C5F2-4FCD-9BD9-6E18B9DDCC2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534151" y="3354388"/>
              <a:ext cx="247650" cy="366713"/>
            </a:xfrm>
            <a:custGeom>
              <a:avLst/>
              <a:gdLst>
                <a:gd name="T0" fmla="*/ 0 w 694"/>
                <a:gd name="T1" fmla="*/ 478 h 1023"/>
                <a:gd name="T2" fmla="*/ 282 w 694"/>
                <a:gd name="T3" fmla="*/ 710 h 1023"/>
                <a:gd name="T4" fmla="*/ 361 w 694"/>
                <a:gd name="T5" fmla="*/ 1023 h 1023"/>
                <a:gd name="T6" fmla="*/ 694 w 694"/>
                <a:gd name="T7" fmla="*/ 881 h 1023"/>
                <a:gd name="T8" fmla="*/ 600 w 694"/>
                <a:gd name="T9" fmla="*/ 538 h 1023"/>
                <a:gd name="T10" fmla="*/ 667 w 694"/>
                <a:gd name="T11" fmla="*/ 0 h 1023"/>
                <a:gd name="T12" fmla="*/ 401 w 694"/>
                <a:gd name="T13" fmla="*/ 190 h 1023"/>
                <a:gd name="T14" fmla="*/ 376 w 694"/>
                <a:gd name="T15" fmla="*/ 466 h 1023"/>
                <a:gd name="T16" fmla="*/ 241 w 694"/>
                <a:gd name="T17" fmla="*/ 305 h 1023"/>
                <a:gd name="T18" fmla="*/ 0 w 694"/>
                <a:gd name="T19" fmla="*/ 478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4" h="1023">
                  <a:moveTo>
                    <a:pt x="0" y="478"/>
                  </a:moveTo>
                  <a:lnTo>
                    <a:pt x="282" y="710"/>
                  </a:lnTo>
                  <a:lnTo>
                    <a:pt x="361" y="1023"/>
                  </a:lnTo>
                  <a:lnTo>
                    <a:pt x="694" y="881"/>
                  </a:lnTo>
                  <a:lnTo>
                    <a:pt x="600" y="538"/>
                  </a:lnTo>
                  <a:lnTo>
                    <a:pt x="667" y="0"/>
                  </a:lnTo>
                  <a:lnTo>
                    <a:pt x="401" y="190"/>
                  </a:lnTo>
                  <a:lnTo>
                    <a:pt x="376" y="466"/>
                  </a:lnTo>
                  <a:lnTo>
                    <a:pt x="241" y="305"/>
                  </a:lnTo>
                  <a:lnTo>
                    <a:pt x="0" y="4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7" name="Freeform 61">
              <a:extLst>
                <a:ext uri="{FF2B5EF4-FFF2-40B4-BE49-F238E27FC236}">
                  <a16:creationId xmlns:a16="http://schemas.microsoft.com/office/drawing/2014/main" id="{6A72EB27-4BEE-4878-8130-5CF06D0F46B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745289" y="4948238"/>
              <a:ext cx="407988" cy="371475"/>
            </a:xfrm>
            <a:custGeom>
              <a:avLst/>
              <a:gdLst>
                <a:gd name="T0" fmla="*/ 279 w 1140"/>
                <a:gd name="T1" fmla="*/ 0 h 1036"/>
                <a:gd name="T2" fmla="*/ 0 w 1140"/>
                <a:gd name="T3" fmla="*/ 200 h 1036"/>
                <a:gd name="T4" fmla="*/ 386 w 1140"/>
                <a:gd name="T5" fmla="*/ 1036 h 1036"/>
                <a:gd name="T6" fmla="*/ 1140 w 1140"/>
                <a:gd name="T7" fmla="*/ 714 h 1036"/>
                <a:gd name="T8" fmla="*/ 962 w 1140"/>
                <a:gd name="T9" fmla="*/ 447 h 1036"/>
                <a:gd name="T10" fmla="*/ 622 w 1140"/>
                <a:gd name="T11" fmla="*/ 622 h 1036"/>
                <a:gd name="T12" fmla="*/ 279 w 1140"/>
                <a:gd name="T13" fmla="*/ 0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0" h="1036">
                  <a:moveTo>
                    <a:pt x="279" y="0"/>
                  </a:moveTo>
                  <a:lnTo>
                    <a:pt x="0" y="200"/>
                  </a:lnTo>
                  <a:lnTo>
                    <a:pt x="386" y="1036"/>
                  </a:lnTo>
                  <a:lnTo>
                    <a:pt x="1140" y="714"/>
                  </a:lnTo>
                  <a:lnTo>
                    <a:pt x="962" y="447"/>
                  </a:lnTo>
                  <a:lnTo>
                    <a:pt x="622" y="622"/>
                  </a:lnTo>
                  <a:lnTo>
                    <a:pt x="2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8" name="Freeform 62">
              <a:extLst>
                <a:ext uri="{FF2B5EF4-FFF2-40B4-BE49-F238E27FC236}">
                  <a16:creationId xmlns:a16="http://schemas.microsoft.com/office/drawing/2014/main" id="{E5A71589-A1D6-4C0E-B3E3-E6FF5853A0D6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856414" y="4321176"/>
              <a:ext cx="392113" cy="427038"/>
            </a:xfrm>
            <a:custGeom>
              <a:avLst/>
              <a:gdLst>
                <a:gd name="T0" fmla="*/ 1015 w 1093"/>
                <a:gd name="T1" fmla="*/ 584 h 1190"/>
                <a:gd name="T2" fmla="*/ 723 w 1093"/>
                <a:gd name="T3" fmla="*/ 188 h 1190"/>
                <a:gd name="T4" fmla="*/ 420 w 1093"/>
                <a:gd name="T5" fmla="*/ 13 h 1190"/>
                <a:gd name="T6" fmla="*/ 0 w 1093"/>
                <a:gd name="T7" fmla="*/ 13 h 1190"/>
                <a:gd name="T8" fmla="*/ 551 w 1093"/>
                <a:gd name="T9" fmla="*/ 1190 h 1190"/>
                <a:gd name="T10" fmla="*/ 969 w 1093"/>
                <a:gd name="T11" fmla="*/ 895 h 1190"/>
                <a:gd name="T12" fmla="*/ 1015 w 1093"/>
                <a:gd name="T13" fmla="*/ 584 h 1190"/>
                <a:gd name="T14" fmla="*/ 751 w 1093"/>
                <a:gd name="T15" fmla="*/ 706 h 1190"/>
                <a:gd name="T16" fmla="*/ 679 w 1093"/>
                <a:gd name="T17" fmla="*/ 758 h 1190"/>
                <a:gd name="T18" fmla="*/ 342 w 1093"/>
                <a:gd name="T19" fmla="*/ 157 h 1190"/>
                <a:gd name="T20" fmla="*/ 505 w 1093"/>
                <a:gd name="T21" fmla="*/ 226 h 1190"/>
                <a:gd name="T22" fmla="*/ 746 w 1093"/>
                <a:gd name="T23" fmla="*/ 588 h 1190"/>
                <a:gd name="T24" fmla="*/ 751 w 1093"/>
                <a:gd name="T25" fmla="*/ 706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3" h="1190">
                  <a:moveTo>
                    <a:pt x="1015" y="584"/>
                  </a:moveTo>
                  <a:cubicBezTo>
                    <a:pt x="977" y="514"/>
                    <a:pt x="851" y="343"/>
                    <a:pt x="723" y="188"/>
                  </a:cubicBezTo>
                  <a:cubicBezTo>
                    <a:pt x="596" y="32"/>
                    <a:pt x="497" y="26"/>
                    <a:pt x="420" y="13"/>
                  </a:cubicBezTo>
                  <a:cubicBezTo>
                    <a:pt x="342" y="0"/>
                    <a:pt x="0" y="13"/>
                    <a:pt x="0" y="13"/>
                  </a:cubicBezTo>
                  <a:lnTo>
                    <a:pt x="551" y="1190"/>
                  </a:lnTo>
                  <a:lnTo>
                    <a:pt x="969" y="895"/>
                  </a:lnTo>
                  <a:cubicBezTo>
                    <a:pt x="1093" y="807"/>
                    <a:pt x="1053" y="655"/>
                    <a:pt x="1015" y="584"/>
                  </a:cubicBezTo>
                  <a:close/>
                  <a:moveTo>
                    <a:pt x="751" y="706"/>
                  </a:moveTo>
                  <a:cubicBezTo>
                    <a:pt x="735" y="726"/>
                    <a:pt x="679" y="758"/>
                    <a:pt x="679" y="758"/>
                  </a:cubicBezTo>
                  <a:lnTo>
                    <a:pt x="342" y="157"/>
                  </a:lnTo>
                  <a:cubicBezTo>
                    <a:pt x="442" y="129"/>
                    <a:pt x="485" y="197"/>
                    <a:pt x="505" y="226"/>
                  </a:cubicBezTo>
                  <a:cubicBezTo>
                    <a:pt x="548" y="290"/>
                    <a:pt x="690" y="496"/>
                    <a:pt x="746" y="588"/>
                  </a:cubicBezTo>
                  <a:cubicBezTo>
                    <a:pt x="780" y="642"/>
                    <a:pt x="772" y="678"/>
                    <a:pt x="751" y="7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" name="Freeform 63">
              <a:extLst>
                <a:ext uri="{FF2B5EF4-FFF2-40B4-BE49-F238E27FC236}">
                  <a16:creationId xmlns:a16="http://schemas.microsoft.com/office/drawing/2014/main" id="{D7DAF8FE-E9C7-4C0E-BEE6-256CCF161AF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9885364" y="1331913"/>
              <a:ext cx="296863" cy="155575"/>
            </a:xfrm>
            <a:custGeom>
              <a:avLst/>
              <a:gdLst>
                <a:gd name="T0" fmla="*/ 668 w 825"/>
                <a:gd name="T1" fmla="*/ 104 h 435"/>
                <a:gd name="T2" fmla="*/ 341 w 825"/>
                <a:gd name="T3" fmla="*/ 11 h 435"/>
                <a:gd name="T4" fmla="*/ 50 w 825"/>
                <a:gd name="T5" fmla="*/ 104 h 435"/>
                <a:gd name="T6" fmla="*/ 165 w 825"/>
                <a:gd name="T7" fmla="*/ 310 h 435"/>
                <a:gd name="T8" fmla="*/ 514 w 825"/>
                <a:gd name="T9" fmla="*/ 420 h 435"/>
                <a:gd name="T10" fmla="*/ 771 w 825"/>
                <a:gd name="T11" fmla="*/ 310 h 435"/>
                <a:gd name="T12" fmla="*/ 668 w 825"/>
                <a:gd name="T13" fmla="*/ 104 h 435"/>
                <a:gd name="T14" fmla="*/ 615 w 825"/>
                <a:gd name="T15" fmla="*/ 257 h 435"/>
                <a:gd name="T16" fmla="*/ 531 w 825"/>
                <a:gd name="T17" fmla="*/ 272 h 435"/>
                <a:gd name="T18" fmla="*/ 258 w 825"/>
                <a:gd name="T19" fmla="*/ 189 h 435"/>
                <a:gd name="T20" fmla="*/ 207 w 825"/>
                <a:gd name="T21" fmla="*/ 135 h 435"/>
                <a:gd name="T22" fmla="*/ 305 w 825"/>
                <a:gd name="T23" fmla="*/ 130 h 435"/>
                <a:gd name="T24" fmla="*/ 563 w 825"/>
                <a:gd name="T25" fmla="*/ 208 h 435"/>
                <a:gd name="T26" fmla="*/ 615 w 825"/>
                <a:gd name="T27" fmla="*/ 257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5" h="435">
                  <a:moveTo>
                    <a:pt x="668" y="104"/>
                  </a:moveTo>
                  <a:cubicBezTo>
                    <a:pt x="599" y="73"/>
                    <a:pt x="407" y="21"/>
                    <a:pt x="341" y="11"/>
                  </a:cubicBezTo>
                  <a:cubicBezTo>
                    <a:pt x="275" y="0"/>
                    <a:pt x="139" y="0"/>
                    <a:pt x="50" y="104"/>
                  </a:cubicBezTo>
                  <a:cubicBezTo>
                    <a:pt x="4" y="158"/>
                    <a:pt x="0" y="253"/>
                    <a:pt x="165" y="310"/>
                  </a:cubicBezTo>
                  <a:cubicBezTo>
                    <a:pt x="331" y="367"/>
                    <a:pt x="443" y="406"/>
                    <a:pt x="514" y="420"/>
                  </a:cubicBezTo>
                  <a:cubicBezTo>
                    <a:pt x="585" y="435"/>
                    <a:pt x="718" y="429"/>
                    <a:pt x="771" y="310"/>
                  </a:cubicBezTo>
                  <a:cubicBezTo>
                    <a:pt x="825" y="191"/>
                    <a:pt x="737" y="135"/>
                    <a:pt x="668" y="104"/>
                  </a:cubicBezTo>
                  <a:close/>
                  <a:moveTo>
                    <a:pt x="615" y="257"/>
                  </a:moveTo>
                  <a:cubicBezTo>
                    <a:pt x="602" y="282"/>
                    <a:pt x="562" y="279"/>
                    <a:pt x="531" y="272"/>
                  </a:cubicBezTo>
                  <a:cubicBezTo>
                    <a:pt x="500" y="266"/>
                    <a:pt x="288" y="200"/>
                    <a:pt x="258" y="189"/>
                  </a:cubicBezTo>
                  <a:cubicBezTo>
                    <a:pt x="229" y="179"/>
                    <a:pt x="185" y="159"/>
                    <a:pt x="207" y="135"/>
                  </a:cubicBezTo>
                  <a:cubicBezTo>
                    <a:pt x="229" y="109"/>
                    <a:pt x="280" y="123"/>
                    <a:pt x="305" y="130"/>
                  </a:cubicBezTo>
                  <a:cubicBezTo>
                    <a:pt x="331" y="138"/>
                    <a:pt x="543" y="200"/>
                    <a:pt x="563" y="208"/>
                  </a:cubicBezTo>
                  <a:cubicBezTo>
                    <a:pt x="584" y="215"/>
                    <a:pt x="627" y="233"/>
                    <a:pt x="615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0" name="Freeform 64">
              <a:extLst>
                <a:ext uri="{FF2B5EF4-FFF2-40B4-BE49-F238E27FC236}">
                  <a16:creationId xmlns:a16="http://schemas.microsoft.com/office/drawing/2014/main" id="{021FFCD9-1DCA-4D28-86BB-2CD1E330DBC5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763126" y="4718051"/>
              <a:ext cx="354013" cy="177800"/>
            </a:xfrm>
            <a:custGeom>
              <a:avLst/>
              <a:gdLst>
                <a:gd name="T0" fmla="*/ 432 w 987"/>
                <a:gd name="T1" fmla="*/ 54 h 497"/>
                <a:gd name="T2" fmla="*/ 260 w 987"/>
                <a:gd name="T3" fmla="*/ 0 h 497"/>
                <a:gd name="T4" fmla="*/ 0 w 987"/>
                <a:gd name="T5" fmla="*/ 226 h 497"/>
                <a:gd name="T6" fmla="*/ 200 w 987"/>
                <a:gd name="T7" fmla="*/ 303 h 497"/>
                <a:gd name="T8" fmla="*/ 268 w 987"/>
                <a:gd name="T9" fmla="*/ 233 h 497"/>
                <a:gd name="T10" fmla="*/ 910 w 987"/>
                <a:gd name="T11" fmla="*/ 497 h 497"/>
                <a:gd name="T12" fmla="*/ 987 w 987"/>
                <a:gd name="T13" fmla="*/ 333 h 497"/>
                <a:gd name="T14" fmla="*/ 368 w 987"/>
                <a:gd name="T15" fmla="*/ 123 h 497"/>
                <a:gd name="T16" fmla="*/ 432 w 987"/>
                <a:gd name="T17" fmla="*/ 54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7" h="497">
                  <a:moveTo>
                    <a:pt x="432" y="54"/>
                  </a:moveTo>
                  <a:lnTo>
                    <a:pt x="260" y="0"/>
                  </a:lnTo>
                  <a:lnTo>
                    <a:pt x="0" y="226"/>
                  </a:lnTo>
                  <a:lnTo>
                    <a:pt x="200" y="303"/>
                  </a:lnTo>
                  <a:lnTo>
                    <a:pt x="268" y="233"/>
                  </a:lnTo>
                  <a:lnTo>
                    <a:pt x="910" y="497"/>
                  </a:lnTo>
                  <a:lnTo>
                    <a:pt x="987" y="333"/>
                  </a:lnTo>
                  <a:lnTo>
                    <a:pt x="368" y="123"/>
                  </a:lnTo>
                  <a:lnTo>
                    <a:pt x="432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1" name="Freeform 65">
              <a:extLst>
                <a:ext uri="{FF2B5EF4-FFF2-40B4-BE49-F238E27FC236}">
                  <a16:creationId xmlns:a16="http://schemas.microsoft.com/office/drawing/2014/main" id="{C58ED7F5-79E4-4855-941E-1A6CC6DA36C1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837614" y="5438776"/>
              <a:ext cx="409575" cy="371475"/>
            </a:xfrm>
            <a:custGeom>
              <a:avLst/>
              <a:gdLst>
                <a:gd name="T0" fmla="*/ 279 w 1141"/>
                <a:gd name="T1" fmla="*/ 0 h 1036"/>
                <a:gd name="T2" fmla="*/ 0 w 1141"/>
                <a:gd name="T3" fmla="*/ 200 h 1036"/>
                <a:gd name="T4" fmla="*/ 387 w 1141"/>
                <a:gd name="T5" fmla="*/ 1036 h 1036"/>
                <a:gd name="T6" fmla="*/ 1141 w 1141"/>
                <a:gd name="T7" fmla="*/ 714 h 1036"/>
                <a:gd name="T8" fmla="*/ 963 w 1141"/>
                <a:gd name="T9" fmla="*/ 447 h 1036"/>
                <a:gd name="T10" fmla="*/ 623 w 1141"/>
                <a:gd name="T11" fmla="*/ 623 h 1036"/>
                <a:gd name="T12" fmla="*/ 279 w 1141"/>
                <a:gd name="T13" fmla="*/ 0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1" h="1036">
                  <a:moveTo>
                    <a:pt x="279" y="0"/>
                  </a:moveTo>
                  <a:lnTo>
                    <a:pt x="0" y="200"/>
                  </a:lnTo>
                  <a:lnTo>
                    <a:pt x="387" y="1036"/>
                  </a:lnTo>
                  <a:lnTo>
                    <a:pt x="1141" y="714"/>
                  </a:lnTo>
                  <a:lnTo>
                    <a:pt x="963" y="447"/>
                  </a:lnTo>
                  <a:lnTo>
                    <a:pt x="623" y="623"/>
                  </a:lnTo>
                  <a:lnTo>
                    <a:pt x="2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2" name="Freeform 66">
              <a:extLst>
                <a:ext uri="{FF2B5EF4-FFF2-40B4-BE49-F238E27FC236}">
                  <a16:creationId xmlns:a16="http://schemas.microsoft.com/office/drawing/2014/main" id="{9BF03C2A-42C9-46DC-8304-18CB73AA0BF2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950326" y="4811713"/>
              <a:ext cx="390525" cy="425450"/>
            </a:xfrm>
            <a:custGeom>
              <a:avLst/>
              <a:gdLst>
                <a:gd name="T0" fmla="*/ 1015 w 1092"/>
                <a:gd name="T1" fmla="*/ 584 h 1190"/>
                <a:gd name="T2" fmla="*/ 723 w 1092"/>
                <a:gd name="T3" fmla="*/ 188 h 1190"/>
                <a:gd name="T4" fmla="*/ 419 w 1092"/>
                <a:gd name="T5" fmla="*/ 13 h 1190"/>
                <a:gd name="T6" fmla="*/ 0 w 1092"/>
                <a:gd name="T7" fmla="*/ 13 h 1190"/>
                <a:gd name="T8" fmla="*/ 551 w 1092"/>
                <a:gd name="T9" fmla="*/ 1190 h 1190"/>
                <a:gd name="T10" fmla="*/ 968 w 1092"/>
                <a:gd name="T11" fmla="*/ 895 h 1190"/>
                <a:gd name="T12" fmla="*/ 1015 w 1092"/>
                <a:gd name="T13" fmla="*/ 584 h 1190"/>
                <a:gd name="T14" fmla="*/ 751 w 1092"/>
                <a:gd name="T15" fmla="*/ 706 h 1190"/>
                <a:gd name="T16" fmla="*/ 679 w 1092"/>
                <a:gd name="T17" fmla="*/ 758 h 1190"/>
                <a:gd name="T18" fmla="*/ 342 w 1092"/>
                <a:gd name="T19" fmla="*/ 157 h 1190"/>
                <a:gd name="T20" fmla="*/ 505 w 1092"/>
                <a:gd name="T21" fmla="*/ 226 h 1190"/>
                <a:gd name="T22" fmla="*/ 746 w 1092"/>
                <a:gd name="T23" fmla="*/ 588 h 1190"/>
                <a:gd name="T24" fmla="*/ 751 w 1092"/>
                <a:gd name="T25" fmla="*/ 706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2" h="1190">
                  <a:moveTo>
                    <a:pt x="1015" y="584"/>
                  </a:moveTo>
                  <a:cubicBezTo>
                    <a:pt x="977" y="514"/>
                    <a:pt x="851" y="343"/>
                    <a:pt x="723" y="188"/>
                  </a:cubicBezTo>
                  <a:cubicBezTo>
                    <a:pt x="595" y="32"/>
                    <a:pt x="497" y="26"/>
                    <a:pt x="419" y="13"/>
                  </a:cubicBezTo>
                  <a:cubicBezTo>
                    <a:pt x="342" y="0"/>
                    <a:pt x="0" y="13"/>
                    <a:pt x="0" y="13"/>
                  </a:cubicBezTo>
                  <a:lnTo>
                    <a:pt x="551" y="1190"/>
                  </a:lnTo>
                  <a:lnTo>
                    <a:pt x="968" y="895"/>
                  </a:lnTo>
                  <a:cubicBezTo>
                    <a:pt x="1092" y="807"/>
                    <a:pt x="1053" y="655"/>
                    <a:pt x="1015" y="584"/>
                  </a:cubicBezTo>
                  <a:close/>
                  <a:moveTo>
                    <a:pt x="751" y="706"/>
                  </a:moveTo>
                  <a:cubicBezTo>
                    <a:pt x="735" y="726"/>
                    <a:pt x="679" y="758"/>
                    <a:pt x="679" y="758"/>
                  </a:cubicBezTo>
                  <a:lnTo>
                    <a:pt x="342" y="157"/>
                  </a:lnTo>
                  <a:cubicBezTo>
                    <a:pt x="442" y="129"/>
                    <a:pt x="485" y="197"/>
                    <a:pt x="505" y="226"/>
                  </a:cubicBezTo>
                  <a:cubicBezTo>
                    <a:pt x="548" y="290"/>
                    <a:pt x="689" y="496"/>
                    <a:pt x="746" y="588"/>
                  </a:cubicBezTo>
                  <a:cubicBezTo>
                    <a:pt x="780" y="642"/>
                    <a:pt x="772" y="678"/>
                    <a:pt x="751" y="7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3" name="Freeform 67">
              <a:extLst>
                <a:ext uri="{FF2B5EF4-FFF2-40B4-BE49-F238E27FC236}">
                  <a16:creationId xmlns:a16="http://schemas.microsoft.com/office/drawing/2014/main" id="{F0682F68-3329-4461-9BA5-2FBA180102F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175751" y="4743451"/>
              <a:ext cx="398463" cy="325438"/>
            </a:xfrm>
            <a:custGeom>
              <a:avLst/>
              <a:gdLst>
                <a:gd name="T0" fmla="*/ 733 w 1112"/>
                <a:gd name="T1" fmla="*/ 807 h 908"/>
                <a:gd name="T2" fmla="*/ 1112 w 1112"/>
                <a:gd name="T3" fmla="*/ 495 h 908"/>
                <a:gd name="T4" fmla="*/ 973 w 1112"/>
                <a:gd name="T5" fmla="*/ 376 h 908"/>
                <a:gd name="T6" fmla="*/ 651 w 1112"/>
                <a:gd name="T7" fmla="*/ 600 h 908"/>
                <a:gd name="T8" fmla="*/ 561 w 1112"/>
                <a:gd name="T9" fmla="*/ 513 h 908"/>
                <a:gd name="T10" fmla="*/ 853 w 1112"/>
                <a:gd name="T11" fmla="*/ 317 h 908"/>
                <a:gd name="T12" fmla="*/ 711 w 1112"/>
                <a:gd name="T13" fmla="*/ 190 h 908"/>
                <a:gd name="T14" fmla="*/ 417 w 1112"/>
                <a:gd name="T15" fmla="*/ 375 h 908"/>
                <a:gd name="T16" fmla="*/ 339 w 1112"/>
                <a:gd name="T17" fmla="*/ 290 h 908"/>
                <a:gd name="T18" fmla="*/ 636 w 1112"/>
                <a:gd name="T19" fmla="*/ 103 h 908"/>
                <a:gd name="T20" fmla="*/ 520 w 1112"/>
                <a:gd name="T21" fmla="*/ 0 h 908"/>
                <a:gd name="T22" fmla="*/ 253 w 1112"/>
                <a:gd name="T23" fmla="*/ 175 h 908"/>
                <a:gd name="T24" fmla="*/ 0 w 1112"/>
                <a:gd name="T25" fmla="*/ 183 h 908"/>
                <a:gd name="T26" fmla="*/ 589 w 1112"/>
                <a:gd name="T27" fmla="*/ 908 h 908"/>
                <a:gd name="T28" fmla="*/ 733 w 1112"/>
                <a:gd name="T29" fmla="*/ 807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2" h="908">
                  <a:moveTo>
                    <a:pt x="733" y="807"/>
                  </a:moveTo>
                  <a:lnTo>
                    <a:pt x="1112" y="495"/>
                  </a:lnTo>
                  <a:lnTo>
                    <a:pt x="973" y="376"/>
                  </a:lnTo>
                  <a:lnTo>
                    <a:pt x="651" y="600"/>
                  </a:lnTo>
                  <a:lnTo>
                    <a:pt x="561" y="513"/>
                  </a:lnTo>
                  <a:lnTo>
                    <a:pt x="853" y="317"/>
                  </a:lnTo>
                  <a:lnTo>
                    <a:pt x="711" y="190"/>
                  </a:lnTo>
                  <a:lnTo>
                    <a:pt x="417" y="375"/>
                  </a:lnTo>
                  <a:lnTo>
                    <a:pt x="339" y="290"/>
                  </a:lnTo>
                  <a:lnTo>
                    <a:pt x="636" y="103"/>
                  </a:lnTo>
                  <a:lnTo>
                    <a:pt x="520" y="0"/>
                  </a:lnTo>
                  <a:lnTo>
                    <a:pt x="253" y="175"/>
                  </a:lnTo>
                  <a:lnTo>
                    <a:pt x="0" y="183"/>
                  </a:lnTo>
                  <a:lnTo>
                    <a:pt x="589" y="908"/>
                  </a:lnTo>
                  <a:lnTo>
                    <a:pt x="733" y="8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4" name="Freeform 68">
              <a:extLst>
                <a:ext uri="{FF2B5EF4-FFF2-40B4-BE49-F238E27FC236}">
                  <a16:creationId xmlns:a16="http://schemas.microsoft.com/office/drawing/2014/main" id="{74CE2B83-F7A1-414F-934E-74B6C579840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451976" y="4699001"/>
              <a:ext cx="206375" cy="144463"/>
            </a:xfrm>
            <a:custGeom>
              <a:avLst/>
              <a:gdLst>
                <a:gd name="T0" fmla="*/ 434 w 577"/>
                <a:gd name="T1" fmla="*/ 0 h 403"/>
                <a:gd name="T2" fmla="*/ 0 w 577"/>
                <a:gd name="T3" fmla="*/ 278 h 403"/>
                <a:gd name="T4" fmla="*/ 146 w 577"/>
                <a:gd name="T5" fmla="*/ 403 h 403"/>
                <a:gd name="T6" fmla="*/ 577 w 577"/>
                <a:gd name="T7" fmla="*/ 108 h 403"/>
                <a:gd name="T8" fmla="*/ 434 w 577"/>
                <a:gd name="T9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7" h="403">
                  <a:moveTo>
                    <a:pt x="434" y="0"/>
                  </a:moveTo>
                  <a:lnTo>
                    <a:pt x="0" y="278"/>
                  </a:lnTo>
                  <a:lnTo>
                    <a:pt x="146" y="403"/>
                  </a:lnTo>
                  <a:lnTo>
                    <a:pt x="577" y="108"/>
                  </a:lnTo>
                  <a:lnTo>
                    <a:pt x="4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5" name="Freeform 69">
              <a:extLst>
                <a:ext uri="{FF2B5EF4-FFF2-40B4-BE49-F238E27FC236}">
                  <a16:creationId xmlns:a16="http://schemas.microsoft.com/office/drawing/2014/main" id="{FFC0F529-7D40-43E7-9980-74984F1F5B2B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048751" y="5287963"/>
              <a:ext cx="360363" cy="395288"/>
            </a:xfrm>
            <a:custGeom>
              <a:avLst/>
              <a:gdLst>
                <a:gd name="T0" fmla="*/ 1007 w 1007"/>
                <a:gd name="T1" fmla="*/ 940 h 1103"/>
                <a:gd name="T2" fmla="*/ 277 w 1007"/>
                <a:gd name="T3" fmla="*/ 0 h 1103"/>
                <a:gd name="T4" fmla="*/ 0 w 1007"/>
                <a:gd name="T5" fmla="*/ 199 h 1103"/>
                <a:gd name="T6" fmla="*/ 624 w 1007"/>
                <a:gd name="T7" fmla="*/ 1103 h 1103"/>
                <a:gd name="T8" fmla="*/ 1007 w 1007"/>
                <a:gd name="T9" fmla="*/ 940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7" h="1103">
                  <a:moveTo>
                    <a:pt x="1007" y="940"/>
                  </a:moveTo>
                  <a:lnTo>
                    <a:pt x="277" y="0"/>
                  </a:lnTo>
                  <a:lnTo>
                    <a:pt x="0" y="199"/>
                  </a:lnTo>
                  <a:lnTo>
                    <a:pt x="624" y="1103"/>
                  </a:lnTo>
                  <a:lnTo>
                    <a:pt x="1007" y="9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" name="Freeform 70">
              <a:extLst>
                <a:ext uri="{FF2B5EF4-FFF2-40B4-BE49-F238E27FC236}">
                  <a16:creationId xmlns:a16="http://schemas.microsoft.com/office/drawing/2014/main" id="{02393B88-4A1F-4874-9884-9525DFE41C4C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656639" y="3241676"/>
              <a:ext cx="350838" cy="633413"/>
            </a:xfrm>
            <a:custGeom>
              <a:avLst/>
              <a:gdLst>
                <a:gd name="T0" fmla="*/ 0 w 980"/>
                <a:gd name="T1" fmla="*/ 283 h 1767"/>
                <a:gd name="T2" fmla="*/ 268 w 980"/>
                <a:gd name="T3" fmla="*/ 1767 h 1767"/>
                <a:gd name="T4" fmla="*/ 528 w 980"/>
                <a:gd name="T5" fmla="*/ 1584 h 1767"/>
                <a:gd name="T6" fmla="*/ 440 w 980"/>
                <a:gd name="T7" fmla="*/ 1206 h 1767"/>
                <a:gd name="T8" fmla="*/ 548 w 980"/>
                <a:gd name="T9" fmla="*/ 1123 h 1767"/>
                <a:gd name="T10" fmla="*/ 690 w 980"/>
                <a:gd name="T11" fmla="*/ 1469 h 1767"/>
                <a:gd name="T12" fmla="*/ 980 w 980"/>
                <a:gd name="T13" fmla="*/ 1263 h 1767"/>
                <a:gd name="T14" fmla="*/ 383 w 980"/>
                <a:gd name="T15" fmla="*/ 0 h 1767"/>
                <a:gd name="T16" fmla="*/ 0 w 980"/>
                <a:gd name="T17" fmla="*/ 283 h 1767"/>
                <a:gd name="T18" fmla="*/ 376 w 980"/>
                <a:gd name="T19" fmla="*/ 926 h 1767"/>
                <a:gd name="T20" fmla="*/ 284 w 980"/>
                <a:gd name="T21" fmla="*/ 501 h 1767"/>
                <a:gd name="T22" fmla="*/ 288 w 980"/>
                <a:gd name="T23" fmla="*/ 497 h 1767"/>
                <a:gd name="T24" fmla="*/ 445 w 980"/>
                <a:gd name="T25" fmla="*/ 872 h 1767"/>
                <a:gd name="T26" fmla="*/ 376 w 980"/>
                <a:gd name="T27" fmla="*/ 926 h 1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0" h="1767">
                  <a:moveTo>
                    <a:pt x="0" y="283"/>
                  </a:moveTo>
                  <a:lnTo>
                    <a:pt x="268" y="1767"/>
                  </a:lnTo>
                  <a:lnTo>
                    <a:pt x="528" y="1584"/>
                  </a:lnTo>
                  <a:lnTo>
                    <a:pt x="440" y="1206"/>
                  </a:lnTo>
                  <a:lnTo>
                    <a:pt x="548" y="1123"/>
                  </a:lnTo>
                  <a:lnTo>
                    <a:pt x="690" y="1469"/>
                  </a:lnTo>
                  <a:lnTo>
                    <a:pt x="980" y="1263"/>
                  </a:lnTo>
                  <a:lnTo>
                    <a:pt x="383" y="0"/>
                  </a:lnTo>
                  <a:lnTo>
                    <a:pt x="0" y="283"/>
                  </a:lnTo>
                  <a:close/>
                  <a:moveTo>
                    <a:pt x="376" y="926"/>
                  </a:moveTo>
                  <a:lnTo>
                    <a:pt x="284" y="501"/>
                  </a:lnTo>
                  <a:lnTo>
                    <a:pt x="288" y="497"/>
                  </a:lnTo>
                  <a:lnTo>
                    <a:pt x="445" y="872"/>
                  </a:lnTo>
                  <a:lnTo>
                    <a:pt x="376" y="9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7" name="Freeform 71">
              <a:extLst>
                <a:ext uri="{FF2B5EF4-FFF2-40B4-BE49-F238E27FC236}">
                  <a16:creationId xmlns:a16="http://schemas.microsoft.com/office/drawing/2014/main" id="{C9DB8723-6988-48B5-89CB-0D866371CBB5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807451" y="4816476"/>
              <a:ext cx="311150" cy="519113"/>
            </a:xfrm>
            <a:custGeom>
              <a:avLst/>
              <a:gdLst>
                <a:gd name="T0" fmla="*/ 868 w 868"/>
                <a:gd name="T1" fmla="*/ 1232 h 1448"/>
                <a:gd name="T2" fmla="*/ 308 w 868"/>
                <a:gd name="T3" fmla="*/ 0 h 1448"/>
                <a:gd name="T4" fmla="*/ 0 w 868"/>
                <a:gd name="T5" fmla="*/ 10 h 1448"/>
                <a:gd name="T6" fmla="*/ 563 w 868"/>
                <a:gd name="T7" fmla="*/ 1448 h 1448"/>
                <a:gd name="T8" fmla="*/ 868 w 868"/>
                <a:gd name="T9" fmla="*/ 1232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8" h="1448">
                  <a:moveTo>
                    <a:pt x="868" y="1232"/>
                  </a:moveTo>
                  <a:lnTo>
                    <a:pt x="308" y="0"/>
                  </a:lnTo>
                  <a:lnTo>
                    <a:pt x="0" y="10"/>
                  </a:lnTo>
                  <a:lnTo>
                    <a:pt x="563" y="1448"/>
                  </a:lnTo>
                  <a:lnTo>
                    <a:pt x="868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8" name="Freeform 72">
              <a:extLst>
                <a:ext uri="{FF2B5EF4-FFF2-40B4-BE49-F238E27FC236}">
                  <a16:creationId xmlns:a16="http://schemas.microsoft.com/office/drawing/2014/main" id="{FCD16942-FF43-42B2-A43E-05FB4C36541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848726" y="3213101"/>
              <a:ext cx="279400" cy="466725"/>
            </a:xfrm>
            <a:custGeom>
              <a:avLst/>
              <a:gdLst>
                <a:gd name="T0" fmla="*/ 278 w 781"/>
                <a:gd name="T1" fmla="*/ 0 h 1303"/>
                <a:gd name="T2" fmla="*/ 0 w 781"/>
                <a:gd name="T3" fmla="*/ 9 h 1303"/>
                <a:gd name="T4" fmla="*/ 507 w 781"/>
                <a:gd name="T5" fmla="*/ 1303 h 1303"/>
                <a:gd name="T6" fmla="*/ 781 w 781"/>
                <a:gd name="T7" fmla="*/ 1109 h 1303"/>
                <a:gd name="T8" fmla="*/ 278 w 781"/>
                <a:gd name="T9" fmla="*/ 0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1" h="1303">
                  <a:moveTo>
                    <a:pt x="278" y="0"/>
                  </a:moveTo>
                  <a:lnTo>
                    <a:pt x="0" y="9"/>
                  </a:lnTo>
                  <a:lnTo>
                    <a:pt x="507" y="1303"/>
                  </a:lnTo>
                  <a:lnTo>
                    <a:pt x="781" y="1109"/>
                  </a:lnTo>
                  <a:lnTo>
                    <a:pt x="2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9" name="Freeform 73">
              <a:extLst>
                <a:ext uri="{FF2B5EF4-FFF2-40B4-BE49-F238E27FC236}">
                  <a16:creationId xmlns:a16="http://schemas.microsoft.com/office/drawing/2014/main" id="{78D7BE4D-1F7A-489E-87E7-DB82FDF3972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628064" y="3843338"/>
              <a:ext cx="247650" cy="366713"/>
            </a:xfrm>
            <a:custGeom>
              <a:avLst/>
              <a:gdLst>
                <a:gd name="T0" fmla="*/ 0 w 694"/>
                <a:gd name="T1" fmla="*/ 478 h 1023"/>
                <a:gd name="T2" fmla="*/ 281 w 694"/>
                <a:gd name="T3" fmla="*/ 710 h 1023"/>
                <a:gd name="T4" fmla="*/ 361 w 694"/>
                <a:gd name="T5" fmla="*/ 1023 h 1023"/>
                <a:gd name="T6" fmla="*/ 694 w 694"/>
                <a:gd name="T7" fmla="*/ 881 h 1023"/>
                <a:gd name="T8" fmla="*/ 600 w 694"/>
                <a:gd name="T9" fmla="*/ 538 h 1023"/>
                <a:gd name="T10" fmla="*/ 667 w 694"/>
                <a:gd name="T11" fmla="*/ 0 h 1023"/>
                <a:gd name="T12" fmla="*/ 401 w 694"/>
                <a:gd name="T13" fmla="*/ 190 h 1023"/>
                <a:gd name="T14" fmla="*/ 376 w 694"/>
                <a:gd name="T15" fmla="*/ 466 h 1023"/>
                <a:gd name="T16" fmla="*/ 241 w 694"/>
                <a:gd name="T17" fmla="*/ 305 h 1023"/>
                <a:gd name="T18" fmla="*/ 0 w 694"/>
                <a:gd name="T19" fmla="*/ 478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4" h="1023">
                  <a:moveTo>
                    <a:pt x="0" y="478"/>
                  </a:moveTo>
                  <a:lnTo>
                    <a:pt x="281" y="710"/>
                  </a:lnTo>
                  <a:lnTo>
                    <a:pt x="361" y="1023"/>
                  </a:lnTo>
                  <a:lnTo>
                    <a:pt x="694" y="881"/>
                  </a:lnTo>
                  <a:lnTo>
                    <a:pt x="600" y="538"/>
                  </a:lnTo>
                  <a:lnTo>
                    <a:pt x="667" y="0"/>
                  </a:lnTo>
                  <a:lnTo>
                    <a:pt x="401" y="190"/>
                  </a:lnTo>
                  <a:lnTo>
                    <a:pt x="376" y="466"/>
                  </a:lnTo>
                  <a:lnTo>
                    <a:pt x="241" y="305"/>
                  </a:lnTo>
                  <a:lnTo>
                    <a:pt x="0" y="4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0" name="Freeform 74">
              <a:extLst>
                <a:ext uri="{FF2B5EF4-FFF2-40B4-BE49-F238E27FC236}">
                  <a16:creationId xmlns:a16="http://schemas.microsoft.com/office/drawing/2014/main" id="{334BD73E-155A-416F-85CD-7014A68DE3FA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977314" y="3206751"/>
              <a:ext cx="352425" cy="384175"/>
            </a:xfrm>
            <a:custGeom>
              <a:avLst/>
              <a:gdLst>
                <a:gd name="T0" fmla="*/ 913 w 983"/>
                <a:gd name="T1" fmla="*/ 526 h 1071"/>
                <a:gd name="T2" fmla="*/ 650 w 983"/>
                <a:gd name="T3" fmla="*/ 169 h 1071"/>
                <a:gd name="T4" fmla="*/ 377 w 983"/>
                <a:gd name="T5" fmla="*/ 12 h 1071"/>
                <a:gd name="T6" fmla="*/ 0 w 983"/>
                <a:gd name="T7" fmla="*/ 12 h 1071"/>
                <a:gd name="T8" fmla="*/ 496 w 983"/>
                <a:gd name="T9" fmla="*/ 1071 h 1071"/>
                <a:gd name="T10" fmla="*/ 871 w 983"/>
                <a:gd name="T11" fmla="*/ 806 h 1071"/>
                <a:gd name="T12" fmla="*/ 913 w 983"/>
                <a:gd name="T13" fmla="*/ 526 h 1071"/>
                <a:gd name="T14" fmla="*/ 675 w 983"/>
                <a:gd name="T15" fmla="*/ 635 h 1071"/>
                <a:gd name="T16" fmla="*/ 611 w 983"/>
                <a:gd name="T17" fmla="*/ 682 h 1071"/>
                <a:gd name="T18" fmla="*/ 307 w 983"/>
                <a:gd name="T19" fmla="*/ 142 h 1071"/>
                <a:gd name="T20" fmla="*/ 454 w 983"/>
                <a:gd name="T21" fmla="*/ 204 h 1071"/>
                <a:gd name="T22" fmla="*/ 671 w 983"/>
                <a:gd name="T23" fmla="*/ 529 h 1071"/>
                <a:gd name="T24" fmla="*/ 675 w 983"/>
                <a:gd name="T25" fmla="*/ 635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3" h="1071">
                  <a:moveTo>
                    <a:pt x="913" y="526"/>
                  </a:moveTo>
                  <a:cubicBezTo>
                    <a:pt x="879" y="463"/>
                    <a:pt x="765" y="309"/>
                    <a:pt x="650" y="169"/>
                  </a:cubicBezTo>
                  <a:cubicBezTo>
                    <a:pt x="536" y="29"/>
                    <a:pt x="447" y="23"/>
                    <a:pt x="377" y="12"/>
                  </a:cubicBezTo>
                  <a:cubicBezTo>
                    <a:pt x="307" y="0"/>
                    <a:pt x="0" y="12"/>
                    <a:pt x="0" y="12"/>
                  </a:cubicBezTo>
                  <a:lnTo>
                    <a:pt x="496" y="1071"/>
                  </a:lnTo>
                  <a:lnTo>
                    <a:pt x="871" y="806"/>
                  </a:lnTo>
                  <a:cubicBezTo>
                    <a:pt x="983" y="727"/>
                    <a:pt x="947" y="590"/>
                    <a:pt x="913" y="526"/>
                  </a:cubicBezTo>
                  <a:close/>
                  <a:moveTo>
                    <a:pt x="675" y="635"/>
                  </a:moveTo>
                  <a:cubicBezTo>
                    <a:pt x="661" y="654"/>
                    <a:pt x="611" y="682"/>
                    <a:pt x="611" y="682"/>
                  </a:cubicBezTo>
                  <a:lnTo>
                    <a:pt x="307" y="142"/>
                  </a:lnTo>
                  <a:cubicBezTo>
                    <a:pt x="397" y="116"/>
                    <a:pt x="436" y="178"/>
                    <a:pt x="454" y="204"/>
                  </a:cubicBezTo>
                  <a:cubicBezTo>
                    <a:pt x="493" y="262"/>
                    <a:pt x="620" y="447"/>
                    <a:pt x="671" y="529"/>
                  </a:cubicBezTo>
                  <a:cubicBezTo>
                    <a:pt x="701" y="578"/>
                    <a:pt x="695" y="611"/>
                    <a:pt x="675" y="6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1" name="Freeform 75">
              <a:extLst>
                <a:ext uri="{FF2B5EF4-FFF2-40B4-BE49-F238E27FC236}">
                  <a16:creationId xmlns:a16="http://schemas.microsoft.com/office/drawing/2014/main" id="{4E5DDEA9-F12C-40BC-8836-14DECB41D35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602789" y="1598613"/>
              <a:ext cx="385763" cy="303213"/>
            </a:xfrm>
            <a:custGeom>
              <a:avLst/>
              <a:gdLst>
                <a:gd name="T0" fmla="*/ 1079 w 1079"/>
                <a:gd name="T1" fmla="*/ 575 h 847"/>
                <a:gd name="T2" fmla="*/ 125 w 1079"/>
                <a:gd name="T3" fmla="*/ 0 h 847"/>
                <a:gd name="T4" fmla="*/ 0 w 1079"/>
                <a:gd name="T5" fmla="*/ 109 h 847"/>
                <a:gd name="T6" fmla="*/ 950 w 1079"/>
                <a:gd name="T7" fmla="*/ 847 h 847"/>
                <a:gd name="T8" fmla="*/ 1079 w 1079"/>
                <a:gd name="T9" fmla="*/ 575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847">
                  <a:moveTo>
                    <a:pt x="1079" y="575"/>
                  </a:moveTo>
                  <a:lnTo>
                    <a:pt x="125" y="0"/>
                  </a:lnTo>
                  <a:lnTo>
                    <a:pt x="0" y="109"/>
                  </a:lnTo>
                  <a:lnTo>
                    <a:pt x="950" y="847"/>
                  </a:lnTo>
                  <a:lnTo>
                    <a:pt x="1079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2" name="Freeform 76">
              <a:extLst>
                <a:ext uri="{FF2B5EF4-FFF2-40B4-BE49-F238E27FC236}">
                  <a16:creationId xmlns:a16="http://schemas.microsoft.com/office/drawing/2014/main" id="{7A338024-CF3C-4D31-A951-666372F1D4A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807451" y="1516063"/>
              <a:ext cx="311150" cy="517525"/>
            </a:xfrm>
            <a:custGeom>
              <a:avLst/>
              <a:gdLst>
                <a:gd name="T0" fmla="*/ 563 w 868"/>
                <a:gd name="T1" fmla="*/ 1447 h 1447"/>
                <a:gd name="T2" fmla="*/ 868 w 868"/>
                <a:gd name="T3" fmla="*/ 1232 h 1447"/>
                <a:gd name="T4" fmla="*/ 308 w 868"/>
                <a:gd name="T5" fmla="*/ 0 h 1447"/>
                <a:gd name="T6" fmla="*/ 0 w 868"/>
                <a:gd name="T7" fmla="*/ 10 h 1447"/>
                <a:gd name="T8" fmla="*/ 563 w 868"/>
                <a:gd name="T9" fmla="*/ 1447 h 1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8" h="1447">
                  <a:moveTo>
                    <a:pt x="563" y="1447"/>
                  </a:moveTo>
                  <a:lnTo>
                    <a:pt x="868" y="1232"/>
                  </a:lnTo>
                  <a:lnTo>
                    <a:pt x="308" y="0"/>
                  </a:lnTo>
                  <a:lnTo>
                    <a:pt x="0" y="10"/>
                  </a:lnTo>
                  <a:lnTo>
                    <a:pt x="563" y="1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3" name="Freeform 77">
              <a:extLst>
                <a:ext uri="{FF2B5EF4-FFF2-40B4-BE49-F238E27FC236}">
                  <a16:creationId xmlns:a16="http://schemas.microsoft.com/office/drawing/2014/main" id="{E3BD8F7A-5679-4918-825D-51B534203E6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180514" y="3146426"/>
              <a:ext cx="358775" cy="292100"/>
            </a:xfrm>
            <a:custGeom>
              <a:avLst/>
              <a:gdLst>
                <a:gd name="T0" fmla="*/ 1000 w 1000"/>
                <a:gd name="T1" fmla="*/ 446 h 818"/>
                <a:gd name="T2" fmla="*/ 875 w 1000"/>
                <a:gd name="T3" fmla="*/ 339 h 818"/>
                <a:gd name="T4" fmla="*/ 585 w 1000"/>
                <a:gd name="T5" fmla="*/ 541 h 818"/>
                <a:gd name="T6" fmla="*/ 505 w 1000"/>
                <a:gd name="T7" fmla="*/ 462 h 818"/>
                <a:gd name="T8" fmla="*/ 768 w 1000"/>
                <a:gd name="T9" fmla="*/ 285 h 818"/>
                <a:gd name="T10" fmla="*/ 640 w 1000"/>
                <a:gd name="T11" fmla="*/ 171 h 818"/>
                <a:gd name="T12" fmla="*/ 375 w 1000"/>
                <a:gd name="T13" fmla="*/ 337 h 818"/>
                <a:gd name="T14" fmla="*/ 305 w 1000"/>
                <a:gd name="T15" fmla="*/ 262 h 818"/>
                <a:gd name="T16" fmla="*/ 572 w 1000"/>
                <a:gd name="T17" fmla="*/ 93 h 818"/>
                <a:gd name="T18" fmla="*/ 468 w 1000"/>
                <a:gd name="T19" fmla="*/ 0 h 818"/>
                <a:gd name="T20" fmla="*/ 227 w 1000"/>
                <a:gd name="T21" fmla="*/ 157 h 818"/>
                <a:gd name="T22" fmla="*/ 0 w 1000"/>
                <a:gd name="T23" fmla="*/ 165 h 818"/>
                <a:gd name="T24" fmla="*/ 530 w 1000"/>
                <a:gd name="T25" fmla="*/ 818 h 818"/>
                <a:gd name="T26" fmla="*/ 659 w 1000"/>
                <a:gd name="T27" fmla="*/ 726 h 818"/>
                <a:gd name="T28" fmla="*/ 1000 w 1000"/>
                <a:gd name="T29" fmla="*/ 446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0" h="818">
                  <a:moveTo>
                    <a:pt x="1000" y="446"/>
                  </a:moveTo>
                  <a:lnTo>
                    <a:pt x="875" y="339"/>
                  </a:lnTo>
                  <a:lnTo>
                    <a:pt x="585" y="541"/>
                  </a:lnTo>
                  <a:lnTo>
                    <a:pt x="505" y="462"/>
                  </a:lnTo>
                  <a:lnTo>
                    <a:pt x="768" y="285"/>
                  </a:lnTo>
                  <a:lnTo>
                    <a:pt x="640" y="171"/>
                  </a:lnTo>
                  <a:lnTo>
                    <a:pt x="375" y="337"/>
                  </a:lnTo>
                  <a:lnTo>
                    <a:pt x="305" y="262"/>
                  </a:lnTo>
                  <a:lnTo>
                    <a:pt x="572" y="93"/>
                  </a:lnTo>
                  <a:lnTo>
                    <a:pt x="468" y="0"/>
                  </a:lnTo>
                  <a:lnTo>
                    <a:pt x="227" y="157"/>
                  </a:lnTo>
                  <a:lnTo>
                    <a:pt x="0" y="165"/>
                  </a:lnTo>
                  <a:lnTo>
                    <a:pt x="530" y="818"/>
                  </a:lnTo>
                  <a:lnTo>
                    <a:pt x="659" y="726"/>
                  </a:lnTo>
                  <a:lnTo>
                    <a:pt x="1000" y="4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4" name="Freeform 78">
              <a:extLst>
                <a:ext uri="{FF2B5EF4-FFF2-40B4-BE49-F238E27FC236}">
                  <a16:creationId xmlns:a16="http://schemas.microsoft.com/office/drawing/2014/main" id="{6D166003-86B0-4436-A131-5BC8E80626E8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9417051" y="1646238"/>
              <a:ext cx="442913" cy="522288"/>
            </a:xfrm>
            <a:custGeom>
              <a:avLst/>
              <a:gdLst>
                <a:gd name="T0" fmla="*/ 1149 w 1239"/>
                <a:gd name="T1" fmla="*/ 1386 h 1454"/>
                <a:gd name="T2" fmla="*/ 1239 w 1239"/>
                <a:gd name="T3" fmla="*/ 1195 h 1454"/>
                <a:gd name="T4" fmla="*/ 915 w 1239"/>
                <a:gd name="T5" fmla="*/ 877 h 1454"/>
                <a:gd name="T6" fmla="*/ 772 w 1239"/>
                <a:gd name="T7" fmla="*/ 236 h 1454"/>
                <a:gd name="T8" fmla="*/ 245 w 1239"/>
                <a:gd name="T9" fmla="*/ 211 h 1454"/>
                <a:gd name="T10" fmla="*/ 113 w 1239"/>
                <a:gd name="T11" fmla="*/ 326 h 1454"/>
                <a:gd name="T12" fmla="*/ 0 w 1239"/>
                <a:gd name="T13" fmla="*/ 407 h 1454"/>
                <a:gd name="T14" fmla="*/ 989 w 1239"/>
                <a:gd name="T15" fmla="*/ 1454 h 1454"/>
                <a:gd name="T16" fmla="*/ 1149 w 1239"/>
                <a:gd name="T17" fmla="*/ 1386 h 1454"/>
                <a:gd name="T18" fmla="*/ 737 w 1239"/>
                <a:gd name="T19" fmla="*/ 606 h 1454"/>
                <a:gd name="T20" fmla="*/ 693 w 1239"/>
                <a:gd name="T21" fmla="*/ 660 h 1454"/>
                <a:gd name="T22" fmla="*/ 419 w 1239"/>
                <a:gd name="T23" fmla="*/ 392 h 1454"/>
                <a:gd name="T24" fmla="*/ 457 w 1239"/>
                <a:gd name="T25" fmla="*/ 355 h 1454"/>
                <a:gd name="T26" fmla="*/ 501 w 1239"/>
                <a:gd name="T27" fmla="*/ 344 h 1454"/>
                <a:gd name="T28" fmla="*/ 738 w 1239"/>
                <a:gd name="T29" fmla="*/ 525 h 1454"/>
                <a:gd name="T30" fmla="*/ 737 w 1239"/>
                <a:gd name="T31" fmla="*/ 606 h 1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9" h="1454">
                  <a:moveTo>
                    <a:pt x="1149" y="1386"/>
                  </a:moveTo>
                  <a:lnTo>
                    <a:pt x="1239" y="1195"/>
                  </a:lnTo>
                  <a:lnTo>
                    <a:pt x="915" y="877"/>
                  </a:lnTo>
                  <a:cubicBezTo>
                    <a:pt x="1046" y="685"/>
                    <a:pt x="1125" y="509"/>
                    <a:pt x="772" y="236"/>
                  </a:cubicBezTo>
                  <a:cubicBezTo>
                    <a:pt x="466" y="0"/>
                    <a:pt x="279" y="182"/>
                    <a:pt x="245" y="211"/>
                  </a:cubicBezTo>
                  <a:cubicBezTo>
                    <a:pt x="210" y="240"/>
                    <a:pt x="113" y="326"/>
                    <a:pt x="113" y="326"/>
                  </a:cubicBezTo>
                  <a:lnTo>
                    <a:pt x="0" y="407"/>
                  </a:lnTo>
                  <a:lnTo>
                    <a:pt x="989" y="1454"/>
                  </a:lnTo>
                  <a:lnTo>
                    <a:pt x="1149" y="1386"/>
                  </a:lnTo>
                  <a:close/>
                  <a:moveTo>
                    <a:pt x="737" y="606"/>
                  </a:moveTo>
                  <a:cubicBezTo>
                    <a:pt x="718" y="632"/>
                    <a:pt x="693" y="660"/>
                    <a:pt x="693" y="660"/>
                  </a:cubicBezTo>
                  <a:lnTo>
                    <a:pt x="419" y="392"/>
                  </a:lnTo>
                  <a:cubicBezTo>
                    <a:pt x="419" y="392"/>
                    <a:pt x="439" y="369"/>
                    <a:pt x="457" y="355"/>
                  </a:cubicBezTo>
                  <a:cubicBezTo>
                    <a:pt x="467" y="346"/>
                    <a:pt x="480" y="343"/>
                    <a:pt x="501" y="344"/>
                  </a:cubicBezTo>
                  <a:cubicBezTo>
                    <a:pt x="558" y="347"/>
                    <a:pt x="696" y="453"/>
                    <a:pt x="738" y="525"/>
                  </a:cubicBezTo>
                  <a:cubicBezTo>
                    <a:pt x="758" y="559"/>
                    <a:pt x="753" y="585"/>
                    <a:pt x="737" y="6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5" name="Freeform 79">
              <a:extLst>
                <a:ext uri="{FF2B5EF4-FFF2-40B4-BE49-F238E27FC236}">
                  <a16:creationId xmlns:a16="http://schemas.microsoft.com/office/drawing/2014/main" id="{8CE51D33-F8B8-4A75-A033-483C022204D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428164" y="3105151"/>
              <a:ext cx="187325" cy="130175"/>
            </a:xfrm>
            <a:custGeom>
              <a:avLst/>
              <a:gdLst>
                <a:gd name="T0" fmla="*/ 390 w 519"/>
                <a:gd name="T1" fmla="*/ 0 h 363"/>
                <a:gd name="T2" fmla="*/ 0 w 519"/>
                <a:gd name="T3" fmla="*/ 251 h 363"/>
                <a:gd name="T4" fmla="*/ 131 w 519"/>
                <a:gd name="T5" fmla="*/ 363 h 363"/>
                <a:gd name="T6" fmla="*/ 519 w 519"/>
                <a:gd name="T7" fmla="*/ 98 h 363"/>
                <a:gd name="T8" fmla="*/ 390 w 519"/>
                <a:gd name="T9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363">
                  <a:moveTo>
                    <a:pt x="390" y="0"/>
                  </a:moveTo>
                  <a:lnTo>
                    <a:pt x="0" y="251"/>
                  </a:lnTo>
                  <a:lnTo>
                    <a:pt x="131" y="363"/>
                  </a:lnTo>
                  <a:lnTo>
                    <a:pt x="519" y="98"/>
                  </a:lnTo>
                  <a:lnTo>
                    <a:pt x="3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" name="Freeform 80">
              <a:extLst>
                <a:ext uri="{FF2B5EF4-FFF2-40B4-BE49-F238E27FC236}">
                  <a16:creationId xmlns:a16="http://schemas.microsoft.com/office/drawing/2014/main" id="{C1C12847-3B70-4C56-98C3-88BB35EDDF77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9204326" y="3503613"/>
              <a:ext cx="425450" cy="409575"/>
            </a:xfrm>
            <a:custGeom>
              <a:avLst/>
              <a:gdLst>
                <a:gd name="T0" fmla="*/ 669 w 1188"/>
                <a:gd name="T1" fmla="*/ 140 h 1141"/>
                <a:gd name="T2" fmla="*/ 191 w 1188"/>
                <a:gd name="T3" fmla="*/ 108 h 1141"/>
                <a:gd name="T4" fmla="*/ 85 w 1188"/>
                <a:gd name="T5" fmla="*/ 535 h 1141"/>
                <a:gd name="T6" fmla="*/ 452 w 1188"/>
                <a:gd name="T7" fmla="*/ 995 h 1141"/>
                <a:gd name="T8" fmla="*/ 967 w 1188"/>
                <a:gd name="T9" fmla="*/ 1049 h 1141"/>
                <a:gd name="T10" fmla="*/ 1119 w 1188"/>
                <a:gd name="T11" fmla="*/ 655 h 1141"/>
                <a:gd name="T12" fmla="*/ 669 w 1188"/>
                <a:gd name="T13" fmla="*/ 140 h 1141"/>
                <a:gd name="T14" fmla="*/ 814 w 1188"/>
                <a:gd name="T15" fmla="*/ 874 h 1141"/>
                <a:gd name="T16" fmla="*/ 666 w 1188"/>
                <a:gd name="T17" fmla="*/ 809 h 1141"/>
                <a:gd name="T18" fmla="*/ 378 w 1188"/>
                <a:gd name="T19" fmla="*/ 473 h 1141"/>
                <a:gd name="T20" fmla="*/ 347 w 1188"/>
                <a:gd name="T21" fmla="*/ 315 h 1141"/>
                <a:gd name="T22" fmla="*/ 535 w 1188"/>
                <a:gd name="T23" fmla="*/ 421 h 1141"/>
                <a:gd name="T24" fmla="*/ 792 w 1188"/>
                <a:gd name="T25" fmla="*/ 720 h 1141"/>
                <a:gd name="T26" fmla="*/ 814 w 1188"/>
                <a:gd name="T27" fmla="*/ 874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88" h="1141">
                  <a:moveTo>
                    <a:pt x="669" y="140"/>
                  </a:moveTo>
                  <a:cubicBezTo>
                    <a:pt x="509" y="0"/>
                    <a:pt x="322" y="19"/>
                    <a:pt x="191" y="108"/>
                  </a:cubicBezTo>
                  <a:cubicBezTo>
                    <a:pt x="0" y="238"/>
                    <a:pt x="13" y="427"/>
                    <a:pt x="85" y="535"/>
                  </a:cubicBezTo>
                  <a:cubicBezTo>
                    <a:pt x="161" y="647"/>
                    <a:pt x="313" y="849"/>
                    <a:pt x="452" y="995"/>
                  </a:cubicBezTo>
                  <a:cubicBezTo>
                    <a:pt x="591" y="1141"/>
                    <a:pt x="780" y="1140"/>
                    <a:pt x="967" y="1049"/>
                  </a:cubicBezTo>
                  <a:cubicBezTo>
                    <a:pt x="1166" y="953"/>
                    <a:pt x="1188" y="770"/>
                    <a:pt x="1119" y="655"/>
                  </a:cubicBezTo>
                  <a:cubicBezTo>
                    <a:pt x="1044" y="529"/>
                    <a:pt x="829" y="280"/>
                    <a:pt x="669" y="140"/>
                  </a:cubicBezTo>
                  <a:close/>
                  <a:moveTo>
                    <a:pt x="814" y="874"/>
                  </a:moveTo>
                  <a:cubicBezTo>
                    <a:pt x="765" y="905"/>
                    <a:pt x="712" y="856"/>
                    <a:pt x="666" y="809"/>
                  </a:cubicBezTo>
                  <a:cubicBezTo>
                    <a:pt x="620" y="762"/>
                    <a:pt x="414" y="526"/>
                    <a:pt x="378" y="473"/>
                  </a:cubicBezTo>
                  <a:cubicBezTo>
                    <a:pt x="342" y="421"/>
                    <a:pt x="280" y="356"/>
                    <a:pt x="347" y="315"/>
                  </a:cubicBezTo>
                  <a:cubicBezTo>
                    <a:pt x="407" y="277"/>
                    <a:pt x="474" y="355"/>
                    <a:pt x="535" y="421"/>
                  </a:cubicBezTo>
                  <a:cubicBezTo>
                    <a:pt x="596" y="487"/>
                    <a:pt x="744" y="655"/>
                    <a:pt x="792" y="720"/>
                  </a:cubicBezTo>
                  <a:cubicBezTo>
                    <a:pt x="839" y="784"/>
                    <a:pt x="862" y="842"/>
                    <a:pt x="814" y="8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" name="Freeform 81">
              <a:extLst>
                <a:ext uri="{FF2B5EF4-FFF2-40B4-BE49-F238E27FC236}">
                  <a16:creationId xmlns:a16="http://schemas.microsoft.com/office/drawing/2014/main" id="{ED235985-B26E-48A8-BFE4-28567F83074B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9202739" y="1838326"/>
              <a:ext cx="473075" cy="454025"/>
            </a:xfrm>
            <a:custGeom>
              <a:avLst/>
              <a:gdLst>
                <a:gd name="T0" fmla="*/ 1244 w 1320"/>
                <a:gd name="T1" fmla="*/ 728 h 1268"/>
                <a:gd name="T2" fmla="*/ 743 w 1320"/>
                <a:gd name="T3" fmla="*/ 155 h 1268"/>
                <a:gd name="T4" fmla="*/ 212 w 1320"/>
                <a:gd name="T5" fmla="*/ 120 h 1268"/>
                <a:gd name="T6" fmla="*/ 95 w 1320"/>
                <a:gd name="T7" fmla="*/ 594 h 1268"/>
                <a:gd name="T8" fmla="*/ 502 w 1320"/>
                <a:gd name="T9" fmla="*/ 1105 h 1268"/>
                <a:gd name="T10" fmla="*/ 1074 w 1320"/>
                <a:gd name="T11" fmla="*/ 1166 h 1268"/>
                <a:gd name="T12" fmla="*/ 1244 w 1320"/>
                <a:gd name="T13" fmla="*/ 728 h 1268"/>
                <a:gd name="T14" fmla="*/ 904 w 1320"/>
                <a:gd name="T15" fmla="*/ 971 h 1268"/>
                <a:gd name="T16" fmla="*/ 739 w 1320"/>
                <a:gd name="T17" fmla="*/ 899 h 1268"/>
                <a:gd name="T18" fmla="*/ 419 w 1320"/>
                <a:gd name="T19" fmla="*/ 526 h 1268"/>
                <a:gd name="T20" fmla="*/ 385 w 1320"/>
                <a:gd name="T21" fmla="*/ 350 h 1268"/>
                <a:gd name="T22" fmla="*/ 594 w 1320"/>
                <a:gd name="T23" fmla="*/ 467 h 1268"/>
                <a:gd name="T24" fmla="*/ 879 w 1320"/>
                <a:gd name="T25" fmla="*/ 800 h 1268"/>
                <a:gd name="T26" fmla="*/ 904 w 1320"/>
                <a:gd name="T27" fmla="*/ 971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0" h="1268">
                  <a:moveTo>
                    <a:pt x="1244" y="728"/>
                  </a:moveTo>
                  <a:cubicBezTo>
                    <a:pt x="1159" y="588"/>
                    <a:pt x="921" y="311"/>
                    <a:pt x="743" y="155"/>
                  </a:cubicBezTo>
                  <a:cubicBezTo>
                    <a:pt x="565" y="0"/>
                    <a:pt x="357" y="21"/>
                    <a:pt x="212" y="120"/>
                  </a:cubicBezTo>
                  <a:cubicBezTo>
                    <a:pt x="0" y="264"/>
                    <a:pt x="14" y="475"/>
                    <a:pt x="95" y="594"/>
                  </a:cubicBezTo>
                  <a:cubicBezTo>
                    <a:pt x="179" y="719"/>
                    <a:pt x="347" y="943"/>
                    <a:pt x="502" y="1105"/>
                  </a:cubicBezTo>
                  <a:cubicBezTo>
                    <a:pt x="657" y="1268"/>
                    <a:pt x="866" y="1267"/>
                    <a:pt x="1074" y="1166"/>
                  </a:cubicBezTo>
                  <a:cubicBezTo>
                    <a:pt x="1296" y="1059"/>
                    <a:pt x="1320" y="855"/>
                    <a:pt x="1244" y="728"/>
                  </a:cubicBezTo>
                  <a:close/>
                  <a:moveTo>
                    <a:pt x="904" y="971"/>
                  </a:moveTo>
                  <a:cubicBezTo>
                    <a:pt x="850" y="1006"/>
                    <a:pt x="791" y="951"/>
                    <a:pt x="739" y="899"/>
                  </a:cubicBezTo>
                  <a:cubicBezTo>
                    <a:pt x="688" y="847"/>
                    <a:pt x="459" y="585"/>
                    <a:pt x="419" y="526"/>
                  </a:cubicBezTo>
                  <a:cubicBezTo>
                    <a:pt x="379" y="467"/>
                    <a:pt x="311" y="396"/>
                    <a:pt x="385" y="350"/>
                  </a:cubicBezTo>
                  <a:cubicBezTo>
                    <a:pt x="452" y="307"/>
                    <a:pt x="526" y="394"/>
                    <a:pt x="594" y="467"/>
                  </a:cubicBezTo>
                  <a:cubicBezTo>
                    <a:pt x="662" y="541"/>
                    <a:pt x="827" y="727"/>
                    <a:pt x="879" y="800"/>
                  </a:cubicBezTo>
                  <a:cubicBezTo>
                    <a:pt x="932" y="872"/>
                    <a:pt x="958" y="936"/>
                    <a:pt x="904" y="9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8" name="Freeform 82">
              <a:extLst>
                <a:ext uri="{FF2B5EF4-FFF2-40B4-BE49-F238E27FC236}">
                  <a16:creationId xmlns:a16="http://schemas.microsoft.com/office/drawing/2014/main" id="{C55CFC68-EFCC-42D8-826E-983D06DF8E6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763126" y="1416051"/>
              <a:ext cx="354013" cy="177800"/>
            </a:xfrm>
            <a:custGeom>
              <a:avLst/>
              <a:gdLst>
                <a:gd name="T0" fmla="*/ 260 w 987"/>
                <a:gd name="T1" fmla="*/ 0 h 497"/>
                <a:gd name="T2" fmla="*/ 0 w 987"/>
                <a:gd name="T3" fmla="*/ 226 h 497"/>
                <a:gd name="T4" fmla="*/ 200 w 987"/>
                <a:gd name="T5" fmla="*/ 304 h 497"/>
                <a:gd name="T6" fmla="*/ 268 w 987"/>
                <a:gd name="T7" fmla="*/ 233 h 497"/>
                <a:gd name="T8" fmla="*/ 910 w 987"/>
                <a:gd name="T9" fmla="*/ 497 h 497"/>
                <a:gd name="T10" fmla="*/ 987 w 987"/>
                <a:gd name="T11" fmla="*/ 334 h 497"/>
                <a:gd name="T12" fmla="*/ 368 w 987"/>
                <a:gd name="T13" fmla="*/ 124 h 497"/>
                <a:gd name="T14" fmla="*/ 432 w 987"/>
                <a:gd name="T15" fmla="*/ 54 h 497"/>
                <a:gd name="T16" fmla="*/ 260 w 987"/>
                <a:gd name="T17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7" h="497">
                  <a:moveTo>
                    <a:pt x="260" y="0"/>
                  </a:moveTo>
                  <a:lnTo>
                    <a:pt x="0" y="226"/>
                  </a:lnTo>
                  <a:lnTo>
                    <a:pt x="200" y="304"/>
                  </a:lnTo>
                  <a:lnTo>
                    <a:pt x="268" y="233"/>
                  </a:lnTo>
                  <a:lnTo>
                    <a:pt x="910" y="497"/>
                  </a:lnTo>
                  <a:lnTo>
                    <a:pt x="987" y="334"/>
                  </a:lnTo>
                  <a:lnTo>
                    <a:pt x="368" y="124"/>
                  </a:lnTo>
                  <a:lnTo>
                    <a:pt x="432" y="54"/>
                  </a:lnTo>
                  <a:lnTo>
                    <a:pt x="2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9" name="Freeform 83">
              <a:extLst>
                <a:ext uri="{FF2B5EF4-FFF2-40B4-BE49-F238E27FC236}">
                  <a16:creationId xmlns:a16="http://schemas.microsoft.com/office/drawing/2014/main" id="{7FC0BB58-A01B-406A-83D5-D7FAB23AA47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642476" y="4799013"/>
              <a:ext cx="428625" cy="307975"/>
            </a:xfrm>
            <a:custGeom>
              <a:avLst/>
              <a:gdLst>
                <a:gd name="T0" fmla="*/ 328 w 1193"/>
                <a:gd name="T1" fmla="*/ 202 h 857"/>
                <a:gd name="T2" fmla="*/ 420 w 1193"/>
                <a:gd name="T3" fmla="*/ 207 h 857"/>
                <a:gd name="T4" fmla="*/ 444 w 1193"/>
                <a:gd name="T5" fmla="*/ 218 h 857"/>
                <a:gd name="T6" fmla="*/ 546 w 1193"/>
                <a:gd name="T7" fmla="*/ 105 h 857"/>
                <a:gd name="T8" fmla="*/ 129 w 1193"/>
                <a:gd name="T9" fmla="*/ 151 h 857"/>
                <a:gd name="T10" fmla="*/ 359 w 1193"/>
                <a:gd name="T11" fmla="*/ 417 h 857"/>
                <a:gd name="T12" fmla="*/ 631 w 1193"/>
                <a:gd name="T13" fmla="*/ 404 h 857"/>
                <a:gd name="T14" fmla="*/ 895 w 1193"/>
                <a:gd name="T15" fmla="*/ 409 h 857"/>
                <a:gd name="T16" fmla="*/ 871 w 1193"/>
                <a:gd name="T17" fmla="*/ 486 h 857"/>
                <a:gd name="T18" fmla="*/ 772 w 1193"/>
                <a:gd name="T19" fmla="*/ 450 h 857"/>
                <a:gd name="T20" fmla="*/ 667 w 1193"/>
                <a:gd name="T21" fmla="*/ 620 h 857"/>
                <a:gd name="T22" fmla="*/ 1133 w 1193"/>
                <a:gd name="T23" fmla="*/ 539 h 857"/>
                <a:gd name="T24" fmla="*/ 962 w 1193"/>
                <a:gd name="T25" fmla="*/ 225 h 857"/>
                <a:gd name="T26" fmla="*/ 578 w 1193"/>
                <a:gd name="T27" fmla="*/ 230 h 857"/>
                <a:gd name="T28" fmla="*/ 340 w 1193"/>
                <a:gd name="T29" fmla="*/ 247 h 857"/>
                <a:gd name="T30" fmla="*/ 328 w 1193"/>
                <a:gd name="T31" fmla="*/ 202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93" h="857">
                  <a:moveTo>
                    <a:pt x="328" y="202"/>
                  </a:moveTo>
                  <a:cubicBezTo>
                    <a:pt x="348" y="189"/>
                    <a:pt x="383" y="193"/>
                    <a:pt x="420" y="207"/>
                  </a:cubicBezTo>
                  <a:cubicBezTo>
                    <a:pt x="430" y="211"/>
                    <a:pt x="444" y="218"/>
                    <a:pt x="444" y="218"/>
                  </a:cubicBezTo>
                  <a:lnTo>
                    <a:pt x="546" y="105"/>
                  </a:lnTo>
                  <a:cubicBezTo>
                    <a:pt x="521" y="89"/>
                    <a:pt x="280" y="0"/>
                    <a:pt x="129" y="151"/>
                  </a:cubicBezTo>
                  <a:cubicBezTo>
                    <a:pt x="0" y="280"/>
                    <a:pt x="273" y="401"/>
                    <a:pt x="359" y="417"/>
                  </a:cubicBezTo>
                  <a:cubicBezTo>
                    <a:pt x="419" y="429"/>
                    <a:pt x="496" y="432"/>
                    <a:pt x="631" y="404"/>
                  </a:cubicBezTo>
                  <a:cubicBezTo>
                    <a:pt x="766" y="376"/>
                    <a:pt x="839" y="349"/>
                    <a:pt x="895" y="409"/>
                  </a:cubicBezTo>
                  <a:cubicBezTo>
                    <a:pt x="926" y="443"/>
                    <a:pt x="899" y="483"/>
                    <a:pt x="871" y="486"/>
                  </a:cubicBezTo>
                  <a:cubicBezTo>
                    <a:pt x="825" y="491"/>
                    <a:pt x="772" y="450"/>
                    <a:pt x="772" y="450"/>
                  </a:cubicBezTo>
                  <a:lnTo>
                    <a:pt x="667" y="620"/>
                  </a:lnTo>
                  <a:cubicBezTo>
                    <a:pt x="667" y="620"/>
                    <a:pt x="983" y="857"/>
                    <a:pt x="1133" y="539"/>
                  </a:cubicBezTo>
                  <a:cubicBezTo>
                    <a:pt x="1193" y="413"/>
                    <a:pt x="1126" y="283"/>
                    <a:pt x="962" y="225"/>
                  </a:cubicBezTo>
                  <a:cubicBezTo>
                    <a:pt x="811" y="171"/>
                    <a:pt x="630" y="218"/>
                    <a:pt x="578" y="230"/>
                  </a:cubicBezTo>
                  <a:cubicBezTo>
                    <a:pt x="538" y="240"/>
                    <a:pt x="397" y="276"/>
                    <a:pt x="340" y="247"/>
                  </a:cubicBezTo>
                  <a:cubicBezTo>
                    <a:pt x="308" y="231"/>
                    <a:pt x="312" y="213"/>
                    <a:pt x="328" y="2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0" name="Freeform 84">
              <a:extLst>
                <a:ext uri="{FF2B5EF4-FFF2-40B4-BE49-F238E27FC236}">
                  <a16:creationId xmlns:a16="http://schemas.microsoft.com/office/drawing/2014/main" id="{7F31E9E8-DB2D-48FD-B533-7A1CC2144DAB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9885364" y="4633913"/>
              <a:ext cx="296863" cy="155575"/>
            </a:xfrm>
            <a:custGeom>
              <a:avLst/>
              <a:gdLst>
                <a:gd name="T0" fmla="*/ 668 w 825"/>
                <a:gd name="T1" fmla="*/ 105 h 436"/>
                <a:gd name="T2" fmla="*/ 341 w 825"/>
                <a:gd name="T3" fmla="*/ 11 h 436"/>
                <a:gd name="T4" fmla="*/ 50 w 825"/>
                <a:gd name="T5" fmla="*/ 105 h 436"/>
                <a:gd name="T6" fmla="*/ 165 w 825"/>
                <a:gd name="T7" fmla="*/ 310 h 436"/>
                <a:gd name="T8" fmla="*/ 514 w 825"/>
                <a:gd name="T9" fmla="*/ 421 h 436"/>
                <a:gd name="T10" fmla="*/ 771 w 825"/>
                <a:gd name="T11" fmla="*/ 310 h 436"/>
                <a:gd name="T12" fmla="*/ 668 w 825"/>
                <a:gd name="T13" fmla="*/ 105 h 436"/>
                <a:gd name="T14" fmla="*/ 615 w 825"/>
                <a:gd name="T15" fmla="*/ 258 h 436"/>
                <a:gd name="T16" fmla="*/ 531 w 825"/>
                <a:gd name="T17" fmla="*/ 273 h 436"/>
                <a:gd name="T18" fmla="*/ 258 w 825"/>
                <a:gd name="T19" fmla="*/ 190 h 436"/>
                <a:gd name="T20" fmla="*/ 207 w 825"/>
                <a:gd name="T21" fmla="*/ 135 h 436"/>
                <a:gd name="T22" fmla="*/ 305 w 825"/>
                <a:gd name="T23" fmla="*/ 131 h 436"/>
                <a:gd name="T24" fmla="*/ 563 w 825"/>
                <a:gd name="T25" fmla="*/ 208 h 436"/>
                <a:gd name="T26" fmla="*/ 615 w 825"/>
                <a:gd name="T27" fmla="*/ 258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5" h="436">
                  <a:moveTo>
                    <a:pt x="668" y="105"/>
                  </a:moveTo>
                  <a:cubicBezTo>
                    <a:pt x="599" y="74"/>
                    <a:pt x="407" y="22"/>
                    <a:pt x="341" y="11"/>
                  </a:cubicBezTo>
                  <a:cubicBezTo>
                    <a:pt x="275" y="0"/>
                    <a:pt x="139" y="1"/>
                    <a:pt x="50" y="105"/>
                  </a:cubicBezTo>
                  <a:cubicBezTo>
                    <a:pt x="4" y="159"/>
                    <a:pt x="0" y="253"/>
                    <a:pt x="165" y="310"/>
                  </a:cubicBezTo>
                  <a:cubicBezTo>
                    <a:pt x="331" y="367"/>
                    <a:pt x="443" y="406"/>
                    <a:pt x="514" y="421"/>
                  </a:cubicBezTo>
                  <a:cubicBezTo>
                    <a:pt x="585" y="436"/>
                    <a:pt x="718" y="429"/>
                    <a:pt x="771" y="310"/>
                  </a:cubicBezTo>
                  <a:cubicBezTo>
                    <a:pt x="825" y="191"/>
                    <a:pt x="737" y="136"/>
                    <a:pt x="668" y="105"/>
                  </a:cubicBezTo>
                  <a:close/>
                  <a:moveTo>
                    <a:pt x="615" y="258"/>
                  </a:moveTo>
                  <a:cubicBezTo>
                    <a:pt x="602" y="282"/>
                    <a:pt x="562" y="279"/>
                    <a:pt x="531" y="273"/>
                  </a:cubicBezTo>
                  <a:cubicBezTo>
                    <a:pt x="500" y="266"/>
                    <a:pt x="288" y="201"/>
                    <a:pt x="258" y="190"/>
                  </a:cubicBezTo>
                  <a:cubicBezTo>
                    <a:pt x="229" y="179"/>
                    <a:pt x="185" y="160"/>
                    <a:pt x="207" y="135"/>
                  </a:cubicBezTo>
                  <a:cubicBezTo>
                    <a:pt x="229" y="110"/>
                    <a:pt x="280" y="123"/>
                    <a:pt x="305" y="131"/>
                  </a:cubicBezTo>
                  <a:cubicBezTo>
                    <a:pt x="331" y="139"/>
                    <a:pt x="543" y="201"/>
                    <a:pt x="563" y="208"/>
                  </a:cubicBezTo>
                  <a:cubicBezTo>
                    <a:pt x="584" y="216"/>
                    <a:pt x="627" y="233"/>
                    <a:pt x="615" y="2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1" name="Freeform 85">
              <a:extLst>
                <a:ext uri="{FF2B5EF4-FFF2-40B4-BE49-F238E27FC236}">
                  <a16:creationId xmlns:a16="http://schemas.microsoft.com/office/drawing/2014/main" id="{DE4F28EA-20CB-4E68-9650-1709F148E1B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175751" y="1441451"/>
              <a:ext cx="398463" cy="325438"/>
            </a:xfrm>
            <a:custGeom>
              <a:avLst/>
              <a:gdLst>
                <a:gd name="T0" fmla="*/ 520 w 1112"/>
                <a:gd name="T1" fmla="*/ 0 h 908"/>
                <a:gd name="T2" fmla="*/ 253 w 1112"/>
                <a:gd name="T3" fmla="*/ 174 h 908"/>
                <a:gd name="T4" fmla="*/ 0 w 1112"/>
                <a:gd name="T5" fmla="*/ 182 h 908"/>
                <a:gd name="T6" fmla="*/ 589 w 1112"/>
                <a:gd name="T7" fmla="*/ 908 h 908"/>
                <a:gd name="T8" fmla="*/ 733 w 1112"/>
                <a:gd name="T9" fmla="*/ 806 h 908"/>
                <a:gd name="T10" fmla="*/ 1112 w 1112"/>
                <a:gd name="T11" fmla="*/ 495 h 908"/>
                <a:gd name="T12" fmla="*/ 973 w 1112"/>
                <a:gd name="T13" fmla="*/ 376 h 908"/>
                <a:gd name="T14" fmla="*/ 651 w 1112"/>
                <a:gd name="T15" fmla="*/ 600 h 908"/>
                <a:gd name="T16" fmla="*/ 561 w 1112"/>
                <a:gd name="T17" fmla="*/ 512 h 908"/>
                <a:gd name="T18" fmla="*/ 853 w 1112"/>
                <a:gd name="T19" fmla="*/ 316 h 908"/>
                <a:gd name="T20" fmla="*/ 711 w 1112"/>
                <a:gd name="T21" fmla="*/ 190 h 908"/>
                <a:gd name="T22" fmla="*/ 417 w 1112"/>
                <a:gd name="T23" fmla="*/ 374 h 908"/>
                <a:gd name="T24" fmla="*/ 339 w 1112"/>
                <a:gd name="T25" fmla="*/ 290 h 908"/>
                <a:gd name="T26" fmla="*/ 636 w 1112"/>
                <a:gd name="T27" fmla="*/ 102 h 908"/>
                <a:gd name="T28" fmla="*/ 520 w 1112"/>
                <a:gd name="T29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2" h="908">
                  <a:moveTo>
                    <a:pt x="520" y="0"/>
                  </a:moveTo>
                  <a:lnTo>
                    <a:pt x="253" y="174"/>
                  </a:lnTo>
                  <a:lnTo>
                    <a:pt x="0" y="182"/>
                  </a:lnTo>
                  <a:lnTo>
                    <a:pt x="589" y="908"/>
                  </a:lnTo>
                  <a:lnTo>
                    <a:pt x="733" y="806"/>
                  </a:lnTo>
                  <a:lnTo>
                    <a:pt x="1112" y="495"/>
                  </a:lnTo>
                  <a:lnTo>
                    <a:pt x="973" y="376"/>
                  </a:lnTo>
                  <a:lnTo>
                    <a:pt x="651" y="600"/>
                  </a:lnTo>
                  <a:lnTo>
                    <a:pt x="561" y="512"/>
                  </a:lnTo>
                  <a:lnTo>
                    <a:pt x="853" y="316"/>
                  </a:lnTo>
                  <a:lnTo>
                    <a:pt x="711" y="190"/>
                  </a:lnTo>
                  <a:lnTo>
                    <a:pt x="417" y="374"/>
                  </a:lnTo>
                  <a:lnTo>
                    <a:pt x="339" y="290"/>
                  </a:lnTo>
                  <a:lnTo>
                    <a:pt x="636" y="102"/>
                  </a:lnTo>
                  <a:lnTo>
                    <a:pt x="5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2" name="Freeform 86">
              <a:extLst>
                <a:ext uri="{FF2B5EF4-FFF2-40B4-BE49-F238E27FC236}">
                  <a16:creationId xmlns:a16="http://schemas.microsoft.com/office/drawing/2014/main" id="{82DE3CBA-C13B-4B9F-B26F-A28416863F45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950326" y="1509713"/>
              <a:ext cx="390525" cy="427038"/>
            </a:xfrm>
            <a:custGeom>
              <a:avLst/>
              <a:gdLst>
                <a:gd name="T0" fmla="*/ 0 w 1092"/>
                <a:gd name="T1" fmla="*/ 14 h 1190"/>
                <a:gd name="T2" fmla="*/ 551 w 1092"/>
                <a:gd name="T3" fmla="*/ 1190 h 1190"/>
                <a:gd name="T4" fmla="*/ 968 w 1092"/>
                <a:gd name="T5" fmla="*/ 896 h 1190"/>
                <a:gd name="T6" fmla="*/ 1015 w 1092"/>
                <a:gd name="T7" fmla="*/ 585 h 1190"/>
                <a:gd name="T8" fmla="*/ 723 w 1092"/>
                <a:gd name="T9" fmla="*/ 188 h 1190"/>
                <a:gd name="T10" fmla="*/ 419 w 1092"/>
                <a:gd name="T11" fmla="*/ 13 h 1190"/>
                <a:gd name="T12" fmla="*/ 0 w 1092"/>
                <a:gd name="T13" fmla="*/ 14 h 1190"/>
                <a:gd name="T14" fmla="*/ 505 w 1092"/>
                <a:gd name="T15" fmla="*/ 227 h 1190"/>
                <a:gd name="T16" fmla="*/ 746 w 1092"/>
                <a:gd name="T17" fmla="*/ 588 h 1190"/>
                <a:gd name="T18" fmla="*/ 751 w 1092"/>
                <a:gd name="T19" fmla="*/ 706 h 1190"/>
                <a:gd name="T20" fmla="*/ 679 w 1092"/>
                <a:gd name="T21" fmla="*/ 758 h 1190"/>
                <a:gd name="T22" fmla="*/ 342 w 1092"/>
                <a:gd name="T23" fmla="*/ 158 h 1190"/>
                <a:gd name="T24" fmla="*/ 505 w 1092"/>
                <a:gd name="T25" fmla="*/ 227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2" h="1190">
                  <a:moveTo>
                    <a:pt x="0" y="14"/>
                  </a:moveTo>
                  <a:lnTo>
                    <a:pt x="551" y="1190"/>
                  </a:lnTo>
                  <a:lnTo>
                    <a:pt x="968" y="896"/>
                  </a:lnTo>
                  <a:cubicBezTo>
                    <a:pt x="1092" y="808"/>
                    <a:pt x="1053" y="655"/>
                    <a:pt x="1015" y="585"/>
                  </a:cubicBezTo>
                  <a:cubicBezTo>
                    <a:pt x="977" y="514"/>
                    <a:pt x="851" y="344"/>
                    <a:pt x="723" y="188"/>
                  </a:cubicBezTo>
                  <a:cubicBezTo>
                    <a:pt x="595" y="33"/>
                    <a:pt x="497" y="26"/>
                    <a:pt x="419" y="13"/>
                  </a:cubicBezTo>
                  <a:cubicBezTo>
                    <a:pt x="342" y="0"/>
                    <a:pt x="0" y="14"/>
                    <a:pt x="0" y="14"/>
                  </a:cubicBezTo>
                  <a:close/>
                  <a:moveTo>
                    <a:pt x="505" y="227"/>
                  </a:moveTo>
                  <a:cubicBezTo>
                    <a:pt x="548" y="291"/>
                    <a:pt x="689" y="497"/>
                    <a:pt x="746" y="588"/>
                  </a:cubicBezTo>
                  <a:cubicBezTo>
                    <a:pt x="780" y="642"/>
                    <a:pt x="772" y="679"/>
                    <a:pt x="751" y="706"/>
                  </a:cubicBezTo>
                  <a:cubicBezTo>
                    <a:pt x="735" y="726"/>
                    <a:pt x="679" y="758"/>
                    <a:pt x="679" y="758"/>
                  </a:cubicBezTo>
                  <a:lnTo>
                    <a:pt x="342" y="158"/>
                  </a:lnTo>
                  <a:cubicBezTo>
                    <a:pt x="442" y="130"/>
                    <a:pt x="485" y="198"/>
                    <a:pt x="505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3" name="Freeform 87">
              <a:extLst>
                <a:ext uri="{FF2B5EF4-FFF2-40B4-BE49-F238E27FC236}">
                  <a16:creationId xmlns:a16="http://schemas.microsoft.com/office/drawing/2014/main" id="{AE6AEAF0-CE3F-409A-8F15-B8FD9219770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451976" y="1397001"/>
              <a:ext cx="206375" cy="144463"/>
            </a:xfrm>
            <a:custGeom>
              <a:avLst/>
              <a:gdLst>
                <a:gd name="T0" fmla="*/ 577 w 577"/>
                <a:gd name="T1" fmla="*/ 108 h 403"/>
                <a:gd name="T2" fmla="*/ 434 w 577"/>
                <a:gd name="T3" fmla="*/ 0 h 403"/>
                <a:gd name="T4" fmla="*/ 0 w 577"/>
                <a:gd name="T5" fmla="*/ 279 h 403"/>
                <a:gd name="T6" fmla="*/ 146 w 577"/>
                <a:gd name="T7" fmla="*/ 403 h 403"/>
                <a:gd name="T8" fmla="*/ 577 w 577"/>
                <a:gd name="T9" fmla="*/ 108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7" h="403">
                  <a:moveTo>
                    <a:pt x="577" y="108"/>
                  </a:moveTo>
                  <a:lnTo>
                    <a:pt x="434" y="0"/>
                  </a:lnTo>
                  <a:lnTo>
                    <a:pt x="0" y="279"/>
                  </a:lnTo>
                  <a:lnTo>
                    <a:pt x="146" y="403"/>
                  </a:lnTo>
                  <a:lnTo>
                    <a:pt x="577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4" name="Freeform 88">
              <a:extLst>
                <a:ext uri="{FF2B5EF4-FFF2-40B4-BE49-F238E27FC236}">
                  <a16:creationId xmlns:a16="http://schemas.microsoft.com/office/drawing/2014/main" id="{A07187A8-3691-496E-ABF7-48C5D5B7AB5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048751" y="1985963"/>
              <a:ext cx="360363" cy="395288"/>
            </a:xfrm>
            <a:custGeom>
              <a:avLst/>
              <a:gdLst>
                <a:gd name="T0" fmla="*/ 624 w 1007"/>
                <a:gd name="T1" fmla="*/ 1104 h 1104"/>
                <a:gd name="T2" fmla="*/ 1007 w 1007"/>
                <a:gd name="T3" fmla="*/ 940 h 1104"/>
                <a:gd name="T4" fmla="*/ 277 w 1007"/>
                <a:gd name="T5" fmla="*/ 0 h 1104"/>
                <a:gd name="T6" fmla="*/ 0 w 1007"/>
                <a:gd name="T7" fmla="*/ 199 h 1104"/>
                <a:gd name="T8" fmla="*/ 624 w 1007"/>
                <a:gd name="T9" fmla="*/ 1104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7" h="1104">
                  <a:moveTo>
                    <a:pt x="624" y="1104"/>
                  </a:moveTo>
                  <a:lnTo>
                    <a:pt x="1007" y="940"/>
                  </a:lnTo>
                  <a:lnTo>
                    <a:pt x="277" y="0"/>
                  </a:lnTo>
                  <a:lnTo>
                    <a:pt x="0" y="199"/>
                  </a:lnTo>
                  <a:lnTo>
                    <a:pt x="624" y="1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5" name="Freeform 89">
              <a:extLst>
                <a:ext uri="{FF2B5EF4-FFF2-40B4-BE49-F238E27FC236}">
                  <a16:creationId xmlns:a16="http://schemas.microsoft.com/office/drawing/2014/main" id="{6C6DCB59-38B9-4D3F-8519-D67C422370A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877301" y="3771901"/>
              <a:ext cx="366713" cy="333375"/>
            </a:xfrm>
            <a:custGeom>
              <a:avLst/>
              <a:gdLst>
                <a:gd name="T0" fmla="*/ 251 w 1027"/>
                <a:gd name="T1" fmla="*/ 0 h 933"/>
                <a:gd name="T2" fmla="*/ 0 w 1027"/>
                <a:gd name="T3" fmla="*/ 180 h 933"/>
                <a:gd name="T4" fmla="*/ 348 w 1027"/>
                <a:gd name="T5" fmla="*/ 933 h 933"/>
                <a:gd name="T6" fmla="*/ 1027 w 1027"/>
                <a:gd name="T7" fmla="*/ 643 h 933"/>
                <a:gd name="T8" fmla="*/ 867 w 1027"/>
                <a:gd name="T9" fmla="*/ 403 h 933"/>
                <a:gd name="T10" fmla="*/ 560 w 1027"/>
                <a:gd name="T11" fmla="*/ 561 h 933"/>
                <a:gd name="T12" fmla="*/ 251 w 1027"/>
                <a:gd name="T13" fmla="*/ 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7" h="933">
                  <a:moveTo>
                    <a:pt x="251" y="0"/>
                  </a:moveTo>
                  <a:lnTo>
                    <a:pt x="0" y="180"/>
                  </a:lnTo>
                  <a:lnTo>
                    <a:pt x="348" y="933"/>
                  </a:lnTo>
                  <a:lnTo>
                    <a:pt x="1027" y="643"/>
                  </a:lnTo>
                  <a:lnTo>
                    <a:pt x="867" y="403"/>
                  </a:lnTo>
                  <a:lnTo>
                    <a:pt x="560" y="561"/>
                  </a:lnTo>
                  <a:lnTo>
                    <a:pt x="2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6" name="Freeform 90">
              <a:extLst>
                <a:ext uri="{FF2B5EF4-FFF2-40B4-BE49-F238E27FC236}">
                  <a16:creationId xmlns:a16="http://schemas.microsoft.com/office/drawing/2014/main" id="{7F83E08C-6A3E-442E-9DB4-ABAC63A0E2F1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066214" y="3635376"/>
              <a:ext cx="323850" cy="357188"/>
            </a:xfrm>
            <a:custGeom>
              <a:avLst/>
              <a:gdLst>
                <a:gd name="T0" fmla="*/ 906 w 906"/>
                <a:gd name="T1" fmla="*/ 846 h 993"/>
                <a:gd name="T2" fmla="*/ 250 w 906"/>
                <a:gd name="T3" fmla="*/ 0 h 993"/>
                <a:gd name="T4" fmla="*/ 0 w 906"/>
                <a:gd name="T5" fmla="*/ 179 h 993"/>
                <a:gd name="T6" fmla="*/ 562 w 906"/>
                <a:gd name="T7" fmla="*/ 993 h 993"/>
                <a:gd name="T8" fmla="*/ 906 w 906"/>
                <a:gd name="T9" fmla="*/ 846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6" h="993">
                  <a:moveTo>
                    <a:pt x="906" y="846"/>
                  </a:moveTo>
                  <a:lnTo>
                    <a:pt x="250" y="0"/>
                  </a:lnTo>
                  <a:lnTo>
                    <a:pt x="0" y="179"/>
                  </a:lnTo>
                  <a:lnTo>
                    <a:pt x="562" y="993"/>
                  </a:lnTo>
                  <a:lnTo>
                    <a:pt x="906" y="8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7" name="Freeform 91">
              <a:extLst>
                <a:ext uri="{FF2B5EF4-FFF2-40B4-BE49-F238E27FC236}">
                  <a16:creationId xmlns:a16="http://schemas.microsoft.com/office/drawing/2014/main" id="{ECF3DD76-50D7-4E4E-B630-65C05A6AD4E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837614" y="2136776"/>
              <a:ext cx="409575" cy="371475"/>
            </a:xfrm>
            <a:custGeom>
              <a:avLst/>
              <a:gdLst>
                <a:gd name="T0" fmla="*/ 0 w 1141"/>
                <a:gd name="T1" fmla="*/ 200 h 1036"/>
                <a:gd name="T2" fmla="*/ 387 w 1141"/>
                <a:gd name="T3" fmla="*/ 1036 h 1036"/>
                <a:gd name="T4" fmla="*/ 1141 w 1141"/>
                <a:gd name="T5" fmla="*/ 715 h 1036"/>
                <a:gd name="T6" fmla="*/ 963 w 1141"/>
                <a:gd name="T7" fmla="*/ 448 h 1036"/>
                <a:gd name="T8" fmla="*/ 623 w 1141"/>
                <a:gd name="T9" fmla="*/ 623 h 1036"/>
                <a:gd name="T10" fmla="*/ 279 w 1141"/>
                <a:gd name="T11" fmla="*/ 0 h 1036"/>
                <a:gd name="T12" fmla="*/ 0 w 1141"/>
                <a:gd name="T13" fmla="*/ 200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1" h="1036">
                  <a:moveTo>
                    <a:pt x="0" y="200"/>
                  </a:moveTo>
                  <a:lnTo>
                    <a:pt x="387" y="1036"/>
                  </a:lnTo>
                  <a:lnTo>
                    <a:pt x="1141" y="715"/>
                  </a:lnTo>
                  <a:lnTo>
                    <a:pt x="963" y="448"/>
                  </a:lnTo>
                  <a:lnTo>
                    <a:pt x="623" y="623"/>
                  </a:lnTo>
                  <a:lnTo>
                    <a:pt x="279" y="0"/>
                  </a:lnTo>
                  <a:lnTo>
                    <a:pt x="0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8" name="Freeform 92">
              <a:extLst>
                <a:ext uri="{FF2B5EF4-FFF2-40B4-BE49-F238E27FC236}">
                  <a16:creationId xmlns:a16="http://schemas.microsoft.com/office/drawing/2014/main" id="{3FEBE560-D5E2-4DD9-A48F-505DBD03FF0C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593139" y="1547813"/>
              <a:ext cx="390525" cy="704850"/>
            </a:xfrm>
            <a:custGeom>
              <a:avLst/>
              <a:gdLst>
                <a:gd name="T0" fmla="*/ 298 w 1089"/>
                <a:gd name="T1" fmla="*/ 1963 h 1963"/>
                <a:gd name="T2" fmla="*/ 586 w 1089"/>
                <a:gd name="T3" fmla="*/ 1760 h 1963"/>
                <a:gd name="T4" fmla="*/ 489 w 1089"/>
                <a:gd name="T5" fmla="*/ 1340 h 1963"/>
                <a:gd name="T6" fmla="*/ 609 w 1089"/>
                <a:gd name="T7" fmla="*/ 1247 h 1963"/>
                <a:gd name="T8" fmla="*/ 767 w 1089"/>
                <a:gd name="T9" fmla="*/ 1632 h 1963"/>
                <a:gd name="T10" fmla="*/ 1089 w 1089"/>
                <a:gd name="T11" fmla="*/ 1404 h 1963"/>
                <a:gd name="T12" fmla="*/ 425 w 1089"/>
                <a:gd name="T13" fmla="*/ 0 h 1963"/>
                <a:gd name="T14" fmla="*/ 0 w 1089"/>
                <a:gd name="T15" fmla="*/ 315 h 1963"/>
                <a:gd name="T16" fmla="*/ 298 w 1089"/>
                <a:gd name="T17" fmla="*/ 1963 h 1963"/>
                <a:gd name="T18" fmla="*/ 320 w 1089"/>
                <a:gd name="T19" fmla="*/ 553 h 1963"/>
                <a:gd name="T20" fmla="*/ 495 w 1089"/>
                <a:gd name="T21" fmla="*/ 969 h 1963"/>
                <a:gd name="T22" fmla="*/ 418 w 1089"/>
                <a:gd name="T23" fmla="*/ 1029 h 1963"/>
                <a:gd name="T24" fmla="*/ 315 w 1089"/>
                <a:gd name="T25" fmla="*/ 556 h 1963"/>
                <a:gd name="T26" fmla="*/ 320 w 1089"/>
                <a:gd name="T27" fmla="*/ 55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89" h="1963">
                  <a:moveTo>
                    <a:pt x="298" y="1963"/>
                  </a:moveTo>
                  <a:lnTo>
                    <a:pt x="586" y="1760"/>
                  </a:lnTo>
                  <a:lnTo>
                    <a:pt x="489" y="1340"/>
                  </a:lnTo>
                  <a:lnTo>
                    <a:pt x="609" y="1247"/>
                  </a:lnTo>
                  <a:lnTo>
                    <a:pt x="767" y="1632"/>
                  </a:lnTo>
                  <a:lnTo>
                    <a:pt x="1089" y="1404"/>
                  </a:lnTo>
                  <a:lnTo>
                    <a:pt x="425" y="0"/>
                  </a:lnTo>
                  <a:lnTo>
                    <a:pt x="0" y="315"/>
                  </a:lnTo>
                  <a:lnTo>
                    <a:pt x="298" y="1963"/>
                  </a:lnTo>
                  <a:close/>
                  <a:moveTo>
                    <a:pt x="320" y="553"/>
                  </a:moveTo>
                  <a:lnTo>
                    <a:pt x="495" y="969"/>
                  </a:lnTo>
                  <a:lnTo>
                    <a:pt x="418" y="1029"/>
                  </a:lnTo>
                  <a:lnTo>
                    <a:pt x="315" y="556"/>
                  </a:lnTo>
                  <a:lnTo>
                    <a:pt x="320" y="5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9" name="Freeform 93">
              <a:extLst>
                <a:ext uri="{FF2B5EF4-FFF2-40B4-BE49-F238E27FC236}">
                  <a16:creationId xmlns:a16="http://schemas.microsoft.com/office/drawing/2014/main" id="{AA88B9C7-1CF5-4884-A8ED-984C9D7A6E7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642476" y="1498601"/>
              <a:ext cx="428625" cy="306388"/>
            </a:xfrm>
            <a:custGeom>
              <a:avLst/>
              <a:gdLst>
                <a:gd name="T0" fmla="*/ 328 w 1193"/>
                <a:gd name="T1" fmla="*/ 202 h 856"/>
                <a:gd name="T2" fmla="*/ 420 w 1193"/>
                <a:gd name="T3" fmla="*/ 206 h 856"/>
                <a:gd name="T4" fmla="*/ 444 w 1193"/>
                <a:gd name="T5" fmla="*/ 218 h 856"/>
                <a:gd name="T6" fmla="*/ 546 w 1193"/>
                <a:gd name="T7" fmla="*/ 105 h 856"/>
                <a:gd name="T8" fmla="*/ 129 w 1193"/>
                <a:gd name="T9" fmla="*/ 150 h 856"/>
                <a:gd name="T10" fmla="*/ 359 w 1193"/>
                <a:gd name="T11" fmla="*/ 417 h 856"/>
                <a:gd name="T12" fmla="*/ 631 w 1193"/>
                <a:gd name="T13" fmla="*/ 403 h 856"/>
                <a:gd name="T14" fmla="*/ 895 w 1193"/>
                <a:gd name="T15" fmla="*/ 408 h 856"/>
                <a:gd name="T16" fmla="*/ 871 w 1193"/>
                <a:gd name="T17" fmla="*/ 485 h 856"/>
                <a:gd name="T18" fmla="*/ 772 w 1193"/>
                <a:gd name="T19" fmla="*/ 450 h 856"/>
                <a:gd name="T20" fmla="*/ 667 w 1193"/>
                <a:gd name="T21" fmla="*/ 620 h 856"/>
                <a:gd name="T22" fmla="*/ 1133 w 1193"/>
                <a:gd name="T23" fmla="*/ 539 h 856"/>
                <a:gd name="T24" fmla="*/ 962 w 1193"/>
                <a:gd name="T25" fmla="*/ 224 h 856"/>
                <a:gd name="T26" fmla="*/ 578 w 1193"/>
                <a:gd name="T27" fmla="*/ 230 h 856"/>
                <a:gd name="T28" fmla="*/ 340 w 1193"/>
                <a:gd name="T29" fmla="*/ 247 h 856"/>
                <a:gd name="T30" fmla="*/ 328 w 1193"/>
                <a:gd name="T31" fmla="*/ 20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93" h="856">
                  <a:moveTo>
                    <a:pt x="328" y="202"/>
                  </a:moveTo>
                  <a:cubicBezTo>
                    <a:pt x="348" y="188"/>
                    <a:pt x="383" y="192"/>
                    <a:pt x="420" y="206"/>
                  </a:cubicBezTo>
                  <a:cubicBezTo>
                    <a:pt x="430" y="210"/>
                    <a:pt x="444" y="218"/>
                    <a:pt x="444" y="218"/>
                  </a:cubicBezTo>
                  <a:lnTo>
                    <a:pt x="546" y="105"/>
                  </a:lnTo>
                  <a:cubicBezTo>
                    <a:pt x="521" y="89"/>
                    <a:pt x="280" y="0"/>
                    <a:pt x="129" y="150"/>
                  </a:cubicBezTo>
                  <a:cubicBezTo>
                    <a:pt x="0" y="279"/>
                    <a:pt x="273" y="400"/>
                    <a:pt x="359" y="417"/>
                  </a:cubicBezTo>
                  <a:cubicBezTo>
                    <a:pt x="419" y="428"/>
                    <a:pt x="496" y="431"/>
                    <a:pt x="631" y="403"/>
                  </a:cubicBezTo>
                  <a:cubicBezTo>
                    <a:pt x="766" y="375"/>
                    <a:pt x="839" y="349"/>
                    <a:pt x="895" y="408"/>
                  </a:cubicBezTo>
                  <a:cubicBezTo>
                    <a:pt x="926" y="442"/>
                    <a:pt x="899" y="483"/>
                    <a:pt x="871" y="485"/>
                  </a:cubicBezTo>
                  <a:cubicBezTo>
                    <a:pt x="825" y="490"/>
                    <a:pt x="772" y="450"/>
                    <a:pt x="772" y="450"/>
                  </a:cubicBezTo>
                  <a:lnTo>
                    <a:pt x="667" y="620"/>
                  </a:lnTo>
                  <a:cubicBezTo>
                    <a:pt x="667" y="620"/>
                    <a:pt x="983" y="856"/>
                    <a:pt x="1133" y="539"/>
                  </a:cubicBezTo>
                  <a:cubicBezTo>
                    <a:pt x="1193" y="412"/>
                    <a:pt x="1126" y="283"/>
                    <a:pt x="962" y="224"/>
                  </a:cubicBezTo>
                  <a:cubicBezTo>
                    <a:pt x="811" y="171"/>
                    <a:pt x="630" y="217"/>
                    <a:pt x="578" y="230"/>
                  </a:cubicBezTo>
                  <a:cubicBezTo>
                    <a:pt x="538" y="239"/>
                    <a:pt x="397" y="276"/>
                    <a:pt x="340" y="247"/>
                  </a:cubicBezTo>
                  <a:cubicBezTo>
                    <a:pt x="308" y="230"/>
                    <a:pt x="312" y="213"/>
                    <a:pt x="328" y="2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0" name="Freeform 94">
              <a:extLst>
                <a:ext uri="{FF2B5EF4-FFF2-40B4-BE49-F238E27FC236}">
                  <a16:creationId xmlns:a16="http://schemas.microsoft.com/office/drawing/2014/main" id="{52321842-D010-40A7-B48E-14381DC7322A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218114" y="2347913"/>
              <a:ext cx="400050" cy="468313"/>
            </a:xfrm>
            <a:custGeom>
              <a:avLst/>
              <a:gdLst>
                <a:gd name="T0" fmla="*/ 1115 w 1115"/>
                <a:gd name="T1" fmla="*/ 1077 h 1310"/>
                <a:gd name="T2" fmla="*/ 823 w 1115"/>
                <a:gd name="T3" fmla="*/ 790 h 1310"/>
                <a:gd name="T4" fmla="*/ 694 w 1115"/>
                <a:gd name="T5" fmla="*/ 213 h 1310"/>
                <a:gd name="T6" fmla="*/ 220 w 1115"/>
                <a:gd name="T7" fmla="*/ 191 h 1310"/>
                <a:gd name="T8" fmla="*/ 101 w 1115"/>
                <a:gd name="T9" fmla="*/ 294 h 1310"/>
                <a:gd name="T10" fmla="*/ 0 w 1115"/>
                <a:gd name="T11" fmla="*/ 368 h 1310"/>
                <a:gd name="T12" fmla="*/ 889 w 1115"/>
                <a:gd name="T13" fmla="*/ 1310 h 1310"/>
                <a:gd name="T14" fmla="*/ 1034 w 1115"/>
                <a:gd name="T15" fmla="*/ 1248 h 1310"/>
                <a:gd name="T16" fmla="*/ 1115 w 1115"/>
                <a:gd name="T17" fmla="*/ 1077 h 1310"/>
                <a:gd name="T18" fmla="*/ 663 w 1115"/>
                <a:gd name="T19" fmla="*/ 546 h 1310"/>
                <a:gd name="T20" fmla="*/ 623 w 1115"/>
                <a:gd name="T21" fmla="*/ 595 h 1310"/>
                <a:gd name="T22" fmla="*/ 377 w 1115"/>
                <a:gd name="T23" fmla="*/ 354 h 1310"/>
                <a:gd name="T24" fmla="*/ 411 w 1115"/>
                <a:gd name="T25" fmla="*/ 320 h 1310"/>
                <a:gd name="T26" fmla="*/ 450 w 1115"/>
                <a:gd name="T27" fmla="*/ 311 h 1310"/>
                <a:gd name="T28" fmla="*/ 663 w 1115"/>
                <a:gd name="T29" fmla="*/ 473 h 1310"/>
                <a:gd name="T30" fmla="*/ 663 w 1115"/>
                <a:gd name="T31" fmla="*/ 546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5" h="1310">
                  <a:moveTo>
                    <a:pt x="1115" y="1077"/>
                  </a:moveTo>
                  <a:lnTo>
                    <a:pt x="823" y="790"/>
                  </a:lnTo>
                  <a:cubicBezTo>
                    <a:pt x="941" y="617"/>
                    <a:pt x="1012" y="459"/>
                    <a:pt x="694" y="213"/>
                  </a:cubicBezTo>
                  <a:cubicBezTo>
                    <a:pt x="419" y="0"/>
                    <a:pt x="251" y="165"/>
                    <a:pt x="220" y="191"/>
                  </a:cubicBezTo>
                  <a:cubicBezTo>
                    <a:pt x="189" y="217"/>
                    <a:pt x="101" y="294"/>
                    <a:pt x="101" y="294"/>
                  </a:cubicBezTo>
                  <a:lnTo>
                    <a:pt x="0" y="368"/>
                  </a:lnTo>
                  <a:lnTo>
                    <a:pt x="889" y="1310"/>
                  </a:lnTo>
                  <a:lnTo>
                    <a:pt x="1034" y="1248"/>
                  </a:lnTo>
                  <a:lnTo>
                    <a:pt x="1115" y="1077"/>
                  </a:lnTo>
                  <a:close/>
                  <a:moveTo>
                    <a:pt x="663" y="546"/>
                  </a:moveTo>
                  <a:cubicBezTo>
                    <a:pt x="646" y="570"/>
                    <a:pt x="623" y="595"/>
                    <a:pt x="623" y="595"/>
                  </a:cubicBezTo>
                  <a:lnTo>
                    <a:pt x="377" y="354"/>
                  </a:lnTo>
                  <a:cubicBezTo>
                    <a:pt x="377" y="354"/>
                    <a:pt x="395" y="333"/>
                    <a:pt x="411" y="320"/>
                  </a:cubicBezTo>
                  <a:cubicBezTo>
                    <a:pt x="420" y="312"/>
                    <a:pt x="431" y="310"/>
                    <a:pt x="450" y="311"/>
                  </a:cubicBezTo>
                  <a:cubicBezTo>
                    <a:pt x="501" y="313"/>
                    <a:pt x="626" y="409"/>
                    <a:pt x="663" y="473"/>
                  </a:cubicBezTo>
                  <a:cubicBezTo>
                    <a:pt x="681" y="504"/>
                    <a:pt x="677" y="527"/>
                    <a:pt x="663" y="5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1" name="Freeform 95">
              <a:extLst>
                <a:ext uri="{FF2B5EF4-FFF2-40B4-BE49-F238E27FC236}">
                  <a16:creationId xmlns:a16="http://schemas.microsoft.com/office/drawing/2014/main" id="{96688895-5EF1-46B9-A8C8-0B4D77A094B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249864" y="2122488"/>
              <a:ext cx="185738" cy="130175"/>
            </a:xfrm>
            <a:custGeom>
              <a:avLst/>
              <a:gdLst>
                <a:gd name="T0" fmla="*/ 391 w 519"/>
                <a:gd name="T1" fmla="*/ 0 h 362"/>
                <a:gd name="T2" fmla="*/ 0 w 519"/>
                <a:gd name="T3" fmla="*/ 250 h 362"/>
                <a:gd name="T4" fmla="*/ 131 w 519"/>
                <a:gd name="T5" fmla="*/ 362 h 362"/>
                <a:gd name="T6" fmla="*/ 519 w 519"/>
                <a:gd name="T7" fmla="*/ 97 h 362"/>
                <a:gd name="T8" fmla="*/ 391 w 519"/>
                <a:gd name="T9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362">
                  <a:moveTo>
                    <a:pt x="391" y="0"/>
                  </a:moveTo>
                  <a:lnTo>
                    <a:pt x="0" y="250"/>
                  </a:lnTo>
                  <a:lnTo>
                    <a:pt x="131" y="362"/>
                  </a:lnTo>
                  <a:lnTo>
                    <a:pt x="519" y="97"/>
                  </a:lnTo>
                  <a:lnTo>
                    <a:pt x="3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2" name="Freeform 96">
              <a:extLst>
                <a:ext uri="{FF2B5EF4-FFF2-40B4-BE49-F238E27FC236}">
                  <a16:creationId xmlns:a16="http://schemas.microsoft.com/office/drawing/2014/main" id="{72768287-048F-4851-9C8F-374FFD794195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868864" y="4303713"/>
              <a:ext cx="361950" cy="396875"/>
            </a:xfrm>
            <a:custGeom>
              <a:avLst/>
              <a:gdLst>
                <a:gd name="T0" fmla="*/ 1007 w 1007"/>
                <a:gd name="T1" fmla="*/ 940 h 1104"/>
                <a:gd name="T2" fmla="*/ 277 w 1007"/>
                <a:gd name="T3" fmla="*/ 0 h 1104"/>
                <a:gd name="T4" fmla="*/ 0 w 1007"/>
                <a:gd name="T5" fmla="*/ 199 h 1104"/>
                <a:gd name="T6" fmla="*/ 624 w 1007"/>
                <a:gd name="T7" fmla="*/ 1104 h 1104"/>
                <a:gd name="T8" fmla="*/ 1007 w 1007"/>
                <a:gd name="T9" fmla="*/ 94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7" h="1104">
                  <a:moveTo>
                    <a:pt x="1007" y="940"/>
                  </a:moveTo>
                  <a:lnTo>
                    <a:pt x="277" y="0"/>
                  </a:lnTo>
                  <a:lnTo>
                    <a:pt x="0" y="199"/>
                  </a:lnTo>
                  <a:lnTo>
                    <a:pt x="624" y="1104"/>
                  </a:lnTo>
                  <a:lnTo>
                    <a:pt x="1007" y="9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3" name="Freeform 97">
              <a:extLst>
                <a:ext uri="{FF2B5EF4-FFF2-40B4-BE49-F238E27FC236}">
                  <a16:creationId xmlns:a16="http://schemas.microsoft.com/office/drawing/2014/main" id="{27BA5F58-9155-49DD-BCF5-ED252B1EF08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659314" y="1152526"/>
              <a:ext cx="407988" cy="371475"/>
            </a:xfrm>
            <a:custGeom>
              <a:avLst/>
              <a:gdLst>
                <a:gd name="T0" fmla="*/ 0 w 1141"/>
                <a:gd name="T1" fmla="*/ 200 h 1036"/>
                <a:gd name="T2" fmla="*/ 387 w 1141"/>
                <a:gd name="T3" fmla="*/ 1036 h 1036"/>
                <a:gd name="T4" fmla="*/ 1141 w 1141"/>
                <a:gd name="T5" fmla="*/ 714 h 1036"/>
                <a:gd name="T6" fmla="*/ 963 w 1141"/>
                <a:gd name="T7" fmla="*/ 447 h 1036"/>
                <a:gd name="T8" fmla="*/ 623 w 1141"/>
                <a:gd name="T9" fmla="*/ 622 h 1036"/>
                <a:gd name="T10" fmla="*/ 279 w 1141"/>
                <a:gd name="T11" fmla="*/ 0 h 1036"/>
                <a:gd name="T12" fmla="*/ 0 w 1141"/>
                <a:gd name="T13" fmla="*/ 200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1" h="1036">
                  <a:moveTo>
                    <a:pt x="0" y="200"/>
                  </a:moveTo>
                  <a:lnTo>
                    <a:pt x="387" y="1036"/>
                  </a:lnTo>
                  <a:lnTo>
                    <a:pt x="1141" y="714"/>
                  </a:lnTo>
                  <a:lnTo>
                    <a:pt x="963" y="447"/>
                  </a:lnTo>
                  <a:lnTo>
                    <a:pt x="623" y="622"/>
                  </a:lnTo>
                  <a:lnTo>
                    <a:pt x="279" y="0"/>
                  </a:lnTo>
                  <a:lnTo>
                    <a:pt x="0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4" name="Freeform 98">
              <a:extLst>
                <a:ext uri="{FF2B5EF4-FFF2-40B4-BE49-F238E27FC236}">
                  <a16:creationId xmlns:a16="http://schemas.microsoft.com/office/drawing/2014/main" id="{0EC47B25-B90F-4879-AAFE-CD97C24C9152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478339" y="2259013"/>
              <a:ext cx="350838" cy="633413"/>
            </a:xfrm>
            <a:custGeom>
              <a:avLst/>
              <a:gdLst>
                <a:gd name="T0" fmla="*/ 0 w 980"/>
                <a:gd name="T1" fmla="*/ 284 h 1767"/>
                <a:gd name="T2" fmla="*/ 268 w 980"/>
                <a:gd name="T3" fmla="*/ 1767 h 1767"/>
                <a:gd name="T4" fmla="*/ 528 w 980"/>
                <a:gd name="T5" fmla="*/ 1584 h 1767"/>
                <a:gd name="T6" fmla="*/ 440 w 980"/>
                <a:gd name="T7" fmla="*/ 1206 h 1767"/>
                <a:gd name="T8" fmla="*/ 548 w 980"/>
                <a:gd name="T9" fmla="*/ 1123 h 1767"/>
                <a:gd name="T10" fmla="*/ 690 w 980"/>
                <a:gd name="T11" fmla="*/ 1469 h 1767"/>
                <a:gd name="T12" fmla="*/ 980 w 980"/>
                <a:gd name="T13" fmla="*/ 1264 h 1767"/>
                <a:gd name="T14" fmla="*/ 383 w 980"/>
                <a:gd name="T15" fmla="*/ 0 h 1767"/>
                <a:gd name="T16" fmla="*/ 0 w 980"/>
                <a:gd name="T17" fmla="*/ 284 h 1767"/>
                <a:gd name="T18" fmla="*/ 376 w 980"/>
                <a:gd name="T19" fmla="*/ 927 h 1767"/>
                <a:gd name="T20" fmla="*/ 284 w 980"/>
                <a:gd name="T21" fmla="*/ 501 h 1767"/>
                <a:gd name="T22" fmla="*/ 288 w 980"/>
                <a:gd name="T23" fmla="*/ 498 h 1767"/>
                <a:gd name="T24" fmla="*/ 445 w 980"/>
                <a:gd name="T25" fmla="*/ 873 h 1767"/>
                <a:gd name="T26" fmla="*/ 376 w 980"/>
                <a:gd name="T27" fmla="*/ 927 h 1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0" h="1767">
                  <a:moveTo>
                    <a:pt x="0" y="284"/>
                  </a:moveTo>
                  <a:lnTo>
                    <a:pt x="268" y="1767"/>
                  </a:lnTo>
                  <a:lnTo>
                    <a:pt x="528" y="1584"/>
                  </a:lnTo>
                  <a:lnTo>
                    <a:pt x="440" y="1206"/>
                  </a:lnTo>
                  <a:lnTo>
                    <a:pt x="548" y="1123"/>
                  </a:lnTo>
                  <a:lnTo>
                    <a:pt x="690" y="1469"/>
                  </a:lnTo>
                  <a:lnTo>
                    <a:pt x="980" y="1264"/>
                  </a:lnTo>
                  <a:lnTo>
                    <a:pt x="383" y="0"/>
                  </a:lnTo>
                  <a:lnTo>
                    <a:pt x="0" y="284"/>
                  </a:lnTo>
                  <a:close/>
                  <a:moveTo>
                    <a:pt x="376" y="927"/>
                  </a:moveTo>
                  <a:lnTo>
                    <a:pt x="284" y="501"/>
                  </a:lnTo>
                  <a:lnTo>
                    <a:pt x="288" y="498"/>
                  </a:lnTo>
                  <a:lnTo>
                    <a:pt x="445" y="873"/>
                  </a:lnTo>
                  <a:lnTo>
                    <a:pt x="376" y="9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5" name="Freeform 99">
              <a:extLst>
                <a:ext uri="{FF2B5EF4-FFF2-40B4-BE49-F238E27FC236}">
                  <a16:creationId xmlns:a16="http://schemas.microsoft.com/office/drawing/2014/main" id="{5DB0DD6D-DB04-46E6-B6F5-262D00C0C6F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026026" y="2519363"/>
              <a:ext cx="425450" cy="409575"/>
            </a:xfrm>
            <a:custGeom>
              <a:avLst/>
              <a:gdLst>
                <a:gd name="T0" fmla="*/ 669 w 1188"/>
                <a:gd name="T1" fmla="*/ 140 h 1142"/>
                <a:gd name="T2" fmla="*/ 191 w 1188"/>
                <a:gd name="T3" fmla="*/ 108 h 1142"/>
                <a:gd name="T4" fmla="*/ 85 w 1188"/>
                <a:gd name="T5" fmla="*/ 535 h 1142"/>
                <a:gd name="T6" fmla="*/ 452 w 1188"/>
                <a:gd name="T7" fmla="*/ 995 h 1142"/>
                <a:gd name="T8" fmla="*/ 967 w 1188"/>
                <a:gd name="T9" fmla="*/ 1050 h 1142"/>
                <a:gd name="T10" fmla="*/ 1119 w 1188"/>
                <a:gd name="T11" fmla="*/ 656 h 1142"/>
                <a:gd name="T12" fmla="*/ 669 w 1188"/>
                <a:gd name="T13" fmla="*/ 140 h 1142"/>
                <a:gd name="T14" fmla="*/ 814 w 1188"/>
                <a:gd name="T15" fmla="*/ 874 h 1142"/>
                <a:gd name="T16" fmla="*/ 666 w 1188"/>
                <a:gd name="T17" fmla="*/ 810 h 1142"/>
                <a:gd name="T18" fmla="*/ 378 w 1188"/>
                <a:gd name="T19" fmla="*/ 474 h 1142"/>
                <a:gd name="T20" fmla="*/ 347 w 1188"/>
                <a:gd name="T21" fmla="*/ 315 h 1142"/>
                <a:gd name="T22" fmla="*/ 535 w 1188"/>
                <a:gd name="T23" fmla="*/ 421 h 1142"/>
                <a:gd name="T24" fmla="*/ 792 w 1188"/>
                <a:gd name="T25" fmla="*/ 720 h 1142"/>
                <a:gd name="T26" fmla="*/ 814 w 1188"/>
                <a:gd name="T27" fmla="*/ 874 h 1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88" h="1142">
                  <a:moveTo>
                    <a:pt x="669" y="140"/>
                  </a:moveTo>
                  <a:cubicBezTo>
                    <a:pt x="509" y="0"/>
                    <a:pt x="322" y="20"/>
                    <a:pt x="191" y="108"/>
                  </a:cubicBezTo>
                  <a:cubicBezTo>
                    <a:pt x="0" y="238"/>
                    <a:pt x="13" y="428"/>
                    <a:pt x="85" y="535"/>
                  </a:cubicBezTo>
                  <a:cubicBezTo>
                    <a:pt x="161" y="648"/>
                    <a:pt x="313" y="849"/>
                    <a:pt x="452" y="995"/>
                  </a:cubicBezTo>
                  <a:cubicBezTo>
                    <a:pt x="591" y="1142"/>
                    <a:pt x="780" y="1140"/>
                    <a:pt x="967" y="1050"/>
                  </a:cubicBezTo>
                  <a:cubicBezTo>
                    <a:pt x="1166" y="953"/>
                    <a:pt x="1188" y="770"/>
                    <a:pt x="1119" y="656"/>
                  </a:cubicBezTo>
                  <a:cubicBezTo>
                    <a:pt x="1044" y="529"/>
                    <a:pt x="829" y="280"/>
                    <a:pt x="669" y="140"/>
                  </a:cubicBezTo>
                  <a:close/>
                  <a:moveTo>
                    <a:pt x="814" y="874"/>
                  </a:moveTo>
                  <a:cubicBezTo>
                    <a:pt x="765" y="906"/>
                    <a:pt x="712" y="857"/>
                    <a:pt x="666" y="810"/>
                  </a:cubicBezTo>
                  <a:cubicBezTo>
                    <a:pt x="620" y="763"/>
                    <a:pt x="414" y="527"/>
                    <a:pt x="378" y="474"/>
                  </a:cubicBezTo>
                  <a:cubicBezTo>
                    <a:pt x="342" y="421"/>
                    <a:pt x="280" y="357"/>
                    <a:pt x="347" y="315"/>
                  </a:cubicBezTo>
                  <a:cubicBezTo>
                    <a:pt x="407" y="277"/>
                    <a:pt x="474" y="355"/>
                    <a:pt x="535" y="421"/>
                  </a:cubicBezTo>
                  <a:cubicBezTo>
                    <a:pt x="596" y="487"/>
                    <a:pt x="744" y="655"/>
                    <a:pt x="792" y="720"/>
                  </a:cubicBezTo>
                  <a:cubicBezTo>
                    <a:pt x="839" y="785"/>
                    <a:pt x="862" y="842"/>
                    <a:pt x="814" y="8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6" name="Freeform 100">
              <a:extLst>
                <a:ext uri="{FF2B5EF4-FFF2-40B4-BE49-F238E27FC236}">
                  <a16:creationId xmlns:a16="http://schemas.microsoft.com/office/drawing/2014/main" id="{B8A80545-6F85-431A-9ADC-D599A4FB3EB4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218114" y="5648326"/>
              <a:ext cx="400050" cy="469900"/>
            </a:xfrm>
            <a:custGeom>
              <a:avLst/>
              <a:gdLst>
                <a:gd name="T0" fmla="*/ 694 w 1115"/>
                <a:gd name="T1" fmla="*/ 213 h 1309"/>
                <a:gd name="T2" fmla="*/ 220 w 1115"/>
                <a:gd name="T3" fmla="*/ 190 h 1309"/>
                <a:gd name="T4" fmla="*/ 101 w 1115"/>
                <a:gd name="T5" fmla="*/ 294 h 1309"/>
                <a:gd name="T6" fmla="*/ 0 w 1115"/>
                <a:gd name="T7" fmla="*/ 367 h 1309"/>
                <a:gd name="T8" fmla="*/ 889 w 1115"/>
                <a:gd name="T9" fmla="*/ 1309 h 1309"/>
                <a:gd name="T10" fmla="*/ 1034 w 1115"/>
                <a:gd name="T11" fmla="*/ 1247 h 1309"/>
                <a:gd name="T12" fmla="*/ 1115 w 1115"/>
                <a:gd name="T13" fmla="*/ 1076 h 1309"/>
                <a:gd name="T14" fmla="*/ 823 w 1115"/>
                <a:gd name="T15" fmla="*/ 790 h 1309"/>
                <a:gd name="T16" fmla="*/ 694 w 1115"/>
                <a:gd name="T17" fmla="*/ 213 h 1309"/>
                <a:gd name="T18" fmla="*/ 663 w 1115"/>
                <a:gd name="T19" fmla="*/ 546 h 1309"/>
                <a:gd name="T20" fmla="*/ 623 w 1115"/>
                <a:gd name="T21" fmla="*/ 595 h 1309"/>
                <a:gd name="T22" fmla="*/ 377 w 1115"/>
                <a:gd name="T23" fmla="*/ 353 h 1309"/>
                <a:gd name="T24" fmla="*/ 411 w 1115"/>
                <a:gd name="T25" fmla="*/ 319 h 1309"/>
                <a:gd name="T26" fmla="*/ 450 w 1115"/>
                <a:gd name="T27" fmla="*/ 310 h 1309"/>
                <a:gd name="T28" fmla="*/ 663 w 1115"/>
                <a:gd name="T29" fmla="*/ 473 h 1309"/>
                <a:gd name="T30" fmla="*/ 663 w 1115"/>
                <a:gd name="T31" fmla="*/ 546 h 1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5" h="1309">
                  <a:moveTo>
                    <a:pt x="694" y="213"/>
                  </a:moveTo>
                  <a:cubicBezTo>
                    <a:pt x="419" y="0"/>
                    <a:pt x="251" y="164"/>
                    <a:pt x="220" y="190"/>
                  </a:cubicBezTo>
                  <a:cubicBezTo>
                    <a:pt x="189" y="216"/>
                    <a:pt x="101" y="294"/>
                    <a:pt x="101" y="294"/>
                  </a:cubicBezTo>
                  <a:lnTo>
                    <a:pt x="0" y="367"/>
                  </a:lnTo>
                  <a:lnTo>
                    <a:pt x="889" y="1309"/>
                  </a:lnTo>
                  <a:lnTo>
                    <a:pt x="1034" y="1247"/>
                  </a:lnTo>
                  <a:lnTo>
                    <a:pt x="1115" y="1076"/>
                  </a:lnTo>
                  <a:lnTo>
                    <a:pt x="823" y="790"/>
                  </a:lnTo>
                  <a:cubicBezTo>
                    <a:pt x="941" y="617"/>
                    <a:pt x="1012" y="459"/>
                    <a:pt x="694" y="213"/>
                  </a:cubicBezTo>
                  <a:close/>
                  <a:moveTo>
                    <a:pt x="663" y="546"/>
                  </a:moveTo>
                  <a:cubicBezTo>
                    <a:pt x="646" y="569"/>
                    <a:pt x="623" y="595"/>
                    <a:pt x="623" y="595"/>
                  </a:cubicBezTo>
                  <a:lnTo>
                    <a:pt x="377" y="353"/>
                  </a:lnTo>
                  <a:cubicBezTo>
                    <a:pt x="377" y="353"/>
                    <a:pt x="395" y="333"/>
                    <a:pt x="411" y="319"/>
                  </a:cubicBezTo>
                  <a:cubicBezTo>
                    <a:pt x="420" y="312"/>
                    <a:pt x="431" y="309"/>
                    <a:pt x="450" y="310"/>
                  </a:cubicBezTo>
                  <a:cubicBezTo>
                    <a:pt x="501" y="313"/>
                    <a:pt x="626" y="408"/>
                    <a:pt x="663" y="473"/>
                  </a:cubicBezTo>
                  <a:cubicBezTo>
                    <a:pt x="681" y="504"/>
                    <a:pt x="677" y="527"/>
                    <a:pt x="663" y="5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7" name="Freeform 101">
              <a:extLst>
                <a:ext uri="{FF2B5EF4-FFF2-40B4-BE49-F238E27FC236}">
                  <a16:creationId xmlns:a16="http://schemas.microsoft.com/office/drawing/2014/main" id="{80407C2F-8882-4616-8665-A13F01338605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384801" y="5605463"/>
              <a:ext cx="349250" cy="273050"/>
            </a:xfrm>
            <a:custGeom>
              <a:avLst/>
              <a:gdLst>
                <a:gd name="T0" fmla="*/ 0 w 972"/>
                <a:gd name="T1" fmla="*/ 98 h 762"/>
                <a:gd name="T2" fmla="*/ 856 w 972"/>
                <a:gd name="T3" fmla="*/ 762 h 762"/>
                <a:gd name="T4" fmla="*/ 972 w 972"/>
                <a:gd name="T5" fmla="*/ 518 h 762"/>
                <a:gd name="T6" fmla="*/ 113 w 972"/>
                <a:gd name="T7" fmla="*/ 0 h 762"/>
                <a:gd name="T8" fmla="*/ 0 w 972"/>
                <a:gd name="T9" fmla="*/ 98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2" h="762">
                  <a:moveTo>
                    <a:pt x="0" y="98"/>
                  </a:moveTo>
                  <a:lnTo>
                    <a:pt x="856" y="762"/>
                  </a:lnTo>
                  <a:lnTo>
                    <a:pt x="972" y="518"/>
                  </a:lnTo>
                  <a:lnTo>
                    <a:pt x="113" y="0"/>
                  </a:lnTo>
                  <a:lnTo>
                    <a:pt x="0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8" name="Freeform 102">
              <a:extLst>
                <a:ext uri="{FF2B5EF4-FFF2-40B4-BE49-F238E27FC236}">
                  <a16:creationId xmlns:a16="http://schemas.microsoft.com/office/drawing/2014/main" id="{13BDDD45-FD39-45CD-8373-69F9C5BE247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195764" y="2395538"/>
              <a:ext cx="342900" cy="593725"/>
            </a:xfrm>
            <a:custGeom>
              <a:avLst/>
              <a:gdLst>
                <a:gd name="T0" fmla="*/ 118 w 956"/>
                <a:gd name="T1" fmla="*/ 785 h 1655"/>
                <a:gd name="T2" fmla="*/ 297 w 956"/>
                <a:gd name="T3" fmla="*/ 650 h 1655"/>
                <a:gd name="T4" fmla="*/ 675 w 956"/>
                <a:gd name="T5" fmla="*/ 1655 h 1655"/>
                <a:gd name="T6" fmla="*/ 956 w 956"/>
                <a:gd name="T7" fmla="*/ 1456 h 1655"/>
                <a:gd name="T8" fmla="*/ 584 w 956"/>
                <a:gd name="T9" fmla="*/ 433 h 1655"/>
                <a:gd name="T10" fmla="*/ 752 w 956"/>
                <a:gd name="T11" fmla="*/ 307 h 1655"/>
                <a:gd name="T12" fmla="*/ 655 w 956"/>
                <a:gd name="T13" fmla="*/ 0 h 1655"/>
                <a:gd name="T14" fmla="*/ 0 w 956"/>
                <a:gd name="T15" fmla="*/ 486 h 1655"/>
                <a:gd name="T16" fmla="*/ 118 w 956"/>
                <a:gd name="T17" fmla="*/ 785 h 1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6" h="1655">
                  <a:moveTo>
                    <a:pt x="118" y="785"/>
                  </a:moveTo>
                  <a:lnTo>
                    <a:pt x="297" y="650"/>
                  </a:lnTo>
                  <a:lnTo>
                    <a:pt x="675" y="1655"/>
                  </a:lnTo>
                  <a:lnTo>
                    <a:pt x="956" y="1456"/>
                  </a:lnTo>
                  <a:lnTo>
                    <a:pt x="584" y="433"/>
                  </a:lnTo>
                  <a:lnTo>
                    <a:pt x="752" y="307"/>
                  </a:lnTo>
                  <a:lnTo>
                    <a:pt x="655" y="0"/>
                  </a:lnTo>
                  <a:lnTo>
                    <a:pt x="0" y="486"/>
                  </a:lnTo>
                  <a:lnTo>
                    <a:pt x="118" y="7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9" name="Freeform 103">
              <a:extLst>
                <a:ext uri="{FF2B5EF4-FFF2-40B4-BE49-F238E27FC236}">
                  <a16:creationId xmlns:a16="http://schemas.microsoft.com/office/drawing/2014/main" id="{53C8EA1A-3D00-4166-972D-68A6985A507B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659314" y="4454526"/>
              <a:ext cx="407988" cy="371475"/>
            </a:xfrm>
            <a:custGeom>
              <a:avLst/>
              <a:gdLst>
                <a:gd name="T0" fmla="*/ 279 w 1141"/>
                <a:gd name="T1" fmla="*/ 0 h 1036"/>
                <a:gd name="T2" fmla="*/ 0 w 1141"/>
                <a:gd name="T3" fmla="*/ 200 h 1036"/>
                <a:gd name="T4" fmla="*/ 387 w 1141"/>
                <a:gd name="T5" fmla="*/ 1036 h 1036"/>
                <a:gd name="T6" fmla="*/ 1141 w 1141"/>
                <a:gd name="T7" fmla="*/ 715 h 1036"/>
                <a:gd name="T8" fmla="*/ 963 w 1141"/>
                <a:gd name="T9" fmla="*/ 448 h 1036"/>
                <a:gd name="T10" fmla="*/ 623 w 1141"/>
                <a:gd name="T11" fmla="*/ 623 h 1036"/>
                <a:gd name="T12" fmla="*/ 279 w 1141"/>
                <a:gd name="T13" fmla="*/ 0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1" h="1036">
                  <a:moveTo>
                    <a:pt x="279" y="0"/>
                  </a:moveTo>
                  <a:lnTo>
                    <a:pt x="0" y="200"/>
                  </a:lnTo>
                  <a:lnTo>
                    <a:pt x="387" y="1036"/>
                  </a:lnTo>
                  <a:lnTo>
                    <a:pt x="1141" y="715"/>
                  </a:lnTo>
                  <a:lnTo>
                    <a:pt x="963" y="448"/>
                  </a:lnTo>
                  <a:lnTo>
                    <a:pt x="623" y="623"/>
                  </a:lnTo>
                  <a:lnTo>
                    <a:pt x="2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0" name="Freeform 104">
              <a:extLst>
                <a:ext uri="{FF2B5EF4-FFF2-40B4-BE49-F238E27FC236}">
                  <a16:creationId xmlns:a16="http://schemas.microsoft.com/office/drawing/2014/main" id="{4A7D4523-1EBF-4899-80F5-A168604086B1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770439" y="3827463"/>
              <a:ext cx="392113" cy="427038"/>
            </a:xfrm>
            <a:custGeom>
              <a:avLst/>
              <a:gdLst>
                <a:gd name="T0" fmla="*/ 1015 w 1092"/>
                <a:gd name="T1" fmla="*/ 585 h 1190"/>
                <a:gd name="T2" fmla="*/ 723 w 1092"/>
                <a:gd name="T3" fmla="*/ 188 h 1190"/>
                <a:gd name="T4" fmla="*/ 419 w 1092"/>
                <a:gd name="T5" fmla="*/ 13 h 1190"/>
                <a:gd name="T6" fmla="*/ 0 w 1092"/>
                <a:gd name="T7" fmla="*/ 14 h 1190"/>
                <a:gd name="T8" fmla="*/ 551 w 1092"/>
                <a:gd name="T9" fmla="*/ 1190 h 1190"/>
                <a:gd name="T10" fmla="*/ 968 w 1092"/>
                <a:gd name="T11" fmla="*/ 896 h 1190"/>
                <a:gd name="T12" fmla="*/ 1015 w 1092"/>
                <a:gd name="T13" fmla="*/ 585 h 1190"/>
                <a:gd name="T14" fmla="*/ 751 w 1092"/>
                <a:gd name="T15" fmla="*/ 706 h 1190"/>
                <a:gd name="T16" fmla="*/ 679 w 1092"/>
                <a:gd name="T17" fmla="*/ 758 h 1190"/>
                <a:gd name="T18" fmla="*/ 342 w 1092"/>
                <a:gd name="T19" fmla="*/ 158 h 1190"/>
                <a:gd name="T20" fmla="*/ 505 w 1092"/>
                <a:gd name="T21" fmla="*/ 227 h 1190"/>
                <a:gd name="T22" fmla="*/ 746 w 1092"/>
                <a:gd name="T23" fmla="*/ 588 h 1190"/>
                <a:gd name="T24" fmla="*/ 751 w 1092"/>
                <a:gd name="T25" fmla="*/ 706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2" h="1190">
                  <a:moveTo>
                    <a:pt x="1015" y="585"/>
                  </a:moveTo>
                  <a:cubicBezTo>
                    <a:pt x="977" y="514"/>
                    <a:pt x="851" y="344"/>
                    <a:pt x="723" y="188"/>
                  </a:cubicBezTo>
                  <a:cubicBezTo>
                    <a:pt x="595" y="33"/>
                    <a:pt x="497" y="26"/>
                    <a:pt x="419" y="13"/>
                  </a:cubicBezTo>
                  <a:cubicBezTo>
                    <a:pt x="342" y="0"/>
                    <a:pt x="0" y="14"/>
                    <a:pt x="0" y="14"/>
                  </a:cubicBezTo>
                  <a:lnTo>
                    <a:pt x="551" y="1190"/>
                  </a:lnTo>
                  <a:lnTo>
                    <a:pt x="968" y="896"/>
                  </a:lnTo>
                  <a:cubicBezTo>
                    <a:pt x="1092" y="807"/>
                    <a:pt x="1053" y="655"/>
                    <a:pt x="1015" y="585"/>
                  </a:cubicBezTo>
                  <a:close/>
                  <a:moveTo>
                    <a:pt x="751" y="706"/>
                  </a:moveTo>
                  <a:cubicBezTo>
                    <a:pt x="735" y="726"/>
                    <a:pt x="679" y="758"/>
                    <a:pt x="679" y="758"/>
                  </a:cubicBezTo>
                  <a:lnTo>
                    <a:pt x="342" y="158"/>
                  </a:lnTo>
                  <a:cubicBezTo>
                    <a:pt x="442" y="129"/>
                    <a:pt x="485" y="198"/>
                    <a:pt x="505" y="227"/>
                  </a:cubicBezTo>
                  <a:cubicBezTo>
                    <a:pt x="548" y="291"/>
                    <a:pt x="689" y="497"/>
                    <a:pt x="746" y="588"/>
                  </a:cubicBezTo>
                  <a:cubicBezTo>
                    <a:pt x="780" y="642"/>
                    <a:pt x="772" y="679"/>
                    <a:pt x="751" y="7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1" name="Freeform 105">
              <a:extLst>
                <a:ext uri="{FF2B5EF4-FFF2-40B4-BE49-F238E27FC236}">
                  <a16:creationId xmlns:a16="http://schemas.microsoft.com/office/drawing/2014/main" id="{C3B40ECB-11DB-4544-A8BA-7D259DAAC375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272089" y="3714751"/>
              <a:ext cx="206375" cy="144463"/>
            </a:xfrm>
            <a:custGeom>
              <a:avLst/>
              <a:gdLst>
                <a:gd name="T0" fmla="*/ 434 w 577"/>
                <a:gd name="T1" fmla="*/ 0 h 403"/>
                <a:gd name="T2" fmla="*/ 0 w 577"/>
                <a:gd name="T3" fmla="*/ 279 h 403"/>
                <a:gd name="T4" fmla="*/ 146 w 577"/>
                <a:gd name="T5" fmla="*/ 403 h 403"/>
                <a:gd name="T6" fmla="*/ 577 w 577"/>
                <a:gd name="T7" fmla="*/ 108 h 403"/>
                <a:gd name="T8" fmla="*/ 434 w 577"/>
                <a:gd name="T9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7" h="403">
                  <a:moveTo>
                    <a:pt x="434" y="0"/>
                  </a:moveTo>
                  <a:lnTo>
                    <a:pt x="0" y="279"/>
                  </a:lnTo>
                  <a:lnTo>
                    <a:pt x="146" y="403"/>
                  </a:lnTo>
                  <a:lnTo>
                    <a:pt x="577" y="108"/>
                  </a:lnTo>
                  <a:lnTo>
                    <a:pt x="4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2" name="Freeform 106">
              <a:extLst>
                <a:ext uri="{FF2B5EF4-FFF2-40B4-BE49-F238E27FC236}">
                  <a16:creationId xmlns:a16="http://schemas.microsoft.com/office/drawing/2014/main" id="{3CB8B8F0-63DE-414A-9B75-EA532B68990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995864" y="3759201"/>
              <a:ext cx="398463" cy="325438"/>
            </a:xfrm>
            <a:custGeom>
              <a:avLst/>
              <a:gdLst>
                <a:gd name="T0" fmla="*/ 733 w 1112"/>
                <a:gd name="T1" fmla="*/ 807 h 909"/>
                <a:gd name="T2" fmla="*/ 1112 w 1112"/>
                <a:gd name="T3" fmla="*/ 496 h 909"/>
                <a:gd name="T4" fmla="*/ 973 w 1112"/>
                <a:gd name="T5" fmla="*/ 376 h 909"/>
                <a:gd name="T6" fmla="*/ 651 w 1112"/>
                <a:gd name="T7" fmla="*/ 601 h 909"/>
                <a:gd name="T8" fmla="*/ 561 w 1112"/>
                <a:gd name="T9" fmla="*/ 513 h 909"/>
                <a:gd name="T10" fmla="*/ 853 w 1112"/>
                <a:gd name="T11" fmla="*/ 317 h 909"/>
                <a:gd name="T12" fmla="*/ 711 w 1112"/>
                <a:gd name="T13" fmla="*/ 190 h 909"/>
                <a:gd name="T14" fmla="*/ 417 w 1112"/>
                <a:gd name="T15" fmla="*/ 375 h 909"/>
                <a:gd name="T16" fmla="*/ 339 w 1112"/>
                <a:gd name="T17" fmla="*/ 291 h 909"/>
                <a:gd name="T18" fmla="*/ 636 w 1112"/>
                <a:gd name="T19" fmla="*/ 103 h 909"/>
                <a:gd name="T20" fmla="*/ 520 w 1112"/>
                <a:gd name="T21" fmla="*/ 0 h 909"/>
                <a:gd name="T22" fmla="*/ 253 w 1112"/>
                <a:gd name="T23" fmla="*/ 175 h 909"/>
                <a:gd name="T24" fmla="*/ 0 w 1112"/>
                <a:gd name="T25" fmla="*/ 183 h 909"/>
                <a:gd name="T26" fmla="*/ 589 w 1112"/>
                <a:gd name="T27" fmla="*/ 909 h 909"/>
                <a:gd name="T28" fmla="*/ 733 w 1112"/>
                <a:gd name="T29" fmla="*/ 807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2" h="909">
                  <a:moveTo>
                    <a:pt x="733" y="807"/>
                  </a:moveTo>
                  <a:lnTo>
                    <a:pt x="1112" y="496"/>
                  </a:lnTo>
                  <a:lnTo>
                    <a:pt x="973" y="376"/>
                  </a:lnTo>
                  <a:lnTo>
                    <a:pt x="651" y="601"/>
                  </a:lnTo>
                  <a:lnTo>
                    <a:pt x="561" y="513"/>
                  </a:lnTo>
                  <a:lnTo>
                    <a:pt x="853" y="317"/>
                  </a:lnTo>
                  <a:lnTo>
                    <a:pt x="711" y="190"/>
                  </a:lnTo>
                  <a:lnTo>
                    <a:pt x="417" y="375"/>
                  </a:lnTo>
                  <a:lnTo>
                    <a:pt x="339" y="291"/>
                  </a:lnTo>
                  <a:lnTo>
                    <a:pt x="636" y="103"/>
                  </a:lnTo>
                  <a:lnTo>
                    <a:pt x="520" y="0"/>
                  </a:lnTo>
                  <a:lnTo>
                    <a:pt x="253" y="175"/>
                  </a:lnTo>
                  <a:lnTo>
                    <a:pt x="0" y="183"/>
                  </a:lnTo>
                  <a:lnTo>
                    <a:pt x="589" y="909"/>
                  </a:lnTo>
                  <a:lnTo>
                    <a:pt x="733" y="8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3" name="Freeform 107">
              <a:extLst>
                <a:ext uri="{FF2B5EF4-FFF2-40B4-BE49-F238E27FC236}">
                  <a16:creationId xmlns:a16="http://schemas.microsoft.com/office/drawing/2014/main" id="{967773BD-3117-4F25-AD99-8580837C479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000626" y="2162176"/>
              <a:ext cx="358775" cy="293688"/>
            </a:xfrm>
            <a:custGeom>
              <a:avLst/>
              <a:gdLst>
                <a:gd name="T0" fmla="*/ 1000 w 1000"/>
                <a:gd name="T1" fmla="*/ 445 h 817"/>
                <a:gd name="T2" fmla="*/ 875 w 1000"/>
                <a:gd name="T3" fmla="*/ 338 h 817"/>
                <a:gd name="T4" fmla="*/ 585 w 1000"/>
                <a:gd name="T5" fmla="*/ 540 h 817"/>
                <a:gd name="T6" fmla="*/ 505 w 1000"/>
                <a:gd name="T7" fmla="*/ 461 h 817"/>
                <a:gd name="T8" fmla="*/ 768 w 1000"/>
                <a:gd name="T9" fmla="*/ 285 h 817"/>
                <a:gd name="T10" fmla="*/ 640 w 1000"/>
                <a:gd name="T11" fmla="*/ 171 h 817"/>
                <a:gd name="T12" fmla="*/ 375 w 1000"/>
                <a:gd name="T13" fmla="*/ 337 h 817"/>
                <a:gd name="T14" fmla="*/ 305 w 1000"/>
                <a:gd name="T15" fmla="*/ 261 h 817"/>
                <a:gd name="T16" fmla="*/ 572 w 1000"/>
                <a:gd name="T17" fmla="*/ 92 h 817"/>
                <a:gd name="T18" fmla="*/ 468 w 1000"/>
                <a:gd name="T19" fmla="*/ 0 h 817"/>
                <a:gd name="T20" fmla="*/ 227 w 1000"/>
                <a:gd name="T21" fmla="*/ 157 h 817"/>
                <a:gd name="T22" fmla="*/ 0 w 1000"/>
                <a:gd name="T23" fmla="*/ 164 h 817"/>
                <a:gd name="T24" fmla="*/ 530 w 1000"/>
                <a:gd name="T25" fmla="*/ 817 h 817"/>
                <a:gd name="T26" fmla="*/ 659 w 1000"/>
                <a:gd name="T27" fmla="*/ 726 h 817"/>
                <a:gd name="T28" fmla="*/ 1000 w 1000"/>
                <a:gd name="T29" fmla="*/ 445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0" h="817">
                  <a:moveTo>
                    <a:pt x="1000" y="445"/>
                  </a:moveTo>
                  <a:lnTo>
                    <a:pt x="875" y="338"/>
                  </a:lnTo>
                  <a:lnTo>
                    <a:pt x="585" y="540"/>
                  </a:lnTo>
                  <a:lnTo>
                    <a:pt x="505" y="461"/>
                  </a:lnTo>
                  <a:lnTo>
                    <a:pt x="768" y="285"/>
                  </a:lnTo>
                  <a:lnTo>
                    <a:pt x="640" y="171"/>
                  </a:lnTo>
                  <a:lnTo>
                    <a:pt x="375" y="337"/>
                  </a:lnTo>
                  <a:lnTo>
                    <a:pt x="305" y="261"/>
                  </a:lnTo>
                  <a:lnTo>
                    <a:pt x="572" y="92"/>
                  </a:lnTo>
                  <a:lnTo>
                    <a:pt x="468" y="0"/>
                  </a:lnTo>
                  <a:lnTo>
                    <a:pt x="227" y="157"/>
                  </a:lnTo>
                  <a:lnTo>
                    <a:pt x="0" y="164"/>
                  </a:lnTo>
                  <a:lnTo>
                    <a:pt x="530" y="817"/>
                  </a:lnTo>
                  <a:lnTo>
                    <a:pt x="659" y="726"/>
                  </a:lnTo>
                  <a:lnTo>
                    <a:pt x="1000" y="4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4" name="Freeform 108">
              <a:extLst>
                <a:ext uri="{FF2B5EF4-FFF2-40B4-BE49-F238E27FC236}">
                  <a16:creationId xmlns:a16="http://schemas.microsoft.com/office/drawing/2014/main" id="{D95C4B65-85C4-4612-91AB-DDA35337312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697414" y="6089651"/>
              <a:ext cx="368300" cy="334963"/>
            </a:xfrm>
            <a:custGeom>
              <a:avLst/>
              <a:gdLst>
                <a:gd name="T0" fmla="*/ 560 w 1027"/>
                <a:gd name="T1" fmla="*/ 561 h 933"/>
                <a:gd name="T2" fmla="*/ 251 w 1027"/>
                <a:gd name="T3" fmla="*/ 0 h 933"/>
                <a:gd name="T4" fmla="*/ 0 w 1027"/>
                <a:gd name="T5" fmla="*/ 180 h 933"/>
                <a:gd name="T6" fmla="*/ 348 w 1027"/>
                <a:gd name="T7" fmla="*/ 933 h 933"/>
                <a:gd name="T8" fmla="*/ 1027 w 1027"/>
                <a:gd name="T9" fmla="*/ 643 h 933"/>
                <a:gd name="T10" fmla="*/ 867 w 1027"/>
                <a:gd name="T11" fmla="*/ 403 h 933"/>
                <a:gd name="T12" fmla="*/ 560 w 1027"/>
                <a:gd name="T13" fmla="*/ 56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7" h="933">
                  <a:moveTo>
                    <a:pt x="560" y="561"/>
                  </a:moveTo>
                  <a:lnTo>
                    <a:pt x="251" y="0"/>
                  </a:lnTo>
                  <a:lnTo>
                    <a:pt x="0" y="180"/>
                  </a:lnTo>
                  <a:lnTo>
                    <a:pt x="348" y="933"/>
                  </a:lnTo>
                  <a:lnTo>
                    <a:pt x="1027" y="643"/>
                  </a:lnTo>
                  <a:lnTo>
                    <a:pt x="867" y="403"/>
                  </a:lnTo>
                  <a:lnTo>
                    <a:pt x="560" y="5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5" name="Freeform 109">
              <a:extLst>
                <a:ext uri="{FF2B5EF4-FFF2-40B4-BE49-F238E27FC236}">
                  <a16:creationId xmlns:a16="http://schemas.microsoft.com/office/drawing/2014/main" id="{CAD6DC45-B785-4DEF-807F-40E0466B6E4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237164" y="3963988"/>
              <a:ext cx="444500" cy="522288"/>
            </a:xfrm>
            <a:custGeom>
              <a:avLst/>
              <a:gdLst>
                <a:gd name="T0" fmla="*/ 1149 w 1239"/>
                <a:gd name="T1" fmla="*/ 1387 h 1455"/>
                <a:gd name="T2" fmla="*/ 1239 w 1239"/>
                <a:gd name="T3" fmla="*/ 1196 h 1455"/>
                <a:gd name="T4" fmla="*/ 915 w 1239"/>
                <a:gd name="T5" fmla="*/ 878 h 1455"/>
                <a:gd name="T6" fmla="*/ 772 w 1239"/>
                <a:gd name="T7" fmla="*/ 237 h 1455"/>
                <a:gd name="T8" fmla="*/ 245 w 1239"/>
                <a:gd name="T9" fmla="*/ 212 h 1455"/>
                <a:gd name="T10" fmla="*/ 113 w 1239"/>
                <a:gd name="T11" fmla="*/ 327 h 1455"/>
                <a:gd name="T12" fmla="*/ 0 w 1239"/>
                <a:gd name="T13" fmla="*/ 408 h 1455"/>
                <a:gd name="T14" fmla="*/ 989 w 1239"/>
                <a:gd name="T15" fmla="*/ 1455 h 1455"/>
                <a:gd name="T16" fmla="*/ 1149 w 1239"/>
                <a:gd name="T17" fmla="*/ 1387 h 1455"/>
                <a:gd name="T18" fmla="*/ 737 w 1239"/>
                <a:gd name="T19" fmla="*/ 607 h 1455"/>
                <a:gd name="T20" fmla="*/ 693 w 1239"/>
                <a:gd name="T21" fmla="*/ 661 h 1455"/>
                <a:gd name="T22" fmla="*/ 419 w 1239"/>
                <a:gd name="T23" fmla="*/ 393 h 1455"/>
                <a:gd name="T24" fmla="*/ 457 w 1239"/>
                <a:gd name="T25" fmla="*/ 355 h 1455"/>
                <a:gd name="T26" fmla="*/ 501 w 1239"/>
                <a:gd name="T27" fmla="*/ 345 h 1455"/>
                <a:gd name="T28" fmla="*/ 738 w 1239"/>
                <a:gd name="T29" fmla="*/ 526 h 1455"/>
                <a:gd name="T30" fmla="*/ 737 w 1239"/>
                <a:gd name="T31" fmla="*/ 607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9" h="1455">
                  <a:moveTo>
                    <a:pt x="1149" y="1387"/>
                  </a:moveTo>
                  <a:lnTo>
                    <a:pt x="1239" y="1196"/>
                  </a:lnTo>
                  <a:lnTo>
                    <a:pt x="915" y="878"/>
                  </a:lnTo>
                  <a:cubicBezTo>
                    <a:pt x="1046" y="686"/>
                    <a:pt x="1125" y="510"/>
                    <a:pt x="772" y="237"/>
                  </a:cubicBezTo>
                  <a:cubicBezTo>
                    <a:pt x="466" y="0"/>
                    <a:pt x="279" y="183"/>
                    <a:pt x="245" y="212"/>
                  </a:cubicBezTo>
                  <a:cubicBezTo>
                    <a:pt x="210" y="241"/>
                    <a:pt x="113" y="327"/>
                    <a:pt x="113" y="327"/>
                  </a:cubicBezTo>
                  <a:lnTo>
                    <a:pt x="0" y="408"/>
                  </a:lnTo>
                  <a:lnTo>
                    <a:pt x="989" y="1455"/>
                  </a:lnTo>
                  <a:lnTo>
                    <a:pt x="1149" y="1387"/>
                  </a:lnTo>
                  <a:close/>
                  <a:moveTo>
                    <a:pt x="737" y="607"/>
                  </a:moveTo>
                  <a:cubicBezTo>
                    <a:pt x="718" y="633"/>
                    <a:pt x="693" y="661"/>
                    <a:pt x="693" y="661"/>
                  </a:cubicBezTo>
                  <a:lnTo>
                    <a:pt x="419" y="393"/>
                  </a:lnTo>
                  <a:cubicBezTo>
                    <a:pt x="419" y="393"/>
                    <a:pt x="439" y="370"/>
                    <a:pt x="457" y="355"/>
                  </a:cubicBezTo>
                  <a:cubicBezTo>
                    <a:pt x="467" y="347"/>
                    <a:pt x="480" y="344"/>
                    <a:pt x="501" y="345"/>
                  </a:cubicBezTo>
                  <a:cubicBezTo>
                    <a:pt x="558" y="348"/>
                    <a:pt x="696" y="454"/>
                    <a:pt x="738" y="526"/>
                  </a:cubicBezTo>
                  <a:cubicBezTo>
                    <a:pt x="758" y="560"/>
                    <a:pt x="753" y="586"/>
                    <a:pt x="737" y="6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6" name="Freeform 110">
              <a:extLst>
                <a:ext uri="{FF2B5EF4-FFF2-40B4-BE49-F238E27FC236}">
                  <a16:creationId xmlns:a16="http://schemas.microsoft.com/office/drawing/2014/main" id="{6C3960CF-5102-436F-A637-2A3B80F2D743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022851" y="4156076"/>
              <a:ext cx="473075" cy="455613"/>
            </a:xfrm>
            <a:custGeom>
              <a:avLst/>
              <a:gdLst>
                <a:gd name="T0" fmla="*/ 1244 w 1320"/>
                <a:gd name="T1" fmla="*/ 728 h 1268"/>
                <a:gd name="T2" fmla="*/ 743 w 1320"/>
                <a:gd name="T3" fmla="*/ 155 h 1268"/>
                <a:gd name="T4" fmla="*/ 212 w 1320"/>
                <a:gd name="T5" fmla="*/ 120 h 1268"/>
                <a:gd name="T6" fmla="*/ 95 w 1320"/>
                <a:gd name="T7" fmla="*/ 594 h 1268"/>
                <a:gd name="T8" fmla="*/ 502 w 1320"/>
                <a:gd name="T9" fmla="*/ 1105 h 1268"/>
                <a:gd name="T10" fmla="*/ 1074 w 1320"/>
                <a:gd name="T11" fmla="*/ 1166 h 1268"/>
                <a:gd name="T12" fmla="*/ 1244 w 1320"/>
                <a:gd name="T13" fmla="*/ 728 h 1268"/>
                <a:gd name="T14" fmla="*/ 904 w 1320"/>
                <a:gd name="T15" fmla="*/ 971 h 1268"/>
                <a:gd name="T16" fmla="*/ 740 w 1320"/>
                <a:gd name="T17" fmla="*/ 899 h 1268"/>
                <a:gd name="T18" fmla="*/ 419 w 1320"/>
                <a:gd name="T19" fmla="*/ 526 h 1268"/>
                <a:gd name="T20" fmla="*/ 385 w 1320"/>
                <a:gd name="T21" fmla="*/ 350 h 1268"/>
                <a:gd name="T22" fmla="*/ 594 w 1320"/>
                <a:gd name="T23" fmla="*/ 467 h 1268"/>
                <a:gd name="T24" fmla="*/ 880 w 1320"/>
                <a:gd name="T25" fmla="*/ 799 h 1268"/>
                <a:gd name="T26" fmla="*/ 904 w 1320"/>
                <a:gd name="T27" fmla="*/ 971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0" h="1268">
                  <a:moveTo>
                    <a:pt x="1244" y="728"/>
                  </a:moveTo>
                  <a:cubicBezTo>
                    <a:pt x="1159" y="587"/>
                    <a:pt x="921" y="311"/>
                    <a:pt x="743" y="155"/>
                  </a:cubicBezTo>
                  <a:cubicBezTo>
                    <a:pt x="565" y="0"/>
                    <a:pt x="357" y="21"/>
                    <a:pt x="212" y="120"/>
                  </a:cubicBezTo>
                  <a:cubicBezTo>
                    <a:pt x="0" y="264"/>
                    <a:pt x="14" y="475"/>
                    <a:pt x="95" y="594"/>
                  </a:cubicBezTo>
                  <a:cubicBezTo>
                    <a:pt x="179" y="719"/>
                    <a:pt x="347" y="943"/>
                    <a:pt x="502" y="1105"/>
                  </a:cubicBezTo>
                  <a:cubicBezTo>
                    <a:pt x="657" y="1268"/>
                    <a:pt x="866" y="1267"/>
                    <a:pt x="1074" y="1166"/>
                  </a:cubicBezTo>
                  <a:cubicBezTo>
                    <a:pt x="1296" y="1059"/>
                    <a:pt x="1320" y="855"/>
                    <a:pt x="1244" y="728"/>
                  </a:cubicBezTo>
                  <a:close/>
                  <a:moveTo>
                    <a:pt x="904" y="971"/>
                  </a:moveTo>
                  <a:cubicBezTo>
                    <a:pt x="850" y="1006"/>
                    <a:pt x="791" y="951"/>
                    <a:pt x="740" y="899"/>
                  </a:cubicBezTo>
                  <a:cubicBezTo>
                    <a:pt x="688" y="847"/>
                    <a:pt x="459" y="585"/>
                    <a:pt x="419" y="526"/>
                  </a:cubicBezTo>
                  <a:cubicBezTo>
                    <a:pt x="379" y="467"/>
                    <a:pt x="311" y="396"/>
                    <a:pt x="385" y="350"/>
                  </a:cubicBezTo>
                  <a:cubicBezTo>
                    <a:pt x="452" y="307"/>
                    <a:pt x="526" y="394"/>
                    <a:pt x="594" y="467"/>
                  </a:cubicBezTo>
                  <a:cubicBezTo>
                    <a:pt x="662" y="541"/>
                    <a:pt x="827" y="727"/>
                    <a:pt x="880" y="799"/>
                  </a:cubicBezTo>
                  <a:cubicBezTo>
                    <a:pt x="932" y="871"/>
                    <a:pt x="958" y="935"/>
                    <a:pt x="904" y="9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" name="Freeform 111">
              <a:extLst>
                <a:ext uri="{FF2B5EF4-FFF2-40B4-BE49-F238E27FC236}">
                  <a16:creationId xmlns:a16="http://schemas.microsoft.com/office/drawing/2014/main" id="{613F85E8-A257-42F7-BD8F-C5E0F75F38E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448176" y="6161088"/>
              <a:ext cx="249238" cy="366713"/>
            </a:xfrm>
            <a:custGeom>
              <a:avLst/>
              <a:gdLst>
                <a:gd name="T0" fmla="*/ 667 w 694"/>
                <a:gd name="T1" fmla="*/ 0 h 1023"/>
                <a:gd name="T2" fmla="*/ 401 w 694"/>
                <a:gd name="T3" fmla="*/ 190 h 1023"/>
                <a:gd name="T4" fmla="*/ 376 w 694"/>
                <a:gd name="T5" fmla="*/ 466 h 1023"/>
                <a:gd name="T6" fmla="*/ 241 w 694"/>
                <a:gd name="T7" fmla="*/ 305 h 1023"/>
                <a:gd name="T8" fmla="*/ 0 w 694"/>
                <a:gd name="T9" fmla="*/ 478 h 1023"/>
                <a:gd name="T10" fmla="*/ 281 w 694"/>
                <a:gd name="T11" fmla="*/ 710 h 1023"/>
                <a:gd name="T12" fmla="*/ 361 w 694"/>
                <a:gd name="T13" fmla="*/ 1023 h 1023"/>
                <a:gd name="T14" fmla="*/ 694 w 694"/>
                <a:gd name="T15" fmla="*/ 881 h 1023"/>
                <a:gd name="T16" fmla="*/ 600 w 694"/>
                <a:gd name="T17" fmla="*/ 538 h 1023"/>
                <a:gd name="T18" fmla="*/ 667 w 694"/>
                <a:gd name="T19" fmla="*/ 0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4" h="1023">
                  <a:moveTo>
                    <a:pt x="667" y="0"/>
                  </a:moveTo>
                  <a:lnTo>
                    <a:pt x="401" y="190"/>
                  </a:lnTo>
                  <a:lnTo>
                    <a:pt x="376" y="466"/>
                  </a:lnTo>
                  <a:lnTo>
                    <a:pt x="241" y="305"/>
                  </a:lnTo>
                  <a:lnTo>
                    <a:pt x="0" y="478"/>
                  </a:lnTo>
                  <a:lnTo>
                    <a:pt x="281" y="710"/>
                  </a:lnTo>
                  <a:lnTo>
                    <a:pt x="361" y="1023"/>
                  </a:lnTo>
                  <a:lnTo>
                    <a:pt x="694" y="881"/>
                  </a:lnTo>
                  <a:lnTo>
                    <a:pt x="600" y="538"/>
                  </a:lnTo>
                  <a:lnTo>
                    <a:pt x="6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8" name="Freeform 112">
              <a:extLst>
                <a:ext uri="{FF2B5EF4-FFF2-40B4-BE49-F238E27FC236}">
                  <a16:creationId xmlns:a16="http://schemas.microsoft.com/office/drawing/2014/main" id="{A2AF8A07-0376-4CCF-87C5-DD4697532E71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886326" y="5954713"/>
              <a:ext cx="325438" cy="355600"/>
            </a:xfrm>
            <a:custGeom>
              <a:avLst/>
              <a:gdLst>
                <a:gd name="T0" fmla="*/ 0 w 906"/>
                <a:gd name="T1" fmla="*/ 179 h 993"/>
                <a:gd name="T2" fmla="*/ 562 w 906"/>
                <a:gd name="T3" fmla="*/ 993 h 993"/>
                <a:gd name="T4" fmla="*/ 906 w 906"/>
                <a:gd name="T5" fmla="*/ 846 h 993"/>
                <a:gd name="T6" fmla="*/ 250 w 906"/>
                <a:gd name="T7" fmla="*/ 0 h 993"/>
                <a:gd name="T8" fmla="*/ 0 w 906"/>
                <a:gd name="T9" fmla="*/ 179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6" h="993">
                  <a:moveTo>
                    <a:pt x="0" y="179"/>
                  </a:moveTo>
                  <a:lnTo>
                    <a:pt x="562" y="993"/>
                  </a:lnTo>
                  <a:lnTo>
                    <a:pt x="906" y="846"/>
                  </a:lnTo>
                  <a:lnTo>
                    <a:pt x="250" y="0"/>
                  </a:lnTo>
                  <a:lnTo>
                    <a:pt x="0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" name="Freeform 113">
              <a:extLst>
                <a:ext uri="{FF2B5EF4-FFF2-40B4-BE49-F238E27FC236}">
                  <a16:creationId xmlns:a16="http://schemas.microsoft.com/office/drawing/2014/main" id="{A0B39B2F-1076-41B5-93DF-88B963867A8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422901" y="3916363"/>
              <a:ext cx="387350" cy="303213"/>
            </a:xfrm>
            <a:custGeom>
              <a:avLst/>
              <a:gdLst>
                <a:gd name="T0" fmla="*/ 1079 w 1079"/>
                <a:gd name="T1" fmla="*/ 575 h 847"/>
                <a:gd name="T2" fmla="*/ 125 w 1079"/>
                <a:gd name="T3" fmla="*/ 0 h 847"/>
                <a:gd name="T4" fmla="*/ 0 w 1079"/>
                <a:gd name="T5" fmla="*/ 109 h 847"/>
                <a:gd name="T6" fmla="*/ 950 w 1079"/>
                <a:gd name="T7" fmla="*/ 847 h 847"/>
                <a:gd name="T8" fmla="*/ 1079 w 1079"/>
                <a:gd name="T9" fmla="*/ 575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847">
                  <a:moveTo>
                    <a:pt x="1079" y="575"/>
                  </a:moveTo>
                  <a:lnTo>
                    <a:pt x="125" y="0"/>
                  </a:lnTo>
                  <a:lnTo>
                    <a:pt x="0" y="109"/>
                  </a:lnTo>
                  <a:lnTo>
                    <a:pt x="950" y="847"/>
                  </a:lnTo>
                  <a:lnTo>
                    <a:pt x="1079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" name="Freeform 114">
              <a:extLst>
                <a:ext uri="{FF2B5EF4-FFF2-40B4-BE49-F238E27FC236}">
                  <a16:creationId xmlns:a16="http://schemas.microsoft.com/office/drawing/2014/main" id="{226BADB0-CFD9-4142-8F54-753630BF6B6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381501" y="4533901"/>
              <a:ext cx="276225" cy="407988"/>
            </a:xfrm>
            <a:custGeom>
              <a:avLst/>
              <a:gdLst>
                <a:gd name="T0" fmla="*/ 0 w 771"/>
                <a:gd name="T1" fmla="*/ 532 h 1137"/>
                <a:gd name="T2" fmla="*/ 312 w 771"/>
                <a:gd name="T3" fmla="*/ 789 h 1137"/>
                <a:gd name="T4" fmla="*/ 401 w 771"/>
                <a:gd name="T5" fmla="*/ 1137 h 1137"/>
                <a:gd name="T6" fmla="*/ 771 w 771"/>
                <a:gd name="T7" fmla="*/ 979 h 1137"/>
                <a:gd name="T8" fmla="*/ 666 w 771"/>
                <a:gd name="T9" fmla="*/ 598 h 1137"/>
                <a:gd name="T10" fmla="*/ 741 w 771"/>
                <a:gd name="T11" fmla="*/ 0 h 1137"/>
                <a:gd name="T12" fmla="*/ 446 w 771"/>
                <a:gd name="T13" fmla="*/ 212 h 1137"/>
                <a:gd name="T14" fmla="*/ 418 w 771"/>
                <a:gd name="T15" fmla="*/ 518 h 1137"/>
                <a:gd name="T16" fmla="*/ 267 w 771"/>
                <a:gd name="T17" fmla="*/ 340 h 1137"/>
                <a:gd name="T18" fmla="*/ 0 w 771"/>
                <a:gd name="T19" fmla="*/ 532 h 1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1" h="1137">
                  <a:moveTo>
                    <a:pt x="0" y="532"/>
                  </a:moveTo>
                  <a:lnTo>
                    <a:pt x="312" y="789"/>
                  </a:lnTo>
                  <a:lnTo>
                    <a:pt x="401" y="1137"/>
                  </a:lnTo>
                  <a:lnTo>
                    <a:pt x="771" y="979"/>
                  </a:lnTo>
                  <a:lnTo>
                    <a:pt x="666" y="598"/>
                  </a:lnTo>
                  <a:lnTo>
                    <a:pt x="741" y="0"/>
                  </a:lnTo>
                  <a:lnTo>
                    <a:pt x="446" y="212"/>
                  </a:lnTo>
                  <a:lnTo>
                    <a:pt x="418" y="518"/>
                  </a:lnTo>
                  <a:lnTo>
                    <a:pt x="267" y="340"/>
                  </a:lnTo>
                  <a:lnTo>
                    <a:pt x="0" y="5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1" name="Freeform 115">
              <a:extLst>
                <a:ext uri="{FF2B5EF4-FFF2-40B4-BE49-F238E27FC236}">
                  <a16:creationId xmlns:a16="http://schemas.microsoft.com/office/drawing/2014/main" id="{09478981-3847-471E-829C-28AA4D3B50BA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026026" y="5821363"/>
              <a:ext cx="425450" cy="409575"/>
            </a:xfrm>
            <a:custGeom>
              <a:avLst/>
              <a:gdLst>
                <a:gd name="T0" fmla="*/ 669 w 1188"/>
                <a:gd name="T1" fmla="*/ 140 h 1141"/>
                <a:gd name="T2" fmla="*/ 191 w 1188"/>
                <a:gd name="T3" fmla="*/ 108 h 1141"/>
                <a:gd name="T4" fmla="*/ 85 w 1188"/>
                <a:gd name="T5" fmla="*/ 535 h 1141"/>
                <a:gd name="T6" fmla="*/ 452 w 1188"/>
                <a:gd name="T7" fmla="*/ 995 h 1141"/>
                <a:gd name="T8" fmla="*/ 967 w 1188"/>
                <a:gd name="T9" fmla="*/ 1049 h 1141"/>
                <a:gd name="T10" fmla="*/ 1119 w 1188"/>
                <a:gd name="T11" fmla="*/ 655 h 1141"/>
                <a:gd name="T12" fmla="*/ 669 w 1188"/>
                <a:gd name="T13" fmla="*/ 140 h 1141"/>
                <a:gd name="T14" fmla="*/ 814 w 1188"/>
                <a:gd name="T15" fmla="*/ 874 h 1141"/>
                <a:gd name="T16" fmla="*/ 666 w 1188"/>
                <a:gd name="T17" fmla="*/ 809 h 1141"/>
                <a:gd name="T18" fmla="*/ 378 w 1188"/>
                <a:gd name="T19" fmla="*/ 473 h 1141"/>
                <a:gd name="T20" fmla="*/ 347 w 1188"/>
                <a:gd name="T21" fmla="*/ 315 h 1141"/>
                <a:gd name="T22" fmla="*/ 535 w 1188"/>
                <a:gd name="T23" fmla="*/ 421 h 1141"/>
                <a:gd name="T24" fmla="*/ 792 w 1188"/>
                <a:gd name="T25" fmla="*/ 719 h 1141"/>
                <a:gd name="T26" fmla="*/ 814 w 1188"/>
                <a:gd name="T27" fmla="*/ 874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88" h="1141">
                  <a:moveTo>
                    <a:pt x="669" y="140"/>
                  </a:moveTo>
                  <a:cubicBezTo>
                    <a:pt x="509" y="0"/>
                    <a:pt x="322" y="19"/>
                    <a:pt x="191" y="108"/>
                  </a:cubicBezTo>
                  <a:cubicBezTo>
                    <a:pt x="0" y="238"/>
                    <a:pt x="13" y="427"/>
                    <a:pt x="85" y="535"/>
                  </a:cubicBezTo>
                  <a:cubicBezTo>
                    <a:pt x="161" y="647"/>
                    <a:pt x="313" y="848"/>
                    <a:pt x="452" y="995"/>
                  </a:cubicBezTo>
                  <a:cubicBezTo>
                    <a:pt x="591" y="1141"/>
                    <a:pt x="780" y="1140"/>
                    <a:pt x="967" y="1049"/>
                  </a:cubicBezTo>
                  <a:cubicBezTo>
                    <a:pt x="1166" y="953"/>
                    <a:pt x="1188" y="770"/>
                    <a:pt x="1119" y="655"/>
                  </a:cubicBezTo>
                  <a:cubicBezTo>
                    <a:pt x="1044" y="529"/>
                    <a:pt x="829" y="280"/>
                    <a:pt x="669" y="140"/>
                  </a:cubicBezTo>
                  <a:close/>
                  <a:moveTo>
                    <a:pt x="814" y="874"/>
                  </a:moveTo>
                  <a:cubicBezTo>
                    <a:pt x="765" y="905"/>
                    <a:pt x="712" y="856"/>
                    <a:pt x="666" y="809"/>
                  </a:cubicBezTo>
                  <a:cubicBezTo>
                    <a:pt x="620" y="762"/>
                    <a:pt x="414" y="526"/>
                    <a:pt x="378" y="473"/>
                  </a:cubicBezTo>
                  <a:cubicBezTo>
                    <a:pt x="342" y="420"/>
                    <a:pt x="280" y="356"/>
                    <a:pt x="347" y="315"/>
                  </a:cubicBezTo>
                  <a:cubicBezTo>
                    <a:pt x="407" y="277"/>
                    <a:pt x="474" y="354"/>
                    <a:pt x="535" y="421"/>
                  </a:cubicBezTo>
                  <a:cubicBezTo>
                    <a:pt x="596" y="487"/>
                    <a:pt x="744" y="655"/>
                    <a:pt x="792" y="719"/>
                  </a:cubicBezTo>
                  <a:cubicBezTo>
                    <a:pt x="839" y="784"/>
                    <a:pt x="862" y="842"/>
                    <a:pt x="814" y="8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" name="Freeform 116">
              <a:extLst>
                <a:ext uri="{FF2B5EF4-FFF2-40B4-BE49-F238E27FC236}">
                  <a16:creationId xmlns:a16="http://schemas.microsoft.com/office/drawing/2014/main" id="{2E4A8272-FFA0-4BC0-AA9D-29EF951FDA1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668839" y="5530851"/>
              <a:ext cx="280988" cy="466725"/>
            </a:xfrm>
            <a:custGeom>
              <a:avLst/>
              <a:gdLst>
                <a:gd name="T0" fmla="*/ 782 w 782"/>
                <a:gd name="T1" fmla="*/ 1109 h 1303"/>
                <a:gd name="T2" fmla="*/ 278 w 782"/>
                <a:gd name="T3" fmla="*/ 0 h 1303"/>
                <a:gd name="T4" fmla="*/ 0 w 782"/>
                <a:gd name="T5" fmla="*/ 9 h 1303"/>
                <a:gd name="T6" fmla="*/ 507 w 782"/>
                <a:gd name="T7" fmla="*/ 1303 h 1303"/>
                <a:gd name="T8" fmla="*/ 782 w 782"/>
                <a:gd name="T9" fmla="*/ 1109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1303">
                  <a:moveTo>
                    <a:pt x="782" y="1109"/>
                  </a:moveTo>
                  <a:lnTo>
                    <a:pt x="278" y="0"/>
                  </a:lnTo>
                  <a:lnTo>
                    <a:pt x="0" y="9"/>
                  </a:lnTo>
                  <a:lnTo>
                    <a:pt x="507" y="1303"/>
                  </a:lnTo>
                  <a:lnTo>
                    <a:pt x="782" y="11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" name="Freeform 117">
              <a:extLst>
                <a:ext uri="{FF2B5EF4-FFF2-40B4-BE49-F238E27FC236}">
                  <a16:creationId xmlns:a16="http://schemas.microsoft.com/office/drawing/2014/main" id="{EC6451DE-58A8-45D8-AB52-F5F668727D1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249864" y="5424488"/>
              <a:ext cx="185738" cy="130175"/>
            </a:xfrm>
            <a:custGeom>
              <a:avLst/>
              <a:gdLst>
                <a:gd name="T0" fmla="*/ 391 w 519"/>
                <a:gd name="T1" fmla="*/ 0 h 363"/>
                <a:gd name="T2" fmla="*/ 0 w 519"/>
                <a:gd name="T3" fmla="*/ 251 h 363"/>
                <a:gd name="T4" fmla="*/ 131 w 519"/>
                <a:gd name="T5" fmla="*/ 363 h 363"/>
                <a:gd name="T6" fmla="*/ 519 w 519"/>
                <a:gd name="T7" fmla="*/ 98 h 363"/>
                <a:gd name="T8" fmla="*/ 391 w 519"/>
                <a:gd name="T9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363">
                  <a:moveTo>
                    <a:pt x="391" y="0"/>
                  </a:moveTo>
                  <a:lnTo>
                    <a:pt x="0" y="251"/>
                  </a:lnTo>
                  <a:lnTo>
                    <a:pt x="131" y="363"/>
                  </a:lnTo>
                  <a:lnTo>
                    <a:pt x="519" y="98"/>
                  </a:lnTo>
                  <a:lnTo>
                    <a:pt x="3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4" name="Freeform 118">
              <a:extLst>
                <a:ext uri="{FF2B5EF4-FFF2-40B4-BE49-F238E27FC236}">
                  <a16:creationId xmlns:a16="http://schemas.microsoft.com/office/drawing/2014/main" id="{0AF7E5F7-FA60-4040-9065-8AAA4340BBB5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414839" y="3865563"/>
              <a:ext cx="390525" cy="704850"/>
            </a:xfrm>
            <a:custGeom>
              <a:avLst/>
              <a:gdLst>
                <a:gd name="T0" fmla="*/ 586 w 1089"/>
                <a:gd name="T1" fmla="*/ 1761 h 1964"/>
                <a:gd name="T2" fmla="*/ 489 w 1089"/>
                <a:gd name="T3" fmla="*/ 1341 h 1964"/>
                <a:gd name="T4" fmla="*/ 609 w 1089"/>
                <a:gd name="T5" fmla="*/ 1248 h 1964"/>
                <a:gd name="T6" fmla="*/ 767 w 1089"/>
                <a:gd name="T7" fmla="*/ 1633 h 1964"/>
                <a:gd name="T8" fmla="*/ 1089 w 1089"/>
                <a:gd name="T9" fmla="*/ 1405 h 1964"/>
                <a:gd name="T10" fmla="*/ 425 w 1089"/>
                <a:gd name="T11" fmla="*/ 0 h 1964"/>
                <a:gd name="T12" fmla="*/ 0 w 1089"/>
                <a:gd name="T13" fmla="*/ 316 h 1964"/>
                <a:gd name="T14" fmla="*/ 298 w 1089"/>
                <a:gd name="T15" fmla="*/ 1964 h 1964"/>
                <a:gd name="T16" fmla="*/ 586 w 1089"/>
                <a:gd name="T17" fmla="*/ 1761 h 1964"/>
                <a:gd name="T18" fmla="*/ 320 w 1089"/>
                <a:gd name="T19" fmla="*/ 553 h 1964"/>
                <a:gd name="T20" fmla="*/ 495 w 1089"/>
                <a:gd name="T21" fmla="*/ 970 h 1964"/>
                <a:gd name="T22" fmla="*/ 418 w 1089"/>
                <a:gd name="T23" fmla="*/ 1030 h 1964"/>
                <a:gd name="T24" fmla="*/ 316 w 1089"/>
                <a:gd name="T25" fmla="*/ 557 h 1964"/>
                <a:gd name="T26" fmla="*/ 320 w 1089"/>
                <a:gd name="T27" fmla="*/ 553 h 1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89" h="1964">
                  <a:moveTo>
                    <a:pt x="586" y="1761"/>
                  </a:moveTo>
                  <a:lnTo>
                    <a:pt x="489" y="1341"/>
                  </a:lnTo>
                  <a:lnTo>
                    <a:pt x="609" y="1248"/>
                  </a:lnTo>
                  <a:lnTo>
                    <a:pt x="767" y="1633"/>
                  </a:lnTo>
                  <a:lnTo>
                    <a:pt x="1089" y="1405"/>
                  </a:lnTo>
                  <a:lnTo>
                    <a:pt x="425" y="0"/>
                  </a:lnTo>
                  <a:lnTo>
                    <a:pt x="0" y="316"/>
                  </a:lnTo>
                  <a:lnTo>
                    <a:pt x="298" y="1964"/>
                  </a:lnTo>
                  <a:lnTo>
                    <a:pt x="586" y="1761"/>
                  </a:lnTo>
                  <a:close/>
                  <a:moveTo>
                    <a:pt x="320" y="553"/>
                  </a:moveTo>
                  <a:lnTo>
                    <a:pt x="495" y="970"/>
                  </a:lnTo>
                  <a:lnTo>
                    <a:pt x="418" y="1030"/>
                  </a:lnTo>
                  <a:lnTo>
                    <a:pt x="316" y="557"/>
                  </a:lnTo>
                  <a:lnTo>
                    <a:pt x="320" y="5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5" name="Freeform 119">
              <a:extLst>
                <a:ext uri="{FF2B5EF4-FFF2-40B4-BE49-F238E27FC236}">
                  <a16:creationId xmlns:a16="http://schemas.microsoft.com/office/drawing/2014/main" id="{D9FD11D8-66DE-486B-BC3B-2B9B4A4FBD5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799014" y="5524501"/>
              <a:ext cx="352425" cy="384175"/>
            </a:xfrm>
            <a:custGeom>
              <a:avLst/>
              <a:gdLst>
                <a:gd name="T0" fmla="*/ 871 w 983"/>
                <a:gd name="T1" fmla="*/ 806 h 1071"/>
                <a:gd name="T2" fmla="*/ 913 w 983"/>
                <a:gd name="T3" fmla="*/ 526 h 1071"/>
                <a:gd name="T4" fmla="*/ 650 w 983"/>
                <a:gd name="T5" fmla="*/ 169 h 1071"/>
                <a:gd name="T6" fmla="*/ 377 w 983"/>
                <a:gd name="T7" fmla="*/ 12 h 1071"/>
                <a:gd name="T8" fmla="*/ 0 w 983"/>
                <a:gd name="T9" fmla="*/ 12 h 1071"/>
                <a:gd name="T10" fmla="*/ 496 w 983"/>
                <a:gd name="T11" fmla="*/ 1071 h 1071"/>
                <a:gd name="T12" fmla="*/ 871 w 983"/>
                <a:gd name="T13" fmla="*/ 806 h 1071"/>
                <a:gd name="T14" fmla="*/ 454 w 983"/>
                <a:gd name="T15" fmla="*/ 204 h 1071"/>
                <a:gd name="T16" fmla="*/ 671 w 983"/>
                <a:gd name="T17" fmla="*/ 529 h 1071"/>
                <a:gd name="T18" fmla="*/ 675 w 983"/>
                <a:gd name="T19" fmla="*/ 635 h 1071"/>
                <a:gd name="T20" fmla="*/ 611 w 983"/>
                <a:gd name="T21" fmla="*/ 682 h 1071"/>
                <a:gd name="T22" fmla="*/ 307 w 983"/>
                <a:gd name="T23" fmla="*/ 142 h 1071"/>
                <a:gd name="T24" fmla="*/ 454 w 983"/>
                <a:gd name="T25" fmla="*/ 204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3" h="1071">
                  <a:moveTo>
                    <a:pt x="871" y="806"/>
                  </a:moveTo>
                  <a:cubicBezTo>
                    <a:pt x="983" y="727"/>
                    <a:pt x="947" y="589"/>
                    <a:pt x="913" y="526"/>
                  </a:cubicBezTo>
                  <a:cubicBezTo>
                    <a:pt x="879" y="463"/>
                    <a:pt x="765" y="309"/>
                    <a:pt x="650" y="169"/>
                  </a:cubicBezTo>
                  <a:cubicBezTo>
                    <a:pt x="536" y="29"/>
                    <a:pt x="447" y="23"/>
                    <a:pt x="377" y="12"/>
                  </a:cubicBezTo>
                  <a:cubicBezTo>
                    <a:pt x="307" y="0"/>
                    <a:pt x="0" y="12"/>
                    <a:pt x="0" y="12"/>
                  </a:cubicBezTo>
                  <a:lnTo>
                    <a:pt x="496" y="1071"/>
                  </a:lnTo>
                  <a:lnTo>
                    <a:pt x="871" y="806"/>
                  </a:lnTo>
                  <a:close/>
                  <a:moveTo>
                    <a:pt x="454" y="204"/>
                  </a:moveTo>
                  <a:cubicBezTo>
                    <a:pt x="493" y="262"/>
                    <a:pt x="620" y="447"/>
                    <a:pt x="671" y="529"/>
                  </a:cubicBezTo>
                  <a:cubicBezTo>
                    <a:pt x="701" y="578"/>
                    <a:pt x="695" y="611"/>
                    <a:pt x="675" y="635"/>
                  </a:cubicBezTo>
                  <a:cubicBezTo>
                    <a:pt x="661" y="653"/>
                    <a:pt x="611" y="682"/>
                    <a:pt x="611" y="682"/>
                  </a:cubicBezTo>
                  <a:lnTo>
                    <a:pt x="307" y="142"/>
                  </a:lnTo>
                  <a:cubicBezTo>
                    <a:pt x="397" y="116"/>
                    <a:pt x="436" y="178"/>
                    <a:pt x="454" y="2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6" name="Freeform 120">
              <a:extLst>
                <a:ext uri="{FF2B5EF4-FFF2-40B4-BE49-F238E27FC236}">
                  <a16:creationId xmlns:a16="http://schemas.microsoft.com/office/drawing/2014/main" id="{76949698-4D68-43BB-BF90-442BF111B1F5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000626" y="5464176"/>
              <a:ext cx="358775" cy="293688"/>
            </a:xfrm>
            <a:custGeom>
              <a:avLst/>
              <a:gdLst>
                <a:gd name="T0" fmla="*/ 659 w 1000"/>
                <a:gd name="T1" fmla="*/ 726 h 818"/>
                <a:gd name="T2" fmla="*/ 1000 w 1000"/>
                <a:gd name="T3" fmla="*/ 446 h 818"/>
                <a:gd name="T4" fmla="*/ 875 w 1000"/>
                <a:gd name="T5" fmla="*/ 339 h 818"/>
                <a:gd name="T6" fmla="*/ 585 w 1000"/>
                <a:gd name="T7" fmla="*/ 541 h 818"/>
                <a:gd name="T8" fmla="*/ 505 w 1000"/>
                <a:gd name="T9" fmla="*/ 461 h 818"/>
                <a:gd name="T10" fmla="*/ 768 w 1000"/>
                <a:gd name="T11" fmla="*/ 285 h 818"/>
                <a:gd name="T12" fmla="*/ 640 w 1000"/>
                <a:gd name="T13" fmla="*/ 171 h 818"/>
                <a:gd name="T14" fmla="*/ 375 w 1000"/>
                <a:gd name="T15" fmla="*/ 337 h 818"/>
                <a:gd name="T16" fmla="*/ 305 w 1000"/>
                <a:gd name="T17" fmla="*/ 261 h 818"/>
                <a:gd name="T18" fmla="*/ 572 w 1000"/>
                <a:gd name="T19" fmla="*/ 93 h 818"/>
                <a:gd name="T20" fmla="*/ 468 w 1000"/>
                <a:gd name="T21" fmla="*/ 0 h 818"/>
                <a:gd name="T22" fmla="*/ 227 w 1000"/>
                <a:gd name="T23" fmla="*/ 157 h 818"/>
                <a:gd name="T24" fmla="*/ 0 w 1000"/>
                <a:gd name="T25" fmla="*/ 165 h 818"/>
                <a:gd name="T26" fmla="*/ 530 w 1000"/>
                <a:gd name="T27" fmla="*/ 818 h 818"/>
                <a:gd name="T28" fmla="*/ 659 w 1000"/>
                <a:gd name="T29" fmla="*/ 726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0" h="818">
                  <a:moveTo>
                    <a:pt x="659" y="726"/>
                  </a:moveTo>
                  <a:lnTo>
                    <a:pt x="1000" y="446"/>
                  </a:lnTo>
                  <a:lnTo>
                    <a:pt x="875" y="339"/>
                  </a:lnTo>
                  <a:lnTo>
                    <a:pt x="585" y="541"/>
                  </a:lnTo>
                  <a:lnTo>
                    <a:pt x="505" y="461"/>
                  </a:lnTo>
                  <a:lnTo>
                    <a:pt x="768" y="285"/>
                  </a:lnTo>
                  <a:lnTo>
                    <a:pt x="640" y="171"/>
                  </a:lnTo>
                  <a:lnTo>
                    <a:pt x="375" y="337"/>
                  </a:lnTo>
                  <a:lnTo>
                    <a:pt x="305" y="261"/>
                  </a:lnTo>
                  <a:lnTo>
                    <a:pt x="572" y="93"/>
                  </a:lnTo>
                  <a:lnTo>
                    <a:pt x="468" y="0"/>
                  </a:lnTo>
                  <a:lnTo>
                    <a:pt x="227" y="157"/>
                  </a:lnTo>
                  <a:lnTo>
                    <a:pt x="0" y="165"/>
                  </a:lnTo>
                  <a:lnTo>
                    <a:pt x="530" y="818"/>
                  </a:lnTo>
                  <a:lnTo>
                    <a:pt x="659" y="7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7" name="Freeform 121">
              <a:extLst>
                <a:ext uri="{FF2B5EF4-FFF2-40B4-BE49-F238E27FC236}">
                  <a16:creationId xmlns:a16="http://schemas.microsoft.com/office/drawing/2014/main" id="{0B3342BD-2CD1-4A44-8448-09BCC65137F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868864" y="1003301"/>
              <a:ext cx="361950" cy="395288"/>
            </a:xfrm>
            <a:custGeom>
              <a:avLst/>
              <a:gdLst>
                <a:gd name="T0" fmla="*/ 0 w 1007"/>
                <a:gd name="T1" fmla="*/ 198 h 1103"/>
                <a:gd name="T2" fmla="*/ 624 w 1007"/>
                <a:gd name="T3" fmla="*/ 1103 h 1103"/>
                <a:gd name="T4" fmla="*/ 1007 w 1007"/>
                <a:gd name="T5" fmla="*/ 940 h 1103"/>
                <a:gd name="T6" fmla="*/ 277 w 1007"/>
                <a:gd name="T7" fmla="*/ 0 h 1103"/>
                <a:gd name="T8" fmla="*/ 0 w 1007"/>
                <a:gd name="T9" fmla="*/ 198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7" h="1103">
                  <a:moveTo>
                    <a:pt x="0" y="198"/>
                  </a:moveTo>
                  <a:lnTo>
                    <a:pt x="624" y="1103"/>
                  </a:lnTo>
                  <a:lnTo>
                    <a:pt x="1007" y="940"/>
                  </a:lnTo>
                  <a:lnTo>
                    <a:pt x="277" y="0"/>
                  </a:lnTo>
                  <a:lnTo>
                    <a:pt x="0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8" name="Freeform 122">
              <a:extLst>
                <a:ext uri="{FF2B5EF4-FFF2-40B4-BE49-F238E27FC236}">
                  <a16:creationId xmlns:a16="http://schemas.microsoft.com/office/drawing/2014/main" id="{8882A7E4-370E-4949-B6BA-DDCC090A18B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188076" y="1211263"/>
              <a:ext cx="379413" cy="658813"/>
            </a:xfrm>
            <a:custGeom>
              <a:avLst/>
              <a:gdLst>
                <a:gd name="T0" fmla="*/ 330 w 1062"/>
                <a:gd name="T1" fmla="*/ 723 h 1839"/>
                <a:gd name="T2" fmla="*/ 750 w 1062"/>
                <a:gd name="T3" fmla="*/ 1839 h 1839"/>
                <a:gd name="T4" fmla="*/ 1062 w 1062"/>
                <a:gd name="T5" fmla="*/ 1618 h 1839"/>
                <a:gd name="T6" fmla="*/ 648 w 1062"/>
                <a:gd name="T7" fmla="*/ 481 h 1839"/>
                <a:gd name="T8" fmla="*/ 835 w 1062"/>
                <a:gd name="T9" fmla="*/ 341 h 1839"/>
                <a:gd name="T10" fmla="*/ 727 w 1062"/>
                <a:gd name="T11" fmla="*/ 0 h 1839"/>
                <a:gd name="T12" fmla="*/ 0 w 1062"/>
                <a:gd name="T13" fmla="*/ 539 h 1839"/>
                <a:gd name="T14" fmla="*/ 131 w 1062"/>
                <a:gd name="T15" fmla="*/ 873 h 1839"/>
                <a:gd name="T16" fmla="*/ 330 w 1062"/>
                <a:gd name="T17" fmla="*/ 723 h 1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2" h="1839">
                  <a:moveTo>
                    <a:pt x="330" y="723"/>
                  </a:moveTo>
                  <a:lnTo>
                    <a:pt x="750" y="1839"/>
                  </a:lnTo>
                  <a:lnTo>
                    <a:pt x="1062" y="1618"/>
                  </a:lnTo>
                  <a:lnTo>
                    <a:pt x="648" y="481"/>
                  </a:lnTo>
                  <a:lnTo>
                    <a:pt x="835" y="341"/>
                  </a:lnTo>
                  <a:lnTo>
                    <a:pt x="727" y="0"/>
                  </a:lnTo>
                  <a:lnTo>
                    <a:pt x="0" y="539"/>
                  </a:lnTo>
                  <a:lnTo>
                    <a:pt x="131" y="873"/>
                  </a:lnTo>
                  <a:lnTo>
                    <a:pt x="330" y="7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9" name="Freeform 123">
              <a:extLst>
                <a:ext uri="{FF2B5EF4-FFF2-40B4-BE49-F238E27FC236}">
                  <a16:creationId xmlns:a16="http://schemas.microsoft.com/office/drawing/2014/main" id="{32529762-73A6-45AA-9B48-85CBD0E1A07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583239" y="3733801"/>
              <a:ext cx="354013" cy="179388"/>
            </a:xfrm>
            <a:custGeom>
              <a:avLst/>
              <a:gdLst>
                <a:gd name="T0" fmla="*/ 432 w 987"/>
                <a:gd name="T1" fmla="*/ 54 h 497"/>
                <a:gd name="T2" fmla="*/ 260 w 987"/>
                <a:gd name="T3" fmla="*/ 0 h 497"/>
                <a:gd name="T4" fmla="*/ 0 w 987"/>
                <a:gd name="T5" fmla="*/ 226 h 497"/>
                <a:gd name="T6" fmla="*/ 200 w 987"/>
                <a:gd name="T7" fmla="*/ 304 h 497"/>
                <a:gd name="T8" fmla="*/ 268 w 987"/>
                <a:gd name="T9" fmla="*/ 233 h 497"/>
                <a:gd name="T10" fmla="*/ 910 w 987"/>
                <a:gd name="T11" fmla="*/ 497 h 497"/>
                <a:gd name="T12" fmla="*/ 987 w 987"/>
                <a:gd name="T13" fmla="*/ 334 h 497"/>
                <a:gd name="T14" fmla="*/ 368 w 987"/>
                <a:gd name="T15" fmla="*/ 124 h 497"/>
                <a:gd name="T16" fmla="*/ 432 w 987"/>
                <a:gd name="T17" fmla="*/ 54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7" h="497">
                  <a:moveTo>
                    <a:pt x="432" y="54"/>
                  </a:moveTo>
                  <a:lnTo>
                    <a:pt x="260" y="0"/>
                  </a:lnTo>
                  <a:lnTo>
                    <a:pt x="0" y="226"/>
                  </a:lnTo>
                  <a:lnTo>
                    <a:pt x="200" y="304"/>
                  </a:lnTo>
                  <a:lnTo>
                    <a:pt x="268" y="233"/>
                  </a:lnTo>
                  <a:lnTo>
                    <a:pt x="910" y="497"/>
                  </a:lnTo>
                  <a:lnTo>
                    <a:pt x="987" y="334"/>
                  </a:lnTo>
                  <a:lnTo>
                    <a:pt x="368" y="124"/>
                  </a:lnTo>
                  <a:lnTo>
                    <a:pt x="432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0" name="Freeform 124">
              <a:extLst>
                <a:ext uri="{FF2B5EF4-FFF2-40B4-BE49-F238E27FC236}">
                  <a16:creationId xmlns:a16="http://schemas.microsoft.com/office/drawing/2014/main" id="{E5BDC9BB-FA8F-451A-B3B7-84A09F62E6B5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464176" y="3816351"/>
              <a:ext cx="427038" cy="306388"/>
            </a:xfrm>
            <a:custGeom>
              <a:avLst/>
              <a:gdLst>
                <a:gd name="T0" fmla="*/ 328 w 1193"/>
                <a:gd name="T1" fmla="*/ 202 h 856"/>
                <a:gd name="T2" fmla="*/ 420 w 1193"/>
                <a:gd name="T3" fmla="*/ 206 h 856"/>
                <a:gd name="T4" fmla="*/ 444 w 1193"/>
                <a:gd name="T5" fmla="*/ 217 h 856"/>
                <a:gd name="T6" fmla="*/ 546 w 1193"/>
                <a:gd name="T7" fmla="*/ 105 h 856"/>
                <a:gd name="T8" fmla="*/ 129 w 1193"/>
                <a:gd name="T9" fmla="*/ 150 h 856"/>
                <a:gd name="T10" fmla="*/ 359 w 1193"/>
                <a:gd name="T11" fmla="*/ 417 h 856"/>
                <a:gd name="T12" fmla="*/ 631 w 1193"/>
                <a:gd name="T13" fmla="*/ 403 h 856"/>
                <a:gd name="T14" fmla="*/ 895 w 1193"/>
                <a:gd name="T15" fmla="*/ 408 h 856"/>
                <a:gd name="T16" fmla="*/ 871 w 1193"/>
                <a:gd name="T17" fmla="*/ 485 h 856"/>
                <a:gd name="T18" fmla="*/ 772 w 1193"/>
                <a:gd name="T19" fmla="*/ 450 h 856"/>
                <a:gd name="T20" fmla="*/ 667 w 1193"/>
                <a:gd name="T21" fmla="*/ 620 h 856"/>
                <a:gd name="T22" fmla="*/ 1133 w 1193"/>
                <a:gd name="T23" fmla="*/ 539 h 856"/>
                <a:gd name="T24" fmla="*/ 962 w 1193"/>
                <a:gd name="T25" fmla="*/ 224 h 856"/>
                <a:gd name="T26" fmla="*/ 578 w 1193"/>
                <a:gd name="T27" fmla="*/ 230 h 856"/>
                <a:gd name="T28" fmla="*/ 340 w 1193"/>
                <a:gd name="T29" fmla="*/ 247 h 856"/>
                <a:gd name="T30" fmla="*/ 328 w 1193"/>
                <a:gd name="T31" fmla="*/ 20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93" h="856">
                  <a:moveTo>
                    <a:pt x="328" y="202"/>
                  </a:moveTo>
                  <a:cubicBezTo>
                    <a:pt x="348" y="188"/>
                    <a:pt x="383" y="192"/>
                    <a:pt x="420" y="206"/>
                  </a:cubicBezTo>
                  <a:cubicBezTo>
                    <a:pt x="430" y="210"/>
                    <a:pt x="444" y="217"/>
                    <a:pt x="444" y="217"/>
                  </a:cubicBezTo>
                  <a:lnTo>
                    <a:pt x="546" y="105"/>
                  </a:lnTo>
                  <a:cubicBezTo>
                    <a:pt x="521" y="89"/>
                    <a:pt x="280" y="0"/>
                    <a:pt x="129" y="150"/>
                  </a:cubicBezTo>
                  <a:cubicBezTo>
                    <a:pt x="0" y="279"/>
                    <a:pt x="273" y="400"/>
                    <a:pt x="359" y="417"/>
                  </a:cubicBezTo>
                  <a:cubicBezTo>
                    <a:pt x="419" y="428"/>
                    <a:pt x="496" y="431"/>
                    <a:pt x="631" y="403"/>
                  </a:cubicBezTo>
                  <a:cubicBezTo>
                    <a:pt x="766" y="375"/>
                    <a:pt x="839" y="349"/>
                    <a:pt x="895" y="408"/>
                  </a:cubicBezTo>
                  <a:cubicBezTo>
                    <a:pt x="926" y="442"/>
                    <a:pt x="899" y="483"/>
                    <a:pt x="871" y="485"/>
                  </a:cubicBezTo>
                  <a:cubicBezTo>
                    <a:pt x="825" y="490"/>
                    <a:pt x="772" y="450"/>
                    <a:pt x="772" y="450"/>
                  </a:cubicBezTo>
                  <a:lnTo>
                    <a:pt x="667" y="620"/>
                  </a:lnTo>
                  <a:cubicBezTo>
                    <a:pt x="667" y="620"/>
                    <a:pt x="983" y="856"/>
                    <a:pt x="1133" y="539"/>
                  </a:cubicBezTo>
                  <a:cubicBezTo>
                    <a:pt x="1193" y="412"/>
                    <a:pt x="1126" y="283"/>
                    <a:pt x="962" y="224"/>
                  </a:cubicBezTo>
                  <a:cubicBezTo>
                    <a:pt x="811" y="171"/>
                    <a:pt x="630" y="217"/>
                    <a:pt x="578" y="230"/>
                  </a:cubicBezTo>
                  <a:cubicBezTo>
                    <a:pt x="538" y="239"/>
                    <a:pt x="397" y="276"/>
                    <a:pt x="340" y="247"/>
                  </a:cubicBezTo>
                  <a:cubicBezTo>
                    <a:pt x="308" y="230"/>
                    <a:pt x="312" y="212"/>
                    <a:pt x="328" y="2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1" name="Freeform 125">
              <a:extLst>
                <a:ext uri="{FF2B5EF4-FFF2-40B4-BE49-F238E27FC236}">
                  <a16:creationId xmlns:a16="http://schemas.microsoft.com/office/drawing/2014/main" id="{4031FC77-EB32-43EC-A8D9-41DC00896BC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583239" y="433388"/>
              <a:ext cx="354013" cy="177800"/>
            </a:xfrm>
            <a:custGeom>
              <a:avLst/>
              <a:gdLst>
                <a:gd name="T0" fmla="*/ 268 w 987"/>
                <a:gd name="T1" fmla="*/ 234 h 498"/>
                <a:gd name="T2" fmla="*/ 910 w 987"/>
                <a:gd name="T3" fmla="*/ 498 h 498"/>
                <a:gd name="T4" fmla="*/ 987 w 987"/>
                <a:gd name="T5" fmla="*/ 334 h 498"/>
                <a:gd name="T6" fmla="*/ 368 w 987"/>
                <a:gd name="T7" fmla="*/ 124 h 498"/>
                <a:gd name="T8" fmla="*/ 432 w 987"/>
                <a:gd name="T9" fmla="*/ 55 h 498"/>
                <a:gd name="T10" fmla="*/ 260 w 987"/>
                <a:gd name="T11" fmla="*/ 0 h 498"/>
                <a:gd name="T12" fmla="*/ 0 w 987"/>
                <a:gd name="T13" fmla="*/ 227 h 498"/>
                <a:gd name="T14" fmla="*/ 200 w 987"/>
                <a:gd name="T15" fmla="*/ 304 h 498"/>
                <a:gd name="T16" fmla="*/ 268 w 987"/>
                <a:gd name="T17" fmla="*/ 234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7" h="498">
                  <a:moveTo>
                    <a:pt x="268" y="234"/>
                  </a:moveTo>
                  <a:lnTo>
                    <a:pt x="910" y="498"/>
                  </a:lnTo>
                  <a:lnTo>
                    <a:pt x="987" y="334"/>
                  </a:lnTo>
                  <a:lnTo>
                    <a:pt x="368" y="124"/>
                  </a:lnTo>
                  <a:lnTo>
                    <a:pt x="432" y="55"/>
                  </a:lnTo>
                  <a:lnTo>
                    <a:pt x="260" y="0"/>
                  </a:lnTo>
                  <a:lnTo>
                    <a:pt x="0" y="227"/>
                  </a:lnTo>
                  <a:lnTo>
                    <a:pt x="200" y="304"/>
                  </a:lnTo>
                  <a:lnTo>
                    <a:pt x="268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2" name="Freeform 126">
              <a:extLst>
                <a:ext uri="{FF2B5EF4-FFF2-40B4-BE49-F238E27FC236}">
                  <a16:creationId xmlns:a16="http://schemas.microsoft.com/office/drawing/2014/main" id="{187EDCB7-6F14-4151-A53B-05B973950FC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697414" y="2787651"/>
              <a:ext cx="368300" cy="334963"/>
            </a:xfrm>
            <a:custGeom>
              <a:avLst/>
              <a:gdLst>
                <a:gd name="T0" fmla="*/ 0 w 1027"/>
                <a:gd name="T1" fmla="*/ 180 h 932"/>
                <a:gd name="T2" fmla="*/ 348 w 1027"/>
                <a:gd name="T3" fmla="*/ 932 h 932"/>
                <a:gd name="T4" fmla="*/ 1027 w 1027"/>
                <a:gd name="T5" fmla="*/ 643 h 932"/>
                <a:gd name="T6" fmla="*/ 867 w 1027"/>
                <a:gd name="T7" fmla="*/ 402 h 932"/>
                <a:gd name="T8" fmla="*/ 560 w 1027"/>
                <a:gd name="T9" fmla="*/ 560 h 932"/>
                <a:gd name="T10" fmla="*/ 251 w 1027"/>
                <a:gd name="T11" fmla="*/ 0 h 932"/>
                <a:gd name="T12" fmla="*/ 0 w 1027"/>
                <a:gd name="T13" fmla="*/ 18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7" h="932">
                  <a:moveTo>
                    <a:pt x="0" y="180"/>
                  </a:moveTo>
                  <a:lnTo>
                    <a:pt x="348" y="932"/>
                  </a:lnTo>
                  <a:lnTo>
                    <a:pt x="1027" y="643"/>
                  </a:lnTo>
                  <a:lnTo>
                    <a:pt x="867" y="402"/>
                  </a:lnTo>
                  <a:lnTo>
                    <a:pt x="560" y="560"/>
                  </a:lnTo>
                  <a:lnTo>
                    <a:pt x="251" y="0"/>
                  </a:lnTo>
                  <a:lnTo>
                    <a:pt x="0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3" name="Freeform 127">
              <a:extLst>
                <a:ext uri="{FF2B5EF4-FFF2-40B4-BE49-F238E27FC236}">
                  <a16:creationId xmlns:a16="http://schemas.microsoft.com/office/drawing/2014/main" id="{3875E62A-6954-4D2D-83A2-62D34AC33F81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726364" y="2557463"/>
              <a:ext cx="265113" cy="141288"/>
            </a:xfrm>
            <a:custGeom>
              <a:avLst/>
              <a:gdLst>
                <a:gd name="T0" fmla="*/ 694 w 742"/>
                <a:gd name="T1" fmla="*/ 279 h 392"/>
                <a:gd name="T2" fmla="*/ 601 w 742"/>
                <a:gd name="T3" fmla="*/ 94 h 392"/>
                <a:gd name="T4" fmla="*/ 306 w 742"/>
                <a:gd name="T5" fmla="*/ 10 h 392"/>
                <a:gd name="T6" fmla="*/ 45 w 742"/>
                <a:gd name="T7" fmla="*/ 94 h 392"/>
                <a:gd name="T8" fmla="*/ 149 w 742"/>
                <a:gd name="T9" fmla="*/ 279 h 392"/>
                <a:gd name="T10" fmla="*/ 462 w 742"/>
                <a:gd name="T11" fmla="*/ 378 h 392"/>
                <a:gd name="T12" fmla="*/ 694 w 742"/>
                <a:gd name="T13" fmla="*/ 279 h 392"/>
                <a:gd name="T14" fmla="*/ 553 w 742"/>
                <a:gd name="T15" fmla="*/ 232 h 392"/>
                <a:gd name="T16" fmla="*/ 478 w 742"/>
                <a:gd name="T17" fmla="*/ 245 h 392"/>
                <a:gd name="T18" fmla="*/ 232 w 742"/>
                <a:gd name="T19" fmla="*/ 171 h 392"/>
                <a:gd name="T20" fmla="*/ 186 w 742"/>
                <a:gd name="T21" fmla="*/ 121 h 392"/>
                <a:gd name="T22" fmla="*/ 274 w 742"/>
                <a:gd name="T23" fmla="*/ 117 h 392"/>
                <a:gd name="T24" fmla="*/ 507 w 742"/>
                <a:gd name="T25" fmla="*/ 187 h 392"/>
                <a:gd name="T26" fmla="*/ 553 w 742"/>
                <a:gd name="T27" fmla="*/ 23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2" h="392">
                  <a:moveTo>
                    <a:pt x="694" y="279"/>
                  </a:moveTo>
                  <a:cubicBezTo>
                    <a:pt x="742" y="172"/>
                    <a:pt x="663" y="122"/>
                    <a:pt x="601" y="94"/>
                  </a:cubicBezTo>
                  <a:cubicBezTo>
                    <a:pt x="539" y="66"/>
                    <a:pt x="366" y="19"/>
                    <a:pt x="306" y="10"/>
                  </a:cubicBezTo>
                  <a:cubicBezTo>
                    <a:pt x="247" y="0"/>
                    <a:pt x="125" y="1"/>
                    <a:pt x="45" y="94"/>
                  </a:cubicBezTo>
                  <a:cubicBezTo>
                    <a:pt x="3" y="143"/>
                    <a:pt x="0" y="228"/>
                    <a:pt x="149" y="279"/>
                  </a:cubicBezTo>
                  <a:cubicBezTo>
                    <a:pt x="298" y="330"/>
                    <a:pt x="399" y="365"/>
                    <a:pt x="462" y="378"/>
                  </a:cubicBezTo>
                  <a:cubicBezTo>
                    <a:pt x="526" y="392"/>
                    <a:pt x="645" y="386"/>
                    <a:pt x="694" y="279"/>
                  </a:cubicBezTo>
                  <a:close/>
                  <a:moveTo>
                    <a:pt x="553" y="232"/>
                  </a:moveTo>
                  <a:cubicBezTo>
                    <a:pt x="541" y="254"/>
                    <a:pt x="506" y="251"/>
                    <a:pt x="478" y="245"/>
                  </a:cubicBezTo>
                  <a:cubicBezTo>
                    <a:pt x="449" y="239"/>
                    <a:pt x="259" y="180"/>
                    <a:pt x="232" y="171"/>
                  </a:cubicBezTo>
                  <a:cubicBezTo>
                    <a:pt x="205" y="161"/>
                    <a:pt x="166" y="143"/>
                    <a:pt x="186" y="121"/>
                  </a:cubicBezTo>
                  <a:cubicBezTo>
                    <a:pt x="206" y="98"/>
                    <a:pt x="251" y="110"/>
                    <a:pt x="274" y="117"/>
                  </a:cubicBezTo>
                  <a:cubicBezTo>
                    <a:pt x="297" y="124"/>
                    <a:pt x="488" y="180"/>
                    <a:pt x="507" y="187"/>
                  </a:cubicBezTo>
                  <a:cubicBezTo>
                    <a:pt x="525" y="194"/>
                    <a:pt x="564" y="210"/>
                    <a:pt x="553" y="2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4" name="Freeform 128">
              <a:extLst>
                <a:ext uri="{FF2B5EF4-FFF2-40B4-BE49-F238E27FC236}">
                  <a16:creationId xmlns:a16="http://schemas.microsoft.com/office/drawing/2014/main" id="{7F89E7CF-9722-4261-9868-375E959A8D7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640389" y="5365751"/>
              <a:ext cx="266700" cy="139700"/>
            </a:xfrm>
            <a:custGeom>
              <a:avLst/>
              <a:gdLst>
                <a:gd name="T0" fmla="*/ 602 w 743"/>
                <a:gd name="T1" fmla="*/ 94 h 392"/>
                <a:gd name="T2" fmla="*/ 307 w 743"/>
                <a:gd name="T3" fmla="*/ 10 h 392"/>
                <a:gd name="T4" fmla="*/ 46 w 743"/>
                <a:gd name="T5" fmla="*/ 94 h 392"/>
                <a:gd name="T6" fmla="*/ 149 w 743"/>
                <a:gd name="T7" fmla="*/ 279 h 392"/>
                <a:gd name="T8" fmla="*/ 463 w 743"/>
                <a:gd name="T9" fmla="*/ 378 h 392"/>
                <a:gd name="T10" fmla="*/ 695 w 743"/>
                <a:gd name="T11" fmla="*/ 279 h 392"/>
                <a:gd name="T12" fmla="*/ 602 w 743"/>
                <a:gd name="T13" fmla="*/ 94 h 392"/>
                <a:gd name="T14" fmla="*/ 554 w 743"/>
                <a:gd name="T15" fmla="*/ 232 h 392"/>
                <a:gd name="T16" fmla="*/ 478 w 743"/>
                <a:gd name="T17" fmla="*/ 245 h 392"/>
                <a:gd name="T18" fmla="*/ 233 w 743"/>
                <a:gd name="T19" fmla="*/ 171 h 392"/>
                <a:gd name="T20" fmla="*/ 187 w 743"/>
                <a:gd name="T21" fmla="*/ 121 h 392"/>
                <a:gd name="T22" fmla="*/ 275 w 743"/>
                <a:gd name="T23" fmla="*/ 117 h 392"/>
                <a:gd name="T24" fmla="*/ 507 w 743"/>
                <a:gd name="T25" fmla="*/ 187 h 392"/>
                <a:gd name="T26" fmla="*/ 554 w 743"/>
                <a:gd name="T27" fmla="*/ 23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3" h="392">
                  <a:moveTo>
                    <a:pt x="602" y="94"/>
                  </a:moveTo>
                  <a:cubicBezTo>
                    <a:pt x="540" y="66"/>
                    <a:pt x="366" y="19"/>
                    <a:pt x="307" y="10"/>
                  </a:cubicBezTo>
                  <a:cubicBezTo>
                    <a:pt x="248" y="0"/>
                    <a:pt x="125" y="0"/>
                    <a:pt x="46" y="94"/>
                  </a:cubicBezTo>
                  <a:cubicBezTo>
                    <a:pt x="4" y="143"/>
                    <a:pt x="0" y="228"/>
                    <a:pt x="149" y="279"/>
                  </a:cubicBezTo>
                  <a:cubicBezTo>
                    <a:pt x="298" y="330"/>
                    <a:pt x="400" y="365"/>
                    <a:pt x="463" y="378"/>
                  </a:cubicBezTo>
                  <a:cubicBezTo>
                    <a:pt x="527" y="392"/>
                    <a:pt x="646" y="386"/>
                    <a:pt x="695" y="279"/>
                  </a:cubicBezTo>
                  <a:cubicBezTo>
                    <a:pt x="743" y="172"/>
                    <a:pt x="664" y="122"/>
                    <a:pt x="602" y="94"/>
                  </a:cubicBezTo>
                  <a:close/>
                  <a:moveTo>
                    <a:pt x="554" y="232"/>
                  </a:moveTo>
                  <a:cubicBezTo>
                    <a:pt x="542" y="254"/>
                    <a:pt x="507" y="251"/>
                    <a:pt x="478" y="245"/>
                  </a:cubicBezTo>
                  <a:cubicBezTo>
                    <a:pt x="450" y="239"/>
                    <a:pt x="259" y="180"/>
                    <a:pt x="233" y="171"/>
                  </a:cubicBezTo>
                  <a:cubicBezTo>
                    <a:pt x="206" y="161"/>
                    <a:pt x="167" y="143"/>
                    <a:pt x="187" y="121"/>
                  </a:cubicBezTo>
                  <a:cubicBezTo>
                    <a:pt x="206" y="98"/>
                    <a:pt x="252" y="110"/>
                    <a:pt x="275" y="117"/>
                  </a:cubicBezTo>
                  <a:cubicBezTo>
                    <a:pt x="298" y="124"/>
                    <a:pt x="489" y="180"/>
                    <a:pt x="507" y="187"/>
                  </a:cubicBezTo>
                  <a:cubicBezTo>
                    <a:pt x="526" y="194"/>
                    <a:pt x="565" y="210"/>
                    <a:pt x="554" y="2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5" name="Freeform 129">
              <a:extLst>
                <a:ext uri="{FF2B5EF4-FFF2-40B4-BE49-F238E27FC236}">
                  <a16:creationId xmlns:a16="http://schemas.microsoft.com/office/drawing/2014/main" id="{36567671-5BCE-4F11-BC62-36AFFAD2532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448176" y="2860676"/>
              <a:ext cx="249238" cy="366713"/>
            </a:xfrm>
            <a:custGeom>
              <a:avLst/>
              <a:gdLst>
                <a:gd name="T0" fmla="*/ 401 w 694"/>
                <a:gd name="T1" fmla="*/ 191 h 1024"/>
                <a:gd name="T2" fmla="*/ 376 w 694"/>
                <a:gd name="T3" fmla="*/ 466 h 1024"/>
                <a:gd name="T4" fmla="*/ 241 w 694"/>
                <a:gd name="T5" fmla="*/ 306 h 1024"/>
                <a:gd name="T6" fmla="*/ 0 w 694"/>
                <a:gd name="T7" fmla="*/ 479 h 1024"/>
                <a:gd name="T8" fmla="*/ 281 w 694"/>
                <a:gd name="T9" fmla="*/ 710 h 1024"/>
                <a:gd name="T10" fmla="*/ 361 w 694"/>
                <a:gd name="T11" fmla="*/ 1024 h 1024"/>
                <a:gd name="T12" fmla="*/ 694 w 694"/>
                <a:gd name="T13" fmla="*/ 881 h 1024"/>
                <a:gd name="T14" fmla="*/ 600 w 694"/>
                <a:gd name="T15" fmla="*/ 539 h 1024"/>
                <a:gd name="T16" fmla="*/ 667 w 694"/>
                <a:gd name="T17" fmla="*/ 0 h 1024"/>
                <a:gd name="T18" fmla="*/ 401 w 694"/>
                <a:gd name="T19" fmla="*/ 191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4" h="1024">
                  <a:moveTo>
                    <a:pt x="401" y="191"/>
                  </a:moveTo>
                  <a:lnTo>
                    <a:pt x="376" y="466"/>
                  </a:lnTo>
                  <a:lnTo>
                    <a:pt x="241" y="306"/>
                  </a:lnTo>
                  <a:lnTo>
                    <a:pt x="0" y="479"/>
                  </a:lnTo>
                  <a:lnTo>
                    <a:pt x="281" y="710"/>
                  </a:lnTo>
                  <a:lnTo>
                    <a:pt x="361" y="1024"/>
                  </a:lnTo>
                  <a:lnTo>
                    <a:pt x="694" y="881"/>
                  </a:lnTo>
                  <a:lnTo>
                    <a:pt x="600" y="539"/>
                  </a:lnTo>
                  <a:lnTo>
                    <a:pt x="667" y="0"/>
                  </a:lnTo>
                  <a:lnTo>
                    <a:pt x="401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6" name="Freeform 130">
              <a:extLst>
                <a:ext uri="{FF2B5EF4-FFF2-40B4-BE49-F238E27FC236}">
                  <a16:creationId xmlns:a16="http://schemas.microsoft.com/office/drawing/2014/main" id="{D5B3B6DB-0ABB-4C02-AB74-A88BA5F35860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627564" y="3833813"/>
              <a:ext cx="311150" cy="519113"/>
            </a:xfrm>
            <a:custGeom>
              <a:avLst/>
              <a:gdLst>
                <a:gd name="T0" fmla="*/ 868 w 868"/>
                <a:gd name="T1" fmla="*/ 1233 h 1448"/>
                <a:gd name="T2" fmla="*/ 308 w 868"/>
                <a:gd name="T3" fmla="*/ 0 h 1448"/>
                <a:gd name="T4" fmla="*/ 0 w 868"/>
                <a:gd name="T5" fmla="*/ 10 h 1448"/>
                <a:gd name="T6" fmla="*/ 563 w 868"/>
                <a:gd name="T7" fmla="*/ 1448 h 1448"/>
                <a:gd name="T8" fmla="*/ 868 w 868"/>
                <a:gd name="T9" fmla="*/ 1233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8" h="1448">
                  <a:moveTo>
                    <a:pt x="868" y="1233"/>
                  </a:moveTo>
                  <a:lnTo>
                    <a:pt x="308" y="0"/>
                  </a:lnTo>
                  <a:lnTo>
                    <a:pt x="0" y="10"/>
                  </a:lnTo>
                  <a:lnTo>
                    <a:pt x="563" y="1448"/>
                  </a:lnTo>
                  <a:lnTo>
                    <a:pt x="868" y="12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7" name="Freeform 131">
              <a:extLst>
                <a:ext uri="{FF2B5EF4-FFF2-40B4-BE49-F238E27FC236}">
                  <a16:creationId xmlns:a16="http://schemas.microsoft.com/office/drawing/2014/main" id="{3D1D4D25-BFCF-4F18-9D27-BC638D021C6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799014" y="2224088"/>
              <a:ext cx="352425" cy="384175"/>
            </a:xfrm>
            <a:custGeom>
              <a:avLst/>
              <a:gdLst>
                <a:gd name="T0" fmla="*/ 913 w 983"/>
                <a:gd name="T1" fmla="*/ 526 h 1071"/>
                <a:gd name="T2" fmla="*/ 650 w 983"/>
                <a:gd name="T3" fmla="*/ 169 h 1071"/>
                <a:gd name="T4" fmla="*/ 377 w 983"/>
                <a:gd name="T5" fmla="*/ 11 h 1071"/>
                <a:gd name="T6" fmla="*/ 0 w 983"/>
                <a:gd name="T7" fmla="*/ 11 h 1071"/>
                <a:gd name="T8" fmla="*/ 496 w 983"/>
                <a:gd name="T9" fmla="*/ 1071 h 1071"/>
                <a:gd name="T10" fmla="*/ 871 w 983"/>
                <a:gd name="T11" fmla="*/ 805 h 1071"/>
                <a:gd name="T12" fmla="*/ 913 w 983"/>
                <a:gd name="T13" fmla="*/ 526 h 1071"/>
                <a:gd name="T14" fmla="*/ 675 w 983"/>
                <a:gd name="T15" fmla="*/ 635 h 1071"/>
                <a:gd name="T16" fmla="*/ 611 w 983"/>
                <a:gd name="T17" fmla="*/ 682 h 1071"/>
                <a:gd name="T18" fmla="*/ 307 w 983"/>
                <a:gd name="T19" fmla="*/ 141 h 1071"/>
                <a:gd name="T20" fmla="*/ 454 w 983"/>
                <a:gd name="T21" fmla="*/ 203 h 1071"/>
                <a:gd name="T22" fmla="*/ 671 w 983"/>
                <a:gd name="T23" fmla="*/ 528 h 1071"/>
                <a:gd name="T24" fmla="*/ 675 w 983"/>
                <a:gd name="T25" fmla="*/ 635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3" h="1071">
                  <a:moveTo>
                    <a:pt x="913" y="526"/>
                  </a:moveTo>
                  <a:cubicBezTo>
                    <a:pt x="879" y="462"/>
                    <a:pt x="765" y="308"/>
                    <a:pt x="650" y="169"/>
                  </a:cubicBezTo>
                  <a:cubicBezTo>
                    <a:pt x="536" y="29"/>
                    <a:pt x="447" y="23"/>
                    <a:pt x="377" y="11"/>
                  </a:cubicBezTo>
                  <a:cubicBezTo>
                    <a:pt x="307" y="0"/>
                    <a:pt x="0" y="11"/>
                    <a:pt x="0" y="11"/>
                  </a:cubicBezTo>
                  <a:lnTo>
                    <a:pt x="496" y="1071"/>
                  </a:lnTo>
                  <a:lnTo>
                    <a:pt x="871" y="805"/>
                  </a:lnTo>
                  <a:cubicBezTo>
                    <a:pt x="983" y="726"/>
                    <a:pt x="947" y="589"/>
                    <a:pt x="913" y="526"/>
                  </a:cubicBezTo>
                  <a:close/>
                  <a:moveTo>
                    <a:pt x="675" y="635"/>
                  </a:moveTo>
                  <a:cubicBezTo>
                    <a:pt x="661" y="653"/>
                    <a:pt x="611" y="682"/>
                    <a:pt x="611" y="682"/>
                  </a:cubicBezTo>
                  <a:lnTo>
                    <a:pt x="307" y="141"/>
                  </a:lnTo>
                  <a:cubicBezTo>
                    <a:pt x="397" y="116"/>
                    <a:pt x="436" y="177"/>
                    <a:pt x="454" y="203"/>
                  </a:cubicBezTo>
                  <a:cubicBezTo>
                    <a:pt x="493" y="261"/>
                    <a:pt x="620" y="446"/>
                    <a:pt x="671" y="528"/>
                  </a:cubicBezTo>
                  <a:cubicBezTo>
                    <a:pt x="701" y="577"/>
                    <a:pt x="695" y="610"/>
                    <a:pt x="675" y="6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8" name="Freeform 132">
              <a:extLst>
                <a:ext uri="{FF2B5EF4-FFF2-40B4-BE49-F238E27FC236}">
                  <a16:creationId xmlns:a16="http://schemas.microsoft.com/office/drawing/2014/main" id="{E1B61786-C9A1-4115-B905-8E06440AC42B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421314" y="5514976"/>
              <a:ext cx="385763" cy="276225"/>
            </a:xfrm>
            <a:custGeom>
              <a:avLst/>
              <a:gdLst>
                <a:gd name="T0" fmla="*/ 866 w 1074"/>
                <a:gd name="T1" fmla="*/ 202 h 770"/>
                <a:gd name="T2" fmla="*/ 520 w 1074"/>
                <a:gd name="T3" fmla="*/ 207 h 770"/>
                <a:gd name="T4" fmla="*/ 306 w 1074"/>
                <a:gd name="T5" fmla="*/ 222 h 770"/>
                <a:gd name="T6" fmla="*/ 296 w 1074"/>
                <a:gd name="T7" fmla="*/ 181 h 770"/>
                <a:gd name="T8" fmla="*/ 378 w 1074"/>
                <a:gd name="T9" fmla="*/ 185 h 770"/>
                <a:gd name="T10" fmla="*/ 400 w 1074"/>
                <a:gd name="T11" fmla="*/ 196 h 770"/>
                <a:gd name="T12" fmla="*/ 491 w 1074"/>
                <a:gd name="T13" fmla="*/ 94 h 770"/>
                <a:gd name="T14" fmla="*/ 117 w 1074"/>
                <a:gd name="T15" fmla="*/ 135 h 770"/>
                <a:gd name="T16" fmla="*/ 323 w 1074"/>
                <a:gd name="T17" fmla="*/ 375 h 770"/>
                <a:gd name="T18" fmla="*/ 568 w 1074"/>
                <a:gd name="T19" fmla="*/ 363 h 770"/>
                <a:gd name="T20" fmla="*/ 805 w 1074"/>
                <a:gd name="T21" fmla="*/ 367 h 770"/>
                <a:gd name="T22" fmla="*/ 784 w 1074"/>
                <a:gd name="T23" fmla="*/ 437 h 770"/>
                <a:gd name="T24" fmla="*/ 695 w 1074"/>
                <a:gd name="T25" fmla="*/ 405 h 770"/>
                <a:gd name="T26" fmla="*/ 601 w 1074"/>
                <a:gd name="T27" fmla="*/ 558 h 770"/>
                <a:gd name="T28" fmla="*/ 1020 w 1074"/>
                <a:gd name="T29" fmla="*/ 485 h 770"/>
                <a:gd name="T30" fmla="*/ 866 w 1074"/>
                <a:gd name="T31" fmla="*/ 202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74" h="770">
                  <a:moveTo>
                    <a:pt x="866" y="202"/>
                  </a:moveTo>
                  <a:cubicBezTo>
                    <a:pt x="730" y="154"/>
                    <a:pt x="567" y="196"/>
                    <a:pt x="520" y="207"/>
                  </a:cubicBezTo>
                  <a:cubicBezTo>
                    <a:pt x="485" y="215"/>
                    <a:pt x="358" y="248"/>
                    <a:pt x="306" y="222"/>
                  </a:cubicBezTo>
                  <a:cubicBezTo>
                    <a:pt x="277" y="207"/>
                    <a:pt x="281" y="191"/>
                    <a:pt x="296" y="181"/>
                  </a:cubicBezTo>
                  <a:cubicBezTo>
                    <a:pt x="314" y="169"/>
                    <a:pt x="345" y="173"/>
                    <a:pt x="378" y="185"/>
                  </a:cubicBezTo>
                  <a:cubicBezTo>
                    <a:pt x="387" y="189"/>
                    <a:pt x="400" y="196"/>
                    <a:pt x="400" y="196"/>
                  </a:cubicBezTo>
                  <a:lnTo>
                    <a:pt x="491" y="94"/>
                  </a:lnTo>
                  <a:cubicBezTo>
                    <a:pt x="469" y="80"/>
                    <a:pt x="252" y="0"/>
                    <a:pt x="117" y="135"/>
                  </a:cubicBezTo>
                  <a:cubicBezTo>
                    <a:pt x="0" y="251"/>
                    <a:pt x="246" y="360"/>
                    <a:pt x="323" y="375"/>
                  </a:cubicBezTo>
                  <a:cubicBezTo>
                    <a:pt x="378" y="385"/>
                    <a:pt x="447" y="388"/>
                    <a:pt x="568" y="363"/>
                  </a:cubicBezTo>
                  <a:cubicBezTo>
                    <a:pt x="689" y="337"/>
                    <a:pt x="755" y="314"/>
                    <a:pt x="805" y="367"/>
                  </a:cubicBezTo>
                  <a:cubicBezTo>
                    <a:pt x="834" y="398"/>
                    <a:pt x="809" y="434"/>
                    <a:pt x="784" y="437"/>
                  </a:cubicBezTo>
                  <a:cubicBezTo>
                    <a:pt x="743" y="441"/>
                    <a:pt x="695" y="405"/>
                    <a:pt x="695" y="405"/>
                  </a:cubicBezTo>
                  <a:lnTo>
                    <a:pt x="601" y="558"/>
                  </a:lnTo>
                  <a:cubicBezTo>
                    <a:pt x="601" y="558"/>
                    <a:pt x="885" y="770"/>
                    <a:pt x="1020" y="485"/>
                  </a:cubicBezTo>
                  <a:cubicBezTo>
                    <a:pt x="1074" y="371"/>
                    <a:pt x="1014" y="254"/>
                    <a:pt x="866" y="2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9" name="Freeform 133">
              <a:extLst>
                <a:ext uri="{FF2B5EF4-FFF2-40B4-BE49-F238E27FC236}">
                  <a16:creationId xmlns:a16="http://schemas.microsoft.com/office/drawing/2014/main" id="{0F4C54DE-A0E9-4B1F-A6E0-5426A6E3237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886326" y="2652713"/>
              <a:ext cx="325438" cy="355600"/>
            </a:xfrm>
            <a:custGeom>
              <a:avLst/>
              <a:gdLst>
                <a:gd name="T0" fmla="*/ 562 w 906"/>
                <a:gd name="T1" fmla="*/ 994 h 994"/>
                <a:gd name="T2" fmla="*/ 906 w 906"/>
                <a:gd name="T3" fmla="*/ 847 h 994"/>
                <a:gd name="T4" fmla="*/ 250 w 906"/>
                <a:gd name="T5" fmla="*/ 0 h 994"/>
                <a:gd name="T6" fmla="*/ 0 w 906"/>
                <a:gd name="T7" fmla="*/ 179 h 994"/>
                <a:gd name="T8" fmla="*/ 562 w 906"/>
                <a:gd name="T9" fmla="*/ 994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6" h="994">
                  <a:moveTo>
                    <a:pt x="562" y="994"/>
                  </a:moveTo>
                  <a:lnTo>
                    <a:pt x="906" y="847"/>
                  </a:lnTo>
                  <a:lnTo>
                    <a:pt x="250" y="0"/>
                  </a:lnTo>
                  <a:lnTo>
                    <a:pt x="0" y="179"/>
                  </a:lnTo>
                  <a:lnTo>
                    <a:pt x="562" y="9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0" name="Freeform 134">
              <a:extLst>
                <a:ext uri="{FF2B5EF4-FFF2-40B4-BE49-F238E27FC236}">
                  <a16:creationId xmlns:a16="http://schemas.microsoft.com/office/drawing/2014/main" id="{25E4417C-6024-4402-8F2A-B06E81C60C30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478339" y="5559426"/>
              <a:ext cx="350838" cy="635000"/>
            </a:xfrm>
            <a:custGeom>
              <a:avLst/>
              <a:gdLst>
                <a:gd name="T0" fmla="*/ 690 w 980"/>
                <a:gd name="T1" fmla="*/ 1470 h 1768"/>
                <a:gd name="T2" fmla="*/ 980 w 980"/>
                <a:gd name="T3" fmla="*/ 1264 h 1768"/>
                <a:gd name="T4" fmla="*/ 383 w 980"/>
                <a:gd name="T5" fmla="*/ 0 h 1768"/>
                <a:gd name="T6" fmla="*/ 0 w 980"/>
                <a:gd name="T7" fmla="*/ 284 h 1768"/>
                <a:gd name="T8" fmla="*/ 268 w 980"/>
                <a:gd name="T9" fmla="*/ 1768 h 1768"/>
                <a:gd name="T10" fmla="*/ 528 w 980"/>
                <a:gd name="T11" fmla="*/ 1585 h 1768"/>
                <a:gd name="T12" fmla="*/ 440 w 980"/>
                <a:gd name="T13" fmla="*/ 1207 h 1768"/>
                <a:gd name="T14" fmla="*/ 548 w 980"/>
                <a:gd name="T15" fmla="*/ 1123 h 1768"/>
                <a:gd name="T16" fmla="*/ 690 w 980"/>
                <a:gd name="T17" fmla="*/ 1470 h 1768"/>
                <a:gd name="T18" fmla="*/ 376 w 980"/>
                <a:gd name="T19" fmla="*/ 927 h 1768"/>
                <a:gd name="T20" fmla="*/ 284 w 980"/>
                <a:gd name="T21" fmla="*/ 501 h 1768"/>
                <a:gd name="T22" fmla="*/ 288 w 980"/>
                <a:gd name="T23" fmla="*/ 498 h 1768"/>
                <a:gd name="T24" fmla="*/ 445 w 980"/>
                <a:gd name="T25" fmla="*/ 873 h 1768"/>
                <a:gd name="T26" fmla="*/ 376 w 980"/>
                <a:gd name="T27" fmla="*/ 927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0" h="1768">
                  <a:moveTo>
                    <a:pt x="690" y="1470"/>
                  </a:moveTo>
                  <a:lnTo>
                    <a:pt x="980" y="1264"/>
                  </a:lnTo>
                  <a:lnTo>
                    <a:pt x="383" y="0"/>
                  </a:lnTo>
                  <a:lnTo>
                    <a:pt x="0" y="284"/>
                  </a:lnTo>
                  <a:lnTo>
                    <a:pt x="268" y="1768"/>
                  </a:lnTo>
                  <a:lnTo>
                    <a:pt x="528" y="1585"/>
                  </a:lnTo>
                  <a:lnTo>
                    <a:pt x="440" y="1207"/>
                  </a:lnTo>
                  <a:lnTo>
                    <a:pt x="548" y="1123"/>
                  </a:lnTo>
                  <a:lnTo>
                    <a:pt x="690" y="1470"/>
                  </a:lnTo>
                  <a:close/>
                  <a:moveTo>
                    <a:pt x="376" y="927"/>
                  </a:moveTo>
                  <a:lnTo>
                    <a:pt x="284" y="501"/>
                  </a:lnTo>
                  <a:lnTo>
                    <a:pt x="288" y="498"/>
                  </a:lnTo>
                  <a:lnTo>
                    <a:pt x="445" y="873"/>
                  </a:lnTo>
                  <a:lnTo>
                    <a:pt x="376" y="9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1" name="Freeform 135">
              <a:extLst>
                <a:ext uri="{FF2B5EF4-FFF2-40B4-BE49-F238E27FC236}">
                  <a16:creationId xmlns:a16="http://schemas.microsoft.com/office/drawing/2014/main" id="{E3E1C3C4-B063-4E33-ACBB-4C400316019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668839" y="2228851"/>
              <a:ext cx="280988" cy="466725"/>
            </a:xfrm>
            <a:custGeom>
              <a:avLst/>
              <a:gdLst>
                <a:gd name="T0" fmla="*/ 0 w 782"/>
                <a:gd name="T1" fmla="*/ 9 h 1303"/>
                <a:gd name="T2" fmla="*/ 507 w 782"/>
                <a:gd name="T3" fmla="*/ 1303 h 1303"/>
                <a:gd name="T4" fmla="*/ 782 w 782"/>
                <a:gd name="T5" fmla="*/ 1109 h 1303"/>
                <a:gd name="T6" fmla="*/ 278 w 782"/>
                <a:gd name="T7" fmla="*/ 0 h 1303"/>
                <a:gd name="T8" fmla="*/ 0 w 782"/>
                <a:gd name="T9" fmla="*/ 9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1303">
                  <a:moveTo>
                    <a:pt x="0" y="9"/>
                  </a:moveTo>
                  <a:lnTo>
                    <a:pt x="507" y="1303"/>
                  </a:lnTo>
                  <a:lnTo>
                    <a:pt x="782" y="1109"/>
                  </a:lnTo>
                  <a:lnTo>
                    <a:pt x="278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2" name="Freeform 136">
              <a:extLst>
                <a:ext uri="{FF2B5EF4-FFF2-40B4-BE49-F238E27FC236}">
                  <a16:creationId xmlns:a16="http://schemas.microsoft.com/office/drawing/2014/main" id="{37637F56-FDC5-4F1F-8E0E-6508B5B4CD3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381501" y="1233488"/>
              <a:ext cx="276225" cy="407988"/>
            </a:xfrm>
            <a:custGeom>
              <a:avLst/>
              <a:gdLst>
                <a:gd name="T0" fmla="*/ 446 w 771"/>
                <a:gd name="T1" fmla="*/ 211 h 1137"/>
                <a:gd name="T2" fmla="*/ 418 w 771"/>
                <a:gd name="T3" fmla="*/ 517 h 1137"/>
                <a:gd name="T4" fmla="*/ 267 w 771"/>
                <a:gd name="T5" fmla="*/ 339 h 1137"/>
                <a:gd name="T6" fmla="*/ 0 w 771"/>
                <a:gd name="T7" fmla="*/ 531 h 1137"/>
                <a:gd name="T8" fmla="*/ 312 w 771"/>
                <a:gd name="T9" fmla="*/ 789 h 1137"/>
                <a:gd name="T10" fmla="*/ 401 w 771"/>
                <a:gd name="T11" fmla="*/ 1137 h 1137"/>
                <a:gd name="T12" fmla="*/ 771 w 771"/>
                <a:gd name="T13" fmla="*/ 979 h 1137"/>
                <a:gd name="T14" fmla="*/ 666 w 771"/>
                <a:gd name="T15" fmla="*/ 598 h 1137"/>
                <a:gd name="T16" fmla="*/ 741 w 771"/>
                <a:gd name="T17" fmla="*/ 0 h 1137"/>
                <a:gd name="T18" fmla="*/ 446 w 771"/>
                <a:gd name="T19" fmla="*/ 211 h 1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1" h="1137">
                  <a:moveTo>
                    <a:pt x="446" y="211"/>
                  </a:moveTo>
                  <a:lnTo>
                    <a:pt x="418" y="517"/>
                  </a:lnTo>
                  <a:lnTo>
                    <a:pt x="267" y="339"/>
                  </a:lnTo>
                  <a:lnTo>
                    <a:pt x="0" y="531"/>
                  </a:lnTo>
                  <a:lnTo>
                    <a:pt x="312" y="789"/>
                  </a:lnTo>
                  <a:lnTo>
                    <a:pt x="401" y="1137"/>
                  </a:lnTo>
                  <a:lnTo>
                    <a:pt x="771" y="979"/>
                  </a:lnTo>
                  <a:lnTo>
                    <a:pt x="666" y="598"/>
                  </a:lnTo>
                  <a:lnTo>
                    <a:pt x="741" y="0"/>
                  </a:lnTo>
                  <a:lnTo>
                    <a:pt x="446" y="2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3" name="Freeform 137">
              <a:extLst>
                <a:ext uri="{FF2B5EF4-FFF2-40B4-BE49-F238E27FC236}">
                  <a16:creationId xmlns:a16="http://schemas.microsoft.com/office/drawing/2014/main" id="{4DD7ECCB-E2C6-4824-9824-D49CAF268E2A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237164" y="663576"/>
              <a:ext cx="444500" cy="522288"/>
            </a:xfrm>
            <a:custGeom>
              <a:avLst/>
              <a:gdLst>
                <a:gd name="T0" fmla="*/ 245 w 1239"/>
                <a:gd name="T1" fmla="*/ 212 h 1455"/>
                <a:gd name="T2" fmla="*/ 113 w 1239"/>
                <a:gd name="T3" fmla="*/ 327 h 1455"/>
                <a:gd name="T4" fmla="*/ 0 w 1239"/>
                <a:gd name="T5" fmla="*/ 408 h 1455"/>
                <a:gd name="T6" fmla="*/ 989 w 1239"/>
                <a:gd name="T7" fmla="*/ 1455 h 1455"/>
                <a:gd name="T8" fmla="*/ 1149 w 1239"/>
                <a:gd name="T9" fmla="*/ 1386 h 1455"/>
                <a:gd name="T10" fmla="*/ 1239 w 1239"/>
                <a:gd name="T11" fmla="*/ 1196 h 1455"/>
                <a:gd name="T12" fmla="*/ 915 w 1239"/>
                <a:gd name="T13" fmla="*/ 878 h 1455"/>
                <a:gd name="T14" fmla="*/ 772 w 1239"/>
                <a:gd name="T15" fmla="*/ 237 h 1455"/>
                <a:gd name="T16" fmla="*/ 245 w 1239"/>
                <a:gd name="T17" fmla="*/ 212 h 1455"/>
                <a:gd name="T18" fmla="*/ 501 w 1239"/>
                <a:gd name="T19" fmla="*/ 345 h 1455"/>
                <a:gd name="T20" fmla="*/ 738 w 1239"/>
                <a:gd name="T21" fmla="*/ 525 h 1455"/>
                <a:gd name="T22" fmla="*/ 737 w 1239"/>
                <a:gd name="T23" fmla="*/ 607 h 1455"/>
                <a:gd name="T24" fmla="*/ 693 w 1239"/>
                <a:gd name="T25" fmla="*/ 661 h 1455"/>
                <a:gd name="T26" fmla="*/ 419 w 1239"/>
                <a:gd name="T27" fmla="*/ 393 h 1455"/>
                <a:gd name="T28" fmla="*/ 457 w 1239"/>
                <a:gd name="T29" fmla="*/ 355 h 1455"/>
                <a:gd name="T30" fmla="*/ 501 w 1239"/>
                <a:gd name="T31" fmla="*/ 345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9" h="1455">
                  <a:moveTo>
                    <a:pt x="245" y="212"/>
                  </a:moveTo>
                  <a:cubicBezTo>
                    <a:pt x="210" y="241"/>
                    <a:pt x="113" y="327"/>
                    <a:pt x="113" y="327"/>
                  </a:cubicBezTo>
                  <a:lnTo>
                    <a:pt x="0" y="408"/>
                  </a:lnTo>
                  <a:lnTo>
                    <a:pt x="989" y="1455"/>
                  </a:lnTo>
                  <a:lnTo>
                    <a:pt x="1149" y="1386"/>
                  </a:lnTo>
                  <a:lnTo>
                    <a:pt x="1239" y="1196"/>
                  </a:lnTo>
                  <a:lnTo>
                    <a:pt x="915" y="878"/>
                  </a:lnTo>
                  <a:cubicBezTo>
                    <a:pt x="1046" y="686"/>
                    <a:pt x="1125" y="510"/>
                    <a:pt x="772" y="237"/>
                  </a:cubicBezTo>
                  <a:cubicBezTo>
                    <a:pt x="466" y="0"/>
                    <a:pt x="279" y="183"/>
                    <a:pt x="245" y="212"/>
                  </a:cubicBezTo>
                  <a:close/>
                  <a:moveTo>
                    <a:pt x="501" y="345"/>
                  </a:moveTo>
                  <a:cubicBezTo>
                    <a:pt x="558" y="347"/>
                    <a:pt x="696" y="453"/>
                    <a:pt x="738" y="525"/>
                  </a:cubicBezTo>
                  <a:cubicBezTo>
                    <a:pt x="758" y="560"/>
                    <a:pt x="753" y="585"/>
                    <a:pt x="737" y="607"/>
                  </a:cubicBezTo>
                  <a:cubicBezTo>
                    <a:pt x="718" y="633"/>
                    <a:pt x="693" y="661"/>
                    <a:pt x="693" y="661"/>
                  </a:cubicBezTo>
                  <a:lnTo>
                    <a:pt x="419" y="393"/>
                  </a:lnTo>
                  <a:cubicBezTo>
                    <a:pt x="419" y="393"/>
                    <a:pt x="439" y="370"/>
                    <a:pt x="457" y="355"/>
                  </a:cubicBezTo>
                  <a:cubicBezTo>
                    <a:pt x="467" y="347"/>
                    <a:pt x="480" y="344"/>
                    <a:pt x="501" y="3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4" name="Freeform 138">
              <a:extLst>
                <a:ext uri="{FF2B5EF4-FFF2-40B4-BE49-F238E27FC236}">
                  <a16:creationId xmlns:a16="http://schemas.microsoft.com/office/drawing/2014/main" id="{671B233C-4B87-4A43-8495-9A0C4CD72E8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529264" y="5441951"/>
              <a:ext cx="319088" cy="160338"/>
            </a:xfrm>
            <a:custGeom>
              <a:avLst/>
              <a:gdLst>
                <a:gd name="T0" fmla="*/ 389 w 888"/>
                <a:gd name="T1" fmla="*/ 48 h 447"/>
                <a:gd name="T2" fmla="*/ 234 w 888"/>
                <a:gd name="T3" fmla="*/ 0 h 447"/>
                <a:gd name="T4" fmla="*/ 0 w 888"/>
                <a:gd name="T5" fmla="*/ 203 h 447"/>
                <a:gd name="T6" fmla="*/ 180 w 888"/>
                <a:gd name="T7" fmla="*/ 273 h 447"/>
                <a:gd name="T8" fmla="*/ 241 w 888"/>
                <a:gd name="T9" fmla="*/ 210 h 447"/>
                <a:gd name="T10" fmla="*/ 818 w 888"/>
                <a:gd name="T11" fmla="*/ 447 h 447"/>
                <a:gd name="T12" fmla="*/ 888 w 888"/>
                <a:gd name="T13" fmla="*/ 300 h 447"/>
                <a:gd name="T14" fmla="*/ 331 w 888"/>
                <a:gd name="T15" fmla="*/ 111 h 447"/>
                <a:gd name="T16" fmla="*/ 389 w 888"/>
                <a:gd name="T17" fmla="*/ 48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8" h="447">
                  <a:moveTo>
                    <a:pt x="389" y="48"/>
                  </a:moveTo>
                  <a:lnTo>
                    <a:pt x="234" y="0"/>
                  </a:lnTo>
                  <a:lnTo>
                    <a:pt x="0" y="203"/>
                  </a:lnTo>
                  <a:lnTo>
                    <a:pt x="180" y="273"/>
                  </a:lnTo>
                  <a:lnTo>
                    <a:pt x="241" y="210"/>
                  </a:lnTo>
                  <a:lnTo>
                    <a:pt x="818" y="447"/>
                  </a:lnTo>
                  <a:lnTo>
                    <a:pt x="888" y="300"/>
                  </a:lnTo>
                  <a:lnTo>
                    <a:pt x="331" y="111"/>
                  </a:lnTo>
                  <a:lnTo>
                    <a:pt x="389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5" name="Freeform 139">
              <a:extLst>
                <a:ext uri="{FF2B5EF4-FFF2-40B4-BE49-F238E27FC236}">
                  <a16:creationId xmlns:a16="http://schemas.microsoft.com/office/drawing/2014/main" id="{B7C73D5F-48E8-4A37-8069-16FDC9ECAD51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422901" y="614363"/>
              <a:ext cx="387350" cy="304800"/>
            </a:xfrm>
            <a:custGeom>
              <a:avLst/>
              <a:gdLst>
                <a:gd name="T0" fmla="*/ 1079 w 1079"/>
                <a:gd name="T1" fmla="*/ 576 h 848"/>
                <a:gd name="T2" fmla="*/ 125 w 1079"/>
                <a:gd name="T3" fmla="*/ 0 h 848"/>
                <a:gd name="T4" fmla="*/ 0 w 1079"/>
                <a:gd name="T5" fmla="*/ 109 h 848"/>
                <a:gd name="T6" fmla="*/ 950 w 1079"/>
                <a:gd name="T7" fmla="*/ 848 h 848"/>
                <a:gd name="T8" fmla="*/ 1079 w 1079"/>
                <a:gd name="T9" fmla="*/ 576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848">
                  <a:moveTo>
                    <a:pt x="1079" y="576"/>
                  </a:moveTo>
                  <a:lnTo>
                    <a:pt x="125" y="0"/>
                  </a:lnTo>
                  <a:lnTo>
                    <a:pt x="0" y="109"/>
                  </a:lnTo>
                  <a:lnTo>
                    <a:pt x="950" y="848"/>
                  </a:lnTo>
                  <a:lnTo>
                    <a:pt x="1079" y="5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6" name="Freeform 140">
              <a:extLst>
                <a:ext uri="{FF2B5EF4-FFF2-40B4-BE49-F238E27FC236}">
                  <a16:creationId xmlns:a16="http://schemas.microsoft.com/office/drawing/2014/main" id="{E7F5E624-75A4-4381-A296-C315848D5326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022851" y="855663"/>
              <a:ext cx="473075" cy="454025"/>
            </a:xfrm>
            <a:custGeom>
              <a:avLst/>
              <a:gdLst>
                <a:gd name="T0" fmla="*/ 212 w 1320"/>
                <a:gd name="T1" fmla="*/ 120 h 1268"/>
                <a:gd name="T2" fmla="*/ 95 w 1320"/>
                <a:gd name="T3" fmla="*/ 594 h 1268"/>
                <a:gd name="T4" fmla="*/ 502 w 1320"/>
                <a:gd name="T5" fmla="*/ 1106 h 1268"/>
                <a:gd name="T6" fmla="*/ 1074 w 1320"/>
                <a:gd name="T7" fmla="*/ 1166 h 1268"/>
                <a:gd name="T8" fmla="*/ 1244 w 1320"/>
                <a:gd name="T9" fmla="*/ 728 h 1268"/>
                <a:gd name="T10" fmla="*/ 743 w 1320"/>
                <a:gd name="T11" fmla="*/ 156 h 1268"/>
                <a:gd name="T12" fmla="*/ 212 w 1320"/>
                <a:gd name="T13" fmla="*/ 120 h 1268"/>
                <a:gd name="T14" fmla="*/ 594 w 1320"/>
                <a:gd name="T15" fmla="*/ 468 h 1268"/>
                <a:gd name="T16" fmla="*/ 880 w 1320"/>
                <a:gd name="T17" fmla="*/ 800 h 1268"/>
                <a:gd name="T18" fmla="*/ 904 w 1320"/>
                <a:gd name="T19" fmla="*/ 971 h 1268"/>
                <a:gd name="T20" fmla="*/ 740 w 1320"/>
                <a:gd name="T21" fmla="*/ 900 h 1268"/>
                <a:gd name="T22" fmla="*/ 419 w 1320"/>
                <a:gd name="T23" fmla="*/ 526 h 1268"/>
                <a:gd name="T24" fmla="*/ 385 w 1320"/>
                <a:gd name="T25" fmla="*/ 350 h 1268"/>
                <a:gd name="T26" fmla="*/ 594 w 1320"/>
                <a:gd name="T27" fmla="*/ 468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0" h="1268">
                  <a:moveTo>
                    <a:pt x="212" y="120"/>
                  </a:moveTo>
                  <a:cubicBezTo>
                    <a:pt x="0" y="264"/>
                    <a:pt x="14" y="475"/>
                    <a:pt x="95" y="594"/>
                  </a:cubicBezTo>
                  <a:cubicBezTo>
                    <a:pt x="179" y="719"/>
                    <a:pt x="347" y="943"/>
                    <a:pt x="502" y="1106"/>
                  </a:cubicBezTo>
                  <a:cubicBezTo>
                    <a:pt x="657" y="1268"/>
                    <a:pt x="866" y="1267"/>
                    <a:pt x="1074" y="1166"/>
                  </a:cubicBezTo>
                  <a:cubicBezTo>
                    <a:pt x="1296" y="1059"/>
                    <a:pt x="1320" y="856"/>
                    <a:pt x="1244" y="728"/>
                  </a:cubicBezTo>
                  <a:cubicBezTo>
                    <a:pt x="1159" y="588"/>
                    <a:pt x="921" y="311"/>
                    <a:pt x="743" y="156"/>
                  </a:cubicBezTo>
                  <a:cubicBezTo>
                    <a:pt x="565" y="0"/>
                    <a:pt x="357" y="22"/>
                    <a:pt x="212" y="120"/>
                  </a:cubicBezTo>
                  <a:close/>
                  <a:moveTo>
                    <a:pt x="594" y="468"/>
                  </a:moveTo>
                  <a:cubicBezTo>
                    <a:pt x="662" y="541"/>
                    <a:pt x="827" y="728"/>
                    <a:pt x="880" y="800"/>
                  </a:cubicBezTo>
                  <a:cubicBezTo>
                    <a:pt x="932" y="872"/>
                    <a:pt x="958" y="936"/>
                    <a:pt x="904" y="971"/>
                  </a:cubicBezTo>
                  <a:cubicBezTo>
                    <a:pt x="850" y="1006"/>
                    <a:pt x="791" y="952"/>
                    <a:pt x="740" y="900"/>
                  </a:cubicBezTo>
                  <a:cubicBezTo>
                    <a:pt x="688" y="847"/>
                    <a:pt x="459" y="585"/>
                    <a:pt x="419" y="526"/>
                  </a:cubicBezTo>
                  <a:cubicBezTo>
                    <a:pt x="379" y="468"/>
                    <a:pt x="311" y="396"/>
                    <a:pt x="385" y="350"/>
                  </a:cubicBezTo>
                  <a:cubicBezTo>
                    <a:pt x="452" y="308"/>
                    <a:pt x="526" y="394"/>
                    <a:pt x="594" y="4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7" name="Freeform 141">
              <a:extLst>
                <a:ext uri="{FF2B5EF4-FFF2-40B4-BE49-F238E27FC236}">
                  <a16:creationId xmlns:a16="http://schemas.microsoft.com/office/drawing/2014/main" id="{D8F27D8D-3FB1-46D2-A567-94FE68A0FE0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384801" y="2303463"/>
              <a:ext cx="349250" cy="273050"/>
            </a:xfrm>
            <a:custGeom>
              <a:avLst/>
              <a:gdLst>
                <a:gd name="T0" fmla="*/ 972 w 972"/>
                <a:gd name="T1" fmla="*/ 518 h 763"/>
                <a:gd name="T2" fmla="*/ 113 w 972"/>
                <a:gd name="T3" fmla="*/ 0 h 763"/>
                <a:gd name="T4" fmla="*/ 0 w 972"/>
                <a:gd name="T5" fmla="*/ 98 h 763"/>
                <a:gd name="T6" fmla="*/ 856 w 972"/>
                <a:gd name="T7" fmla="*/ 763 h 763"/>
                <a:gd name="T8" fmla="*/ 972 w 972"/>
                <a:gd name="T9" fmla="*/ 518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2" h="763">
                  <a:moveTo>
                    <a:pt x="972" y="518"/>
                  </a:moveTo>
                  <a:lnTo>
                    <a:pt x="113" y="0"/>
                  </a:lnTo>
                  <a:lnTo>
                    <a:pt x="0" y="98"/>
                  </a:lnTo>
                  <a:lnTo>
                    <a:pt x="856" y="763"/>
                  </a:lnTo>
                  <a:lnTo>
                    <a:pt x="972" y="5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8" name="Freeform 142">
              <a:extLst>
                <a:ext uri="{FF2B5EF4-FFF2-40B4-BE49-F238E27FC236}">
                  <a16:creationId xmlns:a16="http://schemas.microsoft.com/office/drawing/2014/main" id="{3AB6EA81-A725-47CA-9DC3-17AE8A9F3AE1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627564" y="531813"/>
              <a:ext cx="311150" cy="519113"/>
            </a:xfrm>
            <a:custGeom>
              <a:avLst/>
              <a:gdLst>
                <a:gd name="T0" fmla="*/ 868 w 868"/>
                <a:gd name="T1" fmla="*/ 1232 h 1448"/>
                <a:gd name="T2" fmla="*/ 308 w 868"/>
                <a:gd name="T3" fmla="*/ 0 h 1448"/>
                <a:gd name="T4" fmla="*/ 0 w 868"/>
                <a:gd name="T5" fmla="*/ 10 h 1448"/>
                <a:gd name="T6" fmla="*/ 563 w 868"/>
                <a:gd name="T7" fmla="*/ 1448 h 1448"/>
                <a:gd name="T8" fmla="*/ 868 w 868"/>
                <a:gd name="T9" fmla="*/ 1232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8" h="1448">
                  <a:moveTo>
                    <a:pt x="868" y="1232"/>
                  </a:moveTo>
                  <a:lnTo>
                    <a:pt x="308" y="0"/>
                  </a:lnTo>
                  <a:lnTo>
                    <a:pt x="0" y="10"/>
                  </a:lnTo>
                  <a:lnTo>
                    <a:pt x="563" y="1448"/>
                  </a:lnTo>
                  <a:lnTo>
                    <a:pt x="868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Freeform 143">
              <a:extLst>
                <a:ext uri="{FF2B5EF4-FFF2-40B4-BE49-F238E27FC236}">
                  <a16:creationId xmlns:a16="http://schemas.microsoft.com/office/drawing/2014/main" id="{7432C75D-653B-44EA-B94D-2727D9604C85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102101" y="717551"/>
              <a:ext cx="381000" cy="658813"/>
            </a:xfrm>
            <a:custGeom>
              <a:avLst/>
              <a:gdLst>
                <a:gd name="T0" fmla="*/ 330 w 1062"/>
                <a:gd name="T1" fmla="*/ 722 h 1839"/>
                <a:gd name="T2" fmla="*/ 749 w 1062"/>
                <a:gd name="T3" fmla="*/ 1839 h 1839"/>
                <a:gd name="T4" fmla="*/ 1062 w 1062"/>
                <a:gd name="T5" fmla="*/ 1617 h 1839"/>
                <a:gd name="T6" fmla="*/ 648 w 1062"/>
                <a:gd name="T7" fmla="*/ 481 h 1839"/>
                <a:gd name="T8" fmla="*/ 835 w 1062"/>
                <a:gd name="T9" fmla="*/ 341 h 1839"/>
                <a:gd name="T10" fmla="*/ 727 w 1062"/>
                <a:gd name="T11" fmla="*/ 0 h 1839"/>
                <a:gd name="T12" fmla="*/ 0 w 1062"/>
                <a:gd name="T13" fmla="*/ 539 h 1839"/>
                <a:gd name="T14" fmla="*/ 131 w 1062"/>
                <a:gd name="T15" fmla="*/ 872 h 1839"/>
                <a:gd name="T16" fmla="*/ 330 w 1062"/>
                <a:gd name="T17" fmla="*/ 722 h 1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2" h="1839">
                  <a:moveTo>
                    <a:pt x="330" y="722"/>
                  </a:moveTo>
                  <a:lnTo>
                    <a:pt x="749" y="1839"/>
                  </a:lnTo>
                  <a:lnTo>
                    <a:pt x="1062" y="1617"/>
                  </a:lnTo>
                  <a:lnTo>
                    <a:pt x="648" y="481"/>
                  </a:lnTo>
                  <a:lnTo>
                    <a:pt x="835" y="341"/>
                  </a:lnTo>
                  <a:lnTo>
                    <a:pt x="727" y="0"/>
                  </a:lnTo>
                  <a:lnTo>
                    <a:pt x="0" y="539"/>
                  </a:lnTo>
                  <a:lnTo>
                    <a:pt x="131" y="872"/>
                  </a:lnTo>
                  <a:lnTo>
                    <a:pt x="330" y="7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Freeform 144">
              <a:extLst>
                <a:ext uri="{FF2B5EF4-FFF2-40B4-BE49-F238E27FC236}">
                  <a16:creationId xmlns:a16="http://schemas.microsoft.com/office/drawing/2014/main" id="{5E7C3104-B9B1-4B75-B1FD-2C72A383BF2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102101" y="4017963"/>
              <a:ext cx="381000" cy="660400"/>
            </a:xfrm>
            <a:custGeom>
              <a:avLst/>
              <a:gdLst>
                <a:gd name="T0" fmla="*/ 749 w 1062"/>
                <a:gd name="T1" fmla="*/ 1839 h 1839"/>
                <a:gd name="T2" fmla="*/ 1062 w 1062"/>
                <a:gd name="T3" fmla="*/ 1617 h 1839"/>
                <a:gd name="T4" fmla="*/ 648 w 1062"/>
                <a:gd name="T5" fmla="*/ 481 h 1839"/>
                <a:gd name="T6" fmla="*/ 835 w 1062"/>
                <a:gd name="T7" fmla="*/ 341 h 1839"/>
                <a:gd name="T8" fmla="*/ 727 w 1062"/>
                <a:gd name="T9" fmla="*/ 0 h 1839"/>
                <a:gd name="T10" fmla="*/ 0 w 1062"/>
                <a:gd name="T11" fmla="*/ 539 h 1839"/>
                <a:gd name="T12" fmla="*/ 131 w 1062"/>
                <a:gd name="T13" fmla="*/ 873 h 1839"/>
                <a:gd name="T14" fmla="*/ 330 w 1062"/>
                <a:gd name="T15" fmla="*/ 722 h 1839"/>
                <a:gd name="T16" fmla="*/ 749 w 1062"/>
                <a:gd name="T17" fmla="*/ 1839 h 1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2" h="1839">
                  <a:moveTo>
                    <a:pt x="749" y="1839"/>
                  </a:moveTo>
                  <a:lnTo>
                    <a:pt x="1062" y="1617"/>
                  </a:lnTo>
                  <a:lnTo>
                    <a:pt x="648" y="481"/>
                  </a:lnTo>
                  <a:lnTo>
                    <a:pt x="835" y="341"/>
                  </a:lnTo>
                  <a:lnTo>
                    <a:pt x="727" y="0"/>
                  </a:lnTo>
                  <a:lnTo>
                    <a:pt x="0" y="539"/>
                  </a:lnTo>
                  <a:lnTo>
                    <a:pt x="131" y="873"/>
                  </a:lnTo>
                  <a:lnTo>
                    <a:pt x="330" y="722"/>
                  </a:lnTo>
                  <a:lnTo>
                    <a:pt x="749" y="18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Freeform 145">
              <a:extLst>
                <a:ext uri="{FF2B5EF4-FFF2-40B4-BE49-F238E27FC236}">
                  <a16:creationId xmlns:a16="http://schemas.microsoft.com/office/drawing/2014/main" id="{CDA803B7-BE45-4BBB-8D5A-492DF9525575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995864" y="457201"/>
              <a:ext cx="398463" cy="327025"/>
            </a:xfrm>
            <a:custGeom>
              <a:avLst/>
              <a:gdLst>
                <a:gd name="T0" fmla="*/ 733 w 1112"/>
                <a:gd name="T1" fmla="*/ 807 h 908"/>
                <a:gd name="T2" fmla="*/ 1112 w 1112"/>
                <a:gd name="T3" fmla="*/ 495 h 908"/>
                <a:gd name="T4" fmla="*/ 973 w 1112"/>
                <a:gd name="T5" fmla="*/ 376 h 908"/>
                <a:gd name="T6" fmla="*/ 651 w 1112"/>
                <a:gd name="T7" fmla="*/ 600 h 908"/>
                <a:gd name="T8" fmla="*/ 561 w 1112"/>
                <a:gd name="T9" fmla="*/ 512 h 908"/>
                <a:gd name="T10" fmla="*/ 853 w 1112"/>
                <a:gd name="T11" fmla="*/ 316 h 908"/>
                <a:gd name="T12" fmla="*/ 711 w 1112"/>
                <a:gd name="T13" fmla="*/ 190 h 908"/>
                <a:gd name="T14" fmla="*/ 417 w 1112"/>
                <a:gd name="T15" fmla="*/ 374 h 908"/>
                <a:gd name="T16" fmla="*/ 339 w 1112"/>
                <a:gd name="T17" fmla="*/ 290 h 908"/>
                <a:gd name="T18" fmla="*/ 636 w 1112"/>
                <a:gd name="T19" fmla="*/ 103 h 908"/>
                <a:gd name="T20" fmla="*/ 520 w 1112"/>
                <a:gd name="T21" fmla="*/ 0 h 908"/>
                <a:gd name="T22" fmla="*/ 253 w 1112"/>
                <a:gd name="T23" fmla="*/ 174 h 908"/>
                <a:gd name="T24" fmla="*/ 0 w 1112"/>
                <a:gd name="T25" fmla="*/ 183 h 908"/>
                <a:gd name="T26" fmla="*/ 589 w 1112"/>
                <a:gd name="T27" fmla="*/ 908 h 908"/>
                <a:gd name="T28" fmla="*/ 733 w 1112"/>
                <a:gd name="T29" fmla="*/ 807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2" h="908">
                  <a:moveTo>
                    <a:pt x="733" y="807"/>
                  </a:moveTo>
                  <a:lnTo>
                    <a:pt x="1112" y="495"/>
                  </a:lnTo>
                  <a:lnTo>
                    <a:pt x="973" y="376"/>
                  </a:lnTo>
                  <a:lnTo>
                    <a:pt x="651" y="600"/>
                  </a:lnTo>
                  <a:lnTo>
                    <a:pt x="561" y="512"/>
                  </a:lnTo>
                  <a:lnTo>
                    <a:pt x="853" y="316"/>
                  </a:lnTo>
                  <a:lnTo>
                    <a:pt x="711" y="190"/>
                  </a:lnTo>
                  <a:lnTo>
                    <a:pt x="417" y="374"/>
                  </a:lnTo>
                  <a:lnTo>
                    <a:pt x="339" y="290"/>
                  </a:lnTo>
                  <a:lnTo>
                    <a:pt x="636" y="103"/>
                  </a:lnTo>
                  <a:lnTo>
                    <a:pt x="520" y="0"/>
                  </a:lnTo>
                  <a:lnTo>
                    <a:pt x="253" y="174"/>
                  </a:lnTo>
                  <a:lnTo>
                    <a:pt x="0" y="183"/>
                  </a:lnTo>
                  <a:lnTo>
                    <a:pt x="589" y="908"/>
                  </a:lnTo>
                  <a:lnTo>
                    <a:pt x="733" y="8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Freeform 146">
              <a:extLst>
                <a:ext uri="{FF2B5EF4-FFF2-40B4-BE49-F238E27FC236}">
                  <a16:creationId xmlns:a16="http://schemas.microsoft.com/office/drawing/2014/main" id="{D26E4DB0-E520-4141-A733-24377B6D0111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414839" y="565151"/>
              <a:ext cx="390525" cy="703263"/>
            </a:xfrm>
            <a:custGeom>
              <a:avLst/>
              <a:gdLst>
                <a:gd name="T0" fmla="*/ 586 w 1089"/>
                <a:gd name="T1" fmla="*/ 1760 h 1964"/>
                <a:gd name="T2" fmla="*/ 489 w 1089"/>
                <a:gd name="T3" fmla="*/ 1340 h 1964"/>
                <a:gd name="T4" fmla="*/ 609 w 1089"/>
                <a:gd name="T5" fmla="*/ 1248 h 1964"/>
                <a:gd name="T6" fmla="*/ 767 w 1089"/>
                <a:gd name="T7" fmla="*/ 1633 h 1964"/>
                <a:gd name="T8" fmla="*/ 1089 w 1089"/>
                <a:gd name="T9" fmla="*/ 1404 h 1964"/>
                <a:gd name="T10" fmla="*/ 425 w 1089"/>
                <a:gd name="T11" fmla="*/ 0 h 1964"/>
                <a:gd name="T12" fmla="*/ 0 w 1089"/>
                <a:gd name="T13" fmla="*/ 315 h 1964"/>
                <a:gd name="T14" fmla="*/ 298 w 1089"/>
                <a:gd name="T15" fmla="*/ 1964 h 1964"/>
                <a:gd name="T16" fmla="*/ 586 w 1089"/>
                <a:gd name="T17" fmla="*/ 1760 h 1964"/>
                <a:gd name="T18" fmla="*/ 320 w 1089"/>
                <a:gd name="T19" fmla="*/ 553 h 1964"/>
                <a:gd name="T20" fmla="*/ 495 w 1089"/>
                <a:gd name="T21" fmla="*/ 970 h 1964"/>
                <a:gd name="T22" fmla="*/ 418 w 1089"/>
                <a:gd name="T23" fmla="*/ 1030 h 1964"/>
                <a:gd name="T24" fmla="*/ 316 w 1089"/>
                <a:gd name="T25" fmla="*/ 557 h 1964"/>
                <a:gd name="T26" fmla="*/ 320 w 1089"/>
                <a:gd name="T27" fmla="*/ 553 h 1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89" h="1964">
                  <a:moveTo>
                    <a:pt x="586" y="1760"/>
                  </a:moveTo>
                  <a:lnTo>
                    <a:pt x="489" y="1340"/>
                  </a:lnTo>
                  <a:lnTo>
                    <a:pt x="609" y="1248"/>
                  </a:lnTo>
                  <a:lnTo>
                    <a:pt x="767" y="1633"/>
                  </a:lnTo>
                  <a:lnTo>
                    <a:pt x="1089" y="1404"/>
                  </a:lnTo>
                  <a:lnTo>
                    <a:pt x="425" y="0"/>
                  </a:lnTo>
                  <a:lnTo>
                    <a:pt x="0" y="315"/>
                  </a:lnTo>
                  <a:lnTo>
                    <a:pt x="298" y="1964"/>
                  </a:lnTo>
                  <a:lnTo>
                    <a:pt x="586" y="1760"/>
                  </a:lnTo>
                  <a:close/>
                  <a:moveTo>
                    <a:pt x="320" y="553"/>
                  </a:moveTo>
                  <a:lnTo>
                    <a:pt x="495" y="970"/>
                  </a:lnTo>
                  <a:lnTo>
                    <a:pt x="418" y="1030"/>
                  </a:lnTo>
                  <a:lnTo>
                    <a:pt x="316" y="557"/>
                  </a:lnTo>
                  <a:lnTo>
                    <a:pt x="320" y="5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Freeform 147">
              <a:extLst>
                <a:ext uri="{FF2B5EF4-FFF2-40B4-BE49-F238E27FC236}">
                  <a16:creationId xmlns:a16="http://schemas.microsoft.com/office/drawing/2014/main" id="{26971196-E3A2-4405-93CF-57235CA29986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770439" y="525463"/>
              <a:ext cx="392113" cy="427038"/>
            </a:xfrm>
            <a:custGeom>
              <a:avLst/>
              <a:gdLst>
                <a:gd name="T0" fmla="*/ 968 w 1092"/>
                <a:gd name="T1" fmla="*/ 895 h 1190"/>
                <a:gd name="T2" fmla="*/ 1015 w 1092"/>
                <a:gd name="T3" fmla="*/ 584 h 1190"/>
                <a:gd name="T4" fmla="*/ 723 w 1092"/>
                <a:gd name="T5" fmla="*/ 188 h 1190"/>
                <a:gd name="T6" fmla="*/ 419 w 1092"/>
                <a:gd name="T7" fmla="*/ 13 h 1190"/>
                <a:gd name="T8" fmla="*/ 0 w 1092"/>
                <a:gd name="T9" fmla="*/ 13 h 1190"/>
                <a:gd name="T10" fmla="*/ 551 w 1092"/>
                <a:gd name="T11" fmla="*/ 1190 h 1190"/>
                <a:gd name="T12" fmla="*/ 968 w 1092"/>
                <a:gd name="T13" fmla="*/ 895 h 1190"/>
                <a:gd name="T14" fmla="*/ 505 w 1092"/>
                <a:gd name="T15" fmla="*/ 226 h 1190"/>
                <a:gd name="T16" fmla="*/ 746 w 1092"/>
                <a:gd name="T17" fmla="*/ 587 h 1190"/>
                <a:gd name="T18" fmla="*/ 751 w 1092"/>
                <a:gd name="T19" fmla="*/ 705 h 1190"/>
                <a:gd name="T20" fmla="*/ 679 w 1092"/>
                <a:gd name="T21" fmla="*/ 758 h 1190"/>
                <a:gd name="T22" fmla="*/ 342 w 1092"/>
                <a:gd name="T23" fmla="*/ 157 h 1190"/>
                <a:gd name="T24" fmla="*/ 505 w 1092"/>
                <a:gd name="T25" fmla="*/ 226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2" h="1190">
                  <a:moveTo>
                    <a:pt x="968" y="895"/>
                  </a:moveTo>
                  <a:cubicBezTo>
                    <a:pt x="1092" y="807"/>
                    <a:pt x="1053" y="655"/>
                    <a:pt x="1015" y="584"/>
                  </a:cubicBezTo>
                  <a:cubicBezTo>
                    <a:pt x="977" y="514"/>
                    <a:pt x="851" y="343"/>
                    <a:pt x="723" y="188"/>
                  </a:cubicBezTo>
                  <a:cubicBezTo>
                    <a:pt x="595" y="32"/>
                    <a:pt x="497" y="25"/>
                    <a:pt x="419" y="13"/>
                  </a:cubicBezTo>
                  <a:cubicBezTo>
                    <a:pt x="342" y="0"/>
                    <a:pt x="0" y="13"/>
                    <a:pt x="0" y="13"/>
                  </a:cubicBezTo>
                  <a:lnTo>
                    <a:pt x="551" y="1190"/>
                  </a:lnTo>
                  <a:lnTo>
                    <a:pt x="968" y="895"/>
                  </a:lnTo>
                  <a:close/>
                  <a:moveTo>
                    <a:pt x="505" y="226"/>
                  </a:moveTo>
                  <a:cubicBezTo>
                    <a:pt x="548" y="290"/>
                    <a:pt x="689" y="496"/>
                    <a:pt x="746" y="587"/>
                  </a:cubicBezTo>
                  <a:cubicBezTo>
                    <a:pt x="780" y="642"/>
                    <a:pt x="772" y="678"/>
                    <a:pt x="751" y="705"/>
                  </a:cubicBezTo>
                  <a:cubicBezTo>
                    <a:pt x="735" y="726"/>
                    <a:pt x="679" y="758"/>
                    <a:pt x="679" y="758"/>
                  </a:cubicBezTo>
                  <a:lnTo>
                    <a:pt x="342" y="157"/>
                  </a:lnTo>
                  <a:cubicBezTo>
                    <a:pt x="442" y="129"/>
                    <a:pt x="485" y="197"/>
                    <a:pt x="505" y="2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Freeform 148">
              <a:extLst>
                <a:ext uri="{FF2B5EF4-FFF2-40B4-BE49-F238E27FC236}">
                  <a16:creationId xmlns:a16="http://schemas.microsoft.com/office/drawing/2014/main" id="{8FC13EF3-98A0-4689-8DDD-1EE93B7E5EB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272089" y="412751"/>
              <a:ext cx="206375" cy="144463"/>
            </a:xfrm>
            <a:custGeom>
              <a:avLst/>
              <a:gdLst>
                <a:gd name="T0" fmla="*/ 577 w 577"/>
                <a:gd name="T1" fmla="*/ 109 h 403"/>
                <a:gd name="T2" fmla="*/ 434 w 577"/>
                <a:gd name="T3" fmla="*/ 0 h 403"/>
                <a:gd name="T4" fmla="*/ 0 w 577"/>
                <a:gd name="T5" fmla="*/ 279 h 403"/>
                <a:gd name="T6" fmla="*/ 146 w 577"/>
                <a:gd name="T7" fmla="*/ 403 h 403"/>
                <a:gd name="T8" fmla="*/ 577 w 577"/>
                <a:gd name="T9" fmla="*/ 109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7" h="403">
                  <a:moveTo>
                    <a:pt x="577" y="109"/>
                  </a:moveTo>
                  <a:lnTo>
                    <a:pt x="434" y="0"/>
                  </a:lnTo>
                  <a:lnTo>
                    <a:pt x="0" y="279"/>
                  </a:lnTo>
                  <a:lnTo>
                    <a:pt x="146" y="403"/>
                  </a:lnTo>
                  <a:lnTo>
                    <a:pt x="577" y="1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Freeform 149">
              <a:extLst>
                <a:ext uri="{FF2B5EF4-FFF2-40B4-BE49-F238E27FC236}">
                  <a16:creationId xmlns:a16="http://schemas.microsoft.com/office/drawing/2014/main" id="{A029CA09-9FBD-4FE4-A298-CBCF019D10A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195764" y="5697538"/>
              <a:ext cx="342900" cy="592138"/>
            </a:xfrm>
            <a:custGeom>
              <a:avLst/>
              <a:gdLst>
                <a:gd name="T0" fmla="*/ 584 w 956"/>
                <a:gd name="T1" fmla="*/ 433 h 1655"/>
                <a:gd name="T2" fmla="*/ 752 w 956"/>
                <a:gd name="T3" fmla="*/ 307 h 1655"/>
                <a:gd name="T4" fmla="*/ 655 w 956"/>
                <a:gd name="T5" fmla="*/ 0 h 1655"/>
                <a:gd name="T6" fmla="*/ 0 w 956"/>
                <a:gd name="T7" fmla="*/ 485 h 1655"/>
                <a:gd name="T8" fmla="*/ 118 w 956"/>
                <a:gd name="T9" fmla="*/ 785 h 1655"/>
                <a:gd name="T10" fmla="*/ 297 w 956"/>
                <a:gd name="T11" fmla="*/ 650 h 1655"/>
                <a:gd name="T12" fmla="*/ 675 w 956"/>
                <a:gd name="T13" fmla="*/ 1655 h 1655"/>
                <a:gd name="T14" fmla="*/ 956 w 956"/>
                <a:gd name="T15" fmla="*/ 1455 h 1655"/>
                <a:gd name="T16" fmla="*/ 584 w 956"/>
                <a:gd name="T17" fmla="*/ 433 h 1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6" h="1655">
                  <a:moveTo>
                    <a:pt x="584" y="433"/>
                  </a:moveTo>
                  <a:lnTo>
                    <a:pt x="752" y="307"/>
                  </a:lnTo>
                  <a:lnTo>
                    <a:pt x="655" y="0"/>
                  </a:lnTo>
                  <a:lnTo>
                    <a:pt x="0" y="485"/>
                  </a:lnTo>
                  <a:lnTo>
                    <a:pt x="118" y="785"/>
                  </a:lnTo>
                  <a:lnTo>
                    <a:pt x="297" y="650"/>
                  </a:lnTo>
                  <a:lnTo>
                    <a:pt x="675" y="1655"/>
                  </a:lnTo>
                  <a:lnTo>
                    <a:pt x="956" y="1455"/>
                  </a:lnTo>
                  <a:lnTo>
                    <a:pt x="584" y="4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6" name="Freeform 150">
              <a:extLst>
                <a:ext uri="{FF2B5EF4-FFF2-40B4-BE49-F238E27FC236}">
                  <a16:creationId xmlns:a16="http://schemas.microsoft.com/office/drawing/2014/main" id="{8D4B267C-1864-4810-BC3A-06F6EA27EB4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421314" y="2212976"/>
              <a:ext cx="385763" cy="276225"/>
            </a:xfrm>
            <a:custGeom>
              <a:avLst/>
              <a:gdLst>
                <a:gd name="T0" fmla="*/ 1020 w 1074"/>
                <a:gd name="T1" fmla="*/ 485 h 771"/>
                <a:gd name="T2" fmla="*/ 866 w 1074"/>
                <a:gd name="T3" fmla="*/ 202 h 771"/>
                <a:gd name="T4" fmla="*/ 520 w 1074"/>
                <a:gd name="T5" fmla="*/ 207 h 771"/>
                <a:gd name="T6" fmla="*/ 306 w 1074"/>
                <a:gd name="T7" fmla="*/ 222 h 771"/>
                <a:gd name="T8" fmla="*/ 296 w 1074"/>
                <a:gd name="T9" fmla="*/ 182 h 771"/>
                <a:gd name="T10" fmla="*/ 378 w 1074"/>
                <a:gd name="T11" fmla="*/ 186 h 771"/>
                <a:gd name="T12" fmla="*/ 400 w 1074"/>
                <a:gd name="T13" fmla="*/ 196 h 771"/>
                <a:gd name="T14" fmla="*/ 491 w 1074"/>
                <a:gd name="T15" fmla="*/ 94 h 771"/>
                <a:gd name="T16" fmla="*/ 117 w 1074"/>
                <a:gd name="T17" fmla="*/ 135 h 771"/>
                <a:gd name="T18" fmla="*/ 323 w 1074"/>
                <a:gd name="T19" fmla="*/ 375 h 771"/>
                <a:gd name="T20" fmla="*/ 568 w 1074"/>
                <a:gd name="T21" fmla="*/ 363 h 771"/>
                <a:gd name="T22" fmla="*/ 805 w 1074"/>
                <a:gd name="T23" fmla="*/ 368 h 771"/>
                <a:gd name="T24" fmla="*/ 784 w 1074"/>
                <a:gd name="T25" fmla="*/ 437 h 771"/>
                <a:gd name="T26" fmla="*/ 695 w 1074"/>
                <a:gd name="T27" fmla="*/ 405 h 771"/>
                <a:gd name="T28" fmla="*/ 601 w 1074"/>
                <a:gd name="T29" fmla="*/ 558 h 771"/>
                <a:gd name="T30" fmla="*/ 1020 w 1074"/>
                <a:gd name="T31" fmla="*/ 485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74" h="771">
                  <a:moveTo>
                    <a:pt x="1020" y="485"/>
                  </a:moveTo>
                  <a:cubicBezTo>
                    <a:pt x="1074" y="371"/>
                    <a:pt x="1014" y="255"/>
                    <a:pt x="866" y="202"/>
                  </a:cubicBezTo>
                  <a:cubicBezTo>
                    <a:pt x="730" y="154"/>
                    <a:pt x="567" y="196"/>
                    <a:pt x="520" y="207"/>
                  </a:cubicBezTo>
                  <a:cubicBezTo>
                    <a:pt x="485" y="216"/>
                    <a:pt x="358" y="249"/>
                    <a:pt x="306" y="222"/>
                  </a:cubicBezTo>
                  <a:cubicBezTo>
                    <a:pt x="277" y="208"/>
                    <a:pt x="281" y="192"/>
                    <a:pt x="296" y="182"/>
                  </a:cubicBezTo>
                  <a:cubicBezTo>
                    <a:pt x="314" y="170"/>
                    <a:pt x="345" y="173"/>
                    <a:pt x="378" y="186"/>
                  </a:cubicBezTo>
                  <a:cubicBezTo>
                    <a:pt x="387" y="189"/>
                    <a:pt x="400" y="196"/>
                    <a:pt x="400" y="196"/>
                  </a:cubicBezTo>
                  <a:lnTo>
                    <a:pt x="491" y="94"/>
                  </a:lnTo>
                  <a:cubicBezTo>
                    <a:pt x="469" y="80"/>
                    <a:pt x="252" y="0"/>
                    <a:pt x="117" y="135"/>
                  </a:cubicBezTo>
                  <a:cubicBezTo>
                    <a:pt x="0" y="252"/>
                    <a:pt x="246" y="361"/>
                    <a:pt x="323" y="375"/>
                  </a:cubicBezTo>
                  <a:cubicBezTo>
                    <a:pt x="378" y="386"/>
                    <a:pt x="447" y="388"/>
                    <a:pt x="568" y="363"/>
                  </a:cubicBezTo>
                  <a:cubicBezTo>
                    <a:pt x="689" y="338"/>
                    <a:pt x="755" y="314"/>
                    <a:pt x="805" y="368"/>
                  </a:cubicBezTo>
                  <a:cubicBezTo>
                    <a:pt x="834" y="398"/>
                    <a:pt x="809" y="435"/>
                    <a:pt x="784" y="437"/>
                  </a:cubicBezTo>
                  <a:cubicBezTo>
                    <a:pt x="743" y="441"/>
                    <a:pt x="695" y="405"/>
                    <a:pt x="695" y="405"/>
                  </a:cubicBezTo>
                  <a:lnTo>
                    <a:pt x="601" y="558"/>
                  </a:lnTo>
                  <a:cubicBezTo>
                    <a:pt x="601" y="558"/>
                    <a:pt x="885" y="771"/>
                    <a:pt x="1020" y="4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7" name="Freeform 151">
              <a:extLst>
                <a:ext uri="{FF2B5EF4-FFF2-40B4-BE49-F238E27FC236}">
                  <a16:creationId xmlns:a16="http://schemas.microsoft.com/office/drawing/2014/main" id="{056A7B8B-6A2E-4134-BEE3-15CDDB2D1970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529264" y="2139951"/>
              <a:ext cx="319088" cy="160338"/>
            </a:xfrm>
            <a:custGeom>
              <a:avLst/>
              <a:gdLst>
                <a:gd name="T0" fmla="*/ 888 w 888"/>
                <a:gd name="T1" fmla="*/ 301 h 448"/>
                <a:gd name="T2" fmla="*/ 331 w 888"/>
                <a:gd name="T3" fmla="*/ 111 h 448"/>
                <a:gd name="T4" fmla="*/ 389 w 888"/>
                <a:gd name="T5" fmla="*/ 49 h 448"/>
                <a:gd name="T6" fmla="*/ 234 w 888"/>
                <a:gd name="T7" fmla="*/ 0 h 448"/>
                <a:gd name="T8" fmla="*/ 0 w 888"/>
                <a:gd name="T9" fmla="*/ 204 h 448"/>
                <a:gd name="T10" fmla="*/ 180 w 888"/>
                <a:gd name="T11" fmla="*/ 274 h 448"/>
                <a:gd name="T12" fmla="*/ 241 w 888"/>
                <a:gd name="T13" fmla="*/ 210 h 448"/>
                <a:gd name="T14" fmla="*/ 818 w 888"/>
                <a:gd name="T15" fmla="*/ 448 h 448"/>
                <a:gd name="T16" fmla="*/ 888 w 888"/>
                <a:gd name="T17" fmla="*/ 30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8" h="448">
                  <a:moveTo>
                    <a:pt x="888" y="301"/>
                  </a:moveTo>
                  <a:lnTo>
                    <a:pt x="331" y="111"/>
                  </a:lnTo>
                  <a:lnTo>
                    <a:pt x="389" y="49"/>
                  </a:lnTo>
                  <a:lnTo>
                    <a:pt x="234" y="0"/>
                  </a:lnTo>
                  <a:lnTo>
                    <a:pt x="0" y="204"/>
                  </a:lnTo>
                  <a:lnTo>
                    <a:pt x="180" y="274"/>
                  </a:lnTo>
                  <a:lnTo>
                    <a:pt x="241" y="210"/>
                  </a:lnTo>
                  <a:lnTo>
                    <a:pt x="818" y="448"/>
                  </a:lnTo>
                  <a:lnTo>
                    <a:pt x="88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8" name="Freeform 152">
              <a:extLst>
                <a:ext uri="{FF2B5EF4-FFF2-40B4-BE49-F238E27FC236}">
                  <a16:creationId xmlns:a16="http://schemas.microsoft.com/office/drawing/2014/main" id="{FD6B5BE0-A2E4-46D4-B220-F9070A51EA4E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640389" y="2063751"/>
              <a:ext cx="266700" cy="141288"/>
            </a:xfrm>
            <a:custGeom>
              <a:avLst/>
              <a:gdLst>
                <a:gd name="T0" fmla="*/ 695 w 743"/>
                <a:gd name="T1" fmla="*/ 279 h 392"/>
                <a:gd name="T2" fmla="*/ 602 w 743"/>
                <a:gd name="T3" fmla="*/ 95 h 392"/>
                <a:gd name="T4" fmla="*/ 307 w 743"/>
                <a:gd name="T5" fmla="*/ 10 h 392"/>
                <a:gd name="T6" fmla="*/ 46 w 743"/>
                <a:gd name="T7" fmla="*/ 94 h 392"/>
                <a:gd name="T8" fmla="*/ 149 w 743"/>
                <a:gd name="T9" fmla="*/ 279 h 392"/>
                <a:gd name="T10" fmla="*/ 463 w 743"/>
                <a:gd name="T11" fmla="*/ 379 h 392"/>
                <a:gd name="T12" fmla="*/ 695 w 743"/>
                <a:gd name="T13" fmla="*/ 279 h 392"/>
                <a:gd name="T14" fmla="*/ 554 w 743"/>
                <a:gd name="T15" fmla="*/ 232 h 392"/>
                <a:gd name="T16" fmla="*/ 478 w 743"/>
                <a:gd name="T17" fmla="*/ 246 h 392"/>
                <a:gd name="T18" fmla="*/ 233 w 743"/>
                <a:gd name="T19" fmla="*/ 171 h 392"/>
                <a:gd name="T20" fmla="*/ 187 w 743"/>
                <a:gd name="T21" fmla="*/ 122 h 392"/>
                <a:gd name="T22" fmla="*/ 275 w 743"/>
                <a:gd name="T23" fmla="*/ 118 h 392"/>
                <a:gd name="T24" fmla="*/ 507 w 743"/>
                <a:gd name="T25" fmla="*/ 188 h 392"/>
                <a:gd name="T26" fmla="*/ 554 w 743"/>
                <a:gd name="T27" fmla="*/ 23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3" h="392">
                  <a:moveTo>
                    <a:pt x="695" y="279"/>
                  </a:moveTo>
                  <a:cubicBezTo>
                    <a:pt x="743" y="172"/>
                    <a:pt x="664" y="123"/>
                    <a:pt x="602" y="95"/>
                  </a:cubicBezTo>
                  <a:cubicBezTo>
                    <a:pt x="540" y="67"/>
                    <a:pt x="366" y="20"/>
                    <a:pt x="307" y="10"/>
                  </a:cubicBezTo>
                  <a:cubicBezTo>
                    <a:pt x="248" y="0"/>
                    <a:pt x="125" y="1"/>
                    <a:pt x="46" y="94"/>
                  </a:cubicBezTo>
                  <a:cubicBezTo>
                    <a:pt x="4" y="143"/>
                    <a:pt x="0" y="228"/>
                    <a:pt x="149" y="279"/>
                  </a:cubicBezTo>
                  <a:cubicBezTo>
                    <a:pt x="298" y="331"/>
                    <a:pt x="400" y="366"/>
                    <a:pt x="463" y="379"/>
                  </a:cubicBezTo>
                  <a:cubicBezTo>
                    <a:pt x="527" y="392"/>
                    <a:pt x="646" y="386"/>
                    <a:pt x="695" y="279"/>
                  </a:cubicBezTo>
                  <a:close/>
                  <a:moveTo>
                    <a:pt x="554" y="232"/>
                  </a:moveTo>
                  <a:cubicBezTo>
                    <a:pt x="542" y="254"/>
                    <a:pt x="507" y="252"/>
                    <a:pt x="478" y="246"/>
                  </a:cubicBezTo>
                  <a:cubicBezTo>
                    <a:pt x="450" y="240"/>
                    <a:pt x="259" y="181"/>
                    <a:pt x="233" y="171"/>
                  </a:cubicBezTo>
                  <a:cubicBezTo>
                    <a:pt x="206" y="161"/>
                    <a:pt x="167" y="144"/>
                    <a:pt x="187" y="122"/>
                  </a:cubicBezTo>
                  <a:cubicBezTo>
                    <a:pt x="206" y="99"/>
                    <a:pt x="252" y="111"/>
                    <a:pt x="275" y="118"/>
                  </a:cubicBezTo>
                  <a:cubicBezTo>
                    <a:pt x="298" y="125"/>
                    <a:pt x="489" y="181"/>
                    <a:pt x="507" y="188"/>
                  </a:cubicBezTo>
                  <a:cubicBezTo>
                    <a:pt x="526" y="194"/>
                    <a:pt x="565" y="210"/>
                    <a:pt x="554" y="2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9" name="Freeform 153">
              <a:extLst>
                <a:ext uri="{FF2B5EF4-FFF2-40B4-BE49-F238E27FC236}">
                  <a16:creationId xmlns:a16="http://schemas.microsoft.com/office/drawing/2014/main" id="{2A28DD7A-C4D2-40D3-BFEF-F7B7D1127C0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464176" y="514351"/>
              <a:ext cx="427038" cy="307975"/>
            </a:xfrm>
            <a:custGeom>
              <a:avLst/>
              <a:gdLst>
                <a:gd name="T0" fmla="*/ 359 w 1193"/>
                <a:gd name="T1" fmla="*/ 417 h 857"/>
                <a:gd name="T2" fmla="*/ 631 w 1193"/>
                <a:gd name="T3" fmla="*/ 404 h 857"/>
                <a:gd name="T4" fmla="*/ 895 w 1193"/>
                <a:gd name="T5" fmla="*/ 409 h 857"/>
                <a:gd name="T6" fmla="*/ 871 w 1193"/>
                <a:gd name="T7" fmla="*/ 486 h 857"/>
                <a:gd name="T8" fmla="*/ 772 w 1193"/>
                <a:gd name="T9" fmla="*/ 450 h 857"/>
                <a:gd name="T10" fmla="*/ 667 w 1193"/>
                <a:gd name="T11" fmla="*/ 620 h 857"/>
                <a:gd name="T12" fmla="*/ 1133 w 1193"/>
                <a:gd name="T13" fmla="*/ 539 h 857"/>
                <a:gd name="T14" fmla="*/ 962 w 1193"/>
                <a:gd name="T15" fmla="*/ 225 h 857"/>
                <a:gd name="T16" fmla="*/ 578 w 1193"/>
                <a:gd name="T17" fmla="*/ 230 h 857"/>
                <a:gd name="T18" fmla="*/ 340 w 1193"/>
                <a:gd name="T19" fmla="*/ 247 h 857"/>
                <a:gd name="T20" fmla="*/ 328 w 1193"/>
                <a:gd name="T21" fmla="*/ 202 h 857"/>
                <a:gd name="T22" fmla="*/ 420 w 1193"/>
                <a:gd name="T23" fmla="*/ 207 h 857"/>
                <a:gd name="T24" fmla="*/ 444 w 1193"/>
                <a:gd name="T25" fmla="*/ 218 h 857"/>
                <a:gd name="T26" fmla="*/ 546 w 1193"/>
                <a:gd name="T27" fmla="*/ 105 h 857"/>
                <a:gd name="T28" fmla="*/ 129 w 1193"/>
                <a:gd name="T29" fmla="*/ 151 h 857"/>
                <a:gd name="T30" fmla="*/ 359 w 1193"/>
                <a:gd name="T31" fmla="*/ 41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93" h="857">
                  <a:moveTo>
                    <a:pt x="359" y="417"/>
                  </a:moveTo>
                  <a:cubicBezTo>
                    <a:pt x="419" y="429"/>
                    <a:pt x="496" y="432"/>
                    <a:pt x="631" y="404"/>
                  </a:cubicBezTo>
                  <a:cubicBezTo>
                    <a:pt x="766" y="376"/>
                    <a:pt x="839" y="349"/>
                    <a:pt x="895" y="409"/>
                  </a:cubicBezTo>
                  <a:cubicBezTo>
                    <a:pt x="926" y="442"/>
                    <a:pt x="899" y="483"/>
                    <a:pt x="871" y="486"/>
                  </a:cubicBezTo>
                  <a:cubicBezTo>
                    <a:pt x="825" y="490"/>
                    <a:pt x="772" y="450"/>
                    <a:pt x="772" y="450"/>
                  </a:cubicBezTo>
                  <a:lnTo>
                    <a:pt x="667" y="620"/>
                  </a:lnTo>
                  <a:cubicBezTo>
                    <a:pt x="667" y="620"/>
                    <a:pt x="983" y="857"/>
                    <a:pt x="1133" y="539"/>
                  </a:cubicBezTo>
                  <a:cubicBezTo>
                    <a:pt x="1193" y="413"/>
                    <a:pt x="1126" y="283"/>
                    <a:pt x="962" y="225"/>
                  </a:cubicBezTo>
                  <a:cubicBezTo>
                    <a:pt x="811" y="171"/>
                    <a:pt x="630" y="218"/>
                    <a:pt x="578" y="230"/>
                  </a:cubicBezTo>
                  <a:cubicBezTo>
                    <a:pt x="538" y="240"/>
                    <a:pt x="397" y="276"/>
                    <a:pt x="340" y="247"/>
                  </a:cubicBezTo>
                  <a:cubicBezTo>
                    <a:pt x="308" y="231"/>
                    <a:pt x="312" y="213"/>
                    <a:pt x="328" y="202"/>
                  </a:cubicBezTo>
                  <a:cubicBezTo>
                    <a:pt x="348" y="189"/>
                    <a:pt x="383" y="193"/>
                    <a:pt x="420" y="207"/>
                  </a:cubicBezTo>
                  <a:cubicBezTo>
                    <a:pt x="430" y="211"/>
                    <a:pt x="444" y="218"/>
                    <a:pt x="444" y="218"/>
                  </a:cubicBezTo>
                  <a:lnTo>
                    <a:pt x="546" y="105"/>
                  </a:lnTo>
                  <a:cubicBezTo>
                    <a:pt x="521" y="89"/>
                    <a:pt x="280" y="0"/>
                    <a:pt x="129" y="151"/>
                  </a:cubicBezTo>
                  <a:cubicBezTo>
                    <a:pt x="0" y="280"/>
                    <a:pt x="273" y="401"/>
                    <a:pt x="35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0" name="Freeform 154">
              <a:extLst>
                <a:ext uri="{FF2B5EF4-FFF2-40B4-BE49-F238E27FC236}">
                  <a16:creationId xmlns:a16="http://schemas.microsoft.com/office/drawing/2014/main" id="{1FEEB988-E8A0-4CF1-9AE3-675307E0583B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707064" y="3649663"/>
              <a:ext cx="295275" cy="157163"/>
            </a:xfrm>
            <a:custGeom>
              <a:avLst/>
              <a:gdLst>
                <a:gd name="T0" fmla="*/ 668 w 825"/>
                <a:gd name="T1" fmla="*/ 104 h 435"/>
                <a:gd name="T2" fmla="*/ 341 w 825"/>
                <a:gd name="T3" fmla="*/ 10 h 435"/>
                <a:gd name="T4" fmla="*/ 50 w 825"/>
                <a:gd name="T5" fmla="*/ 104 h 435"/>
                <a:gd name="T6" fmla="*/ 165 w 825"/>
                <a:gd name="T7" fmla="*/ 310 h 435"/>
                <a:gd name="T8" fmla="*/ 514 w 825"/>
                <a:gd name="T9" fmla="*/ 420 h 435"/>
                <a:gd name="T10" fmla="*/ 771 w 825"/>
                <a:gd name="T11" fmla="*/ 310 h 435"/>
                <a:gd name="T12" fmla="*/ 668 w 825"/>
                <a:gd name="T13" fmla="*/ 104 h 435"/>
                <a:gd name="T14" fmla="*/ 615 w 825"/>
                <a:gd name="T15" fmla="*/ 257 h 435"/>
                <a:gd name="T16" fmla="*/ 531 w 825"/>
                <a:gd name="T17" fmla="*/ 272 h 435"/>
                <a:gd name="T18" fmla="*/ 258 w 825"/>
                <a:gd name="T19" fmla="*/ 189 h 435"/>
                <a:gd name="T20" fmla="*/ 207 w 825"/>
                <a:gd name="T21" fmla="*/ 134 h 435"/>
                <a:gd name="T22" fmla="*/ 305 w 825"/>
                <a:gd name="T23" fmla="*/ 130 h 435"/>
                <a:gd name="T24" fmla="*/ 563 w 825"/>
                <a:gd name="T25" fmla="*/ 208 h 435"/>
                <a:gd name="T26" fmla="*/ 615 w 825"/>
                <a:gd name="T27" fmla="*/ 257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5" h="435">
                  <a:moveTo>
                    <a:pt x="668" y="104"/>
                  </a:moveTo>
                  <a:cubicBezTo>
                    <a:pt x="599" y="73"/>
                    <a:pt x="407" y="21"/>
                    <a:pt x="341" y="10"/>
                  </a:cubicBezTo>
                  <a:cubicBezTo>
                    <a:pt x="275" y="0"/>
                    <a:pt x="139" y="0"/>
                    <a:pt x="50" y="104"/>
                  </a:cubicBezTo>
                  <a:cubicBezTo>
                    <a:pt x="4" y="158"/>
                    <a:pt x="0" y="253"/>
                    <a:pt x="165" y="310"/>
                  </a:cubicBezTo>
                  <a:cubicBezTo>
                    <a:pt x="331" y="367"/>
                    <a:pt x="443" y="406"/>
                    <a:pt x="514" y="420"/>
                  </a:cubicBezTo>
                  <a:cubicBezTo>
                    <a:pt x="585" y="435"/>
                    <a:pt x="718" y="428"/>
                    <a:pt x="771" y="310"/>
                  </a:cubicBezTo>
                  <a:cubicBezTo>
                    <a:pt x="825" y="191"/>
                    <a:pt x="737" y="135"/>
                    <a:pt x="668" y="104"/>
                  </a:cubicBezTo>
                  <a:close/>
                  <a:moveTo>
                    <a:pt x="615" y="257"/>
                  </a:moveTo>
                  <a:cubicBezTo>
                    <a:pt x="602" y="282"/>
                    <a:pt x="562" y="279"/>
                    <a:pt x="531" y="272"/>
                  </a:cubicBezTo>
                  <a:cubicBezTo>
                    <a:pt x="500" y="266"/>
                    <a:pt x="288" y="200"/>
                    <a:pt x="258" y="189"/>
                  </a:cubicBezTo>
                  <a:cubicBezTo>
                    <a:pt x="229" y="179"/>
                    <a:pt x="185" y="159"/>
                    <a:pt x="207" y="134"/>
                  </a:cubicBezTo>
                  <a:cubicBezTo>
                    <a:pt x="229" y="109"/>
                    <a:pt x="280" y="122"/>
                    <a:pt x="305" y="130"/>
                  </a:cubicBezTo>
                  <a:cubicBezTo>
                    <a:pt x="331" y="138"/>
                    <a:pt x="543" y="200"/>
                    <a:pt x="563" y="208"/>
                  </a:cubicBezTo>
                  <a:cubicBezTo>
                    <a:pt x="584" y="215"/>
                    <a:pt x="627" y="233"/>
                    <a:pt x="615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1" name="Freeform 155">
              <a:extLst>
                <a:ext uri="{FF2B5EF4-FFF2-40B4-BE49-F238E27FC236}">
                  <a16:creationId xmlns:a16="http://schemas.microsoft.com/office/drawing/2014/main" id="{F624A217-E781-4AC8-AB75-590BE97A8F32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656639" y="14288"/>
              <a:ext cx="350838" cy="560388"/>
            </a:xfrm>
            <a:custGeom>
              <a:avLst/>
              <a:gdLst>
                <a:gd name="T0" fmla="*/ 288 w 980"/>
                <a:gd name="T1" fmla="*/ 294 h 1564"/>
                <a:gd name="T2" fmla="*/ 445 w 980"/>
                <a:gd name="T3" fmla="*/ 669 h 1564"/>
                <a:gd name="T4" fmla="*/ 376 w 980"/>
                <a:gd name="T5" fmla="*/ 723 h 1564"/>
                <a:gd name="T6" fmla="*/ 284 w 980"/>
                <a:gd name="T7" fmla="*/ 297 h 1564"/>
                <a:gd name="T8" fmla="*/ 288 w 980"/>
                <a:gd name="T9" fmla="*/ 294 h 1564"/>
                <a:gd name="T10" fmla="*/ 479 w 980"/>
                <a:gd name="T11" fmla="*/ 0 h 1564"/>
                <a:gd name="T12" fmla="*/ 108 w 980"/>
                <a:gd name="T13" fmla="*/ 0 h 1564"/>
                <a:gd name="T14" fmla="*/ 0 w 980"/>
                <a:gd name="T15" fmla="*/ 80 h 1564"/>
                <a:gd name="T16" fmla="*/ 268 w 980"/>
                <a:gd name="T17" fmla="*/ 1564 h 1564"/>
                <a:gd name="T18" fmla="*/ 528 w 980"/>
                <a:gd name="T19" fmla="*/ 1380 h 1564"/>
                <a:gd name="T20" fmla="*/ 440 w 980"/>
                <a:gd name="T21" fmla="*/ 1002 h 1564"/>
                <a:gd name="T22" fmla="*/ 548 w 980"/>
                <a:gd name="T23" fmla="*/ 919 h 1564"/>
                <a:gd name="T24" fmla="*/ 690 w 980"/>
                <a:gd name="T25" fmla="*/ 1265 h 1564"/>
                <a:gd name="T26" fmla="*/ 980 w 980"/>
                <a:gd name="T27" fmla="*/ 1060 h 1564"/>
                <a:gd name="T28" fmla="*/ 479 w 980"/>
                <a:gd name="T29" fmla="*/ 0 h 1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0" h="1564">
                  <a:moveTo>
                    <a:pt x="288" y="294"/>
                  </a:moveTo>
                  <a:lnTo>
                    <a:pt x="445" y="669"/>
                  </a:lnTo>
                  <a:lnTo>
                    <a:pt x="376" y="723"/>
                  </a:lnTo>
                  <a:lnTo>
                    <a:pt x="284" y="297"/>
                  </a:lnTo>
                  <a:lnTo>
                    <a:pt x="288" y="294"/>
                  </a:lnTo>
                  <a:close/>
                  <a:moveTo>
                    <a:pt x="479" y="0"/>
                  </a:moveTo>
                  <a:lnTo>
                    <a:pt x="108" y="0"/>
                  </a:lnTo>
                  <a:lnTo>
                    <a:pt x="0" y="80"/>
                  </a:lnTo>
                  <a:lnTo>
                    <a:pt x="268" y="1564"/>
                  </a:lnTo>
                  <a:lnTo>
                    <a:pt x="528" y="1380"/>
                  </a:lnTo>
                  <a:lnTo>
                    <a:pt x="440" y="1002"/>
                  </a:lnTo>
                  <a:lnTo>
                    <a:pt x="548" y="919"/>
                  </a:lnTo>
                  <a:lnTo>
                    <a:pt x="690" y="1265"/>
                  </a:lnTo>
                  <a:lnTo>
                    <a:pt x="980" y="1060"/>
                  </a:lnTo>
                  <a:lnTo>
                    <a:pt x="4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2" name="Freeform 156">
              <a:extLst>
                <a:ext uri="{FF2B5EF4-FFF2-40B4-BE49-F238E27FC236}">
                  <a16:creationId xmlns:a16="http://schemas.microsoft.com/office/drawing/2014/main" id="{66493393-6786-4804-AF8D-1C4A01A34A64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726364" y="5859463"/>
              <a:ext cx="265113" cy="141288"/>
            </a:xfrm>
            <a:custGeom>
              <a:avLst/>
              <a:gdLst>
                <a:gd name="T0" fmla="*/ 601 w 742"/>
                <a:gd name="T1" fmla="*/ 95 h 392"/>
                <a:gd name="T2" fmla="*/ 306 w 742"/>
                <a:gd name="T3" fmla="*/ 10 h 392"/>
                <a:gd name="T4" fmla="*/ 45 w 742"/>
                <a:gd name="T5" fmla="*/ 94 h 392"/>
                <a:gd name="T6" fmla="*/ 149 w 742"/>
                <a:gd name="T7" fmla="*/ 280 h 392"/>
                <a:gd name="T8" fmla="*/ 462 w 742"/>
                <a:gd name="T9" fmla="*/ 379 h 392"/>
                <a:gd name="T10" fmla="*/ 694 w 742"/>
                <a:gd name="T11" fmla="*/ 279 h 392"/>
                <a:gd name="T12" fmla="*/ 601 w 742"/>
                <a:gd name="T13" fmla="*/ 95 h 392"/>
                <a:gd name="T14" fmla="*/ 553 w 742"/>
                <a:gd name="T15" fmla="*/ 232 h 392"/>
                <a:gd name="T16" fmla="*/ 478 w 742"/>
                <a:gd name="T17" fmla="*/ 246 h 392"/>
                <a:gd name="T18" fmla="*/ 232 w 742"/>
                <a:gd name="T19" fmla="*/ 171 h 392"/>
                <a:gd name="T20" fmla="*/ 186 w 742"/>
                <a:gd name="T21" fmla="*/ 122 h 392"/>
                <a:gd name="T22" fmla="*/ 274 w 742"/>
                <a:gd name="T23" fmla="*/ 118 h 392"/>
                <a:gd name="T24" fmla="*/ 507 w 742"/>
                <a:gd name="T25" fmla="*/ 188 h 392"/>
                <a:gd name="T26" fmla="*/ 553 w 742"/>
                <a:gd name="T27" fmla="*/ 23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2" h="392">
                  <a:moveTo>
                    <a:pt x="601" y="95"/>
                  </a:moveTo>
                  <a:cubicBezTo>
                    <a:pt x="539" y="67"/>
                    <a:pt x="366" y="20"/>
                    <a:pt x="306" y="10"/>
                  </a:cubicBezTo>
                  <a:cubicBezTo>
                    <a:pt x="247" y="0"/>
                    <a:pt x="125" y="1"/>
                    <a:pt x="45" y="94"/>
                  </a:cubicBezTo>
                  <a:cubicBezTo>
                    <a:pt x="3" y="143"/>
                    <a:pt x="0" y="228"/>
                    <a:pt x="149" y="280"/>
                  </a:cubicBezTo>
                  <a:cubicBezTo>
                    <a:pt x="298" y="331"/>
                    <a:pt x="399" y="366"/>
                    <a:pt x="462" y="379"/>
                  </a:cubicBezTo>
                  <a:cubicBezTo>
                    <a:pt x="526" y="392"/>
                    <a:pt x="645" y="386"/>
                    <a:pt x="694" y="279"/>
                  </a:cubicBezTo>
                  <a:cubicBezTo>
                    <a:pt x="742" y="173"/>
                    <a:pt x="663" y="123"/>
                    <a:pt x="601" y="95"/>
                  </a:cubicBezTo>
                  <a:close/>
                  <a:moveTo>
                    <a:pt x="553" y="232"/>
                  </a:moveTo>
                  <a:cubicBezTo>
                    <a:pt x="541" y="254"/>
                    <a:pt x="506" y="252"/>
                    <a:pt x="478" y="246"/>
                  </a:cubicBezTo>
                  <a:cubicBezTo>
                    <a:pt x="449" y="240"/>
                    <a:pt x="259" y="181"/>
                    <a:pt x="232" y="171"/>
                  </a:cubicBezTo>
                  <a:cubicBezTo>
                    <a:pt x="205" y="162"/>
                    <a:pt x="166" y="144"/>
                    <a:pt x="186" y="122"/>
                  </a:cubicBezTo>
                  <a:cubicBezTo>
                    <a:pt x="206" y="99"/>
                    <a:pt x="251" y="111"/>
                    <a:pt x="274" y="118"/>
                  </a:cubicBezTo>
                  <a:cubicBezTo>
                    <a:pt x="297" y="125"/>
                    <a:pt x="488" y="181"/>
                    <a:pt x="507" y="188"/>
                  </a:cubicBezTo>
                  <a:cubicBezTo>
                    <a:pt x="525" y="194"/>
                    <a:pt x="564" y="210"/>
                    <a:pt x="553" y="2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3" name="Freeform 157">
              <a:extLst>
                <a:ext uri="{FF2B5EF4-FFF2-40B4-BE49-F238E27FC236}">
                  <a16:creationId xmlns:a16="http://schemas.microsoft.com/office/drawing/2014/main" id="{62EB2731-35A7-429A-AF62-3F7C2C6AA8EB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562726" y="6054726"/>
              <a:ext cx="352425" cy="633413"/>
            </a:xfrm>
            <a:custGeom>
              <a:avLst/>
              <a:gdLst>
                <a:gd name="T0" fmla="*/ 690 w 981"/>
                <a:gd name="T1" fmla="*/ 1469 h 1767"/>
                <a:gd name="T2" fmla="*/ 981 w 981"/>
                <a:gd name="T3" fmla="*/ 1264 h 1767"/>
                <a:gd name="T4" fmla="*/ 383 w 981"/>
                <a:gd name="T5" fmla="*/ 0 h 1767"/>
                <a:gd name="T6" fmla="*/ 0 w 981"/>
                <a:gd name="T7" fmla="*/ 284 h 1767"/>
                <a:gd name="T8" fmla="*/ 269 w 981"/>
                <a:gd name="T9" fmla="*/ 1767 h 1767"/>
                <a:gd name="T10" fmla="*/ 528 w 981"/>
                <a:gd name="T11" fmla="*/ 1584 h 1767"/>
                <a:gd name="T12" fmla="*/ 441 w 981"/>
                <a:gd name="T13" fmla="*/ 1206 h 1767"/>
                <a:gd name="T14" fmla="*/ 548 w 981"/>
                <a:gd name="T15" fmla="*/ 1123 h 1767"/>
                <a:gd name="T16" fmla="*/ 690 w 981"/>
                <a:gd name="T17" fmla="*/ 1469 h 1767"/>
                <a:gd name="T18" fmla="*/ 376 w 981"/>
                <a:gd name="T19" fmla="*/ 927 h 1767"/>
                <a:gd name="T20" fmla="*/ 284 w 981"/>
                <a:gd name="T21" fmla="*/ 501 h 1767"/>
                <a:gd name="T22" fmla="*/ 288 w 981"/>
                <a:gd name="T23" fmla="*/ 498 h 1767"/>
                <a:gd name="T24" fmla="*/ 445 w 981"/>
                <a:gd name="T25" fmla="*/ 873 h 1767"/>
                <a:gd name="T26" fmla="*/ 376 w 981"/>
                <a:gd name="T27" fmla="*/ 927 h 1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1" h="1767">
                  <a:moveTo>
                    <a:pt x="690" y="1469"/>
                  </a:moveTo>
                  <a:lnTo>
                    <a:pt x="981" y="1264"/>
                  </a:lnTo>
                  <a:lnTo>
                    <a:pt x="383" y="0"/>
                  </a:lnTo>
                  <a:lnTo>
                    <a:pt x="0" y="284"/>
                  </a:lnTo>
                  <a:lnTo>
                    <a:pt x="269" y="1767"/>
                  </a:lnTo>
                  <a:lnTo>
                    <a:pt x="528" y="1584"/>
                  </a:lnTo>
                  <a:lnTo>
                    <a:pt x="441" y="1206"/>
                  </a:lnTo>
                  <a:lnTo>
                    <a:pt x="548" y="1123"/>
                  </a:lnTo>
                  <a:lnTo>
                    <a:pt x="690" y="1469"/>
                  </a:lnTo>
                  <a:close/>
                  <a:moveTo>
                    <a:pt x="376" y="927"/>
                  </a:moveTo>
                  <a:lnTo>
                    <a:pt x="284" y="501"/>
                  </a:lnTo>
                  <a:lnTo>
                    <a:pt x="288" y="498"/>
                  </a:lnTo>
                  <a:lnTo>
                    <a:pt x="445" y="873"/>
                  </a:lnTo>
                  <a:lnTo>
                    <a:pt x="376" y="9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4" name="Freeform 158">
              <a:extLst>
                <a:ext uri="{FF2B5EF4-FFF2-40B4-BE49-F238E27FC236}">
                  <a16:creationId xmlns:a16="http://schemas.microsoft.com/office/drawing/2014/main" id="{9449937B-1120-48E2-A4F7-E22175D9397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534151" y="52388"/>
              <a:ext cx="247650" cy="366713"/>
            </a:xfrm>
            <a:custGeom>
              <a:avLst/>
              <a:gdLst>
                <a:gd name="T0" fmla="*/ 401 w 694"/>
                <a:gd name="T1" fmla="*/ 191 h 1024"/>
                <a:gd name="T2" fmla="*/ 376 w 694"/>
                <a:gd name="T3" fmla="*/ 466 h 1024"/>
                <a:gd name="T4" fmla="*/ 241 w 694"/>
                <a:gd name="T5" fmla="*/ 306 h 1024"/>
                <a:gd name="T6" fmla="*/ 0 w 694"/>
                <a:gd name="T7" fmla="*/ 479 h 1024"/>
                <a:gd name="T8" fmla="*/ 282 w 694"/>
                <a:gd name="T9" fmla="*/ 710 h 1024"/>
                <a:gd name="T10" fmla="*/ 361 w 694"/>
                <a:gd name="T11" fmla="*/ 1024 h 1024"/>
                <a:gd name="T12" fmla="*/ 694 w 694"/>
                <a:gd name="T13" fmla="*/ 882 h 1024"/>
                <a:gd name="T14" fmla="*/ 600 w 694"/>
                <a:gd name="T15" fmla="*/ 539 h 1024"/>
                <a:gd name="T16" fmla="*/ 667 w 694"/>
                <a:gd name="T17" fmla="*/ 0 h 1024"/>
                <a:gd name="T18" fmla="*/ 401 w 694"/>
                <a:gd name="T19" fmla="*/ 191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4" h="1024">
                  <a:moveTo>
                    <a:pt x="401" y="191"/>
                  </a:moveTo>
                  <a:lnTo>
                    <a:pt x="376" y="466"/>
                  </a:lnTo>
                  <a:lnTo>
                    <a:pt x="241" y="306"/>
                  </a:lnTo>
                  <a:lnTo>
                    <a:pt x="0" y="479"/>
                  </a:lnTo>
                  <a:lnTo>
                    <a:pt x="282" y="710"/>
                  </a:lnTo>
                  <a:lnTo>
                    <a:pt x="361" y="1024"/>
                  </a:lnTo>
                  <a:lnTo>
                    <a:pt x="694" y="882"/>
                  </a:lnTo>
                  <a:lnTo>
                    <a:pt x="600" y="539"/>
                  </a:lnTo>
                  <a:lnTo>
                    <a:pt x="667" y="0"/>
                  </a:lnTo>
                  <a:lnTo>
                    <a:pt x="401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5" name="Freeform 159">
              <a:extLst>
                <a:ext uri="{FF2B5EF4-FFF2-40B4-BE49-F238E27FC236}">
                  <a16:creationId xmlns:a16="http://schemas.microsoft.com/office/drawing/2014/main" id="{755E00A1-8C1A-4C3D-9FCB-5FEFAFE8F9D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375651" y="77788"/>
              <a:ext cx="342900" cy="593725"/>
            </a:xfrm>
            <a:custGeom>
              <a:avLst/>
              <a:gdLst>
                <a:gd name="T0" fmla="*/ 297 w 956"/>
                <a:gd name="T1" fmla="*/ 650 h 1656"/>
                <a:gd name="T2" fmla="*/ 675 w 956"/>
                <a:gd name="T3" fmla="*/ 1656 h 1656"/>
                <a:gd name="T4" fmla="*/ 956 w 956"/>
                <a:gd name="T5" fmla="*/ 1456 h 1656"/>
                <a:gd name="T6" fmla="*/ 584 w 956"/>
                <a:gd name="T7" fmla="*/ 433 h 1656"/>
                <a:gd name="T8" fmla="*/ 751 w 956"/>
                <a:gd name="T9" fmla="*/ 307 h 1656"/>
                <a:gd name="T10" fmla="*/ 655 w 956"/>
                <a:gd name="T11" fmla="*/ 0 h 1656"/>
                <a:gd name="T12" fmla="*/ 0 w 956"/>
                <a:gd name="T13" fmla="*/ 486 h 1656"/>
                <a:gd name="T14" fmla="*/ 118 w 956"/>
                <a:gd name="T15" fmla="*/ 786 h 1656"/>
                <a:gd name="T16" fmla="*/ 297 w 956"/>
                <a:gd name="T17" fmla="*/ 650 h 1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6" h="1656">
                  <a:moveTo>
                    <a:pt x="297" y="650"/>
                  </a:moveTo>
                  <a:lnTo>
                    <a:pt x="675" y="1656"/>
                  </a:lnTo>
                  <a:lnTo>
                    <a:pt x="956" y="1456"/>
                  </a:lnTo>
                  <a:lnTo>
                    <a:pt x="584" y="433"/>
                  </a:lnTo>
                  <a:lnTo>
                    <a:pt x="751" y="307"/>
                  </a:lnTo>
                  <a:lnTo>
                    <a:pt x="655" y="0"/>
                  </a:lnTo>
                  <a:lnTo>
                    <a:pt x="0" y="486"/>
                  </a:lnTo>
                  <a:lnTo>
                    <a:pt x="118" y="786"/>
                  </a:lnTo>
                  <a:lnTo>
                    <a:pt x="297" y="6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6" name="Freeform 160">
              <a:extLst>
                <a:ext uri="{FF2B5EF4-FFF2-40B4-BE49-F238E27FC236}">
                  <a16:creationId xmlns:a16="http://schemas.microsoft.com/office/drawing/2014/main" id="{D85A6ED6-7574-4859-B44A-796EFEFEAD6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180514" y="6446838"/>
              <a:ext cx="358775" cy="293688"/>
            </a:xfrm>
            <a:custGeom>
              <a:avLst/>
              <a:gdLst>
                <a:gd name="T0" fmla="*/ 659 w 1000"/>
                <a:gd name="T1" fmla="*/ 726 h 817"/>
                <a:gd name="T2" fmla="*/ 1000 w 1000"/>
                <a:gd name="T3" fmla="*/ 446 h 817"/>
                <a:gd name="T4" fmla="*/ 875 w 1000"/>
                <a:gd name="T5" fmla="*/ 338 h 817"/>
                <a:gd name="T6" fmla="*/ 585 w 1000"/>
                <a:gd name="T7" fmla="*/ 540 h 817"/>
                <a:gd name="T8" fmla="*/ 505 w 1000"/>
                <a:gd name="T9" fmla="*/ 461 h 817"/>
                <a:gd name="T10" fmla="*/ 768 w 1000"/>
                <a:gd name="T11" fmla="*/ 285 h 817"/>
                <a:gd name="T12" fmla="*/ 640 w 1000"/>
                <a:gd name="T13" fmla="*/ 171 h 817"/>
                <a:gd name="T14" fmla="*/ 375 w 1000"/>
                <a:gd name="T15" fmla="*/ 337 h 817"/>
                <a:gd name="T16" fmla="*/ 305 w 1000"/>
                <a:gd name="T17" fmla="*/ 261 h 817"/>
                <a:gd name="T18" fmla="*/ 572 w 1000"/>
                <a:gd name="T19" fmla="*/ 92 h 817"/>
                <a:gd name="T20" fmla="*/ 468 w 1000"/>
                <a:gd name="T21" fmla="*/ 0 h 817"/>
                <a:gd name="T22" fmla="*/ 227 w 1000"/>
                <a:gd name="T23" fmla="*/ 157 h 817"/>
                <a:gd name="T24" fmla="*/ 0 w 1000"/>
                <a:gd name="T25" fmla="*/ 164 h 817"/>
                <a:gd name="T26" fmla="*/ 530 w 1000"/>
                <a:gd name="T27" fmla="*/ 817 h 817"/>
                <a:gd name="T28" fmla="*/ 659 w 1000"/>
                <a:gd name="T29" fmla="*/ 726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0" h="817">
                  <a:moveTo>
                    <a:pt x="659" y="726"/>
                  </a:moveTo>
                  <a:lnTo>
                    <a:pt x="1000" y="446"/>
                  </a:lnTo>
                  <a:lnTo>
                    <a:pt x="875" y="338"/>
                  </a:lnTo>
                  <a:lnTo>
                    <a:pt x="585" y="540"/>
                  </a:lnTo>
                  <a:lnTo>
                    <a:pt x="505" y="461"/>
                  </a:lnTo>
                  <a:lnTo>
                    <a:pt x="768" y="285"/>
                  </a:lnTo>
                  <a:lnTo>
                    <a:pt x="640" y="171"/>
                  </a:lnTo>
                  <a:lnTo>
                    <a:pt x="375" y="337"/>
                  </a:lnTo>
                  <a:lnTo>
                    <a:pt x="305" y="261"/>
                  </a:lnTo>
                  <a:lnTo>
                    <a:pt x="572" y="92"/>
                  </a:lnTo>
                  <a:lnTo>
                    <a:pt x="468" y="0"/>
                  </a:lnTo>
                  <a:lnTo>
                    <a:pt x="227" y="157"/>
                  </a:lnTo>
                  <a:lnTo>
                    <a:pt x="0" y="164"/>
                  </a:lnTo>
                  <a:lnTo>
                    <a:pt x="530" y="817"/>
                  </a:lnTo>
                  <a:lnTo>
                    <a:pt x="659" y="7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7" name="Freeform 161">
              <a:extLst>
                <a:ext uri="{FF2B5EF4-FFF2-40B4-BE49-F238E27FC236}">
                  <a16:creationId xmlns:a16="http://schemas.microsoft.com/office/drawing/2014/main" id="{43763360-2B96-4821-B1CC-EEED97A6591C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977314" y="6508751"/>
              <a:ext cx="352425" cy="334963"/>
            </a:xfrm>
            <a:custGeom>
              <a:avLst/>
              <a:gdLst>
                <a:gd name="T0" fmla="*/ 454 w 983"/>
                <a:gd name="T1" fmla="*/ 204 h 936"/>
                <a:gd name="T2" fmla="*/ 671 w 983"/>
                <a:gd name="T3" fmla="*/ 529 h 936"/>
                <a:gd name="T4" fmla="*/ 675 w 983"/>
                <a:gd name="T5" fmla="*/ 635 h 936"/>
                <a:gd name="T6" fmla="*/ 611 w 983"/>
                <a:gd name="T7" fmla="*/ 682 h 936"/>
                <a:gd name="T8" fmla="*/ 307 w 983"/>
                <a:gd name="T9" fmla="*/ 141 h 936"/>
                <a:gd name="T10" fmla="*/ 454 w 983"/>
                <a:gd name="T11" fmla="*/ 204 h 936"/>
                <a:gd name="T12" fmla="*/ 433 w 983"/>
                <a:gd name="T13" fmla="*/ 936 h 936"/>
                <a:gd name="T14" fmla="*/ 686 w 983"/>
                <a:gd name="T15" fmla="*/ 936 h 936"/>
                <a:gd name="T16" fmla="*/ 871 w 983"/>
                <a:gd name="T17" fmla="*/ 805 h 936"/>
                <a:gd name="T18" fmla="*/ 913 w 983"/>
                <a:gd name="T19" fmla="*/ 526 h 936"/>
                <a:gd name="T20" fmla="*/ 650 w 983"/>
                <a:gd name="T21" fmla="*/ 169 h 936"/>
                <a:gd name="T22" fmla="*/ 377 w 983"/>
                <a:gd name="T23" fmla="*/ 11 h 936"/>
                <a:gd name="T24" fmla="*/ 0 w 983"/>
                <a:gd name="T25" fmla="*/ 12 h 936"/>
                <a:gd name="T26" fmla="*/ 433 w 983"/>
                <a:gd name="T27" fmla="*/ 936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3" h="936">
                  <a:moveTo>
                    <a:pt x="454" y="204"/>
                  </a:moveTo>
                  <a:cubicBezTo>
                    <a:pt x="493" y="261"/>
                    <a:pt x="620" y="446"/>
                    <a:pt x="671" y="529"/>
                  </a:cubicBezTo>
                  <a:cubicBezTo>
                    <a:pt x="701" y="578"/>
                    <a:pt x="695" y="610"/>
                    <a:pt x="675" y="635"/>
                  </a:cubicBezTo>
                  <a:cubicBezTo>
                    <a:pt x="661" y="653"/>
                    <a:pt x="611" y="682"/>
                    <a:pt x="611" y="682"/>
                  </a:cubicBezTo>
                  <a:lnTo>
                    <a:pt x="307" y="141"/>
                  </a:lnTo>
                  <a:cubicBezTo>
                    <a:pt x="397" y="116"/>
                    <a:pt x="436" y="177"/>
                    <a:pt x="454" y="204"/>
                  </a:cubicBezTo>
                  <a:close/>
                  <a:moveTo>
                    <a:pt x="433" y="936"/>
                  </a:moveTo>
                  <a:lnTo>
                    <a:pt x="686" y="936"/>
                  </a:lnTo>
                  <a:lnTo>
                    <a:pt x="871" y="805"/>
                  </a:lnTo>
                  <a:cubicBezTo>
                    <a:pt x="983" y="726"/>
                    <a:pt x="947" y="589"/>
                    <a:pt x="913" y="526"/>
                  </a:cubicBezTo>
                  <a:cubicBezTo>
                    <a:pt x="879" y="462"/>
                    <a:pt x="765" y="309"/>
                    <a:pt x="650" y="169"/>
                  </a:cubicBezTo>
                  <a:cubicBezTo>
                    <a:pt x="536" y="29"/>
                    <a:pt x="447" y="23"/>
                    <a:pt x="377" y="11"/>
                  </a:cubicBezTo>
                  <a:cubicBezTo>
                    <a:pt x="307" y="0"/>
                    <a:pt x="0" y="12"/>
                    <a:pt x="0" y="12"/>
                  </a:cubicBezTo>
                  <a:lnTo>
                    <a:pt x="433" y="9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8" name="Freeform 162">
              <a:extLst>
                <a:ext uri="{FF2B5EF4-FFF2-40B4-BE49-F238E27FC236}">
                  <a16:creationId xmlns:a16="http://schemas.microsoft.com/office/drawing/2014/main" id="{31C1B6FC-2DA8-4CA8-9151-1409B2F0F05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428164" y="6407151"/>
              <a:ext cx="187325" cy="130175"/>
            </a:xfrm>
            <a:custGeom>
              <a:avLst/>
              <a:gdLst>
                <a:gd name="T0" fmla="*/ 390 w 519"/>
                <a:gd name="T1" fmla="*/ 0 h 362"/>
                <a:gd name="T2" fmla="*/ 0 w 519"/>
                <a:gd name="T3" fmla="*/ 251 h 362"/>
                <a:gd name="T4" fmla="*/ 131 w 519"/>
                <a:gd name="T5" fmla="*/ 362 h 362"/>
                <a:gd name="T6" fmla="*/ 519 w 519"/>
                <a:gd name="T7" fmla="*/ 97 h 362"/>
                <a:gd name="T8" fmla="*/ 390 w 519"/>
                <a:gd name="T9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362">
                  <a:moveTo>
                    <a:pt x="390" y="0"/>
                  </a:moveTo>
                  <a:lnTo>
                    <a:pt x="0" y="251"/>
                  </a:lnTo>
                  <a:lnTo>
                    <a:pt x="131" y="362"/>
                  </a:lnTo>
                  <a:lnTo>
                    <a:pt x="519" y="97"/>
                  </a:lnTo>
                  <a:lnTo>
                    <a:pt x="3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9" name="Freeform 163">
              <a:extLst>
                <a:ext uri="{FF2B5EF4-FFF2-40B4-BE49-F238E27FC236}">
                  <a16:creationId xmlns:a16="http://schemas.microsoft.com/office/drawing/2014/main" id="{B6D56726-A9F2-4AC9-879C-9BE0196AA0E0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972301" y="6448426"/>
              <a:ext cx="325438" cy="355600"/>
            </a:xfrm>
            <a:custGeom>
              <a:avLst/>
              <a:gdLst>
                <a:gd name="T0" fmla="*/ 0 w 906"/>
                <a:gd name="T1" fmla="*/ 179 h 993"/>
                <a:gd name="T2" fmla="*/ 562 w 906"/>
                <a:gd name="T3" fmla="*/ 993 h 993"/>
                <a:gd name="T4" fmla="*/ 906 w 906"/>
                <a:gd name="T5" fmla="*/ 846 h 993"/>
                <a:gd name="T6" fmla="*/ 250 w 906"/>
                <a:gd name="T7" fmla="*/ 0 h 993"/>
                <a:gd name="T8" fmla="*/ 0 w 906"/>
                <a:gd name="T9" fmla="*/ 179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6" h="993">
                  <a:moveTo>
                    <a:pt x="0" y="179"/>
                  </a:moveTo>
                  <a:lnTo>
                    <a:pt x="562" y="993"/>
                  </a:lnTo>
                  <a:lnTo>
                    <a:pt x="906" y="846"/>
                  </a:lnTo>
                  <a:lnTo>
                    <a:pt x="250" y="0"/>
                  </a:lnTo>
                  <a:lnTo>
                    <a:pt x="0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0" name="Freeform 164">
              <a:extLst>
                <a:ext uri="{FF2B5EF4-FFF2-40B4-BE49-F238E27FC236}">
                  <a16:creationId xmlns:a16="http://schemas.microsoft.com/office/drawing/2014/main" id="{EE90701D-6F08-48CE-9A30-3C142DF5A2A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754814" y="6024563"/>
              <a:ext cx="280988" cy="466725"/>
            </a:xfrm>
            <a:custGeom>
              <a:avLst/>
              <a:gdLst>
                <a:gd name="T0" fmla="*/ 781 w 781"/>
                <a:gd name="T1" fmla="*/ 1109 h 1303"/>
                <a:gd name="T2" fmla="*/ 277 w 781"/>
                <a:gd name="T3" fmla="*/ 0 h 1303"/>
                <a:gd name="T4" fmla="*/ 0 w 781"/>
                <a:gd name="T5" fmla="*/ 9 h 1303"/>
                <a:gd name="T6" fmla="*/ 507 w 781"/>
                <a:gd name="T7" fmla="*/ 1303 h 1303"/>
                <a:gd name="T8" fmla="*/ 781 w 781"/>
                <a:gd name="T9" fmla="*/ 1109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1" h="1303">
                  <a:moveTo>
                    <a:pt x="781" y="1109"/>
                  </a:moveTo>
                  <a:lnTo>
                    <a:pt x="277" y="0"/>
                  </a:lnTo>
                  <a:lnTo>
                    <a:pt x="0" y="9"/>
                  </a:lnTo>
                  <a:lnTo>
                    <a:pt x="507" y="1303"/>
                  </a:lnTo>
                  <a:lnTo>
                    <a:pt x="781" y="11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1" name="Freeform 165">
              <a:extLst>
                <a:ext uri="{FF2B5EF4-FFF2-40B4-BE49-F238E27FC236}">
                  <a16:creationId xmlns:a16="http://schemas.microsoft.com/office/drawing/2014/main" id="{6E2560A4-7602-4D11-8B8B-33F31F035841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086601" y="5957888"/>
              <a:ext cx="358775" cy="293688"/>
            </a:xfrm>
            <a:custGeom>
              <a:avLst/>
              <a:gdLst>
                <a:gd name="T0" fmla="*/ 659 w 1000"/>
                <a:gd name="T1" fmla="*/ 726 h 817"/>
                <a:gd name="T2" fmla="*/ 1000 w 1000"/>
                <a:gd name="T3" fmla="*/ 446 h 817"/>
                <a:gd name="T4" fmla="*/ 875 w 1000"/>
                <a:gd name="T5" fmla="*/ 338 h 817"/>
                <a:gd name="T6" fmla="*/ 585 w 1000"/>
                <a:gd name="T7" fmla="*/ 540 h 817"/>
                <a:gd name="T8" fmla="*/ 505 w 1000"/>
                <a:gd name="T9" fmla="*/ 461 h 817"/>
                <a:gd name="T10" fmla="*/ 768 w 1000"/>
                <a:gd name="T11" fmla="*/ 285 h 817"/>
                <a:gd name="T12" fmla="*/ 640 w 1000"/>
                <a:gd name="T13" fmla="*/ 171 h 817"/>
                <a:gd name="T14" fmla="*/ 375 w 1000"/>
                <a:gd name="T15" fmla="*/ 337 h 817"/>
                <a:gd name="T16" fmla="*/ 305 w 1000"/>
                <a:gd name="T17" fmla="*/ 261 h 817"/>
                <a:gd name="T18" fmla="*/ 572 w 1000"/>
                <a:gd name="T19" fmla="*/ 92 h 817"/>
                <a:gd name="T20" fmla="*/ 468 w 1000"/>
                <a:gd name="T21" fmla="*/ 0 h 817"/>
                <a:gd name="T22" fmla="*/ 227 w 1000"/>
                <a:gd name="T23" fmla="*/ 157 h 817"/>
                <a:gd name="T24" fmla="*/ 0 w 1000"/>
                <a:gd name="T25" fmla="*/ 164 h 817"/>
                <a:gd name="T26" fmla="*/ 530 w 1000"/>
                <a:gd name="T27" fmla="*/ 817 h 817"/>
                <a:gd name="T28" fmla="*/ 659 w 1000"/>
                <a:gd name="T29" fmla="*/ 726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0" h="817">
                  <a:moveTo>
                    <a:pt x="659" y="726"/>
                  </a:moveTo>
                  <a:lnTo>
                    <a:pt x="1000" y="446"/>
                  </a:lnTo>
                  <a:lnTo>
                    <a:pt x="875" y="338"/>
                  </a:lnTo>
                  <a:lnTo>
                    <a:pt x="585" y="540"/>
                  </a:lnTo>
                  <a:lnTo>
                    <a:pt x="505" y="461"/>
                  </a:lnTo>
                  <a:lnTo>
                    <a:pt x="768" y="285"/>
                  </a:lnTo>
                  <a:lnTo>
                    <a:pt x="640" y="171"/>
                  </a:lnTo>
                  <a:lnTo>
                    <a:pt x="375" y="337"/>
                  </a:lnTo>
                  <a:lnTo>
                    <a:pt x="305" y="261"/>
                  </a:lnTo>
                  <a:lnTo>
                    <a:pt x="572" y="92"/>
                  </a:lnTo>
                  <a:lnTo>
                    <a:pt x="468" y="0"/>
                  </a:lnTo>
                  <a:lnTo>
                    <a:pt x="227" y="157"/>
                  </a:lnTo>
                  <a:lnTo>
                    <a:pt x="0" y="164"/>
                  </a:lnTo>
                  <a:lnTo>
                    <a:pt x="530" y="817"/>
                  </a:lnTo>
                  <a:lnTo>
                    <a:pt x="659" y="7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2" name="Freeform 166">
              <a:extLst>
                <a:ext uri="{FF2B5EF4-FFF2-40B4-BE49-F238E27FC236}">
                  <a16:creationId xmlns:a16="http://schemas.microsoft.com/office/drawing/2014/main" id="{645C5D33-F27C-4319-9C5E-2070138A7128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883401" y="6019801"/>
              <a:ext cx="352425" cy="384175"/>
            </a:xfrm>
            <a:custGeom>
              <a:avLst/>
              <a:gdLst>
                <a:gd name="T0" fmla="*/ 871 w 983"/>
                <a:gd name="T1" fmla="*/ 805 h 1071"/>
                <a:gd name="T2" fmla="*/ 913 w 983"/>
                <a:gd name="T3" fmla="*/ 526 h 1071"/>
                <a:gd name="T4" fmla="*/ 651 w 983"/>
                <a:gd name="T5" fmla="*/ 169 h 1071"/>
                <a:gd name="T6" fmla="*/ 377 w 983"/>
                <a:gd name="T7" fmla="*/ 11 h 1071"/>
                <a:gd name="T8" fmla="*/ 0 w 983"/>
                <a:gd name="T9" fmla="*/ 12 h 1071"/>
                <a:gd name="T10" fmla="*/ 496 w 983"/>
                <a:gd name="T11" fmla="*/ 1071 h 1071"/>
                <a:gd name="T12" fmla="*/ 871 w 983"/>
                <a:gd name="T13" fmla="*/ 805 h 1071"/>
                <a:gd name="T14" fmla="*/ 454 w 983"/>
                <a:gd name="T15" fmla="*/ 204 h 1071"/>
                <a:gd name="T16" fmla="*/ 671 w 983"/>
                <a:gd name="T17" fmla="*/ 529 h 1071"/>
                <a:gd name="T18" fmla="*/ 675 w 983"/>
                <a:gd name="T19" fmla="*/ 635 h 1071"/>
                <a:gd name="T20" fmla="*/ 611 w 983"/>
                <a:gd name="T21" fmla="*/ 682 h 1071"/>
                <a:gd name="T22" fmla="*/ 308 w 983"/>
                <a:gd name="T23" fmla="*/ 141 h 1071"/>
                <a:gd name="T24" fmla="*/ 454 w 983"/>
                <a:gd name="T25" fmla="*/ 204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3" h="1071">
                  <a:moveTo>
                    <a:pt x="871" y="805"/>
                  </a:moveTo>
                  <a:cubicBezTo>
                    <a:pt x="983" y="726"/>
                    <a:pt x="947" y="589"/>
                    <a:pt x="913" y="526"/>
                  </a:cubicBezTo>
                  <a:cubicBezTo>
                    <a:pt x="879" y="462"/>
                    <a:pt x="765" y="309"/>
                    <a:pt x="651" y="169"/>
                  </a:cubicBezTo>
                  <a:cubicBezTo>
                    <a:pt x="536" y="29"/>
                    <a:pt x="447" y="23"/>
                    <a:pt x="377" y="11"/>
                  </a:cubicBezTo>
                  <a:cubicBezTo>
                    <a:pt x="307" y="0"/>
                    <a:pt x="0" y="12"/>
                    <a:pt x="0" y="12"/>
                  </a:cubicBezTo>
                  <a:lnTo>
                    <a:pt x="496" y="1071"/>
                  </a:lnTo>
                  <a:lnTo>
                    <a:pt x="871" y="805"/>
                  </a:lnTo>
                  <a:close/>
                  <a:moveTo>
                    <a:pt x="454" y="204"/>
                  </a:moveTo>
                  <a:cubicBezTo>
                    <a:pt x="493" y="261"/>
                    <a:pt x="620" y="446"/>
                    <a:pt x="671" y="529"/>
                  </a:cubicBezTo>
                  <a:cubicBezTo>
                    <a:pt x="702" y="578"/>
                    <a:pt x="695" y="610"/>
                    <a:pt x="675" y="635"/>
                  </a:cubicBezTo>
                  <a:cubicBezTo>
                    <a:pt x="661" y="653"/>
                    <a:pt x="611" y="682"/>
                    <a:pt x="611" y="682"/>
                  </a:cubicBezTo>
                  <a:lnTo>
                    <a:pt x="308" y="141"/>
                  </a:lnTo>
                  <a:cubicBezTo>
                    <a:pt x="397" y="116"/>
                    <a:pt x="436" y="177"/>
                    <a:pt x="454" y="2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3" name="Freeform 167">
              <a:extLst>
                <a:ext uri="{FF2B5EF4-FFF2-40B4-BE49-F238E27FC236}">
                  <a16:creationId xmlns:a16="http://schemas.microsoft.com/office/drawing/2014/main" id="{2CCEC5A2-4C9F-4EF9-9645-6F1204C33BB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281739" y="6191251"/>
              <a:ext cx="342900" cy="593725"/>
            </a:xfrm>
            <a:custGeom>
              <a:avLst/>
              <a:gdLst>
                <a:gd name="T0" fmla="*/ 584 w 956"/>
                <a:gd name="T1" fmla="*/ 433 h 1655"/>
                <a:gd name="T2" fmla="*/ 752 w 956"/>
                <a:gd name="T3" fmla="*/ 307 h 1655"/>
                <a:gd name="T4" fmla="*/ 655 w 956"/>
                <a:gd name="T5" fmla="*/ 0 h 1655"/>
                <a:gd name="T6" fmla="*/ 0 w 956"/>
                <a:gd name="T7" fmla="*/ 486 h 1655"/>
                <a:gd name="T8" fmla="*/ 118 w 956"/>
                <a:gd name="T9" fmla="*/ 785 h 1655"/>
                <a:gd name="T10" fmla="*/ 297 w 956"/>
                <a:gd name="T11" fmla="*/ 650 h 1655"/>
                <a:gd name="T12" fmla="*/ 675 w 956"/>
                <a:gd name="T13" fmla="*/ 1655 h 1655"/>
                <a:gd name="T14" fmla="*/ 956 w 956"/>
                <a:gd name="T15" fmla="*/ 1456 h 1655"/>
                <a:gd name="T16" fmla="*/ 584 w 956"/>
                <a:gd name="T17" fmla="*/ 433 h 1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6" h="1655">
                  <a:moveTo>
                    <a:pt x="584" y="433"/>
                  </a:moveTo>
                  <a:lnTo>
                    <a:pt x="752" y="307"/>
                  </a:lnTo>
                  <a:lnTo>
                    <a:pt x="655" y="0"/>
                  </a:lnTo>
                  <a:lnTo>
                    <a:pt x="0" y="486"/>
                  </a:lnTo>
                  <a:lnTo>
                    <a:pt x="118" y="785"/>
                  </a:lnTo>
                  <a:lnTo>
                    <a:pt x="297" y="650"/>
                  </a:lnTo>
                  <a:lnTo>
                    <a:pt x="675" y="1655"/>
                  </a:lnTo>
                  <a:lnTo>
                    <a:pt x="956" y="1456"/>
                  </a:lnTo>
                  <a:lnTo>
                    <a:pt x="584" y="4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4" name="Freeform 168">
              <a:extLst>
                <a:ext uri="{FF2B5EF4-FFF2-40B4-BE49-F238E27FC236}">
                  <a16:creationId xmlns:a16="http://schemas.microsoft.com/office/drawing/2014/main" id="{DBB894B7-A1E6-45E8-A207-56D883A08830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335839" y="5918201"/>
              <a:ext cx="185738" cy="130175"/>
            </a:xfrm>
            <a:custGeom>
              <a:avLst/>
              <a:gdLst>
                <a:gd name="T0" fmla="*/ 391 w 519"/>
                <a:gd name="T1" fmla="*/ 0 h 362"/>
                <a:gd name="T2" fmla="*/ 0 w 519"/>
                <a:gd name="T3" fmla="*/ 251 h 362"/>
                <a:gd name="T4" fmla="*/ 131 w 519"/>
                <a:gd name="T5" fmla="*/ 362 h 362"/>
                <a:gd name="T6" fmla="*/ 519 w 519"/>
                <a:gd name="T7" fmla="*/ 97 h 362"/>
                <a:gd name="T8" fmla="*/ 391 w 519"/>
                <a:gd name="T9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362">
                  <a:moveTo>
                    <a:pt x="391" y="0"/>
                  </a:moveTo>
                  <a:lnTo>
                    <a:pt x="0" y="251"/>
                  </a:lnTo>
                  <a:lnTo>
                    <a:pt x="131" y="362"/>
                  </a:lnTo>
                  <a:lnTo>
                    <a:pt x="519" y="97"/>
                  </a:lnTo>
                  <a:lnTo>
                    <a:pt x="3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5" name="Freeform 169">
              <a:extLst>
                <a:ext uri="{FF2B5EF4-FFF2-40B4-BE49-F238E27FC236}">
                  <a16:creationId xmlns:a16="http://schemas.microsoft.com/office/drawing/2014/main" id="{C5F6FC95-5A74-4518-ABEF-E370E0EEEC96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507289" y="6008688"/>
              <a:ext cx="385763" cy="276225"/>
            </a:xfrm>
            <a:custGeom>
              <a:avLst/>
              <a:gdLst>
                <a:gd name="T0" fmla="*/ 866 w 1074"/>
                <a:gd name="T1" fmla="*/ 202 h 771"/>
                <a:gd name="T2" fmla="*/ 520 w 1074"/>
                <a:gd name="T3" fmla="*/ 207 h 771"/>
                <a:gd name="T4" fmla="*/ 307 w 1074"/>
                <a:gd name="T5" fmla="*/ 222 h 771"/>
                <a:gd name="T6" fmla="*/ 296 w 1074"/>
                <a:gd name="T7" fmla="*/ 182 h 771"/>
                <a:gd name="T8" fmla="*/ 378 w 1074"/>
                <a:gd name="T9" fmla="*/ 186 h 771"/>
                <a:gd name="T10" fmla="*/ 400 w 1074"/>
                <a:gd name="T11" fmla="*/ 196 h 771"/>
                <a:gd name="T12" fmla="*/ 491 w 1074"/>
                <a:gd name="T13" fmla="*/ 95 h 771"/>
                <a:gd name="T14" fmla="*/ 117 w 1074"/>
                <a:gd name="T15" fmla="*/ 135 h 771"/>
                <a:gd name="T16" fmla="*/ 323 w 1074"/>
                <a:gd name="T17" fmla="*/ 375 h 771"/>
                <a:gd name="T18" fmla="*/ 568 w 1074"/>
                <a:gd name="T19" fmla="*/ 363 h 771"/>
                <a:gd name="T20" fmla="*/ 806 w 1074"/>
                <a:gd name="T21" fmla="*/ 368 h 771"/>
                <a:gd name="T22" fmla="*/ 784 w 1074"/>
                <a:gd name="T23" fmla="*/ 437 h 771"/>
                <a:gd name="T24" fmla="*/ 695 w 1074"/>
                <a:gd name="T25" fmla="*/ 405 h 771"/>
                <a:gd name="T26" fmla="*/ 601 w 1074"/>
                <a:gd name="T27" fmla="*/ 558 h 771"/>
                <a:gd name="T28" fmla="*/ 1020 w 1074"/>
                <a:gd name="T29" fmla="*/ 485 h 771"/>
                <a:gd name="T30" fmla="*/ 866 w 1074"/>
                <a:gd name="T31" fmla="*/ 202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74" h="771">
                  <a:moveTo>
                    <a:pt x="866" y="202"/>
                  </a:moveTo>
                  <a:cubicBezTo>
                    <a:pt x="731" y="154"/>
                    <a:pt x="568" y="196"/>
                    <a:pt x="520" y="207"/>
                  </a:cubicBezTo>
                  <a:cubicBezTo>
                    <a:pt x="485" y="216"/>
                    <a:pt x="358" y="249"/>
                    <a:pt x="307" y="222"/>
                  </a:cubicBezTo>
                  <a:cubicBezTo>
                    <a:pt x="278" y="208"/>
                    <a:pt x="281" y="192"/>
                    <a:pt x="296" y="182"/>
                  </a:cubicBezTo>
                  <a:cubicBezTo>
                    <a:pt x="314" y="170"/>
                    <a:pt x="345" y="173"/>
                    <a:pt x="378" y="186"/>
                  </a:cubicBezTo>
                  <a:cubicBezTo>
                    <a:pt x="387" y="190"/>
                    <a:pt x="400" y="196"/>
                    <a:pt x="400" y="196"/>
                  </a:cubicBezTo>
                  <a:lnTo>
                    <a:pt x="491" y="95"/>
                  </a:lnTo>
                  <a:cubicBezTo>
                    <a:pt x="469" y="80"/>
                    <a:pt x="253" y="0"/>
                    <a:pt x="117" y="135"/>
                  </a:cubicBezTo>
                  <a:cubicBezTo>
                    <a:pt x="0" y="252"/>
                    <a:pt x="246" y="361"/>
                    <a:pt x="323" y="375"/>
                  </a:cubicBezTo>
                  <a:cubicBezTo>
                    <a:pt x="378" y="386"/>
                    <a:pt x="447" y="389"/>
                    <a:pt x="568" y="363"/>
                  </a:cubicBezTo>
                  <a:cubicBezTo>
                    <a:pt x="690" y="338"/>
                    <a:pt x="756" y="314"/>
                    <a:pt x="806" y="368"/>
                  </a:cubicBezTo>
                  <a:cubicBezTo>
                    <a:pt x="834" y="398"/>
                    <a:pt x="809" y="435"/>
                    <a:pt x="784" y="437"/>
                  </a:cubicBezTo>
                  <a:cubicBezTo>
                    <a:pt x="743" y="441"/>
                    <a:pt x="695" y="405"/>
                    <a:pt x="695" y="405"/>
                  </a:cubicBezTo>
                  <a:lnTo>
                    <a:pt x="601" y="558"/>
                  </a:lnTo>
                  <a:cubicBezTo>
                    <a:pt x="601" y="558"/>
                    <a:pt x="885" y="771"/>
                    <a:pt x="1020" y="485"/>
                  </a:cubicBezTo>
                  <a:cubicBezTo>
                    <a:pt x="1074" y="371"/>
                    <a:pt x="1014" y="255"/>
                    <a:pt x="866" y="2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6" name="Freeform 170">
              <a:extLst>
                <a:ext uri="{FF2B5EF4-FFF2-40B4-BE49-F238E27FC236}">
                  <a16:creationId xmlns:a16="http://schemas.microsoft.com/office/drawing/2014/main" id="{F326ACEF-FC6C-47E0-AB78-FDBE96CFAB91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470776" y="6099176"/>
              <a:ext cx="347663" cy="273050"/>
            </a:xfrm>
            <a:custGeom>
              <a:avLst/>
              <a:gdLst>
                <a:gd name="T0" fmla="*/ 0 w 972"/>
                <a:gd name="T1" fmla="*/ 98 h 763"/>
                <a:gd name="T2" fmla="*/ 856 w 972"/>
                <a:gd name="T3" fmla="*/ 763 h 763"/>
                <a:gd name="T4" fmla="*/ 972 w 972"/>
                <a:gd name="T5" fmla="*/ 518 h 763"/>
                <a:gd name="T6" fmla="*/ 113 w 972"/>
                <a:gd name="T7" fmla="*/ 0 h 763"/>
                <a:gd name="T8" fmla="*/ 0 w 972"/>
                <a:gd name="T9" fmla="*/ 98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2" h="763">
                  <a:moveTo>
                    <a:pt x="0" y="98"/>
                  </a:moveTo>
                  <a:lnTo>
                    <a:pt x="856" y="763"/>
                  </a:lnTo>
                  <a:lnTo>
                    <a:pt x="972" y="518"/>
                  </a:lnTo>
                  <a:lnTo>
                    <a:pt x="113" y="0"/>
                  </a:lnTo>
                  <a:lnTo>
                    <a:pt x="0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7" name="Freeform 171">
              <a:extLst>
                <a:ext uri="{FF2B5EF4-FFF2-40B4-BE49-F238E27FC236}">
                  <a16:creationId xmlns:a16="http://schemas.microsoft.com/office/drawing/2014/main" id="{B1CD1A2F-7FDC-4DE0-B8B3-33DCDEE6C65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615239" y="5935663"/>
              <a:ext cx="317500" cy="160338"/>
            </a:xfrm>
            <a:custGeom>
              <a:avLst/>
              <a:gdLst>
                <a:gd name="T0" fmla="*/ 389 w 888"/>
                <a:gd name="T1" fmla="*/ 49 h 448"/>
                <a:gd name="T2" fmla="*/ 234 w 888"/>
                <a:gd name="T3" fmla="*/ 0 h 448"/>
                <a:gd name="T4" fmla="*/ 0 w 888"/>
                <a:gd name="T5" fmla="*/ 204 h 448"/>
                <a:gd name="T6" fmla="*/ 180 w 888"/>
                <a:gd name="T7" fmla="*/ 274 h 448"/>
                <a:gd name="T8" fmla="*/ 241 w 888"/>
                <a:gd name="T9" fmla="*/ 210 h 448"/>
                <a:gd name="T10" fmla="*/ 819 w 888"/>
                <a:gd name="T11" fmla="*/ 448 h 448"/>
                <a:gd name="T12" fmla="*/ 888 w 888"/>
                <a:gd name="T13" fmla="*/ 301 h 448"/>
                <a:gd name="T14" fmla="*/ 331 w 888"/>
                <a:gd name="T15" fmla="*/ 112 h 448"/>
                <a:gd name="T16" fmla="*/ 389 w 888"/>
                <a:gd name="T17" fmla="*/ 49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8" h="448">
                  <a:moveTo>
                    <a:pt x="389" y="49"/>
                  </a:moveTo>
                  <a:lnTo>
                    <a:pt x="234" y="0"/>
                  </a:lnTo>
                  <a:lnTo>
                    <a:pt x="0" y="204"/>
                  </a:lnTo>
                  <a:lnTo>
                    <a:pt x="180" y="274"/>
                  </a:lnTo>
                  <a:lnTo>
                    <a:pt x="241" y="210"/>
                  </a:lnTo>
                  <a:lnTo>
                    <a:pt x="819" y="448"/>
                  </a:lnTo>
                  <a:lnTo>
                    <a:pt x="888" y="301"/>
                  </a:lnTo>
                  <a:lnTo>
                    <a:pt x="331" y="112"/>
                  </a:lnTo>
                  <a:lnTo>
                    <a:pt x="389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8" name="Freeform 172">
              <a:extLst>
                <a:ext uri="{FF2B5EF4-FFF2-40B4-BE49-F238E27FC236}">
                  <a16:creationId xmlns:a16="http://schemas.microsoft.com/office/drawing/2014/main" id="{B3758B3F-4416-44CE-8B6D-C77054B13E7B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110414" y="6315076"/>
              <a:ext cx="425450" cy="409575"/>
            </a:xfrm>
            <a:custGeom>
              <a:avLst/>
              <a:gdLst>
                <a:gd name="T0" fmla="*/ 669 w 1188"/>
                <a:gd name="T1" fmla="*/ 139 h 1141"/>
                <a:gd name="T2" fmla="*/ 191 w 1188"/>
                <a:gd name="T3" fmla="*/ 107 h 1141"/>
                <a:gd name="T4" fmla="*/ 86 w 1188"/>
                <a:gd name="T5" fmla="*/ 534 h 1141"/>
                <a:gd name="T6" fmla="*/ 452 w 1188"/>
                <a:gd name="T7" fmla="*/ 994 h 1141"/>
                <a:gd name="T8" fmla="*/ 967 w 1188"/>
                <a:gd name="T9" fmla="*/ 1049 h 1141"/>
                <a:gd name="T10" fmla="*/ 1120 w 1188"/>
                <a:gd name="T11" fmla="*/ 655 h 1141"/>
                <a:gd name="T12" fmla="*/ 669 w 1188"/>
                <a:gd name="T13" fmla="*/ 139 h 1141"/>
                <a:gd name="T14" fmla="*/ 814 w 1188"/>
                <a:gd name="T15" fmla="*/ 873 h 1141"/>
                <a:gd name="T16" fmla="*/ 666 w 1188"/>
                <a:gd name="T17" fmla="*/ 809 h 1141"/>
                <a:gd name="T18" fmla="*/ 378 w 1188"/>
                <a:gd name="T19" fmla="*/ 473 h 1141"/>
                <a:gd name="T20" fmla="*/ 347 w 1188"/>
                <a:gd name="T21" fmla="*/ 314 h 1141"/>
                <a:gd name="T22" fmla="*/ 535 w 1188"/>
                <a:gd name="T23" fmla="*/ 420 h 1141"/>
                <a:gd name="T24" fmla="*/ 792 w 1188"/>
                <a:gd name="T25" fmla="*/ 719 h 1141"/>
                <a:gd name="T26" fmla="*/ 814 w 1188"/>
                <a:gd name="T27" fmla="*/ 873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88" h="1141">
                  <a:moveTo>
                    <a:pt x="669" y="139"/>
                  </a:moveTo>
                  <a:cubicBezTo>
                    <a:pt x="509" y="0"/>
                    <a:pt x="322" y="19"/>
                    <a:pt x="191" y="107"/>
                  </a:cubicBezTo>
                  <a:cubicBezTo>
                    <a:pt x="0" y="237"/>
                    <a:pt x="13" y="427"/>
                    <a:pt x="86" y="534"/>
                  </a:cubicBezTo>
                  <a:cubicBezTo>
                    <a:pt x="161" y="647"/>
                    <a:pt x="313" y="848"/>
                    <a:pt x="452" y="994"/>
                  </a:cubicBezTo>
                  <a:cubicBezTo>
                    <a:pt x="591" y="1141"/>
                    <a:pt x="780" y="1140"/>
                    <a:pt x="967" y="1049"/>
                  </a:cubicBezTo>
                  <a:cubicBezTo>
                    <a:pt x="1166" y="953"/>
                    <a:pt x="1188" y="769"/>
                    <a:pt x="1120" y="655"/>
                  </a:cubicBezTo>
                  <a:cubicBezTo>
                    <a:pt x="1044" y="528"/>
                    <a:pt x="830" y="279"/>
                    <a:pt x="669" y="139"/>
                  </a:cubicBezTo>
                  <a:close/>
                  <a:moveTo>
                    <a:pt x="814" y="873"/>
                  </a:moveTo>
                  <a:cubicBezTo>
                    <a:pt x="765" y="905"/>
                    <a:pt x="712" y="856"/>
                    <a:pt x="666" y="809"/>
                  </a:cubicBezTo>
                  <a:cubicBezTo>
                    <a:pt x="620" y="762"/>
                    <a:pt x="414" y="526"/>
                    <a:pt x="378" y="473"/>
                  </a:cubicBezTo>
                  <a:cubicBezTo>
                    <a:pt x="342" y="420"/>
                    <a:pt x="281" y="356"/>
                    <a:pt x="347" y="314"/>
                  </a:cubicBezTo>
                  <a:cubicBezTo>
                    <a:pt x="408" y="276"/>
                    <a:pt x="474" y="354"/>
                    <a:pt x="535" y="420"/>
                  </a:cubicBezTo>
                  <a:cubicBezTo>
                    <a:pt x="596" y="486"/>
                    <a:pt x="744" y="654"/>
                    <a:pt x="792" y="719"/>
                  </a:cubicBezTo>
                  <a:cubicBezTo>
                    <a:pt x="839" y="784"/>
                    <a:pt x="863" y="841"/>
                    <a:pt x="814" y="8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9" name="Freeform 173">
              <a:extLst>
                <a:ext uri="{FF2B5EF4-FFF2-40B4-BE49-F238E27FC236}">
                  <a16:creationId xmlns:a16="http://schemas.microsoft.com/office/drawing/2014/main" id="{0900E763-7993-461F-9C67-19C068FEC6F2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304089" y="6142038"/>
              <a:ext cx="400050" cy="469900"/>
            </a:xfrm>
            <a:custGeom>
              <a:avLst/>
              <a:gdLst>
                <a:gd name="T0" fmla="*/ 694 w 1115"/>
                <a:gd name="T1" fmla="*/ 213 h 1310"/>
                <a:gd name="T2" fmla="*/ 220 w 1115"/>
                <a:gd name="T3" fmla="*/ 191 h 1310"/>
                <a:gd name="T4" fmla="*/ 101 w 1115"/>
                <a:gd name="T5" fmla="*/ 295 h 1310"/>
                <a:gd name="T6" fmla="*/ 0 w 1115"/>
                <a:gd name="T7" fmla="*/ 368 h 1310"/>
                <a:gd name="T8" fmla="*/ 890 w 1115"/>
                <a:gd name="T9" fmla="*/ 1310 h 1310"/>
                <a:gd name="T10" fmla="*/ 1034 w 1115"/>
                <a:gd name="T11" fmla="*/ 1248 h 1310"/>
                <a:gd name="T12" fmla="*/ 1115 w 1115"/>
                <a:gd name="T13" fmla="*/ 1077 h 1310"/>
                <a:gd name="T14" fmla="*/ 823 w 1115"/>
                <a:gd name="T15" fmla="*/ 790 h 1310"/>
                <a:gd name="T16" fmla="*/ 694 w 1115"/>
                <a:gd name="T17" fmla="*/ 213 h 1310"/>
                <a:gd name="T18" fmla="*/ 663 w 1115"/>
                <a:gd name="T19" fmla="*/ 546 h 1310"/>
                <a:gd name="T20" fmla="*/ 623 w 1115"/>
                <a:gd name="T21" fmla="*/ 595 h 1310"/>
                <a:gd name="T22" fmla="*/ 377 w 1115"/>
                <a:gd name="T23" fmla="*/ 354 h 1310"/>
                <a:gd name="T24" fmla="*/ 411 w 1115"/>
                <a:gd name="T25" fmla="*/ 320 h 1310"/>
                <a:gd name="T26" fmla="*/ 450 w 1115"/>
                <a:gd name="T27" fmla="*/ 311 h 1310"/>
                <a:gd name="T28" fmla="*/ 663 w 1115"/>
                <a:gd name="T29" fmla="*/ 473 h 1310"/>
                <a:gd name="T30" fmla="*/ 663 w 1115"/>
                <a:gd name="T31" fmla="*/ 546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5" h="1310">
                  <a:moveTo>
                    <a:pt x="694" y="213"/>
                  </a:moveTo>
                  <a:cubicBezTo>
                    <a:pt x="419" y="0"/>
                    <a:pt x="251" y="165"/>
                    <a:pt x="220" y="191"/>
                  </a:cubicBezTo>
                  <a:cubicBezTo>
                    <a:pt x="189" y="217"/>
                    <a:pt x="101" y="295"/>
                    <a:pt x="101" y="295"/>
                  </a:cubicBezTo>
                  <a:lnTo>
                    <a:pt x="0" y="368"/>
                  </a:lnTo>
                  <a:lnTo>
                    <a:pt x="890" y="1310"/>
                  </a:lnTo>
                  <a:lnTo>
                    <a:pt x="1034" y="1248"/>
                  </a:lnTo>
                  <a:lnTo>
                    <a:pt x="1115" y="1077"/>
                  </a:lnTo>
                  <a:lnTo>
                    <a:pt x="823" y="790"/>
                  </a:lnTo>
                  <a:cubicBezTo>
                    <a:pt x="941" y="618"/>
                    <a:pt x="1012" y="459"/>
                    <a:pt x="694" y="213"/>
                  </a:cubicBezTo>
                  <a:close/>
                  <a:moveTo>
                    <a:pt x="663" y="546"/>
                  </a:moveTo>
                  <a:cubicBezTo>
                    <a:pt x="646" y="570"/>
                    <a:pt x="623" y="595"/>
                    <a:pt x="623" y="595"/>
                  </a:cubicBezTo>
                  <a:lnTo>
                    <a:pt x="377" y="354"/>
                  </a:lnTo>
                  <a:cubicBezTo>
                    <a:pt x="377" y="354"/>
                    <a:pt x="395" y="333"/>
                    <a:pt x="411" y="320"/>
                  </a:cubicBezTo>
                  <a:cubicBezTo>
                    <a:pt x="420" y="312"/>
                    <a:pt x="432" y="310"/>
                    <a:pt x="450" y="311"/>
                  </a:cubicBezTo>
                  <a:cubicBezTo>
                    <a:pt x="501" y="313"/>
                    <a:pt x="626" y="409"/>
                    <a:pt x="663" y="473"/>
                  </a:cubicBezTo>
                  <a:cubicBezTo>
                    <a:pt x="681" y="504"/>
                    <a:pt x="677" y="527"/>
                    <a:pt x="663" y="5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0" name="Freeform 174">
              <a:extLst>
                <a:ext uri="{FF2B5EF4-FFF2-40B4-BE49-F238E27FC236}">
                  <a16:creationId xmlns:a16="http://schemas.microsoft.com/office/drawing/2014/main" id="{40A67C44-F4D9-4702-A182-F758941007F1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0647364" y="2709863"/>
              <a:ext cx="276225" cy="407988"/>
            </a:xfrm>
            <a:custGeom>
              <a:avLst/>
              <a:gdLst>
                <a:gd name="T0" fmla="*/ 0 w 771"/>
                <a:gd name="T1" fmla="*/ 531 h 1137"/>
                <a:gd name="T2" fmla="*/ 313 w 771"/>
                <a:gd name="T3" fmla="*/ 789 h 1137"/>
                <a:gd name="T4" fmla="*/ 401 w 771"/>
                <a:gd name="T5" fmla="*/ 1137 h 1137"/>
                <a:gd name="T6" fmla="*/ 771 w 771"/>
                <a:gd name="T7" fmla="*/ 979 h 1137"/>
                <a:gd name="T8" fmla="*/ 667 w 771"/>
                <a:gd name="T9" fmla="*/ 598 h 1137"/>
                <a:gd name="T10" fmla="*/ 741 w 771"/>
                <a:gd name="T11" fmla="*/ 0 h 1137"/>
                <a:gd name="T12" fmla="*/ 446 w 771"/>
                <a:gd name="T13" fmla="*/ 211 h 1137"/>
                <a:gd name="T14" fmla="*/ 418 w 771"/>
                <a:gd name="T15" fmla="*/ 518 h 1137"/>
                <a:gd name="T16" fmla="*/ 268 w 771"/>
                <a:gd name="T17" fmla="*/ 339 h 1137"/>
                <a:gd name="T18" fmla="*/ 0 w 771"/>
                <a:gd name="T19" fmla="*/ 531 h 1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1" h="1137">
                  <a:moveTo>
                    <a:pt x="0" y="531"/>
                  </a:moveTo>
                  <a:lnTo>
                    <a:pt x="313" y="789"/>
                  </a:lnTo>
                  <a:lnTo>
                    <a:pt x="401" y="1137"/>
                  </a:lnTo>
                  <a:lnTo>
                    <a:pt x="771" y="979"/>
                  </a:lnTo>
                  <a:lnTo>
                    <a:pt x="667" y="598"/>
                  </a:lnTo>
                  <a:lnTo>
                    <a:pt x="741" y="0"/>
                  </a:lnTo>
                  <a:lnTo>
                    <a:pt x="446" y="211"/>
                  </a:lnTo>
                  <a:lnTo>
                    <a:pt x="418" y="518"/>
                  </a:lnTo>
                  <a:lnTo>
                    <a:pt x="268" y="339"/>
                  </a:lnTo>
                  <a:lnTo>
                    <a:pt x="0" y="5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" name="Freeform 175">
              <a:extLst>
                <a:ext uri="{FF2B5EF4-FFF2-40B4-BE49-F238E27FC236}">
                  <a16:creationId xmlns:a16="http://schemas.microsoft.com/office/drawing/2014/main" id="{23144C7E-28B2-462E-9C29-D14A1D3083A6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0679114" y="2041526"/>
              <a:ext cx="390525" cy="704850"/>
            </a:xfrm>
            <a:custGeom>
              <a:avLst/>
              <a:gdLst>
                <a:gd name="T0" fmla="*/ 298 w 1090"/>
                <a:gd name="T1" fmla="*/ 1964 h 1964"/>
                <a:gd name="T2" fmla="*/ 586 w 1090"/>
                <a:gd name="T3" fmla="*/ 1760 h 1964"/>
                <a:gd name="T4" fmla="*/ 490 w 1090"/>
                <a:gd name="T5" fmla="*/ 1340 h 1964"/>
                <a:gd name="T6" fmla="*/ 609 w 1090"/>
                <a:gd name="T7" fmla="*/ 1248 h 1964"/>
                <a:gd name="T8" fmla="*/ 767 w 1090"/>
                <a:gd name="T9" fmla="*/ 1633 h 1964"/>
                <a:gd name="T10" fmla="*/ 1090 w 1090"/>
                <a:gd name="T11" fmla="*/ 1404 h 1964"/>
                <a:gd name="T12" fmla="*/ 426 w 1090"/>
                <a:gd name="T13" fmla="*/ 0 h 1964"/>
                <a:gd name="T14" fmla="*/ 0 w 1090"/>
                <a:gd name="T15" fmla="*/ 315 h 1964"/>
                <a:gd name="T16" fmla="*/ 298 w 1090"/>
                <a:gd name="T17" fmla="*/ 1964 h 1964"/>
                <a:gd name="T18" fmla="*/ 320 w 1090"/>
                <a:gd name="T19" fmla="*/ 553 h 1964"/>
                <a:gd name="T20" fmla="*/ 495 w 1090"/>
                <a:gd name="T21" fmla="*/ 970 h 1964"/>
                <a:gd name="T22" fmla="*/ 418 w 1090"/>
                <a:gd name="T23" fmla="*/ 1030 h 1964"/>
                <a:gd name="T24" fmla="*/ 316 w 1090"/>
                <a:gd name="T25" fmla="*/ 557 h 1964"/>
                <a:gd name="T26" fmla="*/ 320 w 1090"/>
                <a:gd name="T27" fmla="*/ 553 h 1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0" h="1964">
                  <a:moveTo>
                    <a:pt x="298" y="1964"/>
                  </a:moveTo>
                  <a:lnTo>
                    <a:pt x="586" y="1760"/>
                  </a:lnTo>
                  <a:lnTo>
                    <a:pt x="490" y="1340"/>
                  </a:lnTo>
                  <a:lnTo>
                    <a:pt x="609" y="1248"/>
                  </a:lnTo>
                  <a:lnTo>
                    <a:pt x="767" y="1633"/>
                  </a:lnTo>
                  <a:lnTo>
                    <a:pt x="1090" y="1404"/>
                  </a:lnTo>
                  <a:lnTo>
                    <a:pt x="426" y="0"/>
                  </a:lnTo>
                  <a:lnTo>
                    <a:pt x="0" y="315"/>
                  </a:lnTo>
                  <a:lnTo>
                    <a:pt x="298" y="1964"/>
                  </a:lnTo>
                  <a:close/>
                  <a:moveTo>
                    <a:pt x="320" y="553"/>
                  </a:moveTo>
                  <a:lnTo>
                    <a:pt x="495" y="970"/>
                  </a:lnTo>
                  <a:lnTo>
                    <a:pt x="418" y="1030"/>
                  </a:lnTo>
                  <a:lnTo>
                    <a:pt x="316" y="557"/>
                  </a:lnTo>
                  <a:lnTo>
                    <a:pt x="320" y="5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2" name="Freeform 176">
              <a:extLst>
                <a:ext uri="{FF2B5EF4-FFF2-40B4-BE49-F238E27FC236}">
                  <a16:creationId xmlns:a16="http://schemas.microsoft.com/office/drawing/2014/main" id="{AFDB89DF-527B-462C-BEC2-B294360ABAF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134726" y="5781676"/>
              <a:ext cx="360363" cy="395288"/>
            </a:xfrm>
            <a:custGeom>
              <a:avLst/>
              <a:gdLst>
                <a:gd name="T0" fmla="*/ 0 w 1007"/>
                <a:gd name="T1" fmla="*/ 199 h 1104"/>
                <a:gd name="T2" fmla="*/ 624 w 1007"/>
                <a:gd name="T3" fmla="*/ 1104 h 1104"/>
                <a:gd name="T4" fmla="*/ 1007 w 1007"/>
                <a:gd name="T5" fmla="*/ 940 h 1104"/>
                <a:gd name="T6" fmla="*/ 277 w 1007"/>
                <a:gd name="T7" fmla="*/ 0 h 1104"/>
                <a:gd name="T8" fmla="*/ 0 w 1007"/>
                <a:gd name="T9" fmla="*/ 199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7" h="1104">
                  <a:moveTo>
                    <a:pt x="0" y="199"/>
                  </a:moveTo>
                  <a:lnTo>
                    <a:pt x="624" y="1104"/>
                  </a:lnTo>
                  <a:lnTo>
                    <a:pt x="1007" y="940"/>
                  </a:lnTo>
                  <a:lnTo>
                    <a:pt x="277" y="0"/>
                  </a:lnTo>
                  <a:lnTo>
                    <a:pt x="0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3" name="Freeform 177">
              <a:extLst>
                <a:ext uri="{FF2B5EF4-FFF2-40B4-BE49-F238E27FC236}">
                  <a16:creationId xmlns:a16="http://schemas.microsoft.com/office/drawing/2014/main" id="{CBF16E8B-A05C-4920-9E31-683434A86FA0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0460039" y="3871913"/>
              <a:ext cx="342900" cy="593725"/>
            </a:xfrm>
            <a:custGeom>
              <a:avLst/>
              <a:gdLst>
                <a:gd name="T0" fmla="*/ 118 w 956"/>
                <a:gd name="T1" fmla="*/ 786 h 1656"/>
                <a:gd name="T2" fmla="*/ 297 w 956"/>
                <a:gd name="T3" fmla="*/ 650 h 1656"/>
                <a:gd name="T4" fmla="*/ 675 w 956"/>
                <a:gd name="T5" fmla="*/ 1656 h 1656"/>
                <a:gd name="T6" fmla="*/ 956 w 956"/>
                <a:gd name="T7" fmla="*/ 1456 h 1656"/>
                <a:gd name="T8" fmla="*/ 584 w 956"/>
                <a:gd name="T9" fmla="*/ 433 h 1656"/>
                <a:gd name="T10" fmla="*/ 752 w 956"/>
                <a:gd name="T11" fmla="*/ 307 h 1656"/>
                <a:gd name="T12" fmla="*/ 655 w 956"/>
                <a:gd name="T13" fmla="*/ 0 h 1656"/>
                <a:gd name="T14" fmla="*/ 0 w 956"/>
                <a:gd name="T15" fmla="*/ 486 h 1656"/>
                <a:gd name="T16" fmla="*/ 118 w 956"/>
                <a:gd name="T17" fmla="*/ 786 h 1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6" h="1656">
                  <a:moveTo>
                    <a:pt x="118" y="786"/>
                  </a:moveTo>
                  <a:lnTo>
                    <a:pt x="297" y="650"/>
                  </a:lnTo>
                  <a:lnTo>
                    <a:pt x="675" y="1656"/>
                  </a:lnTo>
                  <a:lnTo>
                    <a:pt x="956" y="1456"/>
                  </a:lnTo>
                  <a:lnTo>
                    <a:pt x="584" y="433"/>
                  </a:lnTo>
                  <a:lnTo>
                    <a:pt x="752" y="307"/>
                  </a:lnTo>
                  <a:lnTo>
                    <a:pt x="655" y="0"/>
                  </a:lnTo>
                  <a:lnTo>
                    <a:pt x="0" y="486"/>
                  </a:lnTo>
                  <a:lnTo>
                    <a:pt x="118" y="7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4" name="Freeform 178">
              <a:extLst>
                <a:ext uri="{FF2B5EF4-FFF2-40B4-BE49-F238E27FC236}">
                  <a16:creationId xmlns:a16="http://schemas.microsoft.com/office/drawing/2014/main" id="{7B78C91F-A36C-43E8-81D6-692C770ABE1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0891839" y="5310188"/>
              <a:ext cx="311150" cy="519113"/>
            </a:xfrm>
            <a:custGeom>
              <a:avLst/>
              <a:gdLst>
                <a:gd name="T0" fmla="*/ 868 w 868"/>
                <a:gd name="T1" fmla="*/ 1232 h 1447"/>
                <a:gd name="T2" fmla="*/ 308 w 868"/>
                <a:gd name="T3" fmla="*/ 0 h 1447"/>
                <a:gd name="T4" fmla="*/ 0 w 868"/>
                <a:gd name="T5" fmla="*/ 10 h 1447"/>
                <a:gd name="T6" fmla="*/ 563 w 868"/>
                <a:gd name="T7" fmla="*/ 1447 h 1447"/>
                <a:gd name="T8" fmla="*/ 868 w 868"/>
                <a:gd name="T9" fmla="*/ 1232 h 1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8" h="1447">
                  <a:moveTo>
                    <a:pt x="868" y="1232"/>
                  </a:moveTo>
                  <a:lnTo>
                    <a:pt x="308" y="0"/>
                  </a:lnTo>
                  <a:lnTo>
                    <a:pt x="0" y="10"/>
                  </a:lnTo>
                  <a:lnTo>
                    <a:pt x="563" y="1447"/>
                  </a:lnTo>
                  <a:lnTo>
                    <a:pt x="868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5" name="Freeform 179">
              <a:extLst>
                <a:ext uri="{FF2B5EF4-FFF2-40B4-BE49-F238E27FC236}">
                  <a16:creationId xmlns:a16="http://schemas.microsoft.com/office/drawing/2014/main" id="{103DD35B-4B95-4F05-884D-243EAC089441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0923589" y="5932488"/>
              <a:ext cx="407988" cy="371475"/>
            </a:xfrm>
            <a:custGeom>
              <a:avLst/>
              <a:gdLst>
                <a:gd name="T0" fmla="*/ 622 w 1140"/>
                <a:gd name="T1" fmla="*/ 623 h 1036"/>
                <a:gd name="T2" fmla="*/ 279 w 1140"/>
                <a:gd name="T3" fmla="*/ 0 h 1036"/>
                <a:gd name="T4" fmla="*/ 0 w 1140"/>
                <a:gd name="T5" fmla="*/ 200 h 1036"/>
                <a:gd name="T6" fmla="*/ 386 w 1140"/>
                <a:gd name="T7" fmla="*/ 1036 h 1036"/>
                <a:gd name="T8" fmla="*/ 1140 w 1140"/>
                <a:gd name="T9" fmla="*/ 715 h 1036"/>
                <a:gd name="T10" fmla="*/ 962 w 1140"/>
                <a:gd name="T11" fmla="*/ 448 h 1036"/>
                <a:gd name="T12" fmla="*/ 622 w 1140"/>
                <a:gd name="T13" fmla="*/ 623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0" h="1036">
                  <a:moveTo>
                    <a:pt x="622" y="623"/>
                  </a:moveTo>
                  <a:lnTo>
                    <a:pt x="279" y="0"/>
                  </a:lnTo>
                  <a:lnTo>
                    <a:pt x="0" y="200"/>
                  </a:lnTo>
                  <a:lnTo>
                    <a:pt x="386" y="1036"/>
                  </a:lnTo>
                  <a:lnTo>
                    <a:pt x="1140" y="715"/>
                  </a:lnTo>
                  <a:lnTo>
                    <a:pt x="962" y="448"/>
                  </a:lnTo>
                  <a:lnTo>
                    <a:pt x="622" y="6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6" name="Freeform 180">
              <a:extLst>
                <a:ext uri="{FF2B5EF4-FFF2-40B4-BE49-F238E27FC236}">
                  <a16:creationId xmlns:a16="http://schemas.microsoft.com/office/drawing/2014/main" id="{544AB3FC-318E-4D99-A842-FE4FE47C9DCC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1501439" y="2139951"/>
              <a:ext cx="444500" cy="522288"/>
            </a:xfrm>
            <a:custGeom>
              <a:avLst/>
              <a:gdLst>
                <a:gd name="T0" fmla="*/ 1149 w 1240"/>
                <a:gd name="T1" fmla="*/ 1386 h 1455"/>
                <a:gd name="T2" fmla="*/ 1240 w 1240"/>
                <a:gd name="T3" fmla="*/ 1196 h 1455"/>
                <a:gd name="T4" fmla="*/ 915 w 1240"/>
                <a:gd name="T5" fmla="*/ 878 h 1455"/>
                <a:gd name="T6" fmla="*/ 772 w 1240"/>
                <a:gd name="T7" fmla="*/ 237 h 1455"/>
                <a:gd name="T8" fmla="*/ 245 w 1240"/>
                <a:gd name="T9" fmla="*/ 212 h 1455"/>
                <a:gd name="T10" fmla="*/ 113 w 1240"/>
                <a:gd name="T11" fmla="*/ 327 h 1455"/>
                <a:gd name="T12" fmla="*/ 0 w 1240"/>
                <a:gd name="T13" fmla="*/ 408 h 1455"/>
                <a:gd name="T14" fmla="*/ 989 w 1240"/>
                <a:gd name="T15" fmla="*/ 1455 h 1455"/>
                <a:gd name="T16" fmla="*/ 1149 w 1240"/>
                <a:gd name="T17" fmla="*/ 1386 h 1455"/>
                <a:gd name="T18" fmla="*/ 738 w 1240"/>
                <a:gd name="T19" fmla="*/ 607 h 1455"/>
                <a:gd name="T20" fmla="*/ 693 w 1240"/>
                <a:gd name="T21" fmla="*/ 661 h 1455"/>
                <a:gd name="T22" fmla="*/ 420 w 1240"/>
                <a:gd name="T23" fmla="*/ 393 h 1455"/>
                <a:gd name="T24" fmla="*/ 457 w 1240"/>
                <a:gd name="T25" fmla="*/ 355 h 1455"/>
                <a:gd name="T26" fmla="*/ 501 w 1240"/>
                <a:gd name="T27" fmla="*/ 345 h 1455"/>
                <a:gd name="T28" fmla="*/ 738 w 1240"/>
                <a:gd name="T29" fmla="*/ 525 h 1455"/>
                <a:gd name="T30" fmla="*/ 738 w 1240"/>
                <a:gd name="T31" fmla="*/ 607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0" h="1455">
                  <a:moveTo>
                    <a:pt x="1149" y="1386"/>
                  </a:moveTo>
                  <a:lnTo>
                    <a:pt x="1240" y="1196"/>
                  </a:lnTo>
                  <a:lnTo>
                    <a:pt x="915" y="878"/>
                  </a:lnTo>
                  <a:cubicBezTo>
                    <a:pt x="1046" y="686"/>
                    <a:pt x="1125" y="510"/>
                    <a:pt x="772" y="237"/>
                  </a:cubicBezTo>
                  <a:cubicBezTo>
                    <a:pt x="466" y="0"/>
                    <a:pt x="280" y="183"/>
                    <a:pt x="245" y="212"/>
                  </a:cubicBezTo>
                  <a:cubicBezTo>
                    <a:pt x="211" y="241"/>
                    <a:pt x="113" y="327"/>
                    <a:pt x="113" y="327"/>
                  </a:cubicBezTo>
                  <a:lnTo>
                    <a:pt x="0" y="408"/>
                  </a:lnTo>
                  <a:lnTo>
                    <a:pt x="989" y="1455"/>
                  </a:lnTo>
                  <a:lnTo>
                    <a:pt x="1149" y="1386"/>
                  </a:lnTo>
                  <a:close/>
                  <a:moveTo>
                    <a:pt x="738" y="607"/>
                  </a:moveTo>
                  <a:cubicBezTo>
                    <a:pt x="718" y="633"/>
                    <a:pt x="693" y="661"/>
                    <a:pt x="693" y="661"/>
                  </a:cubicBezTo>
                  <a:lnTo>
                    <a:pt x="420" y="393"/>
                  </a:lnTo>
                  <a:cubicBezTo>
                    <a:pt x="420" y="393"/>
                    <a:pt x="439" y="370"/>
                    <a:pt x="457" y="355"/>
                  </a:cubicBezTo>
                  <a:cubicBezTo>
                    <a:pt x="467" y="347"/>
                    <a:pt x="480" y="344"/>
                    <a:pt x="501" y="345"/>
                  </a:cubicBezTo>
                  <a:cubicBezTo>
                    <a:pt x="558" y="348"/>
                    <a:pt x="696" y="454"/>
                    <a:pt x="738" y="525"/>
                  </a:cubicBezTo>
                  <a:cubicBezTo>
                    <a:pt x="758" y="560"/>
                    <a:pt x="753" y="585"/>
                    <a:pt x="738" y="6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7" name="Freeform 181">
              <a:extLst>
                <a:ext uri="{FF2B5EF4-FFF2-40B4-BE49-F238E27FC236}">
                  <a16:creationId xmlns:a16="http://schemas.microsoft.com/office/drawing/2014/main" id="{70B6EEA9-CB87-4D36-9534-DCB9D990254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0891839" y="2009776"/>
              <a:ext cx="311150" cy="519113"/>
            </a:xfrm>
            <a:custGeom>
              <a:avLst/>
              <a:gdLst>
                <a:gd name="T0" fmla="*/ 563 w 868"/>
                <a:gd name="T1" fmla="*/ 1448 h 1448"/>
                <a:gd name="T2" fmla="*/ 868 w 868"/>
                <a:gd name="T3" fmla="*/ 1232 h 1448"/>
                <a:gd name="T4" fmla="*/ 308 w 868"/>
                <a:gd name="T5" fmla="*/ 0 h 1448"/>
                <a:gd name="T6" fmla="*/ 0 w 868"/>
                <a:gd name="T7" fmla="*/ 10 h 1448"/>
                <a:gd name="T8" fmla="*/ 563 w 868"/>
                <a:gd name="T9" fmla="*/ 1448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8" h="1448">
                  <a:moveTo>
                    <a:pt x="563" y="1448"/>
                  </a:moveTo>
                  <a:lnTo>
                    <a:pt x="868" y="1232"/>
                  </a:lnTo>
                  <a:lnTo>
                    <a:pt x="308" y="0"/>
                  </a:lnTo>
                  <a:lnTo>
                    <a:pt x="0" y="10"/>
                  </a:lnTo>
                  <a:lnTo>
                    <a:pt x="563" y="14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8" name="Freeform 182">
              <a:extLst>
                <a:ext uri="{FF2B5EF4-FFF2-40B4-BE49-F238E27FC236}">
                  <a16:creationId xmlns:a16="http://schemas.microsoft.com/office/drawing/2014/main" id="{1CFE736B-752D-4668-A2CB-68B8584E541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687176" y="2092326"/>
              <a:ext cx="387350" cy="303213"/>
            </a:xfrm>
            <a:custGeom>
              <a:avLst/>
              <a:gdLst>
                <a:gd name="T0" fmla="*/ 1079 w 1079"/>
                <a:gd name="T1" fmla="*/ 576 h 848"/>
                <a:gd name="T2" fmla="*/ 125 w 1079"/>
                <a:gd name="T3" fmla="*/ 0 h 848"/>
                <a:gd name="T4" fmla="*/ 0 w 1079"/>
                <a:gd name="T5" fmla="*/ 109 h 848"/>
                <a:gd name="T6" fmla="*/ 950 w 1079"/>
                <a:gd name="T7" fmla="*/ 848 h 848"/>
                <a:gd name="T8" fmla="*/ 1079 w 1079"/>
                <a:gd name="T9" fmla="*/ 576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848">
                  <a:moveTo>
                    <a:pt x="1079" y="576"/>
                  </a:moveTo>
                  <a:lnTo>
                    <a:pt x="125" y="0"/>
                  </a:lnTo>
                  <a:lnTo>
                    <a:pt x="0" y="109"/>
                  </a:lnTo>
                  <a:lnTo>
                    <a:pt x="950" y="848"/>
                  </a:lnTo>
                  <a:lnTo>
                    <a:pt x="1079" y="5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9" name="Freeform 183">
              <a:extLst>
                <a:ext uri="{FF2B5EF4-FFF2-40B4-BE49-F238E27FC236}">
                  <a16:creationId xmlns:a16="http://schemas.microsoft.com/office/drawing/2014/main" id="{E740BF78-03A7-4BAC-A667-34D8F5661FDA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1034714" y="5305426"/>
              <a:ext cx="392113" cy="427038"/>
            </a:xfrm>
            <a:custGeom>
              <a:avLst/>
              <a:gdLst>
                <a:gd name="T0" fmla="*/ 969 w 1093"/>
                <a:gd name="T1" fmla="*/ 896 h 1191"/>
                <a:gd name="T2" fmla="*/ 1015 w 1093"/>
                <a:gd name="T3" fmla="*/ 585 h 1191"/>
                <a:gd name="T4" fmla="*/ 723 w 1093"/>
                <a:gd name="T5" fmla="*/ 188 h 1191"/>
                <a:gd name="T6" fmla="*/ 420 w 1093"/>
                <a:gd name="T7" fmla="*/ 13 h 1191"/>
                <a:gd name="T8" fmla="*/ 0 w 1093"/>
                <a:gd name="T9" fmla="*/ 14 h 1191"/>
                <a:gd name="T10" fmla="*/ 552 w 1093"/>
                <a:gd name="T11" fmla="*/ 1191 h 1191"/>
                <a:gd name="T12" fmla="*/ 969 w 1093"/>
                <a:gd name="T13" fmla="*/ 896 h 1191"/>
                <a:gd name="T14" fmla="*/ 505 w 1093"/>
                <a:gd name="T15" fmla="*/ 227 h 1191"/>
                <a:gd name="T16" fmla="*/ 746 w 1093"/>
                <a:gd name="T17" fmla="*/ 588 h 1191"/>
                <a:gd name="T18" fmla="*/ 751 w 1093"/>
                <a:gd name="T19" fmla="*/ 706 h 1191"/>
                <a:gd name="T20" fmla="*/ 679 w 1093"/>
                <a:gd name="T21" fmla="*/ 758 h 1191"/>
                <a:gd name="T22" fmla="*/ 342 w 1093"/>
                <a:gd name="T23" fmla="*/ 158 h 1191"/>
                <a:gd name="T24" fmla="*/ 505 w 1093"/>
                <a:gd name="T25" fmla="*/ 227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3" h="1191">
                  <a:moveTo>
                    <a:pt x="969" y="896"/>
                  </a:moveTo>
                  <a:cubicBezTo>
                    <a:pt x="1093" y="808"/>
                    <a:pt x="1053" y="655"/>
                    <a:pt x="1015" y="585"/>
                  </a:cubicBezTo>
                  <a:cubicBezTo>
                    <a:pt x="977" y="514"/>
                    <a:pt x="851" y="344"/>
                    <a:pt x="723" y="188"/>
                  </a:cubicBezTo>
                  <a:cubicBezTo>
                    <a:pt x="596" y="33"/>
                    <a:pt x="497" y="26"/>
                    <a:pt x="420" y="13"/>
                  </a:cubicBezTo>
                  <a:cubicBezTo>
                    <a:pt x="342" y="0"/>
                    <a:pt x="0" y="14"/>
                    <a:pt x="0" y="14"/>
                  </a:cubicBezTo>
                  <a:lnTo>
                    <a:pt x="552" y="1191"/>
                  </a:lnTo>
                  <a:lnTo>
                    <a:pt x="969" y="896"/>
                  </a:lnTo>
                  <a:close/>
                  <a:moveTo>
                    <a:pt x="505" y="227"/>
                  </a:moveTo>
                  <a:cubicBezTo>
                    <a:pt x="548" y="291"/>
                    <a:pt x="690" y="497"/>
                    <a:pt x="746" y="588"/>
                  </a:cubicBezTo>
                  <a:cubicBezTo>
                    <a:pt x="780" y="643"/>
                    <a:pt x="773" y="679"/>
                    <a:pt x="751" y="706"/>
                  </a:cubicBezTo>
                  <a:cubicBezTo>
                    <a:pt x="735" y="726"/>
                    <a:pt x="679" y="758"/>
                    <a:pt x="679" y="758"/>
                  </a:cubicBezTo>
                  <a:lnTo>
                    <a:pt x="342" y="158"/>
                  </a:lnTo>
                  <a:cubicBezTo>
                    <a:pt x="442" y="130"/>
                    <a:pt x="485" y="198"/>
                    <a:pt x="505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0" name="Freeform 184">
              <a:extLst>
                <a:ext uri="{FF2B5EF4-FFF2-40B4-BE49-F238E27FC236}">
                  <a16:creationId xmlns:a16="http://schemas.microsoft.com/office/drawing/2014/main" id="{B3F2721D-5BD3-4360-B4DE-9A0129025C09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1287126" y="5634038"/>
              <a:ext cx="473075" cy="454025"/>
            </a:xfrm>
            <a:custGeom>
              <a:avLst/>
              <a:gdLst>
                <a:gd name="T0" fmla="*/ 743 w 1320"/>
                <a:gd name="T1" fmla="*/ 155 h 1268"/>
                <a:gd name="T2" fmla="*/ 212 w 1320"/>
                <a:gd name="T3" fmla="*/ 120 h 1268"/>
                <a:gd name="T4" fmla="*/ 95 w 1320"/>
                <a:gd name="T5" fmla="*/ 594 h 1268"/>
                <a:gd name="T6" fmla="*/ 502 w 1320"/>
                <a:gd name="T7" fmla="*/ 1105 h 1268"/>
                <a:gd name="T8" fmla="*/ 1075 w 1320"/>
                <a:gd name="T9" fmla="*/ 1166 h 1268"/>
                <a:gd name="T10" fmla="*/ 1244 w 1320"/>
                <a:gd name="T11" fmla="*/ 728 h 1268"/>
                <a:gd name="T12" fmla="*/ 743 w 1320"/>
                <a:gd name="T13" fmla="*/ 155 h 1268"/>
                <a:gd name="T14" fmla="*/ 904 w 1320"/>
                <a:gd name="T15" fmla="*/ 971 h 1268"/>
                <a:gd name="T16" fmla="*/ 740 w 1320"/>
                <a:gd name="T17" fmla="*/ 899 h 1268"/>
                <a:gd name="T18" fmla="*/ 420 w 1320"/>
                <a:gd name="T19" fmla="*/ 526 h 1268"/>
                <a:gd name="T20" fmla="*/ 385 w 1320"/>
                <a:gd name="T21" fmla="*/ 350 h 1268"/>
                <a:gd name="T22" fmla="*/ 595 w 1320"/>
                <a:gd name="T23" fmla="*/ 468 h 1268"/>
                <a:gd name="T24" fmla="*/ 880 w 1320"/>
                <a:gd name="T25" fmla="*/ 800 h 1268"/>
                <a:gd name="T26" fmla="*/ 904 w 1320"/>
                <a:gd name="T27" fmla="*/ 971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0" h="1268">
                  <a:moveTo>
                    <a:pt x="743" y="155"/>
                  </a:moveTo>
                  <a:cubicBezTo>
                    <a:pt x="565" y="0"/>
                    <a:pt x="357" y="21"/>
                    <a:pt x="212" y="120"/>
                  </a:cubicBezTo>
                  <a:cubicBezTo>
                    <a:pt x="0" y="264"/>
                    <a:pt x="15" y="475"/>
                    <a:pt x="95" y="594"/>
                  </a:cubicBezTo>
                  <a:cubicBezTo>
                    <a:pt x="179" y="719"/>
                    <a:pt x="347" y="943"/>
                    <a:pt x="502" y="1105"/>
                  </a:cubicBezTo>
                  <a:cubicBezTo>
                    <a:pt x="657" y="1268"/>
                    <a:pt x="866" y="1267"/>
                    <a:pt x="1075" y="1166"/>
                  </a:cubicBezTo>
                  <a:cubicBezTo>
                    <a:pt x="1296" y="1059"/>
                    <a:pt x="1320" y="855"/>
                    <a:pt x="1244" y="728"/>
                  </a:cubicBezTo>
                  <a:cubicBezTo>
                    <a:pt x="1160" y="588"/>
                    <a:pt x="922" y="311"/>
                    <a:pt x="743" y="155"/>
                  </a:cubicBezTo>
                  <a:close/>
                  <a:moveTo>
                    <a:pt x="904" y="971"/>
                  </a:moveTo>
                  <a:cubicBezTo>
                    <a:pt x="850" y="1006"/>
                    <a:pt x="791" y="951"/>
                    <a:pt x="740" y="899"/>
                  </a:cubicBezTo>
                  <a:cubicBezTo>
                    <a:pt x="689" y="847"/>
                    <a:pt x="460" y="585"/>
                    <a:pt x="420" y="526"/>
                  </a:cubicBezTo>
                  <a:cubicBezTo>
                    <a:pt x="379" y="467"/>
                    <a:pt x="312" y="396"/>
                    <a:pt x="385" y="350"/>
                  </a:cubicBezTo>
                  <a:cubicBezTo>
                    <a:pt x="453" y="307"/>
                    <a:pt x="526" y="394"/>
                    <a:pt x="595" y="468"/>
                  </a:cubicBezTo>
                  <a:cubicBezTo>
                    <a:pt x="662" y="541"/>
                    <a:pt x="827" y="728"/>
                    <a:pt x="880" y="800"/>
                  </a:cubicBezTo>
                  <a:cubicBezTo>
                    <a:pt x="933" y="872"/>
                    <a:pt x="958" y="936"/>
                    <a:pt x="904" y="9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1" name="Freeform 185">
              <a:extLst>
                <a:ext uri="{FF2B5EF4-FFF2-40B4-BE49-F238E27FC236}">
                  <a16:creationId xmlns:a16="http://schemas.microsoft.com/office/drawing/2014/main" id="{320391D0-BFAA-47DA-9A2E-A8127FB7723B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152189" y="828676"/>
              <a:ext cx="323850" cy="355600"/>
            </a:xfrm>
            <a:custGeom>
              <a:avLst/>
              <a:gdLst>
                <a:gd name="T0" fmla="*/ 0 w 907"/>
                <a:gd name="T1" fmla="*/ 179 h 993"/>
                <a:gd name="T2" fmla="*/ 562 w 907"/>
                <a:gd name="T3" fmla="*/ 993 h 993"/>
                <a:gd name="T4" fmla="*/ 907 w 907"/>
                <a:gd name="T5" fmla="*/ 846 h 993"/>
                <a:gd name="T6" fmla="*/ 250 w 907"/>
                <a:gd name="T7" fmla="*/ 0 h 993"/>
                <a:gd name="T8" fmla="*/ 0 w 907"/>
                <a:gd name="T9" fmla="*/ 179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993">
                  <a:moveTo>
                    <a:pt x="0" y="179"/>
                  </a:moveTo>
                  <a:lnTo>
                    <a:pt x="562" y="993"/>
                  </a:lnTo>
                  <a:lnTo>
                    <a:pt x="907" y="846"/>
                  </a:lnTo>
                  <a:lnTo>
                    <a:pt x="250" y="0"/>
                  </a:lnTo>
                  <a:lnTo>
                    <a:pt x="0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2" name="Freeform 186">
              <a:extLst>
                <a:ext uri="{FF2B5EF4-FFF2-40B4-BE49-F238E27FC236}">
                  <a16:creationId xmlns:a16="http://schemas.microsoft.com/office/drawing/2014/main" id="{FCB259CC-2958-4E0A-9F92-C6AEF72A519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0961689" y="963613"/>
              <a:ext cx="368300" cy="334963"/>
            </a:xfrm>
            <a:custGeom>
              <a:avLst/>
              <a:gdLst>
                <a:gd name="T0" fmla="*/ 0 w 1026"/>
                <a:gd name="T1" fmla="*/ 180 h 933"/>
                <a:gd name="T2" fmla="*/ 348 w 1026"/>
                <a:gd name="T3" fmla="*/ 933 h 933"/>
                <a:gd name="T4" fmla="*/ 1026 w 1026"/>
                <a:gd name="T5" fmla="*/ 643 h 933"/>
                <a:gd name="T6" fmla="*/ 866 w 1026"/>
                <a:gd name="T7" fmla="*/ 403 h 933"/>
                <a:gd name="T8" fmla="*/ 560 w 1026"/>
                <a:gd name="T9" fmla="*/ 561 h 933"/>
                <a:gd name="T10" fmla="*/ 251 w 1026"/>
                <a:gd name="T11" fmla="*/ 0 h 933"/>
                <a:gd name="T12" fmla="*/ 0 w 1026"/>
                <a:gd name="T13" fmla="*/ 18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6" h="933">
                  <a:moveTo>
                    <a:pt x="0" y="180"/>
                  </a:moveTo>
                  <a:lnTo>
                    <a:pt x="348" y="933"/>
                  </a:lnTo>
                  <a:lnTo>
                    <a:pt x="1026" y="643"/>
                  </a:lnTo>
                  <a:lnTo>
                    <a:pt x="866" y="403"/>
                  </a:lnTo>
                  <a:lnTo>
                    <a:pt x="560" y="561"/>
                  </a:lnTo>
                  <a:lnTo>
                    <a:pt x="251" y="0"/>
                  </a:lnTo>
                  <a:lnTo>
                    <a:pt x="0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3" name="Freeform 187">
              <a:extLst>
                <a:ext uri="{FF2B5EF4-FFF2-40B4-BE49-F238E27FC236}">
                  <a16:creationId xmlns:a16="http://schemas.microsoft.com/office/drawing/2014/main" id="{09DE4B42-60CD-44CB-8947-CB591EADE536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1290301" y="695326"/>
              <a:ext cx="425450" cy="409575"/>
            </a:xfrm>
            <a:custGeom>
              <a:avLst/>
              <a:gdLst>
                <a:gd name="T0" fmla="*/ 191 w 1188"/>
                <a:gd name="T1" fmla="*/ 108 h 1141"/>
                <a:gd name="T2" fmla="*/ 86 w 1188"/>
                <a:gd name="T3" fmla="*/ 535 h 1141"/>
                <a:gd name="T4" fmla="*/ 452 w 1188"/>
                <a:gd name="T5" fmla="*/ 995 h 1141"/>
                <a:gd name="T6" fmla="*/ 967 w 1188"/>
                <a:gd name="T7" fmla="*/ 1049 h 1141"/>
                <a:gd name="T8" fmla="*/ 1120 w 1188"/>
                <a:gd name="T9" fmla="*/ 655 h 1141"/>
                <a:gd name="T10" fmla="*/ 669 w 1188"/>
                <a:gd name="T11" fmla="*/ 140 h 1141"/>
                <a:gd name="T12" fmla="*/ 191 w 1188"/>
                <a:gd name="T13" fmla="*/ 108 h 1141"/>
                <a:gd name="T14" fmla="*/ 535 w 1188"/>
                <a:gd name="T15" fmla="*/ 421 h 1141"/>
                <a:gd name="T16" fmla="*/ 792 w 1188"/>
                <a:gd name="T17" fmla="*/ 720 h 1141"/>
                <a:gd name="T18" fmla="*/ 814 w 1188"/>
                <a:gd name="T19" fmla="*/ 874 h 1141"/>
                <a:gd name="T20" fmla="*/ 666 w 1188"/>
                <a:gd name="T21" fmla="*/ 809 h 1141"/>
                <a:gd name="T22" fmla="*/ 378 w 1188"/>
                <a:gd name="T23" fmla="*/ 474 h 1141"/>
                <a:gd name="T24" fmla="*/ 347 w 1188"/>
                <a:gd name="T25" fmla="*/ 315 h 1141"/>
                <a:gd name="T26" fmla="*/ 535 w 1188"/>
                <a:gd name="T27" fmla="*/ 421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88" h="1141">
                  <a:moveTo>
                    <a:pt x="191" y="108"/>
                  </a:moveTo>
                  <a:cubicBezTo>
                    <a:pt x="0" y="238"/>
                    <a:pt x="13" y="427"/>
                    <a:pt x="86" y="535"/>
                  </a:cubicBezTo>
                  <a:cubicBezTo>
                    <a:pt x="161" y="647"/>
                    <a:pt x="313" y="849"/>
                    <a:pt x="452" y="995"/>
                  </a:cubicBezTo>
                  <a:cubicBezTo>
                    <a:pt x="592" y="1141"/>
                    <a:pt x="780" y="1140"/>
                    <a:pt x="967" y="1049"/>
                  </a:cubicBezTo>
                  <a:cubicBezTo>
                    <a:pt x="1167" y="953"/>
                    <a:pt x="1188" y="770"/>
                    <a:pt x="1120" y="655"/>
                  </a:cubicBezTo>
                  <a:cubicBezTo>
                    <a:pt x="1044" y="529"/>
                    <a:pt x="830" y="280"/>
                    <a:pt x="669" y="140"/>
                  </a:cubicBezTo>
                  <a:cubicBezTo>
                    <a:pt x="509" y="0"/>
                    <a:pt x="322" y="19"/>
                    <a:pt x="191" y="108"/>
                  </a:cubicBezTo>
                  <a:close/>
                  <a:moveTo>
                    <a:pt x="535" y="421"/>
                  </a:moveTo>
                  <a:cubicBezTo>
                    <a:pt x="596" y="487"/>
                    <a:pt x="745" y="655"/>
                    <a:pt x="792" y="720"/>
                  </a:cubicBezTo>
                  <a:cubicBezTo>
                    <a:pt x="840" y="784"/>
                    <a:pt x="863" y="842"/>
                    <a:pt x="814" y="874"/>
                  </a:cubicBezTo>
                  <a:cubicBezTo>
                    <a:pt x="765" y="905"/>
                    <a:pt x="712" y="856"/>
                    <a:pt x="666" y="809"/>
                  </a:cubicBezTo>
                  <a:cubicBezTo>
                    <a:pt x="620" y="762"/>
                    <a:pt x="414" y="527"/>
                    <a:pt x="378" y="474"/>
                  </a:cubicBezTo>
                  <a:cubicBezTo>
                    <a:pt x="342" y="421"/>
                    <a:pt x="281" y="356"/>
                    <a:pt x="347" y="315"/>
                  </a:cubicBezTo>
                  <a:cubicBezTo>
                    <a:pt x="408" y="277"/>
                    <a:pt x="474" y="355"/>
                    <a:pt x="535" y="4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4" name="Freeform 188">
              <a:extLst>
                <a:ext uri="{FF2B5EF4-FFF2-40B4-BE49-F238E27FC236}">
                  <a16:creationId xmlns:a16="http://schemas.microsoft.com/office/drawing/2014/main" id="{F82C3221-D895-4497-A73C-1EFC023173A5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795126" y="3617913"/>
              <a:ext cx="317500" cy="160338"/>
            </a:xfrm>
            <a:custGeom>
              <a:avLst/>
              <a:gdLst>
                <a:gd name="T0" fmla="*/ 888 w 888"/>
                <a:gd name="T1" fmla="*/ 301 h 448"/>
                <a:gd name="T2" fmla="*/ 331 w 888"/>
                <a:gd name="T3" fmla="*/ 112 h 448"/>
                <a:gd name="T4" fmla="*/ 389 w 888"/>
                <a:gd name="T5" fmla="*/ 49 h 448"/>
                <a:gd name="T6" fmla="*/ 234 w 888"/>
                <a:gd name="T7" fmla="*/ 0 h 448"/>
                <a:gd name="T8" fmla="*/ 0 w 888"/>
                <a:gd name="T9" fmla="*/ 204 h 448"/>
                <a:gd name="T10" fmla="*/ 180 w 888"/>
                <a:gd name="T11" fmla="*/ 274 h 448"/>
                <a:gd name="T12" fmla="*/ 241 w 888"/>
                <a:gd name="T13" fmla="*/ 210 h 448"/>
                <a:gd name="T14" fmla="*/ 819 w 888"/>
                <a:gd name="T15" fmla="*/ 448 h 448"/>
                <a:gd name="T16" fmla="*/ 888 w 888"/>
                <a:gd name="T17" fmla="*/ 30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8" h="448">
                  <a:moveTo>
                    <a:pt x="888" y="301"/>
                  </a:moveTo>
                  <a:lnTo>
                    <a:pt x="331" y="112"/>
                  </a:lnTo>
                  <a:lnTo>
                    <a:pt x="389" y="49"/>
                  </a:lnTo>
                  <a:lnTo>
                    <a:pt x="234" y="0"/>
                  </a:lnTo>
                  <a:lnTo>
                    <a:pt x="0" y="204"/>
                  </a:lnTo>
                  <a:lnTo>
                    <a:pt x="180" y="274"/>
                  </a:lnTo>
                  <a:lnTo>
                    <a:pt x="241" y="210"/>
                  </a:lnTo>
                  <a:lnTo>
                    <a:pt x="819" y="448"/>
                  </a:lnTo>
                  <a:lnTo>
                    <a:pt x="88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5" name="Freeform 189">
              <a:extLst>
                <a:ext uri="{FF2B5EF4-FFF2-40B4-BE49-F238E27FC236}">
                  <a16:creationId xmlns:a16="http://schemas.microsoft.com/office/drawing/2014/main" id="{A2F08DBA-052F-4FB4-82E9-34EEA0B0072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1904664" y="3541713"/>
              <a:ext cx="266700" cy="139700"/>
            </a:xfrm>
            <a:custGeom>
              <a:avLst/>
              <a:gdLst>
                <a:gd name="T0" fmla="*/ 694 w 742"/>
                <a:gd name="T1" fmla="*/ 279 h 391"/>
                <a:gd name="T2" fmla="*/ 601 w 742"/>
                <a:gd name="T3" fmla="*/ 94 h 391"/>
                <a:gd name="T4" fmla="*/ 306 w 742"/>
                <a:gd name="T5" fmla="*/ 9 h 391"/>
                <a:gd name="T6" fmla="*/ 45 w 742"/>
                <a:gd name="T7" fmla="*/ 93 h 391"/>
                <a:gd name="T8" fmla="*/ 149 w 742"/>
                <a:gd name="T9" fmla="*/ 279 h 391"/>
                <a:gd name="T10" fmla="*/ 462 w 742"/>
                <a:gd name="T11" fmla="*/ 378 h 391"/>
                <a:gd name="T12" fmla="*/ 694 w 742"/>
                <a:gd name="T13" fmla="*/ 279 h 391"/>
                <a:gd name="T14" fmla="*/ 553 w 742"/>
                <a:gd name="T15" fmla="*/ 231 h 391"/>
                <a:gd name="T16" fmla="*/ 478 w 742"/>
                <a:gd name="T17" fmla="*/ 245 h 391"/>
                <a:gd name="T18" fmla="*/ 232 w 742"/>
                <a:gd name="T19" fmla="*/ 170 h 391"/>
                <a:gd name="T20" fmla="*/ 186 w 742"/>
                <a:gd name="T21" fmla="*/ 121 h 391"/>
                <a:gd name="T22" fmla="*/ 274 w 742"/>
                <a:gd name="T23" fmla="*/ 117 h 391"/>
                <a:gd name="T24" fmla="*/ 507 w 742"/>
                <a:gd name="T25" fmla="*/ 187 h 391"/>
                <a:gd name="T26" fmla="*/ 553 w 742"/>
                <a:gd name="T27" fmla="*/ 23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2" h="391">
                  <a:moveTo>
                    <a:pt x="694" y="279"/>
                  </a:moveTo>
                  <a:cubicBezTo>
                    <a:pt x="742" y="172"/>
                    <a:pt x="663" y="122"/>
                    <a:pt x="601" y="94"/>
                  </a:cubicBezTo>
                  <a:cubicBezTo>
                    <a:pt x="539" y="66"/>
                    <a:pt x="366" y="19"/>
                    <a:pt x="306" y="9"/>
                  </a:cubicBezTo>
                  <a:cubicBezTo>
                    <a:pt x="247" y="0"/>
                    <a:pt x="125" y="0"/>
                    <a:pt x="45" y="93"/>
                  </a:cubicBezTo>
                  <a:cubicBezTo>
                    <a:pt x="3" y="142"/>
                    <a:pt x="0" y="227"/>
                    <a:pt x="149" y="279"/>
                  </a:cubicBezTo>
                  <a:cubicBezTo>
                    <a:pt x="298" y="330"/>
                    <a:pt x="399" y="365"/>
                    <a:pt x="462" y="378"/>
                  </a:cubicBezTo>
                  <a:cubicBezTo>
                    <a:pt x="526" y="391"/>
                    <a:pt x="646" y="386"/>
                    <a:pt x="694" y="279"/>
                  </a:cubicBezTo>
                  <a:close/>
                  <a:moveTo>
                    <a:pt x="553" y="231"/>
                  </a:moveTo>
                  <a:cubicBezTo>
                    <a:pt x="542" y="253"/>
                    <a:pt x="506" y="251"/>
                    <a:pt x="478" y="245"/>
                  </a:cubicBezTo>
                  <a:cubicBezTo>
                    <a:pt x="449" y="239"/>
                    <a:pt x="259" y="180"/>
                    <a:pt x="232" y="170"/>
                  </a:cubicBezTo>
                  <a:cubicBezTo>
                    <a:pt x="205" y="161"/>
                    <a:pt x="167" y="143"/>
                    <a:pt x="186" y="121"/>
                  </a:cubicBezTo>
                  <a:cubicBezTo>
                    <a:pt x="206" y="98"/>
                    <a:pt x="251" y="110"/>
                    <a:pt x="274" y="117"/>
                  </a:cubicBezTo>
                  <a:cubicBezTo>
                    <a:pt x="297" y="124"/>
                    <a:pt x="488" y="180"/>
                    <a:pt x="507" y="187"/>
                  </a:cubicBezTo>
                  <a:cubicBezTo>
                    <a:pt x="525" y="193"/>
                    <a:pt x="564" y="209"/>
                    <a:pt x="553" y="2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6" name="Freeform 190">
              <a:extLst>
                <a:ext uri="{FF2B5EF4-FFF2-40B4-BE49-F238E27FC236}">
                  <a16:creationId xmlns:a16="http://schemas.microsoft.com/office/drawing/2014/main" id="{48652A2B-34C1-49BF-B3AA-2921C9599EF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260139" y="5237163"/>
              <a:ext cx="398463" cy="325438"/>
            </a:xfrm>
            <a:custGeom>
              <a:avLst/>
              <a:gdLst>
                <a:gd name="T0" fmla="*/ 733 w 1112"/>
                <a:gd name="T1" fmla="*/ 806 h 908"/>
                <a:gd name="T2" fmla="*/ 1112 w 1112"/>
                <a:gd name="T3" fmla="*/ 495 h 908"/>
                <a:gd name="T4" fmla="*/ 973 w 1112"/>
                <a:gd name="T5" fmla="*/ 376 h 908"/>
                <a:gd name="T6" fmla="*/ 651 w 1112"/>
                <a:gd name="T7" fmla="*/ 600 h 908"/>
                <a:gd name="T8" fmla="*/ 561 w 1112"/>
                <a:gd name="T9" fmla="*/ 512 h 908"/>
                <a:gd name="T10" fmla="*/ 853 w 1112"/>
                <a:gd name="T11" fmla="*/ 316 h 908"/>
                <a:gd name="T12" fmla="*/ 711 w 1112"/>
                <a:gd name="T13" fmla="*/ 190 h 908"/>
                <a:gd name="T14" fmla="*/ 417 w 1112"/>
                <a:gd name="T15" fmla="*/ 374 h 908"/>
                <a:gd name="T16" fmla="*/ 339 w 1112"/>
                <a:gd name="T17" fmla="*/ 290 h 908"/>
                <a:gd name="T18" fmla="*/ 636 w 1112"/>
                <a:gd name="T19" fmla="*/ 102 h 908"/>
                <a:gd name="T20" fmla="*/ 520 w 1112"/>
                <a:gd name="T21" fmla="*/ 0 h 908"/>
                <a:gd name="T22" fmla="*/ 253 w 1112"/>
                <a:gd name="T23" fmla="*/ 174 h 908"/>
                <a:gd name="T24" fmla="*/ 0 w 1112"/>
                <a:gd name="T25" fmla="*/ 182 h 908"/>
                <a:gd name="T26" fmla="*/ 590 w 1112"/>
                <a:gd name="T27" fmla="*/ 908 h 908"/>
                <a:gd name="T28" fmla="*/ 733 w 1112"/>
                <a:gd name="T29" fmla="*/ 806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2" h="908">
                  <a:moveTo>
                    <a:pt x="733" y="806"/>
                  </a:moveTo>
                  <a:lnTo>
                    <a:pt x="1112" y="495"/>
                  </a:lnTo>
                  <a:lnTo>
                    <a:pt x="973" y="376"/>
                  </a:lnTo>
                  <a:lnTo>
                    <a:pt x="651" y="600"/>
                  </a:lnTo>
                  <a:lnTo>
                    <a:pt x="561" y="512"/>
                  </a:lnTo>
                  <a:lnTo>
                    <a:pt x="853" y="316"/>
                  </a:lnTo>
                  <a:lnTo>
                    <a:pt x="711" y="190"/>
                  </a:lnTo>
                  <a:lnTo>
                    <a:pt x="417" y="374"/>
                  </a:lnTo>
                  <a:lnTo>
                    <a:pt x="339" y="290"/>
                  </a:lnTo>
                  <a:lnTo>
                    <a:pt x="636" y="102"/>
                  </a:lnTo>
                  <a:lnTo>
                    <a:pt x="520" y="0"/>
                  </a:lnTo>
                  <a:lnTo>
                    <a:pt x="253" y="174"/>
                  </a:lnTo>
                  <a:lnTo>
                    <a:pt x="0" y="182"/>
                  </a:lnTo>
                  <a:lnTo>
                    <a:pt x="590" y="908"/>
                  </a:lnTo>
                  <a:lnTo>
                    <a:pt x="733" y="8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7" name="Freeform 191">
              <a:extLst>
                <a:ext uri="{FF2B5EF4-FFF2-40B4-BE49-F238E27FC236}">
                  <a16:creationId xmlns:a16="http://schemas.microsoft.com/office/drawing/2014/main" id="{988DAAB1-4A17-4614-BBD0-145DFD0BA1A3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1904664" y="239713"/>
              <a:ext cx="266700" cy="141288"/>
            </a:xfrm>
            <a:custGeom>
              <a:avLst/>
              <a:gdLst>
                <a:gd name="T0" fmla="*/ 149 w 742"/>
                <a:gd name="T1" fmla="*/ 279 h 392"/>
                <a:gd name="T2" fmla="*/ 462 w 742"/>
                <a:gd name="T3" fmla="*/ 379 h 392"/>
                <a:gd name="T4" fmla="*/ 694 w 742"/>
                <a:gd name="T5" fmla="*/ 279 h 392"/>
                <a:gd name="T6" fmla="*/ 601 w 742"/>
                <a:gd name="T7" fmla="*/ 94 h 392"/>
                <a:gd name="T8" fmla="*/ 306 w 742"/>
                <a:gd name="T9" fmla="*/ 10 h 392"/>
                <a:gd name="T10" fmla="*/ 45 w 742"/>
                <a:gd name="T11" fmla="*/ 94 h 392"/>
                <a:gd name="T12" fmla="*/ 149 w 742"/>
                <a:gd name="T13" fmla="*/ 279 h 392"/>
                <a:gd name="T14" fmla="*/ 186 w 742"/>
                <a:gd name="T15" fmla="*/ 121 h 392"/>
                <a:gd name="T16" fmla="*/ 274 w 742"/>
                <a:gd name="T17" fmla="*/ 118 h 392"/>
                <a:gd name="T18" fmla="*/ 507 w 742"/>
                <a:gd name="T19" fmla="*/ 187 h 392"/>
                <a:gd name="T20" fmla="*/ 553 w 742"/>
                <a:gd name="T21" fmla="*/ 232 h 392"/>
                <a:gd name="T22" fmla="*/ 478 w 742"/>
                <a:gd name="T23" fmla="*/ 245 h 392"/>
                <a:gd name="T24" fmla="*/ 232 w 742"/>
                <a:gd name="T25" fmla="*/ 171 h 392"/>
                <a:gd name="T26" fmla="*/ 186 w 742"/>
                <a:gd name="T27" fmla="*/ 121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2" h="392">
                  <a:moveTo>
                    <a:pt x="149" y="279"/>
                  </a:moveTo>
                  <a:cubicBezTo>
                    <a:pt x="298" y="330"/>
                    <a:pt x="399" y="365"/>
                    <a:pt x="462" y="379"/>
                  </a:cubicBezTo>
                  <a:cubicBezTo>
                    <a:pt x="526" y="392"/>
                    <a:pt x="646" y="386"/>
                    <a:pt x="694" y="279"/>
                  </a:cubicBezTo>
                  <a:cubicBezTo>
                    <a:pt x="742" y="172"/>
                    <a:pt x="663" y="122"/>
                    <a:pt x="601" y="94"/>
                  </a:cubicBezTo>
                  <a:cubicBezTo>
                    <a:pt x="539" y="66"/>
                    <a:pt x="366" y="20"/>
                    <a:pt x="306" y="10"/>
                  </a:cubicBezTo>
                  <a:cubicBezTo>
                    <a:pt x="247" y="0"/>
                    <a:pt x="125" y="1"/>
                    <a:pt x="45" y="94"/>
                  </a:cubicBezTo>
                  <a:cubicBezTo>
                    <a:pt x="3" y="143"/>
                    <a:pt x="0" y="228"/>
                    <a:pt x="149" y="279"/>
                  </a:cubicBezTo>
                  <a:close/>
                  <a:moveTo>
                    <a:pt x="186" y="121"/>
                  </a:moveTo>
                  <a:cubicBezTo>
                    <a:pt x="206" y="98"/>
                    <a:pt x="251" y="111"/>
                    <a:pt x="274" y="118"/>
                  </a:cubicBezTo>
                  <a:cubicBezTo>
                    <a:pt x="297" y="125"/>
                    <a:pt x="488" y="181"/>
                    <a:pt x="507" y="187"/>
                  </a:cubicBezTo>
                  <a:cubicBezTo>
                    <a:pt x="525" y="194"/>
                    <a:pt x="564" y="210"/>
                    <a:pt x="553" y="232"/>
                  </a:cubicBezTo>
                  <a:cubicBezTo>
                    <a:pt x="542" y="254"/>
                    <a:pt x="506" y="251"/>
                    <a:pt x="478" y="245"/>
                  </a:cubicBezTo>
                  <a:cubicBezTo>
                    <a:pt x="449" y="240"/>
                    <a:pt x="259" y="180"/>
                    <a:pt x="232" y="171"/>
                  </a:cubicBezTo>
                  <a:cubicBezTo>
                    <a:pt x="205" y="161"/>
                    <a:pt x="167" y="143"/>
                    <a:pt x="186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8" name="Freeform 192">
              <a:extLst>
                <a:ext uri="{FF2B5EF4-FFF2-40B4-BE49-F238E27FC236}">
                  <a16:creationId xmlns:a16="http://schemas.microsoft.com/office/drawing/2014/main" id="{A530C271-27E4-4F4D-8501-AB89CDDDF3D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0366376" y="5495926"/>
              <a:ext cx="381000" cy="658813"/>
            </a:xfrm>
            <a:custGeom>
              <a:avLst/>
              <a:gdLst>
                <a:gd name="T0" fmla="*/ 649 w 1062"/>
                <a:gd name="T1" fmla="*/ 481 h 1839"/>
                <a:gd name="T2" fmla="*/ 835 w 1062"/>
                <a:gd name="T3" fmla="*/ 341 h 1839"/>
                <a:gd name="T4" fmla="*/ 727 w 1062"/>
                <a:gd name="T5" fmla="*/ 0 h 1839"/>
                <a:gd name="T6" fmla="*/ 0 w 1062"/>
                <a:gd name="T7" fmla="*/ 539 h 1839"/>
                <a:gd name="T8" fmla="*/ 131 w 1062"/>
                <a:gd name="T9" fmla="*/ 873 h 1839"/>
                <a:gd name="T10" fmla="*/ 330 w 1062"/>
                <a:gd name="T11" fmla="*/ 723 h 1839"/>
                <a:gd name="T12" fmla="*/ 750 w 1062"/>
                <a:gd name="T13" fmla="*/ 1839 h 1839"/>
                <a:gd name="T14" fmla="*/ 1062 w 1062"/>
                <a:gd name="T15" fmla="*/ 1618 h 1839"/>
                <a:gd name="T16" fmla="*/ 649 w 1062"/>
                <a:gd name="T17" fmla="*/ 481 h 1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2" h="1839">
                  <a:moveTo>
                    <a:pt x="649" y="481"/>
                  </a:moveTo>
                  <a:lnTo>
                    <a:pt x="835" y="341"/>
                  </a:lnTo>
                  <a:lnTo>
                    <a:pt x="727" y="0"/>
                  </a:lnTo>
                  <a:lnTo>
                    <a:pt x="0" y="539"/>
                  </a:lnTo>
                  <a:lnTo>
                    <a:pt x="131" y="873"/>
                  </a:lnTo>
                  <a:lnTo>
                    <a:pt x="330" y="723"/>
                  </a:lnTo>
                  <a:lnTo>
                    <a:pt x="750" y="1839"/>
                  </a:lnTo>
                  <a:lnTo>
                    <a:pt x="1062" y="1618"/>
                  </a:lnTo>
                  <a:lnTo>
                    <a:pt x="649" y="4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9" name="Freeform 193">
              <a:extLst>
                <a:ext uri="{FF2B5EF4-FFF2-40B4-BE49-F238E27FC236}">
                  <a16:creationId xmlns:a16="http://schemas.microsoft.com/office/drawing/2014/main" id="{535215A0-B075-4A4E-8887-469690DF031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536364" y="5192713"/>
              <a:ext cx="206375" cy="144463"/>
            </a:xfrm>
            <a:custGeom>
              <a:avLst/>
              <a:gdLst>
                <a:gd name="T0" fmla="*/ 433 w 576"/>
                <a:gd name="T1" fmla="*/ 0 h 403"/>
                <a:gd name="T2" fmla="*/ 0 w 576"/>
                <a:gd name="T3" fmla="*/ 279 h 403"/>
                <a:gd name="T4" fmla="*/ 145 w 576"/>
                <a:gd name="T5" fmla="*/ 403 h 403"/>
                <a:gd name="T6" fmla="*/ 576 w 576"/>
                <a:gd name="T7" fmla="*/ 108 h 403"/>
                <a:gd name="T8" fmla="*/ 433 w 576"/>
                <a:gd name="T9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" h="403">
                  <a:moveTo>
                    <a:pt x="433" y="0"/>
                  </a:moveTo>
                  <a:lnTo>
                    <a:pt x="0" y="279"/>
                  </a:lnTo>
                  <a:lnTo>
                    <a:pt x="145" y="403"/>
                  </a:lnTo>
                  <a:lnTo>
                    <a:pt x="576" y="108"/>
                  </a:lnTo>
                  <a:lnTo>
                    <a:pt x="4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0" name="Freeform 194">
              <a:extLst>
                <a:ext uri="{FF2B5EF4-FFF2-40B4-BE49-F238E27FC236}">
                  <a16:creationId xmlns:a16="http://schemas.microsoft.com/office/drawing/2014/main" id="{665AC300-9776-4492-B995-DDFC21767C1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0647364" y="6011863"/>
              <a:ext cx="276225" cy="407988"/>
            </a:xfrm>
            <a:custGeom>
              <a:avLst/>
              <a:gdLst>
                <a:gd name="T0" fmla="*/ 741 w 771"/>
                <a:gd name="T1" fmla="*/ 0 h 1138"/>
                <a:gd name="T2" fmla="*/ 446 w 771"/>
                <a:gd name="T3" fmla="*/ 212 h 1138"/>
                <a:gd name="T4" fmla="*/ 418 w 771"/>
                <a:gd name="T5" fmla="*/ 518 h 1138"/>
                <a:gd name="T6" fmla="*/ 268 w 771"/>
                <a:gd name="T7" fmla="*/ 340 h 1138"/>
                <a:gd name="T8" fmla="*/ 0 w 771"/>
                <a:gd name="T9" fmla="*/ 532 h 1138"/>
                <a:gd name="T10" fmla="*/ 313 w 771"/>
                <a:gd name="T11" fmla="*/ 789 h 1138"/>
                <a:gd name="T12" fmla="*/ 401 w 771"/>
                <a:gd name="T13" fmla="*/ 1138 h 1138"/>
                <a:gd name="T14" fmla="*/ 771 w 771"/>
                <a:gd name="T15" fmla="*/ 979 h 1138"/>
                <a:gd name="T16" fmla="*/ 667 w 771"/>
                <a:gd name="T17" fmla="*/ 599 h 1138"/>
                <a:gd name="T18" fmla="*/ 741 w 771"/>
                <a:gd name="T19" fmla="*/ 0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1" h="1138">
                  <a:moveTo>
                    <a:pt x="741" y="0"/>
                  </a:moveTo>
                  <a:lnTo>
                    <a:pt x="446" y="212"/>
                  </a:lnTo>
                  <a:lnTo>
                    <a:pt x="418" y="518"/>
                  </a:lnTo>
                  <a:lnTo>
                    <a:pt x="268" y="340"/>
                  </a:lnTo>
                  <a:lnTo>
                    <a:pt x="0" y="532"/>
                  </a:lnTo>
                  <a:lnTo>
                    <a:pt x="313" y="789"/>
                  </a:lnTo>
                  <a:lnTo>
                    <a:pt x="401" y="1138"/>
                  </a:lnTo>
                  <a:lnTo>
                    <a:pt x="771" y="979"/>
                  </a:lnTo>
                  <a:lnTo>
                    <a:pt x="667" y="599"/>
                  </a:lnTo>
                  <a:lnTo>
                    <a:pt x="74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1" name="Freeform 195">
              <a:extLst>
                <a:ext uri="{FF2B5EF4-FFF2-40B4-BE49-F238E27FC236}">
                  <a16:creationId xmlns:a16="http://schemas.microsoft.com/office/drawing/2014/main" id="{97BA2E02-BA70-458D-89A3-9464CDDC212B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687176" y="3690938"/>
              <a:ext cx="384175" cy="276225"/>
            </a:xfrm>
            <a:custGeom>
              <a:avLst/>
              <a:gdLst>
                <a:gd name="T0" fmla="*/ 1020 w 1074"/>
                <a:gd name="T1" fmla="*/ 486 h 771"/>
                <a:gd name="T2" fmla="*/ 866 w 1074"/>
                <a:gd name="T3" fmla="*/ 202 h 771"/>
                <a:gd name="T4" fmla="*/ 520 w 1074"/>
                <a:gd name="T5" fmla="*/ 207 h 771"/>
                <a:gd name="T6" fmla="*/ 307 w 1074"/>
                <a:gd name="T7" fmla="*/ 222 h 771"/>
                <a:gd name="T8" fmla="*/ 296 w 1074"/>
                <a:gd name="T9" fmla="*/ 182 h 771"/>
                <a:gd name="T10" fmla="*/ 378 w 1074"/>
                <a:gd name="T11" fmla="*/ 186 h 771"/>
                <a:gd name="T12" fmla="*/ 400 w 1074"/>
                <a:gd name="T13" fmla="*/ 196 h 771"/>
                <a:gd name="T14" fmla="*/ 492 w 1074"/>
                <a:gd name="T15" fmla="*/ 95 h 771"/>
                <a:gd name="T16" fmla="*/ 117 w 1074"/>
                <a:gd name="T17" fmla="*/ 136 h 771"/>
                <a:gd name="T18" fmla="*/ 323 w 1074"/>
                <a:gd name="T19" fmla="*/ 375 h 771"/>
                <a:gd name="T20" fmla="*/ 568 w 1074"/>
                <a:gd name="T21" fmla="*/ 363 h 771"/>
                <a:gd name="T22" fmla="*/ 806 w 1074"/>
                <a:gd name="T23" fmla="*/ 368 h 771"/>
                <a:gd name="T24" fmla="*/ 784 w 1074"/>
                <a:gd name="T25" fmla="*/ 437 h 771"/>
                <a:gd name="T26" fmla="*/ 695 w 1074"/>
                <a:gd name="T27" fmla="*/ 405 h 771"/>
                <a:gd name="T28" fmla="*/ 601 w 1074"/>
                <a:gd name="T29" fmla="*/ 558 h 771"/>
                <a:gd name="T30" fmla="*/ 1020 w 1074"/>
                <a:gd name="T31" fmla="*/ 486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74" h="771">
                  <a:moveTo>
                    <a:pt x="1020" y="486"/>
                  </a:moveTo>
                  <a:cubicBezTo>
                    <a:pt x="1074" y="372"/>
                    <a:pt x="1014" y="255"/>
                    <a:pt x="866" y="202"/>
                  </a:cubicBezTo>
                  <a:cubicBezTo>
                    <a:pt x="731" y="154"/>
                    <a:pt x="568" y="196"/>
                    <a:pt x="520" y="207"/>
                  </a:cubicBezTo>
                  <a:cubicBezTo>
                    <a:pt x="485" y="216"/>
                    <a:pt x="358" y="249"/>
                    <a:pt x="307" y="222"/>
                  </a:cubicBezTo>
                  <a:cubicBezTo>
                    <a:pt x="278" y="208"/>
                    <a:pt x="281" y="192"/>
                    <a:pt x="296" y="182"/>
                  </a:cubicBezTo>
                  <a:cubicBezTo>
                    <a:pt x="314" y="170"/>
                    <a:pt x="345" y="173"/>
                    <a:pt x="378" y="186"/>
                  </a:cubicBezTo>
                  <a:cubicBezTo>
                    <a:pt x="387" y="190"/>
                    <a:pt x="400" y="196"/>
                    <a:pt x="400" y="196"/>
                  </a:cubicBezTo>
                  <a:lnTo>
                    <a:pt x="492" y="95"/>
                  </a:lnTo>
                  <a:cubicBezTo>
                    <a:pt x="469" y="80"/>
                    <a:pt x="253" y="0"/>
                    <a:pt x="117" y="136"/>
                  </a:cubicBezTo>
                  <a:cubicBezTo>
                    <a:pt x="0" y="252"/>
                    <a:pt x="246" y="361"/>
                    <a:pt x="323" y="375"/>
                  </a:cubicBezTo>
                  <a:cubicBezTo>
                    <a:pt x="378" y="386"/>
                    <a:pt x="447" y="389"/>
                    <a:pt x="568" y="363"/>
                  </a:cubicBezTo>
                  <a:cubicBezTo>
                    <a:pt x="690" y="338"/>
                    <a:pt x="756" y="314"/>
                    <a:pt x="806" y="368"/>
                  </a:cubicBezTo>
                  <a:cubicBezTo>
                    <a:pt x="834" y="398"/>
                    <a:pt x="809" y="435"/>
                    <a:pt x="784" y="437"/>
                  </a:cubicBezTo>
                  <a:cubicBezTo>
                    <a:pt x="743" y="441"/>
                    <a:pt x="695" y="405"/>
                    <a:pt x="695" y="405"/>
                  </a:cubicBezTo>
                  <a:lnTo>
                    <a:pt x="601" y="558"/>
                  </a:lnTo>
                  <a:cubicBezTo>
                    <a:pt x="601" y="558"/>
                    <a:pt x="885" y="771"/>
                    <a:pt x="1020" y="4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2" name="Freeform 196">
              <a:extLst>
                <a:ext uri="{FF2B5EF4-FFF2-40B4-BE49-F238E27FC236}">
                  <a16:creationId xmlns:a16="http://schemas.microsoft.com/office/drawing/2014/main" id="{F5290F4D-76D2-4AC3-B737-B9D63779E9D1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1482389" y="3824288"/>
              <a:ext cx="400050" cy="469900"/>
            </a:xfrm>
            <a:custGeom>
              <a:avLst/>
              <a:gdLst>
                <a:gd name="T0" fmla="*/ 1034 w 1115"/>
                <a:gd name="T1" fmla="*/ 1247 h 1309"/>
                <a:gd name="T2" fmla="*/ 1115 w 1115"/>
                <a:gd name="T3" fmla="*/ 1076 h 1309"/>
                <a:gd name="T4" fmla="*/ 823 w 1115"/>
                <a:gd name="T5" fmla="*/ 789 h 1309"/>
                <a:gd name="T6" fmla="*/ 694 w 1115"/>
                <a:gd name="T7" fmla="*/ 213 h 1309"/>
                <a:gd name="T8" fmla="*/ 220 w 1115"/>
                <a:gd name="T9" fmla="*/ 190 h 1309"/>
                <a:gd name="T10" fmla="*/ 101 w 1115"/>
                <a:gd name="T11" fmla="*/ 294 h 1309"/>
                <a:gd name="T12" fmla="*/ 0 w 1115"/>
                <a:gd name="T13" fmla="*/ 367 h 1309"/>
                <a:gd name="T14" fmla="*/ 890 w 1115"/>
                <a:gd name="T15" fmla="*/ 1309 h 1309"/>
                <a:gd name="T16" fmla="*/ 1034 w 1115"/>
                <a:gd name="T17" fmla="*/ 1247 h 1309"/>
                <a:gd name="T18" fmla="*/ 663 w 1115"/>
                <a:gd name="T19" fmla="*/ 545 h 1309"/>
                <a:gd name="T20" fmla="*/ 624 w 1115"/>
                <a:gd name="T21" fmla="*/ 594 h 1309"/>
                <a:gd name="T22" fmla="*/ 377 w 1115"/>
                <a:gd name="T23" fmla="*/ 353 h 1309"/>
                <a:gd name="T24" fmla="*/ 411 w 1115"/>
                <a:gd name="T25" fmla="*/ 319 h 1309"/>
                <a:gd name="T26" fmla="*/ 450 w 1115"/>
                <a:gd name="T27" fmla="*/ 310 h 1309"/>
                <a:gd name="T28" fmla="*/ 664 w 1115"/>
                <a:gd name="T29" fmla="*/ 472 h 1309"/>
                <a:gd name="T30" fmla="*/ 663 w 1115"/>
                <a:gd name="T31" fmla="*/ 545 h 1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5" h="1309">
                  <a:moveTo>
                    <a:pt x="1034" y="1247"/>
                  </a:moveTo>
                  <a:lnTo>
                    <a:pt x="1115" y="1076"/>
                  </a:lnTo>
                  <a:lnTo>
                    <a:pt x="823" y="789"/>
                  </a:lnTo>
                  <a:cubicBezTo>
                    <a:pt x="941" y="617"/>
                    <a:pt x="1012" y="458"/>
                    <a:pt x="694" y="213"/>
                  </a:cubicBezTo>
                  <a:cubicBezTo>
                    <a:pt x="419" y="0"/>
                    <a:pt x="251" y="164"/>
                    <a:pt x="220" y="190"/>
                  </a:cubicBezTo>
                  <a:cubicBezTo>
                    <a:pt x="189" y="216"/>
                    <a:pt x="101" y="294"/>
                    <a:pt x="101" y="294"/>
                  </a:cubicBezTo>
                  <a:lnTo>
                    <a:pt x="0" y="367"/>
                  </a:lnTo>
                  <a:lnTo>
                    <a:pt x="890" y="1309"/>
                  </a:lnTo>
                  <a:lnTo>
                    <a:pt x="1034" y="1247"/>
                  </a:lnTo>
                  <a:close/>
                  <a:moveTo>
                    <a:pt x="663" y="545"/>
                  </a:moveTo>
                  <a:cubicBezTo>
                    <a:pt x="646" y="569"/>
                    <a:pt x="624" y="594"/>
                    <a:pt x="624" y="594"/>
                  </a:cubicBezTo>
                  <a:lnTo>
                    <a:pt x="377" y="353"/>
                  </a:lnTo>
                  <a:cubicBezTo>
                    <a:pt x="377" y="353"/>
                    <a:pt x="395" y="332"/>
                    <a:pt x="411" y="319"/>
                  </a:cubicBezTo>
                  <a:cubicBezTo>
                    <a:pt x="420" y="312"/>
                    <a:pt x="432" y="309"/>
                    <a:pt x="450" y="310"/>
                  </a:cubicBezTo>
                  <a:cubicBezTo>
                    <a:pt x="502" y="312"/>
                    <a:pt x="626" y="408"/>
                    <a:pt x="664" y="472"/>
                  </a:cubicBezTo>
                  <a:cubicBezTo>
                    <a:pt x="682" y="503"/>
                    <a:pt x="677" y="526"/>
                    <a:pt x="663" y="5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3" name="Freeform 197">
              <a:extLst>
                <a:ext uri="{FF2B5EF4-FFF2-40B4-BE49-F238E27FC236}">
                  <a16:creationId xmlns:a16="http://schemas.microsoft.com/office/drawing/2014/main" id="{C5E8BC53-21AC-434A-9EC6-3973B7572A7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650664" y="3781426"/>
              <a:ext cx="347663" cy="273050"/>
            </a:xfrm>
            <a:custGeom>
              <a:avLst/>
              <a:gdLst>
                <a:gd name="T0" fmla="*/ 972 w 972"/>
                <a:gd name="T1" fmla="*/ 518 h 763"/>
                <a:gd name="T2" fmla="*/ 113 w 972"/>
                <a:gd name="T3" fmla="*/ 0 h 763"/>
                <a:gd name="T4" fmla="*/ 0 w 972"/>
                <a:gd name="T5" fmla="*/ 98 h 763"/>
                <a:gd name="T6" fmla="*/ 856 w 972"/>
                <a:gd name="T7" fmla="*/ 763 h 763"/>
                <a:gd name="T8" fmla="*/ 972 w 972"/>
                <a:gd name="T9" fmla="*/ 518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2" h="763">
                  <a:moveTo>
                    <a:pt x="972" y="518"/>
                  </a:moveTo>
                  <a:lnTo>
                    <a:pt x="113" y="0"/>
                  </a:lnTo>
                  <a:lnTo>
                    <a:pt x="0" y="98"/>
                  </a:lnTo>
                  <a:lnTo>
                    <a:pt x="856" y="763"/>
                  </a:lnTo>
                  <a:lnTo>
                    <a:pt x="972" y="5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4" name="Freeform 198">
              <a:extLst>
                <a:ext uri="{FF2B5EF4-FFF2-40B4-BE49-F238E27FC236}">
                  <a16:creationId xmlns:a16="http://schemas.microsoft.com/office/drawing/2014/main" id="{760BA25F-71F7-4197-B74E-856ACE53BFE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728451" y="1992313"/>
              <a:ext cx="427038" cy="306388"/>
            </a:xfrm>
            <a:custGeom>
              <a:avLst/>
              <a:gdLst>
                <a:gd name="T0" fmla="*/ 328 w 1193"/>
                <a:gd name="T1" fmla="*/ 202 h 857"/>
                <a:gd name="T2" fmla="*/ 420 w 1193"/>
                <a:gd name="T3" fmla="*/ 207 h 857"/>
                <a:gd name="T4" fmla="*/ 444 w 1193"/>
                <a:gd name="T5" fmla="*/ 218 h 857"/>
                <a:gd name="T6" fmla="*/ 546 w 1193"/>
                <a:gd name="T7" fmla="*/ 105 h 857"/>
                <a:gd name="T8" fmla="*/ 130 w 1193"/>
                <a:gd name="T9" fmla="*/ 151 h 857"/>
                <a:gd name="T10" fmla="*/ 359 w 1193"/>
                <a:gd name="T11" fmla="*/ 417 h 857"/>
                <a:gd name="T12" fmla="*/ 631 w 1193"/>
                <a:gd name="T13" fmla="*/ 404 h 857"/>
                <a:gd name="T14" fmla="*/ 895 w 1193"/>
                <a:gd name="T15" fmla="*/ 409 h 857"/>
                <a:gd name="T16" fmla="*/ 871 w 1193"/>
                <a:gd name="T17" fmla="*/ 486 h 857"/>
                <a:gd name="T18" fmla="*/ 772 w 1193"/>
                <a:gd name="T19" fmla="*/ 450 h 857"/>
                <a:gd name="T20" fmla="*/ 667 w 1193"/>
                <a:gd name="T21" fmla="*/ 620 h 857"/>
                <a:gd name="T22" fmla="*/ 1133 w 1193"/>
                <a:gd name="T23" fmla="*/ 540 h 857"/>
                <a:gd name="T24" fmla="*/ 962 w 1193"/>
                <a:gd name="T25" fmla="*/ 225 h 857"/>
                <a:gd name="T26" fmla="*/ 578 w 1193"/>
                <a:gd name="T27" fmla="*/ 230 h 857"/>
                <a:gd name="T28" fmla="*/ 340 w 1193"/>
                <a:gd name="T29" fmla="*/ 247 h 857"/>
                <a:gd name="T30" fmla="*/ 328 w 1193"/>
                <a:gd name="T31" fmla="*/ 202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93" h="857">
                  <a:moveTo>
                    <a:pt x="328" y="202"/>
                  </a:moveTo>
                  <a:cubicBezTo>
                    <a:pt x="348" y="189"/>
                    <a:pt x="383" y="193"/>
                    <a:pt x="420" y="207"/>
                  </a:cubicBezTo>
                  <a:cubicBezTo>
                    <a:pt x="430" y="211"/>
                    <a:pt x="444" y="218"/>
                    <a:pt x="444" y="218"/>
                  </a:cubicBezTo>
                  <a:lnTo>
                    <a:pt x="546" y="105"/>
                  </a:lnTo>
                  <a:cubicBezTo>
                    <a:pt x="521" y="89"/>
                    <a:pt x="280" y="0"/>
                    <a:pt x="130" y="151"/>
                  </a:cubicBezTo>
                  <a:cubicBezTo>
                    <a:pt x="0" y="280"/>
                    <a:pt x="274" y="401"/>
                    <a:pt x="359" y="417"/>
                  </a:cubicBezTo>
                  <a:cubicBezTo>
                    <a:pt x="419" y="429"/>
                    <a:pt x="496" y="432"/>
                    <a:pt x="631" y="404"/>
                  </a:cubicBezTo>
                  <a:cubicBezTo>
                    <a:pt x="766" y="376"/>
                    <a:pt x="839" y="349"/>
                    <a:pt x="895" y="409"/>
                  </a:cubicBezTo>
                  <a:cubicBezTo>
                    <a:pt x="926" y="443"/>
                    <a:pt x="899" y="483"/>
                    <a:pt x="871" y="486"/>
                  </a:cubicBezTo>
                  <a:cubicBezTo>
                    <a:pt x="825" y="491"/>
                    <a:pt x="772" y="450"/>
                    <a:pt x="772" y="450"/>
                  </a:cubicBezTo>
                  <a:lnTo>
                    <a:pt x="667" y="620"/>
                  </a:lnTo>
                  <a:cubicBezTo>
                    <a:pt x="667" y="620"/>
                    <a:pt x="983" y="857"/>
                    <a:pt x="1133" y="540"/>
                  </a:cubicBezTo>
                  <a:cubicBezTo>
                    <a:pt x="1193" y="413"/>
                    <a:pt x="1126" y="283"/>
                    <a:pt x="962" y="225"/>
                  </a:cubicBezTo>
                  <a:cubicBezTo>
                    <a:pt x="812" y="171"/>
                    <a:pt x="630" y="218"/>
                    <a:pt x="578" y="230"/>
                  </a:cubicBezTo>
                  <a:cubicBezTo>
                    <a:pt x="539" y="240"/>
                    <a:pt x="398" y="276"/>
                    <a:pt x="340" y="247"/>
                  </a:cubicBezTo>
                  <a:cubicBezTo>
                    <a:pt x="308" y="231"/>
                    <a:pt x="312" y="213"/>
                    <a:pt x="328" y="2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5" name="Freeform 199">
              <a:extLst>
                <a:ext uri="{FF2B5EF4-FFF2-40B4-BE49-F238E27FC236}">
                  <a16:creationId xmlns:a16="http://schemas.microsoft.com/office/drawing/2014/main" id="{DF932A38-B0F9-4292-B960-136A71053CD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0712451" y="4337051"/>
              <a:ext cx="249238" cy="366713"/>
            </a:xfrm>
            <a:custGeom>
              <a:avLst/>
              <a:gdLst>
                <a:gd name="T0" fmla="*/ 401 w 694"/>
                <a:gd name="T1" fmla="*/ 191 h 1024"/>
                <a:gd name="T2" fmla="*/ 376 w 694"/>
                <a:gd name="T3" fmla="*/ 466 h 1024"/>
                <a:gd name="T4" fmla="*/ 241 w 694"/>
                <a:gd name="T5" fmla="*/ 306 h 1024"/>
                <a:gd name="T6" fmla="*/ 0 w 694"/>
                <a:gd name="T7" fmla="*/ 479 h 1024"/>
                <a:gd name="T8" fmla="*/ 282 w 694"/>
                <a:gd name="T9" fmla="*/ 710 h 1024"/>
                <a:gd name="T10" fmla="*/ 361 w 694"/>
                <a:gd name="T11" fmla="*/ 1024 h 1024"/>
                <a:gd name="T12" fmla="*/ 694 w 694"/>
                <a:gd name="T13" fmla="*/ 882 h 1024"/>
                <a:gd name="T14" fmla="*/ 600 w 694"/>
                <a:gd name="T15" fmla="*/ 539 h 1024"/>
                <a:gd name="T16" fmla="*/ 667 w 694"/>
                <a:gd name="T17" fmla="*/ 0 h 1024"/>
                <a:gd name="T18" fmla="*/ 401 w 694"/>
                <a:gd name="T19" fmla="*/ 191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4" h="1024">
                  <a:moveTo>
                    <a:pt x="401" y="191"/>
                  </a:moveTo>
                  <a:lnTo>
                    <a:pt x="376" y="466"/>
                  </a:lnTo>
                  <a:lnTo>
                    <a:pt x="241" y="306"/>
                  </a:lnTo>
                  <a:lnTo>
                    <a:pt x="0" y="479"/>
                  </a:lnTo>
                  <a:lnTo>
                    <a:pt x="282" y="710"/>
                  </a:lnTo>
                  <a:lnTo>
                    <a:pt x="361" y="1024"/>
                  </a:lnTo>
                  <a:lnTo>
                    <a:pt x="694" y="882"/>
                  </a:lnTo>
                  <a:lnTo>
                    <a:pt x="600" y="539"/>
                  </a:lnTo>
                  <a:lnTo>
                    <a:pt x="667" y="0"/>
                  </a:lnTo>
                  <a:lnTo>
                    <a:pt x="401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6" name="Freeform 200">
              <a:extLst>
                <a:ext uri="{FF2B5EF4-FFF2-40B4-BE49-F238E27FC236}">
                  <a16:creationId xmlns:a16="http://schemas.microsoft.com/office/drawing/2014/main" id="{D597553B-34C7-4836-8AF0-D74B4E6FC2F5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0742614" y="3735388"/>
              <a:ext cx="350838" cy="635000"/>
            </a:xfrm>
            <a:custGeom>
              <a:avLst/>
              <a:gdLst>
                <a:gd name="T0" fmla="*/ 981 w 981"/>
                <a:gd name="T1" fmla="*/ 1264 h 1768"/>
                <a:gd name="T2" fmla="*/ 383 w 981"/>
                <a:gd name="T3" fmla="*/ 0 h 1768"/>
                <a:gd name="T4" fmla="*/ 0 w 981"/>
                <a:gd name="T5" fmla="*/ 284 h 1768"/>
                <a:gd name="T6" fmla="*/ 269 w 981"/>
                <a:gd name="T7" fmla="*/ 1768 h 1768"/>
                <a:gd name="T8" fmla="*/ 528 w 981"/>
                <a:gd name="T9" fmla="*/ 1584 h 1768"/>
                <a:gd name="T10" fmla="*/ 441 w 981"/>
                <a:gd name="T11" fmla="*/ 1206 h 1768"/>
                <a:gd name="T12" fmla="*/ 548 w 981"/>
                <a:gd name="T13" fmla="*/ 1123 h 1768"/>
                <a:gd name="T14" fmla="*/ 690 w 981"/>
                <a:gd name="T15" fmla="*/ 1469 h 1768"/>
                <a:gd name="T16" fmla="*/ 981 w 981"/>
                <a:gd name="T17" fmla="*/ 1264 h 1768"/>
                <a:gd name="T18" fmla="*/ 376 w 981"/>
                <a:gd name="T19" fmla="*/ 927 h 1768"/>
                <a:gd name="T20" fmla="*/ 284 w 981"/>
                <a:gd name="T21" fmla="*/ 501 h 1768"/>
                <a:gd name="T22" fmla="*/ 288 w 981"/>
                <a:gd name="T23" fmla="*/ 498 h 1768"/>
                <a:gd name="T24" fmla="*/ 446 w 981"/>
                <a:gd name="T25" fmla="*/ 873 h 1768"/>
                <a:gd name="T26" fmla="*/ 376 w 981"/>
                <a:gd name="T27" fmla="*/ 927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1" h="1768">
                  <a:moveTo>
                    <a:pt x="981" y="1264"/>
                  </a:moveTo>
                  <a:lnTo>
                    <a:pt x="383" y="0"/>
                  </a:lnTo>
                  <a:lnTo>
                    <a:pt x="0" y="284"/>
                  </a:lnTo>
                  <a:lnTo>
                    <a:pt x="269" y="1768"/>
                  </a:lnTo>
                  <a:lnTo>
                    <a:pt x="528" y="1584"/>
                  </a:lnTo>
                  <a:lnTo>
                    <a:pt x="441" y="1206"/>
                  </a:lnTo>
                  <a:lnTo>
                    <a:pt x="548" y="1123"/>
                  </a:lnTo>
                  <a:lnTo>
                    <a:pt x="690" y="1469"/>
                  </a:lnTo>
                  <a:lnTo>
                    <a:pt x="981" y="1264"/>
                  </a:lnTo>
                  <a:close/>
                  <a:moveTo>
                    <a:pt x="376" y="927"/>
                  </a:moveTo>
                  <a:lnTo>
                    <a:pt x="284" y="501"/>
                  </a:lnTo>
                  <a:lnTo>
                    <a:pt x="288" y="498"/>
                  </a:lnTo>
                  <a:lnTo>
                    <a:pt x="446" y="873"/>
                  </a:lnTo>
                  <a:lnTo>
                    <a:pt x="376" y="9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7" name="Freeform 201">
              <a:extLst>
                <a:ext uri="{FF2B5EF4-FFF2-40B4-BE49-F238E27FC236}">
                  <a16:creationId xmlns:a16="http://schemas.microsoft.com/office/drawing/2014/main" id="{97BDADB4-BCB8-41E1-A724-67194027E8D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795126" y="315913"/>
              <a:ext cx="317500" cy="160338"/>
            </a:xfrm>
            <a:custGeom>
              <a:avLst/>
              <a:gdLst>
                <a:gd name="T0" fmla="*/ 241 w 888"/>
                <a:gd name="T1" fmla="*/ 210 h 447"/>
                <a:gd name="T2" fmla="*/ 819 w 888"/>
                <a:gd name="T3" fmla="*/ 447 h 447"/>
                <a:gd name="T4" fmla="*/ 888 w 888"/>
                <a:gd name="T5" fmla="*/ 300 h 447"/>
                <a:gd name="T6" fmla="*/ 331 w 888"/>
                <a:gd name="T7" fmla="*/ 111 h 447"/>
                <a:gd name="T8" fmla="*/ 389 w 888"/>
                <a:gd name="T9" fmla="*/ 48 h 447"/>
                <a:gd name="T10" fmla="*/ 234 w 888"/>
                <a:gd name="T11" fmla="*/ 0 h 447"/>
                <a:gd name="T12" fmla="*/ 0 w 888"/>
                <a:gd name="T13" fmla="*/ 203 h 447"/>
                <a:gd name="T14" fmla="*/ 180 w 888"/>
                <a:gd name="T15" fmla="*/ 273 h 447"/>
                <a:gd name="T16" fmla="*/ 241 w 888"/>
                <a:gd name="T17" fmla="*/ 21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8" h="447">
                  <a:moveTo>
                    <a:pt x="241" y="210"/>
                  </a:moveTo>
                  <a:lnTo>
                    <a:pt x="819" y="447"/>
                  </a:lnTo>
                  <a:lnTo>
                    <a:pt x="888" y="300"/>
                  </a:lnTo>
                  <a:lnTo>
                    <a:pt x="331" y="111"/>
                  </a:lnTo>
                  <a:lnTo>
                    <a:pt x="389" y="48"/>
                  </a:lnTo>
                  <a:lnTo>
                    <a:pt x="234" y="0"/>
                  </a:lnTo>
                  <a:lnTo>
                    <a:pt x="0" y="203"/>
                  </a:lnTo>
                  <a:lnTo>
                    <a:pt x="180" y="273"/>
                  </a:lnTo>
                  <a:lnTo>
                    <a:pt x="241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8" name="Freeform 202">
              <a:extLst>
                <a:ext uri="{FF2B5EF4-FFF2-40B4-BE49-F238E27FC236}">
                  <a16:creationId xmlns:a16="http://schemas.microsoft.com/office/drawing/2014/main" id="{CF2ABA85-1FD1-4234-9AAB-00B932EBAE51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260139" y="1935163"/>
              <a:ext cx="398463" cy="325438"/>
            </a:xfrm>
            <a:custGeom>
              <a:avLst/>
              <a:gdLst>
                <a:gd name="T0" fmla="*/ 520 w 1112"/>
                <a:gd name="T1" fmla="*/ 0 h 908"/>
                <a:gd name="T2" fmla="*/ 253 w 1112"/>
                <a:gd name="T3" fmla="*/ 175 h 908"/>
                <a:gd name="T4" fmla="*/ 0 w 1112"/>
                <a:gd name="T5" fmla="*/ 183 h 908"/>
                <a:gd name="T6" fmla="*/ 590 w 1112"/>
                <a:gd name="T7" fmla="*/ 908 h 908"/>
                <a:gd name="T8" fmla="*/ 733 w 1112"/>
                <a:gd name="T9" fmla="*/ 807 h 908"/>
                <a:gd name="T10" fmla="*/ 1112 w 1112"/>
                <a:gd name="T11" fmla="*/ 495 h 908"/>
                <a:gd name="T12" fmla="*/ 973 w 1112"/>
                <a:gd name="T13" fmla="*/ 376 h 908"/>
                <a:gd name="T14" fmla="*/ 651 w 1112"/>
                <a:gd name="T15" fmla="*/ 600 h 908"/>
                <a:gd name="T16" fmla="*/ 561 w 1112"/>
                <a:gd name="T17" fmla="*/ 513 h 908"/>
                <a:gd name="T18" fmla="*/ 853 w 1112"/>
                <a:gd name="T19" fmla="*/ 317 h 908"/>
                <a:gd name="T20" fmla="*/ 711 w 1112"/>
                <a:gd name="T21" fmla="*/ 190 h 908"/>
                <a:gd name="T22" fmla="*/ 417 w 1112"/>
                <a:gd name="T23" fmla="*/ 375 h 908"/>
                <a:gd name="T24" fmla="*/ 339 w 1112"/>
                <a:gd name="T25" fmla="*/ 290 h 908"/>
                <a:gd name="T26" fmla="*/ 636 w 1112"/>
                <a:gd name="T27" fmla="*/ 103 h 908"/>
                <a:gd name="T28" fmla="*/ 520 w 1112"/>
                <a:gd name="T29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2" h="908">
                  <a:moveTo>
                    <a:pt x="520" y="0"/>
                  </a:moveTo>
                  <a:lnTo>
                    <a:pt x="253" y="175"/>
                  </a:lnTo>
                  <a:lnTo>
                    <a:pt x="0" y="183"/>
                  </a:lnTo>
                  <a:lnTo>
                    <a:pt x="590" y="908"/>
                  </a:lnTo>
                  <a:lnTo>
                    <a:pt x="733" y="807"/>
                  </a:lnTo>
                  <a:lnTo>
                    <a:pt x="1112" y="495"/>
                  </a:lnTo>
                  <a:lnTo>
                    <a:pt x="973" y="376"/>
                  </a:lnTo>
                  <a:lnTo>
                    <a:pt x="651" y="600"/>
                  </a:lnTo>
                  <a:lnTo>
                    <a:pt x="561" y="513"/>
                  </a:lnTo>
                  <a:lnTo>
                    <a:pt x="853" y="317"/>
                  </a:lnTo>
                  <a:lnTo>
                    <a:pt x="711" y="190"/>
                  </a:lnTo>
                  <a:lnTo>
                    <a:pt x="417" y="375"/>
                  </a:lnTo>
                  <a:lnTo>
                    <a:pt x="339" y="290"/>
                  </a:lnTo>
                  <a:lnTo>
                    <a:pt x="636" y="103"/>
                  </a:lnTo>
                  <a:lnTo>
                    <a:pt x="5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9" name="Freeform 203">
              <a:extLst>
                <a:ext uri="{FF2B5EF4-FFF2-40B4-BE49-F238E27FC236}">
                  <a16:creationId xmlns:a16="http://schemas.microsoft.com/office/drawing/2014/main" id="{CA517C73-BC51-4782-982D-BA43AFA777B5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536364" y="1890713"/>
              <a:ext cx="206375" cy="144463"/>
            </a:xfrm>
            <a:custGeom>
              <a:avLst/>
              <a:gdLst>
                <a:gd name="T0" fmla="*/ 576 w 576"/>
                <a:gd name="T1" fmla="*/ 109 h 404"/>
                <a:gd name="T2" fmla="*/ 433 w 576"/>
                <a:gd name="T3" fmla="*/ 0 h 404"/>
                <a:gd name="T4" fmla="*/ 0 w 576"/>
                <a:gd name="T5" fmla="*/ 279 h 404"/>
                <a:gd name="T6" fmla="*/ 145 w 576"/>
                <a:gd name="T7" fmla="*/ 404 h 404"/>
                <a:gd name="T8" fmla="*/ 576 w 576"/>
                <a:gd name="T9" fmla="*/ 109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" h="404">
                  <a:moveTo>
                    <a:pt x="576" y="109"/>
                  </a:moveTo>
                  <a:lnTo>
                    <a:pt x="433" y="0"/>
                  </a:lnTo>
                  <a:lnTo>
                    <a:pt x="0" y="279"/>
                  </a:lnTo>
                  <a:lnTo>
                    <a:pt x="145" y="404"/>
                  </a:lnTo>
                  <a:lnTo>
                    <a:pt x="576" y="1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0" name="Freeform 204">
              <a:extLst>
                <a:ext uri="{FF2B5EF4-FFF2-40B4-BE49-F238E27FC236}">
                  <a16:creationId xmlns:a16="http://schemas.microsoft.com/office/drawing/2014/main" id="{B6076EC7-F358-4A2B-8BAE-ACCACF02509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728451" y="5294313"/>
              <a:ext cx="427038" cy="306388"/>
            </a:xfrm>
            <a:custGeom>
              <a:avLst/>
              <a:gdLst>
                <a:gd name="T0" fmla="*/ 962 w 1193"/>
                <a:gd name="T1" fmla="*/ 224 h 856"/>
                <a:gd name="T2" fmla="*/ 578 w 1193"/>
                <a:gd name="T3" fmla="*/ 230 h 856"/>
                <a:gd name="T4" fmla="*/ 340 w 1193"/>
                <a:gd name="T5" fmla="*/ 247 h 856"/>
                <a:gd name="T6" fmla="*/ 328 w 1193"/>
                <a:gd name="T7" fmla="*/ 202 h 856"/>
                <a:gd name="T8" fmla="*/ 420 w 1193"/>
                <a:gd name="T9" fmla="*/ 206 h 856"/>
                <a:gd name="T10" fmla="*/ 444 w 1193"/>
                <a:gd name="T11" fmla="*/ 218 h 856"/>
                <a:gd name="T12" fmla="*/ 546 w 1193"/>
                <a:gd name="T13" fmla="*/ 105 h 856"/>
                <a:gd name="T14" fmla="*/ 130 w 1193"/>
                <a:gd name="T15" fmla="*/ 150 h 856"/>
                <a:gd name="T16" fmla="*/ 359 w 1193"/>
                <a:gd name="T17" fmla="*/ 417 h 856"/>
                <a:gd name="T18" fmla="*/ 631 w 1193"/>
                <a:gd name="T19" fmla="*/ 403 h 856"/>
                <a:gd name="T20" fmla="*/ 895 w 1193"/>
                <a:gd name="T21" fmla="*/ 408 h 856"/>
                <a:gd name="T22" fmla="*/ 871 w 1193"/>
                <a:gd name="T23" fmla="*/ 485 h 856"/>
                <a:gd name="T24" fmla="*/ 772 w 1193"/>
                <a:gd name="T25" fmla="*/ 450 h 856"/>
                <a:gd name="T26" fmla="*/ 667 w 1193"/>
                <a:gd name="T27" fmla="*/ 620 h 856"/>
                <a:gd name="T28" fmla="*/ 1133 w 1193"/>
                <a:gd name="T29" fmla="*/ 539 h 856"/>
                <a:gd name="T30" fmla="*/ 962 w 1193"/>
                <a:gd name="T31" fmla="*/ 22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93" h="856">
                  <a:moveTo>
                    <a:pt x="962" y="224"/>
                  </a:moveTo>
                  <a:cubicBezTo>
                    <a:pt x="812" y="171"/>
                    <a:pt x="630" y="217"/>
                    <a:pt x="578" y="230"/>
                  </a:cubicBezTo>
                  <a:cubicBezTo>
                    <a:pt x="539" y="239"/>
                    <a:pt x="398" y="276"/>
                    <a:pt x="340" y="247"/>
                  </a:cubicBezTo>
                  <a:cubicBezTo>
                    <a:pt x="308" y="230"/>
                    <a:pt x="312" y="213"/>
                    <a:pt x="328" y="202"/>
                  </a:cubicBezTo>
                  <a:cubicBezTo>
                    <a:pt x="348" y="188"/>
                    <a:pt x="383" y="192"/>
                    <a:pt x="420" y="206"/>
                  </a:cubicBezTo>
                  <a:cubicBezTo>
                    <a:pt x="430" y="210"/>
                    <a:pt x="444" y="218"/>
                    <a:pt x="444" y="218"/>
                  </a:cubicBezTo>
                  <a:lnTo>
                    <a:pt x="546" y="105"/>
                  </a:lnTo>
                  <a:cubicBezTo>
                    <a:pt x="521" y="89"/>
                    <a:pt x="280" y="0"/>
                    <a:pt x="130" y="150"/>
                  </a:cubicBezTo>
                  <a:cubicBezTo>
                    <a:pt x="0" y="279"/>
                    <a:pt x="274" y="400"/>
                    <a:pt x="359" y="417"/>
                  </a:cubicBezTo>
                  <a:cubicBezTo>
                    <a:pt x="419" y="428"/>
                    <a:pt x="496" y="431"/>
                    <a:pt x="631" y="403"/>
                  </a:cubicBezTo>
                  <a:cubicBezTo>
                    <a:pt x="766" y="375"/>
                    <a:pt x="839" y="349"/>
                    <a:pt x="895" y="408"/>
                  </a:cubicBezTo>
                  <a:cubicBezTo>
                    <a:pt x="926" y="442"/>
                    <a:pt x="899" y="483"/>
                    <a:pt x="871" y="485"/>
                  </a:cubicBezTo>
                  <a:cubicBezTo>
                    <a:pt x="825" y="490"/>
                    <a:pt x="772" y="450"/>
                    <a:pt x="772" y="450"/>
                  </a:cubicBezTo>
                  <a:lnTo>
                    <a:pt x="667" y="620"/>
                  </a:lnTo>
                  <a:cubicBezTo>
                    <a:pt x="667" y="620"/>
                    <a:pt x="983" y="856"/>
                    <a:pt x="1133" y="539"/>
                  </a:cubicBezTo>
                  <a:cubicBezTo>
                    <a:pt x="1193" y="412"/>
                    <a:pt x="1126" y="283"/>
                    <a:pt x="962" y="2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206">
              <a:extLst>
                <a:ext uri="{FF2B5EF4-FFF2-40B4-BE49-F238E27FC236}">
                  <a16:creationId xmlns:a16="http://schemas.microsoft.com/office/drawing/2014/main" id="{FC59296B-8DF9-4D6B-A736-4E8DCCFA4AFB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1287126" y="2332038"/>
              <a:ext cx="473075" cy="455613"/>
            </a:xfrm>
            <a:custGeom>
              <a:avLst/>
              <a:gdLst>
                <a:gd name="T0" fmla="*/ 1244 w 1320"/>
                <a:gd name="T1" fmla="*/ 727 h 1268"/>
                <a:gd name="T2" fmla="*/ 743 w 1320"/>
                <a:gd name="T3" fmla="*/ 155 h 1268"/>
                <a:gd name="T4" fmla="*/ 212 w 1320"/>
                <a:gd name="T5" fmla="*/ 119 h 1268"/>
                <a:gd name="T6" fmla="*/ 95 w 1320"/>
                <a:gd name="T7" fmla="*/ 594 h 1268"/>
                <a:gd name="T8" fmla="*/ 502 w 1320"/>
                <a:gd name="T9" fmla="*/ 1105 h 1268"/>
                <a:gd name="T10" fmla="*/ 1075 w 1320"/>
                <a:gd name="T11" fmla="*/ 1166 h 1268"/>
                <a:gd name="T12" fmla="*/ 1244 w 1320"/>
                <a:gd name="T13" fmla="*/ 727 h 1268"/>
                <a:gd name="T14" fmla="*/ 904 w 1320"/>
                <a:gd name="T15" fmla="*/ 970 h 1268"/>
                <a:gd name="T16" fmla="*/ 740 w 1320"/>
                <a:gd name="T17" fmla="*/ 899 h 1268"/>
                <a:gd name="T18" fmla="*/ 420 w 1320"/>
                <a:gd name="T19" fmla="*/ 526 h 1268"/>
                <a:gd name="T20" fmla="*/ 385 w 1320"/>
                <a:gd name="T21" fmla="*/ 349 h 1268"/>
                <a:gd name="T22" fmla="*/ 595 w 1320"/>
                <a:gd name="T23" fmla="*/ 467 h 1268"/>
                <a:gd name="T24" fmla="*/ 880 w 1320"/>
                <a:gd name="T25" fmla="*/ 799 h 1268"/>
                <a:gd name="T26" fmla="*/ 904 w 1320"/>
                <a:gd name="T27" fmla="*/ 970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0" h="1268">
                  <a:moveTo>
                    <a:pt x="1244" y="727"/>
                  </a:moveTo>
                  <a:cubicBezTo>
                    <a:pt x="1160" y="587"/>
                    <a:pt x="922" y="310"/>
                    <a:pt x="743" y="155"/>
                  </a:cubicBezTo>
                  <a:cubicBezTo>
                    <a:pt x="565" y="0"/>
                    <a:pt x="357" y="21"/>
                    <a:pt x="212" y="119"/>
                  </a:cubicBezTo>
                  <a:cubicBezTo>
                    <a:pt x="0" y="264"/>
                    <a:pt x="15" y="474"/>
                    <a:pt x="95" y="594"/>
                  </a:cubicBezTo>
                  <a:cubicBezTo>
                    <a:pt x="179" y="719"/>
                    <a:pt x="347" y="942"/>
                    <a:pt x="502" y="1105"/>
                  </a:cubicBezTo>
                  <a:cubicBezTo>
                    <a:pt x="657" y="1268"/>
                    <a:pt x="866" y="1266"/>
                    <a:pt x="1075" y="1166"/>
                  </a:cubicBezTo>
                  <a:cubicBezTo>
                    <a:pt x="1296" y="1059"/>
                    <a:pt x="1320" y="855"/>
                    <a:pt x="1244" y="727"/>
                  </a:cubicBezTo>
                  <a:close/>
                  <a:moveTo>
                    <a:pt x="904" y="970"/>
                  </a:moveTo>
                  <a:cubicBezTo>
                    <a:pt x="850" y="1006"/>
                    <a:pt x="791" y="951"/>
                    <a:pt x="740" y="899"/>
                  </a:cubicBezTo>
                  <a:cubicBezTo>
                    <a:pt x="689" y="846"/>
                    <a:pt x="460" y="584"/>
                    <a:pt x="420" y="526"/>
                  </a:cubicBezTo>
                  <a:cubicBezTo>
                    <a:pt x="379" y="467"/>
                    <a:pt x="312" y="395"/>
                    <a:pt x="385" y="349"/>
                  </a:cubicBezTo>
                  <a:cubicBezTo>
                    <a:pt x="453" y="307"/>
                    <a:pt x="526" y="393"/>
                    <a:pt x="595" y="467"/>
                  </a:cubicBezTo>
                  <a:cubicBezTo>
                    <a:pt x="662" y="541"/>
                    <a:pt x="827" y="727"/>
                    <a:pt x="880" y="799"/>
                  </a:cubicBezTo>
                  <a:cubicBezTo>
                    <a:pt x="933" y="871"/>
                    <a:pt x="958" y="935"/>
                    <a:pt x="904" y="9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207">
              <a:extLst>
                <a:ext uri="{FF2B5EF4-FFF2-40B4-BE49-F238E27FC236}">
                  <a16:creationId xmlns:a16="http://schemas.microsoft.com/office/drawing/2014/main" id="{415BE36D-3290-4490-9001-E194E913A10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0712451" y="1036638"/>
              <a:ext cx="249238" cy="366713"/>
            </a:xfrm>
            <a:custGeom>
              <a:avLst/>
              <a:gdLst>
                <a:gd name="T0" fmla="*/ 401 w 694"/>
                <a:gd name="T1" fmla="*/ 190 h 1023"/>
                <a:gd name="T2" fmla="*/ 376 w 694"/>
                <a:gd name="T3" fmla="*/ 466 h 1023"/>
                <a:gd name="T4" fmla="*/ 241 w 694"/>
                <a:gd name="T5" fmla="*/ 305 h 1023"/>
                <a:gd name="T6" fmla="*/ 0 w 694"/>
                <a:gd name="T7" fmla="*/ 478 h 1023"/>
                <a:gd name="T8" fmla="*/ 282 w 694"/>
                <a:gd name="T9" fmla="*/ 710 h 1023"/>
                <a:gd name="T10" fmla="*/ 361 w 694"/>
                <a:gd name="T11" fmla="*/ 1023 h 1023"/>
                <a:gd name="T12" fmla="*/ 694 w 694"/>
                <a:gd name="T13" fmla="*/ 881 h 1023"/>
                <a:gd name="T14" fmla="*/ 600 w 694"/>
                <a:gd name="T15" fmla="*/ 538 h 1023"/>
                <a:gd name="T16" fmla="*/ 667 w 694"/>
                <a:gd name="T17" fmla="*/ 0 h 1023"/>
                <a:gd name="T18" fmla="*/ 401 w 694"/>
                <a:gd name="T19" fmla="*/ 190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4" h="1023">
                  <a:moveTo>
                    <a:pt x="401" y="190"/>
                  </a:moveTo>
                  <a:lnTo>
                    <a:pt x="376" y="466"/>
                  </a:lnTo>
                  <a:lnTo>
                    <a:pt x="241" y="305"/>
                  </a:lnTo>
                  <a:lnTo>
                    <a:pt x="0" y="478"/>
                  </a:lnTo>
                  <a:lnTo>
                    <a:pt x="282" y="710"/>
                  </a:lnTo>
                  <a:lnTo>
                    <a:pt x="361" y="1023"/>
                  </a:lnTo>
                  <a:lnTo>
                    <a:pt x="694" y="881"/>
                  </a:lnTo>
                  <a:lnTo>
                    <a:pt x="600" y="538"/>
                  </a:lnTo>
                  <a:lnTo>
                    <a:pt x="667" y="0"/>
                  </a:lnTo>
                  <a:lnTo>
                    <a:pt x="401" y="1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208">
              <a:extLst>
                <a:ext uri="{FF2B5EF4-FFF2-40B4-BE49-F238E27FC236}">
                  <a16:creationId xmlns:a16="http://schemas.microsoft.com/office/drawing/2014/main" id="{332E4EBD-102B-4201-8443-84357C908EFA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1482388" y="523875"/>
              <a:ext cx="400050" cy="468313"/>
            </a:xfrm>
            <a:custGeom>
              <a:avLst/>
              <a:gdLst>
                <a:gd name="T0" fmla="*/ 220 w 1115"/>
                <a:gd name="T1" fmla="*/ 191 h 1309"/>
                <a:gd name="T2" fmla="*/ 101 w 1115"/>
                <a:gd name="T3" fmla="*/ 294 h 1309"/>
                <a:gd name="T4" fmla="*/ 0 w 1115"/>
                <a:gd name="T5" fmla="*/ 367 h 1309"/>
                <a:gd name="T6" fmla="*/ 890 w 1115"/>
                <a:gd name="T7" fmla="*/ 1309 h 1309"/>
                <a:gd name="T8" fmla="*/ 1034 w 1115"/>
                <a:gd name="T9" fmla="*/ 1248 h 1309"/>
                <a:gd name="T10" fmla="*/ 1115 w 1115"/>
                <a:gd name="T11" fmla="*/ 1076 h 1309"/>
                <a:gd name="T12" fmla="*/ 823 w 1115"/>
                <a:gd name="T13" fmla="*/ 790 h 1309"/>
                <a:gd name="T14" fmla="*/ 694 w 1115"/>
                <a:gd name="T15" fmla="*/ 213 h 1309"/>
                <a:gd name="T16" fmla="*/ 220 w 1115"/>
                <a:gd name="T17" fmla="*/ 191 h 1309"/>
                <a:gd name="T18" fmla="*/ 450 w 1115"/>
                <a:gd name="T19" fmla="*/ 310 h 1309"/>
                <a:gd name="T20" fmla="*/ 664 w 1115"/>
                <a:gd name="T21" fmla="*/ 473 h 1309"/>
                <a:gd name="T22" fmla="*/ 663 w 1115"/>
                <a:gd name="T23" fmla="*/ 546 h 1309"/>
                <a:gd name="T24" fmla="*/ 624 w 1115"/>
                <a:gd name="T25" fmla="*/ 595 h 1309"/>
                <a:gd name="T26" fmla="*/ 377 w 1115"/>
                <a:gd name="T27" fmla="*/ 353 h 1309"/>
                <a:gd name="T28" fmla="*/ 411 w 1115"/>
                <a:gd name="T29" fmla="*/ 320 h 1309"/>
                <a:gd name="T30" fmla="*/ 450 w 1115"/>
                <a:gd name="T31" fmla="*/ 310 h 1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5" h="1309">
                  <a:moveTo>
                    <a:pt x="220" y="191"/>
                  </a:moveTo>
                  <a:cubicBezTo>
                    <a:pt x="189" y="217"/>
                    <a:pt x="101" y="294"/>
                    <a:pt x="101" y="294"/>
                  </a:cubicBezTo>
                  <a:lnTo>
                    <a:pt x="0" y="367"/>
                  </a:lnTo>
                  <a:lnTo>
                    <a:pt x="890" y="1309"/>
                  </a:lnTo>
                  <a:lnTo>
                    <a:pt x="1034" y="1248"/>
                  </a:lnTo>
                  <a:lnTo>
                    <a:pt x="1115" y="1076"/>
                  </a:lnTo>
                  <a:lnTo>
                    <a:pt x="823" y="790"/>
                  </a:lnTo>
                  <a:cubicBezTo>
                    <a:pt x="941" y="617"/>
                    <a:pt x="1012" y="459"/>
                    <a:pt x="694" y="213"/>
                  </a:cubicBezTo>
                  <a:cubicBezTo>
                    <a:pt x="419" y="0"/>
                    <a:pt x="251" y="164"/>
                    <a:pt x="220" y="191"/>
                  </a:cubicBezTo>
                  <a:close/>
                  <a:moveTo>
                    <a:pt x="450" y="310"/>
                  </a:moveTo>
                  <a:cubicBezTo>
                    <a:pt x="502" y="313"/>
                    <a:pt x="626" y="408"/>
                    <a:pt x="664" y="473"/>
                  </a:cubicBezTo>
                  <a:cubicBezTo>
                    <a:pt x="682" y="504"/>
                    <a:pt x="677" y="527"/>
                    <a:pt x="663" y="546"/>
                  </a:cubicBezTo>
                  <a:cubicBezTo>
                    <a:pt x="646" y="569"/>
                    <a:pt x="624" y="595"/>
                    <a:pt x="624" y="595"/>
                  </a:cubicBezTo>
                  <a:lnTo>
                    <a:pt x="377" y="353"/>
                  </a:lnTo>
                  <a:cubicBezTo>
                    <a:pt x="377" y="353"/>
                    <a:pt x="395" y="333"/>
                    <a:pt x="411" y="320"/>
                  </a:cubicBezTo>
                  <a:cubicBezTo>
                    <a:pt x="420" y="312"/>
                    <a:pt x="432" y="309"/>
                    <a:pt x="450" y="3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209">
              <a:extLst>
                <a:ext uri="{FF2B5EF4-FFF2-40B4-BE49-F238E27FC236}">
                  <a16:creationId xmlns:a16="http://schemas.microsoft.com/office/drawing/2014/main" id="{9FD60324-D0A2-4FFE-8896-C07FE776676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650663" y="479425"/>
              <a:ext cx="347663" cy="273050"/>
            </a:xfrm>
            <a:custGeom>
              <a:avLst/>
              <a:gdLst>
                <a:gd name="T0" fmla="*/ 972 w 972"/>
                <a:gd name="T1" fmla="*/ 518 h 763"/>
                <a:gd name="T2" fmla="*/ 113 w 972"/>
                <a:gd name="T3" fmla="*/ 0 h 763"/>
                <a:gd name="T4" fmla="*/ 0 w 972"/>
                <a:gd name="T5" fmla="*/ 98 h 763"/>
                <a:gd name="T6" fmla="*/ 856 w 972"/>
                <a:gd name="T7" fmla="*/ 763 h 763"/>
                <a:gd name="T8" fmla="*/ 972 w 972"/>
                <a:gd name="T9" fmla="*/ 518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2" h="763">
                  <a:moveTo>
                    <a:pt x="972" y="518"/>
                  </a:moveTo>
                  <a:lnTo>
                    <a:pt x="113" y="0"/>
                  </a:lnTo>
                  <a:lnTo>
                    <a:pt x="0" y="98"/>
                  </a:lnTo>
                  <a:lnTo>
                    <a:pt x="856" y="763"/>
                  </a:lnTo>
                  <a:lnTo>
                    <a:pt x="972" y="5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210">
              <a:extLst>
                <a:ext uri="{FF2B5EF4-FFF2-40B4-BE49-F238E27FC236}">
                  <a16:creationId xmlns:a16="http://schemas.microsoft.com/office/drawing/2014/main" id="{E73B2A88-8B0F-449F-B666-0FFFBDFB8BB9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0679113" y="5343525"/>
              <a:ext cx="390525" cy="704850"/>
            </a:xfrm>
            <a:custGeom>
              <a:avLst/>
              <a:gdLst>
                <a:gd name="T0" fmla="*/ 767 w 1090"/>
                <a:gd name="T1" fmla="*/ 1632 h 1963"/>
                <a:gd name="T2" fmla="*/ 1090 w 1090"/>
                <a:gd name="T3" fmla="*/ 1404 h 1963"/>
                <a:gd name="T4" fmla="*/ 426 w 1090"/>
                <a:gd name="T5" fmla="*/ 0 h 1963"/>
                <a:gd name="T6" fmla="*/ 0 w 1090"/>
                <a:gd name="T7" fmla="*/ 315 h 1963"/>
                <a:gd name="T8" fmla="*/ 298 w 1090"/>
                <a:gd name="T9" fmla="*/ 1963 h 1963"/>
                <a:gd name="T10" fmla="*/ 586 w 1090"/>
                <a:gd name="T11" fmla="*/ 1760 h 1963"/>
                <a:gd name="T12" fmla="*/ 490 w 1090"/>
                <a:gd name="T13" fmla="*/ 1340 h 1963"/>
                <a:gd name="T14" fmla="*/ 609 w 1090"/>
                <a:gd name="T15" fmla="*/ 1247 h 1963"/>
                <a:gd name="T16" fmla="*/ 767 w 1090"/>
                <a:gd name="T17" fmla="*/ 1632 h 1963"/>
                <a:gd name="T18" fmla="*/ 418 w 1090"/>
                <a:gd name="T19" fmla="*/ 1029 h 1963"/>
                <a:gd name="T20" fmla="*/ 316 w 1090"/>
                <a:gd name="T21" fmla="*/ 556 h 1963"/>
                <a:gd name="T22" fmla="*/ 320 w 1090"/>
                <a:gd name="T23" fmla="*/ 553 h 1963"/>
                <a:gd name="T24" fmla="*/ 495 w 1090"/>
                <a:gd name="T25" fmla="*/ 969 h 1963"/>
                <a:gd name="T26" fmla="*/ 418 w 1090"/>
                <a:gd name="T27" fmla="*/ 1029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0" h="1963">
                  <a:moveTo>
                    <a:pt x="767" y="1632"/>
                  </a:moveTo>
                  <a:lnTo>
                    <a:pt x="1090" y="1404"/>
                  </a:lnTo>
                  <a:lnTo>
                    <a:pt x="426" y="0"/>
                  </a:lnTo>
                  <a:lnTo>
                    <a:pt x="0" y="315"/>
                  </a:lnTo>
                  <a:lnTo>
                    <a:pt x="298" y="1963"/>
                  </a:lnTo>
                  <a:lnTo>
                    <a:pt x="586" y="1760"/>
                  </a:lnTo>
                  <a:lnTo>
                    <a:pt x="490" y="1340"/>
                  </a:lnTo>
                  <a:lnTo>
                    <a:pt x="609" y="1247"/>
                  </a:lnTo>
                  <a:lnTo>
                    <a:pt x="767" y="1632"/>
                  </a:lnTo>
                  <a:close/>
                  <a:moveTo>
                    <a:pt x="418" y="1029"/>
                  </a:moveTo>
                  <a:lnTo>
                    <a:pt x="316" y="556"/>
                  </a:lnTo>
                  <a:lnTo>
                    <a:pt x="320" y="553"/>
                  </a:lnTo>
                  <a:lnTo>
                    <a:pt x="495" y="969"/>
                  </a:lnTo>
                  <a:lnTo>
                    <a:pt x="418" y="10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211">
              <a:extLst>
                <a:ext uri="{FF2B5EF4-FFF2-40B4-BE49-F238E27FC236}">
                  <a16:creationId xmlns:a16="http://schemas.microsoft.com/office/drawing/2014/main" id="{E15A6ECA-9004-439D-BC9F-834063E87D6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1501438" y="5441950"/>
              <a:ext cx="444500" cy="522288"/>
            </a:xfrm>
            <a:custGeom>
              <a:avLst/>
              <a:gdLst>
                <a:gd name="T0" fmla="*/ 772 w 1240"/>
                <a:gd name="T1" fmla="*/ 236 h 1454"/>
                <a:gd name="T2" fmla="*/ 245 w 1240"/>
                <a:gd name="T3" fmla="*/ 211 h 1454"/>
                <a:gd name="T4" fmla="*/ 113 w 1240"/>
                <a:gd name="T5" fmla="*/ 326 h 1454"/>
                <a:gd name="T6" fmla="*/ 0 w 1240"/>
                <a:gd name="T7" fmla="*/ 407 h 1454"/>
                <a:gd name="T8" fmla="*/ 989 w 1240"/>
                <a:gd name="T9" fmla="*/ 1454 h 1454"/>
                <a:gd name="T10" fmla="*/ 1149 w 1240"/>
                <a:gd name="T11" fmla="*/ 1386 h 1454"/>
                <a:gd name="T12" fmla="*/ 1240 w 1240"/>
                <a:gd name="T13" fmla="*/ 1196 h 1454"/>
                <a:gd name="T14" fmla="*/ 915 w 1240"/>
                <a:gd name="T15" fmla="*/ 877 h 1454"/>
                <a:gd name="T16" fmla="*/ 772 w 1240"/>
                <a:gd name="T17" fmla="*/ 236 h 1454"/>
                <a:gd name="T18" fmla="*/ 738 w 1240"/>
                <a:gd name="T19" fmla="*/ 606 h 1454"/>
                <a:gd name="T20" fmla="*/ 693 w 1240"/>
                <a:gd name="T21" fmla="*/ 660 h 1454"/>
                <a:gd name="T22" fmla="*/ 420 w 1240"/>
                <a:gd name="T23" fmla="*/ 392 h 1454"/>
                <a:gd name="T24" fmla="*/ 457 w 1240"/>
                <a:gd name="T25" fmla="*/ 355 h 1454"/>
                <a:gd name="T26" fmla="*/ 501 w 1240"/>
                <a:gd name="T27" fmla="*/ 344 h 1454"/>
                <a:gd name="T28" fmla="*/ 738 w 1240"/>
                <a:gd name="T29" fmla="*/ 525 h 1454"/>
                <a:gd name="T30" fmla="*/ 738 w 1240"/>
                <a:gd name="T31" fmla="*/ 606 h 1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0" h="1454">
                  <a:moveTo>
                    <a:pt x="772" y="236"/>
                  </a:moveTo>
                  <a:cubicBezTo>
                    <a:pt x="466" y="0"/>
                    <a:pt x="280" y="182"/>
                    <a:pt x="245" y="211"/>
                  </a:cubicBezTo>
                  <a:cubicBezTo>
                    <a:pt x="211" y="240"/>
                    <a:pt x="113" y="326"/>
                    <a:pt x="113" y="326"/>
                  </a:cubicBezTo>
                  <a:lnTo>
                    <a:pt x="0" y="407"/>
                  </a:lnTo>
                  <a:lnTo>
                    <a:pt x="989" y="1454"/>
                  </a:lnTo>
                  <a:lnTo>
                    <a:pt x="1149" y="1386"/>
                  </a:lnTo>
                  <a:lnTo>
                    <a:pt x="1240" y="1196"/>
                  </a:lnTo>
                  <a:lnTo>
                    <a:pt x="915" y="877"/>
                  </a:lnTo>
                  <a:cubicBezTo>
                    <a:pt x="1046" y="685"/>
                    <a:pt x="1125" y="509"/>
                    <a:pt x="772" y="236"/>
                  </a:cubicBezTo>
                  <a:close/>
                  <a:moveTo>
                    <a:pt x="738" y="606"/>
                  </a:moveTo>
                  <a:cubicBezTo>
                    <a:pt x="718" y="632"/>
                    <a:pt x="693" y="660"/>
                    <a:pt x="693" y="660"/>
                  </a:cubicBezTo>
                  <a:lnTo>
                    <a:pt x="420" y="392"/>
                  </a:lnTo>
                  <a:cubicBezTo>
                    <a:pt x="420" y="392"/>
                    <a:pt x="439" y="369"/>
                    <a:pt x="457" y="355"/>
                  </a:cubicBezTo>
                  <a:cubicBezTo>
                    <a:pt x="467" y="346"/>
                    <a:pt x="480" y="343"/>
                    <a:pt x="501" y="344"/>
                  </a:cubicBezTo>
                  <a:cubicBezTo>
                    <a:pt x="558" y="347"/>
                    <a:pt x="696" y="453"/>
                    <a:pt x="738" y="525"/>
                  </a:cubicBezTo>
                  <a:cubicBezTo>
                    <a:pt x="758" y="559"/>
                    <a:pt x="753" y="585"/>
                    <a:pt x="738" y="6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212">
              <a:extLst>
                <a:ext uri="{FF2B5EF4-FFF2-40B4-BE49-F238E27FC236}">
                  <a16:creationId xmlns:a16="http://schemas.microsoft.com/office/drawing/2014/main" id="{8690819F-87EC-4C8D-B4FE-31C1ED423FA0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1290301" y="3997325"/>
              <a:ext cx="425450" cy="409575"/>
            </a:xfrm>
            <a:custGeom>
              <a:avLst/>
              <a:gdLst>
                <a:gd name="T0" fmla="*/ 967 w 1188"/>
                <a:gd name="T1" fmla="*/ 1049 h 1141"/>
                <a:gd name="T2" fmla="*/ 1120 w 1188"/>
                <a:gd name="T3" fmla="*/ 655 h 1141"/>
                <a:gd name="T4" fmla="*/ 669 w 1188"/>
                <a:gd name="T5" fmla="*/ 139 h 1141"/>
                <a:gd name="T6" fmla="*/ 191 w 1188"/>
                <a:gd name="T7" fmla="*/ 107 h 1141"/>
                <a:gd name="T8" fmla="*/ 86 w 1188"/>
                <a:gd name="T9" fmla="*/ 534 h 1141"/>
                <a:gd name="T10" fmla="*/ 452 w 1188"/>
                <a:gd name="T11" fmla="*/ 994 h 1141"/>
                <a:gd name="T12" fmla="*/ 967 w 1188"/>
                <a:gd name="T13" fmla="*/ 1049 h 1141"/>
                <a:gd name="T14" fmla="*/ 378 w 1188"/>
                <a:gd name="T15" fmla="*/ 473 h 1141"/>
                <a:gd name="T16" fmla="*/ 347 w 1188"/>
                <a:gd name="T17" fmla="*/ 314 h 1141"/>
                <a:gd name="T18" fmla="*/ 535 w 1188"/>
                <a:gd name="T19" fmla="*/ 420 h 1141"/>
                <a:gd name="T20" fmla="*/ 792 w 1188"/>
                <a:gd name="T21" fmla="*/ 719 h 1141"/>
                <a:gd name="T22" fmla="*/ 814 w 1188"/>
                <a:gd name="T23" fmla="*/ 873 h 1141"/>
                <a:gd name="T24" fmla="*/ 666 w 1188"/>
                <a:gd name="T25" fmla="*/ 809 h 1141"/>
                <a:gd name="T26" fmla="*/ 378 w 1188"/>
                <a:gd name="T27" fmla="*/ 473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88" h="1141">
                  <a:moveTo>
                    <a:pt x="967" y="1049"/>
                  </a:moveTo>
                  <a:cubicBezTo>
                    <a:pt x="1167" y="953"/>
                    <a:pt x="1188" y="769"/>
                    <a:pt x="1120" y="655"/>
                  </a:cubicBezTo>
                  <a:cubicBezTo>
                    <a:pt x="1044" y="528"/>
                    <a:pt x="830" y="279"/>
                    <a:pt x="669" y="139"/>
                  </a:cubicBezTo>
                  <a:cubicBezTo>
                    <a:pt x="509" y="0"/>
                    <a:pt x="322" y="19"/>
                    <a:pt x="191" y="107"/>
                  </a:cubicBezTo>
                  <a:cubicBezTo>
                    <a:pt x="0" y="237"/>
                    <a:pt x="13" y="427"/>
                    <a:pt x="86" y="534"/>
                  </a:cubicBezTo>
                  <a:cubicBezTo>
                    <a:pt x="161" y="647"/>
                    <a:pt x="313" y="848"/>
                    <a:pt x="452" y="994"/>
                  </a:cubicBezTo>
                  <a:cubicBezTo>
                    <a:pt x="592" y="1141"/>
                    <a:pt x="780" y="1140"/>
                    <a:pt x="967" y="1049"/>
                  </a:cubicBezTo>
                  <a:close/>
                  <a:moveTo>
                    <a:pt x="378" y="473"/>
                  </a:moveTo>
                  <a:cubicBezTo>
                    <a:pt x="342" y="420"/>
                    <a:pt x="281" y="356"/>
                    <a:pt x="347" y="314"/>
                  </a:cubicBezTo>
                  <a:cubicBezTo>
                    <a:pt x="408" y="276"/>
                    <a:pt x="474" y="354"/>
                    <a:pt x="535" y="420"/>
                  </a:cubicBezTo>
                  <a:cubicBezTo>
                    <a:pt x="596" y="486"/>
                    <a:pt x="745" y="654"/>
                    <a:pt x="792" y="719"/>
                  </a:cubicBezTo>
                  <a:cubicBezTo>
                    <a:pt x="840" y="784"/>
                    <a:pt x="863" y="842"/>
                    <a:pt x="814" y="873"/>
                  </a:cubicBezTo>
                  <a:cubicBezTo>
                    <a:pt x="765" y="905"/>
                    <a:pt x="712" y="856"/>
                    <a:pt x="666" y="809"/>
                  </a:cubicBezTo>
                  <a:cubicBezTo>
                    <a:pt x="620" y="762"/>
                    <a:pt x="414" y="526"/>
                    <a:pt x="378" y="4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213">
              <a:extLst>
                <a:ext uri="{FF2B5EF4-FFF2-40B4-BE49-F238E27FC236}">
                  <a16:creationId xmlns:a16="http://schemas.microsoft.com/office/drawing/2014/main" id="{EEE8B024-2113-4A0E-8051-960B0D5E9B71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0961688" y="4265613"/>
              <a:ext cx="368300" cy="333375"/>
            </a:xfrm>
            <a:custGeom>
              <a:avLst/>
              <a:gdLst>
                <a:gd name="T0" fmla="*/ 1026 w 1026"/>
                <a:gd name="T1" fmla="*/ 643 h 932"/>
                <a:gd name="T2" fmla="*/ 866 w 1026"/>
                <a:gd name="T3" fmla="*/ 402 h 932"/>
                <a:gd name="T4" fmla="*/ 560 w 1026"/>
                <a:gd name="T5" fmla="*/ 560 h 932"/>
                <a:gd name="T6" fmla="*/ 251 w 1026"/>
                <a:gd name="T7" fmla="*/ 0 h 932"/>
                <a:gd name="T8" fmla="*/ 0 w 1026"/>
                <a:gd name="T9" fmla="*/ 180 h 932"/>
                <a:gd name="T10" fmla="*/ 348 w 1026"/>
                <a:gd name="T11" fmla="*/ 932 h 932"/>
                <a:gd name="T12" fmla="*/ 1026 w 1026"/>
                <a:gd name="T13" fmla="*/ 643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6" h="932">
                  <a:moveTo>
                    <a:pt x="1026" y="643"/>
                  </a:moveTo>
                  <a:lnTo>
                    <a:pt x="866" y="402"/>
                  </a:lnTo>
                  <a:lnTo>
                    <a:pt x="560" y="560"/>
                  </a:lnTo>
                  <a:lnTo>
                    <a:pt x="251" y="0"/>
                  </a:lnTo>
                  <a:lnTo>
                    <a:pt x="0" y="180"/>
                  </a:lnTo>
                  <a:lnTo>
                    <a:pt x="348" y="932"/>
                  </a:lnTo>
                  <a:lnTo>
                    <a:pt x="1026" y="6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214">
              <a:extLst>
                <a:ext uri="{FF2B5EF4-FFF2-40B4-BE49-F238E27FC236}">
                  <a16:creationId xmlns:a16="http://schemas.microsoft.com/office/drawing/2014/main" id="{36C9571C-8829-4B72-B6A8-780654EDECD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152188" y="4130675"/>
              <a:ext cx="323850" cy="355600"/>
            </a:xfrm>
            <a:custGeom>
              <a:avLst/>
              <a:gdLst>
                <a:gd name="T0" fmla="*/ 907 w 907"/>
                <a:gd name="T1" fmla="*/ 846 h 993"/>
                <a:gd name="T2" fmla="*/ 250 w 907"/>
                <a:gd name="T3" fmla="*/ 0 h 993"/>
                <a:gd name="T4" fmla="*/ 0 w 907"/>
                <a:gd name="T5" fmla="*/ 179 h 993"/>
                <a:gd name="T6" fmla="*/ 562 w 907"/>
                <a:gd name="T7" fmla="*/ 993 h 993"/>
                <a:gd name="T8" fmla="*/ 907 w 907"/>
                <a:gd name="T9" fmla="*/ 846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993">
                  <a:moveTo>
                    <a:pt x="907" y="846"/>
                  </a:moveTo>
                  <a:lnTo>
                    <a:pt x="250" y="0"/>
                  </a:lnTo>
                  <a:lnTo>
                    <a:pt x="0" y="179"/>
                  </a:lnTo>
                  <a:lnTo>
                    <a:pt x="562" y="993"/>
                  </a:lnTo>
                  <a:lnTo>
                    <a:pt x="907" y="8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215">
              <a:extLst>
                <a:ext uri="{FF2B5EF4-FFF2-40B4-BE49-F238E27FC236}">
                  <a16:creationId xmlns:a16="http://schemas.microsoft.com/office/drawing/2014/main" id="{2CB38679-9057-4F79-A4B7-D63370A46E9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266488" y="3640138"/>
              <a:ext cx="357188" cy="292100"/>
            </a:xfrm>
            <a:custGeom>
              <a:avLst/>
              <a:gdLst>
                <a:gd name="T0" fmla="*/ 1000 w 1000"/>
                <a:gd name="T1" fmla="*/ 446 h 817"/>
                <a:gd name="T2" fmla="*/ 875 w 1000"/>
                <a:gd name="T3" fmla="*/ 338 h 817"/>
                <a:gd name="T4" fmla="*/ 585 w 1000"/>
                <a:gd name="T5" fmla="*/ 540 h 817"/>
                <a:gd name="T6" fmla="*/ 505 w 1000"/>
                <a:gd name="T7" fmla="*/ 461 h 817"/>
                <a:gd name="T8" fmla="*/ 768 w 1000"/>
                <a:gd name="T9" fmla="*/ 285 h 817"/>
                <a:gd name="T10" fmla="*/ 640 w 1000"/>
                <a:gd name="T11" fmla="*/ 171 h 817"/>
                <a:gd name="T12" fmla="*/ 375 w 1000"/>
                <a:gd name="T13" fmla="*/ 337 h 817"/>
                <a:gd name="T14" fmla="*/ 305 w 1000"/>
                <a:gd name="T15" fmla="*/ 261 h 817"/>
                <a:gd name="T16" fmla="*/ 572 w 1000"/>
                <a:gd name="T17" fmla="*/ 92 h 817"/>
                <a:gd name="T18" fmla="*/ 468 w 1000"/>
                <a:gd name="T19" fmla="*/ 0 h 817"/>
                <a:gd name="T20" fmla="*/ 227 w 1000"/>
                <a:gd name="T21" fmla="*/ 157 h 817"/>
                <a:gd name="T22" fmla="*/ 0 w 1000"/>
                <a:gd name="T23" fmla="*/ 164 h 817"/>
                <a:gd name="T24" fmla="*/ 530 w 1000"/>
                <a:gd name="T25" fmla="*/ 817 h 817"/>
                <a:gd name="T26" fmla="*/ 659 w 1000"/>
                <a:gd name="T27" fmla="*/ 726 h 817"/>
                <a:gd name="T28" fmla="*/ 1000 w 1000"/>
                <a:gd name="T29" fmla="*/ 446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0" h="817">
                  <a:moveTo>
                    <a:pt x="1000" y="446"/>
                  </a:moveTo>
                  <a:lnTo>
                    <a:pt x="875" y="338"/>
                  </a:lnTo>
                  <a:lnTo>
                    <a:pt x="585" y="540"/>
                  </a:lnTo>
                  <a:lnTo>
                    <a:pt x="505" y="461"/>
                  </a:lnTo>
                  <a:lnTo>
                    <a:pt x="768" y="285"/>
                  </a:lnTo>
                  <a:lnTo>
                    <a:pt x="640" y="171"/>
                  </a:lnTo>
                  <a:lnTo>
                    <a:pt x="375" y="337"/>
                  </a:lnTo>
                  <a:lnTo>
                    <a:pt x="305" y="261"/>
                  </a:lnTo>
                  <a:lnTo>
                    <a:pt x="572" y="92"/>
                  </a:lnTo>
                  <a:lnTo>
                    <a:pt x="468" y="0"/>
                  </a:lnTo>
                  <a:lnTo>
                    <a:pt x="227" y="157"/>
                  </a:lnTo>
                  <a:lnTo>
                    <a:pt x="0" y="164"/>
                  </a:lnTo>
                  <a:lnTo>
                    <a:pt x="530" y="817"/>
                  </a:lnTo>
                  <a:lnTo>
                    <a:pt x="659" y="726"/>
                  </a:lnTo>
                  <a:lnTo>
                    <a:pt x="1000" y="4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216">
              <a:extLst>
                <a:ext uri="{FF2B5EF4-FFF2-40B4-BE49-F238E27FC236}">
                  <a16:creationId xmlns:a16="http://schemas.microsoft.com/office/drawing/2014/main" id="{181A3376-5C8B-46DA-BD87-09475B44459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514138" y="3600450"/>
              <a:ext cx="185738" cy="128588"/>
            </a:xfrm>
            <a:custGeom>
              <a:avLst/>
              <a:gdLst>
                <a:gd name="T0" fmla="*/ 391 w 519"/>
                <a:gd name="T1" fmla="*/ 0 h 362"/>
                <a:gd name="T2" fmla="*/ 0 w 519"/>
                <a:gd name="T3" fmla="*/ 251 h 362"/>
                <a:gd name="T4" fmla="*/ 131 w 519"/>
                <a:gd name="T5" fmla="*/ 362 h 362"/>
                <a:gd name="T6" fmla="*/ 519 w 519"/>
                <a:gd name="T7" fmla="*/ 97 h 362"/>
                <a:gd name="T8" fmla="*/ 391 w 519"/>
                <a:gd name="T9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362">
                  <a:moveTo>
                    <a:pt x="391" y="0"/>
                  </a:moveTo>
                  <a:lnTo>
                    <a:pt x="0" y="251"/>
                  </a:lnTo>
                  <a:lnTo>
                    <a:pt x="131" y="362"/>
                  </a:lnTo>
                  <a:lnTo>
                    <a:pt x="519" y="97"/>
                  </a:lnTo>
                  <a:lnTo>
                    <a:pt x="3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17">
              <a:extLst>
                <a:ext uri="{FF2B5EF4-FFF2-40B4-BE49-F238E27FC236}">
                  <a16:creationId xmlns:a16="http://schemas.microsoft.com/office/drawing/2014/main" id="{453F9C78-E856-42D7-8DA1-1BFC821BD2D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134726" y="2479675"/>
              <a:ext cx="360363" cy="395288"/>
            </a:xfrm>
            <a:custGeom>
              <a:avLst/>
              <a:gdLst>
                <a:gd name="T0" fmla="*/ 624 w 1007"/>
                <a:gd name="T1" fmla="*/ 1103 h 1103"/>
                <a:gd name="T2" fmla="*/ 1007 w 1007"/>
                <a:gd name="T3" fmla="*/ 940 h 1103"/>
                <a:gd name="T4" fmla="*/ 277 w 1007"/>
                <a:gd name="T5" fmla="*/ 0 h 1103"/>
                <a:gd name="T6" fmla="*/ 0 w 1007"/>
                <a:gd name="T7" fmla="*/ 199 h 1103"/>
                <a:gd name="T8" fmla="*/ 624 w 1007"/>
                <a:gd name="T9" fmla="*/ 1103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7" h="1103">
                  <a:moveTo>
                    <a:pt x="624" y="1103"/>
                  </a:moveTo>
                  <a:lnTo>
                    <a:pt x="1007" y="940"/>
                  </a:lnTo>
                  <a:lnTo>
                    <a:pt x="277" y="0"/>
                  </a:lnTo>
                  <a:lnTo>
                    <a:pt x="0" y="199"/>
                  </a:lnTo>
                  <a:lnTo>
                    <a:pt x="624" y="1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18">
              <a:extLst>
                <a:ext uri="{FF2B5EF4-FFF2-40B4-BE49-F238E27FC236}">
                  <a16:creationId xmlns:a16="http://schemas.microsoft.com/office/drawing/2014/main" id="{50183233-72AA-4577-97CD-F2A7327BA85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0923588" y="2630488"/>
              <a:ext cx="407988" cy="371475"/>
            </a:xfrm>
            <a:custGeom>
              <a:avLst/>
              <a:gdLst>
                <a:gd name="T0" fmla="*/ 0 w 1140"/>
                <a:gd name="T1" fmla="*/ 200 h 1036"/>
                <a:gd name="T2" fmla="*/ 386 w 1140"/>
                <a:gd name="T3" fmla="*/ 1036 h 1036"/>
                <a:gd name="T4" fmla="*/ 1140 w 1140"/>
                <a:gd name="T5" fmla="*/ 714 h 1036"/>
                <a:gd name="T6" fmla="*/ 962 w 1140"/>
                <a:gd name="T7" fmla="*/ 447 h 1036"/>
                <a:gd name="T8" fmla="*/ 622 w 1140"/>
                <a:gd name="T9" fmla="*/ 623 h 1036"/>
                <a:gd name="T10" fmla="*/ 279 w 1140"/>
                <a:gd name="T11" fmla="*/ 0 h 1036"/>
                <a:gd name="T12" fmla="*/ 0 w 1140"/>
                <a:gd name="T13" fmla="*/ 200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0" h="1036">
                  <a:moveTo>
                    <a:pt x="0" y="200"/>
                  </a:moveTo>
                  <a:lnTo>
                    <a:pt x="386" y="1036"/>
                  </a:lnTo>
                  <a:lnTo>
                    <a:pt x="1140" y="714"/>
                  </a:lnTo>
                  <a:lnTo>
                    <a:pt x="962" y="447"/>
                  </a:lnTo>
                  <a:lnTo>
                    <a:pt x="622" y="623"/>
                  </a:lnTo>
                  <a:lnTo>
                    <a:pt x="279" y="0"/>
                  </a:lnTo>
                  <a:lnTo>
                    <a:pt x="0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9">
              <a:extLst>
                <a:ext uri="{FF2B5EF4-FFF2-40B4-BE49-F238E27FC236}">
                  <a16:creationId xmlns:a16="http://schemas.microsoft.com/office/drawing/2014/main" id="{F656B3AD-E390-40A8-9BFB-B1736B9F33B5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1034713" y="2003425"/>
              <a:ext cx="392113" cy="427038"/>
            </a:xfrm>
            <a:custGeom>
              <a:avLst/>
              <a:gdLst>
                <a:gd name="T0" fmla="*/ 0 w 1093"/>
                <a:gd name="T1" fmla="*/ 13 h 1190"/>
                <a:gd name="T2" fmla="*/ 552 w 1093"/>
                <a:gd name="T3" fmla="*/ 1190 h 1190"/>
                <a:gd name="T4" fmla="*/ 969 w 1093"/>
                <a:gd name="T5" fmla="*/ 895 h 1190"/>
                <a:gd name="T6" fmla="*/ 1015 w 1093"/>
                <a:gd name="T7" fmla="*/ 584 h 1190"/>
                <a:gd name="T8" fmla="*/ 723 w 1093"/>
                <a:gd name="T9" fmla="*/ 188 h 1190"/>
                <a:gd name="T10" fmla="*/ 420 w 1093"/>
                <a:gd name="T11" fmla="*/ 13 h 1190"/>
                <a:gd name="T12" fmla="*/ 0 w 1093"/>
                <a:gd name="T13" fmla="*/ 13 h 1190"/>
                <a:gd name="T14" fmla="*/ 505 w 1093"/>
                <a:gd name="T15" fmla="*/ 226 h 1190"/>
                <a:gd name="T16" fmla="*/ 746 w 1093"/>
                <a:gd name="T17" fmla="*/ 588 h 1190"/>
                <a:gd name="T18" fmla="*/ 751 w 1093"/>
                <a:gd name="T19" fmla="*/ 706 h 1190"/>
                <a:gd name="T20" fmla="*/ 679 w 1093"/>
                <a:gd name="T21" fmla="*/ 758 h 1190"/>
                <a:gd name="T22" fmla="*/ 342 w 1093"/>
                <a:gd name="T23" fmla="*/ 157 h 1190"/>
                <a:gd name="T24" fmla="*/ 505 w 1093"/>
                <a:gd name="T25" fmla="*/ 226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3" h="1190">
                  <a:moveTo>
                    <a:pt x="0" y="13"/>
                  </a:moveTo>
                  <a:lnTo>
                    <a:pt x="552" y="1190"/>
                  </a:lnTo>
                  <a:lnTo>
                    <a:pt x="969" y="895"/>
                  </a:lnTo>
                  <a:cubicBezTo>
                    <a:pt x="1093" y="807"/>
                    <a:pt x="1053" y="655"/>
                    <a:pt x="1015" y="584"/>
                  </a:cubicBezTo>
                  <a:cubicBezTo>
                    <a:pt x="977" y="514"/>
                    <a:pt x="851" y="343"/>
                    <a:pt x="723" y="188"/>
                  </a:cubicBezTo>
                  <a:cubicBezTo>
                    <a:pt x="596" y="32"/>
                    <a:pt x="497" y="26"/>
                    <a:pt x="420" y="13"/>
                  </a:cubicBezTo>
                  <a:cubicBezTo>
                    <a:pt x="342" y="0"/>
                    <a:pt x="0" y="13"/>
                    <a:pt x="0" y="13"/>
                  </a:cubicBezTo>
                  <a:close/>
                  <a:moveTo>
                    <a:pt x="505" y="226"/>
                  </a:moveTo>
                  <a:cubicBezTo>
                    <a:pt x="548" y="290"/>
                    <a:pt x="690" y="496"/>
                    <a:pt x="746" y="588"/>
                  </a:cubicBezTo>
                  <a:cubicBezTo>
                    <a:pt x="780" y="642"/>
                    <a:pt x="773" y="678"/>
                    <a:pt x="751" y="706"/>
                  </a:cubicBezTo>
                  <a:cubicBezTo>
                    <a:pt x="735" y="726"/>
                    <a:pt x="679" y="758"/>
                    <a:pt x="679" y="758"/>
                  </a:cubicBezTo>
                  <a:lnTo>
                    <a:pt x="342" y="157"/>
                  </a:lnTo>
                  <a:cubicBezTo>
                    <a:pt x="442" y="129"/>
                    <a:pt x="485" y="197"/>
                    <a:pt x="505" y="2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0">
              <a:extLst>
                <a:ext uri="{FF2B5EF4-FFF2-40B4-BE49-F238E27FC236}">
                  <a16:creationId xmlns:a16="http://schemas.microsoft.com/office/drawing/2014/main" id="{2B1C5AF1-9D7B-48EC-96B1-416FC6EF70D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687176" y="5394325"/>
              <a:ext cx="387350" cy="303213"/>
            </a:xfrm>
            <a:custGeom>
              <a:avLst/>
              <a:gdLst>
                <a:gd name="T0" fmla="*/ 0 w 1079"/>
                <a:gd name="T1" fmla="*/ 109 h 847"/>
                <a:gd name="T2" fmla="*/ 950 w 1079"/>
                <a:gd name="T3" fmla="*/ 847 h 847"/>
                <a:gd name="T4" fmla="*/ 1079 w 1079"/>
                <a:gd name="T5" fmla="*/ 575 h 847"/>
                <a:gd name="T6" fmla="*/ 125 w 1079"/>
                <a:gd name="T7" fmla="*/ 0 h 847"/>
                <a:gd name="T8" fmla="*/ 0 w 1079"/>
                <a:gd name="T9" fmla="*/ 10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847">
                  <a:moveTo>
                    <a:pt x="0" y="109"/>
                  </a:moveTo>
                  <a:lnTo>
                    <a:pt x="950" y="847"/>
                  </a:lnTo>
                  <a:lnTo>
                    <a:pt x="1079" y="575"/>
                  </a:lnTo>
                  <a:lnTo>
                    <a:pt x="125" y="0"/>
                  </a:lnTo>
                  <a:lnTo>
                    <a:pt x="0" y="1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21">
              <a:extLst>
                <a:ext uri="{FF2B5EF4-FFF2-40B4-BE49-F238E27FC236}">
                  <a16:creationId xmlns:a16="http://schemas.microsoft.com/office/drawing/2014/main" id="{2EC6427A-097A-4077-A8F8-B99CDC27237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0934701" y="3706813"/>
              <a:ext cx="279400" cy="466725"/>
            </a:xfrm>
            <a:custGeom>
              <a:avLst/>
              <a:gdLst>
                <a:gd name="T0" fmla="*/ 0 w 781"/>
                <a:gd name="T1" fmla="*/ 9 h 1303"/>
                <a:gd name="T2" fmla="*/ 507 w 781"/>
                <a:gd name="T3" fmla="*/ 1303 h 1303"/>
                <a:gd name="T4" fmla="*/ 781 w 781"/>
                <a:gd name="T5" fmla="*/ 1109 h 1303"/>
                <a:gd name="T6" fmla="*/ 277 w 781"/>
                <a:gd name="T7" fmla="*/ 0 h 1303"/>
                <a:gd name="T8" fmla="*/ 0 w 781"/>
                <a:gd name="T9" fmla="*/ 9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1" h="1303">
                  <a:moveTo>
                    <a:pt x="0" y="9"/>
                  </a:moveTo>
                  <a:lnTo>
                    <a:pt x="507" y="1303"/>
                  </a:lnTo>
                  <a:lnTo>
                    <a:pt x="781" y="1109"/>
                  </a:lnTo>
                  <a:lnTo>
                    <a:pt x="277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22">
              <a:extLst>
                <a:ext uri="{FF2B5EF4-FFF2-40B4-BE49-F238E27FC236}">
                  <a16:creationId xmlns:a16="http://schemas.microsoft.com/office/drawing/2014/main" id="{16B118C4-6010-40D4-800A-CCF3074F6784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1063288" y="3700463"/>
              <a:ext cx="352425" cy="384175"/>
            </a:xfrm>
            <a:custGeom>
              <a:avLst/>
              <a:gdLst>
                <a:gd name="T0" fmla="*/ 871 w 983"/>
                <a:gd name="T1" fmla="*/ 805 h 1071"/>
                <a:gd name="T2" fmla="*/ 913 w 983"/>
                <a:gd name="T3" fmla="*/ 526 h 1071"/>
                <a:gd name="T4" fmla="*/ 651 w 983"/>
                <a:gd name="T5" fmla="*/ 169 h 1071"/>
                <a:gd name="T6" fmla="*/ 377 w 983"/>
                <a:gd name="T7" fmla="*/ 11 h 1071"/>
                <a:gd name="T8" fmla="*/ 0 w 983"/>
                <a:gd name="T9" fmla="*/ 12 h 1071"/>
                <a:gd name="T10" fmla="*/ 496 w 983"/>
                <a:gd name="T11" fmla="*/ 1071 h 1071"/>
                <a:gd name="T12" fmla="*/ 871 w 983"/>
                <a:gd name="T13" fmla="*/ 805 h 1071"/>
                <a:gd name="T14" fmla="*/ 454 w 983"/>
                <a:gd name="T15" fmla="*/ 204 h 1071"/>
                <a:gd name="T16" fmla="*/ 671 w 983"/>
                <a:gd name="T17" fmla="*/ 529 h 1071"/>
                <a:gd name="T18" fmla="*/ 675 w 983"/>
                <a:gd name="T19" fmla="*/ 635 h 1071"/>
                <a:gd name="T20" fmla="*/ 611 w 983"/>
                <a:gd name="T21" fmla="*/ 682 h 1071"/>
                <a:gd name="T22" fmla="*/ 308 w 983"/>
                <a:gd name="T23" fmla="*/ 141 h 1071"/>
                <a:gd name="T24" fmla="*/ 454 w 983"/>
                <a:gd name="T25" fmla="*/ 204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3" h="1071">
                  <a:moveTo>
                    <a:pt x="871" y="805"/>
                  </a:moveTo>
                  <a:cubicBezTo>
                    <a:pt x="983" y="726"/>
                    <a:pt x="947" y="589"/>
                    <a:pt x="913" y="526"/>
                  </a:cubicBezTo>
                  <a:cubicBezTo>
                    <a:pt x="879" y="462"/>
                    <a:pt x="765" y="309"/>
                    <a:pt x="651" y="169"/>
                  </a:cubicBezTo>
                  <a:cubicBezTo>
                    <a:pt x="536" y="29"/>
                    <a:pt x="447" y="23"/>
                    <a:pt x="377" y="11"/>
                  </a:cubicBezTo>
                  <a:cubicBezTo>
                    <a:pt x="307" y="0"/>
                    <a:pt x="0" y="12"/>
                    <a:pt x="0" y="12"/>
                  </a:cubicBezTo>
                  <a:lnTo>
                    <a:pt x="496" y="1071"/>
                  </a:lnTo>
                  <a:lnTo>
                    <a:pt x="871" y="805"/>
                  </a:lnTo>
                  <a:close/>
                  <a:moveTo>
                    <a:pt x="454" y="204"/>
                  </a:moveTo>
                  <a:cubicBezTo>
                    <a:pt x="493" y="261"/>
                    <a:pt x="620" y="446"/>
                    <a:pt x="671" y="529"/>
                  </a:cubicBezTo>
                  <a:cubicBezTo>
                    <a:pt x="702" y="578"/>
                    <a:pt x="695" y="610"/>
                    <a:pt x="675" y="635"/>
                  </a:cubicBezTo>
                  <a:cubicBezTo>
                    <a:pt x="661" y="653"/>
                    <a:pt x="611" y="682"/>
                    <a:pt x="611" y="682"/>
                  </a:cubicBezTo>
                  <a:lnTo>
                    <a:pt x="308" y="141"/>
                  </a:lnTo>
                  <a:cubicBezTo>
                    <a:pt x="397" y="116"/>
                    <a:pt x="437" y="177"/>
                    <a:pt x="454" y="2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23">
              <a:extLst>
                <a:ext uri="{FF2B5EF4-FFF2-40B4-BE49-F238E27FC236}">
                  <a16:creationId xmlns:a16="http://schemas.microsoft.com/office/drawing/2014/main" id="{67AD5F8E-ACE4-43E4-8430-CF2E78B712B5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687176" y="388938"/>
              <a:ext cx="384175" cy="276225"/>
            </a:xfrm>
            <a:custGeom>
              <a:avLst/>
              <a:gdLst>
                <a:gd name="T0" fmla="*/ 323 w 1074"/>
                <a:gd name="T1" fmla="*/ 375 h 771"/>
                <a:gd name="T2" fmla="*/ 568 w 1074"/>
                <a:gd name="T3" fmla="*/ 363 h 771"/>
                <a:gd name="T4" fmla="*/ 806 w 1074"/>
                <a:gd name="T5" fmla="*/ 368 h 771"/>
                <a:gd name="T6" fmla="*/ 784 w 1074"/>
                <a:gd name="T7" fmla="*/ 437 h 771"/>
                <a:gd name="T8" fmla="*/ 695 w 1074"/>
                <a:gd name="T9" fmla="*/ 405 h 771"/>
                <a:gd name="T10" fmla="*/ 601 w 1074"/>
                <a:gd name="T11" fmla="*/ 558 h 771"/>
                <a:gd name="T12" fmla="*/ 1020 w 1074"/>
                <a:gd name="T13" fmla="*/ 485 h 771"/>
                <a:gd name="T14" fmla="*/ 866 w 1074"/>
                <a:gd name="T15" fmla="*/ 202 h 771"/>
                <a:gd name="T16" fmla="*/ 520 w 1074"/>
                <a:gd name="T17" fmla="*/ 207 h 771"/>
                <a:gd name="T18" fmla="*/ 307 w 1074"/>
                <a:gd name="T19" fmla="*/ 222 h 771"/>
                <a:gd name="T20" fmla="*/ 296 w 1074"/>
                <a:gd name="T21" fmla="*/ 182 h 771"/>
                <a:gd name="T22" fmla="*/ 378 w 1074"/>
                <a:gd name="T23" fmla="*/ 186 h 771"/>
                <a:gd name="T24" fmla="*/ 400 w 1074"/>
                <a:gd name="T25" fmla="*/ 196 h 771"/>
                <a:gd name="T26" fmla="*/ 492 w 1074"/>
                <a:gd name="T27" fmla="*/ 94 h 771"/>
                <a:gd name="T28" fmla="*/ 117 w 1074"/>
                <a:gd name="T29" fmla="*/ 135 h 771"/>
                <a:gd name="T30" fmla="*/ 323 w 1074"/>
                <a:gd name="T31" fmla="*/ 375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74" h="771">
                  <a:moveTo>
                    <a:pt x="323" y="375"/>
                  </a:moveTo>
                  <a:cubicBezTo>
                    <a:pt x="378" y="385"/>
                    <a:pt x="447" y="388"/>
                    <a:pt x="568" y="363"/>
                  </a:cubicBezTo>
                  <a:cubicBezTo>
                    <a:pt x="690" y="338"/>
                    <a:pt x="756" y="314"/>
                    <a:pt x="806" y="368"/>
                  </a:cubicBezTo>
                  <a:cubicBezTo>
                    <a:pt x="834" y="398"/>
                    <a:pt x="809" y="434"/>
                    <a:pt x="784" y="437"/>
                  </a:cubicBezTo>
                  <a:cubicBezTo>
                    <a:pt x="743" y="441"/>
                    <a:pt x="695" y="405"/>
                    <a:pt x="695" y="405"/>
                  </a:cubicBezTo>
                  <a:lnTo>
                    <a:pt x="601" y="558"/>
                  </a:lnTo>
                  <a:cubicBezTo>
                    <a:pt x="601" y="558"/>
                    <a:pt x="885" y="771"/>
                    <a:pt x="1020" y="485"/>
                  </a:cubicBezTo>
                  <a:cubicBezTo>
                    <a:pt x="1074" y="371"/>
                    <a:pt x="1014" y="254"/>
                    <a:pt x="866" y="202"/>
                  </a:cubicBezTo>
                  <a:cubicBezTo>
                    <a:pt x="731" y="154"/>
                    <a:pt x="568" y="196"/>
                    <a:pt x="520" y="207"/>
                  </a:cubicBezTo>
                  <a:cubicBezTo>
                    <a:pt x="485" y="215"/>
                    <a:pt x="358" y="248"/>
                    <a:pt x="307" y="222"/>
                  </a:cubicBezTo>
                  <a:cubicBezTo>
                    <a:pt x="278" y="207"/>
                    <a:pt x="281" y="191"/>
                    <a:pt x="296" y="182"/>
                  </a:cubicBezTo>
                  <a:cubicBezTo>
                    <a:pt x="314" y="170"/>
                    <a:pt x="345" y="173"/>
                    <a:pt x="378" y="186"/>
                  </a:cubicBezTo>
                  <a:cubicBezTo>
                    <a:pt x="387" y="189"/>
                    <a:pt x="400" y="196"/>
                    <a:pt x="400" y="196"/>
                  </a:cubicBezTo>
                  <a:lnTo>
                    <a:pt x="492" y="94"/>
                  </a:lnTo>
                  <a:cubicBezTo>
                    <a:pt x="469" y="80"/>
                    <a:pt x="253" y="0"/>
                    <a:pt x="117" y="135"/>
                  </a:cubicBezTo>
                  <a:cubicBezTo>
                    <a:pt x="0" y="251"/>
                    <a:pt x="246" y="360"/>
                    <a:pt x="323" y="3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24">
              <a:extLst>
                <a:ext uri="{FF2B5EF4-FFF2-40B4-BE49-F238E27FC236}">
                  <a16:creationId xmlns:a16="http://schemas.microsoft.com/office/drawing/2014/main" id="{979883CF-8612-4613-855F-7ACBBE53DD11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709151" y="6424613"/>
              <a:ext cx="317500" cy="160338"/>
            </a:xfrm>
            <a:custGeom>
              <a:avLst/>
              <a:gdLst>
                <a:gd name="T0" fmla="*/ 389 w 888"/>
                <a:gd name="T1" fmla="*/ 49 h 448"/>
                <a:gd name="T2" fmla="*/ 234 w 888"/>
                <a:gd name="T3" fmla="*/ 0 h 448"/>
                <a:gd name="T4" fmla="*/ 0 w 888"/>
                <a:gd name="T5" fmla="*/ 204 h 448"/>
                <a:gd name="T6" fmla="*/ 180 w 888"/>
                <a:gd name="T7" fmla="*/ 274 h 448"/>
                <a:gd name="T8" fmla="*/ 241 w 888"/>
                <a:gd name="T9" fmla="*/ 210 h 448"/>
                <a:gd name="T10" fmla="*/ 818 w 888"/>
                <a:gd name="T11" fmla="*/ 448 h 448"/>
                <a:gd name="T12" fmla="*/ 888 w 888"/>
                <a:gd name="T13" fmla="*/ 301 h 448"/>
                <a:gd name="T14" fmla="*/ 331 w 888"/>
                <a:gd name="T15" fmla="*/ 112 h 448"/>
                <a:gd name="T16" fmla="*/ 389 w 888"/>
                <a:gd name="T17" fmla="*/ 49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8" h="448">
                  <a:moveTo>
                    <a:pt x="389" y="49"/>
                  </a:moveTo>
                  <a:lnTo>
                    <a:pt x="234" y="0"/>
                  </a:lnTo>
                  <a:lnTo>
                    <a:pt x="0" y="204"/>
                  </a:lnTo>
                  <a:lnTo>
                    <a:pt x="180" y="274"/>
                  </a:lnTo>
                  <a:lnTo>
                    <a:pt x="241" y="210"/>
                  </a:lnTo>
                  <a:lnTo>
                    <a:pt x="818" y="448"/>
                  </a:lnTo>
                  <a:lnTo>
                    <a:pt x="888" y="301"/>
                  </a:lnTo>
                  <a:lnTo>
                    <a:pt x="331" y="112"/>
                  </a:lnTo>
                  <a:lnTo>
                    <a:pt x="389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25">
              <a:extLst>
                <a:ext uri="{FF2B5EF4-FFF2-40B4-BE49-F238E27FC236}">
                  <a16:creationId xmlns:a16="http://schemas.microsoft.com/office/drawing/2014/main" id="{C85E9826-DAA9-4B58-9783-61EFCFC3E075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601201" y="6497638"/>
              <a:ext cx="384175" cy="277813"/>
            </a:xfrm>
            <a:custGeom>
              <a:avLst/>
              <a:gdLst>
                <a:gd name="T0" fmla="*/ 866 w 1074"/>
                <a:gd name="T1" fmla="*/ 202 h 771"/>
                <a:gd name="T2" fmla="*/ 520 w 1074"/>
                <a:gd name="T3" fmla="*/ 207 h 771"/>
                <a:gd name="T4" fmla="*/ 306 w 1074"/>
                <a:gd name="T5" fmla="*/ 222 h 771"/>
                <a:gd name="T6" fmla="*/ 296 w 1074"/>
                <a:gd name="T7" fmla="*/ 182 h 771"/>
                <a:gd name="T8" fmla="*/ 378 w 1074"/>
                <a:gd name="T9" fmla="*/ 186 h 771"/>
                <a:gd name="T10" fmla="*/ 400 w 1074"/>
                <a:gd name="T11" fmla="*/ 196 h 771"/>
                <a:gd name="T12" fmla="*/ 491 w 1074"/>
                <a:gd name="T13" fmla="*/ 95 h 771"/>
                <a:gd name="T14" fmla="*/ 117 w 1074"/>
                <a:gd name="T15" fmla="*/ 136 h 771"/>
                <a:gd name="T16" fmla="*/ 323 w 1074"/>
                <a:gd name="T17" fmla="*/ 375 h 771"/>
                <a:gd name="T18" fmla="*/ 568 w 1074"/>
                <a:gd name="T19" fmla="*/ 363 h 771"/>
                <a:gd name="T20" fmla="*/ 805 w 1074"/>
                <a:gd name="T21" fmla="*/ 368 h 771"/>
                <a:gd name="T22" fmla="*/ 784 w 1074"/>
                <a:gd name="T23" fmla="*/ 437 h 771"/>
                <a:gd name="T24" fmla="*/ 695 w 1074"/>
                <a:gd name="T25" fmla="*/ 405 h 771"/>
                <a:gd name="T26" fmla="*/ 601 w 1074"/>
                <a:gd name="T27" fmla="*/ 558 h 771"/>
                <a:gd name="T28" fmla="*/ 1020 w 1074"/>
                <a:gd name="T29" fmla="*/ 485 h 771"/>
                <a:gd name="T30" fmla="*/ 866 w 1074"/>
                <a:gd name="T31" fmla="*/ 202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74" h="771">
                  <a:moveTo>
                    <a:pt x="866" y="202"/>
                  </a:moveTo>
                  <a:cubicBezTo>
                    <a:pt x="730" y="154"/>
                    <a:pt x="567" y="196"/>
                    <a:pt x="520" y="207"/>
                  </a:cubicBezTo>
                  <a:cubicBezTo>
                    <a:pt x="485" y="216"/>
                    <a:pt x="358" y="249"/>
                    <a:pt x="306" y="222"/>
                  </a:cubicBezTo>
                  <a:cubicBezTo>
                    <a:pt x="277" y="208"/>
                    <a:pt x="281" y="192"/>
                    <a:pt x="296" y="182"/>
                  </a:cubicBezTo>
                  <a:cubicBezTo>
                    <a:pt x="314" y="170"/>
                    <a:pt x="345" y="173"/>
                    <a:pt x="378" y="186"/>
                  </a:cubicBezTo>
                  <a:cubicBezTo>
                    <a:pt x="387" y="190"/>
                    <a:pt x="400" y="196"/>
                    <a:pt x="400" y="196"/>
                  </a:cubicBezTo>
                  <a:lnTo>
                    <a:pt x="491" y="95"/>
                  </a:lnTo>
                  <a:cubicBezTo>
                    <a:pt x="469" y="80"/>
                    <a:pt x="252" y="0"/>
                    <a:pt x="117" y="136"/>
                  </a:cubicBezTo>
                  <a:cubicBezTo>
                    <a:pt x="0" y="252"/>
                    <a:pt x="246" y="361"/>
                    <a:pt x="323" y="375"/>
                  </a:cubicBezTo>
                  <a:cubicBezTo>
                    <a:pt x="378" y="386"/>
                    <a:pt x="447" y="389"/>
                    <a:pt x="568" y="363"/>
                  </a:cubicBezTo>
                  <a:cubicBezTo>
                    <a:pt x="689" y="338"/>
                    <a:pt x="755" y="314"/>
                    <a:pt x="805" y="368"/>
                  </a:cubicBezTo>
                  <a:cubicBezTo>
                    <a:pt x="834" y="398"/>
                    <a:pt x="809" y="435"/>
                    <a:pt x="784" y="437"/>
                  </a:cubicBezTo>
                  <a:cubicBezTo>
                    <a:pt x="743" y="441"/>
                    <a:pt x="695" y="405"/>
                    <a:pt x="695" y="405"/>
                  </a:cubicBezTo>
                  <a:lnTo>
                    <a:pt x="601" y="558"/>
                  </a:lnTo>
                  <a:cubicBezTo>
                    <a:pt x="601" y="558"/>
                    <a:pt x="885" y="771"/>
                    <a:pt x="1020" y="485"/>
                  </a:cubicBezTo>
                  <a:cubicBezTo>
                    <a:pt x="1074" y="372"/>
                    <a:pt x="1014" y="255"/>
                    <a:pt x="866" y="2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26">
              <a:extLst>
                <a:ext uri="{FF2B5EF4-FFF2-40B4-BE49-F238E27FC236}">
                  <a16:creationId xmlns:a16="http://schemas.microsoft.com/office/drawing/2014/main" id="{451125A1-F9C7-49D4-9B77-73D9DBB70310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877301" y="469900"/>
              <a:ext cx="366713" cy="334963"/>
            </a:xfrm>
            <a:custGeom>
              <a:avLst/>
              <a:gdLst>
                <a:gd name="T0" fmla="*/ 0 w 1027"/>
                <a:gd name="T1" fmla="*/ 180 h 932"/>
                <a:gd name="T2" fmla="*/ 348 w 1027"/>
                <a:gd name="T3" fmla="*/ 932 h 932"/>
                <a:gd name="T4" fmla="*/ 1027 w 1027"/>
                <a:gd name="T5" fmla="*/ 643 h 932"/>
                <a:gd name="T6" fmla="*/ 867 w 1027"/>
                <a:gd name="T7" fmla="*/ 402 h 932"/>
                <a:gd name="T8" fmla="*/ 560 w 1027"/>
                <a:gd name="T9" fmla="*/ 560 h 932"/>
                <a:gd name="T10" fmla="*/ 251 w 1027"/>
                <a:gd name="T11" fmla="*/ 0 h 932"/>
                <a:gd name="T12" fmla="*/ 0 w 1027"/>
                <a:gd name="T13" fmla="*/ 18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7" h="932">
                  <a:moveTo>
                    <a:pt x="0" y="180"/>
                  </a:moveTo>
                  <a:lnTo>
                    <a:pt x="348" y="932"/>
                  </a:lnTo>
                  <a:lnTo>
                    <a:pt x="1027" y="643"/>
                  </a:lnTo>
                  <a:lnTo>
                    <a:pt x="867" y="402"/>
                  </a:lnTo>
                  <a:lnTo>
                    <a:pt x="560" y="560"/>
                  </a:lnTo>
                  <a:lnTo>
                    <a:pt x="251" y="0"/>
                  </a:lnTo>
                  <a:lnTo>
                    <a:pt x="0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27">
              <a:extLst>
                <a:ext uri="{FF2B5EF4-FFF2-40B4-BE49-F238E27FC236}">
                  <a16:creationId xmlns:a16="http://schemas.microsoft.com/office/drawing/2014/main" id="{B9D88661-09E8-471A-9A43-D59D2E1F2621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9204326" y="201613"/>
              <a:ext cx="425450" cy="409575"/>
            </a:xfrm>
            <a:custGeom>
              <a:avLst/>
              <a:gdLst>
                <a:gd name="T0" fmla="*/ 191 w 1188"/>
                <a:gd name="T1" fmla="*/ 107 h 1141"/>
                <a:gd name="T2" fmla="*/ 85 w 1188"/>
                <a:gd name="T3" fmla="*/ 534 h 1141"/>
                <a:gd name="T4" fmla="*/ 452 w 1188"/>
                <a:gd name="T5" fmla="*/ 994 h 1141"/>
                <a:gd name="T6" fmla="*/ 967 w 1188"/>
                <a:gd name="T7" fmla="*/ 1049 h 1141"/>
                <a:gd name="T8" fmla="*/ 1119 w 1188"/>
                <a:gd name="T9" fmla="*/ 655 h 1141"/>
                <a:gd name="T10" fmla="*/ 669 w 1188"/>
                <a:gd name="T11" fmla="*/ 139 h 1141"/>
                <a:gd name="T12" fmla="*/ 191 w 1188"/>
                <a:gd name="T13" fmla="*/ 107 h 1141"/>
                <a:gd name="T14" fmla="*/ 535 w 1188"/>
                <a:gd name="T15" fmla="*/ 420 h 1141"/>
                <a:gd name="T16" fmla="*/ 792 w 1188"/>
                <a:gd name="T17" fmla="*/ 719 h 1141"/>
                <a:gd name="T18" fmla="*/ 814 w 1188"/>
                <a:gd name="T19" fmla="*/ 873 h 1141"/>
                <a:gd name="T20" fmla="*/ 666 w 1188"/>
                <a:gd name="T21" fmla="*/ 809 h 1141"/>
                <a:gd name="T22" fmla="*/ 378 w 1188"/>
                <a:gd name="T23" fmla="*/ 473 h 1141"/>
                <a:gd name="T24" fmla="*/ 347 w 1188"/>
                <a:gd name="T25" fmla="*/ 314 h 1141"/>
                <a:gd name="T26" fmla="*/ 535 w 1188"/>
                <a:gd name="T27" fmla="*/ 420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88" h="1141">
                  <a:moveTo>
                    <a:pt x="191" y="107"/>
                  </a:moveTo>
                  <a:cubicBezTo>
                    <a:pt x="0" y="237"/>
                    <a:pt x="13" y="427"/>
                    <a:pt x="85" y="534"/>
                  </a:cubicBezTo>
                  <a:cubicBezTo>
                    <a:pt x="161" y="647"/>
                    <a:pt x="313" y="848"/>
                    <a:pt x="452" y="994"/>
                  </a:cubicBezTo>
                  <a:cubicBezTo>
                    <a:pt x="591" y="1141"/>
                    <a:pt x="780" y="1140"/>
                    <a:pt x="967" y="1049"/>
                  </a:cubicBezTo>
                  <a:cubicBezTo>
                    <a:pt x="1166" y="953"/>
                    <a:pt x="1188" y="769"/>
                    <a:pt x="1119" y="655"/>
                  </a:cubicBezTo>
                  <a:cubicBezTo>
                    <a:pt x="1044" y="528"/>
                    <a:pt x="829" y="279"/>
                    <a:pt x="669" y="139"/>
                  </a:cubicBezTo>
                  <a:cubicBezTo>
                    <a:pt x="509" y="0"/>
                    <a:pt x="322" y="19"/>
                    <a:pt x="191" y="107"/>
                  </a:cubicBezTo>
                  <a:close/>
                  <a:moveTo>
                    <a:pt x="535" y="420"/>
                  </a:moveTo>
                  <a:cubicBezTo>
                    <a:pt x="596" y="486"/>
                    <a:pt x="744" y="654"/>
                    <a:pt x="792" y="719"/>
                  </a:cubicBezTo>
                  <a:cubicBezTo>
                    <a:pt x="839" y="784"/>
                    <a:pt x="862" y="842"/>
                    <a:pt x="814" y="873"/>
                  </a:cubicBezTo>
                  <a:cubicBezTo>
                    <a:pt x="765" y="905"/>
                    <a:pt x="712" y="856"/>
                    <a:pt x="666" y="809"/>
                  </a:cubicBezTo>
                  <a:cubicBezTo>
                    <a:pt x="620" y="762"/>
                    <a:pt x="414" y="526"/>
                    <a:pt x="378" y="473"/>
                  </a:cubicBezTo>
                  <a:cubicBezTo>
                    <a:pt x="342" y="420"/>
                    <a:pt x="280" y="356"/>
                    <a:pt x="347" y="314"/>
                  </a:cubicBezTo>
                  <a:cubicBezTo>
                    <a:pt x="407" y="276"/>
                    <a:pt x="474" y="354"/>
                    <a:pt x="535" y="4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28">
              <a:extLst>
                <a:ext uri="{FF2B5EF4-FFF2-40B4-BE49-F238E27FC236}">
                  <a16:creationId xmlns:a16="http://schemas.microsoft.com/office/drawing/2014/main" id="{5992BFC6-57DA-4E09-93AB-846E7E7AE06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066213" y="334963"/>
              <a:ext cx="323850" cy="355600"/>
            </a:xfrm>
            <a:custGeom>
              <a:avLst/>
              <a:gdLst>
                <a:gd name="T0" fmla="*/ 0 w 906"/>
                <a:gd name="T1" fmla="*/ 179 h 993"/>
                <a:gd name="T2" fmla="*/ 562 w 906"/>
                <a:gd name="T3" fmla="*/ 993 h 993"/>
                <a:gd name="T4" fmla="*/ 906 w 906"/>
                <a:gd name="T5" fmla="*/ 846 h 993"/>
                <a:gd name="T6" fmla="*/ 250 w 906"/>
                <a:gd name="T7" fmla="*/ 0 h 993"/>
                <a:gd name="T8" fmla="*/ 0 w 906"/>
                <a:gd name="T9" fmla="*/ 179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6" h="993">
                  <a:moveTo>
                    <a:pt x="0" y="179"/>
                  </a:moveTo>
                  <a:lnTo>
                    <a:pt x="562" y="993"/>
                  </a:lnTo>
                  <a:lnTo>
                    <a:pt x="906" y="846"/>
                  </a:lnTo>
                  <a:lnTo>
                    <a:pt x="250" y="0"/>
                  </a:lnTo>
                  <a:lnTo>
                    <a:pt x="0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29">
              <a:extLst>
                <a:ext uri="{FF2B5EF4-FFF2-40B4-BE49-F238E27FC236}">
                  <a16:creationId xmlns:a16="http://schemas.microsoft.com/office/drawing/2014/main" id="{39D8964A-2C44-42C3-BF78-E882264B876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0366376" y="2193925"/>
              <a:ext cx="381000" cy="660400"/>
            </a:xfrm>
            <a:custGeom>
              <a:avLst/>
              <a:gdLst>
                <a:gd name="T0" fmla="*/ 330 w 1062"/>
                <a:gd name="T1" fmla="*/ 722 h 1839"/>
                <a:gd name="T2" fmla="*/ 750 w 1062"/>
                <a:gd name="T3" fmla="*/ 1839 h 1839"/>
                <a:gd name="T4" fmla="*/ 1062 w 1062"/>
                <a:gd name="T5" fmla="*/ 1617 h 1839"/>
                <a:gd name="T6" fmla="*/ 649 w 1062"/>
                <a:gd name="T7" fmla="*/ 481 h 1839"/>
                <a:gd name="T8" fmla="*/ 835 w 1062"/>
                <a:gd name="T9" fmla="*/ 341 h 1839"/>
                <a:gd name="T10" fmla="*/ 727 w 1062"/>
                <a:gd name="T11" fmla="*/ 0 h 1839"/>
                <a:gd name="T12" fmla="*/ 0 w 1062"/>
                <a:gd name="T13" fmla="*/ 539 h 1839"/>
                <a:gd name="T14" fmla="*/ 131 w 1062"/>
                <a:gd name="T15" fmla="*/ 872 h 1839"/>
                <a:gd name="T16" fmla="*/ 330 w 1062"/>
                <a:gd name="T17" fmla="*/ 722 h 1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2" h="1839">
                  <a:moveTo>
                    <a:pt x="330" y="722"/>
                  </a:moveTo>
                  <a:lnTo>
                    <a:pt x="750" y="1839"/>
                  </a:lnTo>
                  <a:lnTo>
                    <a:pt x="1062" y="1617"/>
                  </a:lnTo>
                  <a:lnTo>
                    <a:pt x="649" y="481"/>
                  </a:lnTo>
                  <a:lnTo>
                    <a:pt x="835" y="341"/>
                  </a:lnTo>
                  <a:lnTo>
                    <a:pt x="727" y="0"/>
                  </a:lnTo>
                  <a:lnTo>
                    <a:pt x="0" y="539"/>
                  </a:lnTo>
                  <a:lnTo>
                    <a:pt x="131" y="872"/>
                  </a:lnTo>
                  <a:lnTo>
                    <a:pt x="330" y="7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30">
              <a:extLst>
                <a:ext uri="{FF2B5EF4-FFF2-40B4-BE49-F238E27FC236}">
                  <a16:creationId xmlns:a16="http://schemas.microsoft.com/office/drawing/2014/main" id="{0D19A9F4-2BDF-4482-96D9-DFA11F5ABF7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0460038" y="571500"/>
              <a:ext cx="342900" cy="593725"/>
            </a:xfrm>
            <a:custGeom>
              <a:avLst/>
              <a:gdLst>
                <a:gd name="T0" fmla="*/ 297 w 956"/>
                <a:gd name="T1" fmla="*/ 650 h 1655"/>
                <a:gd name="T2" fmla="*/ 675 w 956"/>
                <a:gd name="T3" fmla="*/ 1655 h 1655"/>
                <a:gd name="T4" fmla="*/ 956 w 956"/>
                <a:gd name="T5" fmla="*/ 1455 h 1655"/>
                <a:gd name="T6" fmla="*/ 584 w 956"/>
                <a:gd name="T7" fmla="*/ 433 h 1655"/>
                <a:gd name="T8" fmla="*/ 752 w 956"/>
                <a:gd name="T9" fmla="*/ 307 h 1655"/>
                <a:gd name="T10" fmla="*/ 655 w 956"/>
                <a:gd name="T11" fmla="*/ 0 h 1655"/>
                <a:gd name="T12" fmla="*/ 0 w 956"/>
                <a:gd name="T13" fmla="*/ 485 h 1655"/>
                <a:gd name="T14" fmla="*/ 118 w 956"/>
                <a:gd name="T15" fmla="*/ 785 h 1655"/>
                <a:gd name="T16" fmla="*/ 297 w 956"/>
                <a:gd name="T17" fmla="*/ 650 h 1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6" h="1655">
                  <a:moveTo>
                    <a:pt x="297" y="650"/>
                  </a:moveTo>
                  <a:lnTo>
                    <a:pt x="675" y="1655"/>
                  </a:lnTo>
                  <a:lnTo>
                    <a:pt x="956" y="1455"/>
                  </a:lnTo>
                  <a:lnTo>
                    <a:pt x="584" y="433"/>
                  </a:lnTo>
                  <a:lnTo>
                    <a:pt x="752" y="307"/>
                  </a:lnTo>
                  <a:lnTo>
                    <a:pt x="655" y="0"/>
                  </a:lnTo>
                  <a:lnTo>
                    <a:pt x="0" y="485"/>
                  </a:lnTo>
                  <a:lnTo>
                    <a:pt x="118" y="785"/>
                  </a:lnTo>
                  <a:lnTo>
                    <a:pt x="297" y="6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31">
              <a:extLst>
                <a:ext uri="{FF2B5EF4-FFF2-40B4-BE49-F238E27FC236}">
                  <a16:creationId xmlns:a16="http://schemas.microsoft.com/office/drawing/2014/main" id="{212083AF-97B9-4856-9F65-E01A516F5997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0742613" y="434975"/>
              <a:ext cx="350838" cy="633413"/>
            </a:xfrm>
            <a:custGeom>
              <a:avLst/>
              <a:gdLst>
                <a:gd name="T0" fmla="*/ 528 w 981"/>
                <a:gd name="T1" fmla="*/ 1584 h 1767"/>
                <a:gd name="T2" fmla="*/ 441 w 981"/>
                <a:gd name="T3" fmla="*/ 1206 h 1767"/>
                <a:gd name="T4" fmla="*/ 548 w 981"/>
                <a:gd name="T5" fmla="*/ 1123 h 1767"/>
                <a:gd name="T6" fmla="*/ 690 w 981"/>
                <a:gd name="T7" fmla="*/ 1469 h 1767"/>
                <a:gd name="T8" fmla="*/ 981 w 981"/>
                <a:gd name="T9" fmla="*/ 1263 h 1767"/>
                <a:gd name="T10" fmla="*/ 383 w 981"/>
                <a:gd name="T11" fmla="*/ 0 h 1767"/>
                <a:gd name="T12" fmla="*/ 0 w 981"/>
                <a:gd name="T13" fmla="*/ 283 h 1767"/>
                <a:gd name="T14" fmla="*/ 269 w 981"/>
                <a:gd name="T15" fmla="*/ 1767 h 1767"/>
                <a:gd name="T16" fmla="*/ 528 w 981"/>
                <a:gd name="T17" fmla="*/ 1584 h 1767"/>
                <a:gd name="T18" fmla="*/ 288 w 981"/>
                <a:gd name="T19" fmla="*/ 497 h 1767"/>
                <a:gd name="T20" fmla="*/ 446 w 981"/>
                <a:gd name="T21" fmla="*/ 872 h 1767"/>
                <a:gd name="T22" fmla="*/ 376 w 981"/>
                <a:gd name="T23" fmla="*/ 926 h 1767"/>
                <a:gd name="T24" fmla="*/ 284 w 981"/>
                <a:gd name="T25" fmla="*/ 501 h 1767"/>
                <a:gd name="T26" fmla="*/ 288 w 981"/>
                <a:gd name="T27" fmla="*/ 497 h 1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1" h="1767">
                  <a:moveTo>
                    <a:pt x="528" y="1584"/>
                  </a:moveTo>
                  <a:lnTo>
                    <a:pt x="441" y="1206"/>
                  </a:lnTo>
                  <a:lnTo>
                    <a:pt x="548" y="1123"/>
                  </a:lnTo>
                  <a:lnTo>
                    <a:pt x="690" y="1469"/>
                  </a:lnTo>
                  <a:lnTo>
                    <a:pt x="981" y="1263"/>
                  </a:lnTo>
                  <a:lnTo>
                    <a:pt x="383" y="0"/>
                  </a:lnTo>
                  <a:lnTo>
                    <a:pt x="0" y="283"/>
                  </a:lnTo>
                  <a:lnTo>
                    <a:pt x="269" y="1767"/>
                  </a:lnTo>
                  <a:lnTo>
                    <a:pt x="528" y="1584"/>
                  </a:lnTo>
                  <a:close/>
                  <a:moveTo>
                    <a:pt x="288" y="497"/>
                  </a:moveTo>
                  <a:lnTo>
                    <a:pt x="446" y="872"/>
                  </a:lnTo>
                  <a:lnTo>
                    <a:pt x="376" y="926"/>
                  </a:lnTo>
                  <a:lnTo>
                    <a:pt x="284" y="501"/>
                  </a:lnTo>
                  <a:lnTo>
                    <a:pt x="288" y="4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32">
              <a:extLst>
                <a:ext uri="{FF2B5EF4-FFF2-40B4-BE49-F238E27FC236}">
                  <a16:creationId xmlns:a16="http://schemas.microsoft.com/office/drawing/2014/main" id="{117B8C65-1900-4D2D-BC3F-035C5CC40345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266488" y="338138"/>
              <a:ext cx="357188" cy="293688"/>
            </a:xfrm>
            <a:custGeom>
              <a:avLst/>
              <a:gdLst>
                <a:gd name="T0" fmla="*/ 659 w 1000"/>
                <a:gd name="T1" fmla="*/ 727 h 818"/>
                <a:gd name="T2" fmla="*/ 1000 w 1000"/>
                <a:gd name="T3" fmla="*/ 446 h 818"/>
                <a:gd name="T4" fmla="*/ 875 w 1000"/>
                <a:gd name="T5" fmla="*/ 339 h 818"/>
                <a:gd name="T6" fmla="*/ 585 w 1000"/>
                <a:gd name="T7" fmla="*/ 541 h 818"/>
                <a:gd name="T8" fmla="*/ 505 w 1000"/>
                <a:gd name="T9" fmla="*/ 462 h 818"/>
                <a:gd name="T10" fmla="*/ 768 w 1000"/>
                <a:gd name="T11" fmla="*/ 285 h 818"/>
                <a:gd name="T12" fmla="*/ 640 w 1000"/>
                <a:gd name="T13" fmla="*/ 171 h 818"/>
                <a:gd name="T14" fmla="*/ 375 w 1000"/>
                <a:gd name="T15" fmla="*/ 337 h 818"/>
                <a:gd name="T16" fmla="*/ 305 w 1000"/>
                <a:gd name="T17" fmla="*/ 262 h 818"/>
                <a:gd name="T18" fmla="*/ 572 w 1000"/>
                <a:gd name="T19" fmla="*/ 93 h 818"/>
                <a:gd name="T20" fmla="*/ 468 w 1000"/>
                <a:gd name="T21" fmla="*/ 0 h 818"/>
                <a:gd name="T22" fmla="*/ 227 w 1000"/>
                <a:gd name="T23" fmla="*/ 157 h 818"/>
                <a:gd name="T24" fmla="*/ 0 w 1000"/>
                <a:gd name="T25" fmla="*/ 165 h 818"/>
                <a:gd name="T26" fmla="*/ 530 w 1000"/>
                <a:gd name="T27" fmla="*/ 818 h 818"/>
                <a:gd name="T28" fmla="*/ 659 w 1000"/>
                <a:gd name="T29" fmla="*/ 727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0" h="818">
                  <a:moveTo>
                    <a:pt x="659" y="727"/>
                  </a:moveTo>
                  <a:lnTo>
                    <a:pt x="1000" y="446"/>
                  </a:lnTo>
                  <a:lnTo>
                    <a:pt x="875" y="339"/>
                  </a:lnTo>
                  <a:lnTo>
                    <a:pt x="585" y="541"/>
                  </a:lnTo>
                  <a:lnTo>
                    <a:pt x="505" y="462"/>
                  </a:lnTo>
                  <a:lnTo>
                    <a:pt x="768" y="285"/>
                  </a:lnTo>
                  <a:lnTo>
                    <a:pt x="640" y="171"/>
                  </a:lnTo>
                  <a:lnTo>
                    <a:pt x="375" y="337"/>
                  </a:lnTo>
                  <a:lnTo>
                    <a:pt x="305" y="262"/>
                  </a:lnTo>
                  <a:lnTo>
                    <a:pt x="572" y="93"/>
                  </a:lnTo>
                  <a:lnTo>
                    <a:pt x="468" y="0"/>
                  </a:lnTo>
                  <a:lnTo>
                    <a:pt x="227" y="157"/>
                  </a:lnTo>
                  <a:lnTo>
                    <a:pt x="0" y="165"/>
                  </a:lnTo>
                  <a:lnTo>
                    <a:pt x="530" y="818"/>
                  </a:lnTo>
                  <a:lnTo>
                    <a:pt x="659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33">
              <a:extLst>
                <a:ext uri="{FF2B5EF4-FFF2-40B4-BE49-F238E27FC236}">
                  <a16:creationId xmlns:a16="http://schemas.microsoft.com/office/drawing/2014/main" id="{9E55C0E9-198D-4357-98EA-CA72E0FE2084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1063288" y="400050"/>
              <a:ext cx="352425" cy="384175"/>
            </a:xfrm>
            <a:custGeom>
              <a:avLst/>
              <a:gdLst>
                <a:gd name="T0" fmla="*/ 871 w 983"/>
                <a:gd name="T1" fmla="*/ 806 h 1071"/>
                <a:gd name="T2" fmla="*/ 913 w 983"/>
                <a:gd name="T3" fmla="*/ 526 h 1071"/>
                <a:gd name="T4" fmla="*/ 651 w 983"/>
                <a:gd name="T5" fmla="*/ 169 h 1071"/>
                <a:gd name="T6" fmla="*/ 377 w 983"/>
                <a:gd name="T7" fmla="*/ 12 h 1071"/>
                <a:gd name="T8" fmla="*/ 0 w 983"/>
                <a:gd name="T9" fmla="*/ 12 h 1071"/>
                <a:gd name="T10" fmla="*/ 496 w 983"/>
                <a:gd name="T11" fmla="*/ 1071 h 1071"/>
                <a:gd name="T12" fmla="*/ 871 w 983"/>
                <a:gd name="T13" fmla="*/ 806 h 1071"/>
                <a:gd name="T14" fmla="*/ 454 w 983"/>
                <a:gd name="T15" fmla="*/ 204 h 1071"/>
                <a:gd name="T16" fmla="*/ 671 w 983"/>
                <a:gd name="T17" fmla="*/ 529 h 1071"/>
                <a:gd name="T18" fmla="*/ 675 w 983"/>
                <a:gd name="T19" fmla="*/ 635 h 1071"/>
                <a:gd name="T20" fmla="*/ 611 w 983"/>
                <a:gd name="T21" fmla="*/ 682 h 1071"/>
                <a:gd name="T22" fmla="*/ 308 w 983"/>
                <a:gd name="T23" fmla="*/ 142 h 1071"/>
                <a:gd name="T24" fmla="*/ 454 w 983"/>
                <a:gd name="T25" fmla="*/ 204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3" h="1071">
                  <a:moveTo>
                    <a:pt x="871" y="806"/>
                  </a:moveTo>
                  <a:cubicBezTo>
                    <a:pt x="983" y="727"/>
                    <a:pt x="947" y="590"/>
                    <a:pt x="913" y="526"/>
                  </a:cubicBezTo>
                  <a:cubicBezTo>
                    <a:pt x="879" y="463"/>
                    <a:pt x="765" y="309"/>
                    <a:pt x="651" y="169"/>
                  </a:cubicBezTo>
                  <a:cubicBezTo>
                    <a:pt x="536" y="29"/>
                    <a:pt x="447" y="23"/>
                    <a:pt x="377" y="12"/>
                  </a:cubicBezTo>
                  <a:cubicBezTo>
                    <a:pt x="307" y="0"/>
                    <a:pt x="0" y="12"/>
                    <a:pt x="0" y="12"/>
                  </a:cubicBezTo>
                  <a:lnTo>
                    <a:pt x="496" y="1071"/>
                  </a:lnTo>
                  <a:lnTo>
                    <a:pt x="871" y="806"/>
                  </a:lnTo>
                  <a:close/>
                  <a:moveTo>
                    <a:pt x="454" y="204"/>
                  </a:moveTo>
                  <a:cubicBezTo>
                    <a:pt x="493" y="262"/>
                    <a:pt x="620" y="447"/>
                    <a:pt x="671" y="529"/>
                  </a:cubicBezTo>
                  <a:cubicBezTo>
                    <a:pt x="702" y="578"/>
                    <a:pt x="695" y="611"/>
                    <a:pt x="675" y="635"/>
                  </a:cubicBezTo>
                  <a:cubicBezTo>
                    <a:pt x="661" y="654"/>
                    <a:pt x="611" y="682"/>
                    <a:pt x="611" y="682"/>
                  </a:cubicBezTo>
                  <a:lnTo>
                    <a:pt x="308" y="142"/>
                  </a:lnTo>
                  <a:cubicBezTo>
                    <a:pt x="397" y="116"/>
                    <a:pt x="437" y="178"/>
                    <a:pt x="454" y="2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34">
              <a:extLst>
                <a:ext uri="{FF2B5EF4-FFF2-40B4-BE49-F238E27FC236}">
                  <a16:creationId xmlns:a16="http://schemas.microsoft.com/office/drawing/2014/main" id="{464CC6FA-DC10-42A5-8AF8-89204073AEF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514138" y="298450"/>
              <a:ext cx="185738" cy="130175"/>
            </a:xfrm>
            <a:custGeom>
              <a:avLst/>
              <a:gdLst>
                <a:gd name="T0" fmla="*/ 519 w 519"/>
                <a:gd name="T1" fmla="*/ 98 h 363"/>
                <a:gd name="T2" fmla="*/ 391 w 519"/>
                <a:gd name="T3" fmla="*/ 0 h 363"/>
                <a:gd name="T4" fmla="*/ 0 w 519"/>
                <a:gd name="T5" fmla="*/ 251 h 363"/>
                <a:gd name="T6" fmla="*/ 131 w 519"/>
                <a:gd name="T7" fmla="*/ 363 h 363"/>
                <a:gd name="T8" fmla="*/ 519 w 519"/>
                <a:gd name="T9" fmla="*/ 9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363">
                  <a:moveTo>
                    <a:pt x="519" y="98"/>
                  </a:moveTo>
                  <a:lnTo>
                    <a:pt x="391" y="0"/>
                  </a:lnTo>
                  <a:lnTo>
                    <a:pt x="0" y="251"/>
                  </a:lnTo>
                  <a:lnTo>
                    <a:pt x="131" y="363"/>
                  </a:lnTo>
                  <a:lnTo>
                    <a:pt x="519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35">
              <a:extLst>
                <a:ext uri="{FF2B5EF4-FFF2-40B4-BE49-F238E27FC236}">
                  <a16:creationId xmlns:a16="http://schemas.microsoft.com/office/drawing/2014/main" id="{497AC779-4C40-4B19-87F6-47423E4D27C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0934701" y="404813"/>
              <a:ext cx="279400" cy="466725"/>
            </a:xfrm>
            <a:custGeom>
              <a:avLst/>
              <a:gdLst>
                <a:gd name="T0" fmla="*/ 781 w 781"/>
                <a:gd name="T1" fmla="*/ 1109 h 1303"/>
                <a:gd name="T2" fmla="*/ 277 w 781"/>
                <a:gd name="T3" fmla="*/ 0 h 1303"/>
                <a:gd name="T4" fmla="*/ 0 w 781"/>
                <a:gd name="T5" fmla="*/ 9 h 1303"/>
                <a:gd name="T6" fmla="*/ 507 w 781"/>
                <a:gd name="T7" fmla="*/ 1303 h 1303"/>
                <a:gd name="T8" fmla="*/ 781 w 781"/>
                <a:gd name="T9" fmla="*/ 1109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1" h="1303">
                  <a:moveTo>
                    <a:pt x="781" y="1109"/>
                  </a:moveTo>
                  <a:lnTo>
                    <a:pt x="277" y="0"/>
                  </a:lnTo>
                  <a:lnTo>
                    <a:pt x="0" y="9"/>
                  </a:lnTo>
                  <a:lnTo>
                    <a:pt x="507" y="1303"/>
                  </a:lnTo>
                  <a:lnTo>
                    <a:pt x="781" y="11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236">
              <a:extLst>
                <a:ext uri="{FF2B5EF4-FFF2-40B4-BE49-F238E27FC236}">
                  <a16:creationId xmlns:a16="http://schemas.microsoft.com/office/drawing/2014/main" id="{E425B72E-12D6-4437-9F67-D0D45BDB1F5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628063" y="541338"/>
              <a:ext cx="247650" cy="368300"/>
            </a:xfrm>
            <a:custGeom>
              <a:avLst/>
              <a:gdLst>
                <a:gd name="T0" fmla="*/ 401 w 694"/>
                <a:gd name="T1" fmla="*/ 191 h 1024"/>
                <a:gd name="T2" fmla="*/ 376 w 694"/>
                <a:gd name="T3" fmla="*/ 466 h 1024"/>
                <a:gd name="T4" fmla="*/ 241 w 694"/>
                <a:gd name="T5" fmla="*/ 306 h 1024"/>
                <a:gd name="T6" fmla="*/ 0 w 694"/>
                <a:gd name="T7" fmla="*/ 479 h 1024"/>
                <a:gd name="T8" fmla="*/ 281 w 694"/>
                <a:gd name="T9" fmla="*/ 710 h 1024"/>
                <a:gd name="T10" fmla="*/ 361 w 694"/>
                <a:gd name="T11" fmla="*/ 1024 h 1024"/>
                <a:gd name="T12" fmla="*/ 694 w 694"/>
                <a:gd name="T13" fmla="*/ 882 h 1024"/>
                <a:gd name="T14" fmla="*/ 600 w 694"/>
                <a:gd name="T15" fmla="*/ 539 h 1024"/>
                <a:gd name="T16" fmla="*/ 667 w 694"/>
                <a:gd name="T17" fmla="*/ 0 h 1024"/>
                <a:gd name="T18" fmla="*/ 401 w 694"/>
                <a:gd name="T19" fmla="*/ 191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4" h="1024">
                  <a:moveTo>
                    <a:pt x="401" y="191"/>
                  </a:moveTo>
                  <a:lnTo>
                    <a:pt x="376" y="466"/>
                  </a:lnTo>
                  <a:lnTo>
                    <a:pt x="241" y="306"/>
                  </a:lnTo>
                  <a:lnTo>
                    <a:pt x="0" y="479"/>
                  </a:lnTo>
                  <a:lnTo>
                    <a:pt x="281" y="710"/>
                  </a:lnTo>
                  <a:lnTo>
                    <a:pt x="361" y="1024"/>
                  </a:lnTo>
                  <a:lnTo>
                    <a:pt x="694" y="882"/>
                  </a:lnTo>
                  <a:lnTo>
                    <a:pt x="600" y="539"/>
                  </a:lnTo>
                  <a:lnTo>
                    <a:pt x="667" y="0"/>
                  </a:lnTo>
                  <a:lnTo>
                    <a:pt x="401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237">
              <a:extLst>
                <a:ext uri="{FF2B5EF4-FFF2-40B4-BE49-F238E27FC236}">
                  <a16:creationId xmlns:a16="http://schemas.microsoft.com/office/drawing/2014/main" id="{7217A65D-913E-439D-A164-E0381AC1C2D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9398001" y="30163"/>
              <a:ext cx="398463" cy="468313"/>
            </a:xfrm>
            <a:custGeom>
              <a:avLst/>
              <a:gdLst>
                <a:gd name="T0" fmla="*/ 695 w 1116"/>
                <a:gd name="T1" fmla="*/ 212 h 1309"/>
                <a:gd name="T2" fmla="*/ 221 w 1116"/>
                <a:gd name="T3" fmla="*/ 190 h 1309"/>
                <a:gd name="T4" fmla="*/ 102 w 1116"/>
                <a:gd name="T5" fmla="*/ 294 h 1309"/>
                <a:gd name="T6" fmla="*/ 0 w 1116"/>
                <a:gd name="T7" fmla="*/ 367 h 1309"/>
                <a:gd name="T8" fmla="*/ 890 w 1116"/>
                <a:gd name="T9" fmla="*/ 1309 h 1309"/>
                <a:gd name="T10" fmla="*/ 1035 w 1116"/>
                <a:gd name="T11" fmla="*/ 1247 h 1309"/>
                <a:gd name="T12" fmla="*/ 1116 w 1116"/>
                <a:gd name="T13" fmla="*/ 1076 h 1309"/>
                <a:gd name="T14" fmla="*/ 824 w 1116"/>
                <a:gd name="T15" fmla="*/ 789 h 1309"/>
                <a:gd name="T16" fmla="*/ 695 w 1116"/>
                <a:gd name="T17" fmla="*/ 212 h 1309"/>
                <a:gd name="T18" fmla="*/ 664 w 1116"/>
                <a:gd name="T19" fmla="*/ 545 h 1309"/>
                <a:gd name="T20" fmla="*/ 624 w 1116"/>
                <a:gd name="T21" fmla="*/ 594 h 1309"/>
                <a:gd name="T22" fmla="*/ 378 w 1116"/>
                <a:gd name="T23" fmla="*/ 353 h 1309"/>
                <a:gd name="T24" fmla="*/ 412 w 1116"/>
                <a:gd name="T25" fmla="*/ 319 h 1309"/>
                <a:gd name="T26" fmla="*/ 451 w 1116"/>
                <a:gd name="T27" fmla="*/ 310 h 1309"/>
                <a:gd name="T28" fmla="*/ 664 w 1116"/>
                <a:gd name="T29" fmla="*/ 472 h 1309"/>
                <a:gd name="T30" fmla="*/ 664 w 1116"/>
                <a:gd name="T31" fmla="*/ 545 h 1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6" h="1309">
                  <a:moveTo>
                    <a:pt x="695" y="212"/>
                  </a:moveTo>
                  <a:cubicBezTo>
                    <a:pt x="420" y="0"/>
                    <a:pt x="252" y="164"/>
                    <a:pt x="221" y="190"/>
                  </a:cubicBezTo>
                  <a:cubicBezTo>
                    <a:pt x="190" y="216"/>
                    <a:pt x="102" y="294"/>
                    <a:pt x="102" y="294"/>
                  </a:cubicBezTo>
                  <a:lnTo>
                    <a:pt x="0" y="367"/>
                  </a:lnTo>
                  <a:lnTo>
                    <a:pt x="890" y="1309"/>
                  </a:lnTo>
                  <a:lnTo>
                    <a:pt x="1035" y="1247"/>
                  </a:lnTo>
                  <a:lnTo>
                    <a:pt x="1116" y="1076"/>
                  </a:lnTo>
                  <a:lnTo>
                    <a:pt x="824" y="789"/>
                  </a:lnTo>
                  <a:cubicBezTo>
                    <a:pt x="942" y="617"/>
                    <a:pt x="1013" y="458"/>
                    <a:pt x="695" y="212"/>
                  </a:cubicBezTo>
                  <a:close/>
                  <a:moveTo>
                    <a:pt x="664" y="545"/>
                  </a:moveTo>
                  <a:cubicBezTo>
                    <a:pt x="647" y="569"/>
                    <a:pt x="624" y="594"/>
                    <a:pt x="624" y="594"/>
                  </a:cubicBezTo>
                  <a:lnTo>
                    <a:pt x="378" y="353"/>
                  </a:lnTo>
                  <a:cubicBezTo>
                    <a:pt x="378" y="353"/>
                    <a:pt x="396" y="332"/>
                    <a:pt x="412" y="319"/>
                  </a:cubicBezTo>
                  <a:cubicBezTo>
                    <a:pt x="421" y="312"/>
                    <a:pt x="432" y="309"/>
                    <a:pt x="451" y="310"/>
                  </a:cubicBezTo>
                  <a:cubicBezTo>
                    <a:pt x="502" y="312"/>
                    <a:pt x="627" y="408"/>
                    <a:pt x="664" y="472"/>
                  </a:cubicBezTo>
                  <a:cubicBezTo>
                    <a:pt x="682" y="503"/>
                    <a:pt x="678" y="526"/>
                    <a:pt x="664" y="5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238">
              <a:extLst>
                <a:ext uri="{FF2B5EF4-FFF2-40B4-BE49-F238E27FC236}">
                  <a16:creationId xmlns:a16="http://schemas.microsoft.com/office/drawing/2014/main" id="{075C0D38-18FF-4639-9E47-A25E04370012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9820276" y="6348413"/>
              <a:ext cx="265113" cy="141288"/>
            </a:xfrm>
            <a:custGeom>
              <a:avLst/>
              <a:gdLst>
                <a:gd name="T0" fmla="*/ 602 w 743"/>
                <a:gd name="T1" fmla="*/ 95 h 392"/>
                <a:gd name="T2" fmla="*/ 307 w 743"/>
                <a:gd name="T3" fmla="*/ 10 h 392"/>
                <a:gd name="T4" fmla="*/ 46 w 743"/>
                <a:gd name="T5" fmla="*/ 94 h 392"/>
                <a:gd name="T6" fmla="*/ 149 w 743"/>
                <a:gd name="T7" fmla="*/ 280 h 392"/>
                <a:gd name="T8" fmla="*/ 463 w 743"/>
                <a:gd name="T9" fmla="*/ 379 h 392"/>
                <a:gd name="T10" fmla="*/ 695 w 743"/>
                <a:gd name="T11" fmla="*/ 279 h 392"/>
                <a:gd name="T12" fmla="*/ 602 w 743"/>
                <a:gd name="T13" fmla="*/ 95 h 392"/>
                <a:gd name="T14" fmla="*/ 554 w 743"/>
                <a:gd name="T15" fmla="*/ 232 h 392"/>
                <a:gd name="T16" fmla="*/ 478 w 743"/>
                <a:gd name="T17" fmla="*/ 246 h 392"/>
                <a:gd name="T18" fmla="*/ 233 w 743"/>
                <a:gd name="T19" fmla="*/ 171 h 392"/>
                <a:gd name="T20" fmla="*/ 186 w 743"/>
                <a:gd name="T21" fmla="*/ 122 h 392"/>
                <a:gd name="T22" fmla="*/ 275 w 743"/>
                <a:gd name="T23" fmla="*/ 118 h 392"/>
                <a:gd name="T24" fmla="*/ 507 w 743"/>
                <a:gd name="T25" fmla="*/ 188 h 392"/>
                <a:gd name="T26" fmla="*/ 554 w 743"/>
                <a:gd name="T27" fmla="*/ 23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3" h="392">
                  <a:moveTo>
                    <a:pt x="602" y="95"/>
                  </a:moveTo>
                  <a:cubicBezTo>
                    <a:pt x="540" y="67"/>
                    <a:pt x="366" y="20"/>
                    <a:pt x="307" y="10"/>
                  </a:cubicBezTo>
                  <a:cubicBezTo>
                    <a:pt x="248" y="0"/>
                    <a:pt x="125" y="1"/>
                    <a:pt x="46" y="94"/>
                  </a:cubicBezTo>
                  <a:cubicBezTo>
                    <a:pt x="4" y="143"/>
                    <a:pt x="0" y="228"/>
                    <a:pt x="149" y="280"/>
                  </a:cubicBezTo>
                  <a:cubicBezTo>
                    <a:pt x="298" y="331"/>
                    <a:pt x="400" y="366"/>
                    <a:pt x="463" y="379"/>
                  </a:cubicBezTo>
                  <a:cubicBezTo>
                    <a:pt x="527" y="392"/>
                    <a:pt x="646" y="386"/>
                    <a:pt x="695" y="279"/>
                  </a:cubicBezTo>
                  <a:cubicBezTo>
                    <a:pt x="743" y="173"/>
                    <a:pt x="664" y="123"/>
                    <a:pt x="602" y="95"/>
                  </a:cubicBezTo>
                  <a:close/>
                  <a:moveTo>
                    <a:pt x="554" y="232"/>
                  </a:moveTo>
                  <a:cubicBezTo>
                    <a:pt x="542" y="254"/>
                    <a:pt x="507" y="252"/>
                    <a:pt x="478" y="246"/>
                  </a:cubicBezTo>
                  <a:cubicBezTo>
                    <a:pt x="450" y="240"/>
                    <a:pt x="259" y="181"/>
                    <a:pt x="233" y="171"/>
                  </a:cubicBezTo>
                  <a:cubicBezTo>
                    <a:pt x="206" y="162"/>
                    <a:pt x="167" y="144"/>
                    <a:pt x="186" y="122"/>
                  </a:cubicBezTo>
                  <a:cubicBezTo>
                    <a:pt x="206" y="99"/>
                    <a:pt x="252" y="111"/>
                    <a:pt x="275" y="118"/>
                  </a:cubicBezTo>
                  <a:cubicBezTo>
                    <a:pt x="298" y="125"/>
                    <a:pt x="489" y="181"/>
                    <a:pt x="507" y="188"/>
                  </a:cubicBezTo>
                  <a:cubicBezTo>
                    <a:pt x="526" y="194"/>
                    <a:pt x="565" y="210"/>
                    <a:pt x="554" y="2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239">
              <a:extLst>
                <a:ext uri="{FF2B5EF4-FFF2-40B4-BE49-F238E27FC236}">
                  <a16:creationId xmlns:a16="http://schemas.microsoft.com/office/drawing/2014/main" id="{DA659A00-AAA8-4A2C-8202-548D05C68C90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008188" y="3529013"/>
              <a:ext cx="381000" cy="658813"/>
            </a:xfrm>
            <a:custGeom>
              <a:avLst/>
              <a:gdLst>
                <a:gd name="T0" fmla="*/ 330 w 1062"/>
                <a:gd name="T1" fmla="*/ 722 h 1839"/>
                <a:gd name="T2" fmla="*/ 750 w 1062"/>
                <a:gd name="T3" fmla="*/ 1839 h 1839"/>
                <a:gd name="T4" fmla="*/ 1062 w 1062"/>
                <a:gd name="T5" fmla="*/ 1617 h 1839"/>
                <a:gd name="T6" fmla="*/ 648 w 1062"/>
                <a:gd name="T7" fmla="*/ 481 h 1839"/>
                <a:gd name="T8" fmla="*/ 835 w 1062"/>
                <a:gd name="T9" fmla="*/ 341 h 1839"/>
                <a:gd name="T10" fmla="*/ 727 w 1062"/>
                <a:gd name="T11" fmla="*/ 0 h 1839"/>
                <a:gd name="T12" fmla="*/ 0 w 1062"/>
                <a:gd name="T13" fmla="*/ 539 h 1839"/>
                <a:gd name="T14" fmla="*/ 131 w 1062"/>
                <a:gd name="T15" fmla="*/ 873 h 1839"/>
                <a:gd name="T16" fmla="*/ 330 w 1062"/>
                <a:gd name="T17" fmla="*/ 722 h 1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2" h="1839">
                  <a:moveTo>
                    <a:pt x="330" y="722"/>
                  </a:moveTo>
                  <a:lnTo>
                    <a:pt x="750" y="1839"/>
                  </a:lnTo>
                  <a:lnTo>
                    <a:pt x="1062" y="1617"/>
                  </a:lnTo>
                  <a:lnTo>
                    <a:pt x="648" y="481"/>
                  </a:lnTo>
                  <a:lnTo>
                    <a:pt x="835" y="341"/>
                  </a:lnTo>
                  <a:lnTo>
                    <a:pt x="727" y="0"/>
                  </a:lnTo>
                  <a:lnTo>
                    <a:pt x="0" y="539"/>
                  </a:lnTo>
                  <a:lnTo>
                    <a:pt x="131" y="873"/>
                  </a:lnTo>
                  <a:lnTo>
                    <a:pt x="330" y="7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240">
              <a:extLst>
                <a:ext uri="{FF2B5EF4-FFF2-40B4-BE49-F238E27FC236}">
                  <a16:creationId xmlns:a16="http://schemas.microsoft.com/office/drawing/2014/main" id="{2F3AD873-927D-4DF2-A6A5-DE20B8818B9B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404938" y="2751138"/>
              <a:ext cx="354013" cy="177800"/>
            </a:xfrm>
            <a:custGeom>
              <a:avLst/>
              <a:gdLst>
                <a:gd name="T0" fmla="*/ 260 w 987"/>
                <a:gd name="T1" fmla="*/ 0 h 498"/>
                <a:gd name="T2" fmla="*/ 0 w 987"/>
                <a:gd name="T3" fmla="*/ 227 h 498"/>
                <a:gd name="T4" fmla="*/ 200 w 987"/>
                <a:gd name="T5" fmla="*/ 304 h 498"/>
                <a:gd name="T6" fmla="*/ 268 w 987"/>
                <a:gd name="T7" fmla="*/ 234 h 498"/>
                <a:gd name="T8" fmla="*/ 910 w 987"/>
                <a:gd name="T9" fmla="*/ 498 h 498"/>
                <a:gd name="T10" fmla="*/ 987 w 987"/>
                <a:gd name="T11" fmla="*/ 334 h 498"/>
                <a:gd name="T12" fmla="*/ 368 w 987"/>
                <a:gd name="T13" fmla="*/ 124 h 498"/>
                <a:gd name="T14" fmla="*/ 432 w 987"/>
                <a:gd name="T15" fmla="*/ 54 h 498"/>
                <a:gd name="T16" fmla="*/ 260 w 987"/>
                <a:gd name="T17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7" h="498">
                  <a:moveTo>
                    <a:pt x="260" y="0"/>
                  </a:moveTo>
                  <a:lnTo>
                    <a:pt x="0" y="227"/>
                  </a:lnTo>
                  <a:lnTo>
                    <a:pt x="200" y="304"/>
                  </a:lnTo>
                  <a:lnTo>
                    <a:pt x="268" y="234"/>
                  </a:lnTo>
                  <a:lnTo>
                    <a:pt x="910" y="498"/>
                  </a:lnTo>
                  <a:lnTo>
                    <a:pt x="987" y="334"/>
                  </a:lnTo>
                  <a:lnTo>
                    <a:pt x="368" y="124"/>
                  </a:lnTo>
                  <a:lnTo>
                    <a:pt x="432" y="54"/>
                  </a:lnTo>
                  <a:lnTo>
                    <a:pt x="2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241">
              <a:extLst>
                <a:ext uri="{FF2B5EF4-FFF2-40B4-BE49-F238E27FC236}">
                  <a16:creationId xmlns:a16="http://schemas.microsoft.com/office/drawing/2014/main" id="{5F5C753B-68DA-4155-A4B8-72DB4139848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03201" y="249238"/>
              <a:ext cx="276225" cy="407988"/>
            </a:xfrm>
            <a:custGeom>
              <a:avLst/>
              <a:gdLst>
                <a:gd name="T0" fmla="*/ 446 w 771"/>
                <a:gd name="T1" fmla="*/ 212 h 1137"/>
                <a:gd name="T2" fmla="*/ 418 w 771"/>
                <a:gd name="T3" fmla="*/ 518 h 1137"/>
                <a:gd name="T4" fmla="*/ 267 w 771"/>
                <a:gd name="T5" fmla="*/ 340 h 1137"/>
                <a:gd name="T6" fmla="*/ 0 w 771"/>
                <a:gd name="T7" fmla="*/ 532 h 1137"/>
                <a:gd name="T8" fmla="*/ 312 w 771"/>
                <a:gd name="T9" fmla="*/ 789 h 1137"/>
                <a:gd name="T10" fmla="*/ 400 w 771"/>
                <a:gd name="T11" fmla="*/ 1137 h 1137"/>
                <a:gd name="T12" fmla="*/ 771 w 771"/>
                <a:gd name="T13" fmla="*/ 979 h 1137"/>
                <a:gd name="T14" fmla="*/ 666 w 771"/>
                <a:gd name="T15" fmla="*/ 598 h 1137"/>
                <a:gd name="T16" fmla="*/ 741 w 771"/>
                <a:gd name="T17" fmla="*/ 0 h 1137"/>
                <a:gd name="T18" fmla="*/ 446 w 771"/>
                <a:gd name="T19" fmla="*/ 212 h 1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1" h="1137">
                  <a:moveTo>
                    <a:pt x="446" y="212"/>
                  </a:moveTo>
                  <a:lnTo>
                    <a:pt x="418" y="518"/>
                  </a:lnTo>
                  <a:lnTo>
                    <a:pt x="267" y="340"/>
                  </a:lnTo>
                  <a:lnTo>
                    <a:pt x="0" y="532"/>
                  </a:lnTo>
                  <a:lnTo>
                    <a:pt x="312" y="789"/>
                  </a:lnTo>
                  <a:lnTo>
                    <a:pt x="400" y="1137"/>
                  </a:lnTo>
                  <a:lnTo>
                    <a:pt x="771" y="979"/>
                  </a:lnTo>
                  <a:lnTo>
                    <a:pt x="666" y="598"/>
                  </a:lnTo>
                  <a:lnTo>
                    <a:pt x="741" y="0"/>
                  </a:lnTo>
                  <a:lnTo>
                    <a:pt x="446" y="2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242">
              <a:extLst>
                <a:ext uri="{FF2B5EF4-FFF2-40B4-BE49-F238E27FC236}">
                  <a16:creationId xmlns:a16="http://schemas.microsoft.com/office/drawing/2014/main" id="{11C5741C-C4B5-4177-A51D-463E296C464B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008188" y="227013"/>
              <a:ext cx="381000" cy="660400"/>
            </a:xfrm>
            <a:custGeom>
              <a:avLst/>
              <a:gdLst>
                <a:gd name="T0" fmla="*/ 330 w 1062"/>
                <a:gd name="T1" fmla="*/ 722 h 1839"/>
                <a:gd name="T2" fmla="*/ 750 w 1062"/>
                <a:gd name="T3" fmla="*/ 1839 h 1839"/>
                <a:gd name="T4" fmla="*/ 1062 w 1062"/>
                <a:gd name="T5" fmla="*/ 1617 h 1839"/>
                <a:gd name="T6" fmla="*/ 648 w 1062"/>
                <a:gd name="T7" fmla="*/ 481 h 1839"/>
                <a:gd name="T8" fmla="*/ 835 w 1062"/>
                <a:gd name="T9" fmla="*/ 341 h 1839"/>
                <a:gd name="T10" fmla="*/ 727 w 1062"/>
                <a:gd name="T11" fmla="*/ 0 h 1839"/>
                <a:gd name="T12" fmla="*/ 0 w 1062"/>
                <a:gd name="T13" fmla="*/ 539 h 1839"/>
                <a:gd name="T14" fmla="*/ 131 w 1062"/>
                <a:gd name="T15" fmla="*/ 872 h 1839"/>
                <a:gd name="T16" fmla="*/ 330 w 1062"/>
                <a:gd name="T17" fmla="*/ 722 h 1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2" h="1839">
                  <a:moveTo>
                    <a:pt x="330" y="722"/>
                  </a:moveTo>
                  <a:lnTo>
                    <a:pt x="750" y="1839"/>
                  </a:lnTo>
                  <a:lnTo>
                    <a:pt x="1062" y="1617"/>
                  </a:lnTo>
                  <a:lnTo>
                    <a:pt x="648" y="481"/>
                  </a:lnTo>
                  <a:lnTo>
                    <a:pt x="835" y="341"/>
                  </a:lnTo>
                  <a:lnTo>
                    <a:pt x="727" y="0"/>
                  </a:lnTo>
                  <a:lnTo>
                    <a:pt x="0" y="539"/>
                  </a:lnTo>
                  <a:lnTo>
                    <a:pt x="131" y="872"/>
                  </a:lnTo>
                  <a:lnTo>
                    <a:pt x="330" y="7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243">
              <a:extLst>
                <a:ext uri="{FF2B5EF4-FFF2-40B4-BE49-F238E27FC236}">
                  <a16:creationId xmlns:a16="http://schemas.microsoft.com/office/drawing/2014/main" id="{271F42DB-C64B-4159-9EF8-EE90E93B094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36538" y="6184900"/>
              <a:ext cx="388938" cy="658813"/>
            </a:xfrm>
            <a:custGeom>
              <a:avLst/>
              <a:gdLst>
                <a:gd name="T0" fmla="*/ 418 w 1089"/>
                <a:gd name="T1" fmla="*/ 1030 h 1841"/>
                <a:gd name="T2" fmla="*/ 315 w 1089"/>
                <a:gd name="T3" fmla="*/ 557 h 1841"/>
                <a:gd name="T4" fmla="*/ 320 w 1089"/>
                <a:gd name="T5" fmla="*/ 553 h 1841"/>
                <a:gd name="T6" fmla="*/ 495 w 1089"/>
                <a:gd name="T7" fmla="*/ 970 h 1841"/>
                <a:gd name="T8" fmla="*/ 418 w 1089"/>
                <a:gd name="T9" fmla="*/ 1030 h 1841"/>
                <a:gd name="T10" fmla="*/ 276 w 1089"/>
                <a:gd name="T11" fmla="*/ 1841 h 1841"/>
                <a:gd name="T12" fmla="*/ 472 w 1089"/>
                <a:gd name="T13" fmla="*/ 1841 h 1841"/>
                <a:gd name="T14" fmla="*/ 586 w 1089"/>
                <a:gd name="T15" fmla="*/ 1761 h 1841"/>
                <a:gd name="T16" fmla="*/ 489 w 1089"/>
                <a:gd name="T17" fmla="*/ 1341 h 1841"/>
                <a:gd name="T18" fmla="*/ 609 w 1089"/>
                <a:gd name="T19" fmla="*/ 1248 h 1841"/>
                <a:gd name="T20" fmla="*/ 767 w 1089"/>
                <a:gd name="T21" fmla="*/ 1633 h 1841"/>
                <a:gd name="T22" fmla="*/ 1089 w 1089"/>
                <a:gd name="T23" fmla="*/ 1405 h 1841"/>
                <a:gd name="T24" fmla="*/ 425 w 1089"/>
                <a:gd name="T25" fmla="*/ 0 h 1841"/>
                <a:gd name="T26" fmla="*/ 0 w 1089"/>
                <a:gd name="T27" fmla="*/ 316 h 1841"/>
                <a:gd name="T28" fmla="*/ 276 w 1089"/>
                <a:gd name="T29" fmla="*/ 1841 h 1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9" h="1841">
                  <a:moveTo>
                    <a:pt x="418" y="1030"/>
                  </a:moveTo>
                  <a:lnTo>
                    <a:pt x="315" y="557"/>
                  </a:lnTo>
                  <a:lnTo>
                    <a:pt x="320" y="553"/>
                  </a:lnTo>
                  <a:lnTo>
                    <a:pt x="495" y="970"/>
                  </a:lnTo>
                  <a:lnTo>
                    <a:pt x="418" y="1030"/>
                  </a:lnTo>
                  <a:close/>
                  <a:moveTo>
                    <a:pt x="276" y="1841"/>
                  </a:moveTo>
                  <a:lnTo>
                    <a:pt x="472" y="1841"/>
                  </a:lnTo>
                  <a:lnTo>
                    <a:pt x="586" y="1761"/>
                  </a:lnTo>
                  <a:lnTo>
                    <a:pt x="489" y="1341"/>
                  </a:lnTo>
                  <a:lnTo>
                    <a:pt x="609" y="1248"/>
                  </a:lnTo>
                  <a:lnTo>
                    <a:pt x="767" y="1633"/>
                  </a:lnTo>
                  <a:lnTo>
                    <a:pt x="1089" y="1405"/>
                  </a:lnTo>
                  <a:lnTo>
                    <a:pt x="425" y="0"/>
                  </a:lnTo>
                  <a:lnTo>
                    <a:pt x="0" y="316"/>
                  </a:lnTo>
                  <a:lnTo>
                    <a:pt x="276" y="18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244">
              <a:extLst>
                <a:ext uri="{FF2B5EF4-FFF2-40B4-BE49-F238E27FC236}">
                  <a16:creationId xmlns:a16="http://schemas.microsoft.com/office/drawing/2014/main" id="{F3E068AD-A28E-4C34-B8EB-40A69B22193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527176" y="5969000"/>
              <a:ext cx="296863" cy="155575"/>
            </a:xfrm>
            <a:custGeom>
              <a:avLst/>
              <a:gdLst>
                <a:gd name="T0" fmla="*/ 668 w 825"/>
                <a:gd name="T1" fmla="*/ 104 h 435"/>
                <a:gd name="T2" fmla="*/ 341 w 825"/>
                <a:gd name="T3" fmla="*/ 10 h 435"/>
                <a:gd name="T4" fmla="*/ 50 w 825"/>
                <a:gd name="T5" fmla="*/ 104 h 435"/>
                <a:gd name="T6" fmla="*/ 165 w 825"/>
                <a:gd name="T7" fmla="*/ 310 h 435"/>
                <a:gd name="T8" fmla="*/ 514 w 825"/>
                <a:gd name="T9" fmla="*/ 420 h 435"/>
                <a:gd name="T10" fmla="*/ 771 w 825"/>
                <a:gd name="T11" fmla="*/ 310 h 435"/>
                <a:gd name="T12" fmla="*/ 668 w 825"/>
                <a:gd name="T13" fmla="*/ 104 h 435"/>
                <a:gd name="T14" fmla="*/ 615 w 825"/>
                <a:gd name="T15" fmla="*/ 257 h 435"/>
                <a:gd name="T16" fmla="*/ 531 w 825"/>
                <a:gd name="T17" fmla="*/ 272 h 435"/>
                <a:gd name="T18" fmla="*/ 258 w 825"/>
                <a:gd name="T19" fmla="*/ 189 h 435"/>
                <a:gd name="T20" fmla="*/ 207 w 825"/>
                <a:gd name="T21" fmla="*/ 134 h 435"/>
                <a:gd name="T22" fmla="*/ 305 w 825"/>
                <a:gd name="T23" fmla="*/ 130 h 435"/>
                <a:gd name="T24" fmla="*/ 563 w 825"/>
                <a:gd name="T25" fmla="*/ 208 h 435"/>
                <a:gd name="T26" fmla="*/ 615 w 825"/>
                <a:gd name="T27" fmla="*/ 257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5" h="435">
                  <a:moveTo>
                    <a:pt x="668" y="104"/>
                  </a:moveTo>
                  <a:cubicBezTo>
                    <a:pt x="599" y="73"/>
                    <a:pt x="407" y="21"/>
                    <a:pt x="341" y="10"/>
                  </a:cubicBezTo>
                  <a:cubicBezTo>
                    <a:pt x="275" y="0"/>
                    <a:pt x="139" y="0"/>
                    <a:pt x="50" y="104"/>
                  </a:cubicBezTo>
                  <a:cubicBezTo>
                    <a:pt x="4" y="158"/>
                    <a:pt x="0" y="253"/>
                    <a:pt x="165" y="310"/>
                  </a:cubicBezTo>
                  <a:cubicBezTo>
                    <a:pt x="331" y="367"/>
                    <a:pt x="443" y="405"/>
                    <a:pt x="514" y="420"/>
                  </a:cubicBezTo>
                  <a:cubicBezTo>
                    <a:pt x="585" y="435"/>
                    <a:pt x="718" y="428"/>
                    <a:pt x="771" y="310"/>
                  </a:cubicBezTo>
                  <a:cubicBezTo>
                    <a:pt x="825" y="191"/>
                    <a:pt x="737" y="135"/>
                    <a:pt x="668" y="104"/>
                  </a:cubicBezTo>
                  <a:close/>
                  <a:moveTo>
                    <a:pt x="615" y="257"/>
                  </a:moveTo>
                  <a:cubicBezTo>
                    <a:pt x="602" y="282"/>
                    <a:pt x="562" y="279"/>
                    <a:pt x="531" y="272"/>
                  </a:cubicBezTo>
                  <a:cubicBezTo>
                    <a:pt x="500" y="266"/>
                    <a:pt x="288" y="200"/>
                    <a:pt x="258" y="189"/>
                  </a:cubicBezTo>
                  <a:cubicBezTo>
                    <a:pt x="229" y="179"/>
                    <a:pt x="185" y="159"/>
                    <a:pt x="207" y="134"/>
                  </a:cubicBezTo>
                  <a:cubicBezTo>
                    <a:pt x="229" y="109"/>
                    <a:pt x="280" y="122"/>
                    <a:pt x="305" y="130"/>
                  </a:cubicBezTo>
                  <a:cubicBezTo>
                    <a:pt x="331" y="138"/>
                    <a:pt x="543" y="200"/>
                    <a:pt x="563" y="208"/>
                  </a:cubicBezTo>
                  <a:cubicBezTo>
                    <a:pt x="584" y="215"/>
                    <a:pt x="627" y="233"/>
                    <a:pt x="615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245">
              <a:extLst>
                <a:ext uri="{FF2B5EF4-FFF2-40B4-BE49-F238E27FC236}">
                  <a16:creationId xmlns:a16="http://schemas.microsoft.com/office/drawing/2014/main" id="{057CCE07-E276-4CBB-8FDB-1251BE36A326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320926" y="74613"/>
              <a:ext cx="390525" cy="704850"/>
            </a:xfrm>
            <a:custGeom>
              <a:avLst/>
              <a:gdLst>
                <a:gd name="T0" fmla="*/ 586 w 1089"/>
                <a:gd name="T1" fmla="*/ 1760 h 1964"/>
                <a:gd name="T2" fmla="*/ 490 w 1089"/>
                <a:gd name="T3" fmla="*/ 1340 h 1964"/>
                <a:gd name="T4" fmla="*/ 609 w 1089"/>
                <a:gd name="T5" fmla="*/ 1248 h 1964"/>
                <a:gd name="T6" fmla="*/ 767 w 1089"/>
                <a:gd name="T7" fmla="*/ 1633 h 1964"/>
                <a:gd name="T8" fmla="*/ 1089 w 1089"/>
                <a:gd name="T9" fmla="*/ 1404 h 1964"/>
                <a:gd name="T10" fmla="*/ 425 w 1089"/>
                <a:gd name="T11" fmla="*/ 0 h 1964"/>
                <a:gd name="T12" fmla="*/ 0 w 1089"/>
                <a:gd name="T13" fmla="*/ 315 h 1964"/>
                <a:gd name="T14" fmla="*/ 298 w 1089"/>
                <a:gd name="T15" fmla="*/ 1964 h 1964"/>
                <a:gd name="T16" fmla="*/ 586 w 1089"/>
                <a:gd name="T17" fmla="*/ 1760 h 1964"/>
                <a:gd name="T18" fmla="*/ 320 w 1089"/>
                <a:gd name="T19" fmla="*/ 553 h 1964"/>
                <a:gd name="T20" fmla="*/ 495 w 1089"/>
                <a:gd name="T21" fmla="*/ 970 h 1964"/>
                <a:gd name="T22" fmla="*/ 418 w 1089"/>
                <a:gd name="T23" fmla="*/ 1030 h 1964"/>
                <a:gd name="T24" fmla="*/ 316 w 1089"/>
                <a:gd name="T25" fmla="*/ 557 h 1964"/>
                <a:gd name="T26" fmla="*/ 320 w 1089"/>
                <a:gd name="T27" fmla="*/ 553 h 1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89" h="1964">
                  <a:moveTo>
                    <a:pt x="586" y="1760"/>
                  </a:moveTo>
                  <a:lnTo>
                    <a:pt x="490" y="1340"/>
                  </a:lnTo>
                  <a:lnTo>
                    <a:pt x="609" y="1248"/>
                  </a:lnTo>
                  <a:lnTo>
                    <a:pt x="767" y="1633"/>
                  </a:lnTo>
                  <a:lnTo>
                    <a:pt x="1089" y="1404"/>
                  </a:lnTo>
                  <a:lnTo>
                    <a:pt x="425" y="0"/>
                  </a:lnTo>
                  <a:lnTo>
                    <a:pt x="0" y="315"/>
                  </a:lnTo>
                  <a:lnTo>
                    <a:pt x="298" y="1964"/>
                  </a:lnTo>
                  <a:lnTo>
                    <a:pt x="586" y="1760"/>
                  </a:lnTo>
                  <a:close/>
                  <a:moveTo>
                    <a:pt x="320" y="553"/>
                  </a:moveTo>
                  <a:lnTo>
                    <a:pt x="495" y="970"/>
                  </a:lnTo>
                  <a:lnTo>
                    <a:pt x="418" y="1030"/>
                  </a:lnTo>
                  <a:lnTo>
                    <a:pt x="316" y="557"/>
                  </a:lnTo>
                  <a:lnTo>
                    <a:pt x="320" y="5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246">
              <a:extLst>
                <a:ext uri="{FF2B5EF4-FFF2-40B4-BE49-F238E27FC236}">
                  <a16:creationId xmlns:a16="http://schemas.microsoft.com/office/drawing/2014/main" id="{4BDD39B2-429E-44EA-A2EC-45D62DF942B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058863" y="6283325"/>
              <a:ext cx="442913" cy="520700"/>
            </a:xfrm>
            <a:custGeom>
              <a:avLst/>
              <a:gdLst>
                <a:gd name="T0" fmla="*/ 772 w 1239"/>
                <a:gd name="T1" fmla="*/ 237 h 1455"/>
                <a:gd name="T2" fmla="*/ 245 w 1239"/>
                <a:gd name="T3" fmla="*/ 212 h 1455"/>
                <a:gd name="T4" fmla="*/ 113 w 1239"/>
                <a:gd name="T5" fmla="*/ 327 h 1455"/>
                <a:gd name="T6" fmla="*/ 0 w 1239"/>
                <a:gd name="T7" fmla="*/ 408 h 1455"/>
                <a:gd name="T8" fmla="*/ 989 w 1239"/>
                <a:gd name="T9" fmla="*/ 1455 h 1455"/>
                <a:gd name="T10" fmla="*/ 1149 w 1239"/>
                <a:gd name="T11" fmla="*/ 1387 h 1455"/>
                <a:gd name="T12" fmla="*/ 1239 w 1239"/>
                <a:gd name="T13" fmla="*/ 1196 h 1455"/>
                <a:gd name="T14" fmla="*/ 915 w 1239"/>
                <a:gd name="T15" fmla="*/ 878 h 1455"/>
                <a:gd name="T16" fmla="*/ 772 w 1239"/>
                <a:gd name="T17" fmla="*/ 237 h 1455"/>
                <a:gd name="T18" fmla="*/ 737 w 1239"/>
                <a:gd name="T19" fmla="*/ 607 h 1455"/>
                <a:gd name="T20" fmla="*/ 693 w 1239"/>
                <a:gd name="T21" fmla="*/ 661 h 1455"/>
                <a:gd name="T22" fmla="*/ 419 w 1239"/>
                <a:gd name="T23" fmla="*/ 393 h 1455"/>
                <a:gd name="T24" fmla="*/ 457 w 1239"/>
                <a:gd name="T25" fmla="*/ 355 h 1455"/>
                <a:gd name="T26" fmla="*/ 501 w 1239"/>
                <a:gd name="T27" fmla="*/ 345 h 1455"/>
                <a:gd name="T28" fmla="*/ 738 w 1239"/>
                <a:gd name="T29" fmla="*/ 526 h 1455"/>
                <a:gd name="T30" fmla="*/ 737 w 1239"/>
                <a:gd name="T31" fmla="*/ 607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9" h="1455">
                  <a:moveTo>
                    <a:pt x="772" y="237"/>
                  </a:moveTo>
                  <a:cubicBezTo>
                    <a:pt x="466" y="0"/>
                    <a:pt x="279" y="183"/>
                    <a:pt x="245" y="212"/>
                  </a:cubicBezTo>
                  <a:cubicBezTo>
                    <a:pt x="210" y="241"/>
                    <a:pt x="113" y="327"/>
                    <a:pt x="113" y="327"/>
                  </a:cubicBezTo>
                  <a:lnTo>
                    <a:pt x="0" y="408"/>
                  </a:lnTo>
                  <a:lnTo>
                    <a:pt x="989" y="1455"/>
                  </a:lnTo>
                  <a:lnTo>
                    <a:pt x="1149" y="1387"/>
                  </a:lnTo>
                  <a:lnTo>
                    <a:pt x="1239" y="1196"/>
                  </a:lnTo>
                  <a:lnTo>
                    <a:pt x="915" y="878"/>
                  </a:lnTo>
                  <a:cubicBezTo>
                    <a:pt x="1046" y="686"/>
                    <a:pt x="1125" y="510"/>
                    <a:pt x="772" y="237"/>
                  </a:cubicBezTo>
                  <a:close/>
                  <a:moveTo>
                    <a:pt x="737" y="607"/>
                  </a:moveTo>
                  <a:cubicBezTo>
                    <a:pt x="718" y="633"/>
                    <a:pt x="693" y="661"/>
                    <a:pt x="693" y="661"/>
                  </a:cubicBezTo>
                  <a:lnTo>
                    <a:pt x="419" y="393"/>
                  </a:lnTo>
                  <a:cubicBezTo>
                    <a:pt x="419" y="393"/>
                    <a:pt x="439" y="370"/>
                    <a:pt x="457" y="355"/>
                  </a:cubicBezTo>
                  <a:cubicBezTo>
                    <a:pt x="467" y="347"/>
                    <a:pt x="480" y="344"/>
                    <a:pt x="501" y="345"/>
                  </a:cubicBezTo>
                  <a:cubicBezTo>
                    <a:pt x="558" y="348"/>
                    <a:pt x="696" y="454"/>
                    <a:pt x="738" y="526"/>
                  </a:cubicBezTo>
                  <a:cubicBezTo>
                    <a:pt x="758" y="560"/>
                    <a:pt x="753" y="586"/>
                    <a:pt x="737" y="6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247">
              <a:extLst>
                <a:ext uri="{FF2B5EF4-FFF2-40B4-BE49-F238E27FC236}">
                  <a16:creationId xmlns:a16="http://schemas.microsoft.com/office/drawing/2014/main" id="{24B32338-0087-447B-B464-989D4EFD9120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527176" y="2667000"/>
              <a:ext cx="296863" cy="155575"/>
            </a:xfrm>
            <a:custGeom>
              <a:avLst/>
              <a:gdLst>
                <a:gd name="T0" fmla="*/ 668 w 825"/>
                <a:gd name="T1" fmla="*/ 105 h 435"/>
                <a:gd name="T2" fmla="*/ 341 w 825"/>
                <a:gd name="T3" fmla="*/ 11 h 435"/>
                <a:gd name="T4" fmla="*/ 50 w 825"/>
                <a:gd name="T5" fmla="*/ 104 h 435"/>
                <a:gd name="T6" fmla="*/ 165 w 825"/>
                <a:gd name="T7" fmla="*/ 310 h 435"/>
                <a:gd name="T8" fmla="*/ 514 w 825"/>
                <a:gd name="T9" fmla="*/ 421 h 435"/>
                <a:gd name="T10" fmla="*/ 771 w 825"/>
                <a:gd name="T11" fmla="*/ 310 h 435"/>
                <a:gd name="T12" fmla="*/ 668 w 825"/>
                <a:gd name="T13" fmla="*/ 105 h 435"/>
                <a:gd name="T14" fmla="*/ 615 w 825"/>
                <a:gd name="T15" fmla="*/ 258 h 435"/>
                <a:gd name="T16" fmla="*/ 531 w 825"/>
                <a:gd name="T17" fmla="*/ 273 h 435"/>
                <a:gd name="T18" fmla="*/ 258 w 825"/>
                <a:gd name="T19" fmla="*/ 190 h 435"/>
                <a:gd name="T20" fmla="*/ 207 w 825"/>
                <a:gd name="T21" fmla="*/ 135 h 435"/>
                <a:gd name="T22" fmla="*/ 305 w 825"/>
                <a:gd name="T23" fmla="*/ 131 h 435"/>
                <a:gd name="T24" fmla="*/ 563 w 825"/>
                <a:gd name="T25" fmla="*/ 208 h 435"/>
                <a:gd name="T26" fmla="*/ 615 w 825"/>
                <a:gd name="T27" fmla="*/ 258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5" h="435">
                  <a:moveTo>
                    <a:pt x="668" y="105"/>
                  </a:moveTo>
                  <a:cubicBezTo>
                    <a:pt x="599" y="74"/>
                    <a:pt x="407" y="22"/>
                    <a:pt x="341" y="11"/>
                  </a:cubicBezTo>
                  <a:cubicBezTo>
                    <a:pt x="275" y="0"/>
                    <a:pt x="139" y="1"/>
                    <a:pt x="50" y="104"/>
                  </a:cubicBezTo>
                  <a:cubicBezTo>
                    <a:pt x="4" y="159"/>
                    <a:pt x="0" y="253"/>
                    <a:pt x="165" y="310"/>
                  </a:cubicBezTo>
                  <a:cubicBezTo>
                    <a:pt x="331" y="367"/>
                    <a:pt x="443" y="406"/>
                    <a:pt x="514" y="421"/>
                  </a:cubicBezTo>
                  <a:cubicBezTo>
                    <a:pt x="585" y="435"/>
                    <a:pt x="718" y="429"/>
                    <a:pt x="771" y="310"/>
                  </a:cubicBezTo>
                  <a:cubicBezTo>
                    <a:pt x="825" y="191"/>
                    <a:pt x="737" y="136"/>
                    <a:pt x="668" y="105"/>
                  </a:cubicBezTo>
                  <a:close/>
                  <a:moveTo>
                    <a:pt x="615" y="258"/>
                  </a:moveTo>
                  <a:cubicBezTo>
                    <a:pt x="602" y="282"/>
                    <a:pt x="562" y="279"/>
                    <a:pt x="531" y="273"/>
                  </a:cubicBezTo>
                  <a:cubicBezTo>
                    <a:pt x="500" y="266"/>
                    <a:pt x="288" y="201"/>
                    <a:pt x="258" y="190"/>
                  </a:cubicBezTo>
                  <a:cubicBezTo>
                    <a:pt x="229" y="179"/>
                    <a:pt x="185" y="159"/>
                    <a:pt x="207" y="135"/>
                  </a:cubicBezTo>
                  <a:cubicBezTo>
                    <a:pt x="229" y="109"/>
                    <a:pt x="280" y="123"/>
                    <a:pt x="305" y="131"/>
                  </a:cubicBezTo>
                  <a:cubicBezTo>
                    <a:pt x="331" y="138"/>
                    <a:pt x="543" y="201"/>
                    <a:pt x="563" y="208"/>
                  </a:cubicBezTo>
                  <a:cubicBezTo>
                    <a:pt x="584" y="216"/>
                    <a:pt x="627" y="233"/>
                    <a:pt x="615" y="2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248">
              <a:extLst>
                <a:ext uri="{FF2B5EF4-FFF2-40B4-BE49-F238E27FC236}">
                  <a16:creationId xmlns:a16="http://schemas.microsoft.com/office/drawing/2014/main" id="{4D3CA672-C84F-46D8-9A0A-2775EFD17730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678113" y="36513"/>
              <a:ext cx="390525" cy="427038"/>
            </a:xfrm>
            <a:custGeom>
              <a:avLst/>
              <a:gdLst>
                <a:gd name="T0" fmla="*/ 968 w 1093"/>
                <a:gd name="T1" fmla="*/ 895 h 1190"/>
                <a:gd name="T2" fmla="*/ 1015 w 1093"/>
                <a:gd name="T3" fmla="*/ 584 h 1190"/>
                <a:gd name="T4" fmla="*/ 723 w 1093"/>
                <a:gd name="T5" fmla="*/ 188 h 1190"/>
                <a:gd name="T6" fmla="*/ 420 w 1093"/>
                <a:gd name="T7" fmla="*/ 13 h 1190"/>
                <a:gd name="T8" fmla="*/ 0 w 1093"/>
                <a:gd name="T9" fmla="*/ 13 h 1190"/>
                <a:gd name="T10" fmla="*/ 551 w 1093"/>
                <a:gd name="T11" fmla="*/ 1190 h 1190"/>
                <a:gd name="T12" fmla="*/ 968 w 1093"/>
                <a:gd name="T13" fmla="*/ 895 h 1190"/>
                <a:gd name="T14" fmla="*/ 505 w 1093"/>
                <a:gd name="T15" fmla="*/ 226 h 1190"/>
                <a:gd name="T16" fmla="*/ 746 w 1093"/>
                <a:gd name="T17" fmla="*/ 587 h 1190"/>
                <a:gd name="T18" fmla="*/ 751 w 1093"/>
                <a:gd name="T19" fmla="*/ 706 h 1190"/>
                <a:gd name="T20" fmla="*/ 679 w 1093"/>
                <a:gd name="T21" fmla="*/ 758 h 1190"/>
                <a:gd name="T22" fmla="*/ 342 w 1093"/>
                <a:gd name="T23" fmla="*/ 157 h 1190"/>
                <a:gd name="T24" fmla="*/ 505 w 1093"/>
                <a:gd name="T25" fmla="*/ 226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3" h="1190">
                  <a:moveTo>
                    <a:pt x="968" y="895"/>
                  </a:moveTo>
                  <a:cubicBezTo>
                    <a:pt x="1093" y="807"/>
                    <a:pt x="1053" y="655"/>
                    <a:pt x="1015" y="584"/>
                  </a:cubicBezTo>
                  <a:cubicBezTo>
                    <a:pt x="977" y="514"/>
                    <a:pt x="851" y="343"/>
                    <a:pt x="723" y="188"/>
                  </a:cubicBezTo>
                  <a:cubicBezTo>
                    <a:pt x="596" y="32"/>
                    <a:pt x="497" y="25"/>
                    <a:pt x="420" y="13"/>
                  </a:cubicBezTo>
                  <a:cubicBezTo>
                    <a:pt x="342" y="0"/>
                    <a:pt x="0" y="13"/>
                    <a:pt x="0" y="13"/>
                  </a:cubicBezTo>
                  <a:lnTo>
                    <a:pt x="551" y="1190"/>
                  </a:lnTo>
                  <a:lnTo>
                    <a:pt x="968" y="895"/>
                  </a:lnTo>
                  <a:close/>
                  <a:moveTo>
                    <a:pt x="505" y="226"/>
                  </a:moveTo>
                  <a:cubicBezTo>
                    <a:pt x="548" y="290"/>
                    <a:pt x="690" y="496"/>
                    <a:pt x="746" y="587"/>
                  </a:cubicBezTo>
                  <a:cubicBezTo>
                    <a:pt x="780" y="642"/>
                    <a:pt x="772" y="678"/>
                    <a:pt x="751" y="706"/>
                  </a:cubicBezTo>
                  <a:cubicBezTo>
                    <a:pt x="735" y="726"/>
                    <a:pt x="679" y="758"/>
                    <a:pt x="679" y="758"/>
                  </a:cubicBezTo>
                  <a:lnTo>
                    <a:pt x="342" y="157"/>
                  </a:lnTo>
                  <a:cubicBezTo>
                    <a:pt x="442" y="129"/>
                    <a:pt x="485" y="197"/>
                    <a:pt x="505" y="2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49">
              <a:extLst>
                <a:ext uri="{FF2B5EF4-FFF2-40B4-BE49-F238E27FC236}">
                  <a16:creationId xmlns:a16="http://schemas.microsoft.com/office/drawing/2014/main" id="{C3D9E2D6-64B0-4A34-B6C3-3787680B5FB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533651" y="42863"/>
              <a:ext cx="311150" cy="519113"/>
            </a:xfrm>
            <a:custGeom>
              <a:avLst/>
              <a:gdLst>
                <a:gd name="T0" fmla="*/ 868 w 868"/>
                <a:gd name="T1" fmla="*/ 1232 h 1448"/>
                <a:gd name="T2" fmla="*/ 308 w 868"/>
                <a:gd name="T3" fmla="*/ 0 h 1448"/>
                <a:gd name="T4" fmla="*/ 0 w 868"/>
                <a:gd name="T5" fmla="*/ 10 h 1448"/>
                <a:gd name="T6" fmla="*/ 563 w 868"/>
                <a:gd name="T7" fmla="*/ 1448 h 1448"/>
                <a:gd name="T8" fmla="*/ 868 w 868"/>
                <a:gd name="T9" fmla="*/ 1232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8" h="1448">
                  <a:moveTo>
                    <a:pt x="868" y="1232"/>
                  </a:moveTo>
                  <a:lnTo>
                    <a:pt x="308" y="0"/>
                  </a:lnTo>
                  <a:lnTo>
                    <a:pt x="0" y="10"/>
                  </a:lnTo>
                  <a:lnTo>
                    <a:pt x="563" y="1448"/>
                  </a:lnTo>
                  <a:lnTo>
                    <a:pt x="868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50">
              <a:extLst>
                <a:ext uri="{FF2B5EF4-FFF2-40B4-BE49-F238E27FC236}">
                  <a16:creationId xmlns:a16="http://schemas.microsoft.com/office/drawing/2014/main" id="{8039A6D5-4BB0-4981-86B6-03A293EC065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98451" y="4576763"/>
              <a:ext cx="350838" cy="633413"/>
            </a:xfrm>
            <a:custGeom>
              <a:avLst/>
              <a:gdLst>
                <a:gd name="T0" fmla="*/ 980 w 980"/>
                <a:gd name="T1" fmla="*/ 1264 h 1767"/>
                <a:gd name="T2" fmla="*/ 383 w 980"/>
                <a:gd name="T3" fmla="*/ 0 h 1767"/>
                <a:gd name="T4" fmla="*/ 0 w 980"/>
                <a:gd name="T5" fmla="*/ 284 h 1767"/>
                <a:gd name="T6" fmla="*/ 268 w 980"/>
                <a:gd name="T7" fmla="*/ 1767 h 1767"/>
                <a:gd name="T8" fmla="*/ 528 w 980"/>
                <a:gd name="T9" fmla="*/ 1584 h 1767"/>
                <a:gd name="T10" fmla="*/ 440 w 980"/>
                <a:gd name="T11" fmla="*/ 1206 h 1767"/>
                <a:gd name="T12" fmla="*/ 548 w 980"/>
                <a:gd name="T13" fmla="*/ 1123 h 1767"/>
                <a:gd name="T14" fmla="*/ 690 w 980"/>
                <a:gd name="T15" fmla="*/ 1469 h 1767"/>
                <a:gd name="T16" fmla="*/ 980 w 980"/>
                <a:gd name="T17" fmla="*/ 1264 h 1767"/>
                <a:gd name="T18" fmla="*/ 376 w 980"/>
                <a:gd name="T19" fmla="*/ 927 h 1767"/>
                <a:gd name="T20" fmla="*/ 284 w 980"/>
                <a:gd name="T21" fmla="*/ 501 h 1767"/>
                <a:gd name="T22" fmla="*/ 288 w 980"/>
                <a:gd name="T23" fmla="*/ 498 h 1767"/>
                <a:gd name="T24" fmla="*/ 445 w 980"/>
                <a:gd name="T25" fmla="*/ 873 h 1767"/>
                <a:gd name="T26" fmla="*/ 376 w 980"/>
                <a:gd name="T27" fmla="*/ 927 h 1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0" h="1767">
                  <a:moveTo>
                    <a:pt x="980" y="1264"/>
                  </a:moveTo>
                  <a:lnTo>
                    <a:pt x="383" y="0"/>
                  </a:lnTo>
                  <a:lnTo>
                    <a:pt x="0" y="284"/>
                  </a:lnTo>
                  <a:lnTo>
                    <a:pt x="268" y="1767"/>
                  </a:lnTo>
                  <a:lnTo>
                    <a:pt x="528" y="1584"/>
                  </a:lnTo>
                  <a:lnTo>
                    <a:pt x="440" y="1206"/>
                  </a:lnTo>
                  <a:lnTo>
                    <a:pt x="548" y="1123"/>
                  </a:lnTo>
                  <a:lnTo>
                    <a:pt x="690" y="1469"/>
                  </a:lnTo>
                  <a:lnTo>
                    <a:pt x="980" y="1264"/>
                  </a:lnTo>
                  <a:close/>
                  <a:moveTo>
                    <a:pt x="376" y="927"/>
                  </a:moveTo>
                  <a:lnTo>
                    <a:pt x="284" y="501"/>
                  </a:lnTo>
                  <a:lnTo>
                    <a:pt x="288" y="498"/>
                  </a:lnTo>
                  <a:lnTo>
                    <a:pt x="445" y="873"/>
                  </a:lnTo>
                  <a:lnTo>
                    <a:pt x="376" y="9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51">
              <a:extLst>
                <a:ext uri="{FF2B5EF4-FFF2-40B4-BE49-F238E27FC236}">
                  <a16:creationId xmlns:a16="http://schemas.microsoft.com/office/drawing/2014/main" id="{3DCD05A4-451D-4DD8-8510-18837531929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370263" y="25400"/>
              <a:ext cx="427038" cy="306388"/>
            </a:xfrm>
            <a:custGeom>
              <a:avLst/>
              <a:gdLst>
                <a:gd name="T0" fmla="*/ 359 w 1193"/>
                <a:gd name="T1" fmla="*/ 417 h 857"/>
                <a:gd name="T2" fmla="*/ 631 w 1193"/>
                <a:gd name="T3" fmla="*/ 404 h 857"/>
                <a:gd name="T4" fmla="*/ 895 w 1193"/>
                <a:gd name="T5" fmla="*/ 409 h 857"/>
                <a:gd name="T6" fmla="*/ 871 w 1193"/>
                <a:gd name="T7" fmla="*/ 486 h 857"/>
                <a:gd name="T8" fmla="*/ 772 w 1193"/>
                <a:gd name="T9" fmla="*/ 450 h 857"/>
                <a:gd name="T10" fmla="*/ 667 w 1193"/>
                <a:gd name="T11" fmla="*/ 620 h 857"/>
                <a:gd name="T12" fmla="*/ 1133 w 1193"/>
                <a:gd name="T13" fmla="*/ 539 h 857"/>
                <a:gd name="T14" fmla="*/ 962 w 1193"/>
                <a:gd name="T15" fmla="*/ 225 h 857"/>
                <a:gd name="T16" fmla="*/ 578 w 1193"/>
                <a:gd name="T17" fmla="*/ 230 h 857"/>
                <a:gd name="T18" fmla="*/ 340 w 1193"/>
                <a:gd name="T19" fmla="*/ 247 h 857"/>
                <a:gd name="T20" fmla="*/ 328 w 1193"/>
                <a:gd name="T21" fmla="*/ 202 h 857"/>
                <a:gd name="T22" fmla="*/ 420 w 1193"/>
                <a:gd name="T23" fmla="*/ 207 h 857"/>
                <a:gd name="T24" fmla="*/ 444 w 1193"/>
                <a:gd name="T25" fmla="*/ 218 h 857"/>
                <a:gd name="T26" fmla="*/ 546 w 1193"/>
                <a:gd name="T27" fmla="*/ 105 h 857"/>
                <a:gd name="T28" fmla="*/ 130 w 1193"/>
                <a:gd name="T29" fmla="*/ 151 h 857"/>
                <a:gd name="T30" fmla="*/ 359 w 1193"/>
                <a:gd name="T31" fmla="*/ 41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93" h="857">
                  <a:moveTo>
                    <a:pt x="359" y="417"/>
                  </a:moveTo>
                  <a:cubicBezTo>
                    <a:pt x="419" y="429"/>
                    <a:pt x="496" y="432"/>
                    <a:pt x="631" y="404"/>
                  </a:cubicBezTo>
                  <a:cubicBezTo>
                    <a:pt x="766" y="376"/>
                    <a:pt x="839" y="349"/>
                    <a:pt x="895" y="409"/>
                  </a:cubicBezTo>
                  <a:cubicBezTo>
                    <a:pt x="926" y="443"/>
                    <a:pt x="899" y="483"/>
                    <a:pt x="871" y="486"/>
                  </a:cubicBezTo>
                  <a:cubicBezTo>
                    <a:pt x="825" y="490"/>
                    <a:pt x="772" y="450"/>
                    <a:pt x="772" y="450"/>
                  </a:cubicBezTo>
                  <a:lnTo>
                    <a:pt x="667" y="620"/>
                  </a:lnTo>
                  <a:cubicBezTo>
                    <a:pt x="667" y="620"/>
                    <a:pt x="983" y="857"/>
                    <a:pt x="1133" y="539"/>
                  </a:cubicBezTo>
                  <a:cubicBezTo>
                    <a:pt x="1193" y="413"/>
                    <a:pt x="1126" y="283"/>
                    <a:pt x="962" y="225"/>
                  </a:cubicBezTo>
                  <a:cubicBezTo>
                    <a:pt x="811" y="171"/>
                    <a:pt x="630" y="218"/>
                    <a:pt x="578" y="230"/>
                  </a:cubicBezTo>
                  <a:cubicBezTo>
                    <a:pt x="538" y="240"/>
                    <a:pt x="397" y="276"/>
                    <a:pt x="340" y="247"/>
                  </a:cubicBezTo>
                  <a:cubicBezTo>
                    <a:pt x="308" y="231"/>
                    <a:pt x="312" y="213"/>
                    <a:pt x="328" y="202"/>
                  </a:cubicBezTo>
                  <a:cubicBezTo>
                    <a:pt x="348" y="189"/>
                    <a:pt x="383" y="193"/>
                    <a:pt x="420" y="207"/>
                  </a:cubicBezTo>
                  <a:cubicBezTo>
                    <a:pt x="430" y="211"/>
                    <a:pt x="444" y="218"/>
                    <a:pt x="444" y="218"/>
                  </a:cubicBezTo>
                  <a:lnTo>
                    <a:pt x="546" y="105"/>
                  </a:lnTo>
                  <a:cubicBezTo>
                    <a:pt x="521" y="89"/>
                    <a:pt x="280" y="0"/>
                    <a:pt x="130" y="151"/>
                  </a:cubicBezTo>
                  <a:cubicBezTo>
                    <a:pt x="0" y="280"/>
                    <a:pt x="273" y="401"/>
                    <a:pt x="35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52">
              <a:extLst>
                <a:ext uri="{FF2B5EF4-FFF2-40B4-BE49-F238E27FC236}">
                  <a16:creationId xmlns:a16="http://schemas.microsoft.com/office/drawing/2014/main" id="{47693C62-0420-4647-8161-CDBDE3C134F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244601" y="6234113"/>
              <a:ext cx="385763" cy="304800"/>
            </a:xfrm>
            <a:custGeom>
              <a:avLst/>
              <a:gdLst>
                <a:gd name="T0" fmla="*/ 0 w 1079"/>
                <a:gd name="T1" fmla="*/ 110 h 848"/>
                <a:gd name="T2" fmla="*/ 950 w 1079"/>
                <a:gd name="T3" fmla="*/ 848 h 848"/>
                <a:gd name="T4" fmla="*/ 1079 w 1079"/>
                <a:gd name="T5" fmla="*/ 576 h 848"/>
                <a:gd name="T6" fmla="*/ 125 w 1079"/>
                <a:gd name="T7" fmla="*/ 0 h 848"/>
                <a:gd name="T8" fmla="*/ 0 w 1079"/>
                <a:gd name="T9" fmla="*/ 11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848">
                  <a:moveTo>
                    <a:pt x="0" y="110"/>
                  </a:moveTo>
                  <a:lnTo>
                    <a:pt x="950" y="848"/>
                  </a:lnTo>
                  <a:lnTo>
                    <a:pt x="1079" y="576"/>
                  </a:lnTo>
                  <a:lnTo>
                    <a:pt x="125" y="0"/>
                  </a:lnTo>
                  <a:lnTo>
                    <a:pt x="0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53">
              <a:extLst>
                <a:ext uri="{FF2B5EF4-FFF2-40B4-BE49-F238E27FC236}">
                  <a16:creationId xmlns:a16="http://schemas.microsoft.com/office/drawing/2014/main" id="{2F2FF892-C9F1-441C-98BB-8B2111A21496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69876" y="1876425"/>
              <a:ext cx="247650" cy="366713"/>
            </a:xfrm>
            <a:custGeom>
              <a:avLst/>
              <a:gdLst>
                <a:gd name="T0" fmla="*/ 401 w 694"/>
                <a:gd name="T1" fmla="*/ 190 h 1023"/>
                <a:gd name="T2" fmla="*/ 376 w 694"/>
                <a:gd name="T3" fmla="*/ 466 h 1023"/>
                <a:gd name="T4" fmla="*/ 241 w 694"/>
                <a:gd name="T5" fmla="*/ 305 h 1023"/>
                <a:gd name="T6" fmla="*/ 0 w 694"/>
                <a:gd name="T7" fmla="*/ 478 h 1023"/>
                <a:gd name="T8" fmla="*/ 281 w 694"/>
                <a:gd name="T9" fmla="*/ 710 h 1023"/>
                <a:gd name="T10" fmla="*/ 361 w 694"/>
                <a:gd name="T11" fmla="*/ 1023 h 1023"/>
                <a:gd name="T12" fmla="*/ 694 w 694"/>
                <a:gd name="T13" fmla="*/ 881 h 1023"/>
                <a:gd name="T14" fmla="*/ 600 w 694"/>
                <a:gd name="T15" fmla="*/ 538 h 1023"/>
                <a:gd name="T16" fmla="*/ 667 w 694"/>
                <a:gd name="T17" fmla="*/ 0 h 1023"/>
                <a:gd name="T18" fmla="*/ 401 w 694"/>
                <a:gd name="T19" fmla="*/ 190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4" h="1023">
                  <a:moveTo>
                    <a:pt x="401" y="190"/>
                  </a:moveTo>
                  <a:lnTo>
                    <a:pt x="376" y="466"/>
                  </a:lnTo>
                  <a:lnTo>
                    <a:pt x="241" y="305"/>
                  </a:lnTo>
                  <a:lnTo>
                    <a:pt x="0" y="478"/>
                  </a:lnTo>
                  <a:lnTo>
                    <a:pt x="281" y="710"/>
                  </a:lnTo>
                  <a:lnTo>
                    <a:pt x="361" y="1023"/>
                  </a:lnTo>
                  <a:lnTo>
                    <a:pt x="694" y="881"/>
                  </a:lnTo>
                  <a:lnTo>
                    <a:pt x="600" y="538"/>
                  </a:lnTo>
                  <a:lnTo>
                    <a:pt x="667" y="0"/>
                  </a:lnTo>
                  <a:lnTo>
                    <a:pt x="401" y="1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4">
              <a:extLst>
                <a:ext uri="{FF2B5EF4-FFF2-40B4-BE49-F238E27FC236}">
                  <a16:creationId xmlns:a16="http://schemas.microsoft.com/office/drawing/2014/main" id="{9BCED0D2-ABE1-40DF-AE51-610201A84A80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22326" y="1179513"/>
              <a:ext cx="358775" cy="292100"/>
            </a:xfrm>
            <a:custGeom>
              <a:avLst/>
              <a:gdLst>
                <a:gd name="T0" fmla="*/ 468 w 1000"/>
                <a:gd name="T1" fmla="*/ 0 h 818"/>
                <a:gd name="T2" fmla="*/ 227 w 1000"/>
                <a:gd name="T3" fmla="*/ 157 h 818"/>
                <a:gd name="T4" fmla="*/ 0 w 1000"/>
                <a:gd name="T5" fmla="*/ 165 h 818"/>
                <a:gd name="T6" fmla="*/ 530 w 1000"/>
                <a:gd name="T7" fmla="*/ 818 h 818"/>
                <a:gd name="T8" fmla="*/ 659 w 1000"/>
                <a:gd name="T9" fmla="*/ 726 h 818"/>
                <a:gd name="T10" fmla="*/ 1000 w 1000"/>
                <a:gd name="T11" fmla="*/ 446 h 818"/>
                <a:gd name="T12" fmla="*/ 875 w 1000"/>
                <a:gd name="T13" fmla="*/ 339 h 818"/>
                <a:gd name="T14" fmla="*/ 585 w 1000"/>
                <a:gd name="T15" fmla="*/ 540 h 818"/>
                <a:gd name="T16" fmla="*/ 505 w 1000"/>
                <a:gd name="T17" fmla="*/ 461 h 818"/>
                <a:gd name="T18" fmla="*/ 768 w 1000"/>
                <a:gd name="T19" fmla="*/ 285 h 818"/>
                <a:gd name="T20" fmla="*/ 640 w 1000"/>
                <a:gd name="T21" fmla="*/ 171 h 818"/>
                <a:gd name="T22" fmla="*/ 375 w 1000"/>
                <a:gd name="T23" fmla="*/ 337 h 818"/>
                <a:gd name="T24" fmla="*/ 305 w 1000"/>
                <a:gd name="T25" fmla="*/ 261 h 818"/>
                <a:gd name="T26" fmla="*/ 572 w 1000"/>
                <a:gd name="T27" fmla="*/ 93 h 818"/>
                <a:gd name="T28" fmla="*/ 468 w 1000"/>
                <a:gd name="T29" fmla="*/ 0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0" h="818">
                  <a:moveTo>
                    <a:pt x="468" y="0"/>
                  </a:moveTo>
                  <a:lnTo>
                    <a:pt x="227" y="157"/>
                  </a:lnTo>
                  <a:lnTo>
                    <a:pt x="0" y="165"/>
                  </a:lnTo>
                  <a:lnTo>
                    <a:pt x="530" y="818"/>
                  </a:lnTo>
                  <a:lnTo>
                    <a:pt x="659" y="726"/>
                  </a:lnTo>
                  <a:lnTo>
                    <a:pt x="1000" y="446"/>
                  </a:lnTo>
                  <a:lnTo>
                    <a:pt x="875" y="339"/>
                  </a:lnTo>
                  <a:lnTo>
                    <a:pt x="585" y="540"/>
                  </a:lnTo>
                  <a:lnTo>
                    <a:pt x="505" y="461"/>
                  </a:lnTo>
                  <a:lnTo>
                    <a:pt x="768" y="285"/>
                  </a:lnTo>
                  <a:lnTo>
                    <a:pt x="640" y="171"/>
                  </a:lnTo>
                  <a:lnTo>
                    <a:pt x="375" y="337"/>
                  </a:lnTo>
                  <a:lnTo>
                    <a:pt x="305" y="261"/>
                  </a:lnTo>
                  <a:lnTo>
                    <a:pt x="572" y="9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55">
              <a:extLst>
                <a:ext uri="{FF2B5EF4-FFF2-40B4-BE49-F238E27FC236}">
                  <a16:creationId xmlns:a16="http://schemas.microsoft.com/office/drawing/2014/main" id="{2A787DA4-05B0-4F76-A42F-4A5D6F7470E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49263" y="2849563"/>
              <a:ext cx="311150" cy="519113"/>
            </a:xfrm>
            <a:custGeom>
              <a:avLst/>
              <a:gdLst>
                <a:gd name="T0" fmla="*/ 868 w 868"/>
                <a:gd name="T1" fmla="*/ 1232 h 1448"/>
                <a:gd name="T2" fmla="*/ 308 w 868"/>
                <a:gd name="T3" fmla="*/ 0 h 1448"/>
                <a:gd name="T4" fmla="*/ 0 w 868"/>
                <a:gd name="T5" fmla="*/ 10 h 1448"/>
                <a:gd name="T6" fmla="*/ 563 w 868"/>
                <a:gd name="T7" fmla="*/ 1448 h 1448"/>
                <a:gd name="T8" fmla="*/ 868 w 868"/>
                <a:gd name="T9" fmla="*/ 1232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8" h="1448">
                  <a:moveTo>
                    <a:pt x="868" y="1232"/>
                  </a:moveTo>
                  <a:lnTo>
                    <a:pt x="308" y="0"/>
                  </a:lnTo>
                  <a:lnTo>
                    <a:pt x="0" y="10"/>
                  </a:lnTo>
                  <a:lnTo>
                    <a:pt x="563" y="1448"/>
                  </a:lnTo>
                  <a:lnTo>
                    <a:pt x="868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56">
              <a:extLst>
                <a:ext uri="{FF2B5EF4-FFF2-40B4-BE49-F238E27FC236}">
                  <a16:creationId xmlns:a16="http://schemas.microsoft.com/office/drawing/2014/main" id="{1A9F7941-09A2-47F7-BA94-FE16CB0B761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69876" y="5178425"/>
              <a:ext cx="247650" cy="366713"/>
            </a:xfrm>
            <a:custGeom>
              <a:avLst/>
              <a:gdLst>
                <a:gd name="T0" fmla="*/ 401 w 694"/>
                <a:gd name="T1" fmla="*/ 191 h 1024"/>
                <a:gd name="T2" fmla="*/ 376 w 694"/>
                <a:gd name="T3" fmla="*/ 466 h 1024"/>
                <a:gd name="T4" fmla="*/ 241 w 694"/>
                <a:gd name="T5" fmla="*/ 306 h 1024"/>
                <a:gd name="T6" fmla="*/ 0 w 694"/>
                <a:gd name="T7" fmla="*/ 479 h 1024"/>
                <a:gd name="T8" fmla="*/ 281 w 694"/>
                <a:gd name="T9" fmla="*/ 710 h 1024"/>
                <a:gd name="T10" fmla="*/ 361 w 694"/>
                <a:gd name="T11" fmla="*/ 1024 h 1024"/>
                <a:gd name="T12" fmla="*/ 694 w 694"/>
                <a:gd name="T13" fmla="*/ 881 h 1024"/>
                <a:gd name="T14" fmla="*/ 600 w 694"/>
                <a:gd name="T15" fmla="*/ 539 h 1024"/>
                <a:gd name="T16" fmla="*/ 667 w 694"/>
                <a:gd name="T17" fmla="*/ 0 h 1024"/>
                <a:gd name="T18" fmla="*/ 401 w 694"/>
                <a:gd name="T19" fmla="*/ 191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4" h="1024">
                  <a:moveTo>
                    <a:pt x="401" y="191"/>
                  </a:moveTo>
                  <a:lnTo>
                    <a:pt x="376" y="466"/>
                  </a:lnTo>
                  <a:lnTo>
                    <a:pt x="241" y="306"/>
                  </a:lnTo>
                  <a:lnTo>
                    <a:pt x="0" y="479"/>
                  </a:lnTo>
                  <a:lnTo>
                    <a:pt x="281" y="710"/>
                  </a:lnTo>
                  <a:lnTo>
                    <a:pt x="361" y="1024"/>
                  </a:lnTo>
                  <a:lnTo>
                    <a:pt x="694" y="881"/>
                  </a:lnTo>
                  <a:lnTo>
                    <a:pt x="600" y="539"/>
                  </a:lnTo>
                  <a:lnTo>
                    <a:pt x="667" y="0"/>
                  </a:lnTo>
                  <a:lnTo>
                    <a:pt x="401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57">
              <a:extLst>
                <a:ext uri="{FF2B5EF4-FFF2-40B4-BE49-F238E27FC236}">
                  <a16:creationId xmlns:a16="http://schemas.microsoft.com/office/drawing/2014/main" id="{71CB4EE0-E742-460A-BAD7-B1BD47DE178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404938" y="6053138"/>
              <a:ext cx="354013" cy="177800"/>
            </a:xfrm>
            <a:custGeom>
              <a:avLst/>
              <a:gdLst>
                <a:gd name="T0" fmla="*/ 432 w 987"/>
                <a:gd name="T1" fmla="*/ 54 h 497"/>
                <a:gd name="T2" fmla="*/ 260 w 987"/>
                <a:gd name="T3" fmla="*/ 0 h 497"/>
                <a:gd name="T4" fmla="*/ 0 w 987"/>
                <a:gd name="T5" fmla="*/ 226 h 497"/>
                <a:gd name="T6" fmla="*/ 200 w 987"/>
                <a:gd name="T7" fmla="*/ 304 h 497"/>
                <a:gd name="T8" fmla="*/ 268 w 987"/>
                <a:gd name="T9" fmla="*/ 233 h 497"/>
                <a:gd name="T10" fmla="*/ 910 w 987"/>
                <a:gd name="T11" fmla="*/ 497 h 497"/>
                <a:gd name="T12" fmla="*/ 987 w 987"/>
                <a:gd name="T13" fmla="*/ 334 h 497"/>
                <a:gd name="T14" fmla="*/ 368 w 987"/>
                <a:gd name="T15" fmla="*/ 124 h 497"/>
                <a:gd name="T16" fmla="*/ 432 w 987"/>
                <a:gd name="T17" fmla="*/ 54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7" h="497">
                  <a:moveTo>
                    <a:pt x="432" y="54"/>
                  </a:moveTo>
                  <a:lnTo>
                    <a:pt x="260" y="0"/>
                  </a:lnTo>
                  <a:lnTo>
                    <a:pt x="0" y="226"/>
                  </a:lnTo>
                  <a:lnTo>
                    <a:pt x="200" y="304"/>
                  </a:lnTo>
                  <a:lnTo>
                    <a:pt x="268" y="233"/>
                  </a:lnTo>
                  <a:lnTo>
                    <a:pt x="910" y="497"/>
                  </a:lnTo>
                  <a:lnTo>
                    <a:pt x="987" y="334"/>
                  </a:lnTo>
                  <a:lnTo>
                    <a:pt x="368" y="124"/>
                  </a:lnTo>
                  <a:lnTo>
                    <a:pt x="432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58">
              <a:extLst>
                <a:ext uri="{FF2B5EF4-FFF2-40B4-BE49-F238E27FC236}">
                  <a16:creationId xmlns:a16="http://schemas.microsoft.com/office/drawing/2014/main" id="{40625464-06B4-44AE-A790-A8F41AA48841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284288" y="2832100"/>
              <a:ext cx="428625" cy="307975"/>
            </a:xfrm>
            <a:custGeom>
              <a:avLst/>
              <a:gdLst>
                <a:gd name="T0" fmla="*/ 328 w 1193"/>
                <a:gd name="T1" fmla="*/ 202 h 857"/>
                <a:gd name="T2" fmla="*/ 420 w 1193"/>
                <a:gd name="T3" fmla="*/ 207 h 857"/>
                <a:gd name="T4" fmla="*/ 444 w 1193"/>
                <a:gd name="T5" fmla="*/ 218 h 857"/>
                <a:gd name="T6" fmla="*/ 546 w 1193"/>
                <a:gd name="T7" fmla="*/ 105 h 857"/>
                <a:gd name="T8" fmla="*/ 129 w 1193"/>
                <a:gd name="T9" fmla="*/ 150 h 857"/>
                <a:gd name="T10" fmla="*/ 359 w 1193"/>
                <a:gd name="T11" fmla="*/ 417 h 857"/>
                <a:gd name="T12" fmla="*/ 631 w 1193"/>
                <a:gd name="T13" fmla="*/ 404 h 857"/>
                <a:gd name="T14" fmla="*/ 895 w 1193"/>
                <a:gd name="T15" fmla="*/ 409 h 857"/>
                <a:gd name="T16" fmla="*/ 871 w 1193"/>
                <a:gd name="T17" fmla="*/ 486 h 857"/>
                <a:gd name="T18" fmla="*/ 772 w 1193"/>
                <a:gd name="T19" fmla="*/ 450 h 857"/>
                <a:gd name="T20" fmla="*/ 667 w 1193"/>
                <a:gd name="T21" fmla="*/ 620 h 857"/>
                <a:gd name="T22" fmla="*/ 1133 w 1193"/>
                <a:gd name="T23" fmla="*/ 539 h 857"/>
                <a:gd name="T24" fmla="*/ 962 w 1193"/>
                <a:gd name="T25" fmla="*/ 225 h 857"/>
                <a:gd name="T26" fmla="*/ 578 w 1193"/>
                <a:gd name="T27" fmla="*/ 230 h 857"/>
                <a:gd name="T28" fmla="*/ 340 w 1193"/>
                <a:gd name="T29" fmla="*/ 247 h 857"/>
                <a:gd name="T30" fmla="*/ 328 w 1193"/>
                <a:gd name="T31" fmla="*/ 202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93" h="857">
                  <a:moveTo>
                    <a:pt x="328" y="202"/>
                  </a:moveTo>
                  <a:cubicBezTo>
                    <a:pt x="348" y="189"/>
                    <a:pt x="383" y="192"/>
                    <a:pt x="420" y="207"/>
                  </a:cubicBezTo>
                  <a:cubicBezTo>
                    <a:pt x="430" y="210"/>
                    <a:pt x="444" y="218"/>
                    <a:pt x="444" y="218"/>
                  </a:cubicBezTo>
                  <a:lnTo>
                    <a:pt x="546" y="105"/>
                  </a:lnTo>
                  <a:cubicBezTo>
                    <a:pt x="521" y="89"/>
                    <a:pt x="280" y="0"/>
                    <a:pt x="129" y="150"/>
                  </a:cubicBezTo>
                  <a:cubicBezTo>
                    <a:pt x="0" y="280"/>
                    <a:pt x="273" y="401"/>
                    <a:pt x="359" y="417"/>
                  </a:cubicBezTo>
                  <a:cubicBezTo>
                    <a:pt x="419" y="429"/>
                    <a:pt x="496" y="432"/>
                    <a:pt x="631" y="404"/>
                  </a:cubicBezTo>
                  <a:cubicBezTo>
                    <a:pt x="766" y="375"/>
                    <a:pt x="839" y="349"/>
                    <a:pt x="895" y="409"/>
                  </a:cubicBezTo>
                  <a:cubicBezTo>
                    <a:pt x="926" y="442"/>
                    <a:pt x="899" y="483"/>
                    <a:pt x="871" y="486"/>
                  </a:cubicBezTo>
                  <a:cubicBezTo>
                    <a:pt x="825" y="490"/>
                    <a:pt x="772" y="450"/>
                    <a:pt x="772" y="450"/>
                  </a:cubicBezTo>
                  <a:lnTo>
                    <a:pt x="667" y="620"/>
                  </a:lnTo>
                  <a:cubicBezTo>
                    <a:pt x="667" y="620"/>
                    <a:pt x="983" y="857"/>
                    <a:pt x="1133" y="539"/>
                  </a:cubicBezTo>
                  <a:cubicBezTo>
                    <a:pt x="1193" y="413"/>
                    <a:pt x="1126" y="283"/>
                    <a:pt x="962" y="225"/>
                  </a:cubicBezTo>
                  <a:cubicBezTo>
                    <a:pt x="811" y="171"/>
                    <a:pt x="630" y="218"/>
                    <a:pt x="578" y="230"/>
                  </a:cubicBezTo>
                  <a:cubicBezTo>
                    <a:pt x="538" y="239"/>
                    <a:pt x="397" y="276"/>
                    <a:pt x="340" y="247"/>
                  </a:cubicBezTo>
                  <a:cubicBezTo>
                    <a:pt x="308" y="231"/>
                    <a:pt x="312" y="213"/>
                    <a:pt x="328" y="2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259">
              <a:extLst>
                <a:ext uri="{FF2B5EF4-FFF2-40B4-BE49-F238E27FC236}">
                  <a16:creationId xmlns:a16="http://schemas.microsoft.com/office/drawing/2014/main" id="{AE883274-CB82-4D1C-8C46-21C934D832C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284288" y="6134100"/>
              <a:ext cx="428625" cy="307975"/>
            </a:xfrm>
            <a:custGeom>
              <a:avLst/>
              <a:gdLst>
                <a:gd name="T0" fmla="*/ 962 w 1193"/>
                <a:gd name="T1" fmla="*/ 224 h 856"/>
                <a:gd name="T2" fmla="*/ 578 w 1193"/>
                <a:gd name="T3" fmla="*/ 230 h 856"/>
                <a:gd name="T4" fmla="*/ 340 w 1193"/>
                <a:gd name="T5" fmla="*/ 247 h 856"/>
                <a:gd name="T6" fmla="*/ 328 w 1193"/>
                <a:gd name="T7" fmla="*/ 202 h 856"/>
                <a:gd name="T8" fmla="*/ 420 w 1193"/>
                <a:gd name="T9" fmla="*/ 206 h 856"/>
                <a:gd name="T10" fmla="*/ 444 w 1193"/>
                <a:gd name="T11" fmla="*/ 217 h 856"/>
                <a:gd name="T12" fmla="*/ 546 w 1193"/>
                <a:gd name="T13" fmla="*/ 104 h 856"/>
                <a:gd name="T14" fmla="*/ 129 w 1193"/>
                <a:gd name="T15" fmla="*/ 150 h 856"/>
                <a:gd name="T16" fmla="*/ 359 w 1193"/>
                <a:gd name="T17" fmla="*/ 417 h 856"/>
                <a:gd name="T18" fmla="*/ 631 w 1193"/>
                <a:gd name="T19" fmla="*/ 403 h 856"/>
                <a:gd name="T20" fmla="*/ 895 w 1193"/>
                <a:gd name="T21" fmla="*/ 408 h 856"/>
                <a:gd name="T22" fmla="*/ 871 w 1193"/>
                <a:gd name="T23" fmla="*/ 485 h 856"/>
                <a:gd name="T24" fmla="*/ 772 w 1193"/>
                <a:gd name="T25" fmla="*/ 450 h 856"/>
                <a:gd name="T26" fmla="*/ 667 w 1193"/>
                <a:gd name="T27" fmla="*/ 620 h 856"/>
                <a:gd name="T28" fmla="*/ 1133 w 1193"/>
                <a:gd name="T29" fmla="*/ 539 h 856"/>
                <a:gd name="T30" fmla="*/ 962 w 1193"/>
                <a:gd name="T31" fmla="*/ 22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93" h="856">
                  <a:moveTo>
                    <a:pt x="962" y="224"/>
                  </a:moveTo>
                  <a:cubicBezTo>
                    <a:pt x="811" y="171"/>
                    <a:pt x="630" y="217"/>
                    <a:pt x="578" y="230"/>
                  </a:cubicBezTo>
                  <a:cubicBezTo>
                    <a:pt x="538" y="239"/>
                    <a:pt x="397" y="276"/>
                    <a:pt x="340" y="247"/>
                  </a:cubicBezTo>
                  <a:cubicBezTo>
                    <a:pt x="308" y="230"/>
                    <a:pt x="312" y="212"/>
                    <a:pt x="328" y="202"/>
                  </a:cubicBezTo>
                  <a:cubicBezTo>
                    <a:pt x="348" y="188"/>
                    <a:pt x="383" y="192"/>
                    <a:pt x="420" y="206"/>
                  </a:cubicBezTo>
                  <a:cubicBezTo>
                    <a:pt x="430" y="210"/>
                    <a:pt x="444" y="217"/>
                    <a:pt x="444" y="217"/>
                  </a:cubicBezTo>
                  <a:lnTo>
                    <a:pt x="546" y="104"/>
                  </a:lnTo>
                  <a:cubicBezTo>
                    <a:pt x="521" y="89"/>
                    <a:pt x="280" y="0"/>
                    <a:pt x="129" y="150"/>
                  </a:cubicBezTo>
                  <a:cubicBezTo>
                    <a:pt x="0" y="279"/>
                    <a:pt x="273" y="400"/>
                    <a:pt x="359" y="417"/>
                  </a:cubicBezTo>
                  <a:cubicBezTo>
                    <a:pt x="419" y="428"/>
                    <a:pt x="496" y="431"/>
                    <a:pt x="631" y="403"/>
                  </a:cubicBezTo>
                  <a:cubicBezTo>
                    <a:pt x="766" y="375"/>
                    <a:pt x="839" y="349"/>
                    <a:pt x="895" y="408"/>
                  </a:cubicBezTo>
                  <a:cubicBezTo>
                    <a:pt x="926" y="442"/>
                    <a:pt x="899" y="482"/>
                    <a:pt x="871" y="485"/>
                  </a:cubicBezTo>
                  <a:cubicBezTo>
                    <a:pt x="825" y="490"/>
                    <a:pt x="772" y="450"/>
                    <a:pt x="772" y="450"/>
                  </a:cubicBezTo>
                  <a:lnTo>
                    <a:pt x="667" y="620"/>
                  </a:lnTo>
                  <a:cubicBezTo>
                    <a:pt x="667" y="620"/>
                    <a:pt x="983" y="856"/>
                    <a:pt x="1133" y="539"/>
                  </a:cubicBezTo>
                  <a:cubicBezTo>
                    <a:pt x="1193" y="412"/>
                    <a:pt x="1126" y="282"/>
                    <a:pt x="962" y="2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260">
              <a:extLst>
                <a:ext uri="{FF2B5EF4-FFF2-40B4-BE49-F238E27FC236}">
                  <a16:creationId xmlns:a16="http://schemas.microsoft.com/office/drawing/2014/main" id="{A5FB7043-4482-49D2-8D96-66D71153A4EB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039813" y="1363663"/>
              <a:ext cx="398463" cy="469900"/>
            </a:xfrm>
            <a:custGeom>
              <a:avLst/>
              <a:gdLst>
                <a:gd name="T0" fmla="*/ 695 w 1116"/>
                <a:gd name="T1" fmla="*/ 213 h 1309"/>
                <a:gd name="T2" fmla="*/ 221 w 1116"/>
                <a:gd name="T3" fmla="*/ 190 h 1309"/>
                <a:gd name="T4" fmla="*/ 102 w 1116"/>
                <a:gd name="T5" fmla="*/ 294 h 1309"/>
                <a:gd name="T6" fmla="*/ 0 w 1116"/>
                <a:gd name="T7" fmla="*/ 367 h 1309"/>
                <a:gd name="T8" fmla="*/ 890 w 1116"/>
                <a:gd name="T9" fmla="*/ 1309 h 1309"/>
                <a:gd name="T10" fmla="*/ 1035 w 1116"/>
                <a:gd name="T11" fmla="*/ 1247 h 1309"/>
                <a:gd name="T12" fmla="*/ 1116 w 1116"/>
                <a:gd name="T13" fmla="*/ 1076 h 1309"/>
                <a:gd name="T14" fmla="*/ 824 w 1116"/>
                <a:gd name="T15" fmla="*/ 790 h 1309"/>
                <a:gd name="T16" fmla="*/ 695 w 1116"/>
                <a:gd name="T17" fmla="*/ 213 h 1309"/>
                <a:gd name="T18" fmla="*/ 664 w 1116"/>
                <a:gd name="T19" fmla="*/ 546 h 1309"/>
                <a:gd name="T20" fmla="*/ 624 w 1116"/>
                <a:gd name="T21" fmla="*/ 595 h 1309"/>
                <a:gd name="T22" fmla="*/ 378 w 1116"/>
                <a:gd name="T23" fmla="*/ 353 h 1309"/>
                <a:gd name="T24" fmla="*/ 412 w 1116"/>
                <a:gd name="T25" fmla="*/ 319 h 1309"/>
                <a:gd name="T26" fmla="*/ 451 w 1116"/>
                <a:gd name="T27" fmla="*/ 310 h 1309"/>
                <a:gd name="T28" fmla="*/ 664 w 1116"/>
                <a:gd name="T29" fmla="*/ 473 h 1309"/>
                <a:gd name="T30" fmla="*/ 664 w 1116"/>
                <a:gd name="T31" fmla="*/ 546 h 1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6" h="1309">
                  <a:moveTo>
                    <a:pt x="695" y="213"/>
                  </a:moveTo>
                  <a:cubicBezTo>
                    <a:pt x="420" y="0"/>
                    <a:pt x="252" y="164"/>
                    <a:pt x="221" y="190"/>
                  </a:cubicBezTo>
                  <a:cubicBezTo>
                    <a:pt x="190" y="216"/>
                    <a:pt x="102" y="294"/>
                    <a:pt x="102" y="294"/>
                  </a:cubicBezTo>
                  <a:lnTo>
                    <a:pt x="0" y="367"/>
                  </a:lnTo>
                  <a:lnTo>
                    <a:pt x="890" y="1309"/>
                  </a:lnTo>
                  <a:lnTo>
                    <a:pt x="1035" y="1247"/>
                  </a:lnTo>
                  <a:lnTo>
                    <a:pt x="1116" y="1076"/>
                  </a:lnTo>
                  <a:lnTo>
                    <a:pt x="824" y="790"/>
                  </a:lnTo>
                  <a:cubicBezTo>
                    <a:pt x="942" y="617"/>
                    <a:pt x="1013" y="459"/>
                    <a:pt x="695" y="213"/>
                  </a:cubicBezTo>
                  <a:close/>
                  <a:moveTo>
                    <a:pt x="664" y="546"/>
                  </a:moveTo>
                  <a:cubicBezTo>
                    <a:pt x="647" y="569"/>
                    <a:pt x="624" y="595"/>
                    <a:pt x="624" y="595"/>
                  </a:cubicBezTo>
                  <a:lnTo>
                    <a:pt x="378" y="353"/>
                  </a:lnTo>
                  <a:cubicBezTo>
                    <a:pt x="378" y="353"/>
                    <a:pt x="396" y="332"/>
                    <a:pt x="412" y="319"/>
                  </a:cubicBezTo>
                  <a:cubicBezTo>
                    <a:pt x="421" y="312"/>
                    <a:pt x="432" y="309"/>
                    <a:pt x="451" y="310"/>
                  </a:cubicBezTo>
                  <a:cubicBezTo>
                    <a:pt x="502" y="313"/>
                    <a:pt x="627" y="408"/>
                    <a:pt x="664" y="473"/>
                  </a:cubicBezTo>
                  <a:cubicBezTo>
                    <a:pt x="682" y="504"/>
                    <a:pt x="678" y="527"/>
                    <a:pt x="664" y="5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61">
              <a:extLst>
                <a:ext uri="{FF2B5EF4-FFF2-40B4-BE49-F238E27FC236}">
                  <a16:creationId xmlns:a16="http://schemas.microsoft.com/office/drawing/2014/main" id="{0F2F27EA-2CD2-4ED9-8D68-5B2F9CAC5EA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101851" y="5207000"/>
              <a:ext cx="342900" cy="593725"/>
            </a:xfrm>
            <a:custGeom>
              <a:avLst/>
              <a:gdLst>
                <a:gd name="T0" fmla="*/ 118 w 956"/>
                <a:gd name="T1" fmla="*/ 785 h 1655"/>
                <a:gd name="T2" fmla="*/ 297 w 956"/>
                <a:gd name="T3" fmla="*/ 650 h 1655"/>
                <a:gd name="T4" fmla="*/ 675 w 956"/>
                <a:gd name="T5" fmla="*/ 1655 h 1655"/>
                <a:gd name="T6" fmla="*/ 956 w 956"/>
                <a:gd name="T7" fmla="*/ 1455 h 1655"/>
                <a:gd name="T8" fmla="*/ 584 w 956"/>
                <a:gd name="T9" fmla="*/ 433 h 1655"/>
                <a:gd name="T10" fmla="*/ 752 w 956"/>
                <a:gd name="T11" fmla="*/ 307 h 1655"/>
                <a:gd name="T12" fmla="*/ 655 w 956"/>
                <a:gd name="T13" fmla="*/ 0 h 1655"/>
                <a:gd name="T14" fmla="*/ 0 w 956"/>
                <a:gd name="T15" fmla="*/ 485 h 1655"/>
                <a:gd name="T16" fmla="*/ 118 w 956"/>
                <a:gd name="T17" fmla="*/ 785 h 1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6" h="1655">
                  <a:moveTo>
                    <a:pt x="118" y="785"/>
                  </a:moveTo>
                  <a:lnTo>
                    <a:pt x="297" y="650"/>
                  </a:lnTo>
                  <a:lnTo>
                    <a:pt x="675" y="1655"/>
                  </a:lnTo>
                  <a:lnTo>
                    <a:pt x="956" y="1455"/>
                  </a:lnTo>
                  <a:lnTo>
                    <a:pt x="584" y="433"/>
                  </a:lnTo>
                  <a:lnTo>
                    <a:pt x="752" y="307"/>
                  </a:lnTo>
                  <a:lnTo>
                    <a:pt x="655" y="0"/>
                  </a:lnTo>
                  <a:lnTo>
                    <a:pt x="0" y="485"/>
                  </a:lnTo>
                  <a:lnTo>
                    <a:pt x="118" y="7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62">
              <a:extLst>
                <a:ext uri="{FF2B5EF4-FFF2-40B4-BE49-F238E27FC236}">
                  <a16:creationId xmlns:a16="http://schemas.microsoft.com/office/drawing/2014/main" id="{211717E5-601F-4048-B97E-4F07322FF03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289176" y="4044950"/>
              <a:ext cx="276225" cy="407988"/>
            </a:xfrm>
            <a:custGeom>
              <a:avLst/>
              <a:gdLst>
                <a:gd name="T0" fmla="*/ 0 w 771"/>
                <a:gd name="T1" fmla="*/ 532 h 1137"/>
                <a:gd name="T2" fmla="*/ 313 w 771"/>
                <a:gd name="T3" fmla="*/ 789 h 1137"/>
                <a:gd name="T4" fmla="*/ 401 w 771"/>
                <a:gd name="T5" fmla="*/ 1137 h 1137"/>
                <a:gd name="T6" fmla="*/ 771 w 771"/>
                <a:gd name="T7" fmla="*/ 979 h 1137"/>
                <a:gd name="T8" fmla="*/ 666 w 771"/>
                <a:gd name="T9" fmla="*/ 598 h 1137"/>
                <a:gd name="T10" fmla="*/ 741 w 771"/>
                <a:gd name="T11" fmla="*/ 0 h 1137"/>
                <a:gd name="T12" fmla="*/ 446 w 771"/>
                <a:gd name="T13" fmla="*/ 212 h 1137"/>
                <a:gd name="T14" fmla="*/ 418 w 771"/>
                <a:gd name="T15" fmla="*/ 518 h 1137"/>
                <a:gd name="T16" fmla="*/ 268 w 771"/>
                <a:gd name="T17" fmla="*/ 340 h 1137"/>
                <a:gd name="T18" fmla="*/ 0 w 771"/>
                <a:gd name="T19" fmla="*/ 532 h 1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1" h="1137">
                  <a:moveTo>
                    <a:pt x="0" y="532"/>
                  </a:moveTo>
                  <a:lnTo>
                    <a:pt x="313" y="789"/>
                  </a:lnTo>
                  <a:lnTo>
                    <a:pt x="401" y="1137"/>
                  </a:lnTo>
                  <a:lnTo>
                    <a:pt x="771" y="979"/>
                  </a:lnTo>
                  <a:lnTo>
                    <a:pt x="666" y="598"/>
                  </a:lnTo>
                  <a:lnTo>
                    <a:pt x="741" y="0"/>
                  </a:lnTo>
                  <a:lnTo>
                    <a:pt x="446" y="212"/>
                  </a:lnTo>
                  <a:lnTo>
                    <a:pt x="418" y="518"/>
                  </a:lnTo>
                  <a:lnTo>
                    <a:pt x="268" y="340"/>
                  </a:lnTo>
                  <a:lnTo>
                    <a:pt x="0" y="5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63">
              <a:extLst>
                <a:ext uri="{FF2B5EF4-FFF2-40B4-BE49-F238E27FC236}">
                  <a16:creationId xmlns:a16="http://schemas.microsoft.com/office/drawing/2014/main" id="{BE2E9D61-6D1B-41F9-8F6C-00339F5BB005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320926" y="3376613"/>
              <a:ext cx="390525" cy="704850"/>
            </a:xfrm>
            <a:custGeom>
              <a:avLst/>
              <a:gdLst>
                <a:gd name="T0" fmla="*/ 586 w 1089"/>
                <a:gd name="T1" fmla="*/ 1760 h 1963"/>
                <a:gd name="T2" fmla="*/ 490 w 1089"/>
                <a:gd name="T3" fmla="*/ 1340 h 1963"/>
                <a:gd name="T4" fmla="*/ 609 w 1089"/>
                <a:gd name="T5" fmla="*/ 1247 h 1963"/>
                <a:gd name="T6" fmla="*/ 767 w 1089"/>
                <a:gd name="T7" fmla="*/ 1632 h 1963"/>
                <a:gd name="T8" fmla="*/ 1089 w 1089"/>
                <a:gd name="T9" fmla="*/ 1404 h 1963"/>
                <a:gd name="T10" fmla="*/ 425 w 1089"/>
                <a:gd name="T11" fmla="*/ 0 h 1963"/>
                <a:gd name="T12" fmla="*/ 0 w 1089"/>
                <a:gd name="T13" fmla="*/ 315 h 1963"/>
                <a:gd name="T14" fmla="*/ 298 w 1089"/>
                <a:gd name="T15" fmla="*/ 1963 h 1963"/>
                <a:gd name="T16" fmla="*/ 586 w 1089"/>
                <a:gd name="T17" fmla="*/ 1760 h 1963"/>
                <a:gd name="T18" fmla="*/ 320 w 1089"/>
                <a:gd name="T19" fmla="*/ 552 h 1963"/>
                <a:gd name="T20" fmla="*/ 495 w 1089"/>
                <a:gd name="T21" fmla="*/ 969 h 1963"/>
                <a:gd name="T22" fmla="*/ 418 w 1089"/>
                <a:gd name="T23" fmla="*/ 1029 h 1963"/>
                <a:gd name="T24" fmla="*/ 316 w 1089"/>
                <a:gd name="T25" fmla="*/ 556 h 1963"/>
                <a:gd name="T26" fmla="*/ 320 w 1089"/>
                <a:gd name="T27" fmla="*/ 552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89" h="1963">
                  <a:moveTo>
                    <a:pt x="586" y="1760"/>
                  </a:moveTo>
                  <a:lnTo>
                    <a:pt x="490" y="1340"/>
                  </a:lnTo>
                  <a:lnTo>
                    <a:pt x="609" y="1247"/>
                  </a:lnTo>
                  <a:lnTo>
                    <a:pt x="767" y="1632"/>
                  </a:lnTo>
                  <a:lnTo>
                    <a:pt x="1089" y="1404"/>
                  </a:lnTo>
                  <a:lnTo>
                    <a:pt x="425" y="0"/>
                  </a:lnTo>
                  <a:lnTo>
                    <a:pt x="0" y="315"/>
                  </a:lnTo>
                  <a:lnTo>
                    <a:pt x="298" y="1963"/>
                  </a:lnTo>
                  <a:lnTo>
                    <a:pt x="586" y="1760"/>
                  </a:lnTo>
                  <a:close/>
                  <a:moveTo>
                    <a:pt x="320" y="552"/>
                  </a:moveTo>
                  <a:lnTo>
                    <a:pt x="495" y="969"/>
                  </a:lnTo>
                  <a:lnTo>
                    <a:pt x="418" y="1029"/>
                  </a:lnTo>
                  <a:lnTo>
                    <a:pt x="316" y="556"/>
                  </a:lnTo>
                  <a:lnTo>
                    <a:pt x="320" y="5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64">
              <a:extLst>
                <a:ext uri="{FF2B5EF4-FFF2-40B4-BE49-F238E27FC236}">
                  <a16:creationId xmlns:a16="http://schemas.microsoft.com/office/drawing/2014/main" id="{88F2CDB2-75A1-4A5F-B800-B002CDEBF24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330576" y="3427413"/>
              <a:ext cx="385763" cy="303213"/>
            </a:xfrm>
            <a:custGeom>
              <a:avLst/>
              <a:gdLst>
                <a:gd name="T0" fmla="*/ 1079 w 1079"/>
                <a:gd name="T1" fmla="*/ 575 h 847"/>
                <a:gd name="T2" fmla="*/ 125 w 1079"/>
                <a:gd name="T3" fmla="*/ 0 h 847"/>
                <a:gd name="T4" fmla="*/ 0 w 1079"/>
                <a:gd name="T5" fmla="*/ 109 h 847"/>
                <a:gd name="T6" fmla="*/ 950 w 1079"/>
                <a:gd name="T7" fmla="*/ 847 h 847"/>
                <a:gd name="T8" fmla="*/ 1079 w 1079"/>
                <a:gd name="T9" fmla="*/ 575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847">
                  <a:moveTo>
                    <a:pt x="1079" y="575"/>
                  </a:moveTo>
                  <a:lnTo>
                    <a:pt x="125" y="0"/>
                  </a:lnTo>
                  <a:lnTo>
                    <a:pt x="0" y="109"/>
                  </a:lnTo>
                  <a:lnTo>
                    <a:pt x="950" y="847"/>
                  </a:lnTo>
                  <a:lnTo>
                    <a:pt x="1079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65">
              <a:extLst>
                <a:ext uri="{FF2B5EF4-FFF2-40B4-BE49-F238E27FC236}">
                  <a16:creationId xmlns:a16="http://schemas.microsoft.com/office/drawing/2014/main" id="{F7DAC941-AA54-430E-ABCF-9391A278522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565401" y="663575"/>
              <a:ext cx="407988" cy="371475"/>
            </a:xfrm>
            <a:custGeom>
              <a:avLst/>
              <a:gdLst>
                <a:gd name="T0" fmla="*/ 0 w 1140"/>
                <a:gd name="T1" fmla="*/ 200 h 1036"/>
                <a:gd name="T2" fmla="*/ 386 w 1140"/>
                <a:gd name="T3" fmla="*/ 1036 h 1036"/>
                <a:gd name="T4" fmla="*/ 1140 w 1140"/>
                <a:gd name="T5" fmla="*/ 714 h 1036"/>
                <a:gd name="T6" fmla="*/ 962 w 1140"/>
                <a:gd name="T7" fmla="*/ 447 h 1036"/>
                <a:gd name="T8" fmla="*/ 622 w 1140"/>
                <a:gd name="T9" fmla="*/ 622 h 1036"/>
                <a:gd name="T10" fmla="*/ 278 w 1140"/>
                <a:gd name="T11" fmla="*/ 0 h 1036"/>
                <a:gd name="T12" fmla="*/ 0 w 1140"/>
                <a:gd name="T13" fmla="*/ 200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0" h="1036">
                  <a:moveTo>
                    <a:pt x="0" y="200"/>
                  </a:moveTo>
                  <a:lnTo>
                    <a:pt x="386" y="1036"/>
                  </a:lnTo>
                  <a:lnTo>
                    <a:pt x="1140" y="714"/>
                  </a:lnTo>
                  <a:lnTo>
                    <a:pt x="962" y="447"/>
                  </a:lnTo>
                  <a:lnTo>
                    <a:pt x="622" y="622"/>
                  </a:lnTo>
                  <a:lnTo>
                    <a:pt x="278" y="0"/>
                  </a:lnTo>
                  <a:lnTo>
                    <a:pt x="0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66">
              <a:extLst>
                <a:ext uri="{FF2B5EF4-FFF2-40B4-BE49-F238E27FC236}">
                  <a16:creationId xmlns:a16="http://schemas.microsoft.com/office/drawing/2014/main" id="{4A97F23C-2603-42D9-B713-57E43030BD30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776538" y="512763"/>
              <a:ext cx="360363" cy="395288"/>
            </a:xfrm>
            <a:custGeom>
              <a:avLst/>
              <a:gdLst>
                <a:gd name="T0" fmla="*/ 0 w 1007"/>
                <a:gd name="T1" fmla="*/ 198 h 1103"/>
                <a:gd name="T2" fmla="*/ 624 w 1007"/>
                <a:gd name="T3" fmla="*/ 1103 h 1103"/>
                <a:gd name="T4" fmla="*/ 1007 w 1007"/>
                <a:gd name="T5" fmla="*/ 940 h 1103"/>
                <a:gd name="T6" fmla="*/ 277 w 1007"/>
                <a:gd name="T7" fmla="*/ 0 h 1103"/>
                <a:gd name="T8" fmla="*/ 0 w 1007"/>
                <a:gd name="T9" fmla="*/ 198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7" h="1103">
                  <a:moveTo>
                    <a:pt x="0" y="198"/>
                  </a:moveTo>
                  <a:lnTo>
                    <a:pt x="624" y="1103"/>
                  </a:lnTo>
                  <a:lnTo>
                    <a:pt x="1007" y="940"/>
                  </a:lnTo>
                  <a:lnTo>
                    <a:pt x="277" y="0"/>
                  </a:lnTo>
                  <a:lnTo>
                    <a:pt x="0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67">
              <a:extLst>
                <a:ext uri="{FF2B5EF4-FFF2-40B4-BE49-F238E27FC236}">
                  <a16:creationId xmlns:a16="http://schemas.microsoft.com/office/drawing/2014/main" id="{D62641B5-EBFD-4895-A62E-D02E2A1AF54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101851" y="1906588"/>
              <a:ext cx="342900" cy="592138"/>
            </a:xfrm>
            <a:custGeom>
              <a:avLst/>
              <a:gdLst>
                <a:gd name="T0" fmla="*/ 118 w 956"/>
                <a:gd name="T1" fmla="*/ 785 h 1655"/>
                <a:gd name="T2" fmla="*/ 297 w 956"/>
                <a:gd name="T3" fmla="*/ 650 h 1655"/>
                <a:gd name="T4" fmla="*/ 675 w 956"/>
                <a:gd name="T5" fmla="*/ 1655 h 1655"/>
                <a:gd name="T6" fmla="*/ 956 w 956"/>
                <a:gd name="T7" fmla="*/ 1456 h 1655"/>
                <a:gd name="T8" fmla="*/ 584 w 956"/>
                <a:gd name="T9" fmla="*/ 433 h 1655"/>
                <a:gd name="T10" fmla="*/ 752 w 956"/>
                <a:gd name="T11" fmla="*/ 307 h 1655"/>
                <a:gd name="T12" fmla="*/ 655 w 956"/>
                <a:gd name="T13" fmla="*/ 0 h 1655"/>
                <a:gd name="T14" fmla="*/ 0 w 956"/>
                <a:gd name="T15" fmla="*/ 486 h 1655"/>
                <a:gd name="T16" fmla="*/ 118 w 956"/>
                <a:gd name="T17" fmla="*/ 785 h 1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6" h="1655">
                  <a:moveTo>
                    <a:pt x="118" y="785"/>
                  </a:moveTo>
                  <a:lnTo>
                    <a:pt x="297" y="650"/>
                  </a:lnTo>
                  <a:lnTo>
                    <a:pt x="675" y="1655"/>
                  </a:lnTo>
                  <a:lnTo>
                    <a:pt x="956" y="1456"/>
                  </a:lnTo>
                  <a:lnTo>
                    <a:pt x="584" y="433"/>
                  </a:lnTo>
                  <a:lnTo>
                    <a:pt x="752" y="307"/>
                  </a:lnTo>
                  <a:lnTo>
                    <a:pt x="655" y="0"/>
                  </a:lnTo>
                  <a:lnTo>
                    <a:pt x="0" y="486"/>
                  </a:lnTo>
                  <a:lnTo>
                    <a:pt x="118" y="7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68">
              <a:extLst>
                <a:ext uri="{FF2B5EF4-FFF2-40B4-BE49-F238E27FC236}">
                  <a16:creationId xmlns:a16="http://schemas.microsoft.com/office/drawing/2014/main" id="{05F3CD78-3690-4009-9937-9187F7AFCBD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155951" y="1633538"/>
              <a:ext cx="185738" cy="128588"/>
            </a:xfrm>
            <a:custGeom>
              <a:avLst/>
              <a:gdLst>
                <a:gd name="T0" fmla="*/ 391 w 519"/>
                <a:gd name="T1" fmla="*/ 0 h 362"/>
                <a:gd name="T2" fmla="*/ 0 w 519"/>
                <a:gd name="T3" fmla="*/ 251 h 362"/>
                <a:gd name="T4" fmla="*/ 131 w 519"/>
                <a:gd name="T5" fmla="*/ 362 h 362"/>
                <a:gd name="T6" fmla="*/ 519 w 519"/>
                <a:gd name="T7" fmla="*/ 97 h 362"/>
                <a:gd name="T8" fmla="*/ 391 w 519"/>
                <a:gd name="T9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362">
                  <a:moveTo>
                    <a:pt x="391" y="0"/>
                  </a:moveTo>
                  <a:lnTo>
                    <a:pt x="0" y="251"/>
                  </a:lnTo>
                  <a:lnTo>
                    <a:pt x="131" y="362"/>
                  </a:lnTo>
                  <a:lnTo>
                    <a:pt x="519" y="97"/>
                  </a:lnTo>
                  <a:lnTo>
                    <a:pt x="3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69">
              <a:extLst>
                <a:ext uri="{FF2B5EF4-FFF2-40B4-BE49-F238E27FC236}">
                  <a16:creationId xmlns:a16="http://schemas.microsoft.com/office/drawing/2014/main" id="{B0AF1A6B-BEC6-493E-B859-0D8E398FAE38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548063" y="1574800"/>
              <a:ext cx="265113" cy="139700"/>
            </a:xfrm>
            <a:custGeom>
              <a:avLst/>
              <a:gdLst>
                <a:gd name="T0" fmla="*/ 694 w 742"/>
                <a:gd name="T1" fmla="*/ 279 h 392"/>
                <a:gd name="T2" fmla="*/ 601 w 742"/>
                <a:gd name="T3" fmla="*/ 95 h 392"/>
                <a:gd name="T4" fmla="*/ 306 w 742"/>
                <a:gd name="T5" fmla="*/ 10 h 392"/>
                <a:gd name="T6" fmla="*/ 45 w 742"/>
                <a:gd name="T7" fmla="*/ 94 h 392"/>
                <a:gd name="T8" fmla="*/ 148 w 742"/>
                <a:gd name="T9" fmla="*/ 279 h 392"/>
                <a:gd name="T10" fmla="*/ 462 w 742"/>
                <a:gd name="T11" fmla="*/ 379 h 392"/>
                <a:gd name="T12" fmla="*/ 694 w 742"/>
                <a:gd name="T13" fmla="*/ 279 h 392"/>
                <a:gd name="T14" fmla="*/ 553 w 742"/>
                <a:gd name="T15" fmla="*/ 232 h 392"/>
                <a:gd name="T16" fmla="*/ 477 w 742"/>
                <a:gd name="T17" fmla="*/ 246 h 392"/>
                <a:gd name="T18" fmla="*/ 232 w 742"/>
                <a:gd name="T19" fmla="*/ 171 h 392"/>
                <a:gd name="T20" fmla="*/ 186 w 742"/>
                <a:gd name="T21" fmla="*/ 122 h 392"/>
                <a:gd name="T22" fmla="*/ 274 w 742"/>
                <a:gd name="T23" fmla="*/ 118 h 392"/>
                <a:gd name="T24" fmla="*/ 506 w 742"/>
                <a:gd name="T25" fmla="*/ 188 h 392"/>
                <a:gd name="T26" fmla="*/ 553 w 742"/>
                <a:gd name="T27" fmla="*/ 23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2" h="392">
                  <a:moveTo>
                    <a:pt x="694" y="279"/>
                  </a:moveTo>
                  <a:cubicBezTo>
                    <a:pt x="742" y="172"/>
                    <a:pt x="663" y="123"/>
                    <a:pt x="601" y="95"/>
                  </a:cubicBezTo>
                  <a:cubicBezTo>
                    <a:pt x="539" y="67"/>
                    <a:pt x="366" y="20"/>
                    <a:pt x="306" y="10"/>
                  </a:cubicBezTo>
                  <a:cubicBezTo>
                    <a:pt x="247" y="0"/>
                    <a:pt x="125" y="1"/>
                    <a:pt x="45" y="94"/>
                  </a:cubicBezTo>
                  <a:cubicBezTo>
                    <a:pt x="3" y="143"/>
                    <a:pt x="0" y="228"/>
                    <a:pt x="148" y="279"/>
                  </a:cubicBezTo>
                  <a:cubicBezTo>
                    <a:pt x="297" y="331"/>
                    <a:pt x="399" y="366"/>
                    <a:pt x="462" y="379"/>
                  </a:cubicBezTo>
                  <a:cubicBezTo>
                    <a:pt x="526" y="392"/>
                    <a:pt x="645" y="386"/>
                    <a:pt x="694" y="279"/>
                  </a:cubicBezTo>
                  <a:close/>
                  <a:moveTo>
                    <a:pt x="553" y="232"/>
                  </a:moveTo>
                  <a:cubicBezTo>
                    <a:pt x="541" y="254"/>
                    <a:pt x="506" y="252"/>
                    <a:pt x="477" y="246"/>
                  </a:cubicBezTo>
                  <a:cubicBezTo>
                    <a:pt x="449" y="240"/>
                    <a:pt x="259" y="181"/>
                    <a:pt x="232" y="171"/>
                  </a:cubicBezTo>
                  <a:cubicBezTo>
                    <a:pt x="205" y="162"/>
                    <a:pt x="166" y="144"/>
                    <a:pt x="186" y="122"/>
                  </a:cubicBezTo>
                  <a:cubicBezTo>
                    <a:pt x="206" y="99"/>
                    <a:pt x="251" y="111"/>
                    <a:pt x="274" y="118"/>
                  </a:cubicBezTo>
                  <a:cubicBezTo>
                    <a:pt x="297" y="125"/>
                    <a:pt x="488" y="181"/>
                    <a:pt x="506" y="188"/>
                  </a:cubicBezTo>
                  <a:cubicBezTo>
                    <a:pt x="525" y="194"/>
                    <a:pt x="564" y="210"/>
                    <a:pt x="553" y="2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70">
              <a:extLst>
                <a:ext uri="{FF2B5EF4-FFF2-40B4-BE49-F238E27FC236}">
                  <a16:creationId xmlns:a16="http://schemas.microsoft.com/office/drawing/2014/main" id="{CAE8B8D7-9194-4249-AB87-54ADFB688E0B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384426" y="1768475"/>
              <a:ext cx="350838" cy="635000"/>
            </a:xfrm>
            <a:custGeom>
              <a:avLst/>
              <a:gdLst>
                <a:gd name="T0" fmla="*/ 0 w 981"/>
                <a:gd name="T1" fmla="*/ 284 h 1767"/>
                <a:gd name="T2" fmla="*/ 269 w 981"/>
                <a:gd name="T3" fmla="*/ 1767 h 1767"/>
                <a:gd name="T4" fmla="*/ 528 w 981"/>
                <a:gd name="T5" fmla="*/ 1584 h 1767"/>
                <a:gd name="T6" fmla="*/ 441 w 981"/>
                <a:gd name="T7" fmla="*/ 1206 h 1767"/>
                <a:gd name="T8" fmla="*/ 548 w 981"/>
                <a:gd name="T9" fmla="*/ 1123 h 1767"/>
                <a:gd name="T10" fmla="*/ 690 w 981"/>
                <a:gd name="T11" fmla="*/ 1469 h 1767"/>
                <a:gd name="T12" fmla="*/ 981 w 981"/>
                <a:gd name="T13" fmla="*/ 1264 h 1767"/>
                <a:gd name="T14" fmla="*/ 383 w 981"/>
                <a:gd name="T15" fmla="*/ 0 h 1767"/>
                <a:gd name="T16" fmla="*/ 0 w 981"/>
                <a:gd name="T17" fmla="*/ 284 h 1767"/>
                <a:gd name="T18" fmla="*/ 376 w 981"/>
                <a:gd name="T19" fmla="*/ 927 h 1767"/>
                <a:gd name="T20" fmla="*/ 284 w 981"/>
                <a:gd name="T21" fmla="*/ 501 h 1767"/>
                <a:gd name="T22" fmla="*/ 288 w 981"/>
                <a:gd name="T23" fmla="*/ 498 h 1767"/>
                <a:gd name="T24" fmla="*/ 445 w 981"/>
                <a:gd name="T25" fmla="*/ 873 h 1767"/>
                <a:gd name="T26" fmla="*/ 376 w 981"/>
                <a:gd name="T27" fmla="*/ 927 h 1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1" h="1767">
                  <a:moveTo>
                    <a:pt x="0" y="284"/>
                  </a:moveTo>
                  <a:lnTo>
                    <a:pt x="269" y="1767"/>
                  </a:lnTo>
                  <a:lnTo>
                    <a:pt x="528" y="1584"/>
                  </a:lnTo>
                  <a:lnTo>
                    <a:pt x="441" y="1206"/>
                  </a:lnTo>
                  <a:lnTo>
                    <a:pt x="548" y="1123"/>
                  </a:lnTo>
                  <a:lnTo>
                    <a:pt x="690" y="1469"/>
                  </a:lnTo>
                  <a:lnTo>
                    <a:pt x="981" y="1264"/>
                  </a:lnTo>
                  <a:lnTo>
                    <a:pt x="383" y="0"/>
                  </a:lnTo>
                  <a:lnTo>
                    <a:pt x="0" y="284"/>
                  </a:lnTo>
                  <a:close/>
                  <a:moveTo>
                    <a:pt x="376" y="927"/>
                  </a:moveTo>
                  <a:lnTo>
                    <a:pt x="284" y="501"/>
                  </a:lnTo>
                  <a:lnTo>
                    <a:pt x="288" y="498"/>
                  </a:lnTo>
                  <a:lnTo>
                    <a:pt x="445" y="873"/>
                  </a:lnTo>
                  <a:lnTo>
                    <a:pt x="376" y="9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271">
              <a:extLst>
                <a:ext uri="{FF2B5EF4-FFF2-40B4-BE49-F238E27FC236}">
                  <a16:creationId xmlns:a16="http://schemas.microsoft.com/office/drawing/2014/main" id="{C357B348-AAC6-46E3-B329-3AC6D8F51169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548063" y="4876800"/>
              <a:ext cx="265113" cy="139700"/>
            </a:xfrm>
            <a:custGeom>
              <a:avLst/>
              <a:gdLst>
                <a:gd name="T0" fmla="*/ 694 w 742"/>
                <a:gd name="T1" fmla="*/ 279 h 392"/>
                <a:gd name="T2" fmla="*/ 601 w 742"/>
                <a:gd name="T3" fmla="*/ 94 h 392"/>
                <a:gd name="T4" fmla="*/ 306 w 742"/>
                <a:gd name="T5" fmla="*/ 10 h 392"/>
                <a:gd name="T6" fmla="*/ 45 w 742"/>
                <a:gd name="T7" fmla="*/ 94 h 392"/>
                <a:gd name="T8" fmla="*/ 148 w 742"/>
                <a:gd name="T9" fmla="*/ 279 h 392"/>
                <a:gd name="T10" fmla="*/ 462 w 742"/>
                <a:gd name="T11" fmla="*/ 378 h 392"/>
                <a:gd name="T12" fmla="*/ 694 w 742"/>
                <a:gd name="T13" fmla="*/ 279 h 392"/>
                <a:gd name="T14" fmla="*/ 553 w 742"/>
                <a:gd name="T15" fmla="*/ 232 h 392"/>
                <a:gd name="T16" fmla="*/ 477 w 742"/>
                <a:gd name="T17" fmla="*/ 245 h 392"/>
                <a:gd name="T18" fmla="*/ 232 w 742"/>
                <a:gd name="T19" fmla="*/ 171 h 392"/>
                <a:gd name="T20" fmla="*/ 186 w 742"/>
                <a:gd name="T21" fmla="*/ 121 h 392"/>
                <a:gd name="T22" fmla="*/ 274 w 742"/>
                <a:gd name="T23" fmla="*/ 117 h 392"/>
                <a:gd name="T24" fmla="*/ 506 w 742"/>
                <a:gd name="T25" fmla="*/ 187 h 392"/>
                <a:gd name="T26" fmla="*/ 553 w 742"/>
                <a:gd name="T27" fmla="*/ 23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2" h="392">
                  <a:moveTo>
                    <a:pt x="694" y="279"/>
                  </a:moveTo>
                  <a:cubicBezTo>
                    <a:pt x="742" y="172"/>
                    <a:pt x="663" y="122"/>
                    <a:pt x="601" y="94"/>
                  </a:cubicBezTo>
                  <a:cubicBezTo>
                    <a:pt x="539" y="66"/>
                    <a:pt x="366" y="19"/>
                    <a:pt x="306" y="10"/>
                  </a:cubicBezTo>
                  <a:cubicBezTo>
                    <a:pt x="247" y="0"/>
                    <a:pt x="125" y="0"/>
                    <a:pt x="45" y="94"/>
                  </a:cubicBezTo>
                  <a:cubicBezTo>
                    <a:pt x="3" y="143"/>
                    <a:pt x="0" y="228"/>
                    <a:pt x="148" y="279"/>
                  </a:cubicBezTo>
                  <a:cubicBezTo>
                    <a:pt x="297" y="330"/>
                    <a:pt x="399" y="365"/>
                    <a:pt x="462" y="378"/>
                  </a:cubicBezTo>
                  <a:cubicBezTo>
                    <a:pt x="526" y="392"/>
                    <a:pt x="645" y="386"/>
                    <a:pt x="694" y="279"/>
                  </a:cubicBezTo>
                  <a:close/>
                  <a:moveTo>
                    <a:pt x="553" y="232"/>
                  </a:moveTo>
                  <a:cubicBezTo>
                    <a:pt x="541" y="254"/>
                    <a:pt x="506" y="251"/>
                    <a:pt x="477" y="245"/>
                  </a:cubicBezTo>
                  <a:cubicBezTo>
                    <a:pt x="449" y="239"/>
                    <a:pt x="259" y="180"/>
                    <a:pt x="232" y="171"/>
                  </a:cubicBezTo>
                  <a:cubicBezTo>
                    <a:pt x="205" y="161"/>
                    <a:pt x="166" y="143"/>
                    <a:pt x="186" y="121"/>
                  </a:cubicBezTo>
                  <a:cubicBezTo>
                    <a:pt x="206" y="98"/>
                    <a:pt x="251" y="110"/>
                    <a:pt x="274" y="117"/>
                  </a:cubicBezTo>
                  <a:cubicBezTo>
                    <a:pt x="297" y="124"/>
                    <a:pt x="488" y="180"/>
                    <a:pt x="506" y="187"/>
                  </a:cubicBezTo>
                  <a:cubicBezTo>
                    <a:pt x="525" y="194"/>
                    <a:pt x="564" y="210"/>
                    <a:pt x="553" y="2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272">
              <a:extLst>
                <a:ext uri="{FF2B5EF4-FFF2-40B4-BE49-F238E27FC236}">
                  <a16:creationId xmlns:a16="http://schemas.microsoft.com/office/drawing/2014/main" id="{3BD61C85-5972-4FED-A48F-AA577D5159E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292476" y="1814513"/>
              <a:ext cx="347663" cy="273050"/>
            </a:xfrm>
            <a:custGeom>
              <a:avLst/>
              <a:gdLst>
                <a:gd name="T0" fmla="*/ 113 w 972"/>
                <a:gd name="T1" fmla="*/ 0 h 763"/>
                <a:gd name="T2" fmla="*/ 0 w 972"/>
                <a:gd name="T3" fmla="*/ 98 h 763"/>
                <a:gd name="T4" fmla="*/ 856 w 972"/>
                <a:gd name="T5" fmla="*/ 763 h 763"/>
                <a:gd name="T6" fmla="*/ 972 w 972"/>
                <a:gd name="T7" fmla="*/ 518 h 763"/>
                <a:gd name="T8" fmla="*/ 113 w 972"/>
                <a:gd name="T9" fmla="*/ 0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2" h="763">
                  <a:moveTo>
                    <a:pt x="113" y="0"/>
                  </a:moveTo>
                  <a:lnTo>
                    <a:pt x="0" y="98"/>
                  </a:lnTo>
                  <a:lnTo>
                    <a:pt x="856" y="763"/>
                  </a:lnTo>
                  <a:lnTo>
                    <a:pt x="972" y="518"/>
                  </a:lnTo>
                  <a:lnTo>
                    <a:pt x="1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73">
              <a:extLst>
                <a:ext uri="{FF2B5EF4-FFF2-40B4-BE49-F238E27FC236}">
                  <a16:creationId xmlns:a16="http://schemas.microsoft.com/office/drawing/2014/main" id="{5CCA4BCD-FA05-490F-8D46-24726D7DA1C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436938" y="1651000"/>
              <a:ext cx="317500" cy="160338"/>
            </a:xfrm>
            <a:custGeom>
              <a:avLst/>
              <a:gdLst>
                <a:gd name="T0" fmla="*/ 888 w 888"/>
                <a:gd name="T1" fmla="*/ 301 h 448"/>
                <a:gd name="T2" fmla="*/ 331 w 888"/>
                <a:gd name="T3" fmla="*/ 111 h 448"/>
                <a:gd name="T4" fmla="*/ 389 w 888"/>
                <a:gd name="T5" fmla="*/ 49 h 448"/>
                <a:gd name="T6" fmla="*/ 234 w 888"/>
                <a:gd name="T7" fmla="*/ 0 h 448"/>
                <a:gd name="T8" fmla="*/ 0 w 888"/>
                <a:gd name="T9" fmla="*/ 204 h 448"/>
                <a:gd name="T10" fmla="*/ 180 w 888"/>
                <a:gd name="T11" fmla="*/ 274 h 448"/>
                <a:gd name="T12" fmla="*/ 241 w 888"/>
                <a:gd name="T13" fmla="*/ 210 h 448"/>
                <a:gd name="T14" fmla="*/ 819 w 888"/>
                <a:gd name="T15" fmla="*/ 448 h 448"/>
                <a:gd name="T16" fmla="*/ 888 w 888"/>
                <a:gd name="T17" fmla="*/ 30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8" h="448">
                  <a:moveTo>
                    <a:pt x="888" y="301"/>
                  </a:moveTo>
                  <a:lnTo>
                    <a:pt x="331" y="111"/>
                  </a:lnTo>
                  <a:lnTo>
                    <a:pt x="389" y="49"/>
                  </a:lnTo>
                  <a:lnTo>
                    <a:pt x="234" y="0"/>
                  </a:lnTo>
                  <a:lnTo>
                    <a:pt x="0" y="204"/>
                  </a:lnTo>
                  <a:lnTo>
                    <a:pt x="180" y="274"/>
                  </a:lnTo>
                  <a:lnTo>
                    <a:pt x="241" y="210"/>
                  </a:lnTo>
                  <a:lnTo>
                    <a:pt x="819" y="448"/>
                  </a:lnTo>
                  <a:lnTo>
                    <a:pt x="88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74">
              <a:extLst>
                <a:ext uri="{FF2B5EF4-FFF2-40B4-BE49-F238E27FC236}">
                  <a16:creationId xmlns:a16="http://schemas.microsoft.com/office/drawing/2014/main" id="{B19D0EF5-4C39-4C41-9EFA-3F1DC21BD6E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328988" y="1724025"/>
              <a:ext cx="384175" cy="276225"/>
            </a:xfrm>
            <a:custGeom>
              <a:avLst/>
              <a:gdLst>
                <a:gd name="T0" fmla="*/ 1020 w 1074"/>
                <a:gd name="T1" fmla="*/ 485 h 771"/>
                <a:gd name="T2" fmla="*/ 866 w 1074"/>
                <a:gd name="T3" fmla="*/ 202 h 771"/>
                <a:gd name="T4" fmla="*/ 520 w 1074"/>
                <a:gd name="T5" fmla="*/ 207 h 771"/>
                <a:gd name="T6" fmla="*/ 306 w 1074"/>
                <a:gd name="T7" fmla="*/ 222 h 771"/>
                <a:gd name="T8" fmla="*/ 296 w 1074"/>
                <a:gd name="T9" fmla="*/ 182 h 771"/>
                <a:gd name="T10" fmla="*/ 378 w 1074"/>
                <a:gd name="T11" fmla="*/ 186 h 771"/>
                <a:gd name="T12" fmla="*/ 400 w 1074"/>
                <a:gd name="T13" fmla="*/ 196 h 771"/>
                <a:gd name="T14" fmla="*/ 491 w 1074"/>
                <a:gd name="T15" fmla="*/ 94 h 771"/>
                <a:gd name="T16" fmla="*/ 117 w 1074"/>
                <a:gd name="T17" fmla="*/ 135 h 771"/>
                <a:gd name="T18" fmla="*/ 323 w 1074"/>
                <a:gd name="T19" fmla="*/ 375 h 771"/>
                <a:gd name="T20" fmla="*/ 568 w 1074"/>
                <a:gd name="T21" fmla="*/ 363 h 771"/>
                <a:gd name="T22" fmla="*/ 806 w 1074"/>
                <a:gd name="T23" fmla="*/ 368 h 771"/>
                <a:gd name="T24" fmla="*/ 784 w 1074"/>
                <a:gd name="T25" fmla="*/ 437 h 771"/>
                <a:gd name="T26" fmla="*/ 695 w 1074"/>
                <a:gd name="T27" fmla="*/ 405 h 771"/>
                <a:gd name="T28" fmla="*/ 601 w 1074"/>
                <a:gd name="T29" fmla="*/ 558 h 771"/>
                <a:gd name="T30" fmla="*/ 1020 w 1074"/>
                <a:gd name="T31" fmla="*/ 485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74" h="771">
                  <a:moveTo>
                    <a:pt x="1020" y="485"/>
                  </a:moveTo>
                  <a:cubicBezTo>
                    <a:pt x="1074" y="371"/>
                    <a:pt x="1014" y="255"/>
                    <a:pt x="866" y="202"/>
                  </a:cubicBezTo>
                  <a:cubicBezTo>
                    <a:pt x="731" y="154"/>
                    <a:pt x="568" y="196"/>
                    <a:pt x="520" y="207"/>
                  </a:cubicBezTo>
                  <a:cubicBezTo>
                    <a:pt x="485" y="216"/>
                    <a:pt x="358" y="249"/>
                    <a:pt x="306" y="222"/>
                  </a:cubicBezTo>
                  <a:cubicBezTo>
                    <a:pt x="278" y="208"/>
                    <a:pt x="281" y="192"/>
                    <a:pt x="296" y="182"/>
                  </a:cubicBezTo>
                  <a:cubicBezTo>
                    <a:pt x="314" y="170"/>
                    <a:pt x="345" y="173"/>
                    <a:pt x="378" y="186"/>
                  </a:cubicBezTo>
                  <a:cubicBezTo>
                    <a:pt x="387" y="190"/>
                    <a:pt x="400" y="196"/>
                    <a:pt x="400" y="196"/>
                  </a:cubicBezTo>
                  <a:lnTo>
                    <a:pt x="491" y="94"/>
                  </a:lnTo>
                  <a:cubicBezTo>
                    <a:pt x="469" y="80"/>
                    <a:pt x="253" y="0"/>
                    <a:pt x="117" y="135"/>
                  </a:cubicBezTo>
                  <a:cubicBezTo>
                    <a:pt x="0" y="252"/>
                    <a:pt x="246" y="361"/>
                    <a:pt x="323" y="375"/>
                  </a:cubicBezTo>
                  <a:cubicBezTo>
                    <a:pt x="378" y="386"/>
                    <a:pt x="447" y="388"/>
                    <a:pt x="568" y="363"/>
                  </a:cubicBezTo>
                  <a:cubicBezTo>
                    <a:pt x="689" y="338"/>
                    <a:pt x="756" y="314"/>
                    <a:pt x="806" y="368"/>
                  </a:cubicBezTo>
                  <a:cubicBezTo>
                    <a:pt x="834" y="398"/>
                    <a:pt x="809" y="435"/>
                    <a:pt x="784" y="437"/>
                  </a:cubicBezTo>
                  <a:cubicBezTo>
                    <a:pt x="743" y="441"/>
                    <a:pt x="695" y="405"/>
                    <a:pt x="695" y="405"/>
                  </a:cubicBezTo>
                  <a:lnTo>
                    <a:pt x="601" y="558"/>
                  </a:lnTo>
                  <a:cubicBezTo>
                    <a:pt x="601" y="558"/>
                    <a:pt x="885" y="771"/>
                    <a:pt x="1020" y="4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75">
              <a:extLst>
                <a:ext uri="{FF2B5EF4-FFF2-40B4-BE49-F238E27FC236}">
                  <a16:creationId xmlns:a16="http://schemas.microsoft.com/office/drawing/2014/main" id="{92338F95-65D6-4C94-9CE6-AC352797206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436938" y="4953000"/>
              <a:ext cx="317500" cy="158750"/>
            </a:xfrm>
            <a:custGeom>
              <a:avLst/>
              <a:gdLst>
                <a:gd name="T0" fmla="*/ 888 w 888"/>
                <a:gd name="T1" fmla="*/ 300 h 447"/>
                <a:gd name="T2" fmla="*/ 331 w 888"/>
                <a:gd name="T3" fmla="*/ 111 h 447"/>
                <a:gd name="T4" fmla="*/ 389 w 888"/>
                <a:gd name="T5" fmla="*/ 48 h 447"/>
                <a:gd name="T6" fmla="*/ 234 w 888"/>
                <a:gd name="T7" fmla="*/ 0 h 447"/>
                <a:gd name="T8" fmla="*/ 0 w 888"/>
                <a:gd name="T9" fmla="*/ 203 h 447"/>
                <a:gd name="T10" fmla="*/ 180 w 888"/>
                <a:gd name="T11" fmla="*/ 273 h 447"/>
                <a:gd name="T12" fmla="*/ 241 w 888"/>
                <a:gd name="T13" fmla="*/ 210 h 447"/>
                <a:gd name="T14" fmla="*/ 819 w 888"/>
                <a:gd name="T15" fmla="*/ 447 h 447"/>
                <a:gd name="T16" fmla="*/ 888 w 888"/>
                <a:gd name="T17" fmla="*/ 30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8" h="447">
                  <a:moveTo>
                    <a:pt x="888" y="300"/>
                  </a:moveTo>
                  <a:lnTo>
                    <a:pt x="331" y="111"/>
                  </a:lnTo>
                  <a:lnTo>
                    <a:pt x="389" y="48"/>
                  </a:lnTo>
                  <a:lnTo>
                    <a:pt x="234" y="0"/>
                  </a:lnTo>
                  <a:lnTo>
                    <a:pt x="0" y="203"/>
                  </a:lnTo>
                  <a:lnTo>
                    <a:pt x="180" y="273"/>
                  </a:lnTo>
                  <a:lnTo>
                    <a:pt x="241" y="210"/>
                  </a:lnTo>
                  <a:lnTo>
                    <a:pt x="819" y="447"/>
                  </a:lnTo>
                  <a:lnTo>
                    <a:pt x="888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76">
              <a:extLst>
                <a:ext uri="{FF2B5EF4-FFF2-40B4-BE49-F238E27FC236}">
                  <a16:creationId xmlns:a16="http://schemas.microsoft.com/office/drawing/2014/main" id="{E32FC680-CF8F-443E-8020-788DF6A1E03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328988" y="5026025"/>
              <a:ext cx="384175" cy="276225"/>
            </a:xfrm>
            <a:custGeom>
              <a:avLst/>
              <a:gdLst>
                <a:gd name="T0" fmla="*/ 1020 w 1074"/>
                <a:gd name="T1" fmla="*/ 485 h 770"/>
                <a:gd name="T2" fmla="*/ 866 w 1074"/>
                <a:gd name="T3" fmla="*/ 202 h 770"/>
                <a:gd name="T4" fmla="*/ 520 w 1074"/>
                <a:gd name="T5" fmla="*/ 207 h 770"/>
                <a:gd name="T6" fmla="*/ 306 w 1074"/>
                <a:gd name="T7" fmla="*/ 222 h 770"/>
                <a:gd name="T8" fmla="*/ 296 w 1074"/>
                <a:gd name="T9" fmla="*/ 181 h 770"/>
                <a:gd name="T10" fmla="*/ 378 w 1074"/>
                <a:gd name="T11" fmla="*/ 185 h 770"/>
                <a:gd name="T12" fmla="*/ 400 w 1074"/>
                <a:gd name="T13" fmla="*/ 196 h 770"/>
                <a:gd name="T14" fmla="*/ 491 w 1074"/>
                <a:gd name="T15" fmla="*/ 94 h 770"/>
                <a:gd name="T16" fmla="*/ 117 w 1074"/>
                <a:gd name="T17" fmla="*/ 135 h 770"/>
                <a:gd name="T18" fmla="*/ 323 w 1074"/>
                <a:gd name="T19" fmla="*/ 375 h 770"/>
                <a:gd name="T20" fmla="*/ 568 w 1074"/>
                <a:gd name="T21" fmla="*/ 363 h 770"/>
                <a:gd name="T22" fmla="*/ 806 w 1074"/>
                <a:gd name="T23" fmla="*/ 367 h 770"/>
                <a:gd name="T24" fmla="*/ 784 w 1074"/>
                <a:gd name="T25" fmla="*/ 437 h 770"/>
                <a:gd name="T26" fmla="*/ 695 w 1074"/>
                <a:gd name="T27" fmla="*/ 405 h 770"/>
                <a:gd name="T28" fmla="*/ 601 w 1074"/>
                <a:gd name="T29" fmla="*/ 558 h 770"/>
                <a:gd name="T30" fmla="*/ 1020 w 1074"/>
                <a:gd name="T31" fmla="*/ 485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74" h="770">
                  <a:moveTo>
                    <a:pt x="1020" y="485"/>
                  </a:moveTo>
                  <a:cubicBezTo>
                    <a:pt x="1074" y="371"/>
                    <a:pt x="1014" y="254"/>
                    <a:pt x="866" y="202"/>
                  </a:cubicBezTo>
                  <a:cubicBezTo>
                    <a:pt x="731" y="154"/>
                    <a:pt x="568" y="195"/>
                    <a:pt x="520" y="207"/>
                  </a:cubicBezTo>
                  <a:cubicBezTo>
                    <a:pt x="485" y="215"/>
                    <a:pt x="358" y="248"/>
                    <a:pt x="306" y="222"/>
                  </a:cubicBezTo>
                  <a:cubicBezTo>
                    <a:pt x="278" y="207"/>
                    <a:pt x="281" y="191"/>
                    <a:pt x="296" y="181"/>
                  </a:cubicBezTo>
                  <a:cubicBezTo>
                    <a:pt x="314" y="169"/>
                    <a:pt x="345" y="173"/>
                    <a:pt x="378" y="185"/>
                  </a:cubicBezTo>
                  <a:cubicBezTo>
                    <a:pt x="387" y="189"/>
                    <a:pt x="400" y="196"/>
                    <a:pt x="400" y="196"/>
                  </a:cubicBezTo>
                  <a:lnTo>
                    <a:pt x="491" y="94"/>
                  </a:lnTo>
                  <a:cubicBezTo>
                    <a:pt x="469" y="80"/>
                    <a:pt x="253" y="0"/>
                    <a:pt x="117" y="135"/>
                  </a:cubicBezTo>
                  <a:cubicBezTo>
                    <a:pt x="0" y="251"/>
                    <a:pt x="246" y="360"/>
                    <a:pt x="323" y="375"/>
                  </a:cubicBezTo>
                  <a:cubicBezTo>
                    <a:pt x="378" y="385"/>
                    <a:pt x="447" y="388"/>
                    <a:pt x="568" y="363"/>
                  </a:cubicBezTo>
                  <a:cubicBezTo>
                    <a:pt x="689" y="337"/>
                    <a:pt x="756" y="314"/>
                    <a:pt x="806" y="367"/>
                  </a:cubicBezTo>
                  <a:cubicBezTo>
                    <a:pt x="834" y="398"/>
                    <a:pt x="809" y="434"/>
                    <a:pt x="784" y="437"/>
                  </a:cubicBezTo>
                  <a:cubicBezTo>
                    <a:pt x="743" y="441"/>
                    <a:pt x="695" y="405"/>
                    <a:pt x="695" y="405"/>
                  </a:cubicBezTo>
                  <a:lnTo>
                    <a:pt x="601" y="558"/>
                  </a:lnTo>
                  <a:cubicBezTo>
                    <a:pt x="601" y="558"/>
                    <a:pt x="885" y="770"/>
                    <a:pt x="1020" y="4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77">
              <a:extLst>
                <a:ext uri="{FF2B5EF4-FFF2-40B4-BE49-F238E27FC236}">
                  <a16:creationId xmlns:a16="http://schemas.microsoft.com/office/drawing/2014/main" id="{A77D56D2-006F-491C-88A4-4B76C671C3F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179763" y="6526213"/>
              <a:ext cx="206375" cy="144463"/>
            </a:xfrm>
            <a:custGeom>
              <a:avLst/>
              <a:gdLst>
                <a:gd name="T0" fmla="*/ 433 w 576"/>
                <a:gd name="T1" fmla="*/ 0 h 403"/>
                <a:gd name="T2" fmla="*/ 0 w 576"/>
                <a:gd name="T3" fmla="*/ 279 h 403"/>
                <a:gd name="T4" fmla="*/ 145 w 576"/>
                <a:gd name="T5" fmla="*/ 403 h 403"/>
                <a:gd name="T6" fmla="*/ 576 w 576"/>
                <a:gd name="T7" fmla="*/ 109 h 403"/>
                <a:gd name="T8" fmla="*/ 433 w 576"/>
                <a:gd name="T9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" h="403">
                  <a:moveTo>
                    <a:pt x="433" y="0"/>
                  </a:moveTo>
                  <a:lnTo>
                    <a:pt x="0" y="279"/>
                  </a:lnTo>
                  <a:lnTo>
                    <a:pt x="145" y="403"/>
                  </a:lnTo>
                  <a:lnTo>
                    <a:pt x="576" y="109"/>
                  </a:lnTo>
                  <a:lnTo>
                    <a:pt x="4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78">
              <a:extLst>
                <a:ext uri="{FF2B5EF4-FFF2-40B4-BE49-F238E27FC236}">
                  <a16:creationId xmlns:a16="http://schemas.microsoft.com/office/drawing/2014/main" id="{853067E5-2DD6-4AB6-BCAF-30FDC054C9E9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124201" y="5159375"/>
              <a:ext cx="400050" cy="469900"/>
            </a:xfrm>
            <a:custGeom>
              <a:avLst/>
              <a:gdLst>
                <a:gd name="T0" fmla="*/ 1034 w 1115"/>
                <a:gd name="T1" fmla="*/ 1247 h 1309"/>
                <a:gd name="T2" fmla="*/ 1115 w 1115"/>
                <a:gd name="T3" fmla="*/ 1076 h 1309"/>
                <a:gd name="T4" fmla="*/ 823 w 1115"/>
                <a:gd name="T5" fmla="*/ 790 h 1309"/>
                <a:gd name="T6" fmla="*/ 694 w 1115"/>
                <a:gd name="T7" fmla="*/ 213 h 1309"/>
                <a:gd name="T8" fmla="*/ 220 w 1115"/>
                <a:gd name="T9" fmla="*/ 190 h 1309"/>
                <a:gd name="T10" fmla="*/ 101 w 1115"/>
                <a:gd name="T11" fmla="*/ 294 h 1309"/>
                <a:gd name="T12" fmla="*/ 0 w 1115"/>
                <a:gd name="T13" fmla="*/ 367 h 1309"/>
                <a:gd name="T14" fmla="*/ 890 w 1115"/>
                <a:gd name="T15" fmla="*/ 1309 h 1309"/>
                <a:gd name="T16" fmla="*/ 1034 w 1115"/>
                <a:gd name="T17" fmla="*/ 1247 h 1309"/>
                <a:gd name="T18" fmla="*/ 663 w 1115"/>
                <a:gd name="T19" fmla="*/ 546 h 1309"/>
                <a:gd name="T20" fmla="*/ 623 w 1115"/>
                <a:gd name="T21" fmla="*/ 595 h 1309"/>
                <a:gd name="T22" fmla="*/ 377 w 1115"/>
                <a:gd name="T23" fmla="*/ 353 h 1309"/>
                <a:gd name="T24" fmla="*/ 411 w 1115"/>
                <a:gd name="T25" fmla="*/ 319 h 1309"/>
                <a:gd name="T26" fmla="*/ 450 w 1115"/>
                <a:gd name="T27" fmla="*/ 310 h 1309"/>
                <a:gd name="T28" fmla="*/ 663 w 1115"/>
                <a:gd name="T29" fmla="*/ 473 h 1309"/>
                <a:gd name="T30" fmla="*/ 663 w 1115"/>
                <a:gd name="T31" fmla="*/ 546 h 1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5" h="1309">
                  <a:moveTo>
                    <a:pt x="1034" y="1247"/>
                  </a:moveTo>
                  <a:lnTo>
                    <a:pt x="1115" y="1076"/>
                  </a:lnTo>
                  <a:lnTo>
                    <a:pt x="823" y="790"/>
                  </a:lnTo>
                  <a:cubicBezTo>
                    <a:pt x="941" y="617"/>
                    <a:pt x="1012" y="459"/>
                    <a:pt x="694" y="213"/>
                  </a:cubicBezTo>
                  <a:cubicBezTo>
                    <a:pt x="419" y="0"/>
                    <a:pt x="251" y="164"/>
                    <a:pt x="220" y="190"/>
                  </a:cubicBezTo>
                  <a:cubicBezTo>
                    <a:pt x="189" y="216"/>
                    <a:pt x="101" y="294"/>
                    <a:pt x="101" y="294"/>
                  </a:cubicBezTo>
                  <a:lnTo>
                    <a:pt x="0" y="367"/>
                  </a:lnTo>
                  <a:lnTo>
                    <a:pt x="890" y="1309"/>
                  </a:lnTo>
                  <a:lnTo>
                    <a:pt x="1034" y="1247"/>
                  </a:lnTo>
                  <a:close/>
                  <a:moveTo>
                    <a:pt x="663" y="546"/>
                  </a:moveTo>
                  <a:cubicBezTo>
                    <a:pt x="646" y="569"/>
                    <a:pt x="623" y="595"/>
                    <a:pt x="623" y="595"/>
                  </a:cubicBezTo>
                  <a:lnTo>
                    <a:pt x="377" y="353"/>
                  </a:lnTo>
                  <a:cubicBezTo>
                    <a:pt x="377" y="353"/>
                    <a:pt x="395" y="333"/>
                    <a:pt x="411" y="319"/>
                  </a:cubicBezTo>
                  <a:cubicBezTo>
                    <a:pt x="420" y="312"/>
                    <a:pt x="432" y="309"/>
                    <a:pt x="450" y="310"/>
                  </a:cubicBezTo>
                  <a:cubicBezTo>
                    <a:pt x="501" y="313"/>
                    <a:pt x="626" y="408"/>
                    <a:pt x="663" y="473"/>
                  </a:cubicBezTo>
                  <a:cubicBezTo>
                    <a:pt x="681" y="504"/>
                    <a:pt x="677" y="527"/>
                    <a:pt x="663" y="5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79">
              <a:extLst>
                <a:ext uri="{FF2B5EF4-FFF2-40B4-BE49-F238E27FC236}">
                  <a16:creationId xmlns:a16="http://schemas.microsoft.com/office/drawing/2014/main" id="{E2189DAF-E50A-44EF-A695-DA93061A381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292476" y="5116513"/>
              <a:ext cx="347663" cy="273050"/>
            </a:xfrm>
            <a:custGeom>
              <a:avLst/>
              <a:gdLst>
                <a:gd name="T0" fmla="*/ 972 w 972"/>
                <a:gd name="T1" fmla="*/ 518 h 762"/>
                <a:gd name="T2" fmla="*/ 113 w 972"/>
                <a:gd name="T3" fmla="*/ 0 h 762"/>
                <a:gd name="T4" fmla="*/ 0 w 972"/>
                <a:gd name="T5" fmla="*/ 98 h 762"/>
                <a:gd name="T6" fmla="*/ 856 w 972"/>
                <a:gd name="T7" fmla="*/ 762 h 762"/>
                <a:gd name="T8" fmla="*/ 972 w 972"/>
                <a:gd name="T9" fmla="*/ 518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2" h="762">
                  <a:moveTo>
                    <a:pt x="972" y="518"/>
                  </a:moveTo>
                  <a:lnTo>
                    <a:pt x="113" y="0"/>
                  </a:lnTo>
                  <a:lnTo>
                    <a:pt x="0" y="98"/>
                  </a:lnTo>
                  <a:lnTo>
                    <a:pt x="856" y="762"/>
                  </a:lnTo>
                  <a:lnTo>
                    <a:pt x="972" y="5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80">
              <a:extLst>
                <a:ext uri="{FF2B5EF4-FFF2-40B4-BE49-F238E27FC236}">
                  <a16:creationId xmlns:a16="http://schemas.microsoft.com/office/drawing/2014/main" id="{64C8DF4A-621F-45BF-A0B9-269EAB37F28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17563" y="6076950"/>
              <a:ext cx="398463" cy="327025"/>
            </a:xfrm>
            <a:custGeom>
              <a:avLst/>
              <a:gdLst>
                <a:gd name="T0" fmla="*/ 733 w 1112"/>
                <a:gd name="T1" fmla="*/ 807 h 909"/>
                <a:gd name="T2" fmla="*/ 1112 w 1112"/>
                <a:gd name="T3" fmla="*/ 496 h 909"/>
                <a:gd name="T4" fmla="*/ 973 w 1112"/>
                <a:gd name="T5" fmla="*/ 376 h 909"/>
                <a:gd name="T6" fmla="*/ 650 w 1112"/>
                <a:gd name="T7" fmla="*/ 601 h 909"/>
                <a:gd name="T8" fmla="*/ 561 w 1112"/>
                <a:gd name="T9" fmla="*/ 513 h 909"/>
                <a:gd name="T10" fmla="*/ 853 w 1112"/>
                <a:gd name="T11" fmla="*/ 317 h 909"/>
                <a:gd name="T12" fmla="*/ 711 w 1112"/>
                <a:gd name="T13" fmla="*/ 190 h 909"/>
                <a:gd name="T14" fmla="*/ 417 w 1112"/>
                <a:gd name="T15" fmla="*/ 375 h 909"/>
                <a:gd name="T16" fmla="*/ 339 w 1112"/>
                <a:gd name="T17" fmla="*/ 291 h 909"/>
                <a:gd name="T18" fmla="*/ 635 w 1112"/>
                <a:gd name="T19" fmla="*/ 103 h 909"/>
                <a:gd name="T20" fmla="*/ 520 w 1112"/>
                <a:gd name="T21" fmla="*/ 0 h 909"/>
                <a:gd name="T22" fmla="*/ 253 w 1112"/>
                <a:gd name="T23" fmla="*/ 175 h 909"/>
                <a:gd name="T24" fmla="*/ 0 w 1112"/>
                <a:gd name="T25" fmla="*/ 183 h 909"/>
                <a:gd name="T26" fmla="*/ 589 w 1112"/>
                <a:gd name="T27" fmla="*/ 909 h 909"/>
                <a:gd name="T28" fmla="*/ 733 w 1112"/>
                <a:gd name="T29" fmla="*/ 807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2" h="909">
                  <a:moveTo>
                    <a:pt x="733" y="807"/>
                  </a:moveTo>
                  <a:lnTo>
                    <a:pt x="1112" y="496"/>
                  </a:lnTo>
                  <a:lnTo>
                    <a:pt x="973" y="376"/>
                  </a:lnTo>
                  <a:lnTo>
                    <a:pt x="650" y="601"/>
                  </a:lnTo>
                  <a:lnTo>
                    <a:pt x="561" y="513"/>
                  </a:lnTo>
                  <a:lnTo>
                    <a:pt x="853" y="317"/>
                  </a:lnTo>
                  <a:lnTo>
                    <a:pt x="711" y="190"/>
                  </a:lnTo>
                  <a:lnTo>
                    <a:pt x="417" y="375"/>
                  </a:lnTo>
                  <a:lnTo>
                    <a:pt x="339" y="291"/>
                  </a:lnTo>
                  <a:lnTo>
                    <a:pt x="635" y="103"/>
                  </a:lnTo>
                  <a:lnTo>
                    <a:pt x="520" y="0"/>
                  </a:lnTo>
                  <a:lnTo>
                    <a:pt x="253" y="175"/>
                  </a:lnTo>
                  <a:lnTo>
                    <a:pt x="0" y="183"/>
                  </a:lnTo>
                  <a:lnTo>
                    <a:pt x="589" y="909"/>
                  </a:lnTo>
                  <a:lnTo>
                    <a:pt x="733" y="8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81">
              <a:extLst>
                <a:ext uri="{FF2B5EF4-FFF2-40B4-BE49-F238E27FC236}">
                  <a16:creationId xmlns:a16="http://schemas.microsoft.com/office/drawing/2014/main" id="{FEE85E9E-5563-4BC9-88A4-0E21E7DB0108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92138" y="6145213"/>
              <a:ext cx="390525" cy="427038"/>
            </a:xfrm>
            <a:custGeom>
              <a:avLst/>
              <a:gdLst>
                <a:gd name="T0" fmla="*/ 968 w 1092"/>
                <a:gd name="T1" fmla="*/ 895 h 1190"/>
                <a:gd name="T2" fmla="*/ 1015 w 1092"/>
                <a:gd name="T3" fmla="*/ 585 h 1190"/>
                <a:gd name="T4" fmla="*/ 723 w 1092"/>
                <a:gd name="T5" fmla="*/ 188 h 1190"/>
                <a:gd name="T6" fmla="*/ 419 w 1092"/>
                <a:gd name="T7" fmla="*/ 13 h 1190"/>
                <a:gd name="T8" fmla="*/ 0 w 1092"/>
                <a:gd name="T9" fmla="*/ 13 h 1190"/>
                <a:gd name="T10" fmla="*/ 551 w 1092"/>
                <a:gd name="T11" fmla="*/ 1190 h 1190"/>
                <a:gd name="T12" fmla="*/ 968 w 1092"/>
                <a:gd name="T13" fmla="*/ 895 h 1190"/>
                <a:gd name="T14" fmla="*/ 505 w 1092"/>
                <a:gd name="T15" fmla="*/ 227 h 1190"/>
                <a:gd name="T16" fmla="*/ 746 w 1092"/>
                <a:gd name="T17" fmla="*/ 588 h 1190"/>
                <a:gd name="T18" fmla="*/ 751 w 1092"/>
                <a:gd name="T19" fmla="*/ 706 h 1190"/>
                <a:gd name="T20" fmla="*/ 679 w 1092"/>
                <a:gd name="T21" fmla="*/ 758 h 1190"/>
                <a:gd name="T22" fmla="*/ 342 w 1092"/>
                <a:gd name="T23" fmla="*/ 158 h 1190"/>
                <a:gd name="T24" fmla="*/ 505 w 1092"/>
                <a:gd name="T25" fmla="*/ 227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2" h="1190">
                  <a:moveTo>
                    <a:pt x="968" y="895"/>
                  </a:moveTo>
                  <a:cubicBezTo>
                    <a:pt x="1092" y="807"/>
                    <a:pt x="1053" y="655"/>
                    <a:pt x="1015" y="585"/>
                  </a:cubicBezTo>
                  <a:cubicBezTo>
                    <a:pt x="977" y="514"/>
                    <a:pt x="851" y="343"/>
                    <a:pt x="723" y="188"/>
                  </a:cubicBezTo>
                  <a:cubicBezTo>
                    <a:pt x="595" y="33"/>
                    <a:pt x="497" y="26"/>
                    <a:pt x="419" y="13"/>
                  </a:cubicBezTo>
                  <a:cubicBezTo>
                    <a:pt x="342" y="0"/>
                    <a:pt x="0" y="13"/>
                    <a:pt x="0" y="13"/>
                  </a:cubicBezTo>
                  <a:lnTo>
                    <a:pt x="551" y="1190"/>
                  </a:lnTo>
                  <a:lnTo>
                    <a:pt x="968" y="895"/>
                  </a:lnTo>
                  <a:close/>
                  <a:moveTo>
                    <a:pt x="505" y="227"/>
                  </a:moveTo>
                  <a:cubicBezTo>
                    <a:pt x="548" y="291"/>
                    <a:pt x="689" y="497"/>
                    <a:pt x="746" y="588"/>
                  </a:cubicBezTo>
                  <a:cubicBezTo>
                    <a:pt x="780" y="642"/>
                    <a:pt x="772" y="679"/>
                    <a:pt x="751" y="706"/>
                  </a:cubicBezTo>
                  <a:cubicBezTo>
                    <a:pt x="735" y="726"/>
                    <a:pt x="679" y="758"/>
                    <a:pt x="679" y="758"/>
                  </a:cubicBezTo>
                  <a:lnTo>
                    <a:pt x="342" y="158"/>
                  </a:lnTo>
                  <a:cubicBezTo>
                    <a:pt x="442" y="129"/>
                    <a:pt x="485" y="198"/>
                    <a:pt x="505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82">
              <a:extLst>
                <a:ext uri="{FF2B5EF4-FFF2-40B4-BE49-F238E27FC236}">
                  <a16:creationId xmlns:a16="http://schemas.microsoft.com/office/drawing/2014/main" id="{4A0D97B4-2A39-45DE-9658-7E136974885B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49263" y="6151563"/>
              <a:ext cx="311150" cy="519113"/>
            </a:xfrm>
            <a:custGeom>
              <a:avLst/>
              <a:gdLst>
                <a:gd name="T0" fmla="*/ 868 w 868"/>
                <a:gd name="T1" fmla="*/ 1233 h 1448"/>
                <a:gd name="T2" fmla="*/ 308 w 868"/>
                <a:gd name="T3" fmla="*/ 0 h 1448"/>
                <a:gd name="T4" fmla="*/ 0 w 868"/>
                <a:gd name="T5" fmla="*/ 10 h 1448"/>
                <a:gd name="T6" fmla="*/ 563 w 868"/>
                <a:gd name="T7" fmla="*/ 1448 h 1448"/>
                <a:gd name="T8" fmla="*/ 868 w 868"/>
                <a:gd name="T9" fmla="*/ 1233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8" h="1448">
                  <a:moveTo>
                    <a:pt x="868" y="1233"/>
                  </a:moveTo>
                  <a:lnTo>
                    <a:pt x="308" y="0"/>
                  </a:lnTo>
                  <a:lnTo>
                    <a:pt x="0" y="10"/>
                  </a:lnTo>
                  <a:lnTo>
                    <a:pt x="563" y="1448"/>
                  </a:lnTo>
                  <a:lnTo>
                    <a:pt x="868" y="12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283">
              <a:extLst>
                <a:ext uri="{FF2B5EF4-FFF2-40B4-BE49-F238E27FC236}">
                  <a16:creationId xmlns:a16="http://schemas.microsoft.com/office/drawing/2014/main" id="{F41826A1-9DCF-467B-92E0-1ADFBFC44A8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093788" y="6032500"/>
              <a:ext cx="206375" cy="144463"/>
            </a:xfrm>
            <a:custGeom>
              <a:avLst/>
              <a:gdLst>
                <a:gd name="T0" fmla="*/ 434 w 577"/>
                <a:gd name="T1" fmla="*/ 0 h 403"/>
                <a:gd name="T2" fmla="*/ 0 w 577"/>
                <a:gd name="T3" fmla="*/ 279 h 403"/>
                <a:gd name="T4" fmla="*/ 146 w 577"/>
                <a:gd name="T5" fmla="*/ 403 h 403"/>
                <a:gd name="T6" fmla="*/ 577 w 577"/>
                <a:gd name="T7" fmla="*/ 108 h 403"/>
                <a:gd name="T8" fmla="*/ 434 w 577"/>
                <a:gd name="T9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7" h="403">
                  <a:moveTo>
                    <a:pt x="434" y="0"/>
                  </a:moveTo>
                  <a:lnTo>
                    <a:pt x="0" y="279"/>
                  </a:lnTo>
                  <a:lnTo>
                    <a:pt x="146" y="403"/>
                  </a:lnTo>
                  <a:lnTo>
                    <a:pt x="577" y="108"/>
                  </a:lnTo>
                  <a:lnTo>
                    <a:pt x="4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284">
              <a:extLst>
                <a:ext uri="{FF2B5EF4-FFF2-40B4-BE49-F238E27FC236}">
                  <a16:creationId xmlns:a16="http://schemas.microsoft.com/office/drawing/2014/main" id="{476FA935-0C18-4D32-9074-2A93FB6E3B41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92138" y="2844800"/>
              <a:ext cx="390525" cy="425450"/>
            </a:xfrm>
            <a:custGeom>
              <a:avLst/>
              <a:gdLst>
                <a:gd name="T0" fmla="*/ 1015 w 1092"/>
                <a:gd name="T1" fmla="*/ 584 h 1190"/>
                <a:gd name="T2" fmla="*/ 723 w 1092"/>
                <a:gd name="T3" fmla="*/ 187 h 1190"/>
                <a:gd name="T4" fmla="*/ 419 w 1092"/>
                <a:gd name="T5" fmla="*/ 13 h 1190"/>
                <a:gd name="T6" fmla="*/ 0 w 1092"/>
                <a:gd name="T7" fmla="*/ 13 h 1190"/>
                <a:gd name="T8" fmla="*/ 551 w 1092"/>
                <a:gd name="T9" fmla="*/ 1190 h 1190"/>
                <a:gd name="T10" fmla="*/ 968 w 1092"/>
                <a:gd name="T11" fmla="*/ 895 h 1190"/>
                <a:gd name="T12" fmla="*/ 1015 w 1092"/>
                <a:gd name="T13" fmla="*/ 584 h 1190"/>
                <a:gd name="T14" fmla="*/ 751 w 1092"/>
                <a:gd name="T15" fmla="*/ 705 h 1190"/>
                <a:gd name="T16" fmla="*/ 679 w 1092"/>
                <a:gd name="T17" fmla="*/ 757 h 1190"/>
                <a:gd name="T18" fmla="*/ 342 w 1092"/>
                <a:gd name="T19" fmla="*/ 157 h 1190"/>
                <a:gd name="T20" fmla="*/ 505 w 1092"/>
                <a:gd name="T21" fmla="*/ 226 h 1190"/>
                <a:gd name="T22" fmla="*/ 746 w 1092"/>
                <a:gd name="T23" fmla="*/ 587 h 1190"/>
                <a:gd name="T24" fmla="*/ 751 w 1092"/>
                <a:gd name="T25" fmla="*/ 705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2" h="1190">
                  <a:moveTo>
                    <a:pt x="1015" y="584"/>
                  </a:moveTo>
                  <a:cubicBezTo>
                    <a:pt x="977" y="514"/>
                    <a:pt x="851" y="343"/>
                    <a:pt x="723" y="187"/>
                  </a:cubicBezTo>
                  <a:cubicBezTo>
                    <a:pt x="595" y="32"/>
                    <a:pt x="497" y="25"/>
                    <a:pt x="419" y="13"/>
                  </a:cubicBezTo>
                  <a:cubicBezTo>
                    <a:pt x="342" y="0"/>
                    <a:pt x="0" y="13"/>
                    <a:pt x="0" y="13"/>
                  </a:cubicBezTo>
                  <a:lnTo>
                    <a:pt x="551" y="1190"/>
                  </a:lnTo>
                  <a:lnTo>
                    <a:pt x="968" y="895"/>
                  </a:lnTo>
                  <a:cubicBezTo>
                    <a:pt x="1092" y="807"/>
                    <a:pt x="1053" y="655"/>
                    <a:pt x="1015" y="584"/>
                  </a:cubicBezTo>
                  <a:close/>
                  <a:moveTo>
                    <a:pt x="751" y="705"/>
                  </a:moveTo>
                  <a:cubicBezTo>
                    <a:pt x="735" y="726"/>
                    <a:pt x="679" y="757"/>
                    <a:pt x="679" y="757"/>
                  </a:cubicBezTo>
                  <a:lnTo>
                    <a:pt x="342" y="157"/>
                  </a:lnTo>
                  <a:cubicBezTo>
                    <a:pt x="442" y="129"/>
                    <a:pt x="485" y="197"/>
                    <a:pt x="505" y="226"/>
                  </a:cubicBezTo>
                  <a:cubicBezTo>
                    <a:pt x="548" y="290"/>
                    <a:pt x="689" y="496"/>
                    <a:pt x="746" y="587"/>
                  </a:cubicBezTo>
                  <a:cubicBezTo>
                    <a:pt x="780" y="642"/>
                    <a:pt x="772" y="678"/>
                    <a:pt x="751" y="7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285">
              <a:extLst>
                <a:ext uri="{FF2B5EF4-FFF2-40B4-BE49-F238E27FC236}">
                  <a16:creationId xmlns:a16="http://schemas.microsoft.com/office/drawing/2014/main" id="{56D771F8-D562-4AE4-8E65-98A2FB663989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039813" y="4665663"/>
              <a:ext cx="398463" cy="469900"/>
            </a:xfrm>
            <a:custGeom>
              <a:avLst/>
              <a:gdLst>
                <a:gd name="T0" fmla="*/ 1035 w 1116"/>
                <a:gd name="T1" fmla="*/ 1248 h 1310"/>
                <a:gd name="T2" fmla="*/ 1116 w 1116"/>
                <a:gd name="T3" fmla="*/ 1077 h 1310"/>
                <a:gd name="T4" fmla="*/ 824 w 1116"/>
                <a:gd name="T5" fmla="*/ 790 h 1310"/>
                <a:gd name="T6" fmla="*/ 695 w 1116"/>
                <a:gd name="T7" fmla="*/ 213 h 1310"/>
                <a:gd name="T8" fmla="*/ 221 w 1116"/>
                <a:gd name="T9" fmla="*/ 191 h 1310"/>
                <a:gd name="T10" fmla="*/ 102 w 1116"/>
                <a:gd name="T11" fmla="*/ 294 h 1310"/>
                <a:gd name="T12" fmla="*/ 0 w 1116"/>
                <a:gd name="T13" fmla="*/ 367 h 1310"/>
                <a:gd name="T14" fmla="*/ 890 w 1116"/>
                <a:gd name="T15" fmla="*/ 1310 h 1310"/>
                <a:gd name="T16" fmla="*/ 1035 w 1116"/>
                <a:gd name="T17" fmla="*/ 1248 h 1310"/>
                <a:gd name="T18" fmla="*/ 664 w 1116"/>
                <a:gd name="T19" fmla="*/ 546 h 1310"/>
                <a:gd name="T20" fmla="*/ 624 w 1116"/>
                <a:gd name="T21" fmla="*/ 595 h 1310"/>
                <a:gd name="T22" fmla="*/ 378 w 1116"/>
                <a:gd name="T23" fmla="*/ 354 h 1310"/>
                <a:gd name="T24" fmla="*/ 412 w 1116"/>
                <a:gd name="T25" fmla="*/ 320 h 1310"/>
                <a:gd name="T26" fmla="*/ 451 w 1116"/>
                <a:gd name="T27" fmla="*/ 311 h 1310"/>
                <a:gd name="T28" fmla="*/ 664 w 1116"/>
                <a:gd name="T29" fmla="*/ 473 h 1310"/>
                <a:gd name="T30" fmla="*/ 664 w 1116"/>
                <a:gd name="T31" fmla="*/ 546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6" h="1310">
                  <a:moveTo>
                    <a:pt x="1035" y="1248"/>
                  </a:moveTo>
                  <a:lnTo>
                    <a:pt x="1116" y="1077"/>
                  </a:lnTo>
                  <a:lnTo>
                    <a:pt x="824" y="790"/>
                  </a:lnTo>
                  <a:cubicBezTo>
                    <a:pt x="942" y="617"/>
                    <a:pt x="1013" y="459"/>
                    <a:pt x="695" y="213"/>
                  </a:cubicBezTo>
                  <a:cubicBezTo>
                    <a:pt x="420" y="0"/>
                    <a:pt x="252" y="165"/>
                    <a:pt x="221" y="191"/>
                  </a:cubicBezTo>
                  <a:cubicBezTo>
                    <a:pt x="190" y="217"/>
                    <a:pt x="102" y="294"/>
                    <a:pt x="102" y="294"/>
                  </a:cubicBezTo>
                  <a:lnTo>
                    <a:pt x="0" y="367"/>
                  </a:lnTo>
                  <a:lnTo>
                    <a:pt x="890" y="1310"/>
                  </a:lnTo>
                  <a:lnTo>
                    <a:pt x="1035" y="1248"/>
                  </a:lnTo>
                  <a:close/>
                  <a:moveTo>
                    <a:pt x="664" y="546"/>
                  </a:moveTo>
                  <a:cubicBezTo>
                    <a:pt x="647" y="570"/>
                    <a:pt x="624" y="595"/>
                    <a:pt x="624" y="595"/>
                  </a:cubicBezTo>
                  <a:lnTo>
                    <a:pt x="378" y="354"/>
                  </a:lnTo>
                  <a:cubicBezTo>
                    <a:pt x="378" y="354"/>
                    <a:pt x="396" y="333"/>
                    <a:pt x="412" y="320"/>
                  </a:cubicBezTo>
                  <a:cubicBezTo>
                    <a:pt x="421" y="312"/>
                    <a:pt x="432" y="310"/>
                    <a:pt x="451" y="311"/>
                  </a:cubicBezTo>
                  <a:cubicBezTo>
                    <a:pt x="502" y="313"/>
                    <a:pt x="627" y="409"/>
                    <a:pt x="664" y="473"/>
                  </a:cubicBezTo>
                  <a:cubicBezTo>
                    <a:pt x="682" y="504"/>
                    <a:pt x="678" y="527"/>
                    <a:pt x="664" y="5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286">
              <a:extLst>
                <a:ext uri="{FF2B5EF4-FFF2-40B4-BE49-F238E27FC236}">
                  <a16:creationId xmlns:a16="http://schemas.microsoft.com/office/drawing/2014/main" id="{433D36ED-6E34-4B18-9785-FB41560978D8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98451" y="1274763"/>
              <a:ext cx="350838" cy="635000"/>
            </a:xfrm>
            <a:custGeom>
              <a:avLst/>
              <a:gdLst>
                <a:gd name="T0" fmla="*/ 0 w 980"/>
                <a:gd name="T1" fmla="*/ 284 h 1768"/>
                <a:gd name="T2" fmla="*/ 268 w 980"/>
                <a:gd name="T3" fmla="*/ 1768 h 1768"/>
                <a:gd name="T4" fmla="*/ 528 w 980"/>
                <a:gd name="T5" fmla="*/ 1585 h 1768"/>
                <a:gd name="T6" fmla="*/ 440 w 980"/>
                <a:gd name="T7" fmla="*/ 1207 h 1768"/>
                <a:gd name="T8" fmla="*/ 548 w 980"/>
                <a:gd name="T9" fmla="*/ 1123 h 1768"/>
                <a:gd name="T10" fmla="*/ 690 w 980"/>
                <a:gd name="T11" fmla="*/ 1470 h 1768"/>
                <a:gd name="T12" fmla="*/ 980 w 980"/>
                <a:gd name="T13" fmla="*/ 1264 h 1768"/>
                <a:gd name="T14" fmla="*/ 383 w 980"/>
                <a:gd name="T15" fmla="*/ 0 h 1768"/>
                <a:gd name="T16" fmla="*/ 0 w 980"/>
                <a:gd name="T17" fmla="*/ 284 h 1768"/>
                <a:gd name="T18" fmla="*/ 376 w 980"/>
                <a:gd name="T19" fmla="*/ 927 h 1768"/>
                <a:gd name="T20" fmla="*/ 284 w 980"/>
                <a:gd name="T21" fmla="*/ 501 h 1768"/>
                <a:gd name="T22" fmla="*/ 288 w 980"/>
                <a:gd name="T23" fmla="*/ 498 h 1768"/>
                <a:gd name="T24" fmla="*/ 445 w 980"/>
                <a:gd name="T25" fmla="*/ 873 h 1768"/>
                <a:gd name="T26" fmla="*/ 376 w 980"/>
                <a:gd name="T27" fmla="*/ 927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0" h="1768">
                  <a:moveTo>
                    <a:pt x="0" y="284"/>
                  </a:moveTo>
                  <a:lnTo>
                    <a:pt x="268" y="1768"/>
                  </a:lnTo>
                  <a:lnTo>
                    <a:pt x="528" y="1585"/>
                  </a:lnTo>
                  <a:lnTo>
                    <a:pt x="440" y="1207"/>
                  </a:lnTo>
                  <a:lnTo>
                    <a:pt x="548" y="1123"/>
                  </a:lnTo>
                  <a:lnTo>
                    <a:pt x="690" y="1470"/>
                  </a:lnTo>
                  <a:lnTo>
                    <a:pt x="980" y="1264"/>
                  </a:lnTo>
                  <a:lnTo>
                    <a:pt x="383" y="0"/>
                  </a:lnTo>
                  <a:lnTo>
                    <a:pt x="0" y="284"/>
                  </a:lnTo>
                  <a:close/>
                  <a:moveTo>
                    <a:pt x="376" y="927"/>
                  </a:moveTo>
                  <a:lnTo>
                    <a:pt x="284" y="501"/>
                  </a:lnTo>
                  <a:lnTo>
                    <a:pt x="288" y="498"/>
                  </a:lnTo>
                  <a:lnTo>
                    <a:pt x="445" y="873"/>
                  </a:lnTo>
                  <a:lnTo>
                    <a:pt x="376" y="9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287">
              <a:extLst>
                <a:ext uri="{FF2B5EF4-FFF2-40B4-BE49-F238E27FC236}">
                  <a16:creationId xmlns:a16="http://schemas.microsoft.com/office/drawing/2014/main" id="{601DAE90-D26F-4FA5-B972-21FE368C6EE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03201" y="3551238"/>
              <a:ext cx="276225" cy="407988"/>
            </a:xfrm>
            <a:custGeom>
              <a:avLst/>
              <a:gdLst>
                <a:gd name="T0" fmla="*/ 0 w 771"/>
                <a:gd name="T1" fmla="*/ 531 h 1137"/>
                <a:gd name="T2" fmla="*/ 312 w 771"/>
                <a:gd name="T3" fmla="*/ 789 h 1137"/>
                <a:gd name="T4" fmla="*/ 400 w 771"/>
                <a:gd name="T5" fmla="*/ 1137 h 1137"/>
                <a:gd name="T6" fmla="*/ 771 w 771"/>
                <a:gd name="T7" fmla="*/ 979 h 1137"/>
                <a:gd name="T8" fmla="*/ 666 w 771"/>
                <a:gd name="T9" fmla="*/ 598 h 1137"/>
                <a:gd name="T10" fmla="*/ 741 w 771"/>
                <a:gd name="T11" fmla="*/ 0 h 1137"/>
                <a:gd name="T12" fmla="*/ 446 w 771"/>
                <a:gd name="T13" fmla="*/ 211 h 1137"/>
                <a:gd name="T14" fmla="*/ 418 w 771"/>
                <a:gd name="T15" fmla="*/ 517 h 1137"/>
                <a:gd name="T16" fmla="*/ 267 w 771"/>
                <a:gd name="T17" fmla="*/ 339 h 1137"/>
                <a:gd name="T18" fmla="*/ 0 w 771"/>
                <a:gd name="T19" fmla="*/ 531 h 1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1" h="1137">
                  <a:moveTo>
                    <a:pt x="0" y="531"/>
                  </a:moveTo>
                  <a:lnTo>
                    <a:pt x="312" y="789"/>
                  </a:lnTo>
                  <a:lnTo>
                    <a:pt x="400" y="1137"/>
                  </a:lnTo>
                  <a:lnTo>
                    <a:pt x="771" y="979"/>
                  </a:lnTo>
                  <a:lnTo>
                    <a:pt x="666" y="598"/>
                  </a:lnTo>
                  <a:lnTo>
                    <a:pt x="741" y="0"/>
                  </a:lnTo>
                  <a:lnTo>
                    <a:pt x="446" y="211"/>
                  </a:lnTo>
                  <a:lnTo>
                    <a:pt x="418" y="517"/>
                  </a:lnTo>
                  <a:lnTo>
                    <a:pt x="267" y="339"/>
                  </a:lnTo>
                  <a:lnTo>
                    <a:pt x="0" y="5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288">
              <a:extLst>
                <a:ext uri="{FF2B5EF4-FFF2-40B4-BE49-F238E27FC236}">
                  <a16:creationId xmlns:a16="http://schemas.microsoft.com/office/drawing/2014/main" id="{3C233598-3EA1-4CC8-9D37-3E045AC50D77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36538" y="2882900"/>
              <a:ext cx="388938" cy="704850"/>
            </a:xfrm>
            <a:custGeom>
              <a:avLst/>
              <a:gdLst>
                <a:gd name="T0" fmla="*/ 586 w 1089"/>
                <a:gd name="T1" fmla="*/ 1760 h 1964"/>
                <a:gd name="T2" fmla="*/ 489 w 1089"/>
                <a:gd name="T3" fmla="*/ 1340 h 1964"/>
                <a:gd name="T4" fmla="*/ 609 w 1089"/>
                <a:gd name="T5" fmla="*/ 1248 h 1964"/>
                <a:gd name="T6" fmla="*/ 767 w 1089"/>
                <a:gd name="T7" fmla="*/ 1632 h 1964"/>
                <a:gd name="T8" fmla="*/ 1089 w 1089"/>
                <a:gd name="T9" fmla="*/ 1404 h 1964"/>
                <a:gd name="T10" fmla="*/ 425 w 1089"/>
                <a:gd name="T11" fmla="*/ 0 h 1964"/>
                <a:gd name="T12" fmla="*/ 0 w 1089"/>
                <a:gd name="T13" fmla="*/ 315 h 1964"/>
                <a:gd name="T14" fmla="*/ 298 w 1089"/>
                <a:gd name="T15" fmla="*/ 1964 h 1964"/>
                <a:gd name="T16" fmla="*/ 586 w 1089"/>
                <a:gd name="T17" fmla="*/ 1760 h 1964"/>
                <a:gd name="T18" fmla="*/ 320 w 1089"/>
                <a:gd name="T19" fmla="*/ 553 h 1964"/>
                <a:gd name="T20" fmla="*/ 495 w 1089"/>
                <a:gd name="T21" fmla="*/ 970 h 1964"/>
                <a:gd name="T22" fmla="*/ 418 w 1089"/>
                <a:gd name="T23" fmla="*/ 1030 h 1964"/>
                <a:gd name="T24" fmla="*/ 315 w 1089"/>
                <a:gd name="T25" fmla="*/ 557 h 1964"/>
                <a:gd name="T26" fmla="*/ 320 w 1089"/>
                <a:gd name="T27" fmla="*/ 553 h 1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89" h="1964">
                  <a:moveTo>
                    <a:pt x="586" y="1760"/>
                  </a:moveTo>
                  <a:lnTo>
                    <a:pt x="489" y="1340"/>
                  </a:lnTo>
                  <a:lnTo>
                    <a:pt x="609" y="1248"/>
                  </a:lnTo>
                  <a:lnTo>
                    <a:pt x="767" y="1632"/>
                  </a:lnTo>
                  <a:lnTo>
                    <a:pt x="1089" y="1404"/>
                  </a:lnTo>
                  <a:lnTo>
                    <a:pt x="425" y="0"/>
                  </a:lnTo>
                  <a:lnTo>
                    <a:pt x="0" y="315"/>
                  </a:lnTo>
                  <a:lnTo>
                    <a:pt x="298" y="1964"/>
                  </a:lnTo>
                  <a:lnTo>
                    <a:pt x="586" y="1760"/>
                  </a:lnTo>
                  <a:close/>
                  <a:moveTo>
                    <a:pt x="320" y="553"/>
                  </a:moveTo>
                  <a:lnTo>
                    <a:pt x="495" y="970"/>
                  </a:lnTo>
                  <a:lnTo>
                    <a:pt x="418" y="1030"/>
                  </a:lnTo>
                  <a:lnTo>
                    <a:pt x="315" y="557"/>
                  </a:lnTo>
                  <a:lnTo>
                    <a:pt x="320" y="5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289">
              <a:extLst>
                <a:ext uri="{FF2B5EF4-FFF2-40B4-BE49-F238E27FC236}">
                  <a16:creationId xmlns:a16="http://schemas.microsoft.com/office/drawing/2014/main" id="{CC4497D6-1EFB-4FD5-BC0A-51DC260B782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350963" y="1157288"/>
              <a:ext cx="317500" cy="160338"/>
            </a:xfrm>
            <a:custGeom>
              <a:avLst/>
              <a:gdLst>
                <a:gd name="T0" fmla="*/ 888 w 888"/>
                <a:gd name="T1" fmla="*/ 300 h 447"/>
                <a:gd name="T2" fmla="*/ 331 w 888"/>
                <a:gd name="T3" fmla="*/ 111 h 447"/>
                <a:gd name="T4" fmla="*/ 389 w 888"/>
                <a:gd name="T5" fmla="*/ 48 h 447"/>
                <a:gd name="T6" fmla="*/ 233 w 888"/>
                <a:gd name="T7" fmla="*/ 0 h 447"/>
                <a:gd name="T8" fmla="*/ 0 w 888"/>
                <a:gd name="T9" fmla="*/ 203 h 447"/>
                <a:gd name="T10" fmla="*/ 180 w 888"/>
                <a:gd name="T11" fmla="*/ 273 h 447"/>
                <a:gd name="T12" fmla="*/ 241 w 888"/>
                <a:gd name="T13" fmla="*/ 210 h 447"/>
                <a:gd name="T14" fmla="*/ 818 w 888"/>
                <a:gd name="T15" fmla="*/ 447 h 447"/>
                <a:gd name="T16" fmla="*/ 888 w 888"/>
                <a:gd name="T17" fmla="*/ 30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8" h="447">
                  <a:moveTo>
                    <a:pt x="888" y="300"/>
                  </a:moveTo>
                  <a:lnTo>
                    <a:pt x="331" y="111"/>
                  </a:lnTo>
                  <a:lnTo>
                    <a:pt x="389" y="48"/>
                  </a:lnTo>
                  <a:lnTo>
                    <a:pt x="233" y="0"/>
                  </a:lnTo>
                  <a:lnTo>
                    <a:pt x="0" y="203"/>
                  </a:lnTo>
                  <a:lnTo>
                    <a:pt x="180" y="273"/>
                  </a:lnTo>
                  <a:lnTo>
                    <a:pt x="241" y="210"/>
                  </a:lnTo>
                  <a:lnTo>
                    <a:pt x="818" y="447"/>
                  </a:lnTo>
                  <a:lnTo>
                    <a:pt x="888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290">
              <a:extLst>
                <a:ext uri="{FF2B5EF4-FFF2-40B4-BE49-F238E27FC236}">
                  <a16:creationId xmlns:a16="http://schemas.microsoft.com/office/drawing/2014/main" id="{0049998E-794C-47E4-A772-1943F62155C7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462088" y="1081088"/>
              <a:ext cx="265113" cy="139700"/>
            </a:xfrm>
            <a:custGeom>
              <a:avLst/>
              <a:gdLst>
                <a:gd name="T0" fmla="*/ 695 w 743"/>
                <a:gd name="T1" fmla="*/ 279 h 392"/>
                <a:gd name="T2" fmla="*/ 602 w 743"/>
                <a:gd name="T3" fmla="*/ 94 h 392"/>
                <a:gd name="T4" fmla="*/ 307 w 743"/>
                <a:gd name="T5" fmla="*/ 10 h 392"/>
                <a:gd name="T6" fmla="*/ 46 w 743"/>
                <a:gd name="T7" fmla="*/ 94 h 392"/>
                <a:gd name="T8" fmla="*/ 149 w 743"/>
                <a:gd name="T9" fmla="*/ 279 h 392"/>
                <a:gd name="T10" fmla="*/ 463 w 743"/>
                <a:gd name="T11" fmla="*/ 378 h 392"/>
                <a:gd name="T12" fmla="*/ 695 w 743"/>
                <a:gd name="T13" fmla="*/ 279 h 392"/>
                <a:gd name="T14" fmla="*/ 554 w 743"/>
                <a:gd name="T15" fmla="*/ 232 h 392"/>
                <a:gd name="T16" fmla="*/ 478 w 743"/>
                <a:gd name="T17" fmla="*/ 245 h 392"/>
                <a:gd name="T18" fmla="*/ 233 w 743"/>
                <a:gd name="T19" fmla="*/ 171 h 392"/>
                <a:gd name="T20" fmla="*/ 186 w 743"/>
                <a:gd name="T21" fmla="*/ 121 h 392"/>
                <a:gd name="T22" fmla="*/ 275 w 743"/>
                <a:gd name="T23" fmla="*/ 117 h 392"/>
                <a:gd name="T24" fmla="*/ 507 w 743"/>
                <a:gd name="T25" fmla="*/ 187 h 392"/>
                <a:gd name="T26" fmla="*/ 554 w 743"/>
                <a:gd name="T27" fmla="*/ 23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3" h="392">
                  <a:moveTo>
                    <a:pt x="695" y="279"/>
                  </a:moveTo>
                  <a:cubicBezTo>
                    <a:pt x="743" y="172"/>
                    <a:pt x="664" y="122"/>
                    <a:pt x="602" y="94"/>
                  </a:cubicBezTo>
                  <a:cubicBezTo>
                    <a:pt x="540" y="66"/>
                    <a:pt x="366" y="19"/>
                    <a:pt x="307" y="10"/>
                  </a:cubicBezTo>
                  <a:cubicBezTo>
                    <a:pt x="248" y="0"/>
                    <a:pt x="125" y="0"/>
                    <a:pt x="46" y="94"/>
                  </a:cubicBezTo>
                  <a:cubicBezTo>
                    <a:pt x="4" y="143"/>
                    <a:pt x="0" y="228"/>
                    <a:pt x="149" y="279"/>
                  </a:cubicBezTo>
                  <a:cubicBezTo>
                    <a:pt x="298" y="330"/>
                    <a:pt x="400" y="365"/>
                    <a:pt x="463" y="378"/>
                  </a:cubicBezTo>
                  <a:cubicBezTo>
                    <a:pt x="527" y="392"/>
                    <a:pt x="646" y="386"/>
                    <a:pt x="695" y="279"/>
                  </a:cubicBezTo>
                  <a:close/>
                  <a:moveTo>
                    <a:pt x="554" y="232"/>
                  </a:moveTo>
                  <a:cubicBezTo>
                    <a:pt x="542" y="254"/>
                    <a:pt x="506" y="251"/>
                    <a:pt x="478" y="245"/>
                  </a:cubicBezTo>
                  <a:cubicBezTo>
                    <a:pt x="450" y="239"/>
                    <a:pt x="259" y="180"/>
                    <a:pt x="233" y="171"/>
                  </a:cubicBezTo>
                  <a:cubicBezTo>
                    <a:pt x="206" y="161"/>
                    <a:pt x="167" y="143"/>
                    <a:pt x="186" y="121"/>
                  </a:cubicBezTo>
                  <a:cubicBezTo>
                    <a:pt x="206" y="98"/>
                    <a:pt x="252" y="110"/>
                    <a:pt x="275" y="117"/>
                  </a:cubicBezTo>
                  <a:cubicBezTo>
                    <a:pt x="298" y="124"/>
                    <a:pt x="489" y="180"/>
                    <a:pt x="507" y="187"/>
                  </a:cubicBezTo>
                  <a:cubicBezTo>
                    <a:pt x="526" y="194"/>
                    <a:pt x="565" y="210"/>
                    <a:pt x="554" y="2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291">
              <a:extLst>
                <a:ext uri="{FF2B5EF4-FFF2-40B4-BE49-F238E27FC236}">
                  <a16:creationId xmlns:a16="http://schemas.microsoft.com/office/drawing/2014/main" id="{6762B6EA-2570-4C84-862D-88E9774F72E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243013" y="4532313"/>
              <a:ext cx="384175" cy="276225"/>
            </a:xfrm>
            <a:custGeom>
              <a:avLst/>
              <a:gdLst>
                <a:gd name="T0" fmla="*/ 1020 w 1074"/>
                <a:gd name="T1" fmla="*/ 485 h 771"/>
                <a:gd name="T2" fmla="*/ 866 w 1074"/>
                <a:gd name="T3" fmla="*/ 202 h 771"/>
                <a:gd name="T4" fmla="*/ 520 w 1074"/>
                <a:gd name="T5" fmla="*/ 207 h 771"/>
                <a:gd name="T6" fmla="*/ 306 w 1074"/>
                <a:gd name="T7" fmla="*/ 222 h 771"/>
                <a:gd name="T8" fmla="*/ 296 w 1074"/>
                <a:gd name="T9" fmla="*/ 182 h 771"/>
                <a:gd name="T10" fmla="*/ 378 w 1074"/>
                <a:gd name="T11" fmla="*/ 186 h 771"/>
                <a:gd name="T12" fmla="*/ 400 w 1074"/>
                <a:gd name="T13" fmla="*/ 196 h 771"/>
                <a:gd name="T14" fmla="*/ 491 w 1074"/>
                <a:gd name="T15" fmla="*/ 94 h 771"/>
                <a:gd name="T16" fmla="*/ 117 w 1074"/>
                <a:gd name="T17" fmla="*/ 135 h 771"/>
                <a:gd name="T18" fmla="*/ 323 w 1074"/>
                <a:gd name="T19" fmla="*/ 375 h 771"/>
                <a:gd name="T20" fmla="*/ 568 w 1074"/>
                <a:gd name="T21" fmla="*/ 363 h 771"/>
                <a:gd name="T22" fmla="*/ 805 w 1074"/>
                <a:gd name="T23" fmla="*/ 368 h 771"/>
                <a:gd name="T24" fmla="*/ 784 w 1074"/>
                <a:gd name="T25" fmla="*/ 437 h 771"/>
                <a:gd name="T26" fmla="*/ 695 w 1074"/>
                <a:gd name="T27" fmla="*/ 405 h 771"/>
                <a:gd name="T28" fmla="*/ 601 w 1074"/>
                <a:gd name="T29" fmla="*/ 558 h 771"/>
                <a:gd name="T30" fmla="*/ 1020 w 1074"/>
                <a:gd name="T31" fmla="*/ 485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74" h="771">
                  <a:moveTo>
                    <a:pt x="1020" y="485"/>
                  </a:moveTo>
                  <a:cubicBezTo>
                    <a:pt x="1074" y="371"/>
                    <a:pt x="1014" y="255"/>
                    <a:pt x="866" y="202"/>
                  </a:cubicBezTo>
                  <a:cubicBezTo>
                    <a:pt x="730" y="154"/>
                    <a:pt x="567" y="196"/>
                    <a:pt x="520" y="207"/>
                  </a:cubicBezTo>
                  <a:cubicBezTo>
                    <a:pt x="485" y="215"/>
                    <a:pt x="358" y="249"/>
                    <a:pt x="306" y="222"/>
                  </a:cubicBezTo>
                  <a:cubicBezTo>
                    <a:pt x="277" y="208"/>
                    <a:pt x="281" y="192"/>
                    <a:pt x="296" y="182"/>
                  </a:cubicBezTo>
                  <a:cubicBezTo>
                    <a:pt x="314" y="170"/>
                    <a:pt x="345" y="173"/>
                    <a:pt x="378" y="186"/>
                  </a:cubicBezTo>
                  <a:cubicBezTo>
                    <a:pt x="387" y="189"/>
                    <a:pt x="400" y="196"/>
                    <a:pt x="400" y="196"/>
                  </a:cubicBezTo>
                  <a:lnTo>
                    <a:pt x="491" y="94"/>
                  </a:lnTo>
                  <a:cubicBezTo>
                    <a:pt x="469" y="80"/>
                    <a:pt x="252" y="0"/>
                    <a:pt x="117" y="135"/>
                  </a:cubicBezTo>
                  <a:cubicBezTo>
                    <a:pt x="0" y="252"/>
                    <a:pt x="246" y="360"/>
                    <a:pt x="323" y="375"/>
                  </a:cubicBezTo>
                  <a:cubicBezTo>
                    <a:pt x="378" y="386"/>
                    <a:pt x="447" y="388"/>
                    <a:pt x="568" y="363"/>
                  </a:cubicBezTo>
                  <a:cubicBezTo>
                    <a:pt x="689" y="338"/>
                    <a:pt x="755" y="314"/>
                    <a:pt x="805" y="368"/>
                  </a:cubicBezTo>
                  <a:cubicBezTo>
                    <a:pt x="834" y="398"/>
                    <a:pt x="809" y="435"/>
                    <a:pt x="784" y="437"/>
                  </a:cubicBezTo>
                  <a:cubicBezTo>
                    <a:pt x="743" y="441"/>
                    <a:pt x="695" y="405"/>
                    <a:pt x="695" y="405"/>
                  </a:cubicBezTo>
                  <a:lnTo>
                    <a:pt x="601" y="558"/>
                  </a:lnTo>
                  <a:cubicBezTo>
                    <a:pt x="601" y="558"/>
                    <a:pt x="885" y="771"/>
                    <a:pt x="1020" y="4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292">
              <a:extLst>
                <a:ext uri="{FF2B5EF4-FFF2-40B4-BE49-F238E27FC236}">
                  <a16:creationId xmlns:a16="http://schemas.microsoft.com/office/drawing/2014/main" id="{CD6C5647-4E7D-4871-82B8-8F01A8ADFCB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350963" y="4457700"/>
              <a:ext cx="317500" cy="160338"/>
            </a:xfrm>
            <a:custGeom>
              <a:avLst/>
              <a:gdLst>
                <a:gd name="T0" fmla="*/ 888 w 888"/>
                <a:gd name="T1" fmla="*/ 301 h 448"/>
                <a:gd name="T2" fmla="*/ 331 w 888"/>
                <a:gd name="T3" fmla="*/ 111 h 448"/>
                <a:gd name="T4" fmla="*/ 389 w 888"/>
                <a:gd name="T5" fmla="*/ 49 h 448"/>
                <a:gd name="T6" fmla="*/ 233 w 888"/>
                <a:gd name="T7" fmla="*/ 0 h 448"/>
                <a:gd name="T8" fmla="*/ 0 w 888"/>
                <a:gd name="T9" fmla="*/ 204 h 448"/>
                <a:gd name="T10" fmla="*/ 180 w 888"/>
                <a:gd name="T11" fmla="*/ 274 h 448"/>
                <a:gd name="T12" fmla="*/ 241 w 888"/>
                <a:gd name="T13" fmla="*/ 210 h 448"/>
                <a:gd name="T14" fmla="*/ 818 w 888"/>
                <a:gd name="T15" fmla="*/ 448 h 448"/>
                <a:gd name="T16" fmla="*/ 888 w 888"/>
                <a:gd name="T17" fmla="*/ 30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8" h="448">
                  <a:moveTo>
                    <a:pt x="888" y="301"/>
                  </a:moveTo>
                  <a:lnTo>
                    <a:pt x="331" y="111"/>
                  </a:lnTo>
                  <a:lnTo>
                    <a:pt x="389" y="49"/>
                  </a:lnTo>
                  <a:lnTo>
                    <a:pt x="233" y="0"/>
                  </a:lnTo>
                  <a:lnTo>
                    <a:pt x="0" y="204"/>
                  </a:lnTo>
                  <a:lnTo>
                    <a:pt x="180" y="274"/>
                  </a:lnTo>
                  <a:lnTo>
                    <a:pt x="241" y="210"/>
                  </a:lnTo>
                  <a:lnTo>
                    <a:pt x="818" y="448"/>
                  </a:lnTo>
                  <a:lnTo>
                    <a:pt x="88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293">
              <a:extLst>
                <a:ext uri="{FF2B5EF4-FFF2-40B4-BE49-F238E27FC236}">
                  <a16:creationId xmlns:a16="http://schemas.microsoft.com/office/drawing/2014/main" id="{C53A6C10-6028-4ECC-A121-9E73B7B66026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206501" y="4621213"/>
              <a:ext cx="347663" cy="274638"/>
            </a:xfrm>
            <a:custGeom>
              <a:avLst/>
              <a:gdLst>
                <a:gd name="T0" fmla="*/ 972 w 972"/>
                <a:gd name="T1" fmla="*/ 518 h 763"/>
                <a:gd name="T2" fmla="*/ 113 w 972"/>
                <a:gd name="T3" fmla="*/ 0 h 763"/>
                <a:gd name="T4" fmla="*/ 0 w 972"/>
                <a:gd name="T5" fmla="*/ 98 h 763"/>
                <a:gd name="T6" fmla="*/ 856 w 972"/>
                <a:gd name="T7" fmla="*/ 763 h 763"/>
                <a:gd name="T8" fmla="*/ 972 w 972"/>
                <a:gd name="T9" fmla="*/ 518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2" h="763">
                  <a:moveTo>
                    <a:pt x="972" y="518"/>
                  </a:moveTo>
                  <a:lnTo>
                    <a:pt x="113" y="0"/>
                  </a:lnTo>
                  <a:lnTo>
                    <a:pt x="0" y="98"/>
                  </a:lnTo>
                  <a:lnTo>
                    <a:pt x="856" y="763"/>
                  </a:lnTo>
                  <a:lnTo>
                    <a:pt x="972" y="5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294">
              <a:extLst>
                <a:ext uri="{FF2B5EF4-FFF2-40B4-BE49-F238E27FC236}">
                  <a16:creationId xmlns:a16="http://schemas.microsoft.com/office/drawing/2014/main" id="{ADBA8E66-6E5E-4BFB-A313-16A7E22CABAE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462088" y="4381500"/>
              <a:ext cx="265113" cy="141288"/>
            </a:xfrm>
            <a:custGeom>
              <a:avLst/>
              <a:gdLst>
                <a:gd name="T0" fmla="*/ 695 w 743"/>
                <a:gd name="T1" fmla="*/ 279 h 392"/>
                <a:gd name="T2" fmla="*/ 602 w 743"/>
                <a:gd name="T3" fmla="*/ 95 h 392"/>
                <a:gd name="T4" fmla="*/ 307 w 743"/>
                <a:gd name="T5" fmla="*/ 10 h 392"/>
                <a:gd name="T6" fmla="*/ 46 w 743"/>
                <a:gd name="T7" fmla="*/ 94 h 392"/>
                <a:gd name="T8" fmla="*/ 149 w 743"/>
                <a:gd name="T9" fmla="*/ 279 h 392"/>
                <a:gd name="T10" fmla="*/ 463 w 743"/>
                <a:gd name="T11" fmla="*/ 379 h 392"/>
                <a:gd name="T12" fmla="*/ 695 w 743"/>
                <a:gd name="T13" fmla="*/ 279 h 392"/>
                <a:gd name="T14" fmla="*/ 554 w 743"/>
                <a:gd name="T15" fmla="*/ 232 h 392"/>
                <a:gd name="T16" fmla="*/ 478 w 743"/>
                <a:gd name="T17" fmla="*/ 246 h 392"/>
                <a:gd name="T18" fmla="*/ 233 w 743"/>
                <a:gd name="T19" fmla="*/ 171 h 392"/>
                <a:gd name="T20" fmla="*/ 186 w 743"/>
                <a:gd name="T21" fmla="*/ 122 h 392"/>
                <a:gd name="T22" fmla="*/ 275 w 743"/>
                <a:gd name="T23" fmla="*/ 118 h 392"/>
                <a:gd name="T24" fmla="*/ 507 w 743"/>
                <a:gd name="T25" fmla="*/ 188 h 392"/>
                <a:gd name="T26" fmla="*/ 554 w 743"/>
                <a:gd name="T27" fmla="*/ 23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3" h="392">
                  <a:moveTo>
                    <a:pt x="695" y="279"/>
                  </a:moveTo>
                  <a:cubicBezTo>
                    <a:pt x="743" y="172"/>
                    <a:pt x="664" y="122"/>
                    <a:pt x="602" y="95"/>
                  </a:cubicBezTo>
                  <a:cubicBezTo>
                    <a:pt x="540" y="67"/>
                    <a:pt x="366" y="20"/>
                    <a:pt x="307" y="10"/>
                  </a:cubicBezTo>
                  <a:cubicBezTo>
                    <a:pt x="248" y="0"/>
                    <a:pt x="125" y="1"/>
                    <a:pt x="46" y="94"/>
                  </a:cubicBezTo>
                  <a:cubicBezTo>
                    <a:pt x="4" y="143"/>
                    <a:pt x="0" y="228"/>
                    <a:pt x="149" y="279"/>
                  </a:cubicBezTo>
                  <a:cubicBezTo>
                    <a:pt x="298" y="331"/>
                    <a:pt x="400" y="366"/>
                    <a:pt x="463" y="379"/>
                  </a:cubicBezTo>
                  <a:cubicBezTo>
                    <a:pt x="527" y="392"/>
                    <a:pt x="646" y="386"/>
                    <a:pt x="695" y="279"/>
                  </a:cubicBezTo>
                  <a:close/>
                  <a:moveTo>
                    <a:pt x="554" y="232"/>
                  </a:moveTo>
                  <a:cubicBezTo>
                    <a:pt x="542" y="254"/>
                    <a:pt x="506" y="252"/>
                    <a:pt x="478" y="246"/>
                  </a:cubicBezTo>
                  <a:cubicBezTo>
                    <a:pt x="450" y="240"/>
                    <a:pt x="259" y="181"/>
                    <a:pt x="233" y="171"/>
                  </a:cubicBezTo>
                  <a:cubicBezTo>
                    <a:pt x="206" y="161"/>
                    <a:pt x="167" y="144"/>
                    <a:pt x="186" y="122"/>
                  </a:cubicBezTo>
                  <a:cubicBezTo>
                    <a:pt x="206" y="99"/>
                    <a:pt x="252" y="111"/>
                    <a:pt x="275" y="118"/>
                  </a:cubicBezTo>
                  <a:cubicBezTo>
                    <a:pt x="298" y="125"/>
                    <a:pt x="489" y="181"/>
                    <a:pt x="507" y="188"/>
                  </a:cubicBezTo>
                  <a:cubicBezTo>
                    <a:pt x="526" y="194"/>
                    <a:pt x="565" y="210"/>
                    <a:pt x="554" y="2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295">
              <a:extLst>
                <a:ext uri="{FF2B5EF4-FFF2-40B4-BE49-F238E27FC236}">
                  <a16:creationId xmlns:a16="http://schemas.microsoft.com/office/drawing/2014/main" id="{2E83B4AC-0723-4726-AE06-28DC43169DA6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206501" y="1320800"/>
              <a:ext cx="347663" cy="273050"/>
            </a:xfrm>
            <a:custGeom>
              <a:avLst/>
              <a:gdLst>
                <a:gd name="T0" fmla="*/ 113 w 972"/>
                <a:gd name="T1" fmla="*/ 0 h 762"/>
                <a:gd name="T2" fmla="*/ 0 w 972"/>
                <a:gd name="T3" fmla="*/ 98 h 762"/>
                <a:gd name="T4" fmla="*/ 856 w 972"/>
                <a:gd name="T5" fmla="*/ 762 h 762"/>
                <a:gd name="T6" fmla="*/ 972 w 972"/>
                <a:gd name="T7" fmla="*/ 518 h 762"/>
                <a:gd name="T8" fmla="*/ 113 w 972"/>
                <a:gd name="T9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2" h="762">
                  <a:moveTo>
                    <a:pt x="113" y="0"/>
                  </a:moveTo>
                  <a:lnTo>
                    <a:pt x="0" y="98"/>
                  </a:lnTo>
                  <a:lnTo>
                    <a:pt x="856" y="762"/>
                  </a:lnTo>
                  <a:lnTo>
                    <a:pt x="972" y="518"/>
                  </a:lnTo>
                  <a:lnTo>
                    <a:pt x="1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296">
              <a:extLst>
                <a:ext uri="{FF2B5EF4-FFF2-40B4-BE49-F238E27FC236}">
                  <a16:creationId xmlns:a16="http://schemas.microsoft.com/office/drawing/2014/main" id="{E99AB4A4-CA53-46B5-A39D-9521598030E0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243013" y="1230313"/>
              <a:ext cx="384175" cy="276225"/>
            </a:xfrm>
            <a:custGeom>
              <a:avLst/>
              <a:gdLst>
                <a:gd name="T0" fmla="*/ 1020 w 1074"/>
                <a:gd name="T1" fmla="*/ 485 h 770"/>
                <a:gd name="T2" fmla="*/ 866 w 1074"/>
                <a:gd name="T3" fmla="*/ 202 h 770"/>
                <a:gd name="T4" fmla="*/ 520 w 1074"/>
                <a:gd name="T5" fmla="*/ 207 h 770"/>
                <a:gd name="T6" fmla="*/ 306 w 1074"/>
                <a:gd name="T7" fmla="*/ 222 h 770"/>
                <a:gd name="T8" fmla="*/ 296 w 1074"/>
                <a:gd name="T9" fmla="*/ 181 h 770"/>
                <a:gd name="T10" fmla="*/ 378 w 1074"/>
                <a:gd name="T11" fmla="*/ 185 h 770"/>
                <a:gd name="T12" fmla="*/ 400 w 1074"/>
                <a:gd name="T13" fmla="*/ 196 h 770"/>
                <a:gd name="T14" fmla="*/ 491 w 1074"/>
                <a:gd name="T15" fmla="*/ 94 h 770"/>
                <a:gd name="T16" fmla="*/ 117 w 1074"/>
                <a:gd name="T17" fmla="*/ 135 h 770"/>
                <a:gd name="T18" fmla="*/ 323 w 1074"/>
                <a:gd name="T19" fmla="*/ 375 h 770"/>
                <a:gd name="T20" fmla="*/ 568 w 1074"/>
                <a:gd name="T21" fmla="*/ 363 h 770"/>
                <a:gd name="T22" fmla="*/ 805 w 1074"/>
                <a:gd name="T23" fmla="*/ 367 h 770"/>
                <a:gd name="T24" fmla="*/ 784 w 1074"/>
                <a:gd name="T25" fmla="*/ 437 h 770"/>
                <a:gd name="T26" fmla="*/ 695 w 1074"/>
                <a:gd name="T27" fmla="*/ 405 h 770"/>
                <a:gd name="T28" fmla="*/ 601 w 1074"/>
                <a:gd name="T29" fmla="*/ 558 h 770"/>
                <a:gd name="T30" fmla="*/ 1020 w 1074"/>
                <a:gd name="T31" fmla="*/ 485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74" h="770">
                  <a:moveTo>
                    <a:pt x="1020" y="485"/>
                  </a:moveTo>
                  <a:cubicBezTo>
                    <a:pt x="1074" y="371"/>
                    <a:pt x="1014" y="254"/>
                    <a:pt x="866" y="202"/>
                  </a:cubicBezTo>
                  <a:cubicBezTo>
                    <a:pt x="730" y="153"/>
                    <a:pt x="567" y="195"/>
                    <a:pt x="520" y="207"/>
                  </a:cubicBezTo>
                  <a:cubicBezTo>
                    <a:pt x="485" y="215"/>
                    <a:pt x="358" y="248"/>
                    <a:pt x="306" y="222"/>
                  </a:cubicBezTo>
                  <a:cubicBezTo>
                    <a:pt x="277" y="207"/>
                    <a:pt x="281" y="191"/>
                    <a:pt x="296" y="181"/>
                  </a:cubicBezTo>
                  <a:cubicBezTo>
                    <a:pt x="314" y="169"/>
                    <a:pt x="345" y="173"/>
                    <a:pt x="378" y="185"/>
                  </a:cubicBezTo>
                  <a:cubicBezTo>
                    <a:pt x="387" y="189"/>
                    <a:pt x="400" y="196"/>
                    <a:pt x="400" y="196"/>
                  </a:cubicBezTo>
                  <a:lnTo>
                    <a:pt x="491" y="94"/>
                  </a:lnTo>
                  <a:cubicBezTo>
                    <a:pt x="469" y="80"/>
                    <a:pt x="252" y="0"/>
                    <a:pt x="117" y="135"/>
                  </a:cubicBezTo>
                  <a:cubicBezTo>
                    <a:pt x="0" y="251"/>
                    <a:pt x="246" y="360"/>
                    <a:pt x="323" y="375"/>
                  </a:cubicBezTo>
                  <a:cubicBezTo>
                    <a:pt x="378" y="385"/>
                    <a:pt x="447" y="388"/>
                    <a:pt x="568" y="363"/>
                  </a:cubicBezTo>
                  <a:cubicBezTo>
                    <a:pt x="689" y="337"/>
                    <a:pt x="755" y="314"/>
                    <a:pt x="805" y="367"/>
                  </a:cubicBezTo>
                  <a:cubicBezTo>
                    <a:pt x="834" y="398"/>
                    <a:pt x="809" y="434"/>
                    <a:pt x="784" y="437"/>
                  </a:cubicBezTo>
                  <a:cubicBezTo>
                    <a:pt x="743" y="441"/>
                    <a:pt x="695" y="405"/>
                    <a:pt x="695" y="405"/>
                  </a:cubicBezTo>
                  <a:lnTo>
                    <a:pt x="601" y="558"/>
                  </a:lnTo>
                  <a:cubicBezTo>
                    <a:pt x="601" y="558"/>
                    <a:pt x="885" y="770"/>
                    <a:pt x="1020" y="4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297">
              <a:extLst>
                <a:ext uri="{FF2B5EF4-FFF2-40B4-BE49-F238E27FC236}">
                  <a16:creationId xmlns:a16="http://schemas.microsoft.com/office/drawing/2014/main" id="{6BA2E269-142D-4444-A93A-A0E15A9017F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19113" y="1804988"/>
              <a:ext cx="366713" cy="333375"/>
            </a:xfrm>
            <a:custGeom>
              <a:avLst/>
              <a:gdLst>
                <a:gd name="T0" fmla="*/ 0 w 1027"/>
                <a:gd name="T1" fmla="*/ 180 h 932"/>
                <a:gd name="T2" fmla="*/ 348 w 1027"/>
                <a:gd name="T3" fmla="*/ 932 h 932"/>
                <a:gd name="T4" fmla="*/ 1027 w 1027"/>
                <a:gd name="T5" fmla="*/ 643 h 932"/>
                <a:gd name="T6" fmla="*/ 867 w 1027"/>
                <a:gd name="T7" fmla="*/ 403 h 932"/>
                <a:gd name="T8" fmla="*/ 560 w 1027"/>
                <a:gd name="T9" fmla="*/ 560 h 932"/>
                <a:gd name="T10" fmla="*/ 251 w 1027"/>
                <a:gd name="T11" fmla="*/ 0 h 932"/>
                <a:gd name="T12" fmla="*/ 0 w 1027"/>
                <a:gd name="T13" fmla="*/ 18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7" h="932">
                  <a:moveTo>
                    <a:pt x="0" y="180"/>
                  </a:moveTo>
                  <a:lnTo>
                    <a:pt x="348" y="932"/>
                  </a:lnTo>
                  <a:lnTo>
                    <a:pt x="1027" y="643"/>
                  </a:lnTo>
                  <a:lnTo>
                    <a:pt x="867" y="403"/>
                  </a:lnTo>
                  <a:lnTo>
                    <a:pt x="560" y="560"/>
                  </a:lnTo>
                  <a:lnTo>
                    <a:pt x="251" y="0"/>
                  </a:lnTo>
                  <a:lnTo>
                    <a:pt x="0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298">
              <a:extLst>
                <a:ext uri="{FF2B5EF4-FFF2-40B4-BE49-F238E27FC236}">
                  <a16:creationId xmlns:a16="http://schemas.microsoft.com/office/drawing/2014/main" id="{6ED460DB-65E4-4835-9FA2-42F46FC776E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79426" y="3471863"/>
              <a:ext cx="409575" cy="371475"/>
            </a:xfrm>
            <a:custGeom>
              <a:avLst/>
              <a:gdLst>
                <a:gd name="T0" fmla="*/ 0 w 1141"/>
                <a:gd name="T1" fmla="*/ 200 h 1036"/>
                <a:gd name="T2" fmla="*/ 387 w 1141"/>
                <a:gd name="T3" fmla="*/ 1036 h 1036"/>
                <a:gd name="T4" fmla="*/ 1141 w 1141"/>
                <a:gd name="T5" fmla="*/ 714 h 1036"/>
                <a:gd name="T6" fmla="*/ 963 w 1141"/>
                <a:gd name="T7" fmla="*/ 447 h 1036"/>
                <a:gd name="T8" fmla="*/ 623 w 1141"/>
                <a:gd name="T9" fmla="*/ 622 h 1036"/>
                <a:gd name="T10" fmla="*/ 279 w 1141"/>
                <a:gd name="T11" fmla="*/ 0 h 1036"/>
                <a:gd name="T12" fmla="*/ 0 w 1141"/>
                <a:gd name="T13" fmla="*/ 200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1" h="1036">
                  <a:moveTo>
                    <a:pt x="0" y="200"/>
                  </a:moveTo>
                  <a:lnTo>
                    <a:pt x="387" y="1036"/>
                  </a:lnTo>
                  <a:lnTo>
                    <a:pt x="1141" y="714"/>
                  </a:lnTo>
                  <a:lnTo>
                    <a:pt x="963" y="447"/>
                  </a:lnTo>
                  <a:lnTo>
                    <a:pt x="623" y="622"/>
                  </a:lnTo>
                  <a:lnTo>
                    <a:pt x="279" y="0"/>
                  </a:lnTo>
                  <a:lnTo>
                    <a:pt x="0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299">
              <a:extLst>
                <a:ext uri="{FF2B5EF4-FFF2-40B4-BE49-F238E27FC236}">
                  <a16:creationId xmlns:a16="http://schemas.microsoft.com/office/drawing/2014/main" id="{44ADB7C5-5263-4812-B6AD-6293C6474F0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90538" y="1246188"/>
              <a:ext cx="279400" cy="466725"/>
            </a:xfrm>
            <a:custGeom>
              <a:avLst/>
              <a:gdLst>
                <a:gd name="T0" fmla="*/ 0 w 781"/>
                <a:gd name="T1" fmla="*/ 9 h 1302"/>
                <a:gd name="T2" fmla="*/ 507 w 781"/>
                <a:gd name="T3" fmla="*/ 1302 h 1302"/>
                <a:gd name="T4" fmla="*/ 781 w 781"/>
                <a:gd name="T5" fmla="*/ 1109 h 1302"/>
                <a:gd name="T6" fmla="*/ 278 w 781"/>
                <a:gd name="T7" fmla="*/ 0 h 1302"/>
                <a:gd name="T8" fmla="*/ 0 w 781"/>
                <a:gd name="T9" fmla="*/ 9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1" h="1302">
                  <a:moveTo>
                    <a:pt x="0" y="9"/>
                  </a:moveTo>
                  <a:lnTo>
                    <a:pt x="507" y="1302"/>
                  </a:lnTo>
                  <a:lnTo>
                    <a:pt x="781" y="1109"/>
                  </a:lnTo>
                  <a:lnTo>
                    <a:pt x="278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300">
              <a:extLst>
                <a:ext uri="{FF2B5EF4-FFF2-40B4-BE49-F238E27FC236}">
                  <a16:creationId xmlns:a16="http://schemas.microsoft.com/office/drawing/2014/main" id="{69DD6AD2-90CD-4F27-9EC4-0F7CFB71D8E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19113" y="5106988"/>
              <a:ext cx="366713" cy="333375"/>
            </a:xfrm>
            <a:custGeom>
              <a:avLst/>
              <a:gdLst>
                <a:gd name="T0" fmla="*/ 1027 w 1027"/>
                <a:gd name="T1" fmla="*/ 643 h 932"/>
                <a:gd name="T2" fmla="*/ 867 w 1027"/>
                <a:gd name="T3" fmla="*/ 402 h 932"/>
                <a:gd name="T4" fmla="*/ 560 w 1027"/>
                <a:gd name="T5" fmla="*/ 560 h 932"/>
                <a:gd name="T6" fmla="*/ 251 w 1027"/>
                <a:gd name="T7" fmla="*/ 0 h 932"/>
                <a:gd name="T8" fmla="*/ 0 w 1027"/>
                <a:gd name="T9" fmla="*/ 180 h 932"/>
                <a:gd name="T10" fmla="*/ 348 w 1027"/>
                <a:gd name="T11" fmla="*/ 932 h 932"/>
                <a:gd name="T12" fmla="*/ 1027 w 1027"/>
                <a:gd name="T13" fmla="*/ 643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7" h="932">
                  <a:moveTo>
                    <a:pt x="1027" y="643"/>
                  </a:moveTo>
                  <a:lnTo>
                    <a:pt x="867" y="402"/>
                  </a:lnTo>
                  <a:lnTo>
                    <a:pt x="560" y="560"/>
                  </a:lnTo>
                  <a:lnTo>
                    <a:pt x="251" y="0"/>
                  </a:lnTo>
                  <a:lnTo>
                    <a:pt x="0" y="180"/>
                  </a:lnTo>
                  <a:lnTo>
                    <a:pt x="348" y="932"/>
                  </a:lnTo>
                  <a:lnTo>
                    <a:pt x="1027" y="6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301">
              <a:extLst>
                <a:ext uri="{FF2B5EF4-FFF2-40B4-BE49-F238E27FC236}">
                  <a16:creationId xmlns:a16="http://schemas.microsoft.com/office/drawing/2014/main" id="{FF8D0187-7A40-4CF5-8C99-DB5E855D7DE5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19126" y="4541838"/>
              <a:ext cx="352425" cy="384175"/>
            </a:xfrm>
            <a:custGeom>
              <a:avLst/>
              <a:gdLst>
                <a:gd name="T0" fmla="*/ 871 w 983"/>
                <a:gd name="T1" fmla="*/ 805 h 1071"/>
                <a:gd name="T2" fmla="*/ 913 w 983"/>
                <a:gd name="T3" fmla="*/ 526 h 1071"/>
                <a:gd name="T4" fmla="*/ 650 w 983"/>
                <a:gd name="T5" fmla="*/ 168 h 1071"/>
                <a:gd name="T6" fmla="*/ 377 w 983"/>
                <a:gd name="T7" fmla="*/ 11 h 1071"/>
                <a:gd name="T8" fmla="*/ 0 w 983"/>
                <a:gd name="T9" fmla="*/ 11 h 1071"/>
                <a:gd name="T10" fmla="*/ 496 w 983"/>
                <a:gd name="T11" fmla="*/ 1071 h 1071"/>
                <a:gd name="T12" fmla="*/ 871 w 983"/>
                <a:gd name="T13" fmla="*/ 805 h 1071"/>
                <a:gd name="T14" fmla="*/ 454 w 983"/>
                <a:gd name="T15" fmla="*/ 203 h 1071"/>
                <a:gd name="T16" fmla="*/ 671 w 983"/>
                <a:gd name="T17" fmla="*/ 528 h 1071"/>
                <a:gd name="T18" fmla="*/ 675 w 983"/>
                <a:gd name="T19" fmla="*/ 635 h 1071"/>
                <a:gd name="T20" fmla="*/ 611 w 983"/>
                <a:gd name="T21" fmla="*/ 681 h 1071"/>
                <a:gd name="T22" fmla="*/ 307 w 983"/>
                <a:gd name="T23" fmla="*/ 141 h 1071"/>
                <a:gd name="T24" fmla="*/ 454 w 983"/>
                <a:gd name="T25" fmla="*/ 203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3" h="1071">
                  <a:moveTo>
                    <a:pt x="871" y="805"/>
                  </a:moveTo>
                  <a:cubicBezTo>
                    <a:pt x="983" y="726"/>
                    <a:pt x="947" y="589"/>
                    <a:pt x="913" y="526"/>
                  </a:cubicBezTo>
                  <a:cubicBezTo>
                    <a:pt x="879" y="462"/>
                    <a:pt x="765" y="308"/>
                    <a:pt x="650" y="168"/>
                  </a:cubicBezTo>
                  <a:cubicBezTo>
                    <a:pt x="535" y="29"/>
                    <a:pt x="447" y="23"/>
                    <a:pt x="377" y="11"/>
                  </a:cubicBezTo>
                  <a:cubicBezTo>
                    <a:pt x="307" y="0"/>
                    <a:pt x="0" y="11"/>
                    <a:pt x="0" y="11"/>
                  </a:cubicBezTo>
                  <a:lnTo>
                    <a:pt x="496" y="1071"/>
                  </a:lnTo>
                  <a:lnTo>
                    <a:pt x="871" y="805"/>
                  </a:lnTo>
                  <a:close/>
                  <a:moveTo>
                    <a:pt x="454" y="203"/>
                  </a:moveTo>
                  <a:cubicBezTo>
                    <a:pt x="493" y="261"/>
                    <a:pt x="620" y="446"/>
                    <a:pt x="671" y="528"/>
                  </a:cubicBezTo>
                  <a:cubicBezTo>
                    <a:pt x="701" y="577"/>
                    <a:pt x="695" y="610"/>
                    <a:pt x="675" y="635"/>
                  </a:cubicBezTo>
                  <a:cubicBezTo>
                    <a:pt x="661" y="653"/>
                    <a:pt x="611" y="681"/>
                    <a:pt x="611" y="681"/>
                  </a:cubicBezTo>
                  <a:lnTo>
                    <a:pt x="307" y="141"/>
                  </a:lnTo>
                  <a:cubicBezTo>
                    <a:pt x="397" y="116"/>
                    <a:pt x="436" y="177"/>
                    <a:pt x="454" y="2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302">
              <a:extLst>
                <a:ext uri="{FF2B5EF4-FFF2-40B4-BE49-F238E27FC236}">
                  <a16:creationId xmlns:a16="http://schemas.microsoft.com/office/drawing/2014/main" id="{9949B537-C914-49A5-BC57-D0F7C690A6B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90538" y="4546600"/>
              <a:ext cx="279400" cy="468313"/>
            </a:xfrm>
            <a:custGeom>
              <a:avLst/>
              <a:gdLst>
                <a:gd name="T0" fmla="*/ 0 w 781"/>
                <a:gd name="T1" fmla="*/ 9 h 1303"/>
                <a:gd name="T2" fmla="*/ 507 w 781"/>
                <a:gd name="T3" fmla="*/ 1303 h 1303"/>
                <a:gd name="T4" fmla="*/ 781 w 781"/>
                <a:gd name="T5" fmla="*/ 1109 h 1303"/>
                <a:gd name="T6" fmla="*/ 278 w 781"/>
                <a:gd name="T7" fmla="*/ 0 h 1303"/>
                <a:gd name="T8" fmla="*/ 0 w 781"/>
                <a:gd name="T9" fmla="*/ 9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1" h="1303">
                  <a:moveTo>
                    <a:pt x="0" y="9"/>
                  </a:moveTo>
                  <a:lnTo>
                    <a:pt x="507" y="1303"/>
                  </a:lnTo>
                  <a:lnTo>
                    <a:pt x="781" y="1109"/>
                  </a:lnTo>
                  <a:lnTo>
                    <a:pt x="278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303">
              <a:extLst>
                <a:ext uri="{FF2B5EF4-FFF2-40B4-BE49-F238E27FC236}">
                  <a16:creationId xmlns:a16="http://schemas.microsoft.com/office/drawing/2014/main" id="{C2F60932-E7DC-484F-9629-2081176E598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19126" y="1239838"/>
              <a:ext cx="352425" cy="384175"/>
            </a:xfrm>
            <a:custGeom>
              <a:avLst/>
              <a:gdLst>
                <a:gd name="T0" fmla="*/ 0 w 983"/>
                <a:gd name="T1" fmla="*/ 12 h 1071"/>
                <a:gd name="T2" fmla="*/ 496 w 983"/>
                <a:gd name="T3" fmla="*/ 1071 h 1071"/>
                <a:gd name="T4" fmla="*/ 871 w 983"/>
                <a:gd name="T5" fmla="*/ 806 h 1071"/>
                <a:gd name="T6" fmla="*/ 913 w 983"/>
                <a:gd name="T7" fmla="*/ 526 h 1071"/>
                <a:gd name="T8" fmla="*/ 650 w 983"/>
                <a:gd name="T9" fmla="*/ 169 h 1071"/>
                <a:gd name="T10" fmla="*/ 377 w 983"/>
                <a:gd name="T11" fmla="*/ 12 h 1071"/>
                <a:gd name="T12" fmla="*/ 0 w 983"/>
                <a:gd name="T13" fmla="*/ 12 h 1071"/>
                <a:gd name="T14" fmla="*/ 454 w 983"/>
                <a:gd name="T15" fmla="*/ 204 h 1071"/>
                <a:gd name="T16" fmla="*/ 671 w 983"/>
                <a:gd name="T17" fmla="*/ 529 h 1071"/>
                <a:gd name="T18" fmla="*/ 675 w 983"/>
                <a:gd name="T19" fmla="*/ 635 h 1071"/>
                <a:gd name="T20" fmla="*/ 611 w 983"/>
                <a:gd name="T21" fmla="*/ 682 h 1071"/>
                <a:gd name="T22" fmla="*/ 307 w 983"/>
                <a:gd name="T23" fmla="*/ 142 h 1071"/>
                <a:gd name="T24" fmla="*/ 454 w 983"/>
                <a:gd name="T25" fmla="*/ 204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3" h="1071">
                  <a:moveTo>
                    <a:pt x="0" y="12"/>
                  </a:moveTo>
                  <a:lnTo>
                    <a:pt x="496" y="1071"/>
                  </a:lnTo>
                  <a:lnTo>
                    <a:pt x="871" y="806"/>
                  </a:lnTo>
                  <a:cubicBezTo>
                    <a:pt x="983" y="726"/>
                    <a:pt x="947" y="589"/>
                    <a:pt x="913" y="526"/>
                  </a:cubicBezTo>
                  <a:cubicBezTo>
                    <a:pt x="879" y="463"/>
                    <a:pt x="765" y="309"/>
                    <a:pt x="650" y="169"/>
                  </a:cubicBezTo>
                  <a:cubicBezTo>
                    <a:pt x="535" y="29"/>
                    <a:pt x="447" y="23"/>
                    <a:pt x="377" y="12"/>
                  </a:cubicBezTo>
                  <a:cubicBezTo>
                    <a:pt x="307" y="0"/>
                    <a:pt x="0" y="12"/>
                    <a:pt x="0" y="12"/>
                  </a:cubicBezTo>
                  <a:close/>
                  <a:moveTo>
                    <a:pt x="454" y="204"/>
                  </a:moveTo>
                  <a:cubicBezTo>
                    <a:pt x="493" y="261"/>
                    <a:pt x="620" y="447"/>
                    <a:pt x="671" y="529"/>
                  </a:cubicBezTo>
                  <a:cubicBezTo>
                    <a:pt x="701" y="578"/>
                    <a:pt x="695" y="611"/>
                    <a:pt x="675" y="635"/>
                  </a:cubicBezTo>
                  <a:cubicBezTo>
                    <a:pt x="661" y="653"/>
                    <a:pt x="611" y="682"/>
                    <a:pt x="611" y="682"/>
                  </a:cubicBezTo>
                  <a:lnTo>
                    <a:pt x="307" y="142"/>
                  </a:lnTo>
                  <a:cubicBezTo>
                    <a:pt x="397" y="116"/>
                    <a:pt x="436" y="178"/>
                    <a:pt x="454" y="2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304">
              <a:extLst>
                <a:ext uri="{FF2B5EF4-FFF2-40B4-BE49-F238E27FC236}">
                  <a16:creationId xmlns:a16="http://schemas.microsoft.com/office/drawing/2014/main" id="{BDDAF895-F79D-4575-BE92-A5B7FD91B37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17563" y="2776538"/>
              <a:ext cx="398463" cy="325438"/>
            </a:xfrm>
            <a:custGeom>
              <a:avLst/>
              <a:gdLst>
                <a:gd name="T0" fmla="*/ 733 w 1112"/>
                <a:gd name="T1" fmla="*/ 807 h 908"/>
                <a:gd name="T2" fmla="*/ 1112 w 1112"/>
                <a:gd name="T3" fmla="*/ 495 h 908"/>
                <a:gd name="T4" fmla="*/ 973 w 1112"/>
                <a:gd name="T5" fmla="*/ 376 h 908"/>
                <a:gd name="T6" fmla="*/ 650 w 1112"/>
                <a:gd name="T7" fmla="*/ 600 h 908"/>
                <a:gd name="T8" fmla="*/ 561 w 1112"/>
                <a:gd name="T9" fmla="*/ 512 h 908"/>
                <a:gd name="T10" fmla="*/ 853 w 1112"/>
                <a:gd name="T11" fmla="*/ 316 h 908"/>
                <a:gd name="T12" fmla="*/ 711 w 1112"/>
                <a:gd name="T13" fmla="*/ 190 h 908"/>
                <a:gd name="T14" fmla="*/ 417 w 1112"/>
                <a:gd name="T15" fmla="*/ 374 h 908"/>
                <a:gd name="T16" fmla="*/ 339 w 1112"/>
                <a:gd name="T17" fmla="*/ 290 h 908"/>
                <a:gd name="T18" fmla="*/ 635 w 1112"/>
                <a:gd name="T19" fmla="*/ 103 h 908"/>
                <a:gd name="T20" fmla="*/ 520 w 1112"/>
                <a:gd name="T21" fmla="*/ 0 h 908"/>
                <a:gd name="T22" fmla="*/ 253 w 1112"/>
                <a:gd name="T23" fmla="*/ 174 h 908"/>
                <a:gd name="T24" fmla="*/ 0 w 1112"/>
                <a:gd name="T25" fmla="*/ 183 h 908"/>
                <a:gd name="T26" fmla="*/ 589 w 1112"/>
                <a:gd name="T27" fmla="*/ 908 h 908"/>
                <a:gd name="T28" fmla="*/ 733 w 1112"/>
                <a:gd name="T29" fmla="*/ 807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2" h="908">
                  <a:moveTo>
                    <a:pt x="733" y="807"/>
                  </a:moveTo>
                  <a:lnTo>
                    <a:pt x="1112" y="495"/>
                  </a:lnTo>
                  <a:lnTo>
                    <a:pt x="973" y="376"/>
                  </a:lnTo>
                  <a:lnTo>
                    <a:pt x="650" y="600"/>
                  </a:lnTo>
                  <a:lnTo>
                    <a:pt x="561" y="512"/>
                  </a:lnTo>
                  <a:lnTo>
                    <a:pt x="853" y="316"/>
                  </a:lnTo>
                  <a:lnTo>
                    <a:pt x="711" y="190"/>
                  </a:lnTo>
                  <a:lnTo>
                    <a:pt x="417" y="374"/>
                  </a:lnTo>
                  <a:lnTo>
                    <a:pt x="339" y="290"/>
                  </a:lnTo>
                  <a:lnTo>
                    <a:pt x="635" y="103"/>
                  </a:lnTo>
                  <a:lnTo>
                    <a:pt x="520" y="0"/>
                  </a:lnTo>
                  <a:lnTo>
                    <a:pt x="253" y="174"/>
                  </a:lnTo>
                  <a:lnTo>
                    <a:pt x="0" y="183"/>
                  </a:lnTo>
                  <a:lnTo>
                    <a:pt x="589" y="908"/>
                  </a:lnTo>
                  <a:lnTo>
                    <a:pt x="733" y="8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305">
              <a:extLst>
                <a:ext uri="{FF2B5EF4-FFF2-40B4-BE49-F238E27FC236}">
                  <a16:creationId xmlns:a16="http://schemas.microsoft.com/office/drawing/2014/main" id="{9E23727D-E17C-4E96-B4B3-4203147EC0C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44551" y="6475413"/>
              <a:ext cx="465138" cy="368300"/>
            </a:xfrm>
            <a:custGeom>
              <a:avLst/>
              <a:gdLst>
                <a:gd name="T0" fmla="*/ 904 w 1301"/>
                <a:gd name="T1" fmla="*/ 971 h 1031"/>
                <a:gd name="T2" fmla="*/ 739 w 1301"/>
                <a:gd name="T3" fmla="*/ 899 h 1031"/>
                <a:gd name="T4" fmla="*/ 419 w 1301"/>
                <a:gd name="T5" fmla="*/ 526 h 1031"/>
                <a:gd name="T6" fmla="*/ 385 w 1301"/>
                <a:gd name="T7" fmla="*/ 349 h 1031"/>
                <a:gd name="T8" fmla="*/ 594 w 1301"/>
                <a:gd name="T9" fmla="*/ 467 h 1031"/>
                <a:gd name="T10" fmla="*/ 879 w 1301"/>
                <a:gd name="T11" fmla="*/ 799 h 1031"/>
                <a:gd name="T12" fmla="*/ 904 w 1301"/>
                <a:gd name="T13" fmla="*/ 971 h 1031"/>
                <a:gd name="T14" fmla="*/ 434 w 1301"/>
                <a:gd name="T15" fmla="*/ 1031 h 1031"/>
                <a:gd name="T16" fmla="*/ 1235 w 1301"/>
                <a:gd name="T17" fmla="*/ 1031 h 1031"/>
                <a:gd name="T18" fmla="*/ 1244 w 1301"/>
                <a:gd name="T19" fmla="*/ 728 h 1031"/>
                <a:gd name="T20" fmla="*/ 743 w 1301"/>
                <a:gd name="T21" fmla="*/ 155 h 1031"/>
                <a:gd name="T22" fmla="*/ 212 w 1301"/>
                <a:gd name="T23" fmla="*/ 120 h 1031"/>
                <a:gd name="T24" fmla="*/ 95 w 1301"/>
                <a:gd name="T25" fmla="*/ 594 h 1031"/>
                <a:gd name="T26" fmla="*/ 434 w 1301"/>
                <a:gd name="T27" fmla="*/ 1031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1" h="1031">
                  <a:moveTo>
                    <a:pt x="904" y="971"/>
                  </a:moveTo>
                  <a:cubicBezTo>
                    <a:pt x="850" y="1006"/>
                    <a:pt x="791" y="951"/>
                    <a:pt x="739" y="899"/>
                  </a:cubicBezTo>
                  <a:cubicBezTo>
                    <a:pt x="688" y="847"/>
                    <a:pt x="459" y="585"/>
                    <a:pt x="419" y="526"/>
                  </a:cubicBezTo>
                  <a:cubicBezTo>
                    <a:pt x="379" y="467"/>
                    <a:pt x="311" y="396"/>
                    <a:pt x="385" y="349"/>
                  </a:cubicBezTo>
                  <a:cubicBezTo>
                    <a:pt x="452" y="307"/>
                    <a:pt x="526" y="394"/>
                    <a:pt x="594" y="467"/>
                  </a:cubicBezTo>
                  <a:cubicBezTo>
                    <a:pt x="662" y="541"/>
                    <a:pt x="827" y="727"/>
                    <a:pt x="879" y="799"/>
                  </a:cubicBezTo>
                  <a:cubicBezTo>
                    <a:pt x="932" y="871"/>
                    <a:pt x="958" y="935"/>
                    <a:pt x="904" y="971"/>
                  </a:cubicBezTo>
                  <a:close/>
                  <a:moveTo>
                    <a:pt x="434" y="1031"/>
                  </a:moveTo>
                  <a:lnTo>
                    <a:pt x="1235" y="1031"/>
                  </a:lnTo>
                  <a:cubicBezTo>
                    <a:pt x="1301" y="930"/>
                    <a:pt x="1294" y="812"/>
                    <a:pt x="1244" y="728"/>
                  </a:cubicBezTo>
                  <a:cubicBezTo>
                    <a:pt x="1159" y="587"/>
                    <a:pt x="921" y="311"/>
                    <a:pt x="743" y="155"/>
                  </a:cubicBezTo>
                  <a:cubicBezTo>
                    <a:pt x="565" y="0"/>
                    <a:pt x="357" y="21"/>
                    <a:pt x="212" y="120"/>
                  </a:cubicBezTo>
                  <a:cubicBezTo>
                    <a:pt x="0" y="264"/>
                    <a:pt x="14" y="475"/>
                    <a:pt x="95" y="594"/>
                  </a:cubicBezTo>
                  <a:cubicBezTo>
                    <a:pt x="167" y="701"/>
                    <a:pt x="300" y="880"/>
                    <a:pt x="434" y="10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306">
              <a:extLst>
                <a:ext uri="{FF2B5EF4-FFF2-40B4-BE49-F238E27FC236}">
                  <a16:creationId xmlns:a16="http://schemas.microsoft.com/office/drawing/2014/main" id="{A8355BF1-B364-43FE-964D-5D4EBF1F376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08026" y="1668463"/>
              <a:ext cx="325438" cy="357188"/>
            </a:xfrm>
            <a:custGeom>
              <a:avLst/>
              <a:gdLst>
                <a:gd name="T0" fmla="*/ 250 w 906"/>
                <a:gd name="T1" fmla="*/ 0 h 993"/>
                <a:gd name="T2" fmla="*/ 0 w 906"/>
                <a:gd name="T3" fmla="*/ 179 h 993"/>
                <a:gd name="T4" fmla="*/ 562 w 906"/>
                <a:gd name="T5" fmla="*/ 993 h 993"/>
                <a:gd name="T6" fmla="*/ 906 w 906"/>
                <a:gd name="T7" fmla="*/ 846 h 993"/>
                <a:gd name="T8" fmla="*/ 250 w 906"/>
                <a:gd name="T9" fmla="*/ 0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6" h="993">
                  <a:moveTo>
                    <a:pt x="250" y="0"/>
                  </a:moveTo>
                  <a:lnTo>
                    <a:pt x="0" y="179"/>
                  </a:lnTo>
                  <a:lnTo>
                    <a:pt x="562" y="993"/>
                  </a:lnTo>
                  <a:lnTo>
                    <a:pt x="906" y="846"/>
                  </a:lnTo>
                  <a:lnTo>
                    <a:pt x="2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307">
              <a:extLst>
                <a:ext uri="{FF2B5EF4-FFF2-40B4-BE49-F238E27FC236}">
                  <a16:creationId xmlns:a16="http://schemas.microsoft.com/office/drawing/2014/main" id="{5B660FA3-8783-45A5-B171-D996BD52CFB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90563" y="3321050"/>
              <a:ext cx="360363" cy="395288"/>
            </a:xfrm>
            <a:custGeom>
              <a:avLst/>
              <a:gdLst>
                <a:gd name="T0" fmla="*/ 624 w 1007"/>
                <a:gd name="T1" fmla="*/ 1104 h 1104"/>
                <a:gd name="T2" fmla="*/ 1007 w 1007"/>
                <a:gd name="T3" fmla="*/ 941 h 1104"/>
                <a:gd name="T4" fmla="*/ 277 w 1007"/>
                <a:gd name="T5" fmla="*/ 0 h 1104"/>
                <a:gd name="T6" fmla="*/ 0 w 1007"/>
                <a:gd name="T7" fmla="*/ 199 h 1104"/>
                <a:gd name="T8" fmla="*/ 624 w 1007"/>
                <a:gd name="T9" fmla="*/ 1104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7" h="1104">
                  <a:moveTo>
                    <a:pt x="624" y="1104"/>
                  </a:moveTo>
                  <a:lnTo>
                    <a:pt x="1007" y="941"/>
                  </a:lnTo>
                  <a:lnTo>
                    <a:pt x="277" y="0"/>
                  </a:lnTo>
                  <a:lnTo>
                    <a:pt x="0" y="199"/>
                  </a:lnTo>
                  <a:lnTo>
                    <a:pt x="624" y="1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308">
              <a:extLst>
                <a:ext uri="{FF2B5EF4-FFF2-40B4-BE49-F238E27FC236}">
                  <a16:creationId xmlns:a16="http://schemas.microsoft.com/office/drawing/2014/main" id="{5D322A47-D16E-4BAF-8310-A5363AFE688A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46138" y="1536700"/>
              <a:ext cx="425450" cy="409575"/>
            </a:xfrm>
            <a:custGeom>
              <a:avLst/>
              <a:gdLst>
                <a:gd name="T0" fmla="*/ 669 w 1188"/>
                <a:gd name="T1" fmla="*/ 140 h 1141"/>
                <a:gd name="T2" fmla="*/ 191 w 1188"/>
                <a:gd name="T3" fmla="*/ 108 h 1141"/>
                <a:gd name="T4" fmla="*/ 85 w 1188"/>
                <a:gd name="T5" fmla="*/ 534 h 1141"/>
                <a:gd name="T6" fmla="*/ 452 w 1188"/>
                <a:gd name="T7" fmla="*/ 995 h 1141"/>
                <a:gd name="T8" fmla="*/ 967 w 1188"/>
                <a:gd name="T9" fmla="*/ 1049 h 1141"/>
                <a:gd name="T10" fmla="*/ 1119 w 1188"/>
                <a:gd name="T11" fmla="*/ 655 h 1141"/>
                <a:gd name="T12" fmla="*/ 669 w 1188"/>
                <a:gd name="T13" fmla="*/ 140 h 1141"/>
                <a:gd name="T14" fmla="*/ 814 w 1188"/>
                <a:gd name="T15" fmla="*/ 874 h 1141"/>
                <a:gd name="T16" fmla="*/ 666 w 1188"/>
                <a:gd name="T17" fmla="*/ 809 h 1141"/>
                <a:gd name="T18" fmla="*/ 378 w 1188"/>
                <a:gd name="T19" fmla="*/ 473 h 1141"/>
                <a:gd name="T20" fmla="*/ 347 w 1188"/>
                <a:gd name="T21" fmla="*/ 315 h 1141"/>
                <a:gd name="T22" fmla="*/ 535 w 1188"/>
                <a:gd name="T23" fmla="*/ 421 h 1141"/>
                <a:gd name="T24" fmla="*/ 792 w 1188"/>
                <a:gd name="T25" fmla="*/ 719 h 1141"/>
                <a:gd name="T26" fmla="*/ 814 w 1188"/>
                <a:gd name="T27" fmla="*/ 874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88" h="1141">
                  <a:moveTo>
                    <a:pt x="669" y="140"/>
                  </a:moveTo>
                  <a:cubicBezTo>
                    <a:pt x="509" y="0"/>
                    <a:pt x="322" y="19"/>
                    <a:pt x="191" y="108"/>
                  </a:cubicBezTo>
                  <a:cubicBezTo>
                    <a:pt x="0" y="237"/>
                    <a:pt x="13" y="427"/>
                    <a:pt x="85" y="534"/>
                  </a:cubicBezTo>
                  <a:cubicBezTo>
                    <a:pt x="161" y="647"/>
                    <a:pt x="312" y="848"/>
                    <a:pt x="452" y="995"/>
                  </a:cubicBezTo>
                  <a:cubicBezTo>
                    <a:pt x="591" y="1141"/>
                    <a:pt x="779" y="1140"/>
                    <a:pt x="967" y="1049"/>
                  </a:cubicBezTo>
                  <a:cubicBezTo>
                    <a:pt x="1166" y="953"/>
                    <a:pt x="1188" y="770"/>
                    <a:pt x="1119" y="655"/>
                  </a:cubicBezTo>
                  <a:cubicBezTo>
                    <a:pt x="1044" y="529"/>
                    <a:pt x="829" y="280"/>
                    <a:pt x="669" y="140"/>
                  </a:cubicBezTo>
                  <a:close/>
                  <a:moveTo>
                    <a:pt x="814" y="874"/>
                  </a:moveTo>
                  <a:cubicBezTo>
                    <a:pt x="765" y="905"/>
                    <a:pt x="712" y="856"/>
                    <a:pt x="666" y="809"/>
                  </a:cubicBezTo>
                  <a:cubicBezTo>
                    <a:pt x="620" y="762"/>
                    <a:pt x="414" y="526"/>
                    <a:pt x="378" y="473"/>
                  </a:cubicBezTo>
                  <a:cubicBezTo>
                    <a:pt x="341" y="420"/>
                    <a:pt x="280" y="356"/>
                    <a:pt x="347" y="315"/>
                  </a:cubicBezTo>
                  <a:cubicBezTo>
                    <a:pt x="407" y="277"/>
                    <a:pt x="474" y="354"/>
                    <a:pt x="535" y="421"/>
                  </a:cubicBezTo>
                  <a:cubicBezTo>
                    <a:pt x="596" y="487"/>
                    <a:pt x="744" y="655"/>
                    <a:pt x="792" y="719"/>
                  </a:cubicBezTo>
                  <a:cubicBezTo>
                    <a:pt x="839" y="784"/>
                    <a:pt x="862" y="842"/>
                    <a:pt x="814" y="8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309">
              <a:extLst>
                <a:ext uri="{FF2B5EF4-FFF2-40B4-BE49-F238E27FC236}">
                  <a16:creationId xmlns:a16="http://schemas.microsoft.com/office/drawing/2014/main" id="{CBBC9E5E-3DD9-4492-A9A8-74FE7D0775D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093788" y="2730500"/>
              <a:ext cx="206375" cy="146050"/>
            </a:xfrm>
            <a:custGeom>
              <a:avLst/>
              <a:gdLst>
                <a:gd name="T0" fmla="*/ 434 w 577"/>
                <a:gd name="T1" fmla="*/ 0 h 403"/>
                <a:gd name="T2" fmla="*/ 0 w 577"/>
                <a:gd name="T3" fmla="*/ 279 h 403"/>
                <a:gd name="T4" fmla="*/ 146 w 577"/>
                <a:gd name="T5" fmla="*/ 403 h 403"/>
                <a:gd name="T6" fmla="*/ 577 w 577"/>
                <a:gd name="T7" fmla="*/ 109 h 403"/>
                <a:gd name="T8" fmla="*/ 434 w 577"/>
                <a:gd name="T9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7" h="403">
                  <a:moveTo>
                    <a:pt x="434" y="0"/>
                  </a:moveTo>
                  <a:lnTo>
                    <a:pt x="0" y="279"/>
                  </a:lnTo>
                  <a:lnTo>
                    <a:pt x="146" y="403"/>
                  </a:lnTo>
                  <a:lnTo>
                    <a:pt x="577" y="109"/>
                  </a:lnTo>
                  <a:lnTo>
                    <a:pt x="4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310">
              <a:extLst>
                <a:ext uri="{FF2B5EF4-FFF2-40B4-BE49-F238E27FC236}">
                  <a16:creationId xmlns:a16="http://schemas.microsoft.com/office/drawing/2014/main" id="{CB3FE0B1-6A92-4542-84BC-0145B588E451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08026" y="4970463"/>
              <a:ext cx="325438" cy="357188"/>
            </a:xfrm>
            <a:custGeom>
              <a:avLst/>
              <a:gdLst>
                <a:gd name="T0" fmla="*/ 906 w 906"/>
                <a:gd name="T1" fmla="*/ 847 h 994"/>
                <a:gd name="T2" fmla="*/ 250 w 906"/>
                <a:gd name="T3" fmla="*/ 0 h 994"/>
                <a:gd name="T4" fmla="*/ 0 w 906"/>
                <a:gd name="T5" fmla="*/ 179 h 994"/>
                <a:gd name="T6" fmla="*/ 562 w 906"/>
                <a:gd name="T7" fmla="*/ 994 h 994"/>
                <a:gd name="T8" fmla="*/ 906 w 906"/>
                <a:gd name="T9" fmla="*/ 847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6" h="994">
                  <a:moveTo>
                    <a:pt x="906" y="847"/>
                  </a:moveTo>
                  <a:lnTo>
                    <a:pt x="250" y="0"/>
                  </a:lnTo>
                  <a:lnTo>
                    <a:pt x="0" y="179"/>
                  </a:lnTo>
                  <a:lnTo>
                    <a:pt x="562" y="994"/>
                  </a:lnTo>
                  <a:lnTo>
                    <a:pt x="906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311">
              <a:extLst>
                <a:ext uri="{FF2B5EF4-FFF2-40B4-BE49-F238E27FC236}">
                  <a16:creationId xmlns:a16="http://schemas.microsoft.com/office/drawing/2014/main" id="{448A5595-9734-4F38-AF81-0ED5C746253E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44551" y="3173413"/>
              <a:ext cx="473075" cy="454025"/>
            </a:xfrm>
            <a:custGeom>
              <a:avLst/>
              <a:gdLst>
                <a:gd name="T0" fmla="*/ 1244 w 1320"/>
                <a:gd name="T1" fmla="*/ 728 h 1268"/>
                <a:gd name="T2" fmla="*/ 743 w 1320"/>
                <a:gd name="T3" fmla="*/ 156 h 1268"/>
                <a:gd name="T4" fmla="*/ 212 w 1320"/>
                <a:gd name="T5" fmla="*/ 120 h 1268"/>
                <a:gd name="T6" fmla="*/ 95 w 1320"/>
                <a:gd name="T7" fmla="*/ 594 h 1268"/>
                <a:gd name="T8" fmla="*/ 502 w 1320"/>
                <a:gd name="T9" fmla="*/ 1106 h 1268"/>
                <a:gd name="T10" fmla="*/ 1074 w 1320"/>
                <a:gd name="T11" fmla="*/ 1166 h 1268"/>
                <a:gd name="T12" fmla="*/ 1244 w 1320"/>
                <a:gd name="T13" fmla="*/ 728 h 1268"/>
                <a:gd name="T14" fmla="*/ 904 w 1320"/>
                <a:gd name="T15" fmla="*/ 971 h 1268"/>
                <a:gd name="T16" fmla="*/ 739 w 1320"/>
                <a:gd name="T17" fmla="*/ 899 h 1268"/>
                <a:gd name="T18" fmla="*/ 419 w 1320"/>
                <a:gd name="T19" fmla="*/ 526 h 1268"/>
                <a:gd name="T20" fmla="*/ 385 w 1320"/>
                <a:gd name="T21" fmla="*/ 350 h 1268"/>
                <a:gd name="T22" fmla="*/ 594 w 1320"/>
                <a:gd name="T23" fmla="*/ 468 h 1268"/>
                <a:gd name="T24" fmla="*/ 879 w 1320"/>
                <a:gd name="T25" fmla="*/ 800 h 1268"/>
                <a:gd name="T26" fmla="*/ 904 w 1320"/>
                <a:gd name="T27" fmla="*/ 971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0" h="1268">
                  <a:moveTo>
                    <a:pt x="1244" y="728"/>
                  </a:moveTo>
                  <a:cubicBezTo>
                    <a:pt x="1159" y="588"/>
                    <a:pt x="921" y="311"/>
                    <a:pt x="743" y="156"/>
                  </a:cubicBezTo>
                  <a:cubicBezTo>
                    <a:pt x="565" y="0"/>
                    <a:pt x="357" y="22"/>
                    <a:pt x="212" y="120"/>
                  </a:cubicBezTo>
                  <a:cubicBezTo>
                    <a:pt x="0" y="264"/>
                    <a:pt x="14" y="475"/>
                    <a:pt x="95" y="594"/>
                  </a:cubicBezTo>
                  <a:cubicBezTo>
                    <a:pt x="179" y="719"/>
                    <a:pt x="347" y="943"/>
                    <a:pt x="502" y="1106"/>
                  </a:cubicBezTo>
                  <a:cubicBezTo>
                    <a:pt x="657" y="1268"/>
                    <a:pt x="866" y="1267"/>
                    <a:pt x="1074" y="1166"/>
                  </a:cubicBezTo>
                  <a:cubicBezTo>
                    <a:pt x="1296" y="1059"/>
                    <a:pt x="1320" y="856"/>
                    <a:pt x="1244" y="728"/>
                  </a:cubicBezTo>
                  <a:close/>
                  <a:moveTo>
                    <a:pt x="904" y="971"/>
                  </a:moveTo>
                  <a:cubicBezTo>
                    <a:pt x="850" y="1006"/>
                    <a:pt x="791" y="952"/>
                    <a:pt x="739" y="899"/>
                  </a:cubicBezTo>
                  <a:cubicBezTo>
                    <a:pt x="688" y="847"/>
                    <a:pt x="459" y="585"/>
                    <a:pt x="419" y="526"/>
                  </a:cubicBezTo>
                  <a:cubicBezTo>
                    <a:pt x="379" y="467"/>
                    <a:pt x="311" y="396"/>
                    <a:pt x="385" y="350"/>
                  </a:cubicBezTo>
                  <a:cubicBezTo>
                    <a:pt x="452" y="308"/>
                    <a:pt x="526" y="394"/>
                    <a:pt x="594" y="468"/>
                  </a:cubicBezTo>
                  <a:cubicBezTo>
                    <a:pt x="662" y="541"/>
                    <a:pt x="827" y="728"/>
                    <a:pt x="879" y="800"/>
                  </a:cubicBezTo>
                  <a:cubicBezTo>
                    <a:pt x="932" y="872"/>
                    <a:pt x="958" y="936"/>
                    <a:pt x="904" y="9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312">
              <a:extLst>
                <a:ext uri="{FF2B5EF4-FFF2-40B4-BE49-F238E27FC236}">
                  <a16:creationId xmlns:a16="http://schemas.microsoft.com/office/drawing/2014/main" id="{6E0E0AEA-4557-4461-8D65-CC413DC27F11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058863" y="2981325"/>
              <a:ext cx="442913" cy="522288"/>
            </a:xfrm>
            <a:custGeom>
              <a:avLst/>
              <a:gdLst>
                <a:gd name="T0" fmla="*/ 1149 w 1239"/>
                <a:gd name="T1" fmla="*/ 1386 h 1455"/>
                <a:gd name="T2" fmla="*/ 1239 w 1239"/>
                <a:gd name="T3" fmla="*/ 1196 h 1455"/>
                <a:gd name="T4" fmla="*/ 915 w 1239"/>
                <a:gd name="T5" fmla="*/ 878 h 1455"/>
                <a:gd name="T6" fmla="*/ 772 w 1239"/>
                <a:gd name="T7" fmla="*/ 236 h 1455"/>
                <a:gd name="T8" fmla="*/ 245 w 1239"/>
                <a:gd name="T9" fmla="*/ 211 h 1455"/>
                <a:gd name="T10" fmla="*/ 113 w 1239"/>
                <a:gd name="T11" fmla="*/ 327 h 1455"/>
                <a:gd name="T12" fmla="*/ 0 w 1239"/>
                <a:gd name="T13" fmla="*/ 408 h 1455"/>
                <a:gd name="T14" fmla="*/ 989 w 1239"/>
                <a:gd name="T15" fmla="*/ 1455 h 1455"/>
                <a:gd name="T16" fmla="*/ 1149 w 1239"/>
                <a:gd name="T17" fmla="*/ 1386 h 1455"/>
                <a:gd name="T18" fmla="*/ 737 w 1239"/>
                <a:gd name="T19" fmla="*/ 606 h 1455"/>
                <a:gd name="T20" fmla="*/ 693 w 1239"/>
                <a:gd name="T21" fmla="*/ 661 h 1455"/>
                <a:gd name="T22" fmla="*/ 419 w 1239"/>
                <a:gd name="T23" fmla="*/ 393 h 1455"/>
                <a:gd name="T24" fmla="*/ 457 w 1239"/>
                <a:gd name="T25" fmla="*/ 355 h 1455"/>
                <a:gd name="T26" fmla="*/ 501 w 1239"/>
                <a:gd name="T27" fmla="*/ 345 h 1455"/>
                <a:gd name="T28" fmla="*/ 738 w 1239"/>
                <a:gd name="T29" fmla="*/ 525 h 1455"/>
                <a:gd name="T30" fmla="*/ 737 w 1239"/>
                <a:gd name="T31" fmla="*/ 606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9" h="1455">
                  <a:moveTo>
                    <a:pt x="1149" y="1386"/>
                  </a:moveTo>
                  <a:lnTo>
                    <a:pt x="1239" y="1196"/>
                  </a:lnTo>
                  <a:lnTo>
                    <a:pt x="915" y="878"/>
                  </a:lnTo>
                  <a:cubicBezTo>
                    <a:pt x="1046" y="685"/>
                    <a:pt x="1125" y="510"/>
                    <a:pt x="772" y="236"/>
                  </a:cubicBezTo>
                  <a:cubicBezTo>
                    <a:pt x="466" y="0"/>
                    <a:pt x="279" y="183"/>
                    <a:pt x="245" y="211"/>
                  </a:cubicBezTo>
                  <a:cubicBezTo>
                    <a:pt x="210" y="240"/>
                    <a:pt x="113" y="327"/>
                    <a:pt x="113" y="327"/>
                  </a:cubicBezTo>
                  <a:lnTo>
                    <a:pt x="0" y="408"/>
                  </a:lnTo>
                  <a:lnTo>
                    <a:pt x="989" y="1455"/>
                  </a:lnTo>
                  <a:lnTo>
                    <a:pt x="1149" y="1386"/>
                  </a:lnTo>
                  <a:close/>
                  <a:moveTo>
                    <a:pt x="737" y="606"/>
                  </a:moveTo>
                  <a:cubicBezTo>
                    <a:pt x="718" y="633"/>
                    <a:pt x="693" y="661"/>
                    <a:pt x="693" y="661"/>
                  </a:cubicBezTo>
                  <a:lnTo>
                    <a:pt x="419" y="393"/>
                  </a:lnTo>
                  <a:cubicBezTo>
                    <a:pt x="419" y="393"/>
                    <a:pt x="439" y="369"/>
                    <a:pt x="457" y="355"/>
                  </a:cubicBezTo>
                  <a:cubicBezTo>
                    <a:pt x="467" y="347"/>
                    <a:pt x="480" y="343"/>
                    <a:pt x="501" y="345"/>
                  </a:cubicBezTo>
                  <a:cubicBezTo>
                    <a:pt x="558" y="347"/>
                    <a:pt x="696" y="453"/>
                    <a:pt x="738" y="525"/>
                  </a:cubicBezTo>
                  <a:cubicBezTo>
                    <a:pt x="758" y="560"/>
                    <a:pt x="753" y="585"/>
                    <a:pt x="737" y="6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313">
              <a:extLst>
                <a:ext uri="{FF2B5EF4-FFF2-40B4-BE49-F238E27FC236}">
                  <a16:creationId xmlns:a16="http://schemas.microsoft.com/office/drawing/2014/main" id="{5B68FC7D-A271-4B11-A339-CDF8F981F50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069976" y="1138238"/>
              <a:ext cx="187325" cy="130175"/>
            </a:xfrm>
            <a:custGeom>
              <a:avLst/>
              <a:gdLst>
                <a:gd name="T0" fmla="*/ 390 w 519"/>
                <a:gd name="T1" fmla="*/ 0 h 363"/>
                <a:gd name="T2" fmla="*/ 0 w 519"/>
                <a:gd name="T3" fmla="*/ 251 h 363"/>
                <a:gd name="T4" fmla="*/ 131 w 519"/>
                <a:gd name="T5" fmla="*/ 363 h 363"/>
                <a:gd name="T6" fmla="*/ 519 w 519"/>
                <a:gd name="T7" fmla="*/ 98 h 363"/>
                <a:gd name="T8" fmla="*/ 390 w 519"/>
                <a:gd name="T9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363">
                  <a:moveTo>
                    <a:pt x="390" y="0"/>
                  </a:moveTo>
                  <a:lnTo>
                    <a:pt x="0" y="251"/>
                  </a:lnTo>
                  <a:lnTo>
                    <a:pt x="131" y="363"/>
                  </a:lnTo>
                  <a:lnTo>
                    <a:pt x="519" y="98"/>
                  </a:lnTo>
                  <a:lnTo>
                    <a:pt x="3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314">
              <a:extLst>
                <a:ext uri="{FF2B5EF4-FFF2-40B4-BE49-F238E27FC236}">
                  <a16:creationId xmlns:a16="http://schemas.microsoft.com/office/drawing/2014/main" id="{DF722025-054C-4CB3-B2B9-179692B1878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90563" y="19050"/>
              <a:ext cx="360363" cy="395288"/>
            </a:xfrm>
            <a:custGeom>
              <a:avLst/>
              <a:gdLst>
                <a:gd name="T0" fmla="*/ 0 w 1007"/>
                <a:gd name="T1" fmla="*/ 199 h 1104"/>
                <a:gd name="T2" fmla="*/ 624 w 1007"/>
                <a:gd name="T3" fmla="*/ 1104 h 1104"/>
                <a:gd name="T4" fmla="*/ 1007 w 1007"/>
                <a:gd name="T5" fmla="*/ 940 h 1104"/>
                <a:gd name="T6" fmla="*/ 277 w 1007"/>
                <a:gd name="T7" fmla="*/ 0 h 1104"/>
                <a:gd name="T8" fmla="*/ 0 w 1007"/>
                <a:gd name="T9" fmla="*/ 199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7" h="1104">
                  <a:moveTo>
                    <a:pt x="0" y="199"/>
                  </a:moveTo>
                  <a:lnTo>
                    <a:pt x="624" y="1104"/>
                  </a:lnTo>
                  <a:lnTo>
                    <a:pt x="1007" y="940"/>
                  </a:lnTo>
                  <a:lnTo>
                    <a:pt x="277" y="0"/>
                  </a:lnTo>
                  <a:lnTo>
                    <a:pt x="0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315">
              <a:extLst>
                <a:ext uri="{FF2B5EF4-FFF2-40B4-BE49-F238E27FC236}">
                  <a16:creationId xmlns:a16="http://schemas.microsoft.com/office/drawing/2014/main" id="{63199F5B-1ED6-4B39-B50D-E6FCAE87FFB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244601" y="2932113"/>
              <a:ext cx="385763" cy="304800"/>
            </a:xfrm>
            <a:custGeom>
              <a:avLst/>
              <a:gdLst>
                <a:gd name="T0" fmla="*/ 1079 w 1079"/>
                <a:gd name="T1" fmla="*/ 576 h 848"/>
                <a:gd name="T2" fmla="*/ 125 w 1079"/>
                <a:gd name="T3" fmla="*/ 0 h 848"/>
                <a:gd name="T4" fmla="*/ 0 w 1079"/>
                <a:gd name="T5" fmla="*/ 109 h 848"/>
                <a:gd name="T6" fmla="*/ 950 w 1079"/>
                <a:gd name="T7" fmla="*/ 848 h 848"/>
                <a:gd name="T8" fmla="*/ 1079 w 1079"/>
                <a:gd name="T9" fmla="*/ 576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848">
                  <a:moveTo>
                    <a:pt x="1079" y="576"/>
                  </a:moveTo>
                  <a:lnTo>
                    <a:pt x="125" y="0"/>
                  </a:lnTo>
                  <a:lnTo>
                    <a:pt x="0" y="109"/>
                  </a:lnTo>
                  <a:lnTo>
                    <a:pt x="950" y="848"/>
                  </a:lnTo>
                  <a:lnTo>
                    <a:pt x="1079" y="5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316">
              <a:extLst>
                <a:ext uri="{FF2B5EF4-FFF2-40B4-BE49-F238E27FC236}">
                  <a16:creationId xmlns:a16="http://schemas.microsoft.com/office/drawing/2014/main" id="{995C0F64-A94A-4810-947F-4FAE7E9FD83C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46138" y="4837113"/>
              <a:ext cx="425450" cy="409575"/>
            </a:xfrm>
            <a:custGeom>
              <a:avLst/>
              <a:gdLst>
                <a:gd name="T0" fmla="*/ 967 w 1188"/>
                <a:gd name="T1" fmla="*/ 1050 h 1142"/>
                <a:gd name="T2" fmla="*/ 1119 w 1188"/>
                <a:gd name="T3" fmla="*/ 656 h 1142"/>
                <a:gd name="T4" fmla="*/ 669 w 1188"/>
                <a:gd name="T5" fmla="*/ 140 h 1142"/>
                <a:gd name="T6" fmla="*/ 191 w 1188"/>
                <a:gd name="T7" fmla="*/ 108 h 1142"/>
                <a:gd name="T8" fmla="*/ 85 w 1188"/>
                <a:gd name="T9" fmla="*/ 535 h 1142"/>
                <a:gd name="T10" fmla="*/ 452 w 1188"/>
                <a:gd name="T11" fmla="*/ 995 h 1142"/>
                <a:gd name="T12" fmla="*/ 967 w 1188"/>
                <a:gd name="T13" fmla="*/ 1050 h 1142"/>
                <a:gd name="T14" fmla="*/ 378 w 1188"/>
                <a:gd name="T15" fmla="*/ 474 h 1142"/>
                <a:gd name="T16" fmla="*/ 347 w 1188"/>
                <a:gd name="T17" fmla="*/ 315 h 1142"/>
                <a:gd name="T18" fmla="*/ 535 w 1188"/>
                <a:gd name="T19" fmla="*/ 421 h 1142"/>
                <a:gd name="T20" fmla="*/ 792 w 1188"/>
                <a:gd name="T21" fmla="*/ 720 h 1142"/>
                <a:gd name="T22" fmla="*/ 814 w 1188"/>
                <a:gd name="T23" fmla="*/ 874 h 1142"/>
                <a:gd name="T24" fmla="*/ 666 w 1188"/>
                <a:gd name="T25" fmla="*/ 810 h 1142"/>
                <a:gd name="T26" fmla="*/ 378 w 1188"/>
                <a:gd name="T27" fmla="*/ 474 h 1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88" h="1142">
                  <a:moveTo>
                    <a:pt x="967" y="1050"/>
                  </a:moveTo>
                  <a:cubicBezTo>
                    <a:pt x="1166" y="953"/>
                    <a:pt x="1188" y="770"/>
                    <a:pt x="1119" y="656"/>
                  </a:cubicBezTo>
                  <a:cubicBezTo>
                    <a:pt x="1044" y="529"/>
                    <a:pt x="829" y="280"/>
                    <a:pt x="669" y="140"/>
                  </a:cubicBezTo>
                  <a:cubicBezTo>
                    <a:pt x="509" y="0"/>
                    <a:pt x="322" y="20"/>
                    <a:pt x="191" y="108"/>
                  </a:cubicBezTo>
                  <a:cubicBezTo>
                    <a:pt x="0" y="238"/>
                    <a:pt x="13" y="428"/>
                    <a:pt x="85" y="535"/>
                  </a:cubicBezTo>
                  <a:cubicBezTo>
                    <a:pt x="161" y="647"/>
                    <a:pt x="312" y="849"/>
                    <a:pt x="452" y="995"/>
                  </a:cubicBezTo>
                  <a:cubicBezTo>
                    <a:pt x="591" y="1142"/>
                    <a:pt x="779" y="1140"/>
                    <a:pt x="967" y="1050"/>
                  </a:cubicBezTo>
                  <a:close/>
                  <a:moveTo>
                    <a:pt x="378" y="474"/>
                  </a:moveTo>
                  <a:cubicBezTo>
                    <a:pt x="341" y="421"/>
                    <a:pt x="280" y="356"/>
                    <a:pt x="347" y="315"/>
                  </a:cubicBezTo>
                  <a:cubicBezTo>
                    <a:pt x="407" y="277"/>
                    <a:pt x="474" y="355"/>
                    <a:pt x="535" y="421"/>
                  </a:cubicBezTo>
                  <a:cubicBezTo>
                    <a:pt x="596" y="487"/>
                    <a:pt x="744" y="655"/>
                    <a:pt x="792" y="720"/>
                  </a:cubicBezTo>
                  <a:cubicBezTo>
                    <a:pt x="839" y="785"/>
                    <a:pt x="862" y="842"/>
                    <a:pt x="814" y="874"/>
                  </a:cubicBezTo>
                  <a:cubicBezTo>
                    <a:pt x="765" y="906"/>
                    <a:pt x="712" y="857"/>
                    <a:pt x="666" y="810"/>
                  </a:cubicBezTo>
                  <a:cubicBezTo>
                    <a:pt x="620" y="763"/>
                    <a:pt x="414" y="527"/>
                    <a:pt x="378" y="4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317">
              <a:extLst>
                <a:ext uri="{FF2B5EF4-FFF2-40B4-BE49-F238E27FC236}">
                  <a16:creationId xmlns:a16="http://schemas.microsoft.com/office/drawing/2014/main" id="{FCA36FD9-A60F-4D72-852E-FB090B36519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79426" y="169863"/>
              <a:ext cx="409575" cy="371475"/>
            </a:xfrm>
            <a:custGeom>
              <a:avLst/>
              <a:gdLst>
                <a:gd name="T0" fmla="*/ 0 w 1141"/>
                <a:gd name="T1" fmla="*/ 200 h 1036"/>
                <a:gd name="T2" fmla="*/ 387 w 1141"/>
                <a:gd name="T3" fmla="*/ 1036 h 1036"/>
                <a:gd name="T4" fmla="*/ 1141 w 1141"/>
                <a:gd name="T5" fmla="*/ 715 h 1036"/>
                <a:gd name="T6" fmla="*/ 963 w 1141"/>
                <a:gd name="T7" fmla="*/ 447 h 1036"/>
                <a:gd name="T8" fmla="*/ 623 w 1141"/>
                <a:gd name="T9" fmla="*/ 623 h 1036"/>
                <a:gd name="T10" fmla="*/ 279 w 1141"/>
                <a:gd name="T11" fmla="*/ 0 h 1036"/>
                <a:gd name="T12" fmla="*/ 0 w 1141"/>
                <a:gd name="T13" fmla="*/ 200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1" h="1036">
                  <a:moveTo>
                    <a:pt x="0" y="200"/>
                  </a:moveTo>
                  <a:lnTo>
                    <a:pt x="387" y="1036"/>
                  </a:lnTo>
                  <a:lnTo>
                    <a:pt x="1141" y="715"/>
                  </a:lnTo>
                  <a:lnTo>
                    <a:pt x="963" y="447"/>
                  </a:lnTo>
                  <a:lnTo>
                    <a:pt x="623" y="623"/>
                  </a:lnTo>
                  <a:lnTo>
                    <a:pt x="279" y="0"/>
                  </a:lnTo>
                  <a:lnTo>
                    <a:pt x="0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318">
              <a:extLst>
                <a:ext uri="{FF2B5EF4-FFF2-40B4-BE49-F238E27FC236}">
                  <a16:creationId xmlns:a16="http://schemas.microsoft.com/office/drawing/2014/main" id="{79C2C84F-0CAB-4109-A536-DBBD613C39A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22326" y="4481513"/>
              <a:ext cx="358775" cy="292100"/>
            </a:xfrm>
            <a:custGeom>
              <a:avLst/>
              <a:gdLst>
                <a:gd name="T0" fmla="*/ 1000 w 1000"/>
                <a:gd name="T1" fmla="*/ 445 h 817"/>
                <a:gd name="T2" fmla="*/ 875 w 1000"/>
                <a:gd name="T3" fmla="*/ 338 h 817"/>
                <a:gd name="T4" fmla="*/ 585 w 1000"/>
                <a:gd name="T5" fmla="*/ 540 h 817"/>
                <a:gd name="T6" fmla="*/ 505 w 1000"/>
                <a:gd name="T7" fmla="*/ 461 h 817"/>
                <a:gd name="T8" fmla="*/ 768 w 1000"/>
                <a:gd name="T9" fmla="*/ 284 h 817"/>
                <a:gd name="T10" fmla="*/ 640 w 1000"/>
                <a:gd name="T11" fmla="*/ 171 h 817"/>
                <a:gd name="T12" fmla="*/ 375 w 1000"/>
                <a:gd name="T13" fmla="*/ 337 h 817"/>
                <a:gd name="T14" fmla="*/ 305 w 1000"/>
                <a:gd name="T15" fmla="*/ 261 h 817"/>
                <a:gd name="T16" fmla="*/ 572 w 1000"/>
                <a:gd name="T17" fmla="*/ 92 h 817"/>
                <a:gd name="T18" fmla="*/ 468 w 1000"/>
                <a:gd name="T19" fmla="*/ 0 h 817"/>
                <a:gd name="T20" fmla="*/ 227 w 1000"/>
                <a:gd name="T21" fmla="*/ 157 h 817"/>
                <a:gd name="T22" fmla="*/ 0 w 1000"/>
                <a:gd name="T23" fmla="*/ 164 h 817"/>
                <a:gd name="T24" fmla="*/ 530 w 1000"/>
                <a:gd name="T25" fmla="*/ 817 h 817"/>
                <a:gd name="T26" fmla="*/ 659 w 1000"/>
                <a:gd name="T27" fmla="*/ 726 h 817"/>
                <a:gd name="T28" fmla="*/ 1000 w 1000"/>
                <a:gd name="T29" fmla="*/ 445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0" h="817">
                  <a:moveTo>
                    <a:pt x="1000" y="445"/>
                  </a:moveTo>
                  <a:lnTo>
                    <a:pt x="875" y="338"/>
                  </a:lnTo>
                  <a:lnTo>
                    <a:pt x="585" y="540"/>
                  </a:lnTo>
                  <a:lnTo>
                    <a:pt x="505" y="461"/>
                  </a:lnTo>
                  <a:lnTo>
                    <a:pt x="768" y="284"/>
                  </a:lnTo>
                  <a:lnTo>
                    <a:pt x="640" y="171"/>
                  </a:lnTo>
                  <a:lnTo>
                    <a:pt x="375" y="337"/>
                  </a:lnTo>
                  <a:lnTo>
                    <a:pt x="305" y="261"/>
                  </a:lnTo>
                  <a:lnTo>
                    <a:pt x="572" y="92"/>
                  </a:lnTo>
                  <a:lnTo>
                    <a:pt x="468" y="0"/>
                  </a:lnTo>
                  <a:lnTo>
                    <a:pt x="227" y="157"/>
                  </a:lnTo>
                  <a:lnTo>
                    <a:pt x="0" y="164"/>
                  </a:lnTo>
                  <a:lnTo>
                    <a:pt x="530" y="817"/>
                  </a:lnTo>
                  <a:lnTo>
                    <a:pt x="659" y="726"/>
                  </a:lnTo>
                  <a:lnTo>
                    <a:pt x="1000" y="4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319">
              <a:extLst>
                <a:ext uri="{FF2B5EF4-FFF2-40B4-BE49-F238E27FC236}">
                  <a16:creationId xmlns:a16="http://schemas.microsoft.com/office/drawing/2014/main" id="{E22C9EC0-B4CC-4A62-AC53-4B8E487727B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069976" y="4440238"/>
              <a:ext cx="187325" cy="130175"/>
            </a:xfrm>
            <a:custGeom>
              <a:avLst/>
              <a:gdLst>
                <a:gd name="T0" fmla="*/ 390 w 519"/>
                <a:gd name="T1" fmla="*/ 0 h 362"/>
                <a:gd name="T2" fmla="*/ 0 w 519"/>
                <a:gd name="T3" fmla="*/ 250 h 362"/>
                <a:gd name="T4" fmla="*/ 131 w 519"/>
                <a:gd name="T5" fmla="*/ 362 h 362"/>
                <a:gd name="T6" fmla="*/ 519 w 519"/>
                <a:gd name="T7" fmla="*/ 97 h 362"/>
                <a:gd name="T8" fmla="*/ 390 w 519"/>
                <a:gd name="T9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362">
                  <a:moveTo>
                    <a:pt x="390" y="0"/>
                  </a:moveTo>
                  <a:lnTo>
                    <a:pt x="0" y="250"/>
                  </a:lnTo>
                  <a:lnTo>
                    <a:pt x="131" y="362"/>
                  </a:lnTo>
                  <a:lnTo>
                    <a:pt x="519" y="97"/>
                  </a:lnTo>
                  <a:lnTo>
                    <a:pt x="3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320">
              <a:extLst>
                <a:ext uri="{FF2B5EF4-FFF2-40B4-BE49-F238E27FC236}">
                  <a16:creationId xmlns:a16="http://schemas.microsoft.com/office/drawing/2014/main" id="{78C16FCE-4987-40D9-A7E0-6A4E9D6B0CA6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155951" y="4933950"/>
              <a:ext cx="185738" cy="130175"/>
            </a:xfrm>
            <a:custGeom>
              <a:avLst/>
              <a:gdLst>
                <a:gd name="T0" fmla="*/ 391 w 519"/>
                <a:gd name="T1" fmla="*/ 0 h 363"/>
                <a:gd name="T2" fmla="*/ 0 w 519"/>
                <a:gd name="T3" fmla="*/ 251 h 363"/>
                <a:gd name="T4" fmla="*/ 131 w 519"/>
                <a:gd name="T5" fmla="*/ 363 h 363"/>
                <a:gd name="T6" fmla="*/ 519 w 519"/>
                <a:gd name="T7" fmla="*/ 98 h 363"/>
                <a:gd name="T8" fmla="*/ 391 w 519"/>
                <a:gd name="T9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363">
                  <a:moveTo>
                    <a:pt x="391" y="0"/>
                  </a:moveTo>
                  <a:lnTo>
                    <a:pt x="0" y="251"/>
                  </a:lnTo>
                  <a:lnTo>
                    <a:pt x="131" y="363"/>
                  </a:lnTo>
                  <a:lnTo>
                    <a:pt x="519" y="98"/>
                  </a:lnTo>
                  <a:lnTo>
                    <a:pt x="3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321">
              <a:extLst>
                <a:ext uri="{FF2B5EF4-FFF2-40B4-BE49-F238E27FC236}">
                  <a16:creationId xmlns:a16="http://schemas.microsoft.com/office/drawing/2014/main" id="{D6C1FA8E-DC5B-4A0C-9CEC-BE2A1569A945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179763" y="3225800"/>
              <a:ext cx="206375" cy="144463"/>
            </a:xfrm>
            <a:custGeom>
              <a:avLst/>
              <a:gdLst>
                <a:gd name="T0" fmla="*/ 433 w 576"/>
                <a:gd name="T1" fmla="*/ 0 h 403"/>
                <a:gd name="T2" fmla="*/ 0 w 576"/>
                <a:gd name="T3" fmla="*/ 279 h 403"/>
                <a:gd name="T4" fmla="*/ 145 w 576"/>
                <a:gd name="T5" fmla="*/ 403 h 403"/>
                <a:gd name="T6" fmla="*/ 576 w 576"/>
                <a:gd name="T7" fmla="*/ 108 h 403"/>
                <a:gd name="T8" fmla="*/ 433 w 576"/>
                <a:gd name="T9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" h="403">
                  <a:moveTo>
                    <a:pt x="433" y="0"/>
                  </a:moveTo>
                  <a:lnTo>
                    <a:pt x="0" y="279"/>
                  </a:lnTo>
                  <a:lnTo>
                    <a:pt x="145" y="403"/>
                  </a:lnTo>
                  <a:lnTo>
                    <a:pt x="576" y="108"/>
                  </a:lnTo>
                  <a:lnTo>
                    <a:pt x="4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322">
              <a:extLst>
                <a:ext uri="{FF2B5EF4-FFF2-40B4-BE49-F238E27FC236}">
                  <a16:creationId xmlns:a16="http://schemas.microsoft.com/office/drawing/2014/main" id="{6C349135-4E04-41E6-BC08-2A7BE4CB0F9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794001" y="2162175"/>
              <a:ext cx="323850" cy="357188"/>
            </a:xfrm>
            <a:custGeom>
              <a:avLst/>
              <a:gdLst>
                <a:gd name="T0" fmla="*/ 250 w 906"/>
                <a:gd name="T1" fmla="*/ 0 h 994"/>
                <a:gd name="T2" fmla="*/ 0 w 906"/>
                <a:gd name="T3" fmla="*/ 179 h 994"/>
                <a:gd name="T4" fmla="*/ 562 w 906"/>
                <a:gd name="T5" fmla="*/ 994 h 994"/>
                <a:gd name="T6" fmla="*/ 906 w 906"/>
                <a:gd name="T7" fmla="*/ 847 h 994"/>
                <a:gd name="T8" fmla="*/ 250 w 906"/>
                <a:gd name="T9" fmla="*/ 0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6" h="994">
                  <a:moveTo>
                    <a:pt x="250" y="0"/>
                  </a:moveTo>
                  <a:lnTo>
                    <a:pt x="0" y="179"/>
                  </a:lnTo>
                  <a:lnTo>
                    <a:pt x="562" y="994"/>
                  </a:lnTo>
                  <a:lnTo>
                    <a:pt x="906" y="847"/>
                  </a:lnTo>
                  <a:lnTo>
                    <a:pt x="2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323">
              <a:extLst>
                <a:ext uri="{FF2B5EF4-FFF2-40B4-BE49-F238E27FC236}">
                  <a16:creationId xmlns:a16="http://schemas.microsoft.com/office/drawing/2014/main" id="{E0E7458F-C592-47D1-BCA1-8A451C947E02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705101" y="1735138"/>
              <a:ext cx="352425" cy="382588"/>
            </a:xfrm>
            <a:custGeom>
              <a:avLst/>
              <a:gdLst>
                <a:gd name="T0" fmla="*/ 0 w 983"/>
                <a:gd name="T1" fmla="*/ 11 h 1071"/>
                <a:gd name="T2" fmla="*/ 496 w 983"/>
                <a:gd name="T3" fmla="*/ 1071 h 1071"/>
                <a:gd name="T4" fmla="*/ 871 w 983"/>
                <a:gd name="T5" fmla="*/ 805 h 1071"/>
                <a:gd name="T6" fmla="*/ 913 w 983"/>
                <a:gd name="T7" fmla="*/ 526 h 1071"/>
                <a:gd name="T8" fmla="*/ 650 w 983"/>
                <a:gd name="T9" fmla="*/ 169 h 1071"/>
                <a:gd name="T10" fmla="*/ 377 w 983"/>
                <a:gd name="T11" fmla="*/ 11 h 1071"/>
                <a:gd name="T12" fmla="*/ 0 w 983"/>
                <a:gd name="T13" fmla="*/ 11 h 1071"/>
                <a:gd name="T14" fmla="*/ 454 w 983"/>
                <a:gd name="T15" fmla="*/ 203 h 1071"/>
                <a:gd name="T16" fmla="*/ 671 w 983"/>
                <a:gd name="T17" fmla="*/ 528 h 1071"/>
                <a:gd name="T18" fmla="*/ 675 w 983"/>
                <a:gd name="T19" fmla="*/ 635 h 1071"/>
                <a:gd name="T20" fmla="*/ 611 w 983"/>
                <a:gd name="T21" fmla="*/ 682 h 1071"/>
                <a:gd name="T22" fmla="*/ 308 w 983"/>
                <a:gd name="T23" fmla="*/ 141 h 1071"/>
                <a:gd name="T24" fmla="*/ 454 w 983"/>
                <a:gd name="T25" fmla="*/ 203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3" h="1071">
                  <a:moveTo>
                    <a:pt x="0" y="11"/>
                  </a:moveTo>
                  <a:lnTo>
                    <a:pt x="496" y="1071"/>
                  </a:lnTo>
                  <a:lnTo>
                    <a:pt x="871" y="805"/>
                  </a:lnTo>
                  <a:cubicBezTo>
                    <a:pt x="983" y="726"/>
                    <a:pt x="947" y="589"/>
                    <a:pt x="913" y="526"/>
                  </a:cubicBezTo>
                  <a:cubicBezTo>
                    <a:pt x="879" y="462"/>
                    <a:pt x="765" y="308"/>
                    <a:pt x="650" y="169"/>
                  </a:cubicBezTo>
                  <a:cubicBezTo>
                    <a:pt x="536" y="29"/>
                    <a:pt x="447" y="23"/>
                    <a:pt x="377" y="11"/>
                  </a:cubicBezTo>
                  <a:cubicBezTo>
                    <a:pt x="307" y="0"/>
                    <a:pt x="0" y="11"/>
                    <a:pt x="0" y="11"/>
                  </a:cubicBezTo>
                  <a:close/>
                  <a:moveTo>
                    <a:pt x="454" y="203"/>
                  </a:moveTo>
                  <a:cubicBezTo>
                    <a:pt x="493" y="261"/>
                    <a:pt x="620" y="446"/>
                    <a:pt x="671" y="528"/>
                  </a:cubicBezTo>
                  <a:cubicBezTo>
                    <a:pt x="702" y="577"/>
                    <a:pt x="695" y="610"/>
                    <a:pt x="675" y="635"/>
                  </a:cubicBezTo>
                  <a:cubicBezTo>
                    <a:pt x="661" y="653"/>
                    <a:pt x="611" y="682"/>
                    <a:pt x="611" y="682"/>
                  </a:cubicBezTo>
                  <a:lnTo>
                    <a:pt x="308" y="141"/>
                  </a:lnTo>
                  <a:cubicBezTo>
                    <a:pt x="397" y="116"/>
                    <a:pt x="436" y="177"/>
                    <a:pt x="454" y="2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324">
              <a:extLst>
                <a:ext uri="{FF2B5EF4-FFF2-40B4-BE49-F238E27FC236}">
                  <a16:creationId xmlns:a16="http://schemas.microsoft.com/office/drawing/2014/main" id="{BB0F4BF5-338B-48A6-8EB6-6181DD30E1C1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932113" y="2030413"/>
              <a:ext cx="425450" cy="409575"/>
            </a:xfrm>
            <a:custGeom>
              <a:avLst/>
              <a:gdLst>
                <a:gd name="T0" fmla="*/ 669 w 1188"/>
                <a:gd name="T1" fmla="*/ 140 h 1142"/>
                <a:gd name="T2" fmla="*/ 191 w 1188"/>
                <a:gd name="T3" fmla="*/ 108 h 1142"/>
                <a:gd name="T4" fmla="*/ 85 w 1188"/>
                <a:gd name="T5" fmla="*/ 535 h 1142"/>
                <a:gd name="T6" fmla="*/ 452 w 1188"/>
                <a:gd name="T7" fmla="*/ 995 h 1142"/>
                <a:gd name="T8" fmla="*/ 967 w 1188"/>
                <a:gd name="T9" fmla="*/ 1050 h 1142"/>
                <a:gd name="T10" fmla="*/ 1120 w 1188"/>
                <a:gd name="T11" fmla="*/ 656 h 1142"/>
                <a:gd name="T12" fmla="*/ 669 w 1188"/>
                <a:gd name="T13" fmla="*/ 140 h 1142"/>
                <a:gd name="T14" fmla="*/ 814 w 1188"/>
                <a:gd name="T15" fmla="*/ 874 h 1142"/>
                <a:gd name="T16" fmla="*/ 666 w 1188"/>
                <a:gd name="T17" fmla="*/ 810 h 1142"/>
                <a:gd name="T18" fmla="*/ 378 w 1188"/>
                <a:gd name="T19" fmla="*/ 474 h 1142"/>
                <a:gd name="T20" fmla="*/ 347 w 1188"/>
                <a:gd name="T21" fmla="*/ 315 h 1142"/>
                <a:gd name="T22" fmla="*/ 535 w 1188"/>
                <a:gd name="T23" fmla="*/ 421 h 1142"/>
                <a:gd name="T24" fmla="*/ 792 w 1188"/>
                <a:gd name="T25" fmla="*/ 720 h 1142"/>
                <a:gd name="T26" fmla="*/ 814 w 1188"/>
                <a:gd name="T27" fmla="*/ 874 h 1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88" h="1142">
                  <a:moveTo>
                    <a:pt x="669" y="140"/>
                  </a:moveTo>
                  <a:cubicBezTo>
                    <a:pt x="509" y="0"/>
                    <a:pt x="322" y="20"/>
                    <a:pt x="191" y="108"/>
                  </a:cubicBezTo>
                  <a:cubicBezTo>
                    <a:pt x="0" y="238"/>
                    <a:pt x="13" y="428"/>
                    <a:pt x="85" y="535"/>
                  </a:cubicBezTo>
                  <a:cubicBezTo>
                    <a:pt x="161" y="648"/>
                    <a:pt x="313" y="849"/>
                    <a:pt x="452" y="995"/>
                  </a:cubicBezTo>
                  <a:cubicBezTo>
                    <a:pt x="591" y="1142"/>
                    <a:pt x="780" y="1141"/>
                    <a:pt x="967" y="1050"/>
                  </a:cubicBezTo>
                  <a:cubicBezTo>
                    <a:pt x="1166" y="953"/>
                    <a:pt x="1188" y="770"/>
                    <a:pt x="1120" y="656"/>
                  </a:cubicBezTo>
                  <a:cubicBezTo>
                    <a:pt x="1044" y="529"/>
                    <a:pt x="830" y="280"/>
                    <a:pt x="669" y="140"/>
                  </a:cubicBezTo>
                  <a:close/>
                  <a:moveTo>
                    <a:pt x="814" y="874"/>
                  </a:moveTo>
                  <a:cubicBezTo>
                    <a:pt x="765" y="906"/>
                    <a:pt x="712" y="857"/>
                    <a:pt x="666" y="810"/>
                  </a:cubicBezTo>
                  <a:cubicBezTo>
                    <a:pt x="620" y="763"/>
                    <a:pt x="414" y="527"/>
                    <a:pt x="378" y="474"/>
                  </a:cubicBezTo>
                  <a:cubicBezTo>
                    <a:pt x="342" y="421"/>
                    <a:pt x="281" y="357"/>
                    <a:pt x="347" y="315"/>
                  </a:cubicBezTo>
                  <a:cubicBezTo>
                    <a:pt x="407" y="277"/>
                    <a:pt x="474" y="355"/>
                    <a:pt x="535" y="421"/>
                  </a:cubicBezTo>
                  <a:cubicBezTo>
                    <a:pt x="596" y="487"/>
                    <a:pt x="744" y="655"/>
                    <a:pt x="792" y="720"/>
                  </a:cubicBezTo>
                  <a:cubicBezTo>
                    <a:pt x="839" y="785"/>
                    <a:pt x="862" y="842"/>
                    <a:pt x="814" y="8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325">
              <a:extLst>
                <a:ext uri="{FF2B5EF4-FFF2-40B4-BE49-F238E27FC236}">
                  <a16:creationId xmlns:a16="http://schemas.microsoft.com/office/drawing/2014/main" id="{0BF7D1D2-DB13-460D-BCA6-C1D353234E66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908301" y="1673225"/>
              <a:ext cx="357188" cy="292100"/>
            </a:xfrm>
            <a:custGeom>
              <a:avLst/>
              <a:gdLst>
                <a:gd name="T0" fmla="*/ 468 w 1000"/>
                <a:gd name="T1" fmla="*/ 0 h 817"/>
                <a:gd name="T2" fmla="*/ 227 w 1000"/>
                <a:gd name="T3" fmla="*/ 157 h 817"/>
                <a:gd name="T4" fmla="*/ 0 w 1000"/>
                <a:gd name="T5" fmla="*/ 164 h 817"/>
                <a:gd name="T6" fmla="*/ 530 w 1000"/>
                <a:gd name="T7" fmla="*/ 817 h 817"/>
                <a:gd name="T8" fmla="*/ 659 w 1000"/>
                <a:gd name="T9" fmla="*/ 726 h 817"/>
                <a:gd name="T10" fmla="*/ 1000 w 1000"/>
                <a:gd name="T11" fmla="*/ 445 h 817"/>
                <a:gd name="T12" fmla="*/ 875 w 1000"/>
                <a:gd name="T13" fmla="*/ 338 h 817"/>
                <a:gd name="T14" fmla="*/ 585 w 1000"/>
                <a:gd name="T15" fmla="*/ 540 h 817"/>
                <a:gd name="T16" fmla="*/ 505 w 1000"/>
                <a:gd name="T17" fmla="*/ 461 h 817"/>
                <a:gd name="T18" fmla="*/ 768 w 1000"/>
                <a:gd name="T19" fmla="*/ 285 h 817"/>
                <a:gd name="T20" fmla="*/ 640 w 1000"/>
                <a:gd name="T21" fmla="*/ 171 h 817"/>
                <a:gd name="T22" fmla="*/ 375 w 1000"/>
                <a:gd name="T23" fmla="*/ 337 h 817"/>
                <a:gd name="T24" fmla="*/ 305 w 1000"/>
                <a:gd name="T25" fmla="*/ 261 h 817"/>
                <a:gd name="T26" fmla="*/ 572 w 1000"/>
                <a:gd name="T27" fmla="*/ 92 h 817"/>
                <a:gd name="T28" fmla="*/ 468 w 1000"/>
                <a:gd name="T29" fmla="*/ 0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0" h="817">
                  <a:moveTo>
                    <a:pt x="468" y="0"/>
                  </a:moveTo>
                  <a:lnTo>
                    <a:pt x="227" y="157"/>
                  </a:lnTo>
                  <a:lnTo>
                    <a:pt x="0" y="164"/>
                  </a:lnTo>
                  <a:lnTo>
                    <a:pt x="530" y="817"/>
                  </a:lnTo>
                  <a:lnTo>
                    <a:pt x="659" y="726"/>
                  </a:lnTo>
                  <a:lnTo>
                    <a:pt x="1000" y="445"/>
                  </a:lnTo>
                  <a:lnTo>
                    <a:pt x="875" y="338"/>
                  </a:lnTo>
                  <a:lnTo>
                    <a:pt x="585" y="540"/>
                  </a:lnTo>
                  <a:lnTo>
                    <a:pt x="505" y="461"/>
                  </a:lnTo>
                  <a:lnTo>
                    <a:pt x="768" y="285"/>
                  </a:lnTo>
                  <a:lnTo>
                    <a:pt x="640" y="171"/>
                  </a:lnTo>
                  <a:lnTo>
                    <a:pt x="375" y="337"/>
                  </a:lnTo>
                  <a:lnTo>
                    <a:pt x="305" y="261"/>
                  </a:lnTo>
                  <a:lnTo>
                    <a:pt x="572" y="92"/>
                  </a:lnTo>
                  <a:lnTo>
                    <a:pt x="4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326">
              <a:extLst>
                <a:ext uri="{FF2B5EF4-FFF2-40B4-BE49-F238E27FC236}">
                  <a16:creationId xmlns:a16="http://schemas.microsoft.com/office/drawing/2014/main" id="{33F10035-8169-4270-8DB9-53A27BA2484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533651" y="3343275"/>
              <a:ext cx="311150" cy="519113"/>
            </a:xfrm>
            <a:custGeom>
              <a:avLst/>
              <a:gdLst>
                <a:gd name="T0" fmla="*/ 868 w 868"/>
                <a:gd name="T1" fmla="*/ 1233 h 1448"/>
                <a:gd name="T2" fmla="*/ 308 w 868"/>
                <a:gd name="T3" fmla="*/ 0 h 1448"/>
                <a:gd name="T4" fmla="*/ 0 w 868"/>
                <a:gd name="T5" fmla="*/ 10 h 1448"/>
                <a:gd name="T6" fmla="*/ 563 w 868"/>
                <a:gd name="T7" fmla="*/ 1448 h 1448"/>
                <a:gd name="T8" fmla="*/ 868 w 868"/>
                <a:gd name="T9" fmla="*/ 1233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8" h="1448">
                  <a:moveTo>
                    <a:pt x="868" y="1233"/>
                  </a:moveTo>
                  <a:lnTo>
                    <a:pt x="308" y="0"/>
                  </a:lnTo>
                  <a:lnTo>
                    <a:pt x="0" y="10"/>
                  </a:lnTo>
                  <a:lnTo>
                    <a:pt x="563" y="1448"/>
                  </a:lnTo>
                  <a:lnTo>
                    <a:pt x="868" y="12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327">
              <a:extLst>
                <a:ext uri="{FF2B5EF4-FFF2-40B4-BE49-F238E27FC236}">
                  <a16:creationId xmlns:a16="http://schemas.microsoft.com/office/drawing/2014/main" id="{8AFDAFAB-ABCD-4C13-8B10-9D26106AA60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489326" y="6546850"/>
              <a:ext cx="354013" cy="177800"/>
            </a:xfrm>
            <a:custGeom>
              <a:avLst/>
              <a:gdLst>
                <a:gd name="T0" fmla="*/ 432 w 987"/>
                <a:gd name="T1" fmla="*/ 55 h 498"/>
                <a:gd name="T2" fmla="*/ 260 w 987"/>
                <a:gd name="T3" fmla="*/ 0 h 498"/>
                <a:gd name="T4" fmla="*/ 0 w 987"/>
                <a:gd name="T5" fmla="*/ 227 h 498"/>
                <a:gd name="T6" fmla="*/ 201 w 987"/>
                <a:gd name="T7" fmla="*/ 304 h 498"/>
                <a:gd name="T8" fmla="*/ 268 w 987"/>
                <a:gd name="T9" fmla="*/ 234 h 498"/>
                <a:gd name="T10" fmla="*/ 910 w 987"/>
                <a:gd name="T11" fmla="*/ 498 h 498"/>
                <a:gd name="T12" fmla="*/ 987 w 987"/>
                <a:gd name="T13" fmla="*/ 334 h 498"/>
                <a:gd name="T14" fmla="*/ 368 w 987"/>
                <a:gd name="T15" fmla="*/ 124 h 498"/>
                <a:gd name="T16" fmla="*/ 432 w 987"/>
                <a:gd name="T17" fmla="*/ 55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7" h="498">
                  <a:moveTo>
                    <a:pt x="432" y="55"/>
                  </a:moveTo>
                  <a:lnTo>
                    <a:pt x="260" y="0"/>
                  </a:lnTo>
                  <a:lnTo>
                    <a:pt x="0" y="227"/>
                  </a:lnTo>
                  <a:lnTo>
                    <a:pt x="201" y="304"/>
                  </a:lnTo>
                  <a:lnTo>
                    <a:pt x="268" y="234"/>
                  </a:lnTo>
                  <a:lnTo>
                    <a:pt x="910" y="498"/>
                  </a:lnTo>
                  <a:lnTo>
                    <a:pt x="987" y="334"/>
                  </a:lnTo>
                  <a:lnTo>
                    <a:pt x="368" y="124"/>
                  </a:lnTo>
                  <a:lnTo>
                    <a:pt x="432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Freeform 328">
              <a:extLst>
                <a:ext uri="{FF2B5EF4-FFF2-40B4-BE49-F238E27FC236}">
                  <a16:creationId xmlns:a16="http://schemas.microsoft.com/office/drawing/2014/main" id="{0D28E985-830D-489E-A22B-DECAA06F53A5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901951" y="3270250"/>
              <a:ext cx="398463" cy="325438"/>
            </a:xfrm>
            <a:custGeom>
              <a:avLst/>
              <a:gdLst>
                <a:gd name="T0" fmla="*/ 733 w 1112"/>
                <a:gd name="T1" fmla="*/ 806 h 908"/>
                <a:gd name="T2" fmla="*/ 1112 w 1112"/>
                <a:gd name="T3" fmla="*/ 495 h 908"/>
                <a:gd name="T4" fmla="*/ 973 w 1112"/>
                <a:gd name="T5" fmla="*/ 375 h 908"/>
                <a:gd name="T6" fmla="*/ 651 w 1112"/>
                <a:gd name="T7" fmla="*/ 600 h 908"/>
                <a:gd name="T8" fmla="*/ 561 w 1112"/>
                <a:gd name="T9" fmla="*/ 512 h 908"/>
                <a:gd name="T10" fmla="*/ 853 w 1112"/>
                <a:gd name="T11" fmla="*/ 316 h 908"/>
                <a:gd name="T12" fmla="*/ 711 w 1112"/>
                <a:gd name="T13" fmla="*/ 189 h 908"/>
                <a:gd name="T14" fmla="*/ 417 w 1112"/>
                <a:gd name="T15" fmla="*/ 374 h 908"/>
                <a:gd name="T16" fmla="*/ 339 w 1112"/>
                <a:gd name="T17" fmla="*/ 290 h 908"/>
                <a:gd name="T18" fmla="*/ 636 w 1112"/>
                <a:gd name="T19" fmla="*/ 102 h 908"/>
                <a:gd name="T20" fmla="*/ 520 w 1112"/>
                <a:gd name="T21" fmla="*/ 0 h 908"/>
                <a:gd name="T22" fmla="*/ 253 w 1112"/>
                <a:gd name="T23" fmla="*/ 174 h 908"/>
                <a:gd name="T24" fmla="*/ 0 w 1112"/>
                <a:gd name="T25" fmla="*/ 182 h 908"/>
                <a:gd name="T26" fmla="*/ 589 w 1112"/>
                <a:gd name="T27" fmla="*/ 908 h 908"/>
                <a:gd name="T28" fmla="*/ 733 w 1112"/>
                <a:gd name="T29" fmla="*/ 806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2" h="908">
                  <a:moveTo>
                    <a:pt x="733" y="806"/>
                  </a:moveTo>
                  <a:lnTo>
                    <a:pt x="1112" y="495"/>
                  </a:lnTo>
                  <a:lnTo>
                    <a:pt x="973" y="375"/>
                  </a:lnTo>
                  <a:lnTo>
                    <a:pt x="651" y="600"/>
                  </a:lnTo>
                  <a:lnTo>
                    <a:pt x="561" y="512"/>
                  </a:lnTo>
                  <a:lnTo>
                    <a:pt x="853" y="316"/>
                  </a:lnTo>
                  <a:lnTo>
                    <a:pt x="711" y="189"/>
                  </a:lnTo>
                  <a:lnTo>
                    <a:pt x="417" y="374"/>
                  </a:lnTo>
                  <a:lnTo>
                    <a:pt x="339" y="290"/>
                  </a:lnTo>
                  <a:lnTo>
                    <a:pt x="636" y="102"/>
                  </a:lnTo>
                  <a:lnTo>
                    <a:pt x="520" y="0"/>
                  </a:lnTo>
                  <a:lnTo>
                    <a:pt x="253" y="174"/>
                  </a:lnTo>
                  <a:lnTo>
                    <a:pt x="0" y="182"/>
                  </a:lnTo>
                  <a:lnTo>
                    <a:pt x="589" y="908"/>
                  </a:lnTo>
                  <a:lnTo>
                    <a:pt x="733" y="8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329">
              <a:extLst>
                <a:ext uri="{FF2B5EF4-FFF2-40B4-BE49-F238E27FC236}">
                  <a16:creationId xmlns:a16="http://schemas.microsoft.com/office/drawing/2014/main" id="{57CD4251-0F30-480A-AC56-FA124FCE2145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678113" y="3338513"/>
              <a:ext cx="390525" cy="425450"/>
            </a:xfrm>
            <a:custGeom>
              <a:avLst/>
              <a:gdLst>
                <a:gd name="T0" fmla="*/ 1015 w 1093"/>
                <a:gd name="T1" fmla="*/ 585 h 1190"/>
                <a:gd name="T2" fmla="*/ 723 w 1093"/>
                <a:gd name="T3" fmla="*/ 188 h 1190"/>
                <a:gd name="T4" fmla="*/ 420 w 1093"/>
                <a:gd name="T5" fmla="*/ 13 h 1190"/>
                <a:gd name="T6" fmla="*/ 0 w 1093"/>
                <a:gd name="T7" fmla="*/ 14 h 1190"/>
                <a:gd name="T8" fmla="*/ 551 w 1093"/>
                <a:gd name="T9" fmla="*/ 1190 h 1190"/>
                <a:gd name="T10" fmla="*/ 968 w 1093"/>
                <a:gd name="T11" fmla="*/ 896 h 1190"/>
                <a:gd name="T12" fmla="*/ 1015 w 1093"/>
                <a:gd name="T13" fmla="*/ 585 h 1190"/>
                <a:gd name="T14" fmla="*/ 751 w 1093"/>
                <a:gd name="T15" fmla="*/ 706 h 1190"/>
                <a:gd name="T16" fmla="*/ 679 w 1093"/>
                <a:gd name="T17" fmla="*/ 758 h 1190"/>
                <a:gd name="T18" fmla="*/ 342 w 1093"/>
                <a:gd name="T19" fmla="*/ 158 h 1190"/>
                <a:gd name="T20" fmla="*/ 505 w 1093"/>
                <a:gd name="T21" fmla="*/ 227 h 1190"/>
                <a:gd name="T22" fmla="*/ 746 w 1093"/>
                <a:gd name="T23" fmla="*/ 588 h 1190"/>
                <a:gd name="T24" fmla="*/ 751 w 1093"/>
                <a:gd name="T25" fmla="*/ 706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3" h="1190">
                  <a:moveTo>
                    <a:pt x="1015" y="585"/>
                  </a:moveTo>
                  <a:cubicBezTo>
                    <a:pt x="977" y="514"/>
                    <a:pt x="851" y="344"/>
                    <a:pt x="723" y="188"/>
                  </a:cubicBezTo>
                  <a:cubicBezTo>
                    <a:pt x="596" y="33"/>
                    <a:pt x="497" y="26"/>
                    <a:pt x="420" y="13"/>
                  </a:cubicBezTo>
                  <a:cubicBezTo>
                    <a:pt x="342" y="0"/>
                    <a:pt x="0" y="14"/>
                    <a:pt x="0" y="14"/>
                  </a:cubicBezTo>
                  <a:lnTo>
                    <a:pt x="551" y="1190"/>
                  </a:lnTo>
                  <a:lnTo>
                    <a:pt x="968" y="896"/>
                  </a:lnTo>
                  <a:cubicBezTo>
                    <a:pt x="1093" y="807"/>
                    <a:pt x="1053" y="655"/>
                    <a:pt x="1015" y="585"/>
                  </a:cubicBezTo>
                  <a:close/>
                  <a:moveTo>
                    <a:pt x="751" y="706"/>
                  </a:moveTo>
                  <a:cubicBezTo>
                    <a:pt x="735" y="726"/>
                    <a:pt x="679" y="758"/>
                    <a:pt x="679" y="758"/>
                  </a:cubicBezTo>
                  <a:lnTo>
                    <a:pt x="342" y="158"/>
                  </a:lnTo>
                  <a:cubicBezTo>
                    <a:pt x="442" y="129"/>
                    <a:pt x="485" y="198"/>
                    <a:pt x="505" y="227"/>
                  </a:cubicBezTo>
                  <a:cubicBezTo>
                    <a:pt x="548" y="291"/>
                    <a:pt x="690" y="497"/>
                    <a:pt x="746" y="588"/>
                  </a:cubicBezTo>
                  <a:cubicBezTo>
                    <a:pt x="780" y="642"/>
                    <a:pt x="772" y="679"/>
                    <a:pt x="751" y="7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Freeform 330">
              <a:extLst>
                <a:ext uri="{FF2B5EF4-FFF2-40B4-BE49-F238E27FC236}">
                  <a16:creationId xmlns:a16="http://schemas.microsoft.com/office/drawing/2014/main" id="{1B8CF12F-08B5-456C-93A5-05DD26CB3CE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776538" y="3814763"/>
              <a:ext cx="360363" cy="395288"/>
            </a:xfrm>
            <a:custGeom>
              <a:avLst/>
              <a:gdLst>
                <a:gd name="T0" fmla="*/ 624 w 1007"/>
                <a:gd name="T1" fmla="*/ 1104 h 1104"/>
                <a:gd name="T2" fmla="*/ 1007 w 1007"/>
                <a:gd name="T3" fmla="*/ 940 h 1104"/>
                <a:gd name="T4" fmla="*/ 277 w 1007"/>
                <a:gd name="T5" fmla="*/ 0 h 1104"/>
                <a:gd name="T6" fmla="*/ 0 w 1007"/>
                <a:gd name="T7" fmla="*/ 199 h 1104"/>
                <a:gd name="T8" fmla="*/ 624 w 1007"/>
                <a:gd name="T9" fmla="*/ 1104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7" h="1104">
                  <a:moveTo>
                    <a:pt x="624" y="1104"/>
                  </a:moveTo>
                  <a:lnTo>
                    <a:pt x="1007" y="940"/>
                  </a:lnTo>
                  <a:lnTo>
                    <a:pt x="277" y="0"/>
                  </a:lnTo>
                  <a:lnTo>
                    <a:pt x="0" y="199"/>
                  </a:lnTo>
                  <a:lnTo>
                    <a:pt x="624" y="1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4" name="Freeform 331">
              <a:extLst>
                <a:ext uri="{FF2B5EF4-FFF2-40B4-BE49-F238E27FC236}">
                  <a16:creationId xmlns:a16="http://schemas.microsoft.com/office/drawing/2014/main" id="{518BEB30-5502-4648-8B40-8BAF0AF8792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794001" y="5464175"/>
              <a:ext cx="323850" cy="357188"/>
            </a:xfrm>
            <a:custGeom>
              <a:avLst/>
              <a:gdLst>
                <a:gd name="T0" fmla="*/ 906 w 906"/>
                <a:gd name="T1" fmla="*/ 846 h 993"/>
                <a:gd name="T2" fmla="*/ 250 w 906"/>
                <a:gd name="T3" fmla="*/ 0 h 993"/>
                <a:gd name="T4" fmla="*/ 0 w 906"/>
                <a:gd name="T5" fmla="*/ 179 h 993"/>
                <a:gd name="T6" fmla="*/ 562 w 906"/>
                <a:gd name="T7" fmla="*/ 993 h 993"/>
                <a:gd name="T8" fmla="*/ 906 w 906"/>
                <a:gd name="T9" fmla="*/ 846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6" h="993">
                  <a:moveTo>
                    <a:pt x="906" y="846"/>
                  </a:moveTo>
                  <a:lnTo>
                    <a:pt x="250" y="0"/>
                  </a:lnTo>
                  <a:lnTo>
                    <a:pt x="0" y="179"/>
                  </a:lnTo>
                  <a:lnTo>
                    <a:pt x="562" y="993"/>
                  </a:lnTo>
                  <a:lnTo>
                    <a:pt x="906" y="8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5" name="Freeform 332">
              <a:extLst>
                <a:ext uri="{FF2B5EF4-FFF2-40B4-BE49-F238E27FC236}">
                  <a16:creationId xmlns:a16="http://schemas.microsoft.com/office/drawing/2014/main" id="{8CAEF7DE-EE23-46DA-B6A5-9DC86679B79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908301" y="4975225"/>
              <a:ext cx="357188" cy="292100"/>
            </a:xfrm>
            <a:custGeom>
              <a:avLst/>
              <a:gdLst>
                <a:gd name="T0" fmla="*/ 1000 w 1000"/>
                <a:gd name="T1" fmla="*/ 446 h 818"/>
                <a:gd name="T2" fmla="*/ 875 w 1000"/>
                <a:gd name="T3" fmla="*/ 339 h 818"/>
                <a:gd name="T4" fmla="*/ 585 w 1000"/>
                <a:gd name="T5" fmla="*/ 541 h 818"/>
                <a:gd name="T6" fmla="*/ 505 w 1000"/>
                <a:gd name="T7" fmla="*/ 461 h 818"/>
                <a:gd name="T8" fmla="*/ 768 w 1000"/>
                <a:gd name="T9" fmla="*/ 285 h 818"/>
                <a:gd name="T10" fmla="*/ 640 w 1000"/>
                <a:gd name="T11" fmla="*/ 171 h 818"/>
                <a:gd name="T12" fmla="*/ 375 w 1000"/>
                <a:gd name="T13" fmla="*/ 337 h 818"/>
                <a:gd name="T14" fmla="*/ 305 w 1000"/>
                <a:gd name="T15" fmla="*/ 261 h 818"/>
                <a:gd name="T16" fmla="*/ 572 w 1000"/>
                <a:gd name="T17" fmla="*/ 93 h 818"/>
                <a:gd name="T18" fmla="*/ 468 w 1000"/>
                <a:gd name="T19" fmla="*/ 0 h 818"/>
                <a:gd name="T20" fmla="*/ 227 w 1000"/>
                <a:gd name="T21" fmla="*/ 157 h 818"/>
                <a:gd name="T22" fmla="*/ 0 w 1000"/>
                <a:gd name="T23" fmla="*/ 165 h 818"/>
                <a:gd name="T24" fmla="*/ 530 w 1000"/>
                <a:gd name="T25" fmla="*/ 818 h 818"/>
                <a:gd name="T26" fmla="*/ 659 w 1000"/>
                <a:gd name="T27" fmla="*/ 726 h 818"/>
                <a:gd name="T28" fmla="*/ 1000 w 1000"/>
                <a:gd name="T29" fmla="*/ 446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0" h="818">
                  <a:moveTo>
                    <a:pt x="1000" y="446"/>
                  </a:moveTo>
                  <a:lnTo>
                    <a:pt x="875" y="339"/>
                  </a:lnTo>
                  <a:lnTo>
                    <a:pt x="585" y="541"/>
                  </a:lnTo>
                  <a:lnTo>
                    <a:pt x="505" y="461"/>
                  </a:lnTo>
                  <a:lnTo>
                    <a:pt x="768" y="285"/>
                  </a:lnTo>
                  <a:lnTo>
                    <a:pt x="640" y="171"/>
                  </a:lnTo>
                  <a:lnTo>
                    <a:pt x="375" y="337"/>
                  </a:lnTo>
                  <a:lnTo>
                    <a:pt x="305" y="261"/>
                  </a:lnTo>
                  <a:lnTo>
                    <a:pt x="572" y="93"/>
                  </a:lnTo>
                  <a:lnTo>
                    <a:pt x="468" y="0"/>
                  </a:lnTo>
                  <a:lnTo>
                    <a:pt x="227" y="157"/>
                  </a:lnTo>
                  <a:lnTo>
                    <a:pt x="0" y="165"/>
                  </a:lnTo>
                  <a:lnTo>
                    <a:pt x="530" y="818"/>
                  </a:lnTo>
                  <a:lnTo>
                    <a:pt x="659" y="726"/>
                  </a:lnTo>
                  <a:lnTo>
                    <a:pt x="1000" y="4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Freeform 333">
              <a:extLst>
                <a:ext uri="{FF2B5EF4-FFF2-40B4-BE49-F238E27FC236}">
                  <a16:creationId xmlns:a16="http://schemas.microsoft.com/office/drawing/2014/main" id="{EDACA138-BE00-438B-AB9F-71611E418EF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354263" y="2370138"/>
              <a:ext cx="249238" cy="368300"/>
            </a:xfrm>
            <a:custGeom>
              <a:avLst/>
              <a:gdLst>
                <a:gd name="T0" fmla="*/ 401 w 694"/>
                <a:gd name="T1" fmla="*/ 191 h 1024"/>
                <a:gd name="T2" fmla="*/ 376 w 694"/>
                <a:gd name="T3" fmla="*/ 466 h 1024"/>
                <a:gd name="T4" fmla="*/ 241 w 694"/>
                <a:gd name="T5" fmla="*/ 306 h 1024"/>
                <a:gd name="T6" fmla="*/ 0 w 694"/>
                <a:gd name="T7" fmla="*/ 479 h 1024"/>
                <a:gd name="T8" fmla="*/ 281 w 694"/>
                <a:gd name="T9" fmla="*/ 710 h 1024"/>
                <a:gd name="T10" fmla="*/ 361 w 694"/>
                <a:gd name="T11" fmla="*/ 1024 h 1024"/>
                <a:gd name="T12" fmla="*/ 694 w 694"/>
                <a:gd name="T13" fmla="*/ 881 h 1024"/>
                <a:gd name="T14" fmla="*/ 600 w 694"/>
                <a:gd name="T15" fmla="*/ 539 h 1024"/>
                <a:gd name="T16" fmla="*/ 667 w 694"/>
                <a:gd name="T17" fmla="*/ 0 h 1024"/>
                <a:gd name="T18" fmla="*/ 401 w 694"/>
                <a:gd name="T19" fmla="*/ 191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4" h="1024">
                  <a:moveTo>
                    <a:pt x="401" y="191"/>
                  </a:moveTo>
                  <a:lnTo>
                    <a:pt x="376" y="466"/>
                  </a:lnTo>
                  <a:lnTo>
                    <a:pt x="241" y="306"/>
                  </a:lnTo>
                  <a:lnTo>
                    <a:pt x="0" y="479"/>
                  </a:lnTo>
                  <a:lnTo>
                    <a:pt x="281" y="710"/>
                  </a:lnTo>
                  <a:lnTo>
                    <a:pt x="361" y="1024"/>
                  </a:lnTo>
                  <a:lnTo>
                    <a:pt x="694" y="881"/>
                  </a:lnTo>
                  <a:lnTo>
                    <a:pt x="600" y="539"/>
                  </a:lnTo>
                  <a:lnTo>
                    <a:pt x="667" y="0"/>
                  </a:lnTo>
                  <a:lnTo>
                    <a:pt x="401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7" name="Freeform 334">
              <a:extLst>
                <a:ext uri="{FF2B5EF4-FFF2-40B4-BE49-F238E27FC236}">
                  <a16:creationId xmlns:a16="http://schemas.microsoft.com/office/drawing/2014/main" id="{DA3DB0C4-A246-40A8-8605-64A9FCF56834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932113" y="5332413"/>
              <a:ext cx="425450" cy="407988"/>
            </a:xfrm>
            <a:custGeom>
              <a:avLst/>
              <a:gdLst>
                <a:gd name="T0" fmla="*/ 967 w 1188"/>
                <a:gd name="T1" fmla="*/ 1049 h 1141"/>
                <a:gd name="T2" fmla="*/ 1120 w 1188"/>
                <a:gd name="T3" fmla="*/ 655 h 1141"/>
                <a:gd name="T4" fmla="*/ 669 w 1188"/>
                <a:gd name="T5" fmla="*/ 140 h 1141"/>
                <a:gd name="T6" fmla="*/ 191 w 1188"/>
                <a:gd name="T7" fmla="*/ 108 h 1141"/>
                <a:gd name="T8" fmla="*/ 85 w 1188"/>
                <a:gd name="T9" fmla="*/ 535 h 1141"/>
                <a:gd name="T10" fmla="*/ 452 w 1188"/>
                <a:gd name="T11" fmla="*/ 995 h 1141"/>
                <a:gd name="T12" fmla="*/ 967 w 1188"/>
                <a:gd name="T13" fmla="*/ 1049 h 1141"/>
                <a:gd name="T14" fmla="*/ 378 w 1188"/>
                <a:gd name="T15" fmla="*/ 473 h 1141"/>
                <a:gd name="T16" fmla="*/ 347 w 1188"/>
                <a:gd name="T17" fmla="*/ 315 h 1141"/>
                <a:gd name="T18" fmla="*/ 535 w 1188"/>
                <a:gd name="T19" fmla="*/ 421 h 1141"/>
                <a:gd name="T20" fmla="*/ 792 w 1188"/>
                <a:gd name="T21" fmla="*/ 720 h 1141"/>
                <a:gd name="T22" fmla="*/ 814 w 1188"/>
                <a:gd name="T23" fmla="*/ 874 h 1141"/>
                <a:gd name="T24" fmla="*/ 666 w 1188"/>
                <a:gd name="T25" fmla="*/ 809 h 1141"/>
                <a:gd name="T26" fmla="*/ 378 w 1188"/>
                <a:gd name="T27" fmla="*/ 473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88" h="1141">
                  <a:moveTo>
                    <a:pt x="967" y="1049"/>
                  </a:moveTo>
                  <a:cubicBezTo>
                    <a:pt x="1166" y="953"/>
                    <a:pt x="1188" y="770"/>
                    <a:pt x="1120" y="655"/>
                  </a:cubicBezTo>
                  <a:cubicBezTo>
                    <a:pt x="1044" y="529"/>
                    <a:pt x="830" y="280"/>
                    <a:pt x="669" y="140"/>
                  </a:cubicBezTo>
                  <a:cubicBezTo>
                    <a:pt x="509" y="0"/>
                    <a:pt x="322" y="19"/>
                    <a:pt x="191" y="108"/>
                  </a:cubicBezTo>
                  <a:cubicBezTo>
                    <a:pt x="0" y="238"/>
                    <a:pt x="13" y="427"/>
                    <a:pt x="85" y="535"/>
                  </a:cubicBezTo>
                  <a:cubicBezTo>
                    <a:pt x="161" y="647"/>
                    <a:pt x="313" y="849"/>
                    <a:pt x="452" y="995"/>
                  </a:cubicBezTo>
                  <a:cubicBezTo>
                    <a:pt x="591" y="1141"/>
                    <a:pt x="780" y="1140"/>
                    <a:pt x="967" y="1049"/>
                  </a:cubicBezTo>
                  <a:close/>
                  <a:moveTo>
                    <a:pt x="378" y="473"/>
                  </a:moveTo>
                  <a:cubicBezTo>
                    <a:pt x="342" y="420"/>
                    <a:pt x="281" y="356"/>
                    <a:pt x="347" y="315"/>
                  </a:cubicBezTo>
                  <a:cubicBezTo>
                    <a:pt x="407" y="277"/>
                    <a:pt x="474" y="355"/>
                    <a:pt x="535" y="421"/>
                  </a:cubicBezTo>
                  <a:cubicBezTo>
                    <a:pt x="596" y="487"/>
                    <a:pt x="744" y="655"/>
                    <a:pt x="792" y="720"/>
                  </a:cubicBezTo>
                  <a:cubicBezTo>
                    <a:pt x="839" y="784"/>
                    <a:pt x="862" y="842"/>
                    <a:pt x="814" y="874"/>
                  </a:cubicBezTo>
                  <a:cubicBezTo>
                    <a:pt x="765" y="905"/>
                    <a:pt x="712" y="856"/>
                    <a:pt x="666" y="809"/>
                  </a:cubicBezTo>
                  <a:cubicBezTo>
                    <a:pt x="620" y="762"/>
                    <a:pt x="414" y="526"/>
                    <a:pt x="378" y="4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8" name="Freeform 335">
              <a:extLst>
                <a:ext uri="{FF2B5EF4-FFF2-40B4-BE49-F238E27FC236}">
                  <a16:creationId xmlns:a16="http://schemas.microsoft.com/office/drawing/2014/main" id="{F7162423-CBF7-4DA8-BA7E-8D514750CE2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143251" y="3475038"/>
              <a:ext cx="444500" cy="522288"/>
            </a:xfrm>
            <a:custGeom>
              <a:avLst/>
              <a:gdLst>
                <a:gd name="T0" fmla="*/ 1149 w 1240"/>
                <a:gd name="T1" fmla="*/ 1387 h 1455"/>
                <a:gd name="T2" fmla="*/ 1240 w 1240"/>
                <a:gd name="T3" fmla="*/ 1196 h 1455"/>
                <a:gd name="T4" fmla="*/ 915 w 1240"/>
                <a:gd name="T5" fmla="*/ 878 h 1455"/>
                <a:gd name="T6" fmla="*/ 772 w 1240"/>
                <a:gd name="T7" fmla="*/ 237 h 1455"/>
                <a:gd name="T8" fmla="*/ 245 w 1240"/>
                <a:gd name="T9" fmla="*/ 212 h 1455"/>
                <a:gd name="T10" fmla="*/ 113 w 1240"/>
                <a:gd name="T11" fmla="*/ 327 h 1455"/>
                <a:gd name="T12" fmla="*/ 0 w 1240"/>
                <a:gd name="T13" fmla="*/ 408 h 1455"/>
                <a:gd name="T14" fmla="*/ 989 w 1240"/>
                <a:gd name="T15" fmla="*/ 1455 h 1455"/>
                <a:gd name="T16" fmla="*/ 1149 w 1240"/>
                <a:gd name="T17" fmla="*/ 1387 h 1455"/>
                <a:gd name="T18" fmla="*/ 737 w 1240"/>
                <a:gd name="T19" fmla="*/ 607 h 1455"/>
                <a:gd name="T20" fmla="*/ 693 w 1240"/>
                <a:gd name="T21" fmla="*/ 661 h 1455"/>
                <a:gd name="T22" fmla="*/ 419 w 1240"/>
                <a:gd name="T23" fmla="*/ 393 h 1455"/>
                <a:gd name="T24" fmla="*/ 457 w 1240"/>
                <a:gd name="T25" fmla="*/ 355 h 1455"/>
                <a:gd name="T26" fmla="*/ 501 w 1240"/>
                <a:gd name="T27" fmla="*/ 345 h 1455"/>
                <a:gd name="T28" fmla="*/ 738 w 1240"/>
                <a:gd name="T29" fmla="*/ 526 h 1455"/>
                <a:gd name="T30" fmla="*/ 737 w 1240"/>
                <a:gd name="T31" fmla="*/ 607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0" h="1455">
                  <a:moveTo>
                    <a:pt x="1149" y="1387"/>
                  </a:moveTo>
                  <a:lnTo>
                    <a:pt x="1240" y="1196"/>
                  </a:lnTo>
                  <a:lnTo>
                    <a:pt x="915" y="878"/>
                  </a:lnTo>
                  <a:cubicBezTo>
                    <a:pt x="1046" y="686"/>
                    <a:pt x="1125" y="510"/>
                    <a:pt x="772" y="237"/>
                  </a:cubicBezTo>
                  <a:cubicBezTo>
                    <a:pt x="466" y="0"/>
                    <a:pt x="279" y="183"/>
                    <a:pt x="245" y="212"/>
                  </a:cubicBezTo>
                  <a:cubicBezTo>
                    <a:pt x="210" y="241"/>
                    <a:pt x="113" y="327"/>
                    <a:pt x="113" y="327"/>
                  </a:cubicBezTo>
                  <a:lnTo>
                    <a:pt x="0" y="408"/>
                  </a:lnTo>
                  <a:lnTo>
                    <a:pt x="989" y="1455"/>
                  </a:lnTo>
                  <a:lnTo>
                    <a:pt x="1149" y="1387"/>
                  </a:lnTo>
                  <a:close/>
                  <a:moveTo>
                    <a:pt x="737" y="607"/>
                  </a:moveTo>
                  <a:cubicBezTo>
                    <a:pt x="718" y="633"/>
                    <a:pt x="693" y="661"/>
                    <a:pt x="693" y="661"/>
                  </a:cubicBezTo>
                  <a:lnTo>
                    <a:pt x="419" y="393"/>
                  </a:lnTo>
                  <a:cubicBezTo>
                    <a:pt x="419" y="393"/>
                    <a:pt x="439" y="370"/>
                    <a:pt x="457" y="355"/>
                  </a:cubicBezTo>
                  <a:cubicBezTo>
                    <a:pt x="467" y="347"/>
                    <a:pt x="480" y="344"/>
                    <a:pt x="501" y="345"/>
                  </a:cubicBezTo>
                  <a:cubicBezTo>
                    <a:pt x="558" y="348"/>
                    <a:pt x="696" y="454"/>
                    <a:pt x="738" y="526"/>
                  </a:cubicBezTo>
                  <a:cubicBezTo>
                    <a:pt x="758" y="560"/>
                    <a:pt x="753" y="586"/>
                    <a:pt x="737" y="6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9" name="Freeform 336">
              <a:extLst>
                <a:ext uri="{FF2B5EF4-FFF2-40B4-BE49-F238E27FC236}">
                  <a16:creationId xmlns:a16="http://schemas.microsoft.com/office/drawing/2014/main" id="{CCC6FBCA-E98A-4EF0-8FD7-03E6DD842056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928938" y="3667125"/>
              <a:ext cx="473075" cy="454025"/>
            </a:xfrm>
            <a:custGeom>
              <a:avLst/>
              <a:gdLst>
                <a:gd name="T0" fmla="*/ 1244 w 1320"/>
                <a:gd name="T1" fmla="*/ 728 h 1268"/>
                <a:gd name="T2" fmla="*/ 743 w 1320"/>
                <a:gd name="T3" fmla="*/ 155 h 1268"/>
                <a:gd name="T4" fmla="*/ 212 w 1320"/>
                <a:gd name="T5" fmla="*/ 120 h 1268"/>
                <a:gd name="T6" fmla="*/ 95 w 1320"/>
                <a:gd name="T7" fmla="*/ 594 h 1268"/>
                <a:gd name="T8" fmla="*/ 502 w 1320"/>
                <a:gd name="T9" fmla="*/ 1105 h 1268"/>
                <a:gd name="T10" fmla="*/ 1074 w 1320"/>
                <a:gd name="T11" fmla="*/ 1166 h 1268"/>
                <a:gd name="T12" fmla="*/ 1244 w 1320"/>
                <a:gd name="T13" fmla="*/ 728 h 1268"/>
                <a:gd name="T14" fmla="*/ 904 w 1320"/>
                <a:gd name="T15" fmla="*/ 971 h 1268"/>
                <a:gd name="T16" fmla="*/ 740 w 1320"/>
                <a:gd name="T17" fmla="*/ 899 h 1268"/>
                <a:gd name="T18" fmla="*/ 420 w 1320"/>
                <a:gd name="T19" fmla="*/ 526 h 1268"/>
                <a:gd name="T20" fmla="*/ 385 w 1320"/>
                <a:gd name="T21" fmla="*/ 350 h 1268"/>
                <a:gd name="T22" fmla="*/ 594 w 1320"/>
                <a:gd name="T23" fmla="*/ 467 h 1268"/>
                <a:gd name="T24" fmla="*/ 880 w 1320"/>
                <a:gd name="T25" fmla="*/ 799 h 1268"/>
                <a:gd name="T26" fmla="*/ 904 w 1320"/>
                <a:gd name="T27" fmla="*/ 971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0" h="1268">
                  <a:moveTo>
                    <a:pt x="1244" y="728"/>
                  </a:moveTo>
                  <a:cubicBezTo>
                    <a:pt x="1159" y="587"/>
                    <a:pt x="921" y="311"/>
                    <a:pt x="743" y="155"/>
                  </a:cubicBezTo>
                  <a:cubicBezTo>
                    <a:pt x="565" y="0"/>
                    <a:pt x="357" y="21"/>
                    <a:pt x="212" y="120"/>
                  </a:cubicBezTo>
                  <a:cubicBezTo>
                    <a:pt x="0" y="264"/>
                    <a:pt x="14" y="475"/>
                    <a:pt x="95" y="594"/>
                  </a:cubicBezTo>
                  <a:cubicBezTo>
                    <a:pt x="179" y="719"/>
                    <a:pt x="347" y="943"/>
                    <a:pt x="502" y="1105"/>
                  </a:cubicBezTo>
                  <a:cubicBezTo>
                    <a:pt x="657" y="1268"/>
                    <a:pt x="866" y="1267"/>
                    <a:pt x="1074" y="1166"/>
                  </a:cubicBezTo>
                  <a:cubicBezTo>
                    <a:pt x="1296" y="1059"/>
                    <a:pt x="1320" y="855"/>
                    <a:pt x="1244" y="728"/>
                  </a:cubicBezTo>
                  <a:close/>
                  <a:moveTo>
                    <a:pt x="904" y="971"/>
                  </a:moveTo>
                  <a:cubicBezTo>
                    <a:pt x="850" y="1006"/>
                    <a:pt x="791" y="951"/>
                    <a:pt x="740" y="899"/>
                  </a:cubicBezTo>
                  <a:cubicBezTo>
                    <a:pt x="688" y="847"/>
                    <a:pt x="460" y="585"/>
                    <a:pt x="420" y="526"/>
                  </a:cubicBezTo>
                  <a:cubicBezTo>
                    <a:pt x="379" y="467"/>
                    <a:pt x="311" y="396"/>
                    <a:pt x="385" y="350"/>
                  </a:cubicBezTo>
                  <a:cubicBezTo>
                    <a:pt x="452" y="307"/>
                    <a:pt x="526" y="394"/>
                    <a:pt x="594" y="467"/>
                  </a:cubicBezTo>
                  <a:cubicBezTo>
                    <a:pt x="662" y="541"/>
                    <a:pt x="827" y="727"/>
                    <a:pt x="880" y="799"/>
                  </a:cubicBezTo>
                  <a:cubicBezTo>
                    <a:pt x="932" y="871"/>
                    <a:pt x="958" y="935"/>
                    <a:pt x="904" y="9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" name="Freeform 337">
              <a:extLst>
                <a:ext uri="{FF2B5EF4-FFF2-40B4-BE49-F238E27FC236}">
                  <a16:creationId xmlns:a16="http://schemas.microsoft.com/office/drawing/2014/main" id="{43E33B34-C1A7-4969-89AB-3022AA86128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603501" y="5600700"/>
              <a:ext cx="368300" cy="333375"/>
            </a:xfrm>
            <a:custGeom>
              <a:avLst/>
              <a:gdLst>
                <a:gd name="T0" fmla="*/ 1027 w 1027"/>
                <a:gd name="T1" fmla="*/ 643 h 933"/>
                <a:gd name="T2" fmla="*/ 867 w 1027"/>
                <a:gd name="T3" fmla="*/ 403 h 933"/>
                <a:gd name="T4" fmla="*/ 560 w 1027"/>
                <a:gd name="T5" fmla="*/ 561 h 933"/>
                <a:gd name="T6" fmla="*/ 251 w 1027"/>
                <a:gd name="T7" fmla="*/ 0 h 933"/>
                <a:gd name="T8" fmla="*/ 0 w 1027"/>
                <a:gd name="T9" fmla="*/ 180 h 933"/>
                <a:gd name="T10" fmla="*/ 348 w 1027"/>
                <a:gd name="T11" fmla="*/ 933 h 933"/>
                <a:gd name="T12" fmla="*/ 1027 w 1027"/>
                <a:gd name="T13" fmla="*/ 643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7" h="933">
                  <a:moveTo>
                    <a:pt x="1027" y="643"/>
                  </a:moveTo>
                  <a:lnTo>
                    <a:pt x="867" y="403"/>
                  </a:lnTo>
                  <a:lnTo>
                    <a:pt x="560" y="561"/>
                  </a:lnTo>
                  <a:lnTo>
                    <a:pt x="251" y="0"/>
                  </a:lnTo>
                  <a:lnTo>
                    <a:pt x="0" y="180"/>
                  </a:lnTo>
                  <a:lnTo>
                    <a:pt x="348" y="933"/>
                  </a:lnTo>
                  <a:lnTo>
                    <a:pt x="1027" y="6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1" name="Freeform 338">
              <a:extLst>
                <a:ext uri="{FF2B5EF4-FFF2-40B4-BE49-F238E27FC236}">
                  <a16:creationId xmlns:a16="http://schemas.microsoft.com/office/drawing/2014/main" id="{70CEC354-DB45-4EE4-B6A3-9D18186FC0A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565401" y="3965575"/>
              <a:ext cx="407988" cy="371475"/>
            </a:xfrm>
            <a:custGeom>
              <a:avLst/>
              <a:gdLst>
                <a:gd name="T0" fmla="*/ 0 w 1140"/>
                <a:gd name="T1" fmla="*/ 200 h 1036"/>
                <a:gd name="T2" fmla="*/ 386 w 1140"/>
                <a:gd name="T3" fmla="*/ 1036 h 1036"/>
                <a:gd name="T4" fmla="*/ 1140 w 1140"/>
                <a:gd name="T5" fmla="*/ 715 h 1036"/>
                <a:gd name="T6" fmla="*/ 962 w 1140"/>
                <a:gd name="T7" fmla="*/ 448 h 1036"/>
                <a:gd name="T8" fmla="*/ 622 w 1140"/>
                <a:gd name="T9" fmla="*/ 623 h 1036"/>
                <a:gd name="T10" fmla="*/ 278 w 1140"/>
                <a:gd name="T11" fmla="*/ 0 h 1036"/>
                <a:gd name="T12" fmla="*/ 0 w 1140"/>
                <a:gd name="T13" fmla="*/ 200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0" h="1036">
                  <a:moveTo>
                    <a:pt x="0" y="200"/>
                  </a:moveTo>
                  <a:lnTo>
                    <a:pt x="386" y="1036"/>
                  </a:lnTo>
                  <a:lnTo>
                    <a:pt x="1140" y="715"/>
                  </a:lnTo>
                  <a:lnTo>
                    <a:pt x="962" y="448"/>
                  </a:lnTo>
                  <a:lnTo>
                    <a:pt x="622" y="623"/>
                  </a:lnTo>
                  <a:lnTo>
                    <a:pt x="278" y="0"/>
                  </a:lnTo>
                  <a:lnTo>
                    <a:pt x="0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2" name="Freeform 339">
              <a:extLst>
                <a:ext uri="{FF2B5EF4-FFF2-40B4-BE49-F238E27FC236}">
                  <a16:creationId xmlns:a16="http://schemas.microsoft.com/office/drawing/2014/main" id="{D6DC539E-FDC1-4452-BB98-619D58AD94EB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603501" y="2298700"/>
              <a:ext cx="368300" cy="334963"/>
            </a:xfrm>
            <a:custGeom>
              <a:avLst/>
              <a:gdLst>
                <a:gd name="T0" fmla="*/ 0 w 1027"/>
                <a:gd name="T1" fmla="*/ 180 h 932"/>
                <a:gd name="T2" fmla="*/ 348 w 1027"/>
                <a:gd name="T3" fmla="*/ 932 h 932"/>
                <a:gd name="T4" fmla="*/ 1027 w 1027"/>
                <a:gd name="T5" fmla="*/ 643 h 932"/>
                <a:gd name="T6" fmla="*/ 867 w 1027"/>
                <a:gd name="T7" fmla="*/ 402 h 932"/>
                <a:gd name="T8" fmla="*/ 560 w 1027"/>
                <a:gd name="T9" fmla="*/ 560 h 932"/>
                <a:gd name="T10" fmla="*/ 251 w 1027"/>
                <a:gd name="T11" fmla="*/ 0 h 932"/>
                <a:gd name="T12" fmla="*/ 0 w 1027"/>
                <a:gd name="T13" fmla="*/ 18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7" h="932">
                  <a:moveTo>
                    <a:pt x="0" y="180"/>
                  </a:moveTo>
                  <a:lnTo>
                    <a:pt x="348" y="932"/>
                  </a:lnTo>
                  <a:lnTo>
                    <a:pt x="1027" y="643"/>
                  </a:lnTo>
                  <a:lnTo>
                    <a:pt x="867" y="402"/>
                  </a:lnTo>
                  <a:lnTo>
                    <a:pt x="560" y="560"/>
                  </a:lnTo>
                  <a:lnTo>
                    <a:pt x="251" y="0"/>
                  </a:lnTo>
                  <a:lnTo>
                    <a:pt x="0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3" name="Freeform 340">
              <a:extLst>
                <a:ext uri="{FF2B5EF4-FFF2-40B4-BE49-F238E27FC236}">
                  <a16:creationId xmlns:a16="http://schemas.microsoft.com/office/drawing/2014/main" id="{A1D972B7-E54B-4FF5-AA23-4E1272CFA08B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705101" y="5035550"/>
              <a:ext cx="352425" cy="384175"/>
            </a:xfrm>
            <a:custGeom>
              <a:avLst/>
              <a:gdLst>
                <a:gd name="T0" fmla="*/ 871 w 983"/>
                <a:gd name="T1" fmla="*/ 806 h 1071"/>
                <a:gd name="T2" fmla="*/ 913 w 983"/>
                <a:gd name="T3" fmla="*/ 526 h 1071"/>
                <a:gd name="T4" fmla="*/ 650 w 983"/>
                <a:gd name="T5" fmla="*/ 169 h 1071"/>
                <a:gd name="T6" fmla="*/ 377 w 983"/>
                <a:gd name="T7" fmla="*/ 12 h 1071"/>
                <a:gd name="T8" fmla="*/ 0 w 983"/>
                <a:gd name="T9" fmla="*/ 12 h 1071"/>
                <a:gd name="T10" fmla="*/ 496 w 983"/>
                <a:gd name="T11" fmla="*/ 1071 h 1071"/>
                <a:gd name="T12" fmla="*/ 871 w 983"/>
                <a:gd name="T13" fmla="*/ 806 h 1071"/>
                <a:gd name="T14" fmla="*/ 454 w 983"/>
                <a:gd name="T15" fmla="*/ 204 h 1071"/>
                <a:gd name="T16" fmla="*/ 671 w 983"/>
                <a:gd name="T17" fmla="*/ 529 h 1071"/>
                <a:gd name="T18" fmla="*/ 675 w 983"/>
                <a:gd name="T19" fmla="*/ 635 h 1071"/>
                <a:gd name="T20" fmla="*/ 611 w 983"/>
                <a:gd name="T21" fmla="*/ 682 h 1071"/>
                <a:gd name="T22" fmla="*/ 308 w 983"/>
                <a:gd name="T23" fmla="*/ 142 h 1071"/>
                <a:gd name="T24" fmla="*/ 454 w 983"/>
                <a:gd name="T25" fmla="*/ 204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3" h="1071">
                  <a:moveTo>
                    <a:pt x="871" y="806"/>
                  </a:moveTo>
                  <a:cubicBezTo>
                    <a:pt x="983" y="727"/>
                    <a:pt x="947" y="590"/>
                    <a:pt x="913" y="526"/>
                  </a:cubicBezTo>
                  <a:cubicBezTo>
                    <a:pt x="879" y="463"/>
                    <a:pt x="765" y="309"/>
                    <a:pt x="650" y="169"/>
                  </a:cubicBezTo>
                  <a:cubicBezTo>
                    <a:pt x="536" y="29"/>
                    <a:pt x="447" y="23"/>
                    <a:pt x="377" y="12"/>
                  </a:cubicBezTo>
                  <a:cubicBezTo>
                    <a:pt x="307" y="0"/>
                    <a:pt x="0" y="12"/>
                    <a:pt x="0" y="12"/>
                  </a:cubicBezTo>
                  <a:lnTo>
                    <a:pt x="496" y="1071"/>
                  </a:lnTo>
                  <a:lnTo>
                    <a:pt x="871" y="806"/>
                  </a:lnTo>
                  <a:close/>
                  <a:moveTo>
                    <a:pt x="454" y="204"/>
                  </a:moveTo>
                  <a:cubicBezTo>
                    <a:pt x="493" y="262"/>
                    <a:pt x="620" y="447"/>
                    <a:pt x="671" y="529"/>
                  </a:cubicBezTo>
                  <a:cubicBezTo>
                    <a:pt x="702" y="578"/>
                    <a:pt x="695" y="611"/>
                    <a:pt x="675" y="635"/>
                  </a:cubicBezTo>
                  <a:cubicBezTo>
                    <a:pt x="661" y="654"/>
                    <a:pt x="611" y="682"/>
                    <a:pt x="611" y="682"/>
                  </a:cubicBezTo>
                  <a:lnTo>
                    <a:pt x="308" y="142"/>
                  </a:lnTo>
                  <a:cubicBezTo>
                    <a:pt x="397" y="116"/>
                    <a:pt x="436" y="178"/>
                    <a:pt x="454" y="2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Freeform 341">
              <a:extLst>
                <a:ext uri="{FF2B5EF4-FFF2-40B4-BE49-F238E27FC236}">
                  <a16:creationId xmlns:a16="http://schemas.microsoft.com/office/drawing/2014/main" id="{C11208E5-F0D8-45B9-BA64-38341FF48F11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576513" y="5041900"/>
              <a:ext cx="279400" cy="466725"/>
            </a:xfrm>
            <a:custGeom>
              <a:avLst/>
              <a:gdLst>
                <a:gd name="T0" fmla="*/ 0 w 781"/>
                <a:gd name="T1" fmla="*/ 9 h 1303"/>
                <a:gd name="T2" fmla="*/ 507 w 781"/>
                <a:gd name="T3" fmla="*/ 1303 h 1303"/>
                <a:gd name="T4" fmla="*/ 781 w 781"/>
                <a:gd name="T5" fmla="*/ 1109 h 1303"/>
                <a:gd name="T6" fmla="*/ 277 w 781"/>
                <a:gd name="T7" fmla="*/ 0 h 1303"/>
                <a:gd name="T8" fmla="*/ 0 w 781"/>
                <a:gd name="T9" fmla="*/ 9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1" h="1303">
                  <a:moveTo>
                    <a:pt x="0" y="9"/>
                  </a:moveTo>
                  <a:lnTo>
                    <a:pt x="507" y="1303"/>
                  </a:lnTo>
                  <a:lnTo>
                    <a:pt x="781" y="1109"/>
                  </a:lnTo>
                  <a:lnTo>
                    <a:pt x="277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5" name="Freeform 342">
              <a:extLst>
                <a:ext uri="{FF2B5EF4-FFF2-40B4-BE49-F238E27FC236}">
                  <a16:creationId xmlns:a16="http://schemas.microsoft.com/office/drawing/2014/main" id="{9361ECEB-312C-4DCB-B1E5-37AF89E2E96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576513" y="1739900"/>
              <a:ext cx="279400" cy="466725"/>
            </a:xfrm>
            <a:custGeom>
              <a:avLst/>
              <a:gdLst>
                <a:gd name="T0" fmla="*/ 0 w 781"/>
                <a:gd name="T1" fmla="*/ 9 h 1303"/>
                <a:gd name="T2" fmla="*/ 507 w 781"/>
                <a:gd name="T3" fmla="*/ 1303 h 1303"/>
                <a:gd name="T4" fmla="*/ 781 w 781"/>
                <a:gd name="T5" fmla="*/ 1109 h 1303"/>
                <a:gd name="T6" fmla="*/ 277 w 781"/>
                <a:gd name="T7" fmla="*/ 0 h 1303"/>
                <a:gd name="T8" fmla="*/ 0 w 781"/>
                <a:gd name="T9" fmla="*/ 9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1" h="1303">
                  <a:moveTo>
                    <a:pt x="0" y="9"/>
                  </a:moveTo>
                  <a:lnTo>
                    <a:pt x="507" y="1303"/>
                  </a:lnTo>
                  <a:lnTo>
                    <a:pt x="781" y="1109"/>
                  </a:lnTo>
                  <a:lnTo>
                    <a:pt x="277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" name="Freeform 343">
              <a:extLst>
                <a:ext uri="{FF2B5EF4-FFF2-40B4-BE49-F238E27FC236}">
                  <a16:creationId xmlns:a16="http://schemas.microsoft.com/office/drawing/2014/main" id="{2095075A-19F4-4991-8435-F0893C46B381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124201" y="1857375"/>
              <a:ext cx="400050" cy="469900"/>
            </a:xfrm>
            <a:custGeom>
              <a:avLst/>
              <a:gdLst>
                <a:gd name="T0" fmla="*/ 694 w 1115"/>
                <a:gd name="T1" fmla="*/ 213 h 1310"/>
                <a:gd name="T2" fmla="*/ 220 w 1115"/>
                <a:gd name="T3" fmla="*/ 191 h 1310"/>
                <a:gd name="T4" fmla="*/ 101 w 1115"/>
                <a:gd name="T5" fmla="*/ 294 h 1310"/>
                <a:gd name="T6" fmla="*/ 0 w 1115"/>
                <a:gd name="T7" fmla="*/ 368 h 1310"/>
                <a:gd name="T8" fmla="*/ 890 w 1115"/>
                <a:gd name="T9" fmla="*/ 1310 h 1310"/>
                <a:gd name="T10" fmla="*/ 1034 w 1115"/>
                <a:gd name="T11" fmla="*/ 1248 h 1310"/>
                <a:gd name="T12" fmla="*/ 1115 w 1115"/>
                <a:gd name="T13" fmla="*/ 1077 h 1310"/>
                <a:gd name="T14" fmla="*/ 823 w 1115"/>
                <a:gd name="T15" fmla="*/ 790 h 1310"/>
                <a:gd name="T16" fmla="*/ 694 w 1115"/>
                <a:gd name="T17" fmla="*/ 213 h 1310"/>
                <a:gd name="T18" fmla="*/ 663 w 1115"/>
                <a:gd name="T19" fmla="*/ 546 h 1310"/>
                <a:gd name="T20" fmla="*/ 623 w 1115"/>
                <a:gd name="T21" fmla="*/ 595 h 1310"/>
                <a:gd name="T22" fmla="*/ 377 w 1115"/>
                <a:gd name="T23" fmla="*/ 354 h 1310"/>
                <a:gd name="T24" fmla="*/ 411 w 1115"/>
                <a:gd name="T25" fmla="*/ 320 h 1310"/>
                <a:gd name="T26" fmla="*/ 450 w 1115"/>
                <a:gd name="T27" fmla="*/ 311 h 1310"/>
                <a:gd name="T28" fmla="*/ 663 w 1115"/>
                <a:gd name="T29" fmla="*/ 473 h 1310"/>
                <a:gd name="T30" fmla="*/ 663 w 1115"/>
                <a:gd name="T31" fmla="*/ 546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5" h="1310">
                  <a:moveTo>
                    <a:pt x="694" y="213"/>
                  </a:moveTo>
                  <a:cubicBezTo>
                    <a:pt x="419" y="0"/>
                    <a:pt x="251" y="165"/>
                    <a:pt x="220" y="191"/>
                  </a:cubicBezTo>
                  <a:cubicBezTo>
                    <a:pt x="189" y="217"/>
                    <a:pt x="101" y="294"/>
                    <a:pt x="101" y="294"/>
                  </a:cubicBezTo>
                  <a:lnTo>
                    <a:pt x="0" y="368"/>
                  </a:lnTo>
                  <a:lnTo>
                    <a:pt x="890" y="1310"/>
                  </a:lnTo>
                  <a:lnTo>
                    <a:pt x="1034" y="1248"/>
                  </a:lnTo>
                  <a:lnTo>
                    <a:pt x="1115" y="1077"/>
                  </a:lnTo>
                  <a:lnTo>
                    <a:pt x="823" y="790"/>
                  </a:lnTo>
                  <a:cubicBezTo>
                    <a:pt x="941" y="617"/>
                    <a:pt x="1012" y="459"/>
                    <a:pt x="694" y="213"/>
                  </a:cubicBezTo>
                  <a:close/>
                  <a:moveTo>
                    <a:pt x="663" y="546"/>
                  </a:moveTo>
                  <a:cubicBezTo>
                    <a:pt x="646" y="570"/>
                    <a:pt x="623" y="595"/>
                    <a:pt x="623" y="595"/>
                  </a:cubicBezTo>
                  <a:lnTo>
                    <a:pt x="377" y="354"/>
                  </a:lnTo>
                  <a:cubicBezTo>
                    <a:pt x="377" y="354"/>
                    <a:pt x="395" y="333"/>
                    <a:pt x="411" y="320"/>
                  </a:cubicBezTo>
                  <a:cubicBezTo>
                    <a:pt x="420" y="312"/>
                    <a:pt x="432" y="310"/>
                    <a:pt x="450" y="311"/>
                  </a:cubicBezTo>
                  <a:cubicBezTo>
                    <a:pt x="501" y="313"/>
                    <a:pt x="626" y="409"/>
                    <a:pt x="663" y="473"/>
                  </a:cubicBezTo>
                  <a:cubicBezTo>
                    <a:pt x="681" y="504"/>
                    <a:pt x="677" y="527"/>
                    <a:pt x="663" y="5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7" name="Freeform 344">
              <a:extLst>
                <a:ext uri="{FF2B5EF4-FFF2-40B4-BE49-F238E27FC236}">
                  <a16:creationId xmlns:a16="http://schemas.microsoft.com/office/drawing/2014/main" id="{7892D169-A8E9-414E-8F7C-A84CBA53EF2C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384426" y="5070475"/>
              <a:ext cx="350838" cy="633413"/>
            </a:xfrm>
            <a:custGeom>
              <a:avLst/>
              <a:gdLst>
                <a:gd name="T0" fmla="*/ 981 w 981"/>
                <a:gd name="T1" fmla="*/ 1264 h 1768"/>
                <a:gd name="T2" fmla="*/ 383 w 981"/>
                <a:gd name="T3" fmla="*/ 0 h 1768"/>
                <a:gd name="T4" fmla="*/ 0 w 981"/>
                <a:gd name="T5" fmla="*/ 284 h 1768"/>
                <a:gd name="T6" fmla="*/ 269 w 981"/>
                <a:gd name="T7" fmla="*/ 1768 h 1768"/>
                <a:gd name="T8" fmla="*/ 528 w 981"/>
                <a:gd name="T9" fmla="*/ 1585 h 1768"/>
                <a:gd name="T10" fmla="*/ 441 w 981"/>
                <a:gd name="T11" fmla="*/ 1207 h 1768"/>
                <a:gd name="T12" fmla="*/ 548 w 981"/>
                <a:gd name="T13" fmla="*/ 1123 h 1768"/>
                <a:gd name="T14" fmla="*/ 690 w 981"/>
                <a:gd name="T15" fmla="*/ 1470 h 1768"/>
                <a:gd name="T16" fmla="*/ 981 w 981"/>
                <a:gd name="T17" fmla="*/ 1264 h 1768"/>
                <a:gd name="T18" fmla="*/ 376 w 981"/>
                <a:gd name="T19" fmla="*/ 927 h 1768"/>
                <a:gd name="T20" fmla="*/ 284 w 981"/>
                <a:gd name="T21" fmla="*/ 502 h 1768"/>
                <a:gd name="T22" fmla="*/ 288 w 981"/>
                <a:gd name="T23" fmla="*/ 498 h 1768"/>
                <a:gd name="T24" fmla="*/ 445 w 981"/>
                <a:gd name="T25" fmla="*/ 873 h 1768"/>
                <a:gd name="T26" fmla="*/ 376 w 981"/>
                <a:gd name="T27" fmla="*/ 927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1" h="1768">
                  <a:moveTo>
                    <a:pt x="981" y="1264"/>
                  </a:moveTo>
                  <a:lnTo>
                    <a:pt x="383" y="0"/>
                  </a:lnTo>
                  <a:lnTo>
                    <a:pt x="0" y="284"/>
                  </a:lnTo>
                  <a:lnTo>
                    <a:pt x="269" y="1768"/>
                  </a:lnTo>
                  <a:lnTo>
                    <a:pt x="528" y="1585"/>
                  </a:lnTo>
                  <a:lnTo>
                    <a:pt x="441" y="1207"/>
                  </a:lnTo>
                  <a:lnTo>
                    <a:pt x="548" y="1123"/>
                  </a:lnTo>
                  <a:lnTo>
                    <a:pt x="690" y="1470"/>
                  </a:lnTo>
                  <a:lnTo>
                    <a:pt x="981" y="1264"/>
                  </a:lnTo>
                  <a:close/>
                  <a:moveTo>
                    <a:pt x="376" y="927"/>
                  </a:moveTo>
                  <a:lnTo>
                    <a:pt x="284" y="502"/>
                  </a:lnTo>
                  <a:lnTo>
                    <a:pt x="288" y="498"/>
                  </a:lnTo>
                  <a:lnTo>
                    <a:pt x="445" y="873"/>
                  </a:lnTo>
                  <a:lnTo>
                    <a:pt x="376" y="9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Freeform 345">
              <a:extLst>
                <a:ext uri="{FF2B5EF4-FFF2-40B4-BE49-F238E27FC236}">
                  <a16:creationId xmlns:a16="http://schemas.microsoft.com/office/drawing/2014/main" id="{4493489B-6199-4E89-A517-7E051B5D57F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330576" y="125413"/>
              <a:ext cx="385763" cy="303213"/>
            </a:xfrm>
            <a:custGeom>
              <a:avLst/>
              <a:gdLst>
                <a:gd name="T0" fmla="*/ 1079 w 1079"/>
                <a:gd name="T1" fmla="*/ 576 h 848"/>
                <a:gd name="T2" fmla="*/ 125 w 1079"/>
                <a:gd name="T3" fmla="*/ 0 h 848"/>
                <a:gd name="T4" fmla="*/ 0 w 1079"/>
                <a:gd name="T5" fmla="*/ 109 h 848"/>
                <a:gd name="T6" fmla="*/ 950 w 1079"/>
                <a:gd name="T7" fmla="*/ 848 h 848"/>
                <a:gd name="T8" fmla="*/ 1079 w 1079"/>
                <a:gd name="T9" fmla="*/ 576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848">
                  <a:moveTo>
                    <a:pt x="1079" y="576"/>
                  </a:moveTo>
                  <a:lnTo>
                    <a:pt x="125" y="0"/>
                  </a:lnTo>
                  <a:lnTo>
                    <a:pt x="0" y="109"/>
                  </a:lnTo>
                  <a:lnTo>
                    <a:pt x="950" y="848"/>
                  </a:lnTo>
                  <a:lnTo>
                    <a:pt x="1079" y="5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9" name="Freeform 346">
              <a:extLst>
                <a:ext uri="{FF2B5EF4-FFF2-40B4-BE49-F238E27FC236}">
                  <a16:creationId xmlns:a16="http://schemas.microsoft.com/office/drawing/2014/main" id="{34A4E7A7-3527-40BE-9187-5BC59C5090BE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928938" y="365125"/>
              <a:ext cx="473075" cy="455613"/>
            </a:xfrm>
            <a:custGeom>
              <a:avLst/>
              <a:gdLst>
                <a:gd name="T0" fmla="*/ 212 w 1320"/>
                <a:gd name="T1" fmla="*/ 120 h 1268"/>
                <a:gd name="T2" fmla="*/ 95 w 1320"/>
                <a:gd name="T3" fmla="*/ 594 h 1268"/>
                <a:gd name="T4" fmla="*/ 502 w 1320"/>
                <a:gd name="T5" fmla="*/ 1106 h 1268"/>
                <a:gd name="T6" fmla="*/ 1074 w 1320"/>
                <a:gd name="T7" fmla="*/ 1166 h 1268"/>
                <a:gd name="T8" fmla="*/ 1244 w 1320"/>
                <a:gd name="T9" fmla="*/ 728 h 1268"/>
                <a:gd name="T10" fmla="*/ 743 w 1320"/>
                <a:gd name="T11" fmla="*/ 156 h 1268"/>
                <a:gd name="T12" fmla="*/ 212 w 1320"/>
                <a:gd name="T13" fmla="*/ 120 h 1268"/>
                <a:gd name="T14" fmla="*/ 594 w 1320"/>
                <a:gd name="T15" fmla="*/ 468 h 1268"/>
                <a:gd name="T16" fmla="*/ 880 w 1320"/>
                <a:gd name="T17" fmla="*/ 800 h 1268"/>
                <a:gd name="T18" fmla="*/ 904 w 1320"/>
                <a:gd name="T19" fmla="*/ 971 h 1268"/>
                <a:gd name="T20" fmla="*/ 740 w 1320"/>
                <a:gd name="T21" fmla="*/ 900 h 1268"/>
                <a:gd name="T22" fmla="*/ 420 w 1320"/>
                <a:gd name="T23" fmla="*/ 526 h 1268"/>
                <a:gd name="T24" fmla="*/ 385 w 1320"/>
                <a:gd name="T25" fmla="*/ 350 h 1268"/>
                <a:gd name="T26" fmla="*/ 594 w 1320"/>
                <a:gd name="T27" fmla="*/ 468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0" h="1268">
                  <a:moveTo>
                    <a:pt x="212" y="120"/>
                  </a:moveTo>
                  <a:cubicBezTo>
                    <a:pt x="0" y="264"/>
                    <a:pt x="14" y="475"/>
                    <a:pt x="95" y="594"/>
                  </a:cubicBezTo>
                  <a:cubicBezTo>
                    <a:pt x="179" y="719"/>
                    <a:pt x="347" y="943"/>
                    <a:pt x="502" y="1106"/>
                  </a:cubicBezTo>
                  <a:cubicBezTo>
                    <a:pt x="657" y="1268"/>
                    <a:pt x="866" y="1267"/>
                    <a:pt x="1074" y="1166"/>
                  </a:cubicBezTo>
                  <a:cubicBezTo>
                    <a:pt x="1296" y="1059"/>
                    <a:pt x="1320" y="856"/>
                    <a:pt x="1244" y="728"/>
                  </a:cubicBezTo>
                  <a:cubicBezTo>
                    <a:pt x="1159" y="588"/>
                    <a:pt x="921" y="311"/>
                    <a:pt x="743" y="156"/>
                  </a:cubicBezTo>
                  <a:cubicBezTo>
                    <a:pt x="565" y="0"/>
                    <a:pt x="357" y="22"/>
                    <a:pt x="212" y="120"/>
                  </a:cubicBezTo>
                  <a:close/>
                  <a:moveTo>
                    <a:pt x="594" y="468"/>
                  </a:moveTo>
                  <a:cubicBezTo>
                    <a:pt x="662" y="541"/>
                    <a:pt x="827" y="728"/>
                    <a:pt x="880" y="800"/>
                  </a:cubicBezTo>
                  <a:cubicBezTo>
                    <a:pt x="932" y="872"/>
                    <a:pt x="958" y="936"/>
                    <a:pt x="904" y="971"/>
                  </a:cubicBezTo>
                  <a:cubicBezTo>
                    <a:pt x="850" y="1006"/>
                    <a:pt x="791" y="952"/>
                    <a:pt x="740" y="900"/>
                  </a:cubicBezTo>
                  <a:cubicBezTo>
                    <a:pt x="688" y="847"/>
                    <a:pt x="460" y="585"/>
                    <a:pt x="420" y="526"/>
                  </a:cubicBezTo>
                  <a:cubicBezTo>
                    <a:pt x="379" y="468"/>
                    <a:pt x="311" y="396"/>
                    <a:pt x="385" y="350"/>
                  </a:cubicBezTo>
                  <a:cubicBezTo>
                    <a:pt x="452" y="308"/>
                    <a:pt x="526" y="394"/>
                    <a:pt x="594" y="4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" name="Freeform 347">
              <a:extLst>
                <a:ext uri="{FF2B5EF4-FFF2-40B4-BE49-F238E27FC236}">
                  <a16:creationId xmlns:a16="http://schemas.microsoft.com/office/drawing/2014/main" id="{7A4972A4-ADE6-4081-A390-0D8E713B6812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613151" y="6462713"/>
              <a:ext cx="295275" cy="155575"/>
            </a:xfrm>
            <a:custGeom>
              <a:avLst/>
              <a:gdLst>
                <a:gd name="T0" fmla="*/ 668 w 825"/>
                <a:gd name="T1" fmla="*/ 105 h 435"/>
                <a:gd name="T2" fmla="*/ 341 w 825"/>
                <a:gd name="T3" fmla="*/ 11 h 435"/>
                <a:gd name="T4" fmla="*/ 51 w 825"/>
                <a:gd name="T5" fmla="*/ 105 h 435"/>
                <a:gd name="T6" fmla="*/ 166 w 825"/>
                <a:gd name="T7" fmla="*/ 310 h 435"/>
                <a:gd name="T8" fmla="*/ 514 w 825"/>
                <a:gd name="T9" fmla="*/ 421 h 435"/>
                <a:gd name="T10" fmla="*/ 772 w 825"/>
                <a:gd name="T11" fmla="*/ 310 h 435"/>
                <a:gd name="T12" fmla="*/ 668 w 825"/>
                <a:gd name="T13" fmla="*/ 105 h 435"/>
                <a:gd name="T14" fmla="*/ 615 w 825"/>
                <a:gd name="T15" fmla="*/ 258 h 435"/>
                <a:gd name="T16" fmla="*/ 531 w 825"/>
                <a:gd name="T17" fmla="*/ 273 h 435"/>
                <a:gd name="T18" fmla="*/ 258 w 825"/>
                <a:gd name="T19" fmla="*/ 190 h 435"/>
                <a:gd name="T20" fmla="*/ 207 w 825"/>
                <a:gd name="T21" fmla="*/ 135 h 435"/>
                <a:gd name="T22" fmla="*/ 305 w 825"/>
                <a:gd name="T23" fmla="*/ 131 h 435"/>
                <a:gd name="T24" fmla="*/ 563 w 825"/>
                <a:gd name="T25" fmla="*/ 208 h 435"/>
                <a:gd name="T26" fmla="*/ 615 w 825"/>
                <a:gd name="T27" fmla="*/ 258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5" h="435">
                  <a:moveTo>
                    <a:pt x="668" y="105"/>
                  </a:moveTo>
                  <a:cubicBezTo>
                    <a:pt x="599" y="74"/>
                    <a:pt x="407" y="22"/>
                    <a:pt x="341" y="11"/>
                  </a:cubicBezTo>
                  <a:cubicBezTo>
                    <a:pt x="275" y="0"/>
                    <a:pt x="139" y="1"/>
                    <a:pt x="51" y="105"/>
                  </a:cubicBezTo>
                  <a:cubicBezTo>
                    <a:pt x="4" y="159"/>
                    <a:pt x="0" y="253"/>
                    <a:pt x="166" y="310"/>
                  </a:cubicBezTo>
                  <a:cubicBezTo>
                    <a:pt x="331" y="367"/>
                    <a:pt x="444" y="406"/>
                    <a:pt x="514" y="421"/>
                  </a:cubicBezTo>
                  <a:cubicBezTo>
                    <a:pt x="585" y="435"/>
                    <a:pt x="718" y="429"/>
                    <a:pt x="772" y="310"/>
                  </a:cubicBezTo>
                  <a:cubicBezTo>
                    <a:pt x="825" y="191"/>
                    <a:pt x="737" y="136"/>
                    <a:pt x="668" y="105"/>
                  </a:cubicBezTo>
                  <a:close/>
                  <a:moveTo>
                    <a:pt x="615" y="258"/>
                  </a:moveTo>
                  <a:cubicBezTo>
                    <a:pt x="602" y="282"/>
                    <a:pt x="562" y="279"/>
                    <a:pt x="531" y="273"/>
                  </a:cubicBezTo>
                  <a:cubicBezTo>
                    <a:pt x="500" y="266"/>
                    <a:pt x="288" y="201"/>
                    <a:pt x="258" y="190"/>
                  </a:cubicBezTo>
                  <a:cubicBezTo>
                    <a:pt x="229" y="179"/>
                    <a:pt x="186" y="159"/>
                    <a:pt x="207" y="135"/>
                  </a:cubicBezTo>
                  <a:cubicBezTo>
                    <a:pt x="229" y="110"/>
                    <a:pt x="280" y="123"/>
                    <a:pt x="305" y="131"/>
                  </a:cubicBezTo>
                  <a:cubicBezTo>
                    <a:pt x="331" y="139"/>
                    <a:pt x="543" y="201"/>
                    <a:pt x="563" y="208"/>
                  </a:cubicBezTo>
                  <a:cubicBezTo>
                    <a:pt x="584" y="216"/>
                    <a:pt x="628" y="233"/>
                    <a:pt x="615" y="2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1" name="Freeform 348">
              <a:extLst>
                <a:ext uri="{FF2B5EF4-FFF2-40B4-BE49-F238E27FC236}">
                  <a16:creationId xmlns:a16="http://schemas.microsoft.com/office/drawing/2014/main" id="{3BE57F80-A549-4E6B-B5B1-60839B2E21A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370263" y="3327400"/>
              <a:ext cx="427038" cy="306388"/>
            </a:xfrm>
            <a:custGeom>
              <a:avLst/>
              <a:gdLst>
                <a:gd name="T0" fmla="*/ 328 w 1193"/>
                <a:gd name="T1" fmla="*/ 202 h 856"/>
                <a:gd name="T2" fmla="*/ 420 w 1193"/>
                <a:gd name="T3" fmla="*/ 206 h 856"/>
                <a:gd name="T4" fmla="*/ 444 w 1193"/>
                <a:gd name="T5" fmla="*/ 217 h 856"/>
                <a:gd name="T6" fmla="*/ 546 w 1193"/>
                <a:gd name="T7" fmla="*/ 105 h 856"/>
                <a:gd name="T8" fmla="*/ 130 w 1193"/>
                <a:gd name="T9" fmla="*/ 150 h 856"/>
                <a:gd name="T10" fmla="*/ 359 w 1193"/>
                <a:gd name="T11" fmla="*/ 417 h 856"/>
                <a:gd name="T12" fmla="*/ 631 w 1193"/>
                <a:gd name="T13" fmla="*/ 403 h 856"/>
                <a:gd name="T14" fmla="*/ 895 w 1193"/>
                <a:gd name="T15" fmla="*/ 408 h 856"/>
                <a:gd name="T16" fmla="*/ 871 w 1193"/>
                <a:gd name="T17" fmla="*/ 485 h 856"/>
                <a:gd name="T18" fmla="*/ 772 w 1193"/>
                <a:gd name="T19" fmla="*/ 450 h 856"/>
                <a:gd name="T20" fmla="*/ 667 w 1193"/>
                <a:gd name="T21" fmla="*/ 620 h 856"/>
                <a:gd name="T22" fmla="*/ 1133 w 1193"/>
                <a:gd name="T23" fmla="*/ 539 h 856"/>
                <a:gd name="T24" fmla="*/ 962 w 1193"/>
                <a:gd name="T25" fmla="*/ 224 h 856"/>
                <a:gd name="T26" fmla="*/ 578 w 1193"/>
                <a:gd name="T27" fmla="*/ 230 h 856"/>
                <a:gd name="T28" fmla="*/ 340 w 1193"/>
                <a:gd name="T29" fmla="*/ 247 h 856"/>
                <a:gd name="T30" fmla="*/ 328 w 1193"/>
                <a:gd name="T31" fmla="*/ 20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93" h="856">
                  <a:moveTo>
                    <a:pt x="328" y="202"/>
                  </a:moveTo>
                  <a:cubicBezTo>
                    <a:pt x="348" y="188"/>
                    <a:pt x="383" y="192"/>
                    <a:pt x="420" y="206"/>
                  </a:cubicBezTo>
                  <a:cubicBezTo>
                    <a:pt x="430" y="210"/>
                    <a:pt x="444" y="217"/>
                    <a:pt x="444" y="217"/>
                  </a:cubicBezTo>
                  <a:lnTo>
                    <a:pt x="546" y="105"/>
                  </a:lnTo>
                  <a:cubicBezTo>
                    <a:pt x="521" y="89"/>
                    <a:pt x="280" y="0"/>
                    <a:pt x="130" y="150"/>
                  </a:cubicBezTo>
                  <a:cubicBezTo>
                    <a:pt x="0" y="279"/>
                    <a:pt x="273" y="400"/>
                    <a:pt x="359" y="417"/>
                  </a:cubicBezTo>
                  <a:cubicBezTo>
                    <a:pt x="419" y="428"/>
                    <a:pt x="496" y="431"/>
                    <a:pt x="631" y="403"/>
                  </a:cubicBezTo>
                  <a:cubicBezTo>
                    <a:pt x="766" y="375"/>
                    <a:pt x="839" y="349"/>
                    <a:pt x="895" y="408"/>
                  </a:cubicBezTo>
                  <a:cubicBezTo>
                    <a:pt x="926" y="442"/>
                    <a:pt x="899" y="483"/>
                    <a:pt x="871" y="485"/>
                  </a:cubicBezTo>
                  <a:cubicBezTo>
                    <a:pt x="825" y="490"/>
                    <a:pt x="772" y="450"/>
                    <a:pt x="772" y="450"/>
                  </a:cubicBezTo>
                  <a:lnTo>
                    <a:pt x="667" y="620"/>
                  </a:lnTo>
                  <a:cubicBezTo>
                    <a:pt x="667" y="620"/>
                    <a:pt x="983" y="856"/>
                    <a:pt x="1133" y="539"/>
                  </a:cubicBezTo>
                  <a:cubicBezTo>
                    <a:pt x="1193" y="412"/>
                    <a:pt x="1126" y="283"/>
                    <a:pt x="962" y="224"/>
                  </a:cubicBezTo>
                  <a:cubicBezTo>
                    <a:pt x="811" y="171"/>
                    <a:pt x="630" y="217"/>
                    <a:pt x="578" y="230"/>
                  </a:cubicBezTo>
                  <a:cubicBezTo>
                    <a:pt x="538" y="239"/>
                    <a:pt x="397" y="276"/>
                    <a:pt x="340" y="247"/>
                  </a:cubicBezTo>
                  <a:cubicBezTo>
                    <a:pt x="308" y="230"/>
                    <a:pt x="312" y="212"/>
                    <a:pt x="328" y="2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Freeform 349">
              <a:extLst>
                <a:ext uri="{FF2B5EF4-FFF2-40B4-BE49-F238E27FC236}">
                  <a16:creationId xmlns:a16="http://schemas.microsoft.com/office/drawing/2014/main" id="{139CA878-7179-4D0F-B6A4-1932020D0BC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354263" y="5672138"/>
              <a:ext cx="249238" cy="366713"/>
            </a:xfrm>
            <a:custGeom>
              <a:avLst/>
              <a:gdLst>
                <a:gd name="T0" fmla="*/ 401 w 694"/>
                <a:gd name="T1" fmla="*/ 190 h 1023"/>
                <a:gd name="T2" fmla="*/ 376 w 694"/>
                <a:gd name="T3" fmla="*/ 466 h 1023"/>
                <a:gd name="T4" fmla="*/ 241 w 694"/>
                <a:gd name="T5" fmla="*/ 305 h 1023"/>
                <a:gd name="T6" fmla="*/ 0 w 694"/>
                <a:gd name="T7" fmla="*/ 478 h 1023"/>
                <a:gd name="T8" fmla="*/ 281 w 694"/>
                <a:gd name="T9" fmla="*/ 710 h 1023"/>
                <a:gd name="T10" fmla="*/ 361 w 694"/>
                <a:gd name="T11" fmla="*/ 1023 h 1023"/>
                <a:gd name="T12" fmla="*/ 694 w 694"/>
                <a:gd name="T13" fmla="*/ 881 h 1023"/>
                <a:gd name="T14" fmla="*/ 600 w 694"/>
                <a:gd name="T15" fmla="*/ 538 h 1023"/>
                <a:gd name="T16" fmla="*/ 667 w 694"/>
                <a:gd name="T17" fmla="*/ 0 h 1023"/>
                <a:gd name="T18" fmla="*/ 401 w 694"/>
                <a:gd name="T19" fmla="*/ 190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4" h="1023">
                  <a:moveTo>
                    <a:pt x="401" y="190"/>
                  </a:moveTo>
                  <a:lnTo>
                    <a:pt x="376" y="466"/>
                  </a:lnTo>
                  <a:lnTo>
                    <a:pt x="241" y="305"/>
                  </a:lnTo>
                  <a:lnTo>
                    <a:pt x="0" y="478"/>
                  </a:lnTo>
                  <a:lnTo>
                    <a:pt x="281" y="710"/>
                  </a:lnTo>
                  <a:lnTo>
                    <a:pt x="361" y="1023"/>
                  </a:lnTo>
                  <a:lnTo>
                    <a:pt x="694" y="881"/>
                  </a:lnTo>
                  <a:lnTo>
                    <a:pt x="600" y="538"/>
                  </a:lnTo>
                  <a:lnTo>
                    <a:pt x="667" y="0"/>
                  </a:lnTo>
                  <a:lnTo>
                    <a:pt x="401" y="1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" name="Freeform 350">
              <a:extLst>
                <a:ext uri="{FF2B5EF4-FFF2-40B4-BE49-F238E27FC236}">
                  <a16:creationId xmlns:a16="http://schemas.microsoft.com/office/drawing/2014/main" id="{36F3B111-687B-4B81-8B5C-3178FA20E5D0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489326" y="3244850"/>
              <a:ext cx="354013" cy="177800"/>
            </a:xfrm>
            <a:custGeom>
              <a:avLst/>
              <a:gdLst>
                <a:gd name="T0" fmla="*/ 260 w 987"/>
                <a:gd name="T1" fmla="*/ 0 h 497"/>
                <a:gd name="T2" fmla="*/ 0 w 987"/>
                <a:gd name="T3" fmla="*/ 226 h 497"/>
                <a:gd name="T4" fmla="*/ 201 w 987"/>
                <a:gd name="T5" fmla="*/ 304 h 497"/>
                <a:gd name="T6" fmla="*/ 268 w 987"/>
                <a:gd name="T7" fmla="*/ 233 h 497"/>
                <a:gd name="T8" fmla="*/ 910 w 987"/>
                <a:gd name="T9" fmla="*/ 497 h 497"/>
                <a:gd name="T10" fmla="*/ 987 w 987"/>
                <a:gd name="T11" fmla="*/ 334 h 497"/>
                <a:gd name="T12" fmla="*/ 368 w 987"/>
                <a:gd name="T13" fmla="*/ 124 h 497"/>
                <a:gd name="T14" fmla="*/ 432 w 987"/>
                <a:gd name="T15" fmla="*/ 54 h 497"/>
                <a:gd name="T16" fmla="*/ 260 w 987"/>
                <a:gd name="T17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7" h="497">
                  <a:moveTo>
                    <a:pt x="260" y="0"/>
                  </a:moveTo>
                  <a:lnTo>
                    <a:pt x="0" y="226"/>
                  </a:lnTo>
                  <a:lnTo>
                    <a:pt x="201" y="304"/>
                  </a:lnTo>
                  <a:lnTo>
                    <a:pt x="268" y="233"/>
                  </a:lnTo>
                  <a:lnTo>
                    <a:pt x="910" y="497"/>
                  </a:lnTo>
                  <a:lnTo>
                    <a:pt x="987" y="334"/>
                  </a:lnTo>
                  <a:lnTo>
                    <a:pt x="368" y="124"/>
                  </a:lnTo>
                  <a:lnTo>
                    <a:pt x="432" y="54"/>
                  </a:lnTo>
                  <a:lnTo>
                    <a:pt x="2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" name="Freeform 351">
              <a:extLst>
                <a:ext uri="{FF2B5EF4-FFF2-40B4-BE49-F238E27FC236}">
                  <a16:creationId xmlns:a16="http://schemas.microsoft.com/office/drawing/2014/main" id="{447D7887-229B-4F28-9D5A-4B332375286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613151" y="3160713"/>
              <a:ext cx="295275" cy="155575"/>
            </a:xfrm>
            <a:custGeom>
              <a:avLst/>
              <a:gdLst>
                <a:gd name="T0" fmla="*/ 668 w 825"/>
                <a:gd name="T1" fmla="*/ 104 h 435"/>
                <a:gd name="T2" fmla="*/ 341 w 825"/>
                <a:gd name="T3" fmla="*/ 10 h 435"/>
                <a:gd name="T4" fmla="*/ 51 w 825"/>
                <a:gd name="T5" fmla="*/ 104 h 435"/>
                <a:gd name="T6" fmla="*/ 166 w 825"/>
                <a:gd name="T7" fmla="*/ 310 h 435"/>
                <a:gd name="T8" fmla="*/ 514 w 825"/>
                <a:gd name="T9" fmla="*/ 420 h 435"/>
                <a:gd name="T10" fmla="*/ 772 w 825"/>
                <a:gd name="T11" fmla="*/ 310 h 435"/>
                <a:gd name="T12" fmla="*/ 668 w 825"/>
                <a:gd name="T13" fmla="*/ 104 h 435"/>
                <a:gd name="T14" fmla="*/ 615 w 825"/>
                <a:gd name="T15" fmla="*/ 257 h 435"/>
                <a:gd name="T16" fmla="*/ 531 w 825"/>
                <a:gd name="T17" fmla="*/ 272 h 435"/>
                <a:gd name="T18" fmla="*/ 258 w 825"/>
                <a:gd name="T19" fmla="*/ 189 h 435"/>
                <a:gd name="T20" fmla="*/ 207 w 825"/>
                <a:gd name="T21" fmla="*/ 134 h 435"/>
                <a:gd name="T22" fmla="*/ 305 w 825"/>
                <a:gd name="T23" fmla="*/ 130 h 435"/>
                <a:gd name="T24" fmla="*/ 563 w 825"/>
                <a:gd name="T25" fmla="*/ 208 h 435"/>
                <a:gd name="T26" fmla="*/ 615 w 825"/>
                <a:gd name="T27" fmla="*/ 257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5" h="435">
                  <a:moveTo>
                    <a:pt x="668" y="104"/>
                  </a:moveTo>
                  <a:cubicBezTo>
                    <a:pt x="599" y="73"/>
                    <a:pt x="407" y="21"/>
                    <a:pt x="341" y="10"/>
                  </a:cubicBezTo>
                  <a:cubicBezTo>
                    <a:pt x="275" y="0"/>
                    <a:pt x="139" y="0"/>
                    <a:pt x="51" y="104"/>
                  </a:cubicBezTo>
                  <a:cubicBezTo>
                    <a:pt x="4" y="158"/>
                    <a:pt x="0" y="253"/>
                    <a:pt x="166" y="310"/>
                  </a:cubicBezTo>
                  <a:cubicBezTo>
                    <a:pt x="331" y="367"/>
                    <a:pt x="444" y="406"/>
                    <a:pt x="514" y="420"/>
                  </a:cubicBezTo>
                  <a:cubicBezTo>
                    <a:pt x="585" y="435"/>
                    <a:pt x="718" y="429"/>
                    <a:pt x="772" y="310"/>
                  </a:cubicBezTo>
                  <a:cubicBezTo>
                    <a:pt x="825" y="191"/>
                    <a:pt x="737" y="135"/>
                    <a:pt x="668" y="104"/>
                  </a:cubicBezTo>
                  <a:close/>
                  <a:moveTo>
                    <a:pt x="615" y="257"/>
                  </a:moveTo>
                  <a:cubicBezTo>
                    <a:pt x="602" y="282"/>
                    <a:pt x="562" y="279"/>
                    <a:pt x="531" y="272"/>
                  </a:cubicBezTo>
                  <a:cubicBezTo>
                    <a:pt x="500" y="266"/>
                    <a:pt x="288" y="200"/>
                    <a:pt x="258" y="189"/>
                  </a:cubicBezTo>
                  <a:cubicBezTo>
                    <a:pt x="229" y="179"/>
                    <a:pt x="186" y="159"/>
                    <a:pt x="207" y="134"/>
                  </a:cubicBezTo>
                  <a:cubicBezTo>
                    <a:pt x="229" y="109"/>
                    <a:pt x="280" y="122"/>
                    <a:pt x="305" y="130"/>
                  </a:cubicBezTo>
                  <a:cubicBezTo>
                    <a:pt x="331" y="138"/>
                    <a:pt x="543" y="200"/>
                    <a:pt x="563" y="208"/>
                  </a:cubicBezTo>
                  <a:cubicBezTo>
                    <a:pt x="584" y="215"/>
                    <a:pt x="628" y="233"/>
                    <a:pt x="615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5" name="Freeform 352">
              <a:extLst>
                <a:ext uri="{FF2B5EF4-FFF2-40B4-BE49-F238E27FC236}">
                  <a16:creationId xmlns:a16="http://schemas.microsoft.com/office/drawing/2014/main" id="{E1EC6A4F-5ECC-4CCB-ABA8-81766DEBC53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289176" y="742950"/>
              <a:ext cx="276225" cy="407988"/>
            </a:xfrm>
            <a:custGeom>
              <a:avLst/>
              <a:gdLst>
                <a:gd name="T0" fmla="*/ 446 w 771"/>
                <a:gd name="T1" fmla="*/ 211 h 1137"/>
                <a:gd name="T2" fmla="*/ 418 w 771"/>
                <a:gd name="T3" fmla="*/ 517 h 1137"/>
                <a:gd name="T4" fmla="*/ 268 w 771"/>
                <a:gd name="T5" fmla="*/ 339 h 1137"/>
                <a:gd name="T6" fmla="*/ 0 w 771"/>
                <a:gd name="T7" fmla="*/ 531 h 1137"/>
                <a:gd name="T8" fmla="*/ 313 w 771"/>
                <a:gd name="T9" fmla="*/ 789 h 1137"/>
                <a:gd name="T10" fmla="*/ 401 w 771"/>
                <a:gd name="T11" fmla="*/ 1137 h 1137"/>
                <a:gd name="T12" fmla="*/ 771 w 771"/>
                <a:gd name="T13" fmla="*/ 979 h 1137"/>
                <a:gd name="T14" fmla="*/ 666 w 771"/>
                <a:gd name="T15" fmla="*/ 598 h 1137"/>
                <a:gd name="T16" fmla="*/ 741 w 771"/>
                <a:gd name="T17" fmla="*/ 0 h 1137"/>
                <a:gd name="T18" fmla="*/ 446 w 771"/>
                <a:gd name="T19" fmla="*/ 211 h 1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1" h="1137">
                  <a:moveTo>
                    <a:pt x="446" y="211"/>
                  </a:moveTo>
                  <a:lnTo>
                    <a:pt x="418" y="517"/>
                  </a:lnTo>
                  <a:lnTo>
                    <a:pt x="268" y="339"/>
                  </a:lnTo>
                  <a:lnTo>
                    <a:pt x="0" y="531"/>
                  </a:lnTo>
                  <a:lnTo>
                    <a:pt x="313" y="789"/>
                  </a:lnTo>
                  <a:lnTo>
                    <a:pt x="401" y="1137"/>
                  </a:lnTo>
                  <a:lnTo>
                    <a:pt x="771" y="979"/>
                  </a:lnTo>
                  <a:lnTo>
                    <a:pt x="666" y="598"/>
                  </a:lnTo>
                  <a:lnTo>
                    <a:pt x="741" y="0"/>
                  </a:lnTo>
                  <a:lnTo>
                    <a:pt x="446" y="2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Freeform 353">
              <a:extLst>
                <a:ext uri="{FF2B5EF4-FFF2-40B4-BE49-F238E27FC236}">
                  <a16:creationId xmlns:a16="http://schemas.microsoft.com/office/drawing/2014/main" id="{EC4736E9-F5A1-4B09-B975-23FDCA4940EB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143251" y="174625"/>
              <a:ext cx="444500" cy="520700"/>
            </a:xfrm>
            <a:custGeom>
              <a:avLst/>
              <a:gdLst>
                <a:gd name="T0" fmla="*/ 245 w 1240"/>
                <a:gd name="T1" fmla="*/ 212 h 1455"/>
                <a:gd name="T2" fmla="*/ 113 w 1240"/>
                <a:gd name="T3" fmla="*/ 327 h 1455"/>
                <a:gd name="T4" fmla="*/ 0 w 1240"/>
                <a:gd name="T5" fmla="*/ 408 h 1455"/>
                <a:gd name="T6" fmla="*/ 989 w 1240"/>
                <a:gd name="T7" fmla="*/ 1455 h 1455"/>
                <a:gd name="T8" fmla="*/ 1149 w 1240"/>
                <a:gd name="T9" fmla="*/ 1386 h 1455"/>
                <a:gd name="T10" fmla="*/ 1240 w 1240"/>
                <a:gd name="T11" fmla="*/ 1196 h 1455"/>
                <a:gd name="T12" fmla="*/ 915 w 1240"/>
                <a:gd name="T13" fmla="*/ 878 h 1455"/>
                <a:gd name="T14" fmla="*/ 772 w 1240"/>
                <a:gd name="T15" fmla="*/ 237 h 1455"/>
                <a:gd name="T16" fmla="*/ 245 w 1240"/>
                <a:gd name="T17" fmla="*/ 212 h 1455"/>
                <a:gd name="T18" fmla="*/ 501 w 1240"/>
                <a:gd name="T19" fmla="*/ 345 h 1455"/>
                <a:gd name="T20" fmla="*/ 738 w 1240"/>
                <a:gd name="T21" fmla="*/ 525 h 1455"/>
                <a:gd name="T22" fmla="*/ 737 w 1240"/>
                <a:gd name="T23" fmla="*/ 607 h 1455"/>
                <a:gd name="T24" fmla="*/ 693 w 1240"/>
                <a:gd name="T25" fmla="*/ 661 h 1455"/>
                <a:gd name="T26" fmla="*/ 419 w 1240"/>
                <a:gd name="T27" fmla="*/ 393 h 1455"/>
                <a:gd name="T28" fmla="*/ 457 w 1240"/>
                <a:gd name="T29" fmla="*/ 355 h 1455"/>
                <a:gd name="T30" fmla="*/ 501 w 1240"/>
                <a:gd name="T31" fmla="*/ 345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0" h="1455">
                  <a:moveTo>
                    <a:pt x="245" y="212"/>
                  </a:moveTo>
                  <a:cubicBezTo>
                    <a:pt x="210" y="241"/>
                    <a:pt x="113" y="327"/>
                    <a:pt x="113" y="327"/>
                  </a:cubicBezTo>
                  <a:lnTo>
                    <a:pt x="0" y="408"/>
                  </a:lnTo>
                  <a:lnTo>
                    <a:pt x="989" y="1455"/>
                  </a:lnTo>
                  <a:lnTo>
                    <a:pt x="1149" y="1386"/>
                  </a:lnTo>
                  <a:lnTo>
                    <a:pt x="1240" y="1196"/>
                  </a:lnTo>
                  <a:lnTo>
                    <a:pt x="915" y="878"/>
                  </a:lnTo>
                  <a:cubicBezTo>
                    <a:pt x="1046" y="686"/>
                    <a:pt x="1125" y="510"/>
                    <a:pt x="772" y="237"/>
                  </a:cubicBezTo>
                  <a:cubicBezTo>
                    <a:pt x="466" y="0"/>
                    <a:pt x="279" y="183"/>
                    <a:pt x="245" y="212"/>
                  </a:cubicBezTo>
                  <a:close/>
                  <a:moveTo>
                    <a:pt x="501" y="345"/>
                  </a:moveTo>
                  <a:cubicBezTo>
                    <a:pt x="558" y="348"/>
                    <a:pt x="696" y="454"/>
                    <a:pt x="738" y="525"/>
                  </a:cubicBezTo>
                  <a:cubicBezTo>
                    <a:pt x="758" y="560"/>
                    <a:pt x="753" y="585"/>
                    <a:pt x="737" y="607"/>
                  </a:cubicBezTo>
                  <a:cubicBezTo>
                    <a:pt x="718" y="633"/>
                    <a:pt x="693" y="661"/>
                    <a:pt x="693" y="661"/>
                  </a:cubicBezTo>
                  <a:lnTo>
                    <a:pt x="419" y="393"/>
                  </a:lnTo>
                  <a:cubicBezTo>
                    <a:pt x="419" y="393"/>
                    <a:pt x="439" y="370"/>
                    <a:pt x="457" y="355"/>
                  </a:cubicBezTo>
                  <a:cubicBezTo>
                    <a:pt x="467" y="347"/>
                    <a:pt x="480" y="344"/>
                    <a:pt x="501" y="3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7" name="Freeform 354">
              <a:extLst>
                <a:ext uri="{FF2B5EF4-FFF2-40B4-BE49-F238E27FC236}">
                  <a16:creationId xmlns:a16="http://schemas.microsoft.com/office/drawing/2014/main" id="{5DD54026-0280-4F21-9A51-6EAE9D95DE4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8576" y="4713288"/>
              <a:ext cx="331788" cy="593725"/>
            </a:xfrm>
            <a:custGeom>
              <a:avLst/>
              <a:gdLst>
                <a:gd name="T0" fmla="*/ 0 w 926"/>
                <a:gd name="T1" fmla="*/ 463 h 1655"/>
                <a:gd name="T2" fmla="*/ 0 w 926"/>
                <a:gd name="T3" fmla="*/ 562 h 1655"/>
                <a:gd name="T4" fmla="*/ 88 w 926"/>
                <a:gd name="T5" fmla="*/ 785 h 1655"/>
                <a:gd name="T6" fmla="*/ 267 w 926"/>
                <a:gd name="T7" fmla="*/ 650 h 1655"/>
                <a:gd name="T8" fmla="*/ 645 w 926"/>
                <a:gd name="T9" fmla="*/ 1655 h 1655"/>
                <a:gd name="T10" fmla="*/ 926 w 926"/>
                <a:gd name="T11" fmla="*/ 1456 h 1655"/>
                <a:gd name="T12" fmla="*/ 554 w 926"/>
                <a:gd name="T13" fmla="*/ 433 h 1655"/>
                <a:gd name="T14" fmla="*/ 721 w 926"/>
                <a:gd name="T15" fmla="*/ 307 h 1655"/>
                <a:gd name="T16" fmla="*/ 625 w 926"/>
                <a:gd name="T17" fmla="*/ 0 h 1655"/>
                <a:gd name="T18" fmla="*/ 0 w 926"/>
                <a:gd name="T19" fmla="*/ 463 h 1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6" h="1655">
                  <a:moveTo>
                    <a:pt x="0" y="463"/>
                  </a:moveTo>
                  <a:lnTo>
                    <a:pt x="0" y="562"/>
                  </a:lnTo>
                  <a:lnTo>
                    <a:pt x="88" y="785"/>
                  </a:lnTo>
                  <a:lnTo>
                    <a:pt x="267" y="650"/>
                  </a:lnTo>
                  <a:lnTo>
                    <a:pt x="645" y="1655"/>
                  </a:lnTo>
                  <a:lnTo>
                    <a:pt x="926" y="1456"/>
                  </a:lnTo>
                  <a:lnTo>
                    <a:pt x="554" y="433"/>
                  </a:lnTo>
                  <a:lnTo>
                    <a:pt x="721" y="307"/>
                  </a:lnTo>
                  <a:lnTo>
                    <a:pt x="625" y="0"/>
                  </a:lnTo>
                  <a:lnTo>
                    <a:pt x="0" y="4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8" name="Freeform 355">
              <a:extLst>
                <a:ext uri="{FF2B5EF4-FFF2-40B4-BE49-F238E27FC236}">
                  <a16:creationId xmlns:a16="http://schemas.microsoft.com/office/drawing/2014/main" id="{372BBDD1-D9FE-46D5-8B74-8246103FE26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8576" y="3035300"/>
              <a:ext cx="274638" cy="658813"/>
            </a:xfrm>
            <a:custGeom>
              <a:avLst/>
              <a:gdLst>
                <a:gd name="T0" fmla="*/ 0 w 769"/>
                <a:gd name="T1" fmla="*/ 321 h 1839"/>
                <a:gd name="T2" fmla="*/ 0 w 769"/>
                <a:gd name="T3" fmla="*/ 749 h 1839"/>
                <a:gd name="T4" fmla="*/ 37 w 769"/>
                <a:gd name="T5" fmla="*/ 722 h 1839"/>
                <a:gd name="T6" fmla="*/ 456 w 769"/>
                <a:gd name="T7" fmla="*/ 1839 h 1839"/>
                <a:gd name="T8" fmla="*/ 769 w 769"/>
                <a:gd name="T9" fmla="*/ 1617 h 1839"/>
                <a:gd name="T10" fmla="*/ 355 w 769"/>
                <a:gd name="T11" fmla="*/ 481 h 1839"/>
                <a:gd name="T12" fmla="*/ 542 w 769"/>
                <a:gd name="T13" fmla="*/ 341 h 1839"/>
                <a:gd name="T14" fmla="*/ 434 w 769"/>
                <a:gd name="T15" fmla="*/ 0 h 1839"/>
                <a:gd name="T16" fmla="*/ 0 w 769"/>
                <a:gd name="T17" fmla="*/ 321 h 1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9" h="1839">
                  <a:moveTo>
                    <a:pt x="0" y="321"/>
                  </a:moveTo>
                  <a:lnTo>
                    <a:pt x="0" y="749"/>
                  </a:lnTo>
                  <a:lnTo>
                    <a:pt x="37" y="722"/>
                  </a:lnTo>
                  <a:lnTo>
                    <a:pt x="456" y="1839"/>
                  </a:lnTo>
                  <a:lnTo>
                    <a:pt x="769" y="1617"/>
                  </a:lnTo>
                  <a:lnTo>
                    <a:pt x="355" y="481"/>
                  </a:lnTo>
                  <a:lnTo>
                    <a:pt x="542" y="341"/>
                  </a:lnTo>
                  <a:lnTo>
                    <a:pt x="434" y="0"/>
                  </a:lnTo>
                  <a:lnTo>
                    <a:pt x="0" y="3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9" name="Freeform 356">
              <a:extLst>
                <a:ext uri="{FF2B5EF4-FFF2-40B4-BE49-F238E27FC236}">
                  <a16:creationId xmlns:a16="http://schemas.microsoft.com/office/drawing/2014/main" id="{18C755D1-6A65-4331-841F-CB9406B3EBB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8576" y="1412875"/>
              <a:ext cx="331788" cy="592138"/>
            </a:xfrm>
            <a:custGeom>
              <a:avLst/>
              <a:gdLst>
                <a:gd name="T0" fmla="*/ 0 w 926"/>
                <a:gd name="T1" fmla="*/ 463 h 1655"/>
                <a:gd name="T2" fmla="*/ 0 w 926"/>
                <a:gd name="T3" fmla="*/ 562 h 1655"/>
                <a:gd name="T4" fmla="*/ 88 w 926"/>
                <a:gd name="T5" fmla="*/ 785 h 1655"/>
                <a:gd name="T6" fmla="*/ 267 w 926"/>
                <a:gd name="T7" fmla="*/ 650 h 1655"/>
                <a:gd name="T8" fmla="*/ 645 w 926"/>
                <a:gd name="T9" fmla="*/ 1655 h 1655"/>
                <a:gd name="T10" fmla="*/ 926 w 926"/>
                <a:gd name="T11" fmla="*/ 1455 h 1655"/>
                <a:gd name="T12" fmla="*/ 554 w 926"/>
                <a:gd name="T13" fmla="*/ 433 h 1655"/>
                <a:gd name="T14" fmla="*/ 721 w 926"/>
                <a:gd name="T15" fmla="*/ 307 h 1655"/>
                <a:gd name="T16" fmla="*/ 625 w 926"/>
                <a:gd name="T17" fmla="*/ 0 h 1655"/>
                <a:gd name="T18" fmla="*/ 0 w 926"/>
                <a:gd name="T19" fmla="*/ 463 h 1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6" h="1655">
                  <a:moveTo>
                    <a:pt x="0" y="463"/>
                  </a:moveTo>
                  <a:lnTo>
                    <a:pt x="0" y="562"/>
                  </a:lnTo>
                  <a:lnTo>
                    <a:pt x="88" y="785"/>
                  </a:lnTo>
                  <a:lnTo>
                    <a:pt x="267" y="650"/>
                  </a:lnTo>
                  <a:lnTo>
                    <a:pt x="645" y="1655"/>
                  </a:lnTo>
                  <a:lnTo>
                    <a:pt x="926" y="1455"/>
                  </a:lnTo>
                  <a:lnTo>
                    <a:pt x="554" y="433"/>
                  </a:lnTo>
                  <a:lnTo>
                    <a:pt x="721" y="307"/>
                  </a:lnTo>
                  <a:lnTo>
                    <a:pt x="625" y="0"/>
                  </a:lnTo>
                  <a:lnTo>
                    <a:pt x="0" y="4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Freeform 357">
              <a:extLst>
                <a:ext uri="{FF2B5EF4-FFF2-40B4-BE49-F238E27FC236}">
                  <a16:creationId xmlns:a16="http://schemas.microsoft.com/office/drawing/2014/main" id="{95962FE2-DC36-49EC-8D8C-CB1293CEEFC0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9213" y="14288"/>
              <a:ext cx="254000" cy="377825"/>
            </a:xfrm>
            <a:custGeom>
              <a:avLst/>
              <a:gdLst>
                <a:gd name="T0" fmla="*/ 406 w 710"/>
                <a:gd name="T1" fmla="*/ 0 h 1057"/>
                <a:gd name="T2" fmla="*/ 0 w 710"/>
                <a:gd name="T3" fmla="*/ 0 h 1057"/>
                <a:gd name="T4" fmla="*/ 397 w 710"/>
                <a:gd name="T5" fmla="*/ 1057 h 1057"/>
                <a:gd name="T6" fmla="*/ 710 w 710"/>
                <a:gd name="T7" fmla="*/ 835 h 1057"/>
                <a:gd name="T8" fmla="*/ 406 w 710"/>
                <a:gd name="T9" fmla="*/ 0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0" h="1057">
                  <a:moveTo>
                    <a:pt x="406" y="0"/>
                  </a:moveTo>
                  <a:lnTo>
                    <a:pt x="0" y="0"/>
                  </a:lnTo>
                  <a:lnTo>
                    <a:pt x="397" y="1057"/>
                  </a:lnTo>
                  <a:lnTo>
                    <a:pt x="710" y="835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" name="Freeform 358">
              <a:extLst>
                <a:ext uri="{FF2B5EF4-FFF2-40B4-BE49-F238E27FC236}">
                  <a16:creationId xmlns:a16="http://schemas.microsoft.com/office/drawing/2014/main" id="{F139112A-7FA4-4BCF-BAD0-AC8842ED9D4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93688" y="14288"/>
              <a:ext cx="331788" cy="271463"/>
            </a:xfrm>
            <a:custGeom>
              <a:avLst/>
              <a:gdLst>
                <a:gd name="T0" fmla="*/ 834 w 928"/>
                <a:gd name="T1" fmla="*/ 0 h 758"/>
                <a:gd name="T2" fmla="*/ 0 w 928"/>
                <a:gd name="T3" fmla="*/ 0 h 758"/>
                <a:gd name="T4" fmla="*/ 137 w 928"/>
                <a:gd name="T5" fmla="*/ 758 h 758"/>
                <a:gd name="T6" fmla="*/ 425 w 928"/>
                <a:gd name="T7" fmla="*/ 555 h 758"/>
                <a:gd name="T8" fmla="*/ 328 w 928"/>
                <a:gd name="T9" fmla="*/ 135 h 758"/>
                <a:gd name="T10" fmla="*/ 448 w 928"/>
                <a:gd name="T11" fmla="*/ 42 h 758"/>
                <a:gd name="T12" fmla="*/ 606 w 928"/>
                <a:gd name="T13" fmla="*/ 427 h 758"/>
                <a:gd name="T14" fmla="*/ 928 w 928"/>
                <a:gd name="T15" fmla="*/ 199 h 758"/>
                <a:gd name="T16" fmla="*/ 834 w 928"/>
                <a:gd name="T17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8" h="758">
                  <a:moveTo>
                    <a:pt x="834" y="0"/>
                  </a:moveTo>
                  <a:lnTo>
                    <a:pt x="0" y="0"/>
                  </a:lnTo>
                  <a:lnTo>
                    <a:pt x="137" y="758"/>
                  </a:lnTo>
                  <a:lnTo>
                    <a:pt x="425" y="555"/>
                  </a:lnTo>
                  <a:lnTo>
                    <a:pt x="328" y="135"/>
                  </a:lnTo>
                  <a:lnTo>
                    <a:pt x="448" y="42"/>
                  </a:lnTo>
                  <a:lnTo>
                    <a:pt x="606" y="427"/>
                  </a:lnTo>
                  <a:lnTo>
                    <a:pt x="928" y="199"/>
                  </a:lnTo>
                  <a:lnTo>
                    <a:pt x="8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" name="Freeform 359">
              <a:extLst>
                <a:ext uri="{FF2B5EF4-FFF2-40B4-BE49-F238E27FC236}">
                  <a16:creationId xmlns:a16="http://schemas.microsoft.com/office/drawing/2014/main" id="{7934377E-227C-4E39-93AA-F40A4C18669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30238" y="14288"/>
              <a:ext cx="96838" cy="52388"/>
            </a:xfrm>
            <a:custGeom>
              <a:avLst/>
              <a:gdLst>
                <a:gd name="T0" fmla="*/ 271 w 271"/>
                <a:gd name="T1" fmla="*/ 0 h 150"/>
                <a:gd name="T2" fmla="*/ 0 w 271"/>
                <a:gd name="T3" fmla="*/ 0 h 150"/>
                <a:gd name="T4" fmla="*/ 59 w 271"/>
                <a:gd name="T5" fmla="*/ 150 h 150"/>
                <a:gd name="T6" fmla="*/ 271 w 271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1" h="150">
                  <a:moveTo>
                    <a:pt x="271" y="0"/>
                  </a:moveTo>
                  <a:lnTo>
                    <a:pt x="0" y="0"/>
                  </a:lnTo>
                  <a:lnTo>
                    <a:pt x="59" y="150"/>
                  </a:lnTo>
                  <a:lnTo>
                    <a:pt x="27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" name="Freeform 360">
              <a:extLst>
                <a:ext uri="{FF2B5EF4-FFF2-40B4-BE49-F238E27FC236}">
                  <a16:creationId xmlns:a16="http://schemas.microsoft.com/office/drawing/2014/main" id="{23A0FD8D-53B2-4995-B75E-15C546AF8F1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57251" y="14288"/>
              <a:ext cx="460375" cy="312738"/>
            </a:xfrm>
            <a:custGeom>
              <a:avLst/>
              <a:gdLst>
                <a:gd name="T0" fmla="*/ 947 w 1284"/>
                <a:gd name="T1" fmla="*/ 0 h 872"/>
                <a:gd name="T2" fmla="*/ 490 w 1284"/>
                <a:gd name="T3" fmla="*/ 0 h 872"/>
                <a:gd name="T4" fmla="*/ 558 w 1284"/>
                <a:gd name="T5" fmla="*/ 71 h 872"/>
                <a:gd name="T6" fmla="*/ 843 w 1284"/>
                <a:gd name="T7" fmla="*/ 403 h 872"/>
                <a:gd name="T8" fmla="*/ 868 w 1284"/>
                <a:gd name="T9" fmla="*/ 575 h 872"/>
                <a:gd name="T10" fmla="*/ 703 w 1284"/>
                <a:gd name="T11" fmla="*/ 503 h 872"/>
                <a:gd name="T12" fmla="*/ 383 w 1284"/>
                <a:gd name="T13" fmla="*/ 130 h 872"/>
                <a:gd name="T14" fmla="*/ 316 w 1284"/>
                <a:gd name="T15" fmla="*/ 0 h 872"/>
                <a:gd name="T16" fmla="*/ 4 w 1284"/>
                <a:gd name="T17" fmla="*/ 0 h 872"/>
                <a:gd name="T18" fmla="*/ 59 w 1284"/>
                <a:gd name="T19" fmla="*/ 198 h 872"/>
                <a:gd name="T20" fmla="*/ 466 w 1284"/>
                <a:gd name="T21" fmla="*/ 709 h 872"/>
                <a:gd name="T22" fmla="*/ 1038 w 1284"/>
                <a:gd name="T23" fmla="*/ 770 h 872"/>
                <a:gd name="T24" fmla="*/ 1208 w 1284"/>
                <a:gd name="T25" fmla="*/ 332 h 872"/>
                <a:gd name="T26" fmla="*/ 947 w 1284"/>
                <a:gd name="T27" fmla="*/ 0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4" h="872">
                  <a:moveTo>
                    <a:pt x="947" y="0"/>
                  </a:moveTo>
                  <a:lnTo>
                    <a:pt x="490" y="0"/>
                  </a:lnTo>
                  <a:cubicBezTo>
                    <a:pt x="513" y="22"/>
                    <a:pt x="536" y="47"/>
                    <a:pt x="558" y="71"/>
                  </a:cubicBezTo>
                  <a:cubicBezTo>
                    <a:pt x="626" y="145"/>
                    <a:pt x="791" y="331"/>
                    <a:pt x="843" y="403"/>
                  </a:cubicBezTo>
                  <a:cubicBezTo>
                    <a:pt x="896" y="475"/>
                    <a:pt x="922" y="539"/>
                    <a:pt x="868" y="575"/>
                  </a:cubicBezTo>
                  <a:cubicBezTo>
                    <a:pt x="814" y="610"/>
                    <a:pt x="755" y="555"/>
                    <a:pt x="703" y="503"/>
                  </a:cubicBezTo>
                  <a:cubicBezTo>
                    <a:pt x="652" y="451"/>
                    <a:pt x="423" y="189"/>
                    <a:pt x="383" y="130"/>
                  </a:cubicBezTo>
                  <a:cubicBezTo>
                    <a:pt x="355" y="88"/>
                    <a:pt x="313" y="41"/>
                    <a:pt x="316" y="0"/>
                  </a:cubicBezTo>
                  <a:lnTo>
                    <a:pt x="4" y="0"/>
                  </a:lnTo>
                  <a:cubicBezTo>
                    <a:pt x="0" y="75"/>
                    <a:pt x="23" y="145"/>
                    <a:pt x="59" y="198"/>
                  </a:cubicBezTo>
                  <a:cubicBezTo>
                    <a:pt x="143" y="323"/>
                    <a:pt x="311" y="547"/>
                    <a:pt x="466" y="709"/>
                  </a:cubicBezTo>
                  <a:cubicBezTo>
                    <a:pt x="621" y="872"/>
                    <a:pt x="830" y="871"/>
                    <a:pt x="1038" y="770"/>
                  </a:cubicBezTo>
                  <a:cubicBezTo>
                    <a:pt x="1260" y="663"/>
                    <a:pt x="1284" y="459"/>
                    <a:pt x="1208" y="332"/>
                  </a:cubicBezTo>
                  <a:cubicBezTo>
                    <a:pt x="1159" y="250"/>
                    <a:pt x="1058" y="123"/>
                    <a:pt x="9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Freeform 361">
              <a:extLst>
                <a:ext uri="{FF2B5EF4-FFF2-40B4-BE49-F238E27FC236}">
                  <a16:creationId xmlns:a16="http://schemas.microsoft.com/office/drawing/2014/main" id="{5150978B-EC4D-42CC-A297-9823812EDBD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235076" y="14288"/>
              <a:ext cx="266700" cy="187325"/>
            </a:xfrm>
            <a:custGeom>
              <a:avLst/>
              <a:gdLst>
                <a:gd name="T0" fmla="*/ 475 w 745"/>
                <a:gd name="T1" fmla="*/ 0 h 524"/>
                <a:gd name="T2" fmla="*/ 0 w 745"/>
                <a:gd name="T3" fmla="*/ 0 h 524"/>
                <a:gd name="T4" fmla="*/ 495 w 745"/>
                <a:gd name="T5" fmla="*/ 524 h 524"/>
                <a:gd name="T6" fmla="*/ 655 w 745"/>
                <a:gd name="T7" fmla="*/ 456 h 524"/>
                <a:gd name="T8" fmla="*/ 745 w 745"/>
                <a:gd name="T9" fmla="*/ 265 h 524"/>
                <a:gd name="T10" fmla="*/ 475 w 745"/>
                <a:gd name="T1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5" h="524">
                  <a:moveTo>
                    <a:pt x="475" y="0"/>
                  </a:moveTo>
                  <a:lnTo>
                    <a:pt x="0" y="0"/>
                  </a:lnTo>
                  <a:lnTo>
                    <a:pt x="495" y="524"/>
                  </a:lnTo>
                  <a:lnTo>
                    <a:pt x="655" y="456"/>
                  </a:lnTo>
                  <a:lnTo>
                    <a:pt x="745" y="265"/>
                  </a:lnTo>
                  <a:lnTo>
                    <a:pt x="4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5" name="Freeform 362">
              <a:extLst>
                <a:ext uri="{FF2B5EF4-FFF2-40B4-BE49-F238E27FC236}">
                  <a16:creationId xmlns:a16="http://schemas.microsoft.com/office/drawing/2014/main" id="{C454F3B8-24F0-4CBF-8243-0CC3BDE47FB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901951" y="14288"/>
              <a:ext cx="398463" cy="279400"/>
            </a:xfrm>
            <a:custGeom>
              <a:avLst/>
              <a:gdLst>
                <a:gd name="T0" fmla="*/ 599 w 1112"/>
                <a:gd name="T1" fmla="*/ 0 h 782"/>
                <a:gd name="T2" fmla="*/ 327 w 1112"/>
                <a:gd name="T3" fmla="*/ 0 h 782"/>
                <a:gd name="T4" fmla="*/ 253 w 1112"/>
                <a:gd name="T5" fmla="*/ 48 h 782"/>
                <a:gd name="T6" fmla="*/ 0 w 1112"/>
                <a:gd name="T7" fmla="*/ 57 h 782"/>
                <a:gd name="T8" fmla="*/ 589 w 1112"/>
                <a:gd name="T9" fmla="*/ 782 h 782"/>
                <a:gd name="T10" fmla="*/ 733 w 1112"/>
                <a:gd name="T11" fmla="*/ 681 h 782"/>
                <a:gd name="T12" fmla="*/ 1112 w 1112"/>
                <a:gd name="T13" fmla="*/ 369 h 782"/>
                <a:gd name="T14" fmla="*/ 973 w 1112"/>
                <a:gd name="T15" fmla="*/ 250 h 782"/>
                <a:gd name="T16" fmla="*/ 651 w 1112"/>
                <a:gd name="T17" fmla="*/ 474 h 782"/>
                <a:gd name="T18" fmla="*/ 561 w 1112"/>
                <a:gd name="T19" fmla="*/ 386 h 782"/>
                <a:gd name="T20" fmla="*/ 853 w 1112"/>
                <a:gd name="T21" fmla="*/ 190 h 782"/>
                <a:gd name="T22" fmla="*/ 711 w 1112"/>
                <a:gd name="T23" fmla="*/ 64 h 782"/>
                <a:gd name="T24" fmla="*/ 417 w 1112"/>
                <a:gd name="T25" fmla="*/ 248 h 782"/>
                <a:gd name="T26" fmla="*/ 339 w 1112"/>
                <a:gd name="T27" fmla="*/ 164 h 782"/>
                <a:gd name="T28" fmla="*/ 599 w 1112"/>
                <a:gd name="T29" fmla="*/ 0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2" h="782">
                  <a:moveTo>
                    <a:pt x="599" y="0"/>
                  </a:moveTo>
                  <a:lnTo>
                    <a:pt x="327" y="0"/>
                  </a:lnTo>
                  <a:lnTo>
                    <a:pt x="253" y="48"/>
                  </a:lnTo>
                  <a:lnTo>
                    <a:pt x="0" y="57"/>
                  </a:lnTo>
                  <a:lnTo>
                    <a:pt x="589" y="782"/>
                  </a:lnTo>
                  <a:lnTo>
                    <a:pt x="733" y="681"/>
                  </a:lnTo>
                  <a:lnTo>
                    <a:pt x="1112" y="369"/>
                  </a:lnTo>
                  <a:lnTo>
                    <a:pt x="973" y="250"/>
                  </a:lnTo>
                  <a:lnTo>
                    <a:pt x="651" y="474"/>
                  </a:lnTo>
                  <a:lnTo>
                    <a:pt x="561" y="386"/>
                  </a:lnTo>
                  <a:lnTo>
                    <a:pt x="853" y="190"/>
                  </a:lnTo>
                  <a:lnTo>
                    <a:pt x="711" y="64"/>
                  </a:lnTo>
                  <a:lnTo>
                    <a:pt x="417" y="248"/>
                  </a:lnTo>
                  <a:lnTo>
                    <a:pt x="339" y="164"/>
                  </a:lnTo>
                  <a:lnTo>
                    <a:pt x="59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6" name="Freeform 363">
              <a:extLst>
                <a:ext uri="{FF2B5EF4-FFF2-40B4-BE49-F238E27FC236}">
                  <a16:creationId xmlns:a16="http://schemas.microsoft.com/office/drawing/2014/main" id="{90107AC6-1C49-4C38-ACCC-D1F3D2B38A65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179763" y="14288"/>
              <a:ext cx="131763" cy="53975"/>
            </a:xfrm>
            <a:custGeom>
              <a:avLst/>
              <a:gdLst>
                <a:gd name="T0" fmla="*/ 368 w 368"/>
                <a:gd name="T1" fmla="*/ 0 h 152"/>
                <a:gd name="T2" fmla="*/ 43 w 368"/>
                <a:gd name="T3" fmla="*/ 0 h 152"/>
                <a:gd name="T4" fmla="*/ 0 w 368"/>
                <a:gd name="T5" fmla="*/ 28 h 152"/>
                <a:gd name="T6" fmla="*/ 145 w 368"/>
                <a:gd name="T7" fmla="*/ 152 h 152"/>
                <a:gd name="T8" fmla="*/ 368 w 368"/>
                <a:gd name="T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8" h="152">
                  <a:moveTo>
                    <a:pt x="368" y="0"/>
                  </a:moveTo>
                  <a:lnTo>
                    <a:pt x="43" y="0"/>
                  </a:lnTo>
                  <a:lnTo>
                    <a:pt x="0" y="28"/>
                  </a:lnTo>
                  <a:lnTo>
                    <a:pt x="145" y="152"/>
                  </a:lnTo>
                  <a:lnTo>
                    <a:pt x="3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Freeform 364">
              <a:extLst>
                <a:ext uri="{FF2B5EF4-FFF2-40B4-BE49-F238E27FC236}">
                  <a16:creationId xmlns:a16="http://schemas.microsoft.com/office/drawing/2014/main" id="{163788A2-8D80-4B03-8B7E-A55412CF4E9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489326" y="14288"/>
              <a:ext cx="354013" cy="107950"/>
            </a:xfrm>
            <a:custGeom>
              <a:avLst/>
              <a:gdLst>
                <a:gd name="T0" fmla="*/ 580 w 987"/>
                <a:gd name="T1" fmla="*/ 0 h 302"/>
                <a:gd name="T2" fmla="*/ 35 w 987"/>
                <a:gd name="T3" fmla="*/ 0 h 302"/>
                <a:gd name="T4" fmla="*/ 0 w 987"/>
                <a:gd name="T5" fmla="*/ 31 h 302"/>
                <a:gd name="T6" fmla="*/ 201 w 987"/>
                <a:gd name="T7" fmla="*/ 108 h 302"/>
                <a:gd name="T8" fmla="*/ 268 w 987"/>
                <a:gd name="T9" fmla="*/ 38 h 302"/>
                <a:gd name="T10" fmla="*/ 910 w 987"/>
                <a:gd name="T11" fmla="*/ 302 h 302"/>
                <a:gd name="T12" fmla="*/ 987 w 987"/>
                <a:gd name="T13" fmla="*/ 138 h 302"/>
                <a:gd name="T14" fmla="*/ 580 w 987"/>
                <a:gd name="T15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7" h="302">
                  <a:moveTo>
                    <a:pt x="580" y="0"/>
                  </a:moveTo>
                  <a:lnTo>
                    <a:pt x="35" y="0"/>
                  </a:lnTo>
                  <a:lnTo>
                    <a:pt x="0" y="31"/>
                  </a:lnTo>
                  <a:lnTo>
                    <a:pt x="201" y="108"/>
                  </a:lnTo>
                  <a:lnTo>
                    <a:pt x="268" y="38"/>
                  </a:lnTo>
                  <a:lnTo>
                    <a:pt x="910" y="302"/>
                  </a:lnTo>
                  <a:lnTo>
                    <a:pt x="987" y="138"/>
                  </a:lnTo>
                  <a:lnTo>
                    <a:pt x="5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365">
              <a:extLst>
                <a:ext uri="{FF2B5EF4-FFF2-40B4-BE49-F238E27FC236}">
                  <a16:creationId xmlns:a16="http://schemas.microsoft.com/office/drawing/2014/main" id="{9B36E37C-BAD0-4560-A557-C6BAD7F164D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461126" y="14288"/>
              <a:ext cx="163513" cy="166688"/>
            </a:xfrm>
            <a:custGeom>
              <a:avLst/>
              <a:gdLst>
                <a:gd name="T0" fmla="*/ 360 w 457"/>
                <a:gd name="T1" fmla="*/ 0 h 467"/>
                <a:gd name="T2" fmla="*/ 0 w 457"/>
                <a:gd name="T3" fmla="*/ 0 h 467"/>
                <a:gd name="T4" fmla="*/ 176 w 457"/>
                <a:gd name="T5" fmla="*/ 467 h 467"/>
                <a:gd name="T6" fmla="*/ 457 w 457"/>
                <a:gd name="T7" fmla="*/ 268 h 467"/>
                <a:gd name="T8" fmla="*/ 360 w 457"/>
                <a:gd name="T9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7" h="467">
                  <a:moveTo>
                    <a:pt x="360" y="0"/>
                  </a:moveTo>
                  <a:lnTo>
                    <a:pt x="0" y="0"/>
                  </a:lnTo>
                  <a:lnTo>
                    <a:pt x="176" y="467"/>
                  </a:lnTo>
                  <a:lnTo>
                    <a:pt x="457" y="268"/>
                  </a:lnTo>
                  <a:lnTo>
                    <a:pt x="3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366">
              <a:extLst>
                <a:ext uri="{FF2B5EF4-FFF2-40B4-BE49-F238E27FC236}">
                  <a16:creationId xmlns:a16="http://schemas.microsoft.com/office/drawing/2014/main" id="{5FF8F612-23F6-468E-9A09-74292A8C7F05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646863" y="14288"/>
              <a:ext cx="106363" cy="69850"/>
            </a:xfrm>
            <a:custGeom>
              <a:avLst/>
              <a:gdLst>
                <a:gd name="T0" fmla="*/ 291 w 295"/>
                <a:gd name="T1" fmla="*/ 0 h 198"/>
                <a:gd name="T2" fmla="*/ 0 w 295"/>
                <a:gd name="T3" fmla="*/ 0 h 198"/>
                <a:gd name="T4" fmla="*/ 36 w 295"/>
                <a:gd name="T5" fmla="*/ 198 h 198"/>
                <a:gd name="T6" fmla="*/ 295 w 295"/>
                <a:gd name="T7" fmla="*/ 15 h 198"/>
                <a:gd name="T8" fmla="*/ 291 w 295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198">
                  <a:moveTo>
                    <a:pt x="291" y="0"/>
                  </a:moveTo>
                  <a:lnTo>
                    <a:pt x="0" y="0"/>
                  </a:lnTo>
                  <a:lnTo>
                    <a:pt x="36" y="198"/>
                  </a:lnTo>
                  <a:lnTo>
                    <a:pt x="295" y="15"/>
                  </a:lnTo>
                  <a:lnTo>
                    <a:pt x="2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Freeform 367">
              <a:extLst>
                <a:ext uri="{FF2B5EF4-FFF2-40B4-BE49-F238E27FC236}">
                  <a16:creationId xmlns:a16="http://schemas.microsoft.com/office/drawing/2014/main" id="{CD4746BE-407B-4048-ABC7-C01CEED3329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783388" y="14288"/>
              <a:ext cx="368300" cy="300038"/>
            </a:xfrm>
            <a:custGeom>
              <a:avLst/>
              <a:gdLst>
                <a:gd name="T0" fmla="*/ 301 w 1026"/>
                <a:gd name="T1" fmla="*/ 0 h 840"/>
                <a:gd name="T2" fmla="*/ 122 w 1026"/>
                <a:gd name="T3" fmla="*/ 0 h 840"/>
                <a:gd name="T4" fmla="*/ 0 w 1026"/>
                <a:gd name="T5" fmla="*/ 88 h 840"/>
                <a:gd name="T6" fmla="*/ 348 w 1026"/>
                <a:gd name="T7" fmla="*/ 840 h 840"/>
                <a:gd name="T8" fmla="*/ 1026 w 1026"/>
                <a:gd name="T9" fmla="*/ 551 h 840"/>
                <a:gd name="T10" fmla="*/ 866 w 1026"/>
                <a:gd name="T11" fmla="*/ 310 h 840"/>
                <a:gd name="T12" fmla="*/ 560 w 1026"/>
                <a:gd name="T13" fmla="*/ 468 h 840"/>
                <a:gd name="T14" fmla="*/ 301 w 1026"/>
                <a:gd name="T15" fmla="*/ 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6" h="840">
                  <a:moveTo>
                    <a:pt x="301" y="0"/>
                  </a:moveTo>
                  <a:lnTo>
                    <a:pt x="122" y="0"/>
                  </a:lnTo>
                  <a:lnTo>
                    <a:pt x="0" y="88"/>
                  </a:lnTo>
                  <a:lnTo>
                    <a:pt x="348" y="840"/>
                  </a:lnTo>
                  <a:lnTo>
                    <a:pt x="1026" y="551"/>
                  </a:lnTo>
                  <a:lnTo>
                    <a:pt x="866" y="310"/>
                  </a:lnTo>
                  <a:lnTo>
                    <a:pt x="560" y="468"/>
                  </a:lnTo>
                  <a:lnTo>
                    <a:pt x="3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Freeform 368">
              <a:extLst>
                <a:ext uri="{FF2B5EF4-FFF2-40B4-BE49-F238E27FC236}">
                  <a16:creationId xmlns:a16="http://schemas.microsoft.com/office/drawing/2014/main" id="{E3448454-7E2D-45D3-ABCD-EF369D6CCE2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043738" y="14288"/>
              <a:ext cx="254000" cy="187325"/>
            </a:xfrm>
            <a:custGeom>
              <a:avLst/>
              <a:gdLst>
                <a:gd name="T0" fmla="*/ 414 w 705"/>
                <a:gd name="T1" fmla="*/ 0 h 523"/>
                <a:gd name="T2" fmla="*/ 0 w 705"/>
                <a:gd name="T3" fmla="*/ 0 h 523"/>
                <a:gd name="T4" fmla="*/ 361 w 705"/>
                <a:gd name="T5" fmla="*/ 523 h 523"/>
                <a:gd name="T6" fmla="*/ 705 w 705"/>
                <a:gd name="T7" fmla="*/ 376 h 523"/>
                <a:gd name="T8" fmla="*/ 414 w 705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5" h="523">
                  <a:moveTo>
                    <a:pt x="414" y="0"/>
                  </a:moveTo>
                  <a:lnTo>
                    <a:pt x="0" y="0"/>
                  </a:lnTo>
                  <a:lnTo>
                    <a:pt x="361" y="523"/>
                  </a:lnTo>
                  <a:lnTo>
                    <a:pt x="705" y="376"/>
                  </a:lnTo>
                  <a:lnTo>
                    <a:pt x="4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Freeform 369">
              <a:extLst>
                <a:ext uri="{FF2B5EF4-FFF2-40B4-BE49-F238E27FC236}">
                  <a16:creationId xmlns:a16="http://schemas.microsoft.com/office/drawing/2014/main" id="{3BFD0FCC-255D-4391-A4ED-F506D4B7F4D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224713" y="14288"/>
              <a:ext cx="298450" cy="107950"/>
            </a:xfrm>
            <a:custGeom>
              <a:avLst/>
              <a:gdLst>
                <a:gd name="T0" fmla="*/ 833 w 833"/>
                <a:gd name="T1" fmla="*/ 0 h 301"/>
                <a:gd name="T2" fmla="*/ 523 w 833"/>
                <a:gd name="T3" fmla="*/ 0 h 301"/>
                <a:gd name="T4" fmla="*/ 498 w 833"/>
                <a:gd name="T5" fmla="*/ 33 h 301"/>
                <a:gd name="T6" fmla="*/ 382 w 833"/>
                <a:gd name="T7" fmla="*/ 0 h 301"/>
                <a:gd name="T8" fmla="*/ 0 w 833"/>
                <a:gd name="T9" fmla="*/ 0 h 301"/>
                <a:gd name="T10" fmla="*/ 136 w 833"/>
                <a:gd name="T11" fmla="*/ 154 h 301"/>
                <a:gd name="T12" fmla="*/ 651 w 833"/>
                <a:gd name="T13" fmla="*/ 209 h 301"/>
                <a:gd name="T14" fmla="*/ 833 w 833"/>
                <a:gd name="T15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3" h="301">
                  <a:moveTo>
                    <a:pt x="833" y="0"/>
                  </a:moveTo>
                  <a:lnTo>
                    <a:pt x="523" y="0"/>
                  </a:lnTo>
                  <a:cubicBezTo>
                    <a:pt x="520" y="13"/>
                    <a:pt x="512" y="24"/>
                    <a:pt x="498" y="33"/>
                  </a:cubicBezTo>
                  <a:cubicBezTo>
                    <a:pt x="460" y="58"/>
                    <a:pt x="420" y="34"/>
                    <a:pt x="382" y="0"/>
                  </a:cubicBezTo>
                  <a:lnTo>
                    <a:pt x="0" y="0"/>
                  </a:lnTo>
                  <a:cubicBezTo>
                    <a:pt x="45" y="54"/>
                    <a:pt x="91" y="107"/>
                    <a:pt x="136" y="154"/>
                  </a:cubicBezTo>
                  <a:cubicBezTo>
                    <a:pt x="275" y="301"/>
                    <a:pt x="464" y="300"/>
                    <a:pt x="651" y="209"/>
                  </a:cubicBezTo>
                  <a:cubicBezTo>
                    <a:pt x="759" y="157"/>
                    <a:pt x="815" y="79"/>
                    <a:pt x="8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Freeform 370">
              <a:extLst>
                <a:ext uri="{FF2B5EF4-FFF2-40B4-BE49-F238E27FC236}">
                  <a16:creationId xmlns:a16="http://schemas.microsoft.com/office/drawing/2014/main" id="{D98C8894-D830-445C-92ED-1D16BBA4BC8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888413" y="14288"/>
              <a:ext cx="239713" cy="363538"/>
            </a:xfrm>
            <a:custGeom>
              <a:avLst/>
              <a:gdLst>
                <a:gd name="T0" fmla="*/ 299 w 672"/>
                <a:gd name="T1" fmla="*/ 0 h 1016"/>
                <a:gd name="T2" fmla="*/ 0 w 672"/>
                <a:gd name="T3" fmla="*/ 0 h 1016"/>
                <a:gd name="T4" fmla="*/ 398 w 672"/>
                <a:gd name="T5" fmla="*/ 1016 h 1016"/>
                <a:gd name="T6" fmla="*/ 672 w 672"/>
                <a:gd name="T7" fmla="*/ 822 h 1016"/>
                <a:gd name="T8" fmla="*/ 299 w 672"/>
                <a:gd name="T9" fmla="*/ 0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2" h="1016">
                  <a:moveTo>
                    <a:pt x="299" y="0"/>
                  </a:moveTo>
                  <a:lnTo>
                    <a:pt x="0" y="0"/>
                  </a:lnTo>
                  <a:lnTo>
                    <a:pt x="398" y="1016"/>
                  </a:lnTo>
                  <a:lnTo>
                    <a:pt x="672" y="822"/>
                  </a:lnTo>
                  <a:lnTo>
                    <a:pt x="29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" name="Freeform 371">
              <a:extLst>
                <a:ext uri="{FF2B5EF4-FFF2-40B4-BE49-F238E27FC236}">
                  <a16:creationId xmlns:a16="http://schemas.microsoft.com/office/drawing/2014/main" id="{623B8CEA-AAA5-4F06-AED2-45B607E5908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026526" y="14288"/>
              <a:ext cx="303213" cy="276225"/>
            </a:xfrm>
            <a:custGeom>
              <a:avLst/>
              <a:gdLst>
                <a:gd name="T0" fmla="*/ 621 w 848"/>
                <a:gd name="T1" fmla="*/ 0 h 770"/>
                <a:gd name="T2" fmla="*/ 385 w 848"/>
                <a:gd name="T3" fmla="*/ 0 h 770"/>
                <a:gd name="T4" fmla="*/ 536 w 848"/>
                <a:gd name="T5" fmla="*/ 228 h 770"/>
                <a:gd name="T6" fmla="*/ 540 w 848"/>
                <a:gd name="T7" fmla="*/ 334 h 770"/>
                <a:gd name="T8" fmla="*/ 476 w 848"/>
                <a:gd name="T9" fmla="*/ 381 h 770"/>
                <a:gd name="T10" fmla="*/ 262 w 848"/>
                <a:gd name="T11" fmla="*/ 0 h 770"/>
                <a:gd name="T12" fmla="*/ 0 w 848"/>
                <a:gd name="T13" fmla="*/ 0 h 770"/>
                <a:gd name="T14" fmla="*/ 361 w 848"/>
                <a:gd name="T15" fmla="*/ 770 h 770"/>
                <a:gd name="T16" fmla="*/ 736 w 848"/>
                <a:gd name="T17" fmla="*/ 504 h 770"/>
                <a:gd name="T18" fmla="*/ 778 w 848"/>
                <a:gd name="T19" fmla="*/ 225 h 770"/>
                <a:gd name="T20" fmla="*/ 621 w 848"/>
                <a:gd name="T21" fmla="*/ 0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770">
                  <a:moveTo>
                    <a:pt x="621" y="0"/>
                  </a:moveTo>
                  <a:lnTo>
                    <a:pt x="385" y="0"/>
                  </a:lnTo>
                  <a:cubicBezTo>
                    <a:pt x="438" y="77"/>
                    <a:pt x="503" y="174"/>
                    <a:pt x="536" y="228"/>
                  </a:cubicBezTo>
                  <a:cubicBezTo>
                    <a:pt x="566" y="277"/>
                    <a:pt x="560" y="309"/>
                    <a:pt x="540" y="334"/>
                  </a:cubicBezTo>
                  <a:cubicBezTo>
                    <a:pt x="526" y="352"/>
                    <a:pt x="476" y="381"/>
                    <a:pt x="476" y="381"/>
                  </a:cubicBezTo>
                  <a:lnTo>
                    <a:pt x="262" y="0"/>
                  </a:lnTo>
                  <a:lnTo>
                    <a:pt x="0" y="0"/>
                  </a:lnTo>
                  <a:lnTo>
                    <a:pt x="361" y="770"/>
                  </a:lnTo>
                  <a:lnTo>
                    <a:pt x="736" y="504"/>
                  </a:lnTo>
                  <a:cubicBezTo>
                    <a:pt x="848" y="425"/>
                    <a:pt x="812" y="288"/>
                    <a:pt x="778" y="225"/>
                  </a:cubicBezTo>
                  <a:cubicBezTo>
                    <a:pt x="755" y="181"/>
                    <a:pt x="694" y="95"/>
                    <a:pt x="6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" name="Freeform 372">
              <a:extLst>
                <a:ext uri="{FF2B5EF4-FFF2-40B4-BE49-F238E27FC236}">
                  <a16:creationId xmlns:a16="http://schemas.microsoft.com/office/drawing/2014/main" id="{8CBC3A00-8BEA-4E49-8A0C-C3C1465639E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269413" y="14288"/>
              <a:ext cx="257175" cy="123825"/>
            </a:xfrm>
            <a:custGeom>
              <a:avLst/>
              <a:gdLst>
                <a:gd name="T0" fmla="*/ 718 w 718"/>
                <a:gd name="T1" fmla="*/ 0 h 345"/>
                <a:gd name="T2" fmla="*/ 433 w 718"/>
                <a:gd name="T3" fmla="*/ 0 h 345"/>
                <a:gd name="T4" fmla="*/ 335 w 718"/>
                <a:gd name="T5" fmla="*/ 68 h 345"/>
                <a:gd name="T6" fmla="*/ 266 w 718"/>
                <a:gd name="T7" fmla="*/ 0 h 345"/>
                <a:gd name="T8" fmla="*/ 0 w 718"/>
                <a:gd name="T9" fmla="*/ 0 h 345"/>
                <a:gd name="T10" fmla="*/ 280 w 718"/>
                <a:gd name="T11" fmla="*/ 345 h 345"/>
                <a:gd name="T12" fmla="*/ 409 w 718"/>
                <a:gd name="T13" fmla="*/ 254 h 345"/>
                <a:gd name="T14" fmla="*/ 718 w 718"/>
                <a:gd name="T15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8" h="345">
                  <a:moveTo>
                    <a:pt x="718" y="0"/>
                  </a:moveTo>
                  <a:lnTo>
                    <a:pt x="433" y="0"/>
                  </a:lnTo>
                  <a:lnTo>
                    <a:pt x="335" y="68"/>
                  </a:lnTo>
                  <a:lnTo>
                    <a:pt x="266" y="0"/>
                  </a:lnTo>
                  <a:lnTo>
                    <a:pt x="0" y="0"/>
                  </a:lnTo>
                  <a:lnTo>
                    <a:pt x="280" y="345"/>
                  </a:lnTo>
                  <a:lnTo>
                    <a:pt x="409" y="254"/>
                  </a:lnTo>
                  <a:lnTo>
                    <a:pt x="7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Freeform 373">
              <a:extLst>
                <a:ext uri="{FF2B5EF4-FFF2-40B4-BE49-F238E27FC236}">
                  <a16:creationId xmlns:a16="http://schemas.microsoft.com/office/drawing/2014/main" id="{F806655B-66FD-4C2D-838E-51B10F956905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564688" y="14288"/>
              <a:ext cx="347663" cy="244475"/>
            </a:xfrm>
            <a:custGeom>
              <a:avLst/>
              <a:gdLst>
                <a:gd name="T0" fmla="*/ 244 w 972"/>
                <a:gd name="T1" fmla="*/ 0 h 684"/>
                <a:gd name="T2" fmla="*/ 22 w 972"/>
                <a:gd name="T3" fmla="*/ 0 h 684"/>
                <a:gd name="T4" fmla="*/ 0 w 972"/>
                <a:gd name="T5" fmla="*/ 19 h 684"/>
                <a:gd name="T6" fmla="*/ 856 w 972"/>
                <a:gd name="T7" fmla="*/ 684 h 684"/>
                <a:gd name="T8" fmla="*/ 972 w 972"/>
                <a:gd name="T9" fmla="*/ 439 h 684"/>
                <a:gd name="T10" fmla="*/ 244 w 972"/>
                <a:gd name="T11" fmla="*/ 0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2" h="684">
                  <a:moveTo>
                    <a:pt x="244" y="0"/>
                  </a:moveTo>
                  <a:lnTo>
                    <a:pt x="22" y="0"/>
                  </a:lnTo>
                  <a:lnTo>
                    <a:pt x="0" y="19"/>
                  </a:lnTo>
                  <a:lnTo>
                    <a:pt x="856" y="684"/>
                  </a:lnTo>
                  <a:lnTo>
                    <a:pt x="972" y="439"/>
                  </a:lnTo>
                  <a:lnTo>
                    <a:pt x="2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" name="Freeform 374">
              <a:extLst>
                <a:ext uri="{FF2B5EF4-FFF2-40B4-BE49-F238E27FC236}">
                  <a16:creationId xmlns:a16="http://schemas.microsoft.com/office/drawing/2014/main" id="{65FC8546-6C2B-4A38-85E7-34BF8D4F925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674226" y="7938"/>
              <a:ext cx="301625" cy="163513"/>
            </a:xfrm>
            <a:custGeom>
              <a:avLst/>
              <a:gdLst>
                <a:gd name="T0" fmla="*/ 818 w 840"/>
                <a:gd name="T1" fmla="*/ 16 h 457"/>
                <a:gd name="T2" fmla="*/ 0 w 840"/>
                <a:gd name="T3" fmla="*/ 16 h 457"/>
                <a:gd name="T4" fmla="*/ 118 w 840"/>
                <a:gd name="T5" fmla="*/ 61 h 457"/>
                <a:gd name="T6" fmla="*/ 363 w 840"/>
                <a:gd name="T7" fmla="*/ 49 h 457"/>
                <a:gd name="T8" fmla="*/ 600 w 840"/>
                <a:gd name="T9" fmla="*/ 54 h 457"/>
                <a:gd name="T10" fmla="*/ 579 w 840"/>
                <a:gd name="T11" fmla="*/ 123 h 457"/>
                <a:gd name="T12" fmla="*/ 490 w 840"/>
                <a:gd name="T13" fmla="*/ 91 h 457"/>
                <a:gd name="T14" fmla="*/ 396 w 840"/>
                <a:gd name="T15" fmla="*/ 244 h 457"/>
                <a:gd name="T16" fmla="*/ 815 w 840"/>
                <a:gd name="T17" fmla="*/ 171 h 457"/>
                <a:gd name="T18" fmla="*/ 818 w 840"/>
                <a:gd name="T19" fmla="*/ 16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0" h="457">
                  <a:moveTo>
                    <a:pt x="818" y="16"/>
                  </a:moveTo>
                  <a:lnTo>
                    <a:pt x="0" y="16"/>
                  </a:lnTo>
                  <a:cubicBezTo>
                    <a:pt x="45" y="40"/>
                    <a:pt x="92" y="56"/>
                    <a:pt x="118" y="61"/>
                  </a:cubicBezTo>
                  <a:cubicBezTo>
                    <a:pt x="173" y="72"/>
                    <a:pt x="242" y="75"/>
                    <a:pt x="363" y="49"/>
                  </a:cubicBezTo>
                  <a:cubicBezTo>
                    <a:pt x="484" y="24"/>
                    <a:pt x="550" y="0"/>
                    <a:pt x="600" y="54"/>
                  </a:cubicBezTo>
                  <a:cubicBezTo>
                    <a:pt x="629" y="84"/>
                    <a:pt x="604" y="121"/>
                    <a:pt x="579" y="123"/>
                  </a:cubicBezTo>
                  <a:cubicBezTo>
                    <a:pt x="538" y="127"/>
                    <a:pt x="490" y="91"/>
                    <a:pt x="490" y="91"/>
                  </a:cubicBezTo>
                  <a:lnTo>
                    <a:pt x="396" y="244"/>
                  </a:lnTo>
                  <a:cubicBezTo>
                    <a:pt x="396" y="244"/>
                    <a:pt x="680" y="457"/>
                    <a:pt x="815" y="171"/>
                  </a:cubicBezTo>
                  <a:cubicBezTo>
                    <a:pt x="840" y="118"/>
                    <a:pt x="840" y="64"/>
                    <a:pt x="81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8" name="Freeform 375">
              <a:extLst>
                <a:ext uri="{FF2B5EF4-FFF2-40B4-BE49-F238E27FC236}">
                  <a16:creationId xmlns:a16="http://schemas.microsoft.com/office/drawing/2014/main" id="{2158FDBD-4386-4EC2-8F05-5D92BEB0192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971338" y="1825625"/>
              <a:ext cx="192088" cy="152400"/>
            </a:xfrm>
            <a:custGeom>
              <a:avLst/>
              <a:gdLst>
                <a:gd name="T0" fmla="*/ 538 w 538"/>
                <a:gd name="T1" fmla="*/ 425 h 425"/>
                <a:gd name="T2" fmla="*/ 538 w 538"/>
                <a:gd name="T3" fmla="*/ 274 h 425"/>
                <a:gd name="T4" fmla="*/ 531 w 538"/>
                <a:gd name="T5" fmla="*/ 273 h 425"/>
                <a:gd name="T6" fmla="*/ 258 w 538"/>
                <a:gd name="T7" fmla="*/ 190 h 425"/>
                <a:gd name="T8" fmla="*/ 207 w 538"/>
                <a:gd name="T9" fmla="*/ 135 h 425"/>
                <a:gd name="T10" fmla="*/ 305 w 538"/>
                <a:gd name="T11" fmla="*/ 131 h 425"/>
                <a:gd name="T12" fmla="*/ 538 w 538"/>
                <a:gd name="T13" fmla="*/ 200 h 425"/>
                <a:gd name="T14" fmla="*/ 538 w 538"/>
                <a:gd name="T15" fmla="*/ 60 h 425"/>
                <a:gd name="T16" fmla="*/ 341 w 538"/>
                <a:gd name="T17" fmla="*/ 11 h 425"/>
                <a:gd name="T18" fmla="*/ 51 w 538"/>
                <a:gd name="T19" fmla="*/ 105 h 425"/>
                <a:gd name="T20" fmla="*/ 166 w 538"/>
                <a:gd name="T21" fmla="*/ 310 h 425"/>
                <a:gd name="T22" fmla="*/ 514 w 538"/>
                <a:gd name="T23" fmla="*/ 421 h 425"/>
                <a:gd name="T24" fmla="*/ 538 w 538"/>
                <a:gd name="T25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8" h="425">
                  <a:moveTo>
                    <a:pt x="538" y="425"/>
                  </a:moveTo>
                  <a:lnTo>
                    <a:pt x="538" y="274"/>
                  </a:lnTo>
                  <a:lnTo>
                    <a:pt x="531" y="273"/>
                  </a:lnTo>
                  <a:cubicBezTo>
                    <a:pt x="500" y="266"/>
                    <a:pt x="288" y="201"/>
                    <a:pt x="258" y="190"/>
                  </a:cubicBezTo>
                  <a:cubicBezTo>
                    <a:pt x="229" y="179"/>
                    <a:pt x="186" y="160"/>
                    <a:pt x="207" y="135"/>
                  </a:cubicBezTo>
                  <a:cubicBezTo>
                    <a:pt x="229" y="110"/>
                    <a:pt x="280" y="123"/>
                    <a:pt x="305" y="131"/>
                  </a:cubicBezTo>
                  <a:cubicBezTo>
                    <a:pt x="326" y="137"/>
                    <a:pt x="476" y="181"/>
                    <a:pt x="538" y="200"/>
                  </a:cubicBezTo>
                  <a:lnTo>
                    <a:pt x="538" y="60"/>
                  </a:lnTo>
                  <a:cubicBezTo>
                    <a:pt x="463" y="38"/>
                    <a:pt x="380" y="17"/>
                    <a:pt x="341" y="11"/>
                  </a:cubicBezTo>
                  <a:cubicBezTo>
                    <a:pt x="275" y="0"/>
                    <a:pt x="139" y="1"/>
                    <a:pt x="51" y="105"/>
                  </a:cubicBezTo>
                  <a:cubicBezTo>
                    <a:pt x="4" y="159"/>
                    <a:pt x="0" y="253"/>
                    <a:pt x="166" y="310"/>
                  </a:cubicBezTo>
                  <a:cubicBezTo>
                    <a:pt x="331" y="367"/>
                    <a:pt x="444" y="406"/>
                    <a:pt x="514" y="421"/>
                  </a:cubicBezTo>
                  <a:cubicBezTo>
                    <a:pt x="522" y="422"/>
                    <a:pt x="530" y="424"/>
                    <a:pt x="538" y="4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376">
              <a:extLst>
                <a:ext uri="{FF2B5EF4-FFF2-40B4-BE49-F238E27FC236}">
                  <a16:creationId xmlns:a16="http://schemas.microsoft.com/office/drawing/2014/main" id="{4DDE58D7-120C-4347-8746-4EDF4669A42B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847513" y="1909763"/>
              <a:ext cx="315913" cy="174625"/>
            </a:xfrm>
            <a:custGeom>
              <a:avLst/>
              <a:gdLst>
                <a:gd name="T0" fmla="*/ 882 w 882"/>
                <a:gd name="T1" fmla="*/ 485 h 485"/>
                <a:gd name="T2" fmla="*/ 882 w 882"/>
                <a:gd name="T3" fmla="*/ 298 h 485"/>
                <a:gd name="T4" fmla="*/ 368 w 882"/>
                <a:gd name="T5" fmla="*/ 123 h 485"/>
                <a:gd name="T6" fmla="*/ 432 w 882"/>
                <a:gd name="T7" fmla="*/ 54 h 485"/>
                <a:gd name="T8" fmla="*/ 260 w 882"/>
                <a:gd name="T9" fmla="*/ 0 h 485"/>
                <a:gd name="T10" fmla="*/ 0 w 882"/>
                <a:gd name="T11" fmla="*/ 226 h 485"/>
                <a:gd name="T12" fmla="*/ 201 w 882"/>
                <a:gd name="T13" fmla="*/ 303 h 485"/>
                <a:gd name="T14" fmla="*/ 268 w 882"/>
                <a:gd name="T15" fmla="*/ 233 h 485"/>
                <a:gd name="T16" fmla="*/ 882 w 882"/>
                <a:gd name="T1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2" h="485">
                  <a:moveTo>
                    <a:pt x="882" y="485"/>
                  </a:moveTo>
                  <a:lnTo>
                    <a:pt x="882" y="298"/>
                  </a:lnTo>
                  <a:lnTo>
                    <a:pt x="368" y="123"/>
                  </a:lnTo>
                  <a:lnTo>
                    <a:pt x="432" y="54"/>
                  </a:lnTo>
                  <a:lnTo>
                    <a:pt x="260" y="0"/>
                  </a:lnTo>
                  <a:lnTo>
                    <a:pt x="0" y="226"/>
                  </a:lnTo>
                  <a:lnTo>
                    <a:pt x="201" y="303"/>
                  </a:lnTo>
                  <a:lnTo>
                    <a:pt x="268" y="233"/>
                  </a:lnTo>
                  <a:lnTo>
                    <a:pt x="882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Freeform 377">
              <a:extLst>
                <a:ext uri="{FF2B5EF4-FFF2-40B4-BE49-F238E27FC236}">
                  <a16:creationId xmlns:a16="http://schemas.microsoft.com/office/drawing/2014/main" id="{C5B60407-44DC-468E-ABBB-C47085E547C5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971338" y="5127625"/>
              <a:ext cx="192088" cy="152400"/>
            </a:xfrm>
            <a:custGeom>
              <a:avLst/>
              <a:gdLst>
                <a:gd name="T0" fmla="*/ 538 w 538"/>
                <a:gd name="T1" fmla="*/ 424 h 424"/>
                <a:gd name="T2" fmla="*/ 538 w 538"/>
                <a:gd name="T3" fmla="*/ 274 h 424"/>
                <a:gd name="T4" fmla="*/ 531 w 538"/>
                <a:gd name="T5" fmla="*/ 272 h 424"/>
                <a:gd name="T6" fmla="*/ 258 w 538"/>
                <a:gd name="T7" fmla="*/ 189 h 424"/>
                <a:gd name="T8" fmla="*/ 207 w 538"/>
                <a:gd name="T9" fmla="*/ 135 h 424"/>
                <a:gd name="T10" fmla="*/ 305 w 538"/>
                <a:gd name="T11" fmla="*/ 130 h 424"/>
                <a:gd name="T12" fmla="*/ 538 w 538"/>
                <a:gd name="T13" fmla="*/ 200 h 424"/>
                <a:gd name="T14" fmla="*/ 538 w 538"/>
                <a:gd name="T15" fmla="*/ 60 h 424"/>
                <a:gd name="T16" fmla="*/ 341 w 538"/>
                <a:gd name="T17" fmla="*/ 11 h 424"/>
                <a:gd name="T18" fmla="*/ 51 w 538"/>
                <a:gd name="T19" fmla="*/ 104 h 424"/>
                <a:gd name="T20" fmla="*/ 166 w 538"/>
                <a:gd name="T21" fmla="*/ 310 h 424"/>
                <a:gd name="T22" fmla="*/ 514 w 538"/>
                <a:gd name="T23" fmla="*/ 420 h 424"/>
                <a:gd name="T24" fmla="*/ 538 w 538"/>
                <a:gd name="T25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8" h="424">
                  <a:moveTo>
                    <a:pt x="538" y="424"/>
                  </a:moveTo>
                  <a:lnTo>
                    <a:pt x="538" y="274"/>
                  </a:lnTo>
                  <a:lnTo>
                    <a:pt x="531" y="272"/>
                  </a:lnTo>
                  <a:cubicBezTo>
                    <a:pt x="500" y="266"/>
                    <a:pt x="288" y="200"/>
                    <a:pt x="258" y="189"/>
                  </a:cubicBezTo>
                  <a:cubicBezTo>
                    <a:pt x="229" y="179"/>
                    <a:pt x="186" y="159"/>
                    <a:pt x="207" y="135"/>
                  </a:cubicBezTo>
                  <a:cubicBezTo>
                    <a:pt x="229" y="109"/>
                    <a:pt x="280" y="123"/>
                    <a:pt x="305" y="130"/>
                  </a:cubicBezTo>
                  <a:cubicBezTo>
                    <a:pt x="326" y="137"/>
                    <a:pt x="476" y="181"/>
                    <a:pt x="538" y="200"/>
                  </a:cubicBezTo>
                  <a:lnTo>
                    <a:pt x="538" y="60"/>
                  </a:lnTo>
                  <a:cubicBezTo>
                    <a:pt x="463" y="38"/>
                    <a:pt x="380" y="17"/>
                    <a:pt x="341" y="11"/>
                  </a:cubicBezTo>
                  <a:cubicBezTo>
                    <a:pt x="275" y="0"/>
                    <a:pt x="139" y="0"/>
                    <a:pt x="51" y="104"/>
                  </a:cubicBezTo>
                  <a:cubicBezTo>
                    <a:pt x="4" y="158"/>
                    <a:pt x="0" y="253"/>
                    <a:pt x="166" y="310"/>
                  </a:cubicBezTo>
                  <a:cubicBezTo>
                    <a:pt x="331" y="367"/>
                    <a:pt x="444" y="406"/>
                    <a:pt x="514" y="420"/>
                  </a:cubicBezTo>
                  <a:cubicBezTo>
                    <a:pt x="522" y="422"/>
                    <a:pt x="530" y="423"/>
                    <a:pt x="538" y="4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378">
              <a:extLst>
                <a:ext uri="{FF2B5EF4-FFF2-40B4-BE49-F238E27FC236}">
                  <a16:creationId xmlns:a16="http://schemas.microsoft.com/office/drawing/2014/main" id="{C31B6444-EB6A-46C3-8B13-97CE143F7F0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847513" y="5211763"/>
              <a:ext cx="315913" cy="174625"/>
            </a:xfrm>
            <a:custGeom>
              <a:avLst/>
              <a:gdLst>
                <a:gd name="T0" fmla="*/ 882 w 882"/>
                <a:gd name="T1" fmla="*/ 486 h 486"/>
                <a:gd name="T2" fmla="*/ 882 w 882"/>
                <a:gd name="T3" fmla="*/ 298 h 486"/>
                <a:gd name="T4" fmla="*/ 368 w 882"/>
                <a:gd name="T5" fmla="*/ 124 h 486"/>
                <a:gd name="T6" fmla="*/ 432 w 882"/>
                <a:gd name="T7" fmla="*/ 54 h 486"/>
                <a:gd name="T8" fmla="*/ 260 w 882"/>
                <a:gd name="T9" fmla="*/ 0 h 486"/>
                <a:gd name="T10" fmla="*/ 0 w 882"/>
                <a:gd name="T11" fmla="*/ 226 h 486"/>
                <a:gd name="T12" fmla="*/ 201 w 882"/>
                <a:gd name="T13" fmla="*/ 304 h 486"/>
                <a:gd name="T14" fmla="*/ 268 w 882"/>
                <a:gd name="T15" fmla="*/ 233 h 486"/>
                <a:gd name="T16" fmla="*/ 882 w 882"/>
                <a:gd name="T17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2" h="486">
                  <a:moveTo>
                    <a:pt x="882" y="486"/>
                  </a:moveTo>
                  <a:lnTo>
                    <a:pt x="882" y="298"/>
                  </a:lnTo>
                  <a:lnTo>
                    <a:pt x="368" y="124"/>
                  </a:lnTo>
                  <a:lnTo>
                    <a:pt x="432" y="54"/>
                  </a:lnTo>
                  <a:lnTo>
                    <a:pt x="260" y="0"/>
                  </a:lnTo>
                  <a:lnTo>
                    <a:pt x="0" y="226"/>
                  </a:lnTo>
                  <a:lnTo>
                    <a:pt x="201" y="304"/>
                  </a:lnTo>
                  <a:lnTo>
                    <a:pt x="268" y="233"/>
                  </a:lnTo>
                  <a:lnTo>
                    <a:pt x="882" y="4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Freeform 379">
              <a:extLst>
                <a:ext uri="{FF2B5EF4-FFF2-40B4-BE49-F238E27FC236}">
                  <a16:creationId xmlns:a16="http://schemas.microsoft.com/office/drawing/2014/main" id="{019D4719-3072-4681-8868-B9F9E15C372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564688" y="6588125"/>
              <a:ext cx="347663" cy="255588"/>
            </a:xfrm>
            <a:custGeom>
              <a:avLst/>
              <a:gdLst>
                <a:gd name="T0" fmla="*/ 793 w 972"/>
                <a:gd name="T1" fmla="*/ 714 h 714"/>
                <a:gd name="T2" fmla="*/ 879 w 972"/>
                <a:gd name="T3" fmla="*/ 714 h 714"/>
                <a:gd name="T4" fmla="*/ 972 w 972"/>
                <a:gd name="T5" fmla="*/ 518 h 714"/>
                <a:gd name="T6" fmla="*/ 113 w 972"/>
                <a:gd name="T7" fmla="*/ 0 h 714"/>
                <a:gd name="T8" fmla="*/ 0 w 972"/>
                <a:gd name="T9" fmla="*/ 98 h 714"/>
                <a:gd name="T10" fmla="*/ 793 w 972"/>
                <a:gd name="T11" fmla="*/ 714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2" h="714">
                  <a:moveTo>
                    <a:pt x="793" y="714"/>
                  </a:moveTo>
                  <a:lnTo>
                    <a:pt x="879" y="714"/>
                  </a:lnTo>
                  <a:lnTo>
                    <a:pt x="972" y="518"/>
                  </a:lnTo>
                  <a:lnTo>
                    <a:pt x="113" y="0"/>
                  </a:lnTo>
                  <a:lnTo>
                    <a:pt x="0" y="98"/>
                  </a:lnTo>
                  <a:lnTo>
                    <a:pt x="793" y="7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Freeform 380">
              <a:extLst>
                <a:ext uri="{FF2B5EF4-FFF2-40B4-BE49-F238E27FC236}">
                  <a16:creationId xmlns:a16="http://schemas.microsoft.com/office/drawing/2014/main" id="{3F774FF7-A4B1-4325-9406-49D8CE47DF4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398001" y="6632575"/>
              <a:ext cx="334963" cy="211138"/>
            </a:xfrm>
            <a:custGeom>
              <a:avLst/>
              <a:gdLst>
                <a:gd name="T0" fmla="*/ 213 w 939"/>
                <a:gd name="T1" fmla="*/ 591 h 591"/>
                <a:gd name="T2" fmla="*/ 621 w 939"/>
                <a:gd name="T3" fmla="*/ 591 h 591"/>
                <a:gd name="T4" fmla="*/ 378 w 939"/>
                <a:gd name="T5" fmla="*/ 353 h 591"/>
                <a:gd name="T6" fmla="*/ 412 w 939"/>
                <a:gd name="T7" fmla="*/ 319 h 591"/>
                <a:gd name="T8" fmla="*/ 451 w 939"/>
                <a:gd name="T9" fmla="*/ 310 h 591"/>
                <a:gd name="T10" fmla="*/ 664 w 939"/>
                <a:gd name="T11" fmla="*/ 472 h 591"/>
                <a:gd name="T12" fmla="*/ 664 w 939"/>
                <a:gd name="T13" fmla="*/ 545 h 591"/>
                <a:gd name="T14" fmla="*/ 627 w 939"/>
                <a:gd name="T15" fmla="*/ 591 h 591"/>
                <a:gd name="T16" fmla="*/ 919 w 939"/>
                <a:gd name="T17" fmla="*/ 591 h 591"/>
                <a:gd name="T18" fmla="*/ 695 w 939"/>
                <a:gd name="T19" fmla="*/ 212 h 591"/>
                <a:gd name="T20" fmla="*/ 221 w 939"/>
                <a:gd name="T21" fmla="*/ 190 h 591"/>
                <a:gd name="T22" fmla="*/ 102 w 939"/>
                <a:gd name="T23" fmla="*/ 294 h 591"/>
                <a:gd name="T24" fmla="*/ 0 w 939"/>
                <a:gd name="T25" fmla="*/ 367 h 591"/>
                <a:gd name="T26" fmla="*/ 213 w 939"/>
                <a:gd name="T27" fmla="*/ 59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9" h="591">
                  <a:moveTo>
                    <a:pt x="213" y="591"/>
                  </a:moveTo>
                  <a:lnTo>
                    <a:pt x="621" y="591"/>
                  </a:lnTo>
                  <a:lnTo>
                    <a:pt x="378" y="353"/>
                  </a:lnTo>
                  <a:cubicBezTo>
                    <a:pt x="378" y="353"/>
                    <a:pt x="396" y="332"/>
                    <a:pt x="412" y="319"/>
                  </a:cubicBezTo>
                  <a:cubicBezTo>
                    <a:pt x="421" y="312"/>
                    <a:pt x="432" y="309"/>
                    <a:pt x="451" y="310"/>
                  </a:cubicBezTo>
                  <a:cubicBezTo>
                    <a:pt x="502" y="312"/>
                    <a:pt x="627" y="408"/>
                    <a:pt x="664" y="472"/>
                  </a:cubicBezTo>
                  <a:cubicBezTo>
                    <a:pt x="682" y="503"/>
                    <a:pt x="678" y="526"/>
                    <a:pt x="664" y="545"/>
                  </a:cubicBezTo>
                  <a:cubicBezTo>
                    <a:pt x="650" y="564"/>
                    <a:pt x="634" y="584"/>
                    <a:pt x="627" y="591"/>
                  </a:cubicBezTo>
                  <a:lnTo>
                    <a:pt x="919" y="591"/>
                  </a:lnTo>
                  <a:cubicBezTo>
                    <a:pt x="939" y="482"/>
                    <a:pt x="891" y="364"/>
                    <a:pt x="695" y="212"/>
                  </a:cubicBezTo>
                  <a:cubicBezTo>
                    <a:pt x="420" y="0"/>
                    <a:pt x="252" y="164"/>
                    <a:pt x="221" y="190"/>
                  </a:cubicBezTo>
                  <a:cubicBezTo>
                    <a:pt x="190" y="216"/>
                    <a:pt x="102" y="294"/>
                    <a:pt x="102" y="294"/>
                  </a:cubicBezTo>
                  <a:lnTo>
                    <a:pt x="0" y="367"/>
                  </a:lnTo>
                  <a:lnTo>
                    <a:pt x="213" y="5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" name="Freeform 381">
              <a:extLst>
                <a:ext uri="{FF2B5EF4-FFF2-40B4-BE49-F238E27FC236}">
                  <a16:creationId xmlns:a16="http://schemas.microsoft.com/office/drawing/2014/main" id="{8081F9BE-DBAB-4F63-B69F-7B3ECBF00BE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271001" y="6805613"/>
              <a:ext cx="160338" cy="38100"/>
            </a:xfrm>
            <a:custGeom>
              <a:avLst/>
              <a:gdLst>
                <a:gd name="T0" fmla="*/ 0 w 445"/>
                <a:gd name="T1" fmla="*/ 107 h 107"/>
                <a:gd name="T2" fmla="*/ 445 w 445"/>
                <a:gd name="T3" fmla="*/ 107 h 107"/>
                <a:gd name="T4" fmla="*/ 4 w 445"/>
                <a:gd name="T5" fmla="*/ 104 h 107"/>
                <a:gd name="T6" fmla="*/ 0 w 445"/>
                <a:gd name="T7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5" h="107">
                  <a:moveTo>
                    <a:pt x="0" y="107"/>
                  </a:moveTo>
                  <a:lnTo>
                    <a:pt x="445" y="107"/>
                  </a:lnTo>
                  <a:cubicBezTo>
                    <a:pt x="293" y="0"/>
                    <a:pt x="125" y="23"/>
                    <a:pt x="4" y="104"/>
                  </a:cubicBezTo>
                  <a:lnTo>
                    <a:pt x="0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5" name="Freeform 382">
              <a:extLst>
                <a:ext uri="{FF2B5EF4-FFF2-40B4-BE49-F238E27FC236}">
                  <a16:creationId xmlns:a16="http://schemas.microsoft.com/office/drawing/2014/main" id="{5D21DAC9-8054-475D-9073-DF7C098CB016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848726" y="6513513"/>
              <a:ext cx="249238" cy="330200"/>
            </a:xfrm>
            <a:custGeom>
              <a:avLst/>
              <a:gdLst>
                <a:gd name="T0" fmla="*/ 358 w 696"/>
                <a:gd name="T1" fmla="*/ 922 h 922"/>
                <a:gd name="T2" fmla="*/ 696 w 696"/>
                <a:gd name="T3" fmla="*/ 922 h 922"/>
                <a:gd name="T4" fmla="*/ 278 w 696"/>
                <a:gd name="T5" fmla="*/ 0 h 922"/>
                <a:gd name="T6" fmla="*/ 0 w 696"/>
                <a:gd name="T7" fmla="*/ 9 h 922"/>
                <a:gd name="T8" fmla="*/ 358 w 696"/>
                <a:gd name="T9" fmla="*/ 922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6" h="922">
                  <a:moveTo>
                    <a:pt x="358" y="922"/>
                  </a:moveTo>
                  <a:lnTo>
                    <a:pt x="696" y="922"/>
                  </a:lnTo>
                  <a:lnTo>
                    <a:pt x="278" y="0"/>
                  </a:lnTo>
                  <a:lnTo>
                    <a:pt x="0" y="9"/>
                  </a:lnTo>
                  <a:lnTo>
                    <a:pt x="358" y="9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6" name="Freeform 383">
              <a:extLst>
                <a:ext uri="{FF2B5EF4-FFF2-40B4-BE49-F238E27FC236}">
                  <a16:creationId xmlns:a16="http://schemas.microsoft.com/office/drawing/2014/main" id="{C1E392A4-ED96-44E8-AF85-990A427BED51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656638" y="6543675"/>
              <a:ext cx="279400" cy="300038"/>
            </a:xfrm>
            <a:custGeom>
              <a:avLst/>
              <a:gdLst>
                <a:gd name="T0" fmla="*/ 100 w 780"/>
                <a:gd name="T1" fmla="*/ 839 h 839"/>
                <a:gd name="T2" fmla="*/ 357 w 780"/>
                <a:gd name="T3" fmla="*/ 839 h 839"/>
                <a:gd name="T4" fmla="*/ 284 w 780"/>
                <a:gd name="T5" fmla="*/ 501 h 839"/>
                <a:gd name="T6" fmla="*/ 288 w 780"/>
                <a:gd name="T7" fmla="*/ 498 h 839"/>
                <a:gd name="T8" fmla="*/ 431 w 780"/>
                <a:gd name="T9" fmla="*/ 839 h 839"/>
                <a:gd name="T10" fmla="*/ 780 w 780"/>
                <a:gd name="T11" fmla="*/ 839 h 839"/>
                <a:gd name="T12" fmla="*/ 383 w 780"/>
                <a:gd name="T13" fmla="*/ 0 h 839"/>
                <a:gd name="T14" fmla="*/ 0 w 780"/>
                <a:gd name="T15" fmla="*/ 284 h 839"/>
                <a:gd name="T16" fmla="*/ 100 w 780"/>
                <a:gd name="T17" fmla="*/ 839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0" h="839">
                  <a:moveTo>
                    <a:pt x="100" y="839"/>
                  </a:moveTo>
                  <a:lnTo>
                    <a:pt x="357" y="839"/>
                  </a:lnTo>
                  <a:lnTo>
                    <a:pt x="284" y="501"/>
                  </a:lnTo>
                  <a:lnTo>
                    <a:pt x="288" y="498"/>
                  </a:lnTo>
                  <a:lnTo>
                    <a:pt x="431" y="839"/>
                  </a:lnTo>
                  <a:lnTo>
                    <a:pt x="780" y="839"/>
                  </a:lnTo>
                  <a:lnTo>
                    <a:pt x="383" y="0"/>
                  </a:lnTo>
                  <a:lnTo>
                    <a:pt x="0" y="284"/>
                  </a:lnTo>
                  <a:lnTo>
                    <a:pt x="100" y="8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7" name="Freeform 384">
              <a:extLst>
                <a:ext uri="{FF2B5EF4-FFF2-40B4-BE49-F238E27FC236}">
                  <a16:creationId xmlns:a16="http://schemas.microsoft.com/office/drawing/2014/main" id="{D0DE00B9-057A-4AA4-A5E3-1A4BB64E150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388351" y="6680200"/>
              <a:ext cx="255588" cy="163513"/>
            </a:xfrm>
            <a:custGeom>
              <a:avLst/>
              <a:gdLst>
                <a:gd name="T0" fmla="*/ 0 w 714"/>
                <a:gd name="T1" fmla="*/ 458 h 458"/>
                <a:gd name="T2" fmla="*/ 556 w 714"/>
                <a:gd name="T3" fmla="*/ 458 h 458"/>
                <a:gd name="T4" fmla="*/ 547 w 714"/>
                <a:gd name="T5" fmla="*/ 433 h 458"/>
                <a:gd name="T6" fmla="*/ 714 w 714"/>
                <a:gd name="T7" fmla="*/ 307 h 458"/>
                <a:gd name="T8" fmla="*/ 618 w 714"/>
                <a:gd name="T9" fmla="*/ 0 h 458"/>
                <a:gd name="T10" fmla="*/ 0 w 714"/>
                <a:gd name="T11" fmla="*/ 45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4" h="458">
                  <a:moveTo>
                    <a:pt x="0" y="458"/>
                  </a:moveTo>
                  <a:lnTo>
                    <a:pt x="556" y="458"/>
                  </a:lnTo>
                  <a:lnTo>
                    <a:pt x="547" y="433"/>
                  </a:lnTo>
                  <a:lnTo>
                    <a:pt x="714" y="307"/>
                  </a:lnTo>
                  <a:lnTo>
                    <a:pt x="618" y="0"/>
                  </a:lnTo>
                  <a:lnTo>
                    <a:pt x="0" y="4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" name="Freeform 385">
              <a:extLst>
                <a:ext uri="{FF2B5EF4-FFF2-40B4-BE49-F238E27FC236}">
                  <a16:creationId xmlns:a16="http://schemas.microsoft.com/office/drawing/2014/main" id="{ED118068-3F7A-49CC-B9CD-E296DCD736C0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783388" y="6583363"/>
              <a:ext cx="368300" cy="260350"/>
            </a:xfrm>
            <a:custGeom>
              <a:avLst/>
              <a:gdLst>
                <a:gd name="T0" fmla="*/ 253 w 1026"/>
                <a:gd name="T1" fmla="*/ 727 h 727"/>
                <a:gd name="T2" fmla="*/ 828 w 1026"/>
                <a:gd name="T3" fmla="*/ 727 h 727"/>
                <a:gd name="T4" fmla="*/ 1026 w 1026"/>
                <a:gd name="T5" fmla="*/ 643 h 727"/>
                <a:gd name="T6" fmla="*/ 866 w 1026"/>
                <a:gd name="T7" fmla="*/ 402 h 727"/>
                <a:gd name="T8" fmla="*/ 560 w 1026"/>
                <a:gd name="T9" fmla="*/ 560 h 727"/>
                <a:gd name="T10" fmla="*/ 250 w 1026"/>
                <a:gd name="T11" fmla="*/ 0 h 727"/>
                <a:gd name="T12" fmla="*/ 0 w 1026"/>
                <a:gd name="T13" fmla="*/ 180 h 727"/>
                <a:gd name="T14" fmla="*/ 253 w 1026"/>
                <a:gd name="T15" fmla="*/ 727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6" h="727">
                  <a:moveTo>
                    <a:pt x="253" y="727"/>
                  </a:moveTo>
                  <a:lnTo>
                    <a:pt x="828" y="727"/>
                  </a:lnTo>
                  <a:lnTo>
                    <a:pt x="1026" y="643"/>
                  </a:lnTo>
                  <a:lnTo>
                    <a:pt x="866" y="402"/>
                  </a:lnTo>
                  <a:lnTo>
                    <a:pt x="560" y="560"/>
                  </a:lnTo>
                  <a:lnTo>
                    <a:pt x="250" y="0"/>
                  </a:lnTo>
                  <a:lnTo>
                    <a:pt x="0" y="180"/>
                  </a:lnTo>
                  <a:lnTo>
                    <a:pt x="253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9" name="Freeform 386">
              <a:extLst>
                <a:ext uri="{FF2B5EF4-FFF2-40B4-BE49-F238E27FC236}">
                  <a16:creationId xmlns:a16="http://schemas.microsoft.com/office/drawing/2014/main" id="{9903454D-0231-4045-B10A-B342F667E71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534151" y="6654800"/>
              <a:ext cx="238125" cy="188913"/>
            </a:xfrm>
            <a:custGeom>
              <a:avLst/>
              <a:gdLst>
                <a:gd name="T0" fmla="*/ 59 w 667"/>
                <a:gd name="T1" fmla="*/ 527 h 527"/>
                <a:gd name="T2" fmla="*/ 601 w 667"/>
                <a:gd name="T3" fmla="*/ 527 h 527"/>
                <a:gd name="T4" fmla="*/ 667 w 667"/>
                <a:gd name="T5" fmla="*/ 0 h 527"/>
                <a:gd name="T6" fmla="*/ 401 w 667"/>
                <a:gd name="T7" fmla="*/ 191 h 527"/>
                <a:gd name="T8" fmla="*/ 376 w 667"/>
                <a:gd name="T9" fmla="*/ 466 h 527"/>
                <a:gd name="T10" fmla="*/ 241 w 667"/>
                <a:gd name="T11" fmla="*/ 306 h 527"/>
                <a:gd name="T12" fmla="*/ 0 w 667"/>
                <a:gd name="T13" fmla="*/ 479 h 527"/>
                <a:gd name="T14" fmla="*/ 59 w 667"/>
                <a:gd name="T15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7" h="527">
                  <a:moveTo>
                    <a:pt x="59" y="527"/>
                  </a:moveTo>
                  <a:lnTo>
                    <a:pt x="601" y="527"/>
                  </a:lnTo>
                  <a:lnTo>
                    <a:pt x="667" y="0"/>
                  </a:lnTo>
                  <a:lnTo>
                    <a:pt x="401" y="191"/>
                  </a:lnTo>
                  <a:lnTo>
                    <a:pt x="376" y="466"/>
                  </a:lnTo>
                  <a:lnTo>
                    <a:pt x="241" y="306"/>
                  </a:lnTo>
                  <a:lnTo>
                    <a:pt x="0" y="479"/>
                  </a:lnTo>
                  <a:lnTo>
                    <a:pt x="59" y="5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0" name="Freeform 387">
              <a:extLst>
                <a:ext uri="{FF2B5EF4-FFF2-40B4-BE49-F238E27FC236}">
                  <a16:creationId xmlns:a16="http://schemas.microsoft.com/office/drawing/2014/main" id="{15B189AC-03C8-4913-B2B0-5C036B70D69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370263" y="6627813"/>
              <a:ext cx="427038" cy="215900"/>
            </a:xfrm>
            <a:custGeom>
              <a:avLst/>
              <a:gdLst>
                <a:gd name="T0" fmla="*/ 678 w 1193"/>
                <a:gd name="T1" fmla="*/ 603 h 603"/>
                <a:gd name="T2" fmla="*/ 1095 w 1193"/>
                <a:gd name="T3" fmla="*/ 603 h 603"/>
                <a:gd name="T4" fmla="*/ 1133 w 1193"/>
                <a:gd name="T5" fmla="*/ 539 h 603"/>
                <a:gd name="T6" fmla="*/ 962 w 1193"/>
                <a:gd name="T7" fmla="*/ 225 h 603"/>
                <a:gd name="T8" fmla="*/ 578 w 1193"/>
                <a:gd name="T9" fmla="*/ 230 h 603"/>
                <a:gd name="T10" fmla="*/ 340 w 1193"/>
                <a:gd name="T11" fmla="*/ 247 h 603"/>
                <a:gd name="T12" fmla="*/ 328 w 1193"/>
                <a:gd name="T13" fmla="*/ 202 h 603"/>
                <a:gd name="T14" fmla="*/ 420 w 1193"/>
                <a:gd name="T15" fmla="*/ 207 h 603"/>
                <a:gd name="T16" fmla="*/ 444 w 1193"/>
                <a:gd name="T17" fmla="*/ 218 h 603"/>
                <a:gd name="T18" fmla="*/ 546 w 1193"/>
                <a:gd name="T19" fmla="*/ 105 h 603"/>
                <a:gd name="T20" fmla="*/ 130 w 1193"/>
                <a:gd name="T21" fmla="*/ 151 h 603"/>
                <a:gd name="T22" fmla="*/ 359 w 1193"/>
                <a:gd name="T23" fmla="*/ 417 h 603"/>
                <a:gd name="T24" fmla="*/ 631 w 1193"/>
                <a:gd name="T25" fmla="*/ 404 h 603"/>
                <a:gd name="T26" fmla="*/ 895 w 1193"/>
                <a:gd name="T27" fmla="*/ 409 h 603"/>
                <a:gd name="T28" fmla="*/ 871 w 1193"/>
                <a:gd name="T29" fmla="*/ 486 h 603"/>
                <a:gd name="T30" fmla="*/ 772 w 1193"/>
                <a:gd name="T31" fmla="*/ 450 h 603"/>
                <a:gd name="T32" fmla="*/ 678 w 1193"/>
                <a:gd name="T33" fmla="*/ 60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93" h="603">
                  <a:moveTo>
                    <a:pt x="678" y="603"/>
                  </a:moveTo>
                  <a:lnTo>
                    <a:pt x="1095" y="603"/>
                  </a:lnTo>
                  <a:cubicBezTo>
                    <a:pt x="1109" y="585"/>
                    <a:pt x="1121" y="564"/>
                    <a:pt x="1133" y="539"/>
                  </a:cubicBezTo>
                  <a:cubicBezTo>
                    <a:pt x="1193" y="413"/>
                    <a:pt x="1126" y="283"/>
                    <a:pt x="962" y="225"/>
                  </a:cubicBezTo>
                  <a:cubicBezTo>
                    <a:pt x="811" y="171"/>
                    <a:pt x="630" y="218"/>
                    <a:pt x="578" y="230"/>
                  </a:cubicBezTo>
                  <a:cubicBezTo>
                    <a:pt x="538" y="240"/>
                    <a:pt x="397" y="276"/>
                    <a:pt x="340" y="247"/>
                  </a:cubicBezTo>
                  <a:cubicBezTo>
                    <a:pt x="308" y="231"/>
                    <a:pt x="312" y="213"/>
                    <a:pt x="328" y="202"/>
                  </a:cubicBezTo>
                  <a:cubicBezTo>
                    <a:pt x="348" y="189"/>
                    <a:pt x="383" y="193"/>
                    <a:pt x="420" y="207"/>
                  </a:cubicBezTo>
                  <a:cubicBezTo>
                    <a:pt x="430" y="211"/>
                    <a:pt x="444" y="218"/>
                    <a:pt x="444" y="218"/>
                  </a:cubicBezTo>
                  <a:lnTo>
                    <a:pt x="546" y="105"/>
                  </a:lnTo>
                  <a:cubicBezTo>
                    <a:pt x="521" y="89"/>
                    <a:pt x="280" y="0"/>
                    <a:pt x="130" y="151"/>
                  </a:cubicBezTo>
                  <a:cubicBezTo>
                    <a:pt x="0" y="280"/>
                    <a:pt x="273" y="401"/>
                    <a:pt x="359" y="417"/>
                  </a:cubicBezTo>
                  <a:cubicBezTo>
                    <a:pt x="419" y="429"/>
                    <a:pt x="496" y="432"/>
                    <a:pt x="631" y="404"/>
                  </a:cubicBezTo>
                  <a:cubicBezTo>
                    <a:pt x="766" y="376"/>
                    <a:pt x="839" y="349"/>
                    <a:pt x="895" y="409"/>
                  </a:cubicBezTo>
                  <a:cubicBezTo>
                    <a:pt x="926" y="443"/>
                    <a:pt x="899" y="483"/>
                    <a:pt x="871" y="486"/>
                  </a:cubicBezTo>
                  <a:cubicBezTo>
                    <a:pt x="825" y="490"/>
                    <a:pt x="772" y="450"/>
                    <a:pt x="772" y="450"/>
                  </a:cubicBezTo>
                  <a:lnTo>
                    <a:pt x="678" y="6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Freeform 388">
              <a:extLst>
                <a:ext uri="{FF2B5EF4-FFF2-40B4-BE49-F238E27FC236}">
                  <a16:creationId xmlns:a16="http://schemas.microsoft.com/office/drawing/2014/main" id="{0A4E0EF2-549E-4288-A248-2FB72E10CBA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330576" y="6727825"/>
              <a:ext cx="236538" cy="115888"/>
            </a:xfrm>
            <a:custGeom>
              <a:avLst/>
              <a:gdLst>
                <a:gd name="T0" fmla="*/ 276 w 662"/>
                <a:gd name="T1" fmla="*/ 324 h 324"/>
                <a:gd name="T2" fmla="*/ 662 w 662"/>
                <a:gd name="T3" fmla="*/ 324 h 324"/>
                <a:gd name="T4" fmla="*/ 125 w 662"/>
                <a:gd name="T5" fmla="*/ 0 h 324"/>
                <a:gd name="T6" fmla="*/ 0 w 662"/>
                <a:gd name="T7" fmla="*/ 109 h 324"/>
                <a:gd name="T8" fmla="*/ 276 w 662"/>
                <a:gd name="T9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2" h="324">
                  <a:moveTo>
                    <a:pt x="276" y="324"/>
                  </a:moveTo>
                  <a:lnTo>
                    <a:pt x="662" y="324"/>
                  </a:lnTo>
                  <a:lnTo>
                    <a:pt x="125" y="0"/>
                  </a:lnTo>
                  <a:lnTo>
                    <a:pt x="0" y="109"/>
                  </a:lnTo>
                  <a:lnTo>
                    <a:pt x="276" y="3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Freeform 389">
              <a:extLst>
                <a:ext uri="{FF2B5EF4-FFF2-40B4-BE49-F238E27FC236}">
                  <a16:creationId xmlns:a16="http://schemas.microsoft.com/office/drawing/2014/main" id="{59B51819-9598-4A43-A0F4-94E9146BEFA0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241676" y="6797675"/>
              <a:ext cx="153988" cy="46038"/>
            </a:xfrm>
            <a:custGeom>
              <a:avLst/>
              <a:gdLst>
                <a:gd name="T0" fmla="*/ 0 w 429"/>
                <a:gd name="T1" fmla="*/ 132 h 132"/>
                <a:gd name="T2" fmla="*/ 429 w 429"/>
                <a:gd name="T3" fmla="*/ 132 h 132"/>
                <a:gd name="T4" fmla="*/ 0 w 429"/>
                <a:gd name="T5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9" h="132">
                  <a:moveTo>
                    <a:pt x="0" y="132"/>
                  </a:moveTo>
                  <a:lnTo>
                    <a:pt x="429" y="132"/>
                  </a:lnTo>
                  <a:cubicBezTo>
                    <a:pt x="210" y="0"/>
                    <a:pt x="63" y="84"/>
                    <a:pt x="0" y="1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390">
              <a:extLst>
                <a:ext uri="{FF2B5EF4-FFF2-40B4-BE49-F238E27FC236}">
                  <a16:creationId xmlns:a16="http://schemas.microsoft.com/office/drawing/2014/main" id="{BFB23B10-0498-41F2-B75E-191A821FCA4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901951" y="6572250"/>
              <a:ext cx="398463" cy="271463"/>
            </a:xfrm>
            <a:custGeom>
              <a:avLst/>
              <a:gdLst>
                <a:gd name="T0" fmla="*/ 470 w 1112"/>
                <a:gd name="T1" fmla="*/ 761 h 761"/>
                <a:gd name="T2" fmla="*/ 788 w 1112"/>
                <a:gd name="T3" fmla="*/ 761 h 761"/>
                <a:gd name="T4" fmla="*/ 1112 w 1112"/>
                <a:gd name="T5" fmla="*/ 495 h 761"/>
                <a:gd name="T6" fmla="*/ 973 w 1112"/>
                <a:gd name="T7" fmla="*/ 376 h 761"/>
                <a:gd name="T8" fmla="*/ 651 w 1112"/>
                <a:gd name="T9" fmla="*/ 600 h 761"/>
                <a:gd name="T10" fmla="*/ 561 w 1112"/>
                <a:gd name="T11" fmla="*/ 512 h 761"/>
                <a:gd name="T12" fmla="*/ 853 w 1112"/>
                <a:gd name="T13" fmla="*/ 316 h 761"/>
                <a:gd name="T14" fmla="*/ 711 w 1112"/>
                <a:gd name="T15" fmla="*/ 190 h 761"/>
                <a:gd name="T16" fmla="*/ 417 w 1112"/>
                <a:gd name="T17" fmla="*/ 375 h 761"/>
                <a:gd name="T18" fmla="*/ 339 w 1112"/>
                <a:gd name="T19" fmla="*/ 290 h 761"/>
                <a:gd name="T20" fmla="*/ 636 w 1112"/>
                <a:gd name="T21" fmla="*/ 103 h 761"/>
                <a:gd name="T22" fmla="*/ 520 w 1112"/>
                <a:gd name="T23" fmla="*/ 0 h 761"/>
                <a:gd name="T24" fmla="*/ 253 w 1112"/>
                <a:gd name="T25" fmla="*/ 174 h 761"/>
                <a:gd name="T26" fmla="*/ 0 w 1112"/>
                <a:gd name="T27" fmla="*/ 183 h 761"/>
                <a:gd name="T28" fmla="*/ 470 w 1112"/>
                <a:gd name="T29" fmla="*/ 761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2" h="761">
                  <a:moveTo>
                    <a:pt x="470" y="761"/>
                  </a:moveTo>
                  <a:lnTo>
                    <a:pt x="788" y="761"/>
                  </a:lnTo>
                  <a:lnTo>
                    <a:pt x="1112" y="495"/>
                  </a:lnTo>
                  <a:lnTo>
                    <a:pt x="973" y="376"/>
                  </a:lnTo>
                  <a:lnTo>
                    <a:pt x="651" y="600"/>
                  </a:lnTo>
                  <a:lnTo>
                    <a:pt x="561" y="512"/>
                  </a:lnTo>
                  <a:lnTo>
                    <a:pt x="853" y="316"/>
                  </a:lnTo>
                  <a:lnTo>
                    <a:pt x="711" y="190"/>
                  </a:lnTo>
                  <a:lnTo>
                    <a:pt x="417" y="375"/>
                  </a:lnTo>
                  <a:lnTo>
                    <a:pt x="339" y="290"/>
                  </a:lnTo>
                  <a:lnTo>
                    <a:pt x="636" y="103"/>
                  </a:lnTo>
                  <a:lnTo>
                    <a:pt x="520" y="0"/>
                  </a:lnTo>
                  <a:lnTo>
                    <a:pt x="253" y="174"/>
                  </a:lnTo>
                  <a:lnTo>
                    <a:pt x="0" y="183"/>
                  </a:lnTo>
                  <a:lnTo>
                    <a:pt x="470" y="7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Freeform 391">
              <a:extLst>
                <a:ext uri="{FF2B5EF4-FFF2-40B4-BE49-F238E27FC236}">
                  <a16:creationId xmlns:a16="http://schemas.microsoft.com/office/drawing/2014/main" id="{5B86AECB-6683-4255-B6B1-8635F0CEBF9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678113" y="6638925"/>
              <a:ext cx="360363" cy="204788"/>
            </a:xfrm>
            <a:custGeom>
              <a:avLst/>
              <a:gdLst>
                <a:gd name="T0" fmla="*/ 262 w 1008"/>
                <a:gd name="T1" fmla="*/ 571 h 571"/>
                <a:gd name="T2" fmla="*/ 575 w 1008"/>
                <a:gd name="T3" fmla="*/ 571 h 571"/>
                <a:gd name="T4" fmla="*/ 342 w 1008"/>
                <a:gd name="T5" fmla="*/ 157 h 571"/>
                <a:gd name="T6" fmla="*/ 505 w 1008"/>
                <a:gd name="T7" fmla="*/ 226 h 571"/>
                <a:gd name="T8" fmla="*/ 736 w 1008"/>
                <a:gd name="T9" fmla="*/ 571 h 571"/>
                <a:gd name="T10" fmla="*/ 1008 w 1008"/>
                <a:gd name="T11" fmla="*/ 571 h 571"/>
                <a:gd name="T12" fmla="*/ 723 w 1008"/>
                <a:gd name="T13" fmla="*/ 188 h 571"/>
                <a:gd name="T14" fmla="*/ 420 w 1008"/>
                <a:gd name="T15" fmla="*/ 13 h 571"/>
                <a:gd name="T16" fmla="*/ 0 w 1008"/>
                <a:gd name="T17" fmla="*/ 13 h 571"/>
                <a:gd name="T18" fmla="*/ 262 w 1008"/>
                <a:gd name="T19" fmla="*/ 57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8" h="571">
                  <a:moveTo>
                    <a:pt x="262" y="571"/>
                  </a:moveTo>
                  <a:lnTo>
                    <a:pt x="575" y="571"/>
                  </a:lnTo>
                  <a:lnTo>
                    <a:pt x="342" y="157"/>
                  </a:lnTo>
                  <a:cubicBezTo>
                    <a:pt x="442" y="129"/>
                    <a:pt x="485" y="197"/>
                    <a:pt x="505" y="226"/>
                  </a:cubicBezTo>
                  <a:cubicBezTo>
                    <a:pt x="546" y="287"/>
                    <a:pt x="674" y="474"/>
                    <a:pt x="736" y="571"/>
                  </a:cubicBezTo>
                  <a:lnTo>
                    <a:pt x="1008" y="571"/>
                  </a:lnTo>
                  <a:cubicBezTo>
                    <a:pt x="963" y="494"/>
                    <a:pt x="843" y="334"/>
                    <a:pt x="723" y="188"/>
                  </a:cubicBezTo>
                  <a:cubicBezTo>
                    <a:pt x="596" y="32"/>
                    <a:pt x="497" y="25"/>
                    <a:pt x="420" y="13"/>
                  </a:cubicBezTo>
                  <a:cubicBezTo>
                    <a:pt x="342" y="0"/>
                    <a:pt x="0" y="13"/>
                    <a:pt x="0" y="13"/>
                  </a:cubicBezTo>
                  <a:lnTo>
                    <a:pt x="262" y="5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Freeform 392">
              <a:extLst>
                <a:ext uri="{FF2B5EF4-FFF2-40B4-BE49-F238E27FC236}">
                  <a16:creationId xmlns:a16="http://schemas.microsoft.com/office/drawing/2014/main" id="{457ED253-698D-449E-9D7F-D3EF41DB68F0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533651" y="6645275"/>
              <a:ext cx="201613" cy="198438"/>
            </a:xfrm>
            <a:custGeom>
              <a:avLst/>
              <a:gdLst>
                <a:gd name="T0" fmla="*/ 214 w 560"/>
                <a:gd name="T1" fmla="*/ 555 h 555"/>
                <a:gd name="T2" fmla="*/ 560 w 560"/>
                <a:gd name="T3" fmla="*/ 555 h 555"/>
                <a:gd name="T4" fmla="*/ 308 w 560"/>
                <a:gd name="T5" fmla="*/ 0 h 555"/>
                <a:gd name="T6" fmla="*/ 0 w 560"/>
                <a:gd name="T7" fmla="*/ 10 h 555"/>
                <a:gd name="T8" fmla="*/ 214 w 560"/>
                <a:gd name="T9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0" h="555">
                  <a:moveTo>
                    <a:pt x="214" y="555"/>
                  </a:moveTo>
                  <a:lnTo>
                    <a:pt x="560" y="555"/>
                  </a:lnTo>
                  <a:lnTo>
                    <a:pt x="308" y="0"/>
                  </a:lnTo>
                  <a:lnTo>
                    <a:pt x="0" y="10"/>
                  </a:lnTo>
                  <a:lnTo>
                    <a:pt x="214" y="5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6" name="Freeform 393">
              <a:extLst>
                <a:ext uri="{FF2B5EF4-FFF2-40B4-BE49-F238E27FC236}">
                  <a16:creationId xmlns:a16="http://schemas.microsoft.com/office/drawing/2014/main" id="{4EA0D3AB-D0D2-4B28-BE8F-1E7753D7CAB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320926" y="6678613"/>
              <a:ext cx="231775" cy="165100"/>
            </a:xfrm>
            <a:custGeom>
              <a:avLst/>
              <a:gdLst>
                <a:gd name="T0" fmla="*/ 27 w 644"/>
                <a:gd name="T1" fmla="*/ 463 h 463"/>
                <a:gd name="T2" fmla="*/ 644 w 644"/>
                <a:gd name="T3" fmla="*/ 463 h 463"/>
                <a:gd name="T4" fmla="*/ 425 w 644"/>
                <a:gd name="T5" fmla="*/ 0 h 463"/>
                <a:gd name="T6" fmla="*/ 0 w 644"/>
                <a:gd name="T7" fmla="*/ 315 h 463"/>
                <a:gd name="T8" fmla="*/ 27 w 644"/>
                <a:gd name="T9" fmla="*/ 46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4" h="463">
                  <a:moveTo>
                    <a:pt x="27" y="463"/>
                  </a:moveTo>
                  <a:lnTo>
                    <a:pt x="644" y="463"/>
                  </a:lnTo>
                  <a:lnTo>
                    <a:pt x="425" y="0"/>
                  </a:lnTo>
                  <a:lnTo>
                    <a:pt x="0" y="315"/>
                  </a:lnTo>
                  <a:lnTo>
                    <a:pt x="27" y="4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Freeform 394">
              <a:extLst>
                <a:ext uri="{FF2B5EF4-FFF2-40B4-BE49-F238E27FC236}">
                  <a16:creationId xmlns:a16="http://schemas.microsoft.com/office/drawing/2014/main" id="{A01E8B72-67C6-46A9-B48D-E8494A8C398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249488" y="6831013"/>
              <a:ext cx="23813" cy="12700"/>
            </a:xfrm>
            <a:custGeom>
              <a:avLst/>
              <a:gdLst>
                <a:gd name="T0" fmla="*/ 0 w 66"/>
                <a:gd name="T1" fmla="*/ 39 h 39"/>
                <a:gd name="T2" fmla="*/ 66 w 66"/>
                <a:gd name="T3" fmla="*/ 39 h 39"/>
                <a:gd name="T4" fmla="*/ 53 w 66"/>
                <a:gd name="T5" fmla="*/ 0 h 39"/>
                <a:gd name="T6" fmla="*/ 0 w 66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39">
                  <a:moveTo>
                    <a:pt x="0" y="39"/>
                  </a:moveTo>
                  <a:lnTo>
                    <a:pt x="66" y="39"/>
                  </a:lnTo>
                  <a:lnTo>
                    <a:pt x="53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" name="Freeform 395">
              <a:extLst>
                <a:ext uri="{FF2B5EF4-FFF2-40B4-BE49-F238E27FC236}">
                  <a16:creationId xmlns:a16="http://schemas.microsoft.com/office/drawing/2014/main" id="{572480F1-9AAA-44BE-806F-62D64DC73046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90563" y="6621463"/>
              <a:ext cx="271463" cy="222250"/>
            </a:xfrm>
            <a:custGeom>
              <a:avLst/>
              <a:gdLst>
                <a:gd name="T0" fmla="*/ 290 w 758"/>
                <a:gd name="T1" fmla="*/ 620 h 620"/>
                <a:gd name="T2" fmla="*/ 758 w 758"/>
                <a:gd name="T3" fmla="*/ 620 h 620"/>
                <a:gd name="T4" fmla="*/ 277 w 758"/>
                <a:gd name="T5" fmla="*/ 0 h 620"/>
                <a:gd name="T6" fmla="*/ 0 w 758"/>
                <a:gd name="T7" fmla="*/ 199 h 620"/>
                <a:gd name="T8" fmla="*/ 290 w 758"/>
                <a:gd name="T9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8" h="620">
                  <a:moveTo>
                    <a:pt x="290" y="620"/>
                  </a:moveTo>
                  <a:lnTo>
                    <a:pt x="758" y="620"/>
                  </a:lnTo>
                  <a:lnTo>
                    <a:pt x="277" y="0"/>
                  </a:lnTo>
                  <a:lnTo>
                    <a:pt x="0" y="199"/>
                  </a:lnTo>
                  <a:lnTo>
                    <a:pt x="290" y="6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" name="Freeform 396">
              <a:extLst>
                <a:ext uri="{FF2B5EF4-FFF2-40B4-BE49-F238E27FC236}">
                  <a16:creationId xmlns:a16="http://schemas.microsoft.com/office/drawing/2014/main" id="{B6DCF595-CDC7-465C-A005-61E5C8636E3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79426" y="6772275"/>
              <a:ext cx="139700" cy="71438"/>
            </a:xfrm>
            <a:custGeom>
              <a:avLst/>
              <a:gdLst>
                <a:gd name="T0" fmla="*/ 0 w 389"/>
                <a:gd name="T1" fmla="*/ 200 h 200"/>
                <a:gd name="T2" fmla="*/ 389 w 389"/>
                <a:gd name="T3" fmla="*/ 200 h 200"/>
                <a:gd name="T4" fmla="*/ 278 w 389"/>
                <a:gd name="T5" fmla="*/ 0 h 200"/>
                <a:gd name="T6" fmla="*/ 0 w 389"/>
                <a:gd name="T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9" h="200">
                  <a:moveTo>
                    <a:pt x="0" y="200"/>
                  </a:moveTo>
                  <a:lnTo>
                    <a:pt x="389" y="200"/>
                  </a:lnTo>
                  <a:lnTo>
                    <a:pt x="278" y="0"/>
                  </a:lnTo>
                  <a:lnTo>
                    <a:pt x="0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Freeform 397">
              <a:extLst>
                <a:ext uri="{FF2B5EF4-FFF2-40B4-BE49-F238E27FC236}">
                  <a16:creationId xmlns:a16="http://schemas.microsoft.com/office/drawing/2014/main" id="{BFFE75A5-13D2-463A-8D76-44FDFD2B18B0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8576" y="6335713"/>
              <a:ext cx="249238" cy="508000"/>
            </a:xfrm>
            <a:custGeom>
              <a:avLst/>
              <a:gdLst>
                <a:gd name="T0" fmla="*/ 298 w 696"/>
                <a:gd name="T1" fmla="*/ 1417 h 1417"/>
                <a:gd name="T2" fmla="*/ 696 w 696"/>
                <a:gd name="T3" fmla="*/ 1417 h 1417"/>
                <a:gd name="T4" fmla="*/ 355 w 696"/>
                <a:gd name="T5" fmla="*/ 481 h 1417"/>
                <a:gd name="T6" fmla="*/ 542 w 696"/>
                <a:gd name="T7" fmla="*/ 341 h 1417"/>
                <a:gd name="T8" fmla="*/ 434 w 696"/>
                <a:gd name="T9" fmla="*/ 0 h 1417"/>
                <a:gd name="T10" fmla="*/ 0 w 696"/>
                <a:gd name="T11" fmla="*/ 322 h 1417"/>
                <a:gd name="T12" fmla="*/ 0 w 696"/>
                <a:gd name="T13" fmla="*/ 750 h 1417"/>
                <a:gd name="T14" fmla="*/ 37 w 696"/>
                <a:gd name="T15" fmla="*/ 722 h 1417"/>
                <a:gd name="T16" fmla="*/ 298 w 696"/>
                <a:gd name="T17" fmla="*/ 1417 h 1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6" h="1417">
                  <a:moveTo>
                    <a:pt x="298" y="1417"/>
                  </a:moveTo>
                  <a:lnTo>
                    <a:pt x="696" y="1417"/>
                  </a:lnTo>
                  <a:lnTo>
                    <a:pt x="355" y="481"/>
                  </a:lnTo>
                  <a:lnTo>
                    <a:pt x="542" y="341"/>
                  </a:lnTo>
                  <a:lnTo>
                    <a:pt x="434" y="0"/>
                  </a:lnTo>
                  <a:lnTo>
                    <a:pt x="0" y="322"/>
                  </a:lnTo>
                  <a:lnTo>
                    <a:pt x="0" y="750"/>
                  </a:lnTo>
                  <a:lnTo>
                    <a:pt x="37" y="722"/>
                  </a:lnTo>
                  <a:lnTo>
                    <a:pt x="298" y="14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522833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5">
    <p:bg>
      <p:bgPr>
        <a:solidFill>
          <a:srgbClr val="ACAC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79508" y="5168902"/>
            <a:ext cx="7405468" cy="711946"/>
          </a:xfrm>
        </p:spPr>
        <p:txBody>
          <a:bodyPr anchor="t" anchorCtr="0"/>
          <a:lstStyle>
            <a:lvl1pPr algn="ctr">
              <a:defRPr sz="1600" b="1" cap="none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grpSp>
        <p:nvGrpSpPr>
          <p:cNvPr id="35" name="Ryhmä 34">
            <a:extLst>
              <a:ext uri="{FF2B5EF4-FFF2-40B4-BE49-F238E27FC236}">
                <a16:creationId xmlns:a16="http://schemas.microsoft.com/office/drawing/2014/main" id="{2781E71B-611E-4043-8EBB-9F4662C83DCF}"/>
              </a:ext>
            </a:extLst>
          </p:cNvPr>
          <p:cNvGrpSpPr/>
          <p:nvPr userDrawn="1"/>
        </p:nvGrpSpPr>
        <p:grpSpPr>
          <a:xfrm>
            <a:off x="4814888" y="2593975"/>
            <a:ext cx="2608262" cy="1401763"/>
            <a:chOff x="4814888" y="2593975"/>
            <a:chExt cx="2608262" cy="1401763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CD21EBBB-A5B7-4BCC-8E88-0D250EBB249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097713" y="3646488"/>
              <a:ext cx="292100" cy="293687"/>
            </a:xfrm>
            <a:custGeom>
              <a:avLst/>
              <a:gdLst>
                <a:gd name="T0" fmla="*/ 405 w 811"/>
                <a:gd name="T1" fmla="*/ 226 h 811"/>
                <a:gd name="T2" fmla="*/ 179 w 811"/>
                <a:gd name="T3" fmla="*/ 0 h 811"/>
                <a:gd name="T4" fmla="*/ 0 w 811"/>
                <a:gd name="T5" fmla="*/ 180 h 811"/>
                <a:gd name="T6" fmla="*/ 226 w 811"/>
                <a:gd name="T7" fmla="*/ 405 h 811"/>
                <a:gd name="T8" fmla="*/ 0 w 811"/>
                <a:gd name="T9" fmla="*/ 631 h 811"/>
                <a:gd name="T10" fmla="*/ 179 w 811"/>
                <a:gd name="T11" fmla="*/ 811 h 811"/>
                <a:gd name="T12" fmla="*/ 405 w 811"/>
                <a:gd name="T13" fmla="*/ 585 h 811"/>
                <a:gd name="T14" fmla="*/ 631 w 811"/>
                <a:gd name="T15" fmla="*/ 811 h 811"/>
                <a:gd name="T16" fmla="*/ 811 w 811"/>
                <a:gd name="T17" fmla="*/ 631 h 811"/>
                <a:gd name="T18" fmla="*/ 585 w 811"/>
                <a:gd name="T19" fmla="*/ 405 h 811"/>
                <a:gd name="T20" fmla="*/ 811 w 811"/>
                <a:gd name="T21" fmla="*/ 180 h 811"/>
                <a:gd name="T22" fmla="*/ 631 w 811"/>
                <a:gd name="T23" fmla="*/ 0 h 811"/>
                <a:gd name="T24" fmla="*/ 405 w 811"/>
                <a:gd name="T25" fmla="*/ 226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1" h="811">
                  <a:moveTo>
                    <a:pt x="405" y="226"/>
                  </a:moveTo>
                  <a:lnTo>
                    <a:pt x="179" y="0"/>
                  </a:lnTo>
                  <a:lnTo>
                    <a:pt x="0" y="180"/>
                  </a:lnTo>
                  <a:lnTo>
                    <a:pt x="226" y="405"/>
                  </a:lnTo>
                  <a:lnTo>
                    <a:pt x="0" y="631"/>
                  </a:lnTo>
                  <a:lnTo>
                    <a:pt x="179" y="811"/>
                  </a:lnTo>
                  <a:lnTo>
                    <a:pt x="405" y="585"/>
                  </a:lnTo>
                  <a:lnTo>
                    <a:pt x="631" y="811"/>
                  </a:lnTo>
                  <a:lnTo>
                    <a:pt x="811" y="631"/>
                  </a:lnTo>
                  <a:lnTo>
                    <a:pt x="585" y="405"/>
                  </a:lnTo>
                  <a:lnTo>
                    <a:pt x="811" y="180"/>
                  </a:lnTo>
                  <a:lnTo>
                    <a:pt x="631" y="0"/>
                  </a:lnTo>
                  <a:lnTo>
                    <a:pt x="405" y="2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94CF349-DDCF-44FC-9889-5BC207D85320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814888" y="2646363"/>
              <a:ext cx="452438" cy="798512"/>
            </a:xfrm>
            <a:custGeom>
              <a:avLst/>
              <a:gdLst>
                <a:gd name="T0" fmla="*/ 53 w 1258"/>
                <a:gd name="T1" fmla="*/ 185 h 2203"/>
                <a:gd name="T2" fmla="*/ 0 w 1258"/>
                <a:gd name="T3" fmla="*/ 664 h 2203"/>
                <a:gd name="T4" fmla="*/ 331 w 1258"/>
                <a:gd name="T5" fmla="*/ 610 h 2203"/>
                <a:gd name="T6" fmla="*/ 129 w 1258"/>
                <a:gd name="T7" fmla="*/ 2203 h 2203"/>
                <a:gd name="T8" fmla="*/ 641 w 1258"/>
                <a:gd name="T9" fmla="*/ 2135 h 2203"/>
                <a:gd name="T10" fmla="*/ 862 w 1258"/>
                <a:gd name="T11" fmla="*/ 523 h 2203"/>
                <a:gd name="T12" fmla="*/ 1172 w 1258"/>
                <a:gd name="T13" fmla="*/ 473 h 2203"/>
                <a:gd name="T14" fmla="*/ 1258 w 1258"/>
                <a:gd name="T15" fmla="*/ 0 h 2203"/>
                <a:gd name="T16" fmla="*/ 53 w 1258"/>
                <a:gd name="T17" fmla="*/ 185 h 2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8" h="2203">
                  <a:moveTo>
                    <a:pt x="53" y="185"/>
                  </a:moveTo>
                  <a:lnTo>
                    <a:pt x="0" y="664"/>
                  </a:lnTo>
                  <a:lnTo>
                    <a:pt x="331" y="610"/>
                  </a:lnTo>
                  <a:lnTo>
                    <a:pt x="129" y="2203"/>
                  </a:lnTo>
                  <a:lnTo>
                    <a:pt x="641" y="2135"/>
                  </a:lnTo>
                  <a:lnTo>
                    <a:pt x="862" y="523"/>
                  </a:lnTo>
                  <a:lnTo>
                    <a:pt x="1172" y="473"/>
                  </a:lnTo>
                  <a:lnTo>
                    <a:pt x="1258" y="0"/>
                  </a:lnTo>
                  <a:lnTo>
                    <a:pt x="53" y="1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38D141D8-39D8-4D56-9C65-C29BDF8A83EA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110163" y="2593975"/>
              <a:ext cx="498475" cy="817562"/>
            </a:xfrm>
            <a:custGeom>
              <a:avLst/>
              <a:gdLst>
                <a:gd name="T0" fmla="*/ 681 w 1385"/>
                <a:gd name="T1" fmla="*/ 108 h 2258"/>
                <a:gd name="T2" fmla="*/ 0 w 1385"/>
                <a:gd name="T3" fmla="*/ 2258 h 2258"/>
                <a:gd name="T4" fmla="*/ 471 w 1385"/>
                <a:gd name="T5" fmla="*/ 2197 h 2258"/>
                <a:gd name="T6" fmla="*/ 620 w 1385"/>
                <a:gd name="T7" fmla="*/ 1636 h 2258"/>
                <a:gd name="T8" fmla="*/ 820 w 1385"/>
                <a:gd name="T9" fmla="*/ 1601 h 2258"/>
                <a:gd name="T10" fmla="*/ 766 w 1385"/>
                <a:gd name="T11" fmla="*/ 2158 h 2258"/>
                <a:gd name="T12" fmla="*/ 1294 w 1385"/>
                <a:gd name="T13" fmla="*/ 2089 h 2258"/>
                <a:gd name="T14" fmla="*/ 1385 w 1385"/>
                <a:gd name="T15" fmla="*/ 0 h 2258"/>
                <a:gd name="T16" fmla="*/ 681 w 1385"/>
                <a:gd name="T17" fmla="*/ 108 h 2258"/>
                <a:gd name="T18" fmla="*/ 905 w 1385"/>
                <a:gd name="T19" fmla="*/ 594 h 2258"/>
                <a:gd name="T20" fmla="*/ 913 w 1385"/>
                <a:gd name="T21" fmla="*/ 592 h 2258"/>
                <a:gd name="T22" fmla="*/ 859 w 1385"/>
                <a:gd name="T23" fmla="*/ 1198 h 2258"/>
                <a:gd name="T24" fmla="*/ 729 w 1385"/>
                <a:gd name="T25" fmla="*/ 1221 h 2258"/>
                <a:gd name="T26" fmla="*/ 905 w 1385"/>
                <a:gd name="T27" fmla="*/ 594 h 2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5" h="2258">
                  <a:moveTo>
                    <a:pt x="681" y="108"/>
                  </a:moveTo>
                  <a:lnTo>
                    <a:pt x="0" y="2258"/>
                  </a:lnTo>
                  <a:lnTo>
                    <a:pt x="471" y="2197"/>
                  </a:lnTo>
                  <a:lnTo>
                    <a:pt x="620" y="1636"/>
                  </a:lnTo>
                  <a:lnTo>
                    <a:pt x="820" y="1601"/>
                  </a:lnTo>
                  <a:lnTo>
                    <a:pt x="766" y="2158"/>
                  </a:lnTo>
                  <a:lnTo>
                    <a:pt x="1294" y="2089"/>
                  </a:lnTo>
                  <a:lnTo>
                    <a:pt x="1385" y="0"/>
                  </a:lnTo>
                  <a:lnTo>
                    <a:pt x="681" y="108"/>
                  </a:lnTo>
                  <a:close/>
                  <a:moveTo>
                    <a:pt x="905" y="594"/>
                  </a:moveTo>
                  <a:lnTo>
                    <a:pt x="913" y="592"/>
                  </a:lnTo>
                  <a:lnTo>
                    <a:pt x="859" y="1198"/>
                  </a:lnTo>
                  <a:lnTo>
                    <a:pt x="729" y="1221"/>
                  </a:lnTo>
                  <a:lnTo>
                    <a:pt x="905" y="5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2D136D79-C848-403A-971E-FF19FB4380E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616575" y="2597150"/>
              <a:ext cx="219075" cy="747712"/>
            </a:xfrm>
            <a:custGeom>
              <a:avLst/>
              <a:gdLst>
                <a:gd name="T0" fmla="*/ 0 w 605"/>
                <a:gd name="T1" fmla="*/ 2065 h 2065"/>
                <a:gd name="T2" fmla="*/ 498 w 605"/>
                <a:gd name="T3" fmla="*/ 2000 h 2065"/>
                <a:gd name="T4" fmla="*/ 605 w 605"/>
                <a:gd name="T5" fmla="*/ 182 h 2065"/>
                <a:gd name="T6" fmla="*/ 232 w 605"/>
                <a:gd name="T7" fmla="*/ 0 h 2065"/>
                <a:gd name="T8" fmla="*/ 0 w 605"/>
                <a:gd name="T9" fmla="*/ 2065 h 2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5" h="2065">
                  <a:moveTo>
                    <a:pt x="0" y="2065"/>
                  </a:moveTo>
                  <a:lnTo>
                    <a:pt x="498" y="2000"/>
                  </a:lnTo>
                  <a:lnTo>
                    <a:pt x="605" y="182"/>
                  </a:lnTo>
                  <a:lnTo>
                    <a:pt x="232" y="0"/>
                  </a:lnTo>
                  <a:lnTo>
                    <a:pt x="0" y="20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16D4CBD8-E1A8-480C-B626-A1FA7B1EF9FA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845175" y="2681288"/>
              <a:ext cx="336550" cy="633412"/>
            </a:xfrm>
            <a:custGeom>
              <a:avLst/>
              <a:gdLst>
                <a:gd name="T0" fmla="*/ 682 w 933"/>
                <a:gd name="T1" fmla="*/ 1658 h 1748"/>
                <a:gd name="T2" fmla="*/ 932 w 933"/>
                <a:gd name="T3" fmla="*/ 1318 h 1748"/>
                <a:gd name="T4" fmla="*/ 834 w 933"/>
                <a:gd name="T5" fmla="*/ 662 h 1748"/>
                <a:gd name="T6" fmla="*/ 582 w 933"/>
                <a:gd name="T7" fmla="*/ 263 h 1748"/>
                <a:gd name="T8" fmla="*/ 83 w 933"/>
                <a:gd name="T9" fmla="*/ 0 h 1748"/>
                <a:gd name="T10" fmla="*/ 0 w 933"/>
                <a:gd name="T11" fmla="*/ 1748 h 1748"/>
                <a:gd name="T12" fmla="*/ 682 w 933"/>
                <a:gd name="T13" fmla="*/ 1658 h 1748"/>
                <a:gd name="T14" fmla="*/ 399 w 933"/>
                <a:gd name="T15" fmla="*/ 387 h 1748"/>
                <a:gd name="T16" fmla="*/ 550 w 933"/>
                <a:gd name="T17" fmla="*/ 571 h 1748"/>
                <a:gd name="T18" fmla="*/ 610 w 933"/>
                <a:gd name="T19" fmla="*/ 1153 h 1748"/>
                <a:gd name="T20" fmla="*/ 542 w 933"/>
                <a:gd name="T21" fmla="*/ 1296 h 1748"/>
                <a:gd name="T22" fmla="*/ 424 w 933"/>
                <a:gd name="T23" fmla="*/ 1313 h 1748"/>
                <a:gd name="T24" fmla="*/ 399 w 933"/>
                <a:gd name="T25" fmla="*/ 387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3" h="1748">
                  <a:moveTo>
                    <a:pt x="682" y="1658"/>
                  </a:moveTo>
                  <a:cubicBezTo>
                    <a:pt x="885" y="1631"/>
                    <a:pt x="933" y="1425"/>
                    <a:pt x="932" y="1318"/>
                  </a:cubicBezTo>
                  <a:cubicBezTo>
                    <a:pt x="931" y="1210"/>
                    <a:pt x="888" y="927"/>
                    <a:pt x="834" y="662"/>
                  </a:cubicBezTo>
                  <a:cubicBezTo>
                    <a:pt x="780" y="397"/>
                    <a:pt x="667" y="327"/>
                    <a:pt x="582" y="263"/>
                  </a:cubicBezTo>
                  <a:cubicBezTo>
                    <a:pt x="498" y="199"/>
                    <a:pt x="83" y="0"/>
                    <a:pt x="83" y="0"/>
                  </a:cubicBezTo>
                  <a:lnTo>
                    <a:pt x="0" y="1748"/>
                  </a:lnTo>
                  <a:lnTo>
                    <a:pt x="682" y="1658"/>
                  </a:lnTo>
                  <a:close/>
                  <a:moveTo>
                    <a:pt x="399" y="387"/>
                  </a:moveTo>
                  <a:cubicBezTo>
                    <a:pt x="536" y="416"/>
                    <a:pt x="545" y="524"/>
                    <a:pt x="550" y="571"/>
                  </a:cubicBezTo>
                  <a:cubicBezTo>
                    <a:pt x="561" y="675"/>
                    <a:pt x="600" y="1008"/>
                    <a:pt x="610" y="1153"/>
                  </a:cubicBezTo>
                  <a:cubicBezTo>
                    <a:pt x="616" y="1239"/>
                    <a:pt x="584" y="1277"/>
                    <a:pt x="542" y="1296"/>
                  </a:cubicBezTo>
                  <a:cubicBezTo>
                    <a:pt x="510" y="1310"/>
                    <a:pt x="424" y="1313"/>
                    <a:pt x="424" y="1313"/>
                  </a:cubicBezTo>
                  <a:lnTo>
                    <a:pt x="399" y="3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96B5C1E4-CF9C-412D-ADBD-08C0917FE7D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149975" y="2816225"/>
              <a:ext cx="406400" cy="446087"/>
            </a:xfrm>
            <a:custGeom>
              <a:avLst/>
              <a:gdLst>
                <a:gd name="T0" fmla="*/ 1128 w 1128"/>
                <a:gd name="T1" fmla="*/ 1070 h 1234"/>
                <a:gd name="T2" fmla="*/ 1037 w 1128"/>
                <a:gd name="T3" fmla="*/ 841 h 1234"/>
                <a:gd name="T4" fmla="*/ 513 w 1128"/>
                <a:gd name="T5" fmla="*/ 906 h 1234"/>
                <a:gd name="T6" fmla="*/ 461 w 1128"/>
                <a:gd name="T7" fmla="*/ 745 h 1234"/>
                <a:gd name="T8" fmla="*/ 932 w 1128"/>
                <a:gd name="T9" fmla="*/ 695 h 1234"/>
                <a:gd name="T10" fmla="*/ 842 w 1128"/>
                <a:gd name="T11" fmla="*/ 455 h 1234"/>
                <a:gd name="T12" fmla="*/ 376 w 1128"/>
                <a:gd name="T13" fmla="*/ 490 h 1234"/>
                <a:gd name="T14" fmla="*/ 336 w 1128"/>
                <a:gd name="T15" fmla="*/ 341 h 1234"/>
                <a:gd name="T16" fmla="*/ 807 w 1128"/>
                <a:gd name="T17" fmla="*/ 304 h 1234"/>
                <a:gd name="T18" fmla="*/ 734 w 1128"/>
                <a:gd name="T19" fmla="*/ 109 h 1234"/>
                <a:gd name="T20" fmla="*/ 306 w 1128"/>
                <a:gd name="T21" fmla="*/ 149 h 1234"/>
                <a:gd name="T22" fmla="*/ 0 w 1128"/>
                <a:gd name="T23" fmla="*/ 0 h 1234"/>
                <a:gd name="T24" fmla="*/ 246 w 1128"/>
                <a:gd name="T25" fmla="*/ 1234 h 1234"/>
                <a:gd name="T26" fmla="*/ 481 w 1128"/>
                <a:gd name="T27" fmla="*/ 1203 h 1234"/>
                <a:gd name="T28" fmla="*/ 1128 w 1128"/>
                <a:gd name="T29" fmla="*/ 1070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8" h="1234">
                  <a:moveTo>
                    <a:pt x="1128" y="1070"/>
                  </a:moveTo>
                  <a:lnTo>
                    <a:pt x="1037" y="841"/>
                  </a:lnTo>
                  <a:lnTo>
                    <a:pt x="513" y="906"/>
                  </a:lnTo>
                  <a:lnTo>
                    <a:pt x="461" y="745"/>
                  </a:lnTo>
                  <a:lnTo>
                    <a:pt x="932" y="695"/>
                  </a:lnTo>
                  <a:lnTo>
                    <a:pt x="842" y="455"/>
                  </a:lnTo>
                  <a:lnTo>
                    <a:pt x="376" y="490"/>
                  </a:lnTo>
                  <a:lnTo>
                    <a:pt x="336" y="341"/>
                  </a:lnTo>
                  <a:lnTo>
                    <a:pt x="807" y="304"/>
                  </a:lnTo>
                  <a:lnTo>
                    <a:pt x="734" y="109"/>
                  </a:lnTo>
                  <a:lnTo>
                    <a:pt x="306" y="149"/>
                  </a:lnTo>
                  <a:lnTo>
                    <a:pt x="0" y="0"/>
                  </a:lnTo>
                  <a:lnTo>
                    <a:pt x="246" y="1234"/>
                  </a:lnTo>
                  <a:lnTo>
                    <a:pt x="481" y="1203"/>
                  </a:lnTo>
                  <a:lnTo>
                    <a:pt x="1128" y="10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4B60C8D6-61B7-4242-80E1-55D8E984EB2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486525" y="2957513"/>
              <a:ext cx="287338" cy="107950"/>
            </a:xfrm>
            <a:custGeom>
              <a:avLst/>
              <a:gdLst>
                <a:gd name="T0" fmla="*/ 794 w 794"/>
                <a:gd name="T1" fmla="*/ 219 h 299"/>
                <a:gd name="T2" fmla="*/ 692 w 794"/>
                <a:gd name="T3" fmla="*/ 0 h 299"/>
                <a:gd name="T4" fmla="*/ 0 w 794"/>
                <a:gd name="T5" fmla="*/ 60 h 299"/>
                <a:gd name="T6" fmla="*/ 96 w 794"/>
                <a:gd name="T7" fmla="*/ 299 h 299"/>
                <a:gd name="T8" fmla="*/ 794 w 794"/>
                <a:gd name="T9" fmla="*/ 21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4" h="299">
                  <a:moveTo>
                    <a:pt x="794" y="219"/>
                  </a:moveTo>
                  <a:lnTo>
                    <a:pt x="692" y="0"/>
                  </a:lnTo>
                  <a:lnTo>
                    <a:pt x="0" y="60"/>
                  </a:lnTo>
                  <a:lnTo>
                    <a:pt x="96" y="299"/>
                  </a:lnTo>
                  <a:lnTo>
                    <a:pt x="794" y="2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6481F57E-2774-4121-B5FA-FFDDDE5C390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845050" y="3448050"/>
              <a:ext cx="438150" cy="428625"/>
            </a:xfrm>
            <a:custGeom>
              <a:avLst/>
              <a:gdLst>
                <a:gd name="T0" fmla="*/ 732 w 1216"/>
                <a:gd name="T1" fmla="*/ 66 h 1184"/>
                <a:gd name="T2" fmla="*/ 506 w 1216"/>
                <a:gd name="T3" fmla="*/ 413 h 1184"/>
                <a:gd name="T4" fmla="*/ 439 w 1216"/>
                <a:gd name="T5" fmla="*/ 107 h 1184"/>
                <a:gd name="T6" fmla="*/ 0 w 1216"/>
                <a:gd name="T7" fmla="*/ 167 h 1184"/>
                <a:gd name="T8" fmla="*/ 210 w 1216"/>
                <a:gd name="T9" fmla="*/ 670 h 1184"/>
                <a:gd name="T10" fmla="*/ 96 w 1216"/>
                <a:gd name="T11" fmla="*/ 1140 h 1184"/>
                <a:gd name="T12" fmla="*/ 636 w 1216"/>
                <a:gd name="T13" fmla="*/ 1184 h 1184"/>
                <a:gd name="T14" fmla="*/ 751 w 1216"/>
                <a:gd name="T15" fmla="*/ 665 h 1184"/>
                <a:gd name="T16" fmla="*/ 1216 w 1216"/>
                <a:gd name="T17" fmla="*/ 0 h 1184"/>
                <a:gd name="T18" fmla="*/ 732 w 1216"/>
                <a:gd name="T19" fmla="*/ 66 h 1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6" h="1184">
                  <a:moveTo>
                    <a:pt x="732" y="66"/>
                  </a:moveTo>
                  <a:lnTo>
                    <a:pt x="506" y="413"/>
                  </a:lnTo>
                  <a:lnTo>
                    <a:pt x="439" y="107"/>
                  </a:lnTo>
                  <a:lnTo>
                    <a:pt x="0" y="167"/>
                  </a:lnTo>
                  <a:lnTo>
                    <a:pt x="210" y="670"/>
                  </a:lnTo>
                  <a:lnTo>
                    <a:pt x="96" y="1140"/>
                  </a:lnTo>
                  <a:lnTo>
                    <a:pt x="636" y="1184"/>
                  </a:lnTo>
                  <a:lnTo>
                    <a:pt x="751" y="665"/>
                  </a:lnTo>
                  <a:lnTo>
                    <a:pt x="1216" y="0"/>
                  </a:lnTo>
                  <a:lnTo>
                    <a:pt x="732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67E4EE55-9E7D-4902-B191-D780CD6C7B8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278438" y="3422650"/>
              <a:ext cx="396875" cy="503237"/>
            </a:xfrm>
            <a:custGeom>
              <a:avLst/>
              <a:gdLst>
                <a:gd name="T0" fmla="*/ 540 w 1100"/>
                <a:gd name="T1" fmla="*/ 957 h 1392"/>
                <a:gd name="T2" fmla="*/ 523 w 1100"/>
                <a:gd name="T3" fmla="*/ 0 h 1392"/>
                <a:gd name="T4" fmla="*/ 65 w 1100"/>
                <a:gd name="T5" fmla="*/ 63 h 1392"/>
                <a:gd name="T6" fmla="*/ 0 w 1100"/>
                <a:gd name="T7" fmla="*/ 1302 h 1392"/>
                <a:gd name="T8" fmla="*/ 1100 w 1100"/>
                <a:gd name="T9" fmla="*/ 1392 h 1392"/>
                <a:gd name="T10" fmla="*/ 1056 w 1100"/>
                <a:gd name="T11" fmla="*/ 962 h 1392"/>
                <a:gd name="T12" fmla="*/ 540 w 1100"/>
                <a:gd name="T13" fmla="*/ 957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0" h="1392">
                  <a:moveTo>
                    <a:pt x="540" y="957"/>
                  </a:moveTo>
                  <a:lnTo>
                    <a:pt x="523" y="0"/>
                  </a:lnTo>
                  <a:lnTo>
                    <a:pt x="65" y="63"/>
                  </a:lnTo>
                  <a:lnTo>
                    <a:pt x="0" y="1302"/>
                  </a:lnTo>
                  <a:lnTo>
                    <a:pt x="1100" y="1392"/>
                  </a:lnTo>
                  <a:lnTo>
                    <a:pt x="1056" y="962"/>
                  </a:lnTo>
                  <a:lnTo>
                    <a:pt x="540" y="9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BAE31D34-3259-4B6A-AE9A-7DFB31A7FD3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649913" y="3375025"/>
              <a:ext cx="265113" cy="571500"/>
            </a:xfrm>
            <a:custGeom>
              <a:avLst/>
              <a:gdLst>
                <a:gd name="T0" fmla="*/ 0 w 733"/>
                <a:gd name="T1" fmla="*/ 63 h 1578"/>
                <a:gd name="T2" fmla="*/ 175 w 733"/>
                <a:gd name="T3" fmla="*/ 1532 h 1578"/>
                <a:gd name="T4" fmla="*/ 733 w 733"/>
                <a:gd name="T5" fmla="*/ 1578 h 1578"/>
                <a:gd name="T6" fmla="*/ 455 w 733"/>
                <a:gd name="T7" fmla="*/ 0 h 1578"/>
                <a:gd name="T8" fmla="*/ 0 w 733"/>
                <a:gd name="T9" fmla="*/ 63 h 1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3" h="1578">
                  <a:moveTo>
                    <a:pt x="0" y="63"/>
                  </a:moveTo>
                  <a:lnTo>
                    <a:pt x="175" y="1532"/>
                  </a:lnTo>
                  <a:lnTo>
                    <a:pt x="733" y="1578"/>
                  </a:lnTo>
                  <a:lnTo>
                    <a:pt x="455" y="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33474213-6992-43F2-BC4F-3BC493EAB398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870575" y="3322638"/>
              <a:ext cx="474663" cy="660400"/>
            </a:xfrm>
            <a:custGeom>
              <a:avLst/>
              <a:gdLst>
                <a:gd name="T0" fmla="*/ 458 w 1315"/>
                <a:gd name="T1" fmla="*/ 26 h 1825"/>
                <a:gd name="T2" fmla="*/ 20 w 1315"/>
                <a:gd name="T3" fmla="*/ 517 h 1825"/>
                <a:gd name="T4" fmla="*/ 184 w 1315"/>
                <a:gd name="T5" fmla="*/ 1381 h 1825"/>
                <a:gd name="T6" fmla="*/ 827 w 1315"/>
                <a:gd name="T7" fmla="*/ 1813 h 1825"/>
                <a:gd name="T8" fmla="*/ 1304 w 1315"/>
                <a:gd name="T9" fmla="*/ 1398 h 1825"/>
                <a:gd name="T10" fmla="*/ 1068 w 1315"/>
                <a:gd name="T11" fmla="*/ 402 h 1825"/>
                <a:gd name="T12" fmla="*/ 458 w 1315"/>
                <a:gd name="T13" fmla="*/ 26 h 1825"/>
                <a:gd name="T14" fmla="*/ 596 w 1315"/>
                <a:gd name="T15" fmla="*/ 1285 h 1825"/>
                <a:gd name="T16" fmla="*/ 450 w 1315"/>
                <a:gd name="T17" fmla="*/ 640 h 1825"/>
                <a:gd name="T18" fmla="*/ 520 w 1315"/>
                <a:gd name="T19" fmla="*/ 408 h 1825"/>
                <a:gd name="T20" fmla="*/ 695 w 1315"/>
                <a:gd name="T21" fmla="*/ 680 h 1825"/>
                <a:gd name="T22" fmla="*/ 826 w 1315"/>
                <a:gd name="T23" fmla="*/ 1254 h 1825"/>
                <a:gd name="T24" fmla="*/ 747 w 1315"/>
                <a:gd name="T25" fmla="*/ 1473 h 1825"/>
                <a:gd name="T26" fmla="*/ 596 w 1315"/>
                <a:gd name="T27" fmla="*/ 1285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15" h="1825">
                  <a:moveTo>
                    <a:pt x="458" y="26"/>
                  </a:moveTo>
                  <a:cubicBezTo>
                    <a:pt x="114" y="64"/>
                    <a:pt x="0" y="324"/>
                    <a:pt x="20" y="517"/>
                  </a:cubicBezTo>
                  <a:cubicBezTo>
                    <a:pt x="42" y="718"/>
                    <a:pt x="102" y="1090"/>
                    <a:pt x="184" y="1381"/>
                  </a:cubicBezTo>
                  <a:cubicBezTo>
                    <a:pt x="266" y="1672"/>
                    <a:pt x="516" y="1802"/>
                    <a:pt x="827" y="1813"/>
                  </a:cubicBezTo>
                  <a:cubicBezTo>
                    <a:pt x="1158" y="1825"/>
                    <a:pt x="1315" y="1597"/>
                    <a:pt x="1304" y="1398"/>
                  </a:cubicBezTo>
                  <a:cubicBezTo>
                    <a:pt x="1292" y="1178"/>
                    <a:pt x="1182" y="699"/>
                    <a:pt x="1068" y="402"/>
                  </a:cubicBezTo>
                  <a:cubicBezTo>
                    <a:pt x="953" y="105"/>
                    <a:pt x="693" y="0"/>
                    <a:pt x="458" y="26"/>
                  </a:cubicBezTo>
                  <a:close/>
                  <a:moveTo>
                    <a:pt x="596" y="1285"/>
                  </a:moveTo>
                  <a:cubicBezTo>
                    <a:pt x="568" y="1191"/>
                    <a:pt x="460" y="735"/>
                    <a:pt x="450" y="640"/>
                  </a:cubicBezTo>
                  <a:cubicBezTo>
                    <a:pt x="439" y="544"/>
                    <a:pt x="403" y="417"/>
                    <a:pt x="520" y="408"/>
                  </a:cubicBezTo>
                  <a:cubicBezTo>
                    <a:pt x="626" y="400"/>
                    <a:pt x="660" y="550"/>
                    <a:pt x="695" y="680"/>
                  </a:cubicBezTo>
                  <a:cubicBezTo>
                    <a:pt x="729" y="810"/>
                    <a:pt x="808" y="1135"/>
                    <a:pt x="826" y="1254"/>
                  </a:cubicBezTo>
                  <a:cubicBezTo>
                    <a:pt x="843" y="1373"/>
                    <a:pt x="834" y="1465"/>
                    <a:pt x="747" y="1473"/>
                  </a:cubicBezTo>
                  <a:cubicBezTo>
                    <a:pt x="661" y="1481"/>
                    <a:pt x="625" y="1379"/>
                    <a:pt x="596" y="12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DF87EFBB-C209-412B-B0D1-D887D00F7D3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578600" y="3225800"/>
              <a:ext cx="358775" cy="552450"/>
            </a:xfrm>
            <a:custGeom>
              <a:avLst/>
              <a:gdLst>
                <a:gd name="T0" fmla="*/ 0 w 992"/>
                <a:gd name="T1" fmla="*/ 51 h 1527"/>
                <a:gd name="T2" fmla="*/ 667 w 992"/>
                <a:gd name="T3" fmla="*/ 1527 h 1527"/>
                <a:gd name="T4" fmla="*/ 992 w 992"/>
                <a:gd name="T5" fmla="*/ 1284 h 1527"/>
                <a:gd name="T6" fmla="*/ 217 w 992"/>
                <a:gd name="T7" fmla="*/ 0 h 1527"/>
                <a:gd name="T8" fmla="*/ 0 w 992"/>
                <a:gd name="T9" fmla="*/ 51 h 1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2" h="1527">
                  <a:moveTo>
                    <a:pt x="0" y="51"/>
                  </a:moveTo>
                  <a:lnTo>
                    <a:pt x="667" y="1527"/>
                  </a:lnTo>
                  <a:lnTo>
                    <a:pt x="992" y="1284"/>
                  </a:lnTo>
                  <a:lnTo>
                    <a:pt x="217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E9DE2558-74A3-4ACE-B591-B5A52B128311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651625" y="3167063"/>
              <a:ext cx="482600" cy="528637"/>
            </a:xfrm>
            <a:custGeom>
              <a:avLst/>
              <a:gdLst>
                <a:gd name="T0" fmla="*/ 426 w 1339"/>
                <a:gd name="T1" fmla="*/ 331 h 1460"/>
                <a:gd name="T2" fmla="*/ 440 w 1339"/>
                <a:gd name="T3" fmla="*/ 270 h 1460"/>
                <a:gd name="T4" fmla="*/ 546 w 1339"/>
                <a:gd name="T5" fmla="*/ 333 h 1460"/>
                <a:gd name="T6" fmla="*/ 568 w 1339"/>
                <a:gd name="T7" fmla="*/ 362 h 1460"/>
                <a:gd name="T8" fmla="*/ 760 w 1339"/>
                <a:gd name="T9" fmla="*/ 291 h 1460"/>
                <a:gd name="T10" fmla="*/ 236 w 1339"/>
                <a:gd name="T11" fmla="*/ 84 h 1460"/>
                <a:gd name="T12" fmla="*/ 342 w 1339"/>
                <a:gd name="T13" fmla="*/ 545 h 1460"/>
                <a:gd name="T14" fmla="*/ 674 w 1339"/>
                <a:gd name="T15" fmla="*/ 700 h 1460"/>
                <a:gd name="T16" fmla="*/ 985 w 1339"/>
                <a:gd name="T17" fmla="*/ 872 h 1460"/>
                <a:gd name="T18" fmla="*/ 908 w 1339"/>
                <a:gd name="T19" fmla="*/ 949 h 1460"/>
                <a:gd name="T20" fmla="*/ 813 w 1339"/>
                <a:gd name="T21" fmla="*/ 844 h 1460"/>
                <a:gd name="T22" fmla="*/ 581 w 1339"/>
                <a:gd name="T23" fmla="*/ 981 h 1460"/>
                <a:gd name="T24" fmla="*/ 1186 w 1339"/>
                <a:gd name="T25" fmla="*/ 1177 h 1460"/>
                <a:gd name="T26" fmla="*/ 1180 w 1339"/>
                <a:gd name="T27" fmla="*/ 695 h 1460"/>
                <a:gd name="T28" fmla="*/ 720 w 1339"/>
                <a:gd name="T29" fmla="*/ 460 h 1460"/>
                <a:gd name="T30" fmla="*/ 426 w 1339"/>
                <a:gd name="T31" fmla="*/ 33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39" h="1460">
                  <a:moveTo>
                    <a:pt x="426" y="331"/>
                  </a:moveTo>
                  <a:cubicBezTo>
                    <a:pt x="398" y="291"/>
                    <a:pt x="414" y="273"/>
                    <a:pt x="440" y="270"/>
                  </a:cubicBezTo>
                  <a:cubicBezTo>
                    <a:pt x="472" y="267"/>
                    <a:pt x="511" y="293"/>
                    <a:pt x="546" y="333"/>
                  </a:cubicBezTo>
                  <a:cubicBezTo>
                    <a:pt x="556" y="344"/>
                    <a:pt x="568" y="362"/>
                    <a:pt x="568" y="362"/>
                  </a:cubicBezTo>
                  <a:lnTo>
                    <a:pt x="760" y="291"/>
                  </a:lnTo>
                  <a:cubicBezTo>
                    <a:pt x="740" y="256"/>
                    <a:pt x="510" y="0"/>
                    <a:pt x="236" y="84"/>
                  </a:cubicBezTo>
                  <a:cubicBezTo>
                    <a:pt x="0" y="156"/>
                    <a:pt x="250" y="472"/>
                    <a:pt x="342" y="545"/>
                  </a:cubicBezTo>
                  <a:cubicBezTo>
                    <a:pt x="406" y="597"/>
                    <a:pt x="496" y="649"/>
                    <a:pt x="674" y="700"/>
                  </a:cubicBezTo>
                  <a:cubicBezTo>
                    <a:pt x="852" y="751"/>
                    <a:pt x="956" y="766"/>
                    <a:pt x="985" y="872"/>
                  </a:cubicBezTo>
                  <a:cubicBezTo>
                    <a:pt x="1001" y="932"/>
                    <a:pt x="943" y="963"/>
                    <a:pt x="908" y="949"/>
                  </a:cubicBezTo>
                  <a:cubicBezTo>
                    <a:pt x="851" y="925"/>
                    <a:pt x="813" y="844"/>
                    <a:pt x="813" y="844"/>
                  </a:cubicBezTo>
                  <a:lnTo>
                    <a:pt x="581" y="981"/>
                  </a:lnTo>
                  <a:cubicBezTo>
                    <a:pt x="581" y="981"/>
                    <a:pt x="808" y="1460"/>
                    <a:pt x="1186" y="1177"/>
                  </a:cubicBezTo>
                  <a:cubicBezTo>
                    <a:pt x="1337" y="1064"/>
                    <a:pt x="1339" y="867"/>
                    <a:pt x="1180" y="695"/>
                  </a:cubicBezTo>
                  <a:cubicBezTo>
                    <a:pt x="1035" y="537"/>
                    <a:pt x="790" y="478"/>
                    <a:pt x="720" y="460"/>
                  </a:cubicBezTo>
                  <a:cubicBezTo>
                    <a:pt x="667" y="447"/>
                    <a:pt x="476" y="402"/>
                    <a:pt x="426" y="3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0A531544-FC4F-498E-94D6-5E7A3366902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859588" y="3138488"/>
              <a:ext cx="398463" cy="363537"/>
            </a:xfrm>
            <a:custGeom>
              <a:avLst/>
              <a:gdLst>
                <a:gd name="T0" fmla="*/ 622 w 1107"/>
                <a:gd name="T1" fmla="*/ 173 h 1000"/>
                <a:gd name="T2" fmla="*/ 451 w 1107"/>
                <a:gd name="T3" fmla="*/ 0 h 1000"/>
                <a:gd name="T4" fmla="*/ 0 w 1107"/>
                <a:gd name="T5" fmla="*/ 106 h 1000"/>
                <a:gd name="T6" fmla="*/ 190 w 1107"/>
                <a:gd name="T7" fmla="*/ 325 h 1000"/>
                <a:gd name="T8" fmla="*/ 314 w 1107"/>
                <a:gd name="T9" fmla="*/ 283 h 1000"/>
                <a:gd name="T10" fmla="*/ 913 w 1107"/>
                <a:gd name="T11" fmla="*/ 1000 h 1000"/>
                <a:gd name="T12" fmla="*/ 1107 w 1107"/>
                <a:gd name="T13" fmla="*/ 854 h 1000"/>
                <a:gd name="T14" fmla="*/ 503 w 1107"/>
                <a:gd name="T15" fmla="*/ 216 h 1000"/>
                <a:gd name="T16" fmla="*/ 622 w 1107"/>
                <a:gd name="T17" fmla="*/ 173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7" h="1000">
                  <a:moveTo>
                    <a:pt x="622" y="173"/>
                  </a:moveTo>
                  <a:lnTo>
                    <a:pt x="451" y="0"/>
                  </a:lnTo>
                  <a:lnTo>
                    <a:pt x="0" y="106"/>
                  </a:lnTo>
                  <a:lnTo>
                    <a:pt x="190" y="325"/>
                  </a:lnTo>
                  <a:lnTo>
                    <a:pt x="314" y="283"/>
                  </a:lnTo>
                  <a:lnTo>
                    <a:pt x="913" y="1000"/>
                  </a:lnTo>
                  <a:lnTo>
                    <a:pt x="1107" y="854"/>
                  </a:lnTo>
                  <a:lnTo>
                    <a:pt x="503" y="216"/>
                  </a:lnTo>
                  <a:lnTo>
                    <a:pt x="622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D67A009E-1C07-4471-9B07-E2F93AE5A9CA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054850" y="3089275"/>
              <a:ext cx="368300" cy="315912"/>
            </a:xfrm>
            <a:custGeom>
              <a:avLst/>
              <a:gdLst>
                <a:gd name="T0" fmla="*/ 889 w 1022"/>
                <a:gd name="T1" fmla="*/ 456 h 873"/>
                <a:gd name="T2" fmla="*/ 558 w 1022"/>
                <a:gd name="T3" fmla="*/ 139 h 873"/>
                <a:gd name="T4" fmla="*/ 154 w 1022"/>
                <a:gd name="T5" fmla="*/ 68 h 873"/>
                <a:gd name="T6" fmla="*/ 161 w 1022"/>
                <a:gd name="T7" fmla="*/ 385 h 873"/>
                <a:gd name="T8" fmla="*/ 507 w 1022"/>
                <a:gd name="T9" fmla="*/ 736 h 873"/>
                <a:gd name="T10" fmla="*/ 883 w 1022"/>
                <a:gd name="T11" fmla="*/ 766 h 873"/>
                <a:gd name="T12" fmla="*/ 889 w 1022"/>
                <a:gd name="T13" fmla="*/ 456 h 873"/>
                <a:gd name="T14" fmla="*/ 620 w 1022"/>
                <a:gd name="T15" fmla="*/ 570 h 873"/>
                <a:gd name="T16" fmla="*/ 347 w 1022"/>
                <a:gd name="T17" fmla="*/ 300 h 873"/>
                <a:gd name="T18" fmla="*/ 321 w 1022"/>
                <a:gd name="T19" fmla="*/ 202 h 873"/>
                <a:gd name="T20" fmla="*/ 441 w 1022"/>
                <a:gd name="T21" fmla="*/ 259 h 873"/>
                <a:gd name="T22" fmla="*/ 699 w 1022"/>
                <a:gd name="T23" fmla="*/ 513 h 873"/>
                <a:gd name="T24" fmla="*/ 729 w 1022"/>
                <a:gd name="T25" fmla="*/ 605 h 873"/>
                <a:gd name="T26" fmla="*/ 620 w 1022"/>
                <a:gd name="T27" fmla="*/ 570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2" h="873">
                  <a:moveTo>
                    <a:pt x="889" y="456"/>
                  </a:moveTo>
                  <a:cubicBezTo>
                    <a:pt x="827" y="376"/>
                    <a:pt x="630" y="193"/>
                    <a:pt x="558" y="139"/>
                  </a:cubicBezTo>
                  <a:cubicBezTo>
                    <a:pt x="486" y="85"/>
                    <a:pt x="324" y="0"/>
                    <a:pt x="154" y="68"/>
                  </a:cubicBezTo>
                  <a:cubicBezTo>
                    <a:pt x="65" y="103"/>
                    <a:pt x="0" y="213"/>
                    <a:pt x="161" y="385"/>
                  </a:cubicBezTo>
                  <a:cubicBezTo>
                    <a:pt x="323" y="557"/>
                    <a:pt x="432" y="674"/>
                    <a:pt x="507" y="736"/>
                  </a:cubicBezTo>
                  <a:cubicBezTo>
                    <a:pt x="582" y="798"/>
                    <a:pt x="744" y="873"/>
                    <a:pt x="883" y="766"/>
                  </a:cubicBezTo>
                  <a:cubicBezTo>
                    <a:pt x="1022" y="658"/>
                    <a:pt x="952" y="537"/>
                    <a:pt x="889" y="456"/>
                  </a:cubicBezTo>
                  <a:close/>
                  <a:moveTo>
                    <a:pt x="620" y="570"/>
                  </a:moveTo>
                  <a:cubicBezTo>
                    <a:pt x="587" y="543"/>
                    <a:pt x="376" y="331"/>
                    <a:pt x="347" y="300"/>
                  </a:cubicBezTo>
                  <a:cubicBezTo>
                    <a:pt x="319" y="269"/>
                    <a:pt x="280" y="218"/>
                    <a:pt x="321" y="202"/>
                  </a:cubicBezTo>
                  <a:cubicBezTo>
                    <a:pt x="363" y="186"/>
                    <a:pt x="415" y="234"/>
                    <a:pt x="441" y="259"/>
                  </a:cubicBezTo>
                  <a:cubicBezTo>
                    <a:pt x="466" y="284"/>
                    <a:pt x="679" y="492"/>
                    <a:pt x="699" y="513"/>
                  </a:cubicBezTo>
                  <a:cubicBezTo>
                    <a:pt x="719" y="535"/>
                    <a:pt x="760" y="584"/>
                    <a:pt x="729" y="605"/>
                  </a:cubicBezTo>
                  <a:cubicBezTo>
                    <a:pt x="699" y="626"/>
                    <a:pt x="653" y="597"/>
                    <a:pt x="620" y="5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5B92A854-FDE7-4301-94F5-445EF32A3B16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257925" y="3243263"/>
              <a:ext cx="460375" cy="752475"/>
            </a:xfrm>
            <a:custGeom>
              <a:avLst/>
              <a:gdLst>
                <a:gd name="T0" fmla="*/ 415 w 1275"/>
                <a:gd name="T1" fmla="*/ 113 h 2079"/>
                <a:gd name="T2" fmla="*/ 185 w 1275"/>
                <a:gd name="T3" fmla="*/ 167 h 2079"/>
                <a:gd name="T4" fmla="*/ 0 w 1275"/>
                <a:gd name="T5" fmla="*/ 193 h 2079"/>
                <a:gd name="T6" fmla="*/ 520 w 1275"/>
                <a:gd name="T7" fmla="*/ 2060 h 2079"/>
                <a:gd name="T8" fmla="*/ 754 w 1275"/>
                <a:gd name="T9" fmla="*/ 2079 h 2079"/>
                <a:gd name="T10" fmla="*/ 981 w 1275"/>
                <a:gd name="T11" fmla="*/ 1910 h 2079"/>
                <a:gd name="T12" fmla="*/ 794 w 1275"/>
                <a:gd name="T13" fmla="*/ 1327 h 2079"/>
                <a:gd name="T14" fmla="*/ 1026 w 1275"/>
                <a:gd name="T15" fmla="*/ 474 h 2079"/>
                <a:gd name="T16" fmla="*/ 415 w 1275"/>
                <a:gd name="T17" fmla="*/ 113 h 2079"/>
                <a:gd name="T18" fmla="*/ 667 w 1275"/>
                <a:gd name="T19" fmla="*/ 929 h 2079"/>
                <a:gd name="T20" fmla="*/ 509 w 1275"/>
                <a:gd name="T21" fmla="*/ 438 h 2079"/>
                <a:gd name="T22" fmla="*/ 577 w 1275"/>
                <a:gd name="T23" fmla="*/ 417 h 2079"/>
                <a:gd name="T24" fmla="*/ 636 w 1275"/>
                <a:gd name="T25" fmla="*/ 432 h 2079"/>
                <a:gd name="T26" fmla="*/ 805 w 1275"/>
                <a:gd name="T27" fmla="*/ 796 h 2079"/>
                <a:gd name="T28" fmla="*/ 753 w 1275"/>
                <a:gd name="T29" fmla="*/ 893 h 2079"/>
                <a:gd name="T30" fmla="*/ 667 w 1275"/>
                <a:gd name="T31" fmla="*/ 929 h 2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5" h="2079">
                  <a:moveTo>
                    <a:pt x="415" y="113"/>
                  </a:moveTo>
                  <a:cubicBezTo>
                    <a:pt x="356" y="126"/>
                    <a:pt x="185" y="167"/>
                    <a:pt x="185" y="167"/>
                  </a:cubicBezTo>
                  <a:lnTo>
                    <a:pt x="0" y="193"/>
                  </a:lnTo>
                  <a:lnTo>
                    <a:pt x="520" y="2060"/>
                  </a:lnTo>
                  <a:lnTo>
                    <a:pt x="754" y="2079"/>
                  </a:lnTo>
                  <a:lnTo>
                    <a:pt x="981" y="1910"/>
                  </a:lnTo>
                  <a:lnTo>
                    <a:pt x="794" y="1327"/>
                  </a:lnTo>
                  <a:cubicBezTo>
                    <a:pt x="1071" y="1180"/>
                    <a:pt x="1275" y="1021"/>
                    <a:pt x="1026" y="474"/>
                  </a:cubicBezTo>
                  <a:cubicBezTo>
                    <a:pt x="811" y="0"/>
                    <a:pt x="474" y="100"/>
                    <a:pt x="415" y="113"/>
                  </a:cubicBezTo>
                  <a:close/>
                  <a:moveTo>
                    <a:pt x="667" y="929"/>
                  </a:moveTo>
                  <a:lnTo>
                    <a:pt x="509" y="438"/>
                  </a:lnTo>
                  <a:cubicBezTo>
                    <a:pt x="509" y="438"/>
                    <a:pt x="547" y="423"/>
                    <a:pt x="577" y="417"/>
                  </a:cubicBezTo>
                  <a:cubicBezTo>
                    <a:pt x="595" y="413"/>
                    <a:pt x="612" y="418"/>
                    <a:pt x="636" y="432"/>
                  </a:cubicBezTo>
                  <a:cubicBezTo>
                    <a:pt x="702" y="471"/>
                    <a:pt x="800" y="684"/>
                    <a:pt x="805" y="796"/>
                  </a:cubicBezTo>
                  <a:cubicBezTo>
                    <a:pt x="807" y="849"/>
                    <a:pt x="785" y="877"/>
                    <a:pt x="753" y="893"/>
                  </a:cubicBezTo>
                  <a:cubicBezTo>
                    <a:pt x="714" y="911"/>
                    <a:pt x="667" y="929"/>
                    <a:pt x="667" y="9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282072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51515-5893-4CDA-B4C4-67D1EEE28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73" y="1735200"/>
            <a:ext cx="10764000" cy="439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1CA47-84B3-471F-B607-33C844EAE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00.00.2020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565FF-867B-448F-B3C3-C7F6FB7A0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B04C7-2FA5-43DD-A0AF-338C2332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85206-BC74-4364-A746-71245B86932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9437DC4-2D38-4E30-94FA-5AD8DDE04E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10" name="Freeform 21">
            <a:extLst>
              <a:ext uri="{FF2B5EF4-FFF2-40B4-BE49-F238E27FC236}">
                <a16:creationId xmlns:a16="http://schemas.microsoft.com/office/drawing/2014/main" id="{065B9EF1-3C19-4571-822D-E0590516E9F2}"/>
              </a:ext>
            </a:extLst>
          </p:cNvPr>
          <p:cNvSpPr>
            <a:spLocks/>
          </p:cNvSpPr>
          <p:nvPr userDrawn="1"/>
        </p:nvSpPr>
        <p:spPr bwMode="black">
          <a:xfrm>
            <a:off x="364695" y="6374765"/>
            <a:ext cx="176642" cy="176642"/>
          </a:xfrm>
          <a:custGeom>
            <a:avLst/>
            <a:gdLst>
              <a:gd name="T0" fmla="*/ 762 w 1524"/>
              <a:gd name="T1" fmla="*/ 424 h 1524"/>
              <a:gd name="T2" fmla="*/ 338 w 1524"/>
              <a:gd name="T3" fmla="*/ 0 h 1524"/>
              <a:gd name="T4" fmla="*/ 0 w 1524"/>
              <a:gd name="T5" fmla="*/ 337 h 1524"/>
              <a:gd name="T6" fmla="*/ 424 w 1524"/>
              <a:gd name="T7" fmla="*/ 762 h 1524"/>
              <a:gd name="T8" fmla="*/ 0 w 1524"/>
              <a:gd name="T9" fmla="*/ 1186 h 1524"/>
              <a:gd name="T10" fmla="*/ 338 w 1524"/>
              <a:gd name="T11" fmla="*/ 1524 h 1524"/>
              <a:gd name="T12" fmla="*/ 762 w 1524"/>
              <a:gd name="T13" fmla="*/ 1099 h 1524"/>
              <a:gd name="T14" fmla="*/ 1186 w 1524"/>
              <a:gd name="T15" fmla="*/ 1524 h 1524"/>
              <a:gd name="T16" fmla="*/ 1524 w 1524"/>
              <a:gd name="T17" fmla="*/ 1186 h 1524"/>
              <a:gd name="T18" fmla="*/ 1100 w 1524"/>
              <a:gd name="T19" fmla="*/ 762 h 1524"/>
              <a:gd name="T20" fmla="*/ 1524 w 1524"/>
              <a:gd name="T21" fmla="*/ 337 h 1524"/>
              <a:gd name="T22" fmla="*/ 1186 w 1524"/>
              <a:gd name="T23" fmla="*/ 0 h 1524"/>
              <a:gd name="T24" fmla="*/ 762 w 1524"/>
              <a:gd name="T25" fmla="*/ 424 h 1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24" h="1524">
                <a:moveTo>
                  <a:pt x="762" y="424"/>
                </a:moveTo>
                <a:lnTo>
                  <a:pt x="338" y="0"/>
                </a:lnTo>
                <a:lnTo>
                  <a:pt x="0" y="337"/>
                </a:lnTo>
                <a:lnTo>
                  <a:pt x="424" y="762"/>
                </a:lnTo>
                <a:lnTo>
                  <a:pt x="0" y="1186"/>
                </a:lnTo>
                <a:lnTo>
                  <a:pt x="338" y="1524"/>
                </a:lnTo>
                <a:lnTo>
                  <a:pt x="762" y="1099"/>
                </a:lnTo>
                <a:lnTo>
                  <a:pt x="1186" y="1524"/>
                </a:lnTo>
                <a:lnTo>
                  <a:pt x="1524" y="1186"/>
                </a:lnTo>
                <a:lnTo>
                  <a:pt x="1100" y="762"/>
                </a:lnTo>
                <a:lnTo>
                  <a:pt x="1524" y="337"/>
                </a:lnTo>
                <a:lnTo>
                  <a:pt x="1186" y="0"/>
                </a:lnTo>
                <a:lnTo>
                  <a:pt x="762" y="4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0E95FB48-F1AF-440D-A1D5-98B8E0350896}"/>
              </a:ext>
            </a:extLst>
          </p:cNvPr>
          <p:cNvSpPr/>
          <p:nvPr userDrawn="1"/>
        </p:nvSpPr>
        <p:spPr>
          <a:xfrm>
            <a:off x="1077527" y="715002"/>
            <a:ext cx="2865600" cy="82800"/>
          </a:xfrm>
          <a:prstGeom prst="rect">
            <a:avLst/>
          </a:prstGeom>
          <a:solidFill>
            <a:srgbClr val="FF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9725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>
          <a:xfrm>
            <a:off x="1077527" y="949934"/>
            <a:ext cx="4298393" cy="1861209"/>
          </a:xfrm>
        </p:spPr>
        <p:txBody>
          <a:bodyPr anchor="t" anchorCtr="0"/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9" name="Päivämäärän paikkamerkki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00.00.2020</a:t>
            </a:r>
            <a:endParaRPr lang="fi-FI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Dian numeron paikkamerkki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2DF2-BF4D-4F6E-8A6A-C7A73C01BAA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DD817A-E72F-4747-A90E-017F5B90B8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55026" y="658191"/>
            <a:ext cx="5574017" cy="536319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84201635-F428-44E7-A0AF-01F411A1AB4D}"/>
              </a:ext>
            </a:extLst>
          </p:cNvPr>
          <p:cNvSpPr/>
          <p:nvPr userDrawn="1"/>
        </p:nvSpPr>
        <p:spPr>
          <a:xfrm>
            <a:off x="1077527" y="715002"/>
            <a:ext cx="2865600" cy="82800"/>
          </a:xfrm>
          <a:prstGeom prst="rect">
            <a:avLst/>
          </a:prstGeom>
          <a:solidFill>
            <a:srgbClr val="FF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21">
            <a:extLst>
              <a:ext uri="{FF2B5EF4-FFF2-40B4-BE49-F238E27FC236}">
                <a16:creationId xmlns:a16="http://schemas.microsoft.com/office/drawing/2014/main" id="{1429E690-0212-4B2C-85B9-B094292D98FE}"/>
              </a:ext>
            </a:extLst>
          </p:cNvPr>
          <p:cNvSpPr>
            <a:spLocks/>
          </p:cNvSpPr>
          <p:nvPr userDrawn="1"/>
        </p:nvSpPr>
        <p:spPr bwMode="black">
          <a:xfrm>
            <a:off x="364695" y="6374765"/>
            <a:ext cx="176642" cy="176642"/>
          </a:xfrm>
          <a:custGeom>
            <a:avLst/>
            <a:gdLst>
              <a:gd name="T0" fmla="*/ 762 w 1524"/>
              <a:gd name="T1" fmla="*/ 424 h 1524"/>
              <a:gd name="T2" fmla="*/ 338 w 1524"/>
              <a:gd name="T3" fmla="*/ 0 h 1524"/>
              <a:gd name="T4" fmla="*/ 0 w 1524"/>
              <a:gd name="T5" fmla="*/ 337 h 1524"/>
              <a:gd name="T6" fmla="*/ 424 w 1524"/>
              <a:gd name="T7" fmla="*/ 762 h 1524"/>
              <a:gd name="T8" fmla="*/ 0 w 1524"/>
              <a:gd name="T9" fmla="*/ 1186 h 1524"/>
              <a:gd name="T10" fmla="*/ 338 w 1524"/>
              <a:gd name="T11" fmla="*/ 1524 h 1524"/>
              <a:gd name="T12" fmla="*/ 762 w 1524"/>
              <a:gd name="T13" fmla="*/ 1099 h 1524"/>
              <a:gd name="T14" fmla="*/ 1186 w 1524"/>
              <a:gd name="T15" fmla="*/ 1524 h 1524"/>
              <a:gd name="T16" fmla="*/ 1524 w 1524"/>
              <a:gd name="T17" fmla="*/ 1186 h 1524"/>
              <a:gd name="T18" fmla="*/ 1100 w 1524"/>
              <a:gd name="T19" fmla="*/ 762 h 1524"/>
              <a:gd name="T20" fmla="*/ 1524 w 1524"/>
              <a:gd name="T21" fmla="*/ 337 h 1524"/>
              <a:gd name="T22" fmla="*/ 1186 w 1524"/>
              <a:gd name="T23" fmla="*/ 0 h 1524"/>
              <a:gd name="T24" fmla="*/ 762 w 1524"/>
              <a:gd name="T25" fmla="*/ 424 h 1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24" h="1524">
                <a:moveTo>
                  <a:pt x="762" y="424"/>
                </a:moveTo>
                <a:lnTo>
                  <a:pt x="338" y="0"/>
                </a:lnTo>
                <a:lnTo>
                  <a:pt x="0" y="337"/>
                </a:lnTo>
                <a:lnTo>
                  <a:pt x="424" y="762"/>
                </a:lnTo>
                <a:lnTo>
                  <a:pt x="0" y="1186"/>
                </a:lnTo>
                <a:lnTo>
                  <a:pt x="338" y="1524"/>
                </a:lnTo>
                <a:lnTo>
                  <a:pt x="762" y="1099"/>
                </a:lnTo>
                <a:lnTo>
                  <a:pt x="1186" y="1524"/>
                </a:lnTo>
                <a:lnTo>
                  <a:pt x="1524" y="1186"/>
                </a:lnTo>
                <a:lnTo>
                  <a:pt x="1100" y="762"/>
                </a:lnTo>
                <a:lnTo>
                  <a:pt x="1524" y="337"/>
                </a:lnTo>
                <a:lnTo>
                  <a:pt x="1186" y="0"/>
                </a:lnTo>
                <a:lnTo>
                  <a:pt x="762" y="4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09705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00.00.2020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2DF2-BF4D-4F6E-8A6A-C7A73C01BAAB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Freeform 21">
            <a:extLst>
              <a:ext uri="{FF2B5EF4-FFF2-40B4-BE49-F238E27FC236}">
                <a16:creationId xmlns:a16="http://schemas.microsoft.com/office/drawing/2014/main" id="{95F7B01E-DB2E-4C1B-8331-EB879CC8CD00}"/>
              </a:ext>
            </a:extLst>
          </p:cNvPr>
          <p:cNvSpPr>
            <a:spLocks/>
          </p:cNvSpPr>
          <p:nvPr userDrawn="1"/>
        </p:nvSpPr>
        <p:spPr bwMode="black">
          <a:xfrm>
            <a:off x="364695" y="6374765"/>
            <a:ext cx="176642" cy="176642"/>
          </a:xfrm>
          <a:custGeom>
            <a:avLst/>
            <a:gdLst>
              <a:gd name="T0" fmla="*/ 762 w 1524"/>
              <a:gd name="T1" fmla="*/ 424 h 1524"/>
              <a:gd name="T2" fmla="*/ 338 w 1524"/>
              <a:gd name="T3" fmla="*/ 0 h 1524"/>
              <a:gd name="T4" fmla="*/ 0 w 1524"/>
              <a:gd name="T5" fmla="*/ 337 h 1524"/>
              <a:gd name="T6" fmla="*/ 424 w 1524"/>
              <a:gd name="T7" fmla="*/ 762 h 1524"/>
              <a:gd name="T8" fmla="*/ 0 w 1524"/>
              <a:gd name="T9" fmla="*/ 1186 h 1524"/>
              <a:gd name="T10" fmla="*/ 338 w 1524"/>
              <a:gd name="T11" fmla="*/ 1524 h 1524"/>
              <a:gd name="T12" fmla="*/ 762 w 1524"/>
              <a:gd name="T13" fmla="*/ 1099 h 1524"/>
              <a:gd name="T14" fmla="*/ 1186 w 1524"/>
              <a:gd name="T15" fmla="*/ 1524 h 1524"/>
              <a:gd name="T16" fmla="*/ 1524 w 1524"/>
              <a:gd name="T17" fmla="*/ 1186 h 1524"/>
              <a:gd name="T18" fmla="*/ 1100 w 1524"/>
              <a:gd name="T19" fmla="*/ 762 h 1524"/>
              <a:gd name="T20" fmla="*/ 1524 w 1524"/>
              <a:gd name="T21" fmla="*/ 337 h 1524"/>
              <a:gd name="T22" fmla="*/ 1186 w 1524"/>
              <a:gd name="T23" fmla="*/ 0 h 1524"/>
              <a:gd name="T24" fmla="*/ 762 w 1524"/>
              <a:gd name="T25" fmla="*/ 424 h 1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24" h="1524">
                <a:moveTo>
                  <a:pt x="762" y="424"/>
                </a:moveTo>
                <a:lnTo>
                  <a:pt x="338" y="0"/>
                </a:lnTo>
                <a:lnTo>
                  <a:pt x="0" y="337"/>
                </a:lnTo>
                <a:lnTo>
                  <a:pt x="424" y="762"/>
                </a:lnTo>
                <a:lnTo>
                  <a:pt x="0" y="1186"/>
                </a:lnTo>
                <a:lnTo>
                  <a:pt x="338" y="1524"/>
                </a:lnTo>
                <a:lnTo>
                  <a:pt x="762" y="1099"/>
                </a:lnTo>
                <a:lnTo>
                  <a:pt x="1186" y="1524"/>
                </a:lnTo>
                <a:lnTo>
                  <a:pt x="1524" y="1186"/>
                </a:lnTo>
                <a:lnTo>
                  <a:pt x="1100" y="762"/>
                </a:lnTo>
                <a:lnTo>
                  <a:pt x="1524" y="337"/>
                </a:lnTo>
                <a:lnTo>
                  <a:pt x="1186" y="0"/>
                </a:lnTo>
                <a:lnTo>
                  <a:pt x="762" y="4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C83EB06D-797F-43D2-8B26-4BE657723D53}"/>
              </a:ext>
            </a:extLst>
          </p:cNvPr>
          <p:cNvSpPr/>
          <p:nvPr userDrawn="1"/>
        </p:nvSpPr>
        <p:spPr>
          <a:xfrm>
            <a:off x="1077527" y="715002"/>
            <a:ext cx="2865600" cy="82800"/>
          </a:xfrm>
          <a:prstGeom prst="rect">
            <a:avLst/>
          </a:prstGeom>
          <a:solidFill>
            <a:srgbClr val="FF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02CB806-8394-4DD0-9854-491321CA1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5429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X">
    <p:bg>
      <p:bgPr>
        <a:solidFill>
          <a:srgbClr val="D19A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1">
            <a:extLst>
              <a:ext uri="{FF2B5EF4-FFF2-40B4-BE49-F238E27FC236}">
                <a16:creationId xmlns:a16="http://schemas.microsoft.com/office/drawing/2014/main" id="{07B954D2-96CC-4136-B936-6BF383B15665}"/>
              </a:ext>
            </a:extLst>
          </p:cNvPr>
          <p:cNvSpPr>
            <a:spLocks/>
          </p:cNvSpPr>
          <p:nvPr userDrawn="1"/>
        </p:nvSpPr>
        <p:spPr bwMode="black">
          <a:xfrm>
            <a:off x="2497138" y="788988"/>
            <a:ext cx="1452563" cy="1450975"/>
          </a:xfrm>
          <a:custGeom>
            <a:avLst/>
            <a:gdLst>
              <a:gd name="T0" fmla="*/ 3152 w 4050"/>
              <a:gd name="T1" fmla="*/ 0 h 4050"/>
              <a:gd name="T2" fmla="*/ 2025 w 4050"/>
              <a:gd name="T3" fmla="*/ 1128 h 4050"/>
              <a:gd name="T4" fmla="*/ 897 w 4050"/>
              <a:gd name="T5" fmla="*/ 0 h 4050"/>
              <a:gd name="T6" fmla="*/ 0 w 4050"/>
              <a:gd name="T7" fmla="*/ 897 h 4050"/>
              <a:gd name="T8" fmla="*/ 1128 w 4050"/>
              <a:gd name="T9" fmla="*/ 2025 h 4050"/>
              <a:gd name="T10" fmla="*/ 0 w 4050"/>
              <a:gd name="T11" fmla="*/ 3152 h 4050"/>
              <a:gd name="T12" fmla="*/ 897 w 4050"/>
              <a:gd name="T13" fmla="*/ 4050 h 4050"/>
              <a:gd name="T14" fmla="*/ 2025 w 4050"/>
              <a:gd name="T15" fmla="*/ 2922 h 4050"/>
              <a:gd name="T16" fmla="*/ 3152 w 4050"/>
              <a:gd name="T17" fmla="*/ 4050 h 4050"/>
              <a:gd name="T18" fmla="*/ 4050 w 4050"/>
              <a:gd name="T19" fmla="*/ 3152 h 4050"/>
              <a:gd name="T20" fmla="*/ 2923 w 4050"/>
              <a:gd name="T21" fmla="*/ 2025 h 4050"/>
              <a:gd name="T22" fmla="*/ 4050 w 4050"/>
              <a:gd name="T23" fmla="*/ 897 h 4050"/>
              <a:gd name="T24" fmla="*/ 3152 w 4050"/>
              <a:gd name="T25" fmla="*/ 0 h 4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50" h="4050">
                <a:moveTo>
                  <a:pt x="3152" y="0"/>
                </a:moveTo>
                <a:lnTo>
                  <a:pt x="2025" y="1128"/>
                </a:lnTo>
                <a:lnTo>
                  <a:pt x="897" y="0"/>
                </a:lnTo>
                <a:lnTo>
                  <a:pt x="0" y="897"/>
                </a:lnTo>
                <a:lnTo>
                  <a:pt x="1128" y="2025"/>
                </a:lnTo>
                <a:lnTo>
                  <a:pt x="0" y="3152"/>
                </a:lnTo>
                <a:lnTo>
                  <a:pt x="897" y="4050"/>
                </a:lnTo>
                <a:lnTo>
                  <a:pt x="2025" y="2922"/>
                </a:lnTo>
                <a:lnTo>
                  <a:pt x="3152" y="4050"/>
                </a:lnTo>
                <a:lnTo>
                  <a:pt x="4050" y="3152"/>
                </a:lnTo>
                <a:lnTo>
                  <a:pt x="2923" y="2025"/>
                </a:lnTo>
                <a:lnTo>
                  <a:pt x="4050" y="897"/>
                </a:lnTo>
                <a:lnTo>
                  <a:pt x="3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0B3A3EC3-554D-4D65-B4A4-DE8C943EB58F}"/>
              </a:ext>
            </a:extLst>
          </p:cNvPr>
          <p:cNvSpPr>
            <a:spLocks/>
          </p:cNvSpPr>
          <p:nvPr userDrawn="1"/>
        </p:nvSpPr>
        <p:spPr bwMode="black">
          <a:xfrm>
            <a:off x="4413251" y="2701925"/>
            <a:ext cx="1450975" cy="1450975"/>
          </a:xfrm>
          <a:custGeom>
            <a:avLst/>
            <a:gdLst>
              <a:gd name="T0" fmla="*/ 3152 w 4050"/>
              <a:gd name="T1" fmla="*/ 0 h 4049"/>
              <a:gd name="T2" fmla="*/ 2024 w 4050"/>
              <a:gd name="T3" fmla="*/ 1127 h 4049"/>
              <a:gd name="T4" fmla="*/ 897 w 4050"/>
              <a:gd name="T5" fmla="*/ 0 h 4049"/>
              <a:gd name="T6" fmla="*/ 0 w 4050"/>
              <a:gd name="T7" fmla="*/ 896 h 4049"/>
              <a:gd name="T8" fmla="*/ 1128 w 4050"/>
              <a:gd name="T9" fmla="*/ 2024 h 4049"/>
              <a:gd name="T10" fmla="*/ 0 w 4050"/>
              <a:gd name="T11" fmla="*/ 3152 h 4049"/>
              <a:gd name="T12" fmla="*/ 897 w 4050"/>
              <a:gd name="T13" fmla="*/ 4049 h 4049"/>
              <a:gd name="T14" fmla="*/ 2024 w 4050"/>
              <a:gd name="T15" fmla="*/ 2922 h 4049"/>
              <a:gd name="T16" fmla="*/ 3152 w 4050"/>
              <a:gd name="T17" fmla="*/ 4049 h 4049"/>
              <a:gd name="T18" fmla="*/ 4050 w 4050"/>
              <a:gd name="T19" fmla="*/ 3152 h 4049"/>
              <a:gd name="T20" fmla="*/ 2922 w 4050"/>
              <a:gd name="T21" fmla="*/ 2024 h 4049"/>
              <a:gd name="T22" fmla="*/ 4050 w 4050"/>
              <a:gd name="T23" fmla="*/ 896 h 4049"/>
              <a:gd name="T24" fmla="*/ 3152 w 4050"/>
              <a:gd name="T25" fmla="*/ 0 h 4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50" h="4049">
                <a:moveTo>
                  <a:pt x="3152" y="0"/>
                </a:moveTo>
                <a:lnTo>
                  <a:pt x="2024" y="1127"/>
                </a:lnTo>
                <a:lnTo>
                  <a:pt x="897" y="0"/>
                </a:lnTo>
                <a:lnTo>
                  <a:pt x="0" y="896"/>
                </a:lnTo>
                <a:lnTo>
                  <a:pt x="1128" y="2024"/>
                </a:lnTo>
                <a:lnTo>
                  <a:pt x="0" y="3152"/>
                </a:lnTo>
                <a:lnTo>
                  <a:pt x="897" y="4049"/>
                </a:lnTo>
                <a:lnTo>
                  <a:pt x="2024" y="2922"/>
                </a:lnTo>
                <a:lnTo>
                  <a:pt x="3152" y="4049"/>
                </a:lnTo>
                <a:lnTo>
                  <a:pt x="4050" y="3152"/>
                </a:lnTo>
                <a:lnTo>
                  <a:pt x="2922" y="2024"/>
                </a:lnTo>
                <a:lnTo>
                  <a:pt x="4050" y="896"/>
                </a:lnTo>
                <a:lnTo>
                  <a:pt x="3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464337F4-F0CD-46DE-893A-B91FA0F653D5}"/>
              </a:ext>
            </a:extLst>
          </p:cNvPr>
          <p:cNvSpPr>
            <a:spLocks/>
          </p:cNvSpPr>
          <p:nvPr userDrawn="1"/>
        </p:nvSpPr>
        <p:spPr bwMode="black">
          <a:xfrm>
            <a:off x="2497138" y="2701925"/>
            <a:ext cx="1452563" cy="1450975"/>
          </a:xfrm>
          <a:custGeom>
            <a:avLst/>
            <a:gdLst>
              <a:gd name="T0" fmla="*/ 3152 w 4050"/>
              <a:gd name="T1" fmla="*/ 0 h 4049"/>
              <a:gd name="T2" fmla="*/ 2025 w 4050"/>
              <a:gd name="T3" fmla="*/ 1127 h 4049"/>
              <a:gd name="T4" fmla="*/ 897 w 4050"/>
              <a:gd name="T5" fmla="*/ 0 h 4049"/>
              <a:gd name="T6" fmla="*/ 0 w 4050"/>
              <a:gd name="T7" fmla="*/ 896 h 4049"/>
              <a:gd name="T8" fmla="*/ 1128 w 4050"/>
              <a:gd name="T9" fmla="*/ 2024 h 4049"/>
              <a:gd name="T10" fmla="*/ 0 w 4050"/>
              <a:gd name="T11" fmla="*/ 3152 h 4049"/>
              <a:gd name="T12" fmla="*/ 897 w 4050"/>
              <a:gd name="T13" fmla="*/ 4049 h 4049"/>
              <a:gd name="T14" fmla="*/ 2025 w 4050"/>
              <a:gd name="T15" fmla="*/ 2922 h 4049"/>
              <a:gd name="T16" fmla="*/ 3152 w 4050"/>
              <a:gd name="T17" fmla="*/ 4049 h 4049"/>
              <a:gd name="T18" fmla="*/ 4050 w 4050"/>
              <a:gd name="T19" fmla="*/ 3152 h 4049"/>
              <a:gd name="T20" fmla="*/ 2923 w 4050"/>
              <a:gd name="T21" fmla="*/ 2024 h 4049"/>
              <a:gd name="T22" fmla="*/ 4050 w 4050"/>
              <a:gd name="T23" fmla="*/ 896 h 4049"/>
              <a:gd name="T24" fmla="*/ 3152 w 4050"/>
              <a:gd name="T25" fmla="*/ 0 h 4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50" h="4049">
                <a:moveTo>
                  <a:pt x="3152" y="0"/>
                </a:moveTo>
                <a:lnTo>
                  <a:pt x="2025" y="1127"/>
                </a:lnTo>
                <a:lnTo>
                  <a:pt x="897" y="0"/>
                </a:lnTo>
                <a:lnTo>
                  <a:pt x="0" y="896"/>
                </a:lnTo>
                <a:lnTo>
                  <a:pt x="1128" y="2024"/>
                </a:lnTo>
                <a:lnTo>
                  <a:pt x="0" y="3152"/>
                </a:lnTo>
                <a:lnTo>
                  <a:pt x="897" y="4049"/>
                </a:lnTo>
                <a:lnTo>
                  <a:pt x="2025" y="2922"/>
                </a:lnTo>
                <a:lnTo>
                  <a:pt x="3152" y="4049"/>
                </a:lnTo>
                <a:lnTo>
                  <a:pt x="4050" y="3152"/>
                </a:lnTo>
                <a:lnTo>
                  <a:pt x="2923" y="2024"/>
                </a:lnTo>
                <a:lnTo>
                  <a:pt x="4050" y="896"/>
                </a:lnTo>
                <a:lnTo>
                  <a:pt x="3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721F7E22-6520-4F28-8FF5-A10D00AE5140}"/>
              </a:ext>
            </a:extLst>
          </p:cNvPr>
          <p:cNvSpPr>
            <a:spLocks/>
          </p:cNvSpPr>
          <p:nvPr userDrawn="1"/>
        </p:nvSpPr>
        <p:spPr bwMode="black">
          <a:xfrm>
            <a:off x="4413251" y="4618038"/>
            <a:ext cx="1450975" cy="1450975"/>
          </a:xfrm>
          <a:custGeom>
            <a:avLst/>
            <a:gdLst>
              <a:gd name="T0" fmla="*/ 3152 w 4050"/>
              <a:gd name="T1" fmla="*/ 0 h 4050"/>
              <a:gd name="T2" fmla="*/ 2024 w 4050"/>
              <a:gd name="T3" fmla="*/ 1128 h 4050"/>
              <a:gd name="T4" fmla="*/ 897 w 4050"/>
              <a:gd name="T5" fmla="*/ 0 h 4050"/>
              <a:gd name="T6" fmla="*/ 0 w 4050"/>
              <a:gd name="T7" fmla="*/ 897 h 4050"/>
              <a:gd name="T8" fmla="*/ 1128 w 4050"/>
              <a:gd name="T9" fmla="*/ 2025 h 4050"/>
              <a:gd name="T10" fmla="*/ 0 w 4050"/>
              <a:gd name="T11" fmla="*/ 3152 h 4050"/>
              <a:gd name="T12" fmla="*/ 897 w 4050"/>
              <a:gd name="T13" fmla="*/ 4050 h 4050"/>
              <a:gd name="T14" fmla="*/ 2024 w 4050"/>
              <a:gd name="T15" fmla="*/ 2922 h 4050"/>
              <a:gd name="T16" fmla="*/ 3152 w 4050"/>
              <a:gd name="T17" fmla="*/ 4050 h 4050"/>
              <a:gd name="T18" fmla="*/ 4050 w 4050"/>
              <a:gd name="T19" fmla="*/ 3152 h 4050"/>
              <a:gd name="T20" fmla="*/ 2922 w 4050"/>
              <a:gd name="T21" fmla="*/ 2025 h 4050"/>
              <a:gd name="T22" fmla="*/ 4050 w 4050"/>
              <a:gd name="T23" fmla="*/ 897 h 4050"/>
              <a:gd name="T24" fmla="*/ 3152 w 4050"/>
              <a:gd name="T25" fmla="*/ 0 h 4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50" h="4050">
                <a:moveTo>
                  <a:pt x="3152" y="0"/>
                </a:moveTo>
                <a:lnTo>
                  <a:pt x="2024" y="1128"/>
                </a:lnTo>
                <a:lnTo>
                  <a:pt x="897" y="0"/>
                </a:lnTo>
                <a:lnTo>
                  <a:pt x="0" y="897"/>
                </a:lnTo>
                <a:lnTo>
                  <a:pt x="1128" y="2025"/>
                </a:lnTo>
                <a:lnTo>
                  <a:pt x="0" y="3152"/>
                </a:lnTo>
                <a:lnTo>
                  <a:pt x="897" y="4050"/>
                </a:lnTo>
                <a:lnTo>
                  <a:pt x="2024" y="2922"/>
                </a:lnTo>
                <a:lnTo>
                  <a:pt x="3152" y="4050"/>
                </a:lnTo>
                <a:lnTo>
                  <a:pt x="4050" y="3152"/>
                </a:lnTo>
                <a:lnTo>
                  <a:pt x="2922" y="2025"/>
                </a:lnTo>
                <a:lnTo>
                  <a:pt x="4050" y="897"/>
                </a:lnTo>
                <a:lnTo>
                  <a:pt x="3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15">
            <a:extLst>
              <a:ext uri="{FF2B5EF4-FFF2-40B4-BE49-F238E27FC236}">
                <a16:creationId xmlns:a16="http://schemas.microsoft.com/office/drawing/2014/main" id="{03FB4BBA-48BD-46F4-9A5D-7C9BCBC80D59}"/>
              </a:ext>
            </a:extLst>
          </p:cNvPr>
          <p:cNvSpPr>
            <a:spLocks/>
          </p:cNvSpPr>
          <p:nvPr userDrawn="1"/>
        </p:nvSpPr>
        <p:spPr bwMode="black">
          <a:xfrm>
            <a:off x="2497138" y="4618038"/>
            <a:ext cx="1452563" cy="1450975"/>
          </a:xfrm>
          <a:custGeom>
            <a:avLst/>
            <a:gdLst>
              <a:gd name="T0" fmla="*/ 3152 w 4050"/>
              <a:gd name="T1" fmla="*/ 0 h 4050"/>
              <a:gd name="T2" fmla="*/ 2025 w 4050"/>
              <a:gd name="T3" fmla="*/ 1128 h 4050"/>
              <a:gd name="T4" fmla="*/ 897 w 4050"/>
              <a:gd name="T5" fmla="*/ 0 h 4050"/>
              <a:gd name="T6" fmla="*/ 0 w 4050"/>
              <a:gd name="T7" fmla="*/ 897 h 4050"/>
              <a:gd name="T8" fmla="*/ 1128 w 4050"/>
              <a:gd name="T9" fmla="*/ 2025 h 4050"/>
              <a:gd name="T10" fmla="*/ 0 w 4050"/>
              <a:gd name="T11" fmla="*/ 3152 h 4050"/>
              <a:gd name="T12" fmla="*/ 897 w 4050"/>
              <a:gd name="T13" fmla="*/ 4050 h 4050"/>
              <a:gd name="T14" fmla="*/ 2025 w 4050"/>
              <a:gd name="T15" fmla="*/ 2922 h 4050"/>
              <a:gd name="T16" fmla="*/ 3152 w 4050"/>
              <a:gd name="T17" fmla="*/ 4050 h 4050"/>
              <a:gd name="T18" fmla="*/ 4050 w 4050"/>
              <a:gd name="T19" fmla="*/ 3152 h 4050"/>
              <a:gd name="T20" fmla="*/ 2923 w 4050"/>
              <a:gd name="T21" fmla="*/ 2025 h 4050"/>
              <a:gd name="T22" fmla="*/ 4050 w 4050"/>
              <a:gd name="T23" fmla="*/ 897 h 4050"/>
              <a:gd name="T24" fmla="*/ 3152 w 4050"/>
              <a:gd name="T25" fmla="*/ 0 h 4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50" h="4050">
                <a:moveTo>
                  <a:pt x="3152" y="0"/>
                </a:moveTo>
                <a:lnTo>
                  <a:pt x="2025" y="1128"/>
                </a:lnTo>
                <a:lnTo>
                  <a:pt x="897" y="0"/>
                </a:lnTo>
                <a:lnTo>
                  <a:pt x="0" y="897"/>
                </a:lnTo>
                <a:lnTo>
                  <a:pt x="1128" y="2025"/>
                </a:lnTo>
                <a:lnTo>
                  <a:pt x="0" y="3152"/>
                </a:lnTo>
                <a:lnTo>
                  <a:pt x="897" y="4050"/>
                </a:lnTo>
                <a:lnTo>
                  <a:pt x="2025" y="2922"/>
                </a:lnTo>
                <a:lnTo>
                  <a:pt x="3152" y="4050"/>
                </a:lnTo>
                <a:lnTo>
                  <a:pt x="4050" y="3152"/>
                </a:lnTo>
                <a:lnTo>
                  <a:pt x="2923" y="2025"/>
                </a:lnTo>
                <a:lnTo>
                  <a:pt x="4050" y="897"/>
                </a:lnTo>
                <a:lnTo>
                  <a:pt x="3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2CEBB151-B04D-4C31-90CC-BAF0602C8A5D}"/>
              </a:ext>
            </a:extLst>
          </p:cNvPr>
          <p:cNvSpPr>
            <a:spLocks/>
          </p:cNvSpPr>
          <p:nvPr userDrawn="1"/>
        </p:nvSpPr>
        <p:spPr bwMode="black">
          <a:xfrm>
            <a:off x="582613" y="4618038"/>
            <a:ext cx="1450975" cy="1450975"/>
          </a:xfrm>
          <a:custGeom>
            <a:avLst/>
            <a:gdLst>
              <a:gd name="T0" fmla="*/ 3153 w 4050"/>
              <a:gd name="T1" fmla="*/ 0 h 4050"/>
              <a:gd name="T2" fmla="*/ 2025 w 4050"/>
              <a:gd name="T3" fmla="*/ 1128 h 4050"/>
              <a:gd name="T4" fmla="*/ 898 w 4050"/>
              <a:gd name="T5" fmla="*/ 0 h 4050"/>
              <a:gd name="T6" fmla="*/ 0 w 4050"/>
              <a:gd name="T7" fmla="*/ 897 h 4050"/>
              <a:gd name="T8" fmla="*/ 1128 w 4050"/>
              <a:gd name="T9" fmla="*/ 2025 h 4050"/>
              <a:gd name="T10" fmla="*/ 0 w 4050"/>
              <a:gd name="T11" fmla="*/ 3152 h 4050"/>
              <a:gd name="T12" fmla="*/ 898 w 4050"/>
              <a:gd name="T13" fmla="*/ 4050 h 4050"/>
              <a:gd name="T14" fmla="*/ 2025 w 4050"/>
              <a:gd name="T15" fmla="*/ 2922 h 4050"/>
              <a:gd name="T16" fmla="*/ 3153 w 4050"/>
              <a:gd name="T17" fmla="*/ 4050 h 4050"/>
              <a:gd name="T18" fmla="*/ 4050 w 4050"/>
              <a:gd name="T19" fmla="*/ 3152 h 4050"/>
              <a:gd name="T20" fmla="*/ 2923 w 4050"/>
              <a:gd name="T21" fmla="*/ 2025 h 4050"/>
              <a:gd name="T22" fmla="*/ 4050 w 4050"/>
              <a:gd name="T23" fmla="*/ 897 h 4050"/>
              <a:gd name="T24" fmla="*/ 3153 w 4050"/>
              <a:gd name="T25" fmla="*/ 0 h 4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50" h="4050">
                <a:moveTo>
                  <a:pt x="3153" y="0"/>
                </a:moveTo>
                <a:lnTo>
                  <a:pt x="2025" y="1128"/>
                </a:lnTo>
                <a:lnTo>
                  <a:pt x="898" y="0"/>
                </a:lnTo>
                <a:lnTo>
                  <a:pt x="0" y="897"/>
                </a:lnTo>
                <a:lnTo>
                  <a:pt x="1128" y="2025"/>
                </a:lnTo>
                <a:lnTo>
                  <a:pt x="0" y="3152"/>
                </a:lnTo>
                <a:lnTo>
                  <a:pt x="898" y="4050"/>
                </a:lnTo>
                <a:lnTo>
                  <a:pt x="2025" y="2922"/>
                </a:lnTo>
                <a:lnTo>
                  <a:pt x="3153" y="4050"/>
                </a:lnTo>
                <a:lnTo>
                  <a:pt x="4050" y="3152"/>
                </a:lnTo>
                <a:lnTo>
                  <a:pt x="2923" y="2025"/>
                </a:lnTo>
                <a:lnTo>
                  <a:pt x="4050" y="897"/>
                </a:lnTo>
                <a:lnTo>
                  <a:pt x="31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Freeform 17">
            <a:extLst>
              <a:ext uri="{FF2B5EF4-FFF2-40B4-BE49-F238E27FC236}">
                <a16:creationId xmlns:a16="http://schemas.microsoft.com/office/drawing/2014/main" id="{4F696197-3223-4DEF-AA9C-F269D1B70DFD}"/>
              </a:ext>
            </a:extLst>
          </p:cNvPr>
          <p:cNvSpPr>
            <a:spLocks/>
          </p:cNvSpPr>
          <p:nvPr userDrawn="1"/>
        </p:nvSpPr>
        <p:spPr bwMode="black">
          <a:xfrm>
            <a:off x="582613" y="2701925"/>
            <a:ext cx="1450975" cy="1450975"/>
          </a:xfrm>
          <a:custGeom>
            <a:avLst/>
            <a:gdLst>
              <a:gd name="T0" fmla="*/ 3153 w 4050"/>
              <a:gd name="T1" fmla="*/ 0 h 4049"/>
              <a:gd name="T2" fmla="*/ 2025 w 4050"/>
              <a:gd name="T3" fmla="*/ 1127 h 4049"/>
              <a:gd name="T4" fmla="*/ 898 w 4050"/>
              <a:gd name="T5" fmla="*/ 0 h 4049"/>
              <a:gd name="T6" fmla="*/ 0 w 4050"/>
              <a:gd name="T7" fmla="*/ 896 h 4049"/>
              <a:gd name="T8" fmla="*/ 1128 w 4050"/>
              <a:gd name="T9" fmla="*/ 2024 h 4049"/>
              <a:gd name="T10" fmla="*/ 0 w 4050"/>
              <a:gd name="T11" fmla="*/ 3152 h 4049"/>
              <a:gd name="T12" fmla="*/ 898 w 4050"/>
              <a:gd name="T13" fmla="*/ 4049 h 4049"/>
              <a:gd name="T14" fmla="*/ 2025 w 4050"/>
              <a:gd name="T15" fmla="*/ 2922 h 4049"/>
              <a:gd name="T16" fmla="*/ 3153 w 4050"/>
              <a:gd name="T17" fmla="*/ 4049 h 4049"/>
              <a:gd name="T18" fmla="*/ 4050 w 4050"/>
              <a:gd name="T19" fmla="*/ 3152 h 4049"/>
              <a:gd name="T20" fmla="*/ 2923 w 4050"/>
              <a:gd name="T21" fmla="*/ 2024 h 4049"/>
              <a:gd name="T22" fmla="*/ 4050 w 4050"/>
              <a:gd name="T23" fmla="*/ 896 h 4049"/>
              <a:gd name="T24" fmla="*/ 3153 w 4050"/>
              <a:gd name="T25" fmla="*/ 0 h 4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50" h="4049">
                <a:moveTo>
                  <a:pt x="3153" y="0"/>
                </a:moveTo>
                <a:lnTo>
                  <a:pt x="2025" y="1127"/>
                </a:lnTo>
                <a:lnTo>
                  <a:pt x="898" y="0"/>
                </a:lnTo>
                <a:lnTo>
                  <a:pt x="0" y="896"/>
                </a:lnTo>
                <a:lnTo>
                  <a:pt x="1128" y="2024"/>
                </a:lnTo>
                <a:lnTo>
                  <a:pt x="0" y="3152"/>
                </a:lnTo>
                <a:lnTo>
                  <a:pt x="898" y="4049"/>
                </a:lnTo>
                <a:lnTo>
                  <a:pt x="2025" y="2922"/>
                </a:lnTo>
                <a:lnTo>
                  <a:pt x="3153" y="4049"/>
                </a:lnTo>
                <a:lnTo>
                  <a:pt x="4050" y="3152"/>
                </a:lnTo>
                <a:lnTo>
                  <a:pt x="2923" y="2024"/>
                </a:lnTo>
                <a:lnTo>
                  <a:pt x="4050" y="896"/>
                </a:lnTo>
                <a:lnTo>
                  <a:pt x="31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id="{38A1BA1C-9F44-46F2-B5AA-A9526272B316}"/>
              </a:ext>
            </a:extLst>
          </p:cNvPr>
          <p:cNvSpPr>
            <a:spLocks/>
          </p:cNvSpPr>
          <p:nvPr userDrawn="1"/>
        </p:nvSpPr>
        <p:spPr bwMode="black">
          <a:xfrm>
            <a:off x="582613" y="788988"/>
            <a:ext cx="1450975" cy="1450975"/>
          </a:xfrm>
          <a:custGeom>
            <a:avLst/>
            <a:gdLst>
              <a:gd name="T0" fmla="*/ 3153 w 4050"/>
              <a:gd name="T1" fmla="*/ 0 h 4050"/>
              <a:gd name="T2" fmla="*/ 2025 w 4050"/>
              <a:gd name="T3" fmla="*/ 1128 h 4050"/>
              <a:gd name="T4" fmla="*/ 898 w 4050"/>
              <a:gd name="T5" fmla="*/ 0 h 4050"/>
              <a:gd name="T6" fmla="*/ 0 w 4050"/>
              <a:gd name="T7" fmla="*/ 897 h 4050"/>
              <a:gd name="T8" fmla="*/ 1128 w 4050"/>
              <a:gd name="T9" fmla="*/ 2025 h 4050"/>
              <a:gd name="T10" fmla="*/ 0 w 4050"/>
              <a:gd name="T11" fmla="*/ 3152 h 4050"/>
              <a:gd name="T12" fmla="*/ 898 w 4050"/>
              <a:gd name="T13" fmla="*/ 4050 h 4050"/>
              <a:gd name="T14" fmla="*/ 2025 w 4050"/>
              <a:gd name="T15" fmla="*/ 2922 h 4050"/>
              <a:gd name="T16" fmla="*/ 3153 w 4050"/>
              <a:gd name="T17" fmla="*/ 4050 h 4050"/>
              <a:gd name="T18" fmla="*/ 4050 w 4050"/>
              <a:gd name="T19" fmla="*/ 3152 h 4050"/>
              <a:gd name="T20" fmla="*/ 2923 w 4050"/>
              <a:gd name="T21" fmla="*/ 2025 h 4050"/>
              <a:gd name="T22" fmla="*/ 4050 w 4050"/>
              <a:gd name="T23" fmla="*/ 897 h 4050"/>
              <a:gd name="T24" fmla="*/ 3153 w 4050"/>
              <a:gd name="T25" fmla="*/ 0 h 4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50" h="4050">
                <a:moveTo>
                  <a:pt x="3153" y="0"/>
                </a:moveTo>
                <a:lnTo>
                  <a:pt x="2025" y="1128"/>
                </a:lnTo>
                <a:lnTo>
                  <a:pt x="898" y="0"/>
                </a:lnTo>
                <a:lnTo>
                  <a:pt x="0" y="897"/>
                </a:lnTo>
                <a:lnTo>
                  <a:pt x="1128" y="2025"/>
                </a:lnTo>
                <a:lnTo>
                  <a:pt x="0" y="3152"/>
                </a:lnTo>
                <a:lnTo>
                  <a:pt x="898" y="4050"/>
                </a:lnTo>
                <a:lnTo>
                  <a:pt x="2025" y="2922"/>
                </a:lnTo>
                <a:lnTo>
                  <a:pt x="3153" y="4050"/>
                </a:lnTo>
                <a:lnTo>
                  <a:pt x="4050" y="3152"/>
                </a:lnTo>
                <a:lnTo>
                  <a:pt x="2923" y="2025"/>
                </a:lnTo>
                <a:lnTo>
                  <a:pt x="4050" y="897"/>
                </a:lnTo>
                <a:lnTo>
                  <a:pt x="31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Freeform 19">
            <a:extLst>
              <a:ext uri="{FF2B5EF4-FFF2-40B4-BE49-F238E27FC236}">
                <a16:creationId xmlns:a16="http://schemas.microsoft.com/office/drawing/2014/main" id="{2DE38018-BC01-48C8-B645-07A0CFEC8BDC}"/>
              </a:ext>
            </a:extLst>
          </p:cNvPr>
          <p:cNvSpPr>
            <a:spLocks/>
          </p:cNvSpPr>
          <p:nvPr userDrawn="1"/>
        </p:nvSpPr>
        <p:spPr bwMode="black">
          <a:xfrm>
            <a:off x="4413251" y="788988"/>
            <a:ext cx="1450975" cy="1450975"/>
          </a:xfrm>
          <a:custGeom>
            <a:avLst/>
            <a:gdLst>
              <a:gd name="T0" fmla="*/ 3152 w 4050"/>
              <a:gd name="T1" fmla="*/ 0 h 4050"/>
              <a:gd name="T2" fmla="*/ 2024 w 4050"/>
              <a:gd name="T3" fmla="*/ 1128 h 4050"/>
              <a:gd name="T4" fmla="*/ 897 w 4050"/>
              <a:gd name="T5" fmla="*/ 0 h 4050"/>
              <a:gd name="T6" fmla="*/ 0 w 4050"/>
              <a:gd name="T7" fmla="*/ 897 h 4050"/>
              <a:gd name="T8" fmla="*/ 1128 w 4050"/>
              <a:gd name="T9" fmla="*/ 2025 h 4050"/>
              <a:gd name="T10" fmla="*/ 0 w 4050"/>
              <a:gd name="T11" fmla="*/ 3152 h 4050"/>
              <a:gd name="T12" fmla="*/ 897 w 4050"/>
              <a:gd name="T13" fmla="*/ 4050 h 4050"/>
              <a:gd name="T14" fmla="*/ 2024 w 4050"/>
              <a:gd name="T15" fmla="*/ 2922 h 4050"/>
              <a:gd name="T16" fmla="*/ 3152 w 4050"/>
              <a:gd name="T17" fmla="*/ 4050 h 4050"/>
              <a:gd name="T18" fmla="*/ 4050 w 4050"/>
              <a:gd name="T19" fmla="*/ 3152 h 4050"/>
              <a:gd name="T20" fmla="*/ 2922 w 4050"/>
              <a:gd name="T21" fmla="*/ 2025 h 4050"/>
              <a:gd name="T22" fmla="*/ 4050 w 4050"/>
              <a:gd name="T23" fmla="*/ 897 h 4050"/>
              <a:gd name="T24" fmla="*/ 3152 w 4050"/>
              <a:gd name="T25" fmla="*/ 0 h 4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50" h="4050">
                <a:moveTo>
                  <a:pt x="3152" y="0"/>
                </a:moveTo>
                <a:lnTo>
                  <a:pt x="2024" y="1128"/>
                </a:lnTo>
                <a:lnTo>
                  <a:pt x="897" y="0"/>
                </a:lnTo>
                <a:lnTo>
                  <a:pt x="0" y="897"/>
                </a:lnTo>
                <a:lnTo>
                  <a:pt x="1128" y="2025"/>
                </a:lnTo>
                <a:lnTo>
                  <a:pt x="0" y="3152"/>
                </a:lnTo>
                <a:lnTo>
                  <a:pt x="897" y="4050"/>
                </a:lnTo>
                <a:lnTo>
                  <a:pt x="2024" y="2922"/>
                </a:lnTo>
                <a:lnTo>
                  <a:pt x="3152" y="4050"/>
                </a:lnTo>
                <a:lnTo>
                  <a:pt x="4050" y="3152"/>
                </a:lnTo>
                <a:lnTo>
                  <a:pt x="2922" y="2025"/>
                </a:lnTo>
                <a:lnTo>
                  <a:pt x="4050" y="897"/>
                </a:lnTo>
                <a:lnTo>
                  <a:pt x="3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Freeform 20">
            <a:extLst>
              <a:ext uri="{FF2B5EF4-FFF2-40B4-BE49-F238E27FC236}">
                <a16:creationId xmlns:a16="http://schemas.microsoft.com/office/drawing/2014/main" id="{53375297-C6E0-4B95-813C-AFC771EDEFCD}"/>
              </a:ext>
            </a:extLst>
          </p:cNvPr>
          <p:cNvSpPr>
            <a:spLocks/>
          </p:cNvSpPr>
          <p:nvPr userDrawn="1"/>
        </p:nvSpPr>
        <p:spPr bwMode="black">
          <a:xfrm>
            <a:off x="6327776" y="788988"/>
            <a:ext cx="1450975" cy="1450975"/>
          </a:xfrm>
          <a:custGeom>
            <a:avLst/>
            <a:gdLst>
              <a:gd name="T0" fmla="*/ 3153 w 4050"/>
              <a:gd name="T1" fmla="*/ 0 h 4050"/>
              <a:gd name="T2" fmla="*/ 2025 w 4050"/>
              <a:gd name="T3" fmla="*/ 1128 h 4050"/>
              <a:gd name="T4" fmla="*/ 898 w 4050"/>
              <a:gd name="T5" fmla="*/ 0 h 4050"/>
              <a:gd name="T6" fmla="*/ 0 w 4050"/>
              <a:gd name="T7" fmla="*/ 897 h 4050"/>
              <a:gd name="T8" fmla="*/ 1128 w 4050"/>
              <a:gd name="T9" fmla="*/ 2025 h 4050"/>
              <a:gd name="T10" fmla="*/ 0 w 4050"/>
              <a:gd name="T11" fmla="*/ 3152 h 4050"/>
              <a:gd name="T12" fmla="*/ 898 w 4050"/>
              <a:gd name="T13" fmla="*/ 4050 h 4050"/>
              <a:gd name="T14" fmla="*/ 2025 w 4050"/>
              <a:gd name="T15" fmla="*/ 2922 h 4050"/>
              <a:gd name="T16" fmla="*/ 3153 w 4050"/>
              <a:gd name="T17" fmla="*/ 4050 h 4050"/>
              <a:gd name="T18" fmla="*/ 4050 w 4050"/>
              <a:gd name="T19" fmla="*/ 3152 h 4050"/>
              <a:gd name="T20" fmla="*/ 2923 w 4050"/>
              <a:gd name="T21" fmla="*/ 2025 h 4050"/>
              <a:gd name="T22" fmla="*/ 4050 w 4050"/>
              <a:gd name="T23" fmla="*/ 897 h 4050"/>
              <a:gd name="T24" fmla="*/ 3153 w 4050"/>
              <a:gd name="T25" fmla="*/ 0 h 4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50" h="4050">
                <a:moveTo>
                  <a:pt x="3153" y="0"/>
                </a:moveTo>
                <a:lnTo>
                  <a:pt x="2025" y="1128"/>
                </a:lnTo>
                <a:lnTo>
                  <a:pt x="898" y="0"/>
                </a:lnTo>
                <a:lnTo>
                  <a:pt x="0" y="897"/>
                </a:lnTo>
                <a:lnTo>
                  <a:pt x="1128" y="2025"/>
                </a:lnTo>
                <a:lnTo>
                  <a:pt x="0" y="3152"/>
                </a:lnTo>
                <a:lnTo>
                  <a:pt x="898" y="4050"/>
                </a:lnTo>
                <a:lnTo>
                  <a:pt x="2025" y="2922"/>
                </a:lnTo>
                <a:lnTo>
                  <a:pt x="3153" y="4050"/>
                </a:lnTo>
                <a:lnTo>
                  <a:pt x="4050" y="3152"/>
                </a:lnTo>
                <a:lnTo>
                  <a:pt x="2923" y="2025"/>
                </a:lnTo>
                <a:lnTo>
                  <a:pt x="4050" y="897"/>
                </a:lnTo>
                <a:lnTo>
                  <a:pt x="31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Freeform 21">
            <a:extLst>
              <a:ext uri="{FF2B5EF4-FFF2-40B4-BE49-F238E27FC236}">
                <a16:creationId xmlns:a16="http://schemas.microsoft.com/office/drawing/2014/main" id="{ED0C5406-0CD8-4B05-B135-9253E21C152B}"/>
              </a:ext>
            </a:extLst>
          </p:cNvPr>
          <p:cNvSpPr>
            <a:spLocks/>
          </p:cNvSpPr>
          <p:nvPr userDrawn="1"/>
        </p:nvSpPr>
        <p:spPr bwMode="black">
          <a:xfrm>
            <a:off x="8242301" y="788988"/>
            <a:ext cx="1452563" cy="1450975"/>
          </a:xfrm>
          <a:custGeom>
            <a:avLst/>
            <a:gdLst>
              <a:gd name="T0" fmla="*/ 3153 w 4050"/>
              <a:gd name="T1" fmla="*/ 0 h 4050"/>
              <a:gd name="T2" fmla="*/ 2025 w 4050"/>
              <a:gd name="T3" fmla="*/ 1128 h 4050"/>
              <a:gd name="T4" fmla="*/ 898 w 4050"/>
              <a:gd name="T5" fmla="*/ 0 h 4050"/>
              <a:gd name="T6" fmla="*/ 0 w 4050"/>
              <a:gd name="T7" fmla="*/ 897 h 4050"/>
              <a:gd name="T8" fmla="*/ 1128 w 4050"/>
              <a:gd name="T9" fmla="*/ 2025 h 4050"/>
              <a:gd name="T10" fmla="*/ 0 w 4050"/>
              <a:gd name="T11" fmla="*/ 3152 h 4050"/>
              <a:gd name="T12" fmla="*/ 898 w 4050"/>
              <a:gd name="T13" fmla="*/ 4050 h 4050"/>
              <a:gd name="T14" fmla="*/ 2025 w 4050"/>
              <a:gd name="T15" fmla="*/ 2922 h 4050"/>
              <a:gd name="T16" fmla="*/ 3153 w 4050"/>
              <a:gd name="T17" fmla="*/ 4050 h 4050"/>
              <a:gd name="T18" fmla="*/ 4050 w 4050"/>
              <a:gd name="T19" fmla="*/ 3152 h 4050"/>
              <a:gd name="T20" fmla="*/ 2923 w 4050"/>
              <a:gd name="T21" fmla="*/ 2025 h 4050"/>
              <a:gd name="T22" fmla="*/ 4050 w 4050"/>
              <a:gd name="T23" fmla="*/ 897 h 4050"/>
              <a:gd name="T24" fmla="*/ 3153 w 4050"/>
              <a:gd name="T25" fmla="*/ 0 h 4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50" h="4050">
                <a:moveTo>
                  <a:pt x="3153" y="0"/>
                </a:moveTo>
                <a:lnTo>
                  <a:pt x="2025" y="1128"/>
                </a:lnTo>
                <a:lnTo>
                  <a:pt x="898" y="0"/>
                </a:lnTo>
                <a:lnTo>
                  <a:pt x="0" y="897"/>
                </a:lnTo>
                <a:lnTo>
                  <a:pt x="1128" y="2025"/>
                </a:lnTo>
                <a:lnTo>
                  <a:pt x="0" y="3152"/>
                </a:lnTo>
                <a:lnTo>
                  <a:pt x="898" y="4050"/>
                </a:lnTo>
                <a:lnTo>
                  <a:pt x="2025" y="2922"/>
                </a:lnTo>
                <a:lnTo>
                  <a:pt x="3153" y="4050"/>
                </a:lnTo>
                <a:lnTo>
                  <a:pt x="4050" y="3152"/>
                </a:lnTo>
                <a:lnTo>
                  <a:pt x="2923" y="2025"/>
                </a:lnTo>
                <a:lnTo>
                  <a:pt x="4050" y="897"/>
                </a:lnTo>
                <a:lnTo>
                  <a:pt x="31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Freeform 22">
            <a:extLst>
              <a:ext uri="{FF2B5EF4-FFF2-40B4-BE49-F238E27FC236}">
                <a16:creationId xmlns:a16="http://schemas.microsoft.com/office/drawing/2014/main" id="{5C5FFEB0-9802-4CDF-A926-907F3D82BBAA}"/>
              </a:ext>
            </a:extLst>
          </p:cNvPr>
          <p:cNvSpPr>
            <a:spLocks/>
          </p:cNvSpPr>
          <p:nvPr userDrawn="1"/>
        </p:nvSpPr>
        <p:spPr bwMode="black">
          <a:xfrm>
            <a:off x="10158413" y="2701925"/>
            <a:ext cx="1450975" cy="1450975"/>
          </a:xfrm>
          <a:custGeom>
            <a:avLst/>
            <a:gdLst>
              <a:gd name="T0" fmla="*/ 3152 w 4050"/>
              <a:gd name="T1" fmla="*/ 0 h 4049"/>
              <a:gd name="T2" fmla="*/ 2025 w 4050"/>
              <a:gd name="T3" fmla="*/ 1127 h 4049"/>
              <a:gd name="T4" fmla="*/ 897 w 4050"/>
              <a:gd name="T5" fmla="*/ 0 h 4049"/>
              <a:gd name="T6" fmla="*/ 0 w 4050"/>
              <a:gd name="T7" fmla="*/ 896 h 4049"/>
              <a:gd name="T8" fmla="*/ 1128 w 4050"/>
              <a:gd name="T9" fmla="*/ 2024 h 4049"/>
              <a:gd name="T10" fmla="*/ 0 w 4050"/>
              <a:gd name="T11" fmla="*/ 3152 h 4049"/>
              <a:gd name="T12" fmla="*/ 897 w 4050"/>
              <a:gd name="T13" fmla="*/ 4049 h 4049"/>
              <a:gd name="T14" fmla="*/ 2025 w 4050"/>
              <a:gd name="T15" fmla="*/ 2922 h 4049"/>
              <a:gd name="T16" fmla="*/ 3152 w 4050"/>
              <a:gd name="T17" fmla="*/ 4049 h 4049"/>
              <a:gd name="T18" fmla="*/ 4050 w 4050"/>
              <a:gd name="T19" fmla="*/ 3152 h 4049"/>
              <a:gd name="T20" fmla="*/ 2922 w 4050"/>
              <a:gd name="T21" fmla="*/ 2024 h 4049"/>
              <a:gd name="T22" fmla="*/ 4050 w 4050"/>
              <a:gd name="T23" fmla="*/ 896 h 4049"/>
              <a:gd name="T24" fmla="*/ 3152 w 4050"/>
              <a:gd name="T25" fmla="*/ 0 h 4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50" h="4049">
                <a:moveTo>
                  <a:pt x="3152" y="0"/>
                </a:moveTo>
                <a:lnTo>
                  <a:pt x="2025" y="1127"/>
                </a:lnTo>
                <a:lnTo>
                  <a:pt x="897" y="0"/>
                </a:lnTo>
                <a:lnTo>
                  <a:pt x="0" y="896"/>
                </a:lnTo>
                <a:lnTo>
                  <a:pt x="1128" y="2024"/>
                </a:lnTo>
                <a:lnTo>
                  <a:pt x="0" y="3152"/>
                </a:lnTo>
                <a:lnTo>
                  <a:pt x="897" y="4049"/>
                </a:lnTo>
                <a:lnTo>
                  <a:pt x="2025" y="2922"/>
                </a:lnTo>
                <a:lnTo>
                  <a:pt x="3152" y="4049"/>
                </a:lnTo>
                <a:lnTo>
                  <a:pt x="4050" y="3152"/>
                </a:lnTo>
                <a:lnTo>
                  <a:pt x="2922" y="2024"/>
                </a:lnTo>
                <a:lnTo>
                  <a:pt x="4050" y="896"/>
                </a:lnTo>
                <a:lnTo>
                  <a:pt x="3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AF5DF22A-F6A0-46C7-A85F-AC8DD4374CDE}"/>
              </a:ext>
            </a:extLst>
          </p:cNvPr>
          <p:cNvSpPr>
            <a:spLocks/>
          </p:cNvSpPr>
          <p:nvPr userDrawn="1"/>
        </p:nvSpPr>
        <p:spPr bwMode="black">
          <a:xfrm>
            <a:off x="10158413" y="4618038"/>
            <a:ext cx="1450975" cy="1450975"/>
          </a:xfrm>
          <a:custGeom>
            <a:avLst/>
            <a:gdLst>
              <a:gd name="T0" fmla="*/ 3152 w 4050"/>
              <a:gd name="T1" fmla="*/ 0 h 4050"/>
              <a:gd name="T2" fmla="*/ 2025 w 4050"/>
              <a:gd name="T3" fmla="*/ 1128 h 4050"/>
              <a:gd name="T4" fmla="*/ 897 w 4050"/>
              <a:gd name="T5" fmla="*/ 0 h 4050"/>
              <a:gd name="T6" fmla="*/ 0 w 4050"/>
              <a:gd name="T7" fmla="*/ 897 h 4050"/>
              <a:gd name="T8" fmla="*/ 1128 w 4050"/>
              <a:gd name="T9" fmla="*/ 2025 h 4050"/>
              <a:gd name="T10" fmla="*/ 0 w 4050"/>
              <a:gd name="T11" fmla="*/ 3152 h 4050"/>
              <a:gd name="T12" fmla="*/ 897 w 4050"/>
              <a:gd name="T13" fmla="*/ 4050 h 4050"/>
              <a:gd name="T14" fmla="*/ 2025 w 4050"/>
              <a:gd name="T15" fmla="*/ 2922 h 4050"/>
              <a:gd name="T16" fmla="*/ 3152 w 4050"/>
              <a:gd name="T17" fmla="*/ 4050 h 4050"/>
              <a:gd name="T18" fmla="*/ 4050 w 4050"/>
              <a:gd name="T19" fmla="*/ 3152 h 4050"/>
              <a:gd name="T20" fmla="*/ 2922 w 4050"/>
              <a:gd name="T21" fmla="*/ 2025 h 4050"/>
              <a:gd name="T22" fmla="*/ 4050 w 4050"/>
              <a:gd name="T23" fmla="*/ 897 h 4050"/>
              <a:gd name="T24" fmla="*/ 3152 w 4050"/>
              <a:gd name="T25" fmla="*/ 0 h 4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50" h="4050">
                <a:moveTo>
                  <a:pt x="3152" y="0"/>
                </a:moveTo>
                <a:lnTo>
                  <a:pt x="2025" y="1128"/>
                </a:lnTo>
                <a:lnTo>
                  <a:pt x="897" y="0"/>
                </a:lnTo>
                <a:lnTo>
                  <a:pt x="0" y="897"/>
                </a:lnTo>
                <a:lnTo>
                  <a:pt x="1128" y="2025"/>
                </a:lnTo>
                <a:lnTo>
                  <a:pt x="0" y="3152"/>
                </a:lnTo>
                <a:lnTo>
                  <a:pt x="897" y="4050"/>
                </a:lnTo>
                <a:lnTo>
                  <a:pt x="2025" y="2922"/>
                </a:lnTo>
                <a:lnTo>
                  <a:pt x="3152" y="4050"/>
                </a:lnTo>
                <a:lnTo>
                  <a:pt x="4050" y="3152"/>
                </a:lnTo>
                <a:lnTo>
                  <a:pt x="2922" y="2025"/>
                </a:lnTo>
                <a:lnTo>
                  <a:pt x="4050" y="897"/>
                </a:lnTo>
                <a:lnTo>
                  <a:pt x="3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Freeform 24">
            <a:extLst>
              <a:ext uri="{FF2B5EF4-FFF2-40B4-BE49-F238E27FC236}">
                <a16:creationId xmlns:a16="http://schemas.microsoft.com/office/drawing/2014/main" id="{323F4F81-37C6-445D-9615-97DF3E9F46FB}"/>
              </a:ext>
            </a:extLst>
          </p:cNvPr>
          <p:cNvSpPr>
            <a:spLocks/>
          </p:cNvSpPr>
          <p:nvPr userDrawn="1"/>
        </p:nvSpPr>
        <p:spPr bwMode="black">
          <a:xfrm>
            <a:off x="10158413" y="788988"/>
            <a:ext cx="1450975" cy="1450975"/>
          </a:xfrm>
          <a:custGeom>
            <a:avLst/>
            <a:gdLst>
              <a:gd name="T0" fmla="*/ 4050 w 4050"/>
              <a:gd name="T1" fmla="*/ 897 h 4050"/>
              <a:gd name="T2" fmla="*/ 3152 w 4050"/>
              <a:gd name="T3" fmla="*/ 0 h 4050"/>
              <a:gd name="T4" fmla="*/ 2025 w 4050"/>
              <a:gd name="T5" fmla="*/ 1128 h 4050"/>
              <a:gd name="T6" fmla="*/ 897 w 4050"/>
              <a:gd name="T7" fmla="*/ 0 h 4050"/>
              <a:gd name="T8" fmla="*/ 0 w 4050"/>
              <a:gd name="T9" fmla="*/ 897 h 4050"/>
              <a:gd name="T10" fmla="*/ 1128 w 4050"/>
              <a:gd name="T11" fmla="*/ 2025 h 4050"/>
              <a:gd name="T12" fmla="*/ 0 w 4050"/>
              <a:gd name="T13" fmla="*/ 3152 h 4050"/>
              <a:gd name="T14" fmla="*/ 897 w 4050"/>
              <a:gd name="T15" fmla="*/ 4050 h 4050"/>
              <a:gd name="T16" fmla="*/ 2025 w 4050"/>
              <a:gd name="T17" fmla="*/ 2922 h 4050"/>
              <a:gd name="T18" fmla="*/ 3152 w 4050"/>
              <a:gd name="T19" fmla="*/ 4050 h 4050"/>
              <a:gd name="T20" fmla="*/ 4050 w 4050"/>
              <a:gd name="T21" fmla="*/ 3152 h 4050"/>
              <a:gd name="T22" fmla="*/ 2922 w 4050"/>
              <a:gd name="T23" fmla="*/ 2025 h 4050"/>
              <a:gd name="T24" fmla="*/ 4050 w 4050"/>
              <a:gd name="T25" fmla="*/ 897 h 4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50" h="4050">
                <a:moveTo>
                  <a:pt x="4050" y="897"/>
                </a:moveTo>
                <a:lnTo>
                  <a:pt x="3152" y="0"/>
                </a:lnTo>
                <a:lnTo>
                  <a:pt x="2025" y="1128"/>
                </a:lnTo>
                <a:lnTo>
                  <a:pt x="897" y="0"/>
                </a:lnTo>
                <a:lnTo>
                  <a:pt x="0" y="897"/>
                </a:lnTo>
                <a:lnTo>
                  <a:pt x="1128" y="2025"/>
                </a:lnTo>
                <a:lnTo>
                  <a:pt x="0" y="3152"/>
                </a:lnTo>
                <a:lnTo>
                  <a:pt x="897" y="4050"/>
                </a:lnTo>
                <a:lnTo>
                  <a:pt x="2025" y="2922"/>
                </a:lnTo>
                <a:lnTo>
                  <a:pt x="3152" y="4050"/>
                </a:lnTo>
                <a:lnTo>
                  <a:pt x="4050" y="3152"/>
                </a:lnTo>
                <a:lnTo>
                  <a:pt x="2922" y="2025"/>
                </a:lnTo>
                <a:lnTo>
                  <a:pt x="4050" y="8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Freeform 25">
            <a:extLst>
              <a:ext uri="{FF2B5EF4-FFF2-40B4-BE49-F238E27FC236}">
                <a16:creationId xmlns:a16="http://schemas.microsoft.com/office/drawing/2014/main" id="{A8A145AE-8F5E-42E2-AF97-46C42B4A9EDE}"/>
              </a:ext>
            </a:extLst>
          </p:cNvPr>
          <p:cNvSpPr>
            <a:spLocks/>
          </p:cNvSpPr>
          <p:nvPr userDrawn="1"/>
        </p:nvSpPr>
        <p:spPr bwMode="black">
          <a:xfrm>
            <a:off x="8242301" y="4618038"/>
            <a:ext cx="1452563" cy="1450975"/>
          </a:xfrm>
          <a:custGeom>
            <a:avLst/>
            <a:gdLst>
              <a:gd name="T0" fmla="*/ 3153 w 4050"/>
              <a:gd name="T1" fmla="*/ 0 h 4050"/>
              <a:gd name="T2" fmla="*/ 2025 w 4050"/>
              <a:gd name="T3" fmla="*/ 1128 h 4050"/>
              <a:gd name="T4" fmla="*/ 898 w 4050"/>
              <a:gd name="T5" fmla="*/ 0 h 4050"/>
              <a:gd name="T6" fmla="*/ 0 w 4050"/>
              <a:gd name="T7" fmla="*/ 897 h 4050"/>
              <a:gd name="T8" fmla="*/ 1128 w 4050"/>
              <a:gd name="T9" fmla="*/ 2025 h 4050"/>
              <a:gd name="T10" fmla="*/ 0 w 4050"/>
              <a:gd name="T11" fmla="*/ 3152 h 4050"/>
              <a:gd name="T12" fmla="*/ 898 w 4050"/>
              <a:gd name="T13" fmla="*/ 4050 h 4050"/>
              <a:gd name="T14" fmla="*/ 2025 w 4050"/>
              <a:gd name="T15" fmla="*/ 2922 h 4050"/>
              <a:gd name="T16" fmla="*/ 3153 w 4050"/>
              <a:gd name="T17" fmla="*/ 4050 h 4050"/>
              <a:gd name="T18" fmla="*/ 4050 w 4050"/>
              <a:gd name="T19" fmla="*/ 3152 h 4050"/>
              <a:gd name="T20" fmla="*/ 2923 w 4050"/>
              <a:gd name="T21" fmla="*/ 2025 h 4050"/>
              <a:gd name="T22" fmla="*/ 4050 w 4050"/>
              <a:gd name="T23" fmla="*/ 897 h 4050"/>
              <a:gd name="T24" fmla="*/ 3153 w 4050"/>
              <a:gd name="T25" fmla="*/ 0 h 4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50" h="4050">
                <a:moveTo>
                  <a:pt x="3153" y="0"/>
                </a:moveTo>
                <a:lnTo>
                  <a:pt x="2025" y="1128"/>
                </a:lnTo>
                <a:lnTo>
                  <a:pt x="898" y="0"/>
                </a:lnTo>
                <a:lnTo>
                  <a:pt x="0" y="897"/>
                </a:lnTo>
                <a:lnTo>
                  <a:pt x="1128" y="2025"/>
                </a:lnTo>
                <a:lnTo>
                  <a:pt x="0" y="3152"/>
                </a:lnTo>
                <a:lnTo>
                  <a:pt x="898" y="4050"/>
                </a:lnTo>
                <a:lnTo>
                  <a:pt x="2025" y="2922"/>
                </a:lnTo>
                <a:lnTo>
                  <a:pt x="3153" y="4050"/>
                </a:lnTo>
                <a:lnTo>
                  <a:pt x="4050" y="3152"/>
                </a:lnTo>
                <a:lnTo>
                  <a:pt x="2923" y="2025"/>
                </a:lnTo>
                <a:lnTo>
                  <a:pt x="4050" y="897"/>
                </a:lnTo>
                <a:lnTo>
                  <a:pt x="31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26">
            <a:extLst>
              <a:ext uri="{FF2B5EF4-FFF2-40B4-BE49-F238E27FC236}">
                <a16:creationId xmlns:a16="http://schemas.microsoft.com/office/drawing/2014/main" id="{2103CF9F-6843-4400-9207-DCD0630EE20C}"/>
              </a:ext>
            </a:extLst>
          </p:cNvPr>
          <p:cNvSpPr>
            <a:spLocks/>
          </p:cNvSpPr>
          <p:nvPr userDrawn="1"/>
        </p:nvSpPr>
        <p:spPr bwMode="black">
          <a:xfrm>
            <a:off x="6327776" y="2701925"/>
            <a:ext cx="1450975" cy="1450975"/>
          </a:xfrm>
          <a:custGeom>
            <a:avLst/>
            <a:gdLst>
              <a:gd name="T0" fmla="*/ 3153 w 4050"/>
              <a:gd name="T1" fmla="*/ 0 h 4049"/>
              <a:gd name="T2" fmla="*/ 2025 w 4050"/>
              <a:gd name="T3" fmla="*/ 1127 h 4049"/>
              <a:gd name="T4" fmla="*/ 898 w 4050"/>
              <a:gd name="T5" fmla="*/ 0 h 4049"/>
              <a:gd name="T6" fmla="*/ 0 w 4050"/>
              <a:gd name="T7" fmla="*/ 896 h 4049"/>
              <a:gd name="T8" fmla="*/ 1128 w 4050"/>
              <a:gd name="T9" fmla="*/ 2024 h 4049"/>
              <a:gd name="T10" fmla="*/ 0 w 4050"/>
              <a:gd name="T11" fmla="*/ 3152 h 4049"/>
              <a:gd name="T12" fmla="*/ 898 w 4050"/>
              <a:gd name="T13" fmla="*/ 4049 h 4049"/>
              <a:gd name="T14" fmla="*/ 2025 w 4050"/>
              <a:gd name="T15" fmla="*/ 2922 h 4049"/>
              <a:gd name="T16" fmla="*/ 3153 w 4050"/>
              <a:gd name="T17" fmla="*/ 4049 h 4049"/>
              <a:gd name="T18" fmla="*/ 4050 w 4050"/>
              <a:gd name="T19" fmla="*/ 3152 h 4049"/>
              <a:gd name="T20" fmla="*/ 2923 w 4050"/>
              <a:gd name="T21" fmla="*/ 2024 h 4049"/>
              <a:gd name="T22" fmla="*/ 4050 w 4050"/>
              <a:gd name="T23" fmla="*/ 896 h 4049"/>
              <a:gd name="T24" fmla="*/ 3153 w 4050"/>
              <a:gd name="T25" fmla="*/ 0 h 4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50" h="4049">
                <a:moveTo>
                  <a:pt x="3153" y="0"/>
                </a:moveTo>
                <a:lnTo>
                  <a:pt x="2025" y="1127"/>
                </a:lnTo>
                <a:lnTo>
                  <a:pt x="898" y="0"/>
                </a:lnTo>
                <a:lnTo>
                  <a:pt x="0" y="896"/>
                </a:lnTo>
                <a:lnTo>
                  <a:pt x="1128" y="2024"/>
                </a:lnTo>
                <a:lnTo>
                  <a:pt x="0" y="3152"/>
                </a:lnTo>
                <a:lnTo>
                  <a:pt x="898" y="4049"/>
                </a:lnTo>
                <a:lnTo>
                  <a:pt x="2025" y="2922"/>
                </a:lnTo>
                <a:lnTo>
                  <a:pt x="3153" y="4049"/>
                </a:lnTo>
                <a:lnTo>
                  <a:pt x="4050" y="3152"/>
                </a:lnTo>
                <a:lnTo>
                  <a:pt x="2923" y="2024"/>
                </a:lnTo>
                <a:lnTo>
                  <a:pt x="4050" y="896"/>
                </a:lnTo>
                <a:lnTo>
                  <a:pt x="31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27">
            <a:extLst>
              <a:ext uri="{FF2B5EF4-FFF2-40B4-BE49-F238E27FC236}">
                <a16:creationId xmlns:a16="http://schemas.microsoft.com/office/drawing/2014/main" id="{FA053947-0520-4224-98DE-64552970A59D}"/>
              </a:ext>
            </a:extLst>
          </p:cNvPr>
          <p:cNvSpPr>
            <a:spLocks/>
          </p:cNvSpPr>
          <p:nvPr userDrawn="1"/>
        </p:nvSpPr>
        <p:spPr bwMode="black">
          <a:xfrm>
            <a:off x="8242301" y="2701925"/>
            <a:ext cx="1452563" cy="1450975"/>
          </a:xfrm>
          <a:custGeom>
            <a:avLst/>
            <a:gdLst>
              <a:gd name="T0" fmla="*/ 3153 w 4050"/>
              <a:gd name="T1" fmla="*/ 0 h 4049"/>
              <a:gd name="T2" fmla="*/ 2025 w 4050"/>
              <a:gd name="T3" fmla="*/ 1127 h 4049"/>
              <a:gd name="T4" fmla="*/ 898 w 4050"/>
              <a:gd name="T5" fmla="*/ 0 h 4049"/>
              <a:gd name="T6" fmla="*/ 0 w 4050"/>
              <a:gd name="T7" fmla="*/ 896 h 4049"/>
              <a:gd name="T8" fmla="*/ 1128 w 4050"/>
              <a:gd name="T9" fmla="*/ 2024 h 4049"/>
              <a:gd name="T10" fmla="*/ 0 w 4050"/>
              <a:gd name="T11" fmla="*/ 3152 h 4049"/>
              <a:gd name="T12" fmla="*/ 898 w 4050"/>
              <a:gd name="T13" fmla="*/ 4049 h 4049"/>
              <a:gd name="T14" fmla="*/ 2025 w 4050"/>
              <a:gd name="T15" fmla="*/ 2922 h 4049"/>
              <a:gd name="T16" fmla="*/ 3153 w 4050"/>
              <a:gd name="T17" fmla="*/ 4049 h 4049"/>
              <a:gd name="T18" fmla="*/ 4050 w 4050"/>
              <a:gd name="T19" fmla="*/ 3152 h 4049"/>
              <a:gd name="T20" fmla="*/ 2923 w 4050"/>
              <a:gd name="T21" fmla="*/ 2024 h 4049"/>
              <a:gd name="T22" fmla="*/ 4050 w 4050"/>
              <a:gd name="T23" fmla="*/ 896 h 4049"/>
              <a:gd name="T24" fmla="*/ 3153 w 4050"/>
              <a:gd name="T25" fmla="*/ 0 h 4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50" h="4049">
                <a:moveTo>
                  <a:pt x="3153" y="0"/>
                </a:moveTo>
                <a:lnTo>
                  <a:pt x="2025" y="1127"/>
                </a:lnTo>
                <a:lnTo>
                  <a:pt x="898" y="0"/>
                </a:lnTo>
                <a:lnTo>
                  <a:pt x="0" y="896"/>
                </a:lnTo>
                <a:lnTo>
                  <a:pt x="1128" y="2024"/>
                </a:lnTo>
                <a:lnTo>
                  <a:pt x="0" y="3152"/>
                </a:lnTo>
                <a:lnTo>
                  <a:pt x="898" y="4049"/>
                </a:lnTo>
                <a:lnTo>
                  <a:pt x="2025" y="2922"/>
                </a:lnTo>
                <a:lnTo>
                  <a:pt x="3153" y="4049"/>
                </a:lnTo>
                <a:lnTo>
                  <a:pt x="4050" y="3152"/>
                </a:lnTo>
                <a:lnTo>
                  <a:pt x="2923" y="2024"/>
                </a:lnTo>
                <a:lnTo>
                  <a:pt x="4050" y="896"/>
                </a:lnTo>
                <a:lnTo>
                  <a:pt x="31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Freeform 28">
            <a:extLst>
              <a:ext uri="{FF2B5EF4-FFF2-40B4-BE49-F238E27FC236}">
                <a16:creationId xmlns:a16="http://schemas.microsoft.com/office/drawing/2014/main" id="{E7805687-2D30-4A64-A02E-25F63B2D63BB}"/>
              </a:ext>
            </a:extLst>
          </p:cNvPr>
          <p:cNvSpPr>
            <a:spLocks/>
          </p:cNvSpPr>
          <p:nvPr userDrawn="1"/>
        </p:nvSpPr>
        <p:spPr bwMode="black">
          <a:xfrm>
            <a:off x="6327776" y="4618038"/>
            <a:ext cx="1450975" cy="1450975"/>
          </a:xfrm>
          <a:custGeom>
            <a:avLst/>
            <a:gdLst>
              <a:gd name="T0" fmla="*/ 3153 w 4050"/>
              <a:gd name="T1" fmla="*/ 0 h 4050"/>
              <a:gd name="T2" fmla="*/ 2025 w 4050"/>
              <a:gd name="T3" fmla="*/ 1128 h 4050"/>
              <a:gd name="T4" fmla="*/ 898 w 4050"/>
              <a:gd name="T5" fmla="*/ 0 h 4050"/>
              <a:gd name="T6" fmla="*/ 0 w 4050"/>
              <a:gd name="T7" fmla="*/ 897 h 4050"/>
              <a:gd name="T8" fmla="*/ 1128 w 4050"/>
              <a:gd name="T9" fmla="*/ 2025 h 4050"/>
              <a:gd name="T10" fmla="*/ 0 w 4050"/>
              <a:gd name="T11" fmla="*/ 3152 h 4050"/>
              <a:gd name="T12" fmla="*/ 898 w 4050"/>
              <a:gd name="T13" fmla="*/ 4050 h 4050"/>
              <a:gd name="T14" fmla="*/ 2025 w 4050"/>
              <a:gd name="T15" fmla="*/ 2922 h 4050"/>
              <a:gd name="T16" fmla="*/ 3153 w 4050"/>
              <a:gd name="T17" fmla="*/ 4050 h 4050"/>
              <a:gd name="T18" fmla="*/ 4050 w 4050"/>
              <a:gd name="T19" fmla="*/ 3152 h 4050"/>
              <a:gd name="T20" fmla="*/ 2923 w 4050"/>
              <a:gd name="T21" fmla="*/ 2025 h 4050"/>
              <a:gd name="T22" fmla="*/ 4050 w 4050"/>
              <a:gd name="T23" fmla="*/ 897 h 4050"/>
              <a:gd name="T24" fmla="*/ 3153 w 4050"/>
              <a:gd name="T25" fmla="*/ 0 h 4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50" h="4050">
                <a:moveTo>
                  <a:pt x="3153" y="0"/>
                </a:moveTo>
                <a:lnTo>
                  <a:pt x="2025" y="1128"/>
                </a:lnTo>
                <a:lnTo>
                  <a:pt x="898" y="0"/>
                </a:lnTo>
                <a:lnTo>
                  <a:pt x="0" y="897"/>
                </a:lnTo>
                <a:lnTo>
                  <a:pt x="1128" y="2025"/>
                </a:lnTo>
                <a:lnTo>
                  <a:pt x="0" y="3152"/>
                </a:lnTo>
                <a:lnTo>
                  <a:pt x="898" y="4050"/>
                </a:lnTo>
                <a:lnTo>
                  <a:pt x="2025" y="2922"/>
                </a:lnTo>
                <a:lnTo>
                  <a:pt x="3153" y="4050"/>
                </a:lnTo>
                <a:lnTo>
                  <a:pt x="4050" y="3152"/>
                </a:lnTo>
                <a:lnTo>
                  <a:pt x="2923" y="2025"/>
                </a:lnTo>
                <a:lnTo>
                  <a:pt x="4050" y="897"/>
                </a:lnTo>
                <a:lnTo>
                  <a:pt x="31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188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X 2">
    <p:bg>
      <p:bgPr>
        <a:solidFill>
          <a:srgbClr val="1BA0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1">
            <a:extLst>
              <a:ext uri="{FF2B5EF4-FFF2-40B4-BE49-F238E27FC236}">
                <a16:creationId xmlns:a16="http://schemas.microsoft.com/office/drawing/2014/main" id="{07B954D2-96CC-4136-B936-6BF383B15665}"/>
              </a:ext>
            </a:extLst>
          </p:cNvPr>
          <p:cNvSpPr>
            <a:spLocks/>
          </p:cNvSpPr>
          <p:nvPr userDrawn="1"/>
        </p:nvSpPr>
        <p:spPr bwMode="black">
          <a:xfrm>
            <a:off x="2497138" y="788988"/>
            <a:ext cx="1452563" cy="1450975"/>
          </a:xfrm>
          <a:custGeom>
            <a:avLst/>
            <a:gdLst>
              <a:gd name="T0" fmla="*/ 3152 w 4050"/>
              <a:gd name="T1" fmla="*/ 0 h 4050"/>
              <a:gd name="T2" fmla="*/ 2025 w 4050"/>
              <a:gd name="T3" fmla="*/ 1128 h 4050"/>
              <a:gd name="T4" fmla="*/ 897 w 4050"/>
              <a:gd name="T5" fmla="*/ 0 h 4050"/>
              <a:gd name="T6" fmla="*/ 0 w 4050"/>
              <a:gd name="T7" fmla="*/ 897 h 4050"/>
              <a:gd name="T8" fmla="*/ 1128 w 4050"/>
              <a:gd name="T9" fmla="*/ 2025 h 4050"/>
              <a:gd name="T10" fmla="*/ 0 w 4050"/>
              <a:gd name="T11" fmla="*/ 3152 h 4050"/>
              <a:gd name="T12" fmla="*/ 897 w 4050"/>
              <a:gd name="T13" fmla="*/ 4050 h 4050"/>
              <a:gd name="T14" fmla="*/ 2025 w 4050"/>
              <a:gd name="T15" fmla="*/ 2922 h 4050"/>
              <a:gd name="T16" fmla="*/ 3152 w 4050"/>
              <a:gd name="T17" fmla="*/ 4050 h 4050"/>
              <a:gd name="T18" fmla="*/ 4050 w 4050"/>
              <a:gd name="T19" fmla="*/ 3152 h 4050"/>
              <a:gd name="T20" fmla="*/ 2923 w 4050"/>
              <a:gd name="T21" fmla="*/ 2025 h 4050"/>
              <a:gd name="T22" fmla="*/ 4050 w 4050"/>
              <a:gd name="T23" fmla="*/ 897 h 4050"/>
              <a:gd name="T24" fmla="*/ 3152 w 4050"/>
              <a:gd name="T25" fmla="*/ 0 h 4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50" h="4050">
                <a:moveTo>
                  <a:pt x="3152" y="0"/>
                </a:moveTo>
                <a:lnTo>
                  <a:pt x="2025" y="1128"/>
                </a:lnTo>
                <a:lnTo>
                  <a:pt x="897" y="0"/>
                </a:lnTo>
                <a:lnTo>
                  <a:pt x="0" y="897"/>
                </a:lnTo>
                <a:lnTo>
                  <a:pt x="1128" y="2025"/>
                </a:lnTo>
                <a:lnTo>
                  <a:pt x="0" y="3152"/>
                </a:lnTo>
                <a:lnTo>
                  <a:pt x="897" y="4050"/>
                </a:lnTo>
                <a:lnTo>
                  <a:pt x="2025" y="2922"/>
                </a:lnTo>
                <a:lnTo>
                  <a:pt x="3152" y="4050"/>
                </a:lnTo>
                <a:lnTo>
                  <a:pt x="4050" y="3152"/>
                </a:lnTo>
                <a:lnTo>
                  <a:pt x="2923" y="2025"/>
                </a:lnTo>
                <a:lnTo>
                  <a:pt x="4050" y="897"/>
                </a:lnTo>
                <a:lnTo>
                  <a:pt x="3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0B3A3EC3-554D-4D65-B4A4-DE8C943EB58F}"/>
              </a:ext>
            </a:extLst>
          </p:cNvPr>
          <p:cNvSpPr>
            <a:spLocks/>
          </p:cNvSpPr>
          <p:nvPr userDrawn="1"/>
        </p:nvSpPr>
        <p:spPr bwMode="black">
          <a:xfrm>
            <a:off x="4413251" y="2701925"/>
            <a:ext cx="1450975" cy="1450975"/>
          </a:xfrm>
          <a:custGeom>
            <a:avLst/>
            <a:gdLst>
              <a:gd name="T0" fmla="*/ 3152 w 4050"/>
              <a:gd name="T1" fmla="*/ 0 h 4049"/>
              <a:gd name="T2" fmla="*/ 2024 w 4050"/>
              <a:gd name="T3" fmla="*/ 1127 h 4049"/>
              <a:gd name="T4" fmla="*/ 897 w 4050"/>
              <a:gd name="T5" fmla="*/ 0 h 4049"/>
              <a:gd name="T6" fmla="*/ 0 w 4050"/>
              <a:gd name="T7" fmla="*/ 896 h 4049"/>
              <a:gd name="T8" fmla="*/ 1128 w 4050"/>
              <a:gd name="T9" fmla="*/ 2024 h 4049"/>
              <a:gd name="T10" fmla="*/ 0 w 4050"/>
              <a:gd name="T11" fmla="*/ 3152 h 4049"/>
              <a:gd name="T12" fmla="*/ 897 w 4050"/>
              <a:gd name="T13" fmla="*/ 4049 h 4049"/>
              <a:gd name="T14" fmla="*/ 2024 w 4050"/>
              <a:gd name="T15" fmla="*/ 2922 h 4049"/>
              <a:gd name="T16" fmla="*/ 3152 w 4050"/>
              <a:gd name="T17" fmla="*/ 4049 h 4049"/>
              <a:gd name="T18" fmla="*/ 4050 w 4050"/>
              <a:gd name="T19" fmla="*/ 3152 h 4049"/>
              <a:gd name="T20" fmla="*/ 2922 w 4050"/>
              <a:gd name="T21" fmla="*/ 2024 h 4049"/>
              <a:gd name="T22" fmla="*/ 4050 w 4050"/>
              <a:gd name="T23" fmla="*/ 896 h 4049"/>
              <a:gd name="T24" fmla="*/ 3152 w 4050"/>
              <a:gd name="T25" fmla="*/ 0 h 4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50" h="4049">
                <a:moveTo>
                  <a:pt x="3152" y="0"/>
                </a:moveTo>
                <a:lnTo>
                  <a:pt x="2024" y="1127"/>
                </a:lnTo>
                <a:lnTo>
                  <a:pt x="897" y="0"/>
                </a:lnTo>
                <a:lnTo>
                  <a:pt x="0" y="896"/>
                </a:lnTo>
                <a:lnTo>
                  <a:pt x="1128" y="2024"/>
                </a:lnTo>
                <a:lnTo>
                  <a:pt x="0" y="3152"/>
                </a:lnTo>
                <a:lnTo>
                  <a:pt x="897" y="4049"/>
                </a:lnTo>
                <a:lnTo>
                  <a:pt x="2024" y="2922"/>
                </a:lnTo>
                <a:lnTo>
                  <a:pt x="3152" y="4049"/>
                </a:lnTo>
                <a:lnTo>
                  <a:pt x="4050" y="3152"/>
                </a:lnTo>
                <a:lnTo>
                  <a:pt x="2922" y="2024"/>
                </a:lnTo>
                <a:lnTo>
                  <a:pt x="4050" y="896"/>
                </a:lnTo>
                <a:lnTo>
                  <a:pt x="3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464337F4-F0CD-46DE-893A-B91FA0F653D5}"/>
              </a:ext>
            </a:extLst>
          </p:cNvPr>
          <p:cNvSpPr>
            <a:spLocks/>
          </p:cNvSpPr>
          <p:nvPr userDrawn="1"/>
        </p:nvSpPr>
        <p:spPr bwMode="black">
          <a:xfrm>
            <a:off x="2497138" y="2701925"/>
            <a:ext cx="1452563" cy="1450975"/>
          </a:xfrm>
          <a:custGeom>
            <a:avLst/>
            <a:gdLst>
              <a:gd name="T0" fmla="*/ 3152 w 4050"/>
              <a:gd name="T1" fmla="*/ 0 h 4049"/>
              <a:gd name="T2" fmla="*/ 2025 w 4050"/>
              <a:gd name="T3" fmla="*/ 1127 h 4049"/>
              <a:gd name="T4" fmla="*/ 897 w 4050"/>
              <a:gd name="T5" fmla="*/ 0 h 4049"/>
              <a:gd name="T6" fmla="*/ 0 w 4050"/>
              <a:gd name="T7" fmla="*/ 896 h 4049"/>
              <a:gd name="T8" fmla="*/ 1128 w 4050"/>
              <a:gd name="T9" fmla="*/ 2024 h 4049"/>
              <a:gd name="T10" fmla="*/ 0 w 4050"/>
              <a:gd name="T11" fmla="*/ 3152 h 4049"/>
              <a:gd name="T12" fmla="*/ 897 w 4050"/>
              <a:gd name="T13" fmla="*/ 4049 h 4049"/>
              <a:gd name="T14" fmla="*/ 2025 w 4050"/>
              <a:gd name="T15" fmla="*/ 2922 h 4049"/>
              <a:gd name="T16" fmla="*/ 3152 w 4050"/>
              <a:gd name="T17" fmla="*/ 4049 h 4049"/>
              <a:gd name="T18" fmla="*/ 4050 w 4050"/>
              <a:gd name="T19" fmla="*/ 3152 h 4049"/>
              <a:gd name="T20" fmla="*/ 2923 w 4050"/>
              <a:gd name="T21" fmla="*/ 2024 h 4049"/>
              <a:gd name="T22" fmla="*/ 4050 w 4050"/>
              <a:gd name="T23" fmla="*/ 896 h 4049"/>
              <a:gd name="T24" fmla="*/ 3152 w 4050"/>
              <a:gd name="T25" fmla="*/ 0 h 4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50" h="4049">
                <a:moveTo>
                  <a:pt x="3152" y="0"/>
                </a:moveTo>
                <a:lnTo>
                  <a:pt x="2025" y="1127"/>
                </a:lnTo>
                <a:lnTo>
                  <a:pt x="897" y="0"/>
                </a:lnTo>
                <a:lnTo>
                  <a:pt x="0" y="896"/>
                </a:lnTo>
                <a:lnTo>
                  <a:pt x="1128" y="2024"/>
                </a:lnTo>
                <a:lnTo>
                  <a:pt x="0" y="3152"/>
                </a:lnTo>
                <a:lnTo>
                  <a:pt x="897" y="4049"/>
                </a:lnTo>
                <a:lnTo>
                  <a:pt x="2025" y="2922"/>
                </a:lnTo>
                <a:lnTo>
                  <a:pt x="3152" y="4049"/>
                </a:lnTo>
                <a:lnTo>
                  <a:pt x="4050" y="3152"/>
                </a:lnTo>
                <a:lnTo>
                  <a:pt x="2923" y="2024"/>
                </a:lnTo>
                <a:lnTo>
                  <a:pt x="4050" y="896"/>
                </a:lnTo>
                <a:lnTo>
                  <a:pt x="3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721F7E22-6520-4F28-8FF5-A10D00AE5140}"/>
              </a:ext>
            </a:extLst>
          </p:cNvPr>
          <p:cNvSpPr>
            <a:spLocks/>
          </p:cNvSpPr>
          <p:nvPr userDrawn="1"/>
        </p:nvSpPr>
        <p:spPr bwMode="black">
          <a:xfrm>
            <a:off x="4413251" y="4618038"/>
            <a:ext cx="1450975" cy="1450975"/>
          </a:xfrm>
          <a:custGeom>
            <a:avLst/>
            <a:gdLst>
              <a:gd name="T0" fmla="*/ 3152 w 4050"/>
              <a:gd name="T1" fmla="*/ 0 h 4050"/>
              <a:gd name="T2" fmla="*/ 2024 w 4050"/>
              <a:gd name="T3" fmla="*/ 1128 h 4050"/>
              <a:gd name="T4" fmla="*/ 897 w 4050"/>
              <a:gd name="T5" fmla="*/ 0 h 4050"/>
              <a:gd name="T6" fmla="*/ 0 w 4050"/>
              <a:gd name="T7" fmla="*/ 897 h 4050"/>
              <a:gd name="T8" fmla="*/ 1128 w 4050"/>
              <a:gd name="T9" fmla="*/ 2025 h 4050"/>
              <a:gd name="T10" fmla="*/ 0 w 4050"/>
              <a:gd name="T11" fmla="*/ 3152 h 4050"/>
              <a:gd name="T12" fmla="*/ 897 w 4050"/>
              <a:gd name="T13" fmla="*/ 4050 h 4050"/>
              <a:gd name="T14" fmla="*/ 2024 w 4050"/>
              <a:gd name="T15" fmla="*/ 2922 h 4050"/>
              <a:gd name="T16" fmla="*/ 3152 w 4050"/>
              <a:gd name="T17" fmla="*/ 4050 h 4050"/>
              <a:gd name="T18" fmla="*/ 4050 w 4050"/>
              <a:gd name="T19" fmla="*/ 3152 h 4050"/>
              <a:gd name="T20" fmla="*/ 2922 w 4050"/>
              <a:gd name="T21" fmla="*/ 2025 h 4050"/>
              <a:gd name="T22" fmla="*/ 4050 w 4050"/>
              <a:gd name="T23" fmla="*/ 897 h 4050"/>
              <a:gd name="T24" fmla="*/ 3152 w 4050"/>
              <a:gd name="T25" fmla="*/ 0 h 4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50" h="4050">
                <a:moveTo>
                  <a:pt x="3152" y="0"/>
                </a:moveTo>
                <a:lnTo>
                  <a:pt x="2024" y="1128"/>
                </a:lnTo>
                <a:lnTo>
                  <a:pt x="897" y="0"/>
                </a:lnTo>
                <a:lnTo>
                  <a:pt x="0" y="897"/>
                </a:lnTo>
                <a:lnTo>
                  <a:pt x="1128" y="2025"/>
                </a:lnTo>
                <a:lnTo>
                  <a:pt x="0" y="3152"/>
                </a:lnTo>
                <a:lnTo>
                  <a:pt x="897" y="4050"/>
                </a:lnTo>
                <a:lnTo>
                  <a:pt x="2024" y="2922"/>
                </a:lnTo>
                <a:lnTo>
                  <a:pt x="3152" y="4050"/>
                </a:lnTo>
                <a:lnTo>
                  <a:pt x="4050" y="3152"/>
                </a:lnTo>
                <a:lnTo>
                  <a:pt x="2922" y="2025"/>
                </a:lnTo>
                <a:lnTo>
                  <a:pt x="4050" y="897"/>
                </a:lnTo>
                <a:lnTo>
                  <a:pt x="3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15">
            <a:extLst>
              <a:ext uri="{FF2B5EF4-FFF2-40B4-BE49-F238E27FC236}">
                <a16:creationId xmlns:a16="http://schemas.microsoft.com/office/drawing/2014/main" id="{03FB4BBA-48BD-46F4-9A5D-7C9BCBC80D59}"/>
              </a:ext>
            </a:extLst>
          </p:cNvPr>
          <p:cNvSpPr>
            <a:spLocks/>
          </p:cNvSpPr>
          <p:nvPr userDrawn="1"/>
        </p:nvSpPr>
        <p:spPr bwMode="black">
          <a:xfrm>
            <a:off x="2497138" y="4618038"/>
            <a:ext cx="1452563" cy="1450975"/>
          </a:xfrm>
          <a:custGeom>
            <a:avLst/>
            <a:gdLst>
              <a:gd name="T0" fmla="*/ 3152 w 4050"/>
              <a:gd name="T1" fmla="*/ 0 h 4050"/>
              <a:gd name="T2" fmla="*/ 2025 w 4050"/>
              <a:gd name="T3" fmla="*/ 1128 h 4050"/>
              <a:gd name="T4" fmla="*/ 897 w 4050"/>
              <a:gd name="T5" fmla="*/ 0 h 4050"/>
              <a:gd name="T6" fmla="*/ 0 w 4050"/>
              <a:gd name="T7" fmla="*/ 897 h 4050"/>
              <a:gd name="T8" fmla="*/ 1128 w 4050"/>
              <a:gd name="T9" fmla="*/ 2025 h 4050"/>
              <a:gd name="T10" fmla="*/ 0 w 4050"/>
              <a:gd name="T11" fmla="*/ 3152 h 4050"/>
              <a:gd name="T12" fmla="*/ 897 w 4050"/>
              <a:gd name="T13" fmla="*/ 4050 h 4050"/>
              <a:gd name="T14" fmla="*/ 2025 w 4050"/>
              <a:gd name="T15" fmla="*/ 2922 h 4050"/>
              <a:gd name="T16" fmla="*/ 3152 w 4050"/>
              <a:gd name="T17" fmla="*/ 4050 h 4050"/>
              <a:gd name="T18" fmla="*/ 4050 w 4050"/>
              <a:gd name="T19" fmla="*/ 3152 h 4050"/>
              <a:gd name="T20" fmla="*/ 2923 w 4050"/>
              <a:gd name="T21" fmla="*/ 2025 h 4050"/>
              <a:gd name="T22" fmla="*/ 4050 w 4050"/>
              <a:gd name="T23" fmla="*/ 897 h 4050"/>
              <a:gd name="T24" fmla="*/ 3152 w 4050"/>
              <a:gd name="T25" fmla="*/ 0 h 4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50" h="4050">
                <a:moveTo>
                  <a:pt x="3152" y="0"/>
                </a:moveTo>
                <a:lnTo>
                  <a:pt x="2025" y="1128"/>
                </a:lnTo>
                <a:lnTo>
                  <a:pt x="897" y="0"/>
                </a:lnTo>
                <a:lnTo>
                  <a:pt x="0" y="897"/>
                </a:lnTo>
                <a:lnTo>
                  <a:pt x="1128" y="2025"/>
                </a:lnTo>
                <a:lnTo>
                  <a:pt x="0" y="3152"/>
                </a:lnTo>
                <a:lnTo>
                  <a:pt x="897" y="4050"/>
                </a:lnTo>
                <a:lnTo>
                  <a:pt x="2025" y="2922"/>
                </a:lnTo>
                <a:lnTo>
                  <a:pt x="3152" y="4050"/>
                </a:lnTo>
                <a:lnTo>
                  <a:pt x="4050" y="3152"/>
                </a:lnTo>
                <a:lnTo>
                  <a:pt x="2923" y="2025"/>
                </a:lnTo>
                <a:lnTo>
                  <a:pt x="4050" y="897"/>
                </a:lnTo>
                <a:lnTo>
                  <a:pt x="3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2CEBB151-B04D-4C31-90CC-BAF0602C8A5D}"/>
              </a:ext>
            </a:extLst>
          </p:cNvPr>
          <p:cNvSpPr>
            <a:spLocks/>
          </p:cNvSpPr>
          <p:nvPr userDrawn="1"/>
        </p:nvSpPr>
        <p:spPr bwMode="black">
          <a:xfrm>
            <a:off x="582613" y="4618038"/>
            <a:ext cx="1450975" cy="1450975"/>
          </a:xfrm>
          <a:custGeom>
            <a:avLst/>
            <a:gdLst>
              <a:gd name="T0" fmla="*/ 3153 w 4050"/>
              <a:gd name="T1" fmla="*/ 0 h 4050"/>
              <a:gd name="T2" fmla="*/ 2025 w 4050"/>
              <a:gd name="T3" fmla="*/ 1128 h 4050"/>
              <a:gd name="T4" fmla="*/ 898 w 4050"/>
              <a:gd name="T5" fmla="*/ 0 h 4050"/>
              <a:gd name="T6" fmla="*/ 0 w 4050"/>
              <a:gd name="T7" fmla="*/ 897 h 4050"/>
              <a:gd name="T8" fmla="*/ 1128 w 4050"/>
              <a:gd name="T9" fmla="*/ 2025 h 4050"/>
              <a:gd name="T10" fmla="*/ 0 w 4050"/>
              <a:gd name="T11" fmla="*/ 3152 h 4050"/>
              <a:gd name="T12" fmla="*/ 898 w 4050"/>
              <a:gd name="T13" fmla="*/ 4050 h 4050"/>
              <a:gd name="T14" fmla="*/ 2025 w 4050"/>
              <a:gd name="T15" fmla="*/ 2922 h 4050"/>
              <a:gd name="T16" fmla="*/ 3153 w 4050"/>
              <a:gd name="T17" fmla="*/ 4050 h 4050"/>
              <a:gd name="T18" fmla="*/ 4050 w 4050"/>
              <a:gd name="T19" fmla="*/ 3152 h 4050"/>
              <a:gd name="T20" fmla="*/ 2923 w 4050"/>
              <a:gd name="T21" fmla="*/ 2025 h 4050"/>
              <a:gd name="T22" fmla="*/ 4050 w 4050"/>
              <a:gd name="T23" fmla="*/ 897 h 4050"/>
              <a:gd name="T24" fmla="*/ 3153 w 4050"/>
              <a:gd name="T25" fmla="*/ 0 h 4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50" h="4050">
                <a:moveTo>
                  <a:pt x="3153" y="0"/>
                </a:moveTo>
                <a:lnTo>
                  <a:pt x="2025" y="1128"/>
                </a:lnTo>
                <a:lnTo>
                  <a:pt x="898" y="0"/>
                </a:lnTo>
                <a:lnTo>
                  <a:pt x="0" y="897"/>
                </a:lnTo>
                <a:lnTo>
                  <a:pt x="1128" y="2025"/>
                </a:lnTo>
                <a:lnTo>
                  <a:pt x="0" y="3152"/>
                </a:lnTo>
                <a:lnTo>
                  <a:pt x="898" y="4050"/>
                </a:lnTo>
                <a:lnTo>
                  <a:pt x="2025" y="2922"/>
                </a:lnTo>
                <a:lnTo>
                  <a:pt x="3153" y="4050"/>
                </a:lnTo>
                <a:lnTo>
                  <a:pt x="4050" y="3152"/>
                </a:lnTo>
                <a:lnTo>
                  <a:pt x="2923" y="2025"/>
                </a:lnTo>
                <a:lnTo>
                  <a:pt x="4050" y="897"/>
                </a:lnTo>
                <a:lnTo>
                  <a:pt x="31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Freeform 17">
            <a:extLst>
              <a:ext uri="{FF2B5EF4-FFF2-40B4-BE49-F238E27FC236}">
                <a16:creationId xmlns:a16="http://schemas.microsoft.com/office/drawing/2014/main" id="{4F696197-3223-4DEF-AA9C-F269D1B70DFD}"/>
              </a:ext>
            </a:extLst>
          </p:cNvPr>
          <p:cNvSpPr>
            <a:spLocks/>
          </p:cNvSpPr>
          <p:nvPr userDrawn="1"/>
        </p:nvSpPr>
        <p:spPr bwMode="black">
          <a:xfrm>
            <a:off x="582613" y="2701925"/>
            <a:ext cx="1450975" cy="1450975"/>
          </a:xfrm>
          <a:custGeom>
            <a:avLst/>
            <a:gdLst>
              <a:gd name="T0" fmla="*/ 3153 w 4050"/>
              <a:gd name="T1" fmla="*/ 0 h 4049"/>
              <a:gd name="T2" fmla="*/ 2025 w 4050"/>
              <a:gd name="T3" fmla="*/ 1127 h 4049"/>
              <a:gd name="T4" fmla="*/ 898 w 4050"/>
              <a:gd name="T5" fmla="*/ 0 h 4049"/>
              <a:gd name="T6" fmla="*/ 0 w 4050"/>
              <a:gd name="T7" fmla="*/ 896 h 4049"/>
              <a:gd name="T8" fmla="*/ 1128 w 4050"/>
              <a:gd name="T9" fmla="*/ 2024 h 4049"/>
              <a:gd name="T10" fmla="*/ 0 w 4050"/>
              <a:gd name="T11" fmla="*/ 3152 h 4049"/>
              <a:gd name="T12" fmla="*/ 898 w 4050"/>
              <a:gd name="T13" fmla="*/ 4049 h 4049"/>
              <a:gd name="T14" fmla="*/ 2025 w 4050"/>
              <a:gd name="T15" fmla="*/ 2922 h 4049"/>
              <a:gd name="T16" fmla="*/ 3153 w 4050"/>
              <a:gd name="T17" fmla="*/ 4049 h 4049"/>
              <a:gd name="T18" fmla="*/ 4050 w 4050"/>
              <a:gd name="T19" fmla="*/ 3152 h 4049"/>
              <a:gd name="T20" fmla="*/ 2923 w 4050"/>
              <a:gd name="T21" fmla="*/ 2024 h 4049"/>
              <a:gd name="T22" fmla="*/ 4050 w 4050"/>
              <a:gd name="T23" fmla="*/ 896 h 4049"/>
              <a:gd name="T24" fmla="*/ 3153 w 4050"/>
              <a:gd name="T25" fmla="*/ 0 h 4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50" h="4049">
                <a:moveTo>
                  <a:pt x="3153" y="0"/>
                </a:moveTo>
                <a:lnTo>
                  <a:pt x="2025" y="1127"/>
                </a:lnTo>
                <a:lnTo>
                  <a:pt x="898" y="0"/>
                </a:lnTo>
                <a:lnTo>
                  <a:pt x="0" y="896"/>
                </a:lnTo>
                <a:lnTo>
                  <a:pt x="1128" y="2024"/>
                </a:lnTo>
                <a:lnTo>
                  <a:pt x="0" y="3152"/>
                </a:lnTo>
                <a:lnTo>
                  <a:pt x="898" y="4049"/>
                </a:lnTo>
                <a:lnTo>
                  <a:pt x="2025" y="2922"/>
                </a:lnTo>
                <a:lnTo>
                  <a:pt x="3153" y="4049"/>
                </a:lnTo>
                <a:lnTo>
                  <a:pt x="4050" y="3152"/>
                </a:lnTo>
                <a:lnTo>
                  <a:pt x="2923" y="2024"/>
                </a:lnTo>
                <a:lnTo>
                  <a:pt x="4050" y="896"/>
                </a:lnTo>
                <a:lnTo>
                  <a:pt x="31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id="{38A1BA1C-9F44-46F2-B5AA-A9526272B316}"/>
              </a:ext>
            </a:extLst>
          </p:cNvPr>
          <p:cNvSpPr>
            <a:spLocks/>
          </p:cNvSpPr>
          <p:nvPr userDrawn="1"/>
        </p:nvSpPr>
        <p:spPr bwMode="black">
          <a:xfrm>
            <a:off x="582613" y="788988"/>
            <a:ext cx="1450975" cy="1450975"/>
          </a:xfrm>
          <a:custGeom>
            <a:avLst/>
            <a:gdLst>
              <a:gd name="T0" fmla="*/ 3153 w 4050"/>
              <a:gd name="T1" fmla="*/ 0 h 4050"/>
              <a:gd name="T2" fmla="*/ 2025 w 4050"/>
              <a:gd name="T3" fmla="*/ 1128 h 4050"/>
              <a:gd name="T4" fmla="*/ 898 w 4050"/>
              <a:gd name="T5" fmla="*/ 0 h 4050"/>
              <a:gd name="T6" fmla="*/ 0 w 4050"/>
              <a:gd name="T7" fmla="*/ 897 h 4050"/>
              <a:gd name="T8" fmla="*/ 1128 w 4050"/>
              <a:gd name="T9" fmla="*/ 2025 h 4050"/>
              <a:gd name="T10" fmla="*/ 0 w 4050"/>
              <a:gd name="T11" fmla="*/ 3152 h 4050"/>
              <a:gd name="T12" fmla="*/ 898 w 4050"/>
              <a:gd name="T13" fmla="*/ 4050 h 4050"/>
              <a:gd name="T14" fmla="*/ 2025 w 4050"/>
              <a:gd name="T15" fmla="*/ 2922 h 4050"/>
              <a:gd name="T16" fmla="*/ 3153 w 4050"/>
              <a:gd name="T17" fmla="*/ 4050 h 4050"/>
              <a:gd name="T18" fmla="*/ 4050 w 4050"/>
              <a:gd name="T19" fmla="*/ 3152 h 4050"/>
              <a:gd name="T20" fmla="*/ 2923 w 4050"/>
              <a:gd name="T21" fmla="*/ 2025 h 4050"/>
              <a:gd name="T22" fmla="*/ 4050 w 4050"/>
              <a:gd name="T23" fmla="*/ 897 h 4050"/>
              <a:gd name="T24" fmla="*/ 3153 w 4050"/>
              <a:gd name="T25" fmla="*/ 0 h 4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50" h="4050">
                <a:moveTo>
                  <a:pt x="3153" y="0"/>
                </a:moveTo>
                <a:lnTo>
                  <a:pt x="2025" y="1128"/>
                </a:lnTo>
                <a:lnTo>
                  <a:pt x="898" y="0"/>
                </a:lnTo>
                <a:lnTo>
                  <a:pt x="0" y="897"/>
                </a:lnTo>
                <a:lnTo>
                  <a:pt x="1128" y="2025"/>
                </a:lnTo>
                <a:lnTo>
                  <a:pt x="0" y="3152"/>
                </a:lnTo>
                <a:lnTo>
                  <a:pt x="898" y="4050"/>
                </a:lnTo>
                <a:lnTo>
                  <a:pt x="2025" y="2922"/>
                </a:lnTo>
                <a:lnTo>
                  <a:pt x="3153" y="4050"/>
                </a:lnTo>
                <a:lnTo>
                  <a:pt x="4050" y="3152"/>
                </a:lnTo>
                <a:lnTo>
                  <a:pt x="2923" y="2025"/>
                </a:lnTo>
                <a:lnTo>
                  <a:pt x="4050" y="897"/>
                </a:lnTo>
                <a:lnTo>
                  <a:pt x="31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Freeform 19">
            <a:extLst>
              <a:ext uri="{FF2B5EF4-FFF2-40B4-BE49-F238E27FC236}">
                <a16:creationId xmlns:a16="http://schemas.microsoft.com/office/drawing/2014/main" id="{2DE38018-BC01-48C8-B645-07A0CFEC8BDC}"/>
              </a:ext>
            </a:extLst>
          </p:cNvPr>
          <p:cNvSpPr>
            <a:spLocks/>
          </p:cNvSpPr>
          <p:nvPr userDrawn="1"/>
        </p:nvSpPr>
        <p:spPr bwMode="black">
          <a:xfrm>
            <a:off x="4413251" y="788988"/>
            <a:ext cx="1450975" cy="1450975"/>
          </a:xfrm>
          <a:custGeom>
            <a:avLst/>
            <a:gdLst>
              <a:gd name="T0" fmla="*/ 3152 w 4050"/>
              <a:gd name="T1" fmla="*/ 0 h 4050"/>
              <a:gd name="T2" fmla="*/ 2024 w 4050"/>
              <a:gd name="T3" fmla="*/ 1128 h 4050"/>
              <a:gd name="T4" fmla="*/ 897 w 4050"/>
              <a:gd name="T5" fmla="*/ 0 h 4050"/>
              <a:gd name="T6" fmla="*/ 0 w 4050"/>
              <a:gd name="T7" fmla="*/ 897 h 4050"/>
              <a:gd name="T8" fmla="*/ 1128 w 4050"/>
              <a:gd name="T9" fmla="*/ 2025 h 4050"/>
              <a:gd name="T10" fmla="*/ 0 w 4050"/>
              <a:gd name="T11" fmla="*/ 3152 h 4050"/>
              <a:gd name="T12" fmla="*/ 897 w 4050"/>
              <a:gd name="T13" fmla="*/ 4050 h 4050"/>
              <a:gd name="T14" fmla="*/ 2024 w 4050"/>
              <a:gd name="T15" fmla="*/ 2922 h 4050"/>
              <a:gd name="T16" fmla="*/ 3152 w 4050"/>
              <a:gd name="T17" fmla="*/ 4050 h 4050"/>
              <a:gd name="T18" fmla="*/ 4050 w 4050"/>
              <a:gd name="T19" fmla="*/ 3152 h 4050"/>
              <a:gd name="T20" fmla="*/ 2922 w 4050"/>
              <a:gd name="T21" fmla="*/ 2025 h 4050"/>
              <a:gd name="T22" fmla="*/ 4050 w 4050"/>
              <a:gd name="T23" fmla="*/ 897 h 4050"/>
              <a:gd name="T24" fmla="*/ 3152 w 4050"/>
              <a:gd name="T25" fmla="*/ 0 h 4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50" h="4050">
                <a:moveTo>
                  <a:pt x="3152" y="0"/>
                </a:moveTo>
                <a:lnTo>
                  <a:pt x="2024" y="1128"/>
                </a:lnTo>
                <a:lnTo>
                  <a:pt x="897" y="0"/>
                </a:lnTo>
                <a:lnTo>
                  <a:pt x="0" y="897"/>
                </a:lnTo>
                <a:lnTo>
                  <a:pt x="1128" y="2025"/>
                </a:lnTo>
                <a:lnTo>
                  <a:pt x="0" y="3152"/>
                </a:lnTo>
                <a:lnTo>
                  <a:pt x="897" y="4050"/>
                </a:lnTo>
                <a:lnTo>
                  <a:pt x="2024" y="2922"/>
                </a:lnTo>
                <a:lnTo>
                  <a:pt x="3152" y="4050"/>
                </a:lnTo>
                <a:lnTo>
                  <a:pt x="4050" y="3152"/>
                </a:lnTo>
                <a:lnTo>
                  <a:pt x="2922" y="2025"/>
                </a:lnTo>
                <a:lnTo>
                  <a:pt x="4050" y="897"/>
                </a:lnTo>
                <a:lnTo>
                  <a:pt x="3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Freeform 20">
            <a:extLst>
              <a:ext uri="{FF2B5EF4-FFF2-40B4-BE49-F238E27FC236}">
                <a16:creationId xmlns:a16="http://schemas.microsoft.com/office/drawing/2014/main" id="{53375297-C6E0-4B95-813C-AFC771EDEFCD}"/>
              </a:ext>
            </a:extLst>
          </p:cNvPr>
          <p:cNvSpPr>
            <a:spLocks/>
          </p:cNvSpPr>
          <p:nvPr userDrawn="1"/>
        </p:nvSpPr>
        <p:spPr bwMode="black">
          <a:xfrm>
            <a:off x="6327776" y="788988"/>
            <a:ext cx="1450975" cy="1450975"/>
          </a:xfrm>
          <a:custGeom>
            <a:avLst/>
            <a:gdLst>
              <a:gd name="T0" fmla="*/ 3153 w 4050"/>
              <a:gd name="T1" fmla="*/ 0 h 4050"/>
              <a:gd name="T2" fmla="*/ 2025 w 4050"/>
              <a:gd name="T3" fmla="*/ 1128 h 4050"/>
              <a:gd name="T4" fmla="*/ 898 w 4050"/>
              <a:gd name="T5" fmla="*/ 0 h 4050"/>
              <a:gd name="T6" fmla="*/ 0 w 4050"/>
              <a:gd name="T7" fmla="*/ 897 h 4050"/>
              <a:gd name="T8" fmla="*/ 1128 w 4050"/>
              <a:gd name="T9" fmla="*/ 2025 h 4050"/>
              <a:gd name="T10" fmla="*/ 0 w 4050"/>
              <a:gd name="T11" fmla="*/ 3152 h 4050"/>
              <a:gd name="T12" fmla="*/ 898 w 4050"/>
              <a:gd name="T13" fmla="*/ 4050 h 4050"/>
              <a:gd name="T14" fmla="*/ 2025 w 4050"/>
              <a:gd name="T15" fmla="*/ 2922 h 4050"/>
              <a:gd name="T16" fmla="*/ 3153 w 4050"/>
              <a:gd name="T17" fmla="*/ 4050 h 4050"/>
              <a:gd name="T18" fmla="*/ 4050 w 4050"/>
              <a:gd name="T19" fmla="*/ 3152 h 4050"/>
              <a:gd name="T20" fmla="*/ 2923 w 4050"/>
              <a:gd name="T21" fmla="*/ 2025 h 4050"/>
              <a:gd name="T22" fmla="*/ 4050 w 4050"/>
              <a:gd name="T23" fmla="*/ 897 h 4050"/>
              <a:gd name="T24" fmla="*/ 3153 w 4050"/>
              <a:gd name="T25" fmla="*/ 0 h 4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50" h="4050">
                <a:moveTo>
                  <a:pt x="3153" y="0"/>
                </a:moveTo>
                <a:lnTo>
                  <a:pt x="2025" y="1128"/>
                </a:lnTo>
                <a:lnTo>
                  <a:pt x="898" y="0"/>
                </a:lnTo>
                <a:lnTo>
                  <a:pt x="0" y="897"/>
                </a:lnTo>
                <a:lnTo>
                  <a:pt x="1128" y="2025"/>
                </a:lnTo>
                <a:lnTo>
                  <a:pt x="0" y="3152"/>
                </a:lnTo>
                <a:lnTo>
                  <a:pt x="898" y="4050"/>
                </a:lnTo>
                <a:lnTo>
                  <a:pt x="2025" y="2922"/>
                </a:lnTo>
                <a:lnTo>
                  <a:pt x="3153" y="4050"/>
                </a:lnTo>
                <a:lnTo>
                  <a:pt x="4050" y="3152"/>
                </a:lnTo>
                <a:lnTo>
                  <a:pt x="2923" y="2025"/>
                </a:lnTo>
                <a:lnTo>
                  <a:pt x="4050" y="897"/>
                </a:lnTo>
                <a:lnTo>
                  <a:pt x="31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Freeform 21">
            <a:extLst>
              <a:ext uri="{FF2B5EF4-FFF2-40B4-BE49-F238E27FC236}">
                <a16:creationId xmlns:a16="http://schemas.microsoft.com/office/drawing/2014/main" id="{ED0C5406-0CD8-4B05-B135-9253E21C152B}"/>
              </a:ext>
            </a:extLst>
          </p:cNvPr>
          <p:cNvSpPr>
            <a:spLocks/>
          </p:cNvSpPr>
          <p:nvPr userDrawn="1"/>
        </p:nvSpPr>
        <p:spPr bwMode="black">
          <a:xfrm>
            <a:off x="8242301" y="788988"/>
            <a:ext cx="1452563" cy="1450975"/>
          </a:xfrm>
          <a:custGeom>
            <a:avLst/>
            <a:gdLst>
              <a:gd name="T0" fmla="*/ 3153 w 4050"/>
              <a:gd name="T1" fmla="*/ 0 h 4050"/>
              <a:gd name="T2" fmla="*/ 2025 w 4050"/>
              <a:gd name="T3" fmla="*/ 1128 h 4050"/>
              <a:gd name="T4" fmla="*/ 898 w 4050"/>
              <a:gd name="T5" fmla="*/ 0 h 4050"/>
              <a:gd name="T6" fmla="*/ 0 w 4050"/>
              <a:gd name="T7" fmla="*/ 897 h 4050"/>
              <a:gd name="T8" fmla="*/ 1128 w 4050"/>
              <a:gd name="T9" fmla="*/ 2025 h 4050"/>
              <a:gd name="T10" fmla="*/ 0 w 4050"/>
              <a:gd name="T11" fmla="*/ 3152 h 4050"/>
              <a:gd name="T12" fmla="*/ 898 w 4050"/>
              <a:gd name="T13" fmla="*/ 4050 h 4050"/>
              <a:gd name="T14" fmla="*/ 2025 w 4050"/>
              <a:gd name="T15" fmla="*/ 2922 h 4050"/>
              <a:gd name="T16" fmla="*/ 3153 w 4050"/>
              <a:gd name="T17" fmla="*/ 4050 h 4050"/>
              <a:gd name="T18" fmla="*/ 4050 w 4050"/>
              <a:gd name="T19" fmla="*/ 3152 h 4050"/>
              <a:gd name="T20" fmla="*/ 2923 w 4050"/>
              <a:gd name="T21" fmla="*/ 2025 h 4050"/>
              <a:gd name="T22" fmla="*/ 4050 w 4050"/>
              <a:gd name="T23" fmla="*/ 897 h 4050"/>
              <a:gd name="T24" fmla="*/ 3153 w 4050"/>
              <a:gd name="T25" fmla="*/ 0 h 4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50" h="4050">
                <a:moveTo>
                  <a:pt x="3153" y="0"/>
                </a:moveTo>
                <a:lnTo>
                  <a:pt x="2025" y="1128"/>
                </a:lnTo>
                <a:lnTo>
                  <a:pt x="898" y="0"/>
                </a:lnTo>
                <a:lnTo>
                  <a:pt x="0" y="897"/>
                </a:lnTo>
                <a:lnTo>
                  <a:pt x="1128" y="2025"/>
                </a:lnTo>
                <a:lnTo>
                  <a:pt x="0" y="3152"/>
                </a:lnTo>
                <a:lnTo>
                  <a:pt x="898" y="4050"/>
                </a:lnTo>
                <a:lnTo>
                  <a:pt x="2025" y="2922"/>
                </a:lnTo>
                <a:lnTo>
                  <a:pt x="3153" y="4050"/>
                </a:lnTo>
                <a:lnTo>
                  <a:pt x="4050" y="3152"/>
                </a:lnTo>
                <a:lnTo>
                  <a:pt x="2923" y="2025"/>
                </a:lnTo>
                <a:lnTo>
                  <a:pt x="4050" y="897"/>
                </a:lnTo>
                <a:lnTo>
                  <a:pt x="31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Freeform 22">
            <a:extLst>
              <a:ext uri="{FF2B5EF4-FFF2-40B4-BE49-F238E27FC236}">
                <a16:creationId xmlns:a16="http://schemas.microsoft.com/office/drawing/2014/main" id="{5C5FFEB0-9802-4CDF-A926-907F3D82BBAA}"/>
              </a:ext>
            </a:extLst>
          </p:cNvPr>
          <p:cNvSpPr>
            <a:spLocks/>
          </p:cNvSpPr>
          <p:nvPr userDrawn="1"/>
        </p:nvSpPr>
        <p:spPr bwMode="black">
          <a:xfrm>
            <a:off x="10158413" y="2701925"/>
            <a:ext cx="1450975" cy="1450975"/>
          </a:xfrm>
          <a:custGeom>
            <a:avLst/>
            <a:gdLst>
              <a:gd name="T0" fmla="*/ 3152 w 4050"/>
              <a:gd name="T1" fmla="*/ 0 h 4049"/>
              <a:gd name="T2" fmla="*/ 2025 w 4050"/>
              <a:gd name="T3" fmla="*/ 1127 h 4049"/>
              <a:gd name="T4" fmla="*/ 897 w 4050"/>
              <a:gd name="T5" fmla="*/ 0 h 4049"/>
              <a:gd name="T6" fmla="*/ 0 w 4050"/>
              <a:gd name="T7" fmla="*/ 896 h 4049"/>
              <a:gd name="T8" fmla="*/ 1128 w 4050"/>
              <a:gd name="T9" fmla="*/ 2024 h 4049"/>
              <a:gd name="T10" fmla="*/ 0 w 4050"/>
              <a:gd name="T11" fmla="*/ 3152 h 4049"/>
              <a:gd name="T12" fmla="*/ 897 w 4050"/>
              <a:gd name="T13" fmla="*/ 4049 h 4049"/>
              <a:gd name="T14" fmla="*/ 2025 w 4050"/>
              <a:gd name="T15" fmla="*/ 2922 h 4049"/>
              <a:gd name="T16" fmla="*/ 3152 w 4050"/>
              <a:gd name="T17" fmla="*/ 4049 h 4049"/>
              <a:gd name="T18" fmla="*/ 4050 w 4050"/>
              <a:gd name="T19" fmla="*/ 3152 h 4049"/>
              <a:gd name="T20" fmla="*/ 2922 w 4050"/>
              <a:gd name="T21" fmla="*/ 2024 h 4049"/>
              <a:gd name="T22" fmla="*/ 4050 w 4050"/>
              <a:gd name="T23" fmla="*/ 896 h 4049"/>
              <a:gd name="T24" fmla="*/ 3152 w 4050"/>
              <a:gd name="T25" fmla="*/ 0 h 4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50" h="4049">
                <a:moveTo>
                  <a:pt x="3152" y="0"/>
                </a:moveTo>
                <a:lnTo>
                  <a:pt x="2025" y="1127"/>
                </a:lnTo>
                <a:lnTo>
                  <a:pt x="897" y="0"/>
                </a:lnTo>
                <a:lnTo>
                  <a:pt x="0" y="896"/>
                </a:lnTo>
                <a:lnTo>
                  <a:pt x="1128" y="2024"/>
                </a:lnTo>
                <a:lnTo>
                  <a:pt x="0" y="3152"/>
                </a:lnTo>
                <a:lnTo>
                  <a:pt x="897" y="4049"/>
                </a:lnTo>
                <a:lnTo>
                  <a:pt x="2025" y="2922"/>
                </a:lnTo>
                <a:lnTo>
                  <a:pt x="3152" y="4049"/>
                </a:lnTo>
                <a:lnTo>
                  <a:pt x="4050" y="3152"/>
                </a:lnTo>
                <a:lnTo>
                  <a:pt x="2922" y="2024"/>
                </a:lnTo>
                <a:lnTo>
                  <a:pt x="4050" y="896"/>
                </a:lnTo>
                <a:lnTo>
                  <a:pt x="3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AF5DF22A-F6A0-46C7-A85F-AC8DD4374CDE}"/>
              </a:ext>
            </a:extLst>
          </p:cNvPr>
          <p:cNvSpPr>
            <a:spLocks/>
          </p:cNvSpPr>
          <p:nvPr userDrawn="1"/>
        </p:nvSpPr>
        <p:spPr bwMode="black">
          <a:xfrm>
            <a:off x="10158413" y="4618038"/>
            <a:ext cx="1450975" cy="1450975"/>
          </a:xfrm>
          <a:custGeom>
            <a:avLst/>
            <a:gdLst>
              <a:gd name="T0" fmla="*/ 3152 w 4050"/>
              <a:gd name="T1" fmla="*/ 0 h 4050"/>
              <a:gd name="T2" fmla="*/ 2025 w 4050"/>
              <a:gd name="T3" fmla="*/ 1128 h 4050"/>
              <a:gd name="T4" fmla="*/ 897 w 4050"/>
              <a:gd name="T5" fmla="*/ 0 h 4050"/>
              <a:gd name="T6" fmla="*/ 0 w 4050"/>
              <a:gd name="T7" fmla="*/ 897 h 4050"/>
              <a:gd name="T8" fmla="*/ 1128 w 4050"/>
              <a:gd name="T9" fmla="*/ 2025 h 4050"/>
              <a:gd name="T10" fmla="*/ 0 w 4050"/>
              <a:gd name="T11" fmla="*/ 3152 h 4050"/>
              <a:gd name="T12" fmla="*/ 897 w 4050"/>
              <a:gd name="T13" fmla="*/ 4050 h 4050"/>
              <a:gd name="T14" fmla="*/ 2025 w 4050"/>
              <a:gd name="T15" fmla="*/ 2922 h 4050"/>
              <a:gd name="T16" fmla="*/ 3152 w 4050"/>
              <a:gd name="T17" fmla="*/ 4050 h 4050"/>
              <a:gd name="T18" fmla="*/ 4050 w 4050"/>
              <a:gd name="T19" fmla="*/ 3152 h 4050"/>
              <a:gd name="T20" fmla="*/ 2922 w 4050"/>
              <a:gd name="T21" fmla="*/ 2025 h 4050"/>
              <a:gd name="T22" fmla="*/ 4050 w 4050"/>
              <a:gd name="T23" fmla="*/ 897 h 4050"/>
              <a:gd name="T24" fmla="*/ 3152 w 4050"/>
              <a:gd name="T25" fmla="*/ 0 h 4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50" h="4050">
                <a:moveTo>
                  <a:pt x="3152" y="0"/>
                </a:moveTo>
                <a:lnTo>
                  <a:pt x="2025" y="1128"/>
                </a:lnTo>
                <a:lnTo>
                  <a:pt x="897" y="0"/>
                </a:lnTo>
                <a:lnTo>
                  <a:pt x="0" y="897"/>
                </a:lnTo>
                <a:lnTo>
                  <a:pt x="1128" y="2025"/>
                </a:lnTo>
                <a:lnTo>
                  <a:pt x="0" y="3152"/>
                </a:lnTo>
                <a:lnTo>
                  <a:pt x="897" y="4050"/>
                </a:lnTo>
                <a:lnTo>
                  <a:pt x="2025" y="2922"/>
                </a:lnTo>
                <a:lnTo>
                  <a:pt x="3152" y="4050"/>
                </a:lnTo>
                <a:lnTo>
                  <a:pt x="4050" y="3152"/>
                </a:lnTo>
                <a:lnTo>
                  <a:pt x="2922" y="2025"/>
                </a:lnTo>
                <a:lnTo>
                  <a:pt x="4050" y="897"/>
                </a:lnTo>
                <a:lnTo>
                  <a:pt x="3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Freeform 24">
            <a:extLst>
              <a:ext uri="{FF2B5EF4-FFF2-40B4-BE49-F238E27FC236}">
                <a16:creationId xmlns:a16="http://schemas.microsoft.com/office/drawing/2014/main" id="{323F4F81-37C6-445D-9615-97DF3E9F46FB}"/>
              </a:ext>
            </a:extLst>
          </p:cNvPr>
          <p:cNvSpPr>
            <a:spLocks/>
          </p:cNvSpPr>
          <p:nvPr userDrawn="1"/>
        </p:nvSpPr>
        <p:spPr bwMode="black">
          <a:xfrm>
            <a:off x="10158413" y="788988"/>
            <a:ext cx="1450975" cy="1450975"/>
          </a:xfrm>
          <a:custGeom>
            <a:avLst/>
            <a:gdLst>
              <a:gd name="T0" fmla="*/ 4050 w 4050"/>
              <a:gd name="T1" fmla="*/ 897 h 4050"/>
              <a:gd name="T2" fmla="*/ 3152 w 4050"/>
              <a:gd name="T3" fmla="*/ 0 h 4050"/>
              <a:gd name="T4" fmla="*/ 2025 w 4050"/>
              <a:gd name="T5" fmla="*/ 1128 h 4050"/>
              <a:gd name="T6" fmla="*/ 897 w 4050"/>
              <a:gd name="T7" fmla="*/ 0 h 4050"/>
              <a:gd name="T8" fmla="*/ 0 w 4050"/>
              <a:gd name="T9" fmla="*/ 897 h 4050"/>
              <a:gd name="T10" fmla="*/ 1128 w 4050"/>
              <a:gd name="T11" fmla="*/ 2025 h 4050"/>
              <a:gd name="T12" fmla="*/ 0 w 4050"/>
              <a:gd name="T13" fmla="*/ 3152 h 4050"/>
              <a:gd name="T14" fmla="*/ 897 w 4050"/>
              <a:gd name="T15" fmla="*/ 4050 h 4050"/>
              <a:gd name="T16" fmla="*/ 2025 w 4050"/>
              <a:gd name="T17" fmla="*/ 2922 h 4050"/>
              <a:gd name="T18" fmla="*/ 3152 w 4050"/>
              <a:gd name="T19" fmla="*/ 4050 h 4050"/>
              <a:gd name="T20" fmla="*/ 4050 w 4050"/>
              <a:gd name="T21" fmla="*/ 3152 h 4050"/>
              <a:gd name="T22" fmla="*/ 2922 w 4050"/>
              <a:gd name="T23" fmla="*/ 2025 h 4050"/>
              <a:gd name="T24" fmla="*/ 4050 w 4050"/>
              <a:gd name="T25" fmla="*/ 897 h 4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50" h="4050">
                <a:moveTo>
                  <a:pt x="4050" y="897"/>
                </a:moveTo>
                <a:lnTo>
                  <a:pt x="3152" y="0"/>
                </a:lnTo>
                <a:lnTo>
                  <a:pt x="2025" y="1128"/>
                </a:lnTo>
                <a:lnTo>
                  <a:pt x="897" y="0"/>
                </a:lnTo>
                <a:lnTo>
                  <a:pt x="0" y="897"/>
                </a:lnTo>
                <a:lnTo>
                  <a:pt x="1128" y="2025"/>
                </a:lnTo>
                <a:lnTo>
                  <a:pt x="0" y="3152"/>
                </a:lnTo>
                <a:lnTo>
                  <a:pt x="897" y="4050"/>
                </a:lnTo>
                <a:lnTo>
                  <a:pt x="2025" y="2922"/>
                </a:lnTo>
                <a:lnTo>
                  <a:pt x="3152" y="4050"/>
                </a:lnTo>
                <a:lnTo>
                  <a:pt x="4050" y="3152"/>
                </a:lnTo>
                <a:lnTo>
                  <a:pt x="2922" y="2025"/>
                </a:lnTo>
                <a:lnTo>
                  <a:pt x="4050" y="8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Freeform 25">
            <a:extLst>
              <a:ext uri="{FF2B5EF4-FFF2-40B4-BE49-F238E27FC236}">
                <a16:creationId xmlns:a16="http://schemas.microsoft.com/office/drawing/2014/main" id="{A8A145AE-8F5E-42E2-AF97-46C42B4A9EDE}"/>
              </a:ext>
            </a:extLst>
          </p:cNvPr>
          <p:cNvSpPr>
            <a:spLocks/>
          </p:cNvSpPr>
          <p:nvPr userDrawn="1"/>
        </p:nvSpPr>
        <p:spPr bwMode="black">
          <a:xfrm>
            <a:off x="8242301" y="4618038"/>
            <a:ext cx="1452563" cy="1450975"/>
          </a:xfrm>
          <a:custGeom>
            <a:avLst/>
            <a:gdLst>
              <a:gd name="T0" fmla="*/ 3153 w 4050"/>
              <a:gd name="T1" fmla="*/ 0 h 4050"/>
              <a:gd name="T2" fmla="*/ 2025 w 4050"/>
              <a:gd name="T3" fmla="*/ 1128 h 4050"/>
              <a:gd name="T4" fmla="*/ 898 w 4050"/>
              <a:gd name="T5" fmla="*/ 0 h 4050"/>
              <a:gd name="T6" fmla="*/ 0 w 4050"/>
              <a:gd name="T7" fmla="*/ 897 h 4050"/>
              <a:gd name="T8" fmla="*/ 1128 w 4050"/>
              <a:gd name="T9" fmla="*/ 2025 h 4050"/>
              <a:gd name="T10" fmla="*/ 0 w 4050"/>
              <a:gd name="T11" fmla="*/ 3152 h 4050"/>
              <a:gd name="T12" fmla="*/ 898 w 4050"/>
              <a:gd name="T13" fmla="*/ 4050 h 4050"/>
              <a:gd name="T14" fmla="*/ 2025 w 4050"/>
              <a:gd name="T15" fmla="*/ 2922 h 4050"/>
              <a:gd name="T16" fmla="*/ 3153 w 4050"/>
              <a:gd name="T17" fmla="*/ 4050 h 4050"/>
              <a:gd name="T18" fmla="*/ 4050 w 4050"/>
              <a:gd name="T19" fmla="*/ 3152 h 4050"/>
              <a:gd name="T20" fmla="*/ 2923 w 4050"/>
              <a:gd name="T21" fmla="*/ 2025 h 4050"/>
              <a:gd name="T22" fmla="*/ 4050 w 4050"/>
              <a:gd name="T23" fmla="*/ 897 h 4050"/>
              <a:gd name="T24" fmla="*/ 3153 w 4050"/>
              <a:gd name="T25" fmla="*/ 0 h 4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50" h="4050">
                <a:moveTo>
                  <a:pt x="3153" y="0"/>
                </a:moveTo>
                <a:lnTo>
                  <a:pt x="2025" y="1128"/>
                </a:lnTo>
                <a:lnTo>
                  <a:pt x="898" y="0"/>
                </a:lnTo>
                <a:lnTo>
                  <a:pt x="0" y="897"/>
                </a:lnTo>
                <a:lnTo>
                  <a:pt x="1128" y="2025"/>
                </a:lnTo>
                <a:lnTo>
                  <a:pt x="0" y="3152"/>
                </a:lnTo>
                <a:lnTo>
                  <a:pt x="898" y="4050"/>
                </a:lnTo>
                <a:lnTo>
                  <a:pt x="2025" y="2922"/>
                </a:lnTo>
                <a:lnTo>
                  <a:pt x="3153" y="4050"/>
                </a:lnTo>
                <a:lnTo>
                  <a:pt x="4050" y="3152"/>
                </a:lnTo>
                <a:lnTo>
                  <a:pt x="2923" y="2025"/>
                </a:lnTo>
                <a:lnTo>
                  <a:pt x="4050" y="897"/>
                </a:lnTo>
                <a:lnTo>
                  <a:pt x="31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26">
            <a:extLst>
              <a:ext uri="{FF2B5EF4-FFF2-40B4-BE49-F238E27FC236}">
                <a16:creationId xmlns:a16="http://schemas.microsoft.com/office/drawing/2014/main" id="{2103CF9F-6843-4400-9207-DCD0630EE20C}"/>
              </a:ext>
            </a:extLst>
          </p:cNvPr>
          <p:cNvSpPr>
            <a:spLocks/>
          </p:cNvSpPr>
          <p:nvPr userDrawn="1"/>
        </p:nvSpPr>
        <p:spPr bwMode="black">
          <a:xfrm>
            <a:off x="6327776" y="2701925"/>
            <a:ext cx="1450975" cy="1450975"/>
          </a:xfrm>
          <a:custGeom>
            <a:avLst/>
            <a:gdLst>
              <a:gd name="T0" fmla="*/ 3153 w 4050"/>
              <a:gd name="T1" fmla="*/ 0 h 4049"/>
              <a:gd name="T2" fmla="*/ 2025 w 4050"/>
              <a:gd name="T3" fmla="*/ 1127 h 4049"/>
              <a:gd name="T4" fmla="*/ 898 w 4050"/>
              <a:gd name="T5" fmla="*/ 0 h 4049"/>
              <a:gd name="T6" fmla="*/ 0 w 4050"/>
              <a:gd name="T7" fmla="*/ 896 h 4049"/>
              <a:gd name="T8" fmla="*/ 1128 w 4050"/>
              <a:gd name="T9" fmla="*/ 2024 h 4049"/>
              <a:gd name="T10" fmla="*/ 0 w 4050"/>
              <a:gd name="T11" fmla="*/ 3152 h 4049"/>
              <a:gd name="T12" fmla="*/ 898 w 4050"/>
              <a:gd name="T13" fmla="*/ 4049 h 4049"/>
              <a:gd name="T14" fmla="*/ 2025 w 4050"/>
              <a:gd name="T15" fmla="*/ 2922 h 4049"/>
              <a:gd name="T16" fmla="*/ 3153 w 4050"/>
              <a:gd name="T17" fmla="*/ 4049 h 4049"/>
              <a:gd name="T18" fmla="*/ 4050 w 4050"/>
              <a:gd name="T19" fmla="*/ 3152 h 4049"/>
              <a:gd name="T20" fmla="*/ 2923 w 4050"/>
              <a:gd name="T21" fmla="*/ 2024 h 4049"/>
              <a:gd name="T22" fmla="*/ 4050 w 4050"/>
              <a:gd name="T23" fmla="*/ 896 h 4049"/>
              <a:gd name="T24" fmla="*/ 3153 w 4050"/>
              <a:gd name="T25" fmla="*/ 0 h 4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50" h="4049">
                <a:moveTo>
                  <a:pt x="3153" y="0"/>
                </a:moveTo>
                <a:lnTo>
                  <a:pt x="2025" y="1127"/>
                </a:lnTo>
                <a:lnTo>
                  <a:pt x="898" y="0"/>
                </a:lnTo>
                <a:lnTo>
                  <a:pt x="0" y="896"/>
                </a:lnTo>
                <a:lnTo>
                  <a:pt x="1128" y="2024"/>
                </a:lnTo>
                <a:lnTo>
                  <a:pt x="0" y="3152"/>
                </a:lnTo>
                <a:lnTo>
                  <a:pt x="898" y="4049"/>
                </a:lnTo>
                <a:lnTo>
                  <a:pt x="2025" y="2922"/>
                </a:lnTo>
                <a:lnTo>
                  <a:pt x="3153" y="4049"/>
                </a:lnTo>
                <a:lnTo>
                  <a:pt x="4050" y="3152"/>
                </a:lnTo>
                <a:lnTo>
                  <a:pt x="2923" y="2024"/>
                </a:lnTo>
                <a:lnTo>
                  <a:pt x="4050" y="896"/>
                </a:lnTo>
                <a:lnTo>
                  <a:pt x="31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27">
            <a:extLst>
              <a:ext uri="{FF2B5EF4-FFF2-40B4-BE49-F238E27FC236}">
                <a16:creationId xmlns:a16="http://schemas.microsoft.com/office/drawing/2014/main" id="{FA053947-0520-4224-98DE-64552970A59D}"/>
              </a:ext>
            </a:extLst>
          </p:cNvPr>
          <p:cNvSpPr>
            <a:spLocks/>
          </p:cNvSpPr>
          <p:nvPr userDrawn="1"/>
        </p:nvSpPr>
        <p:spPr bwMode="black">
          <a:xfrm>
            <a:off x="8242301" y="2701925"/>
            <a:ext cx="1452563" cy="1450975"/>
          </a:xfrm>
          <a:custGeom>
            <a:avLst/>
            <a:gdLst>
              <a:gd name="T0" fmla="*/ 3153 w 4050"/>
              <a:gd name="T1" fmla="*/ 0 h 4049"/>
              <a:gd name="T2" fmla="*/ 2025 w 4050"/>
              <a:gd name="T3" fmla="*/ 1127 h 4049"/>
              <a:gd name="T4" fmla="*/ 898 w 4050"/>
              <a:gd name="T5" fmla="*/ 0 h 4049"/>
              <a:gd name="T6" fmla="*/ 0 w 4050"/>
              <a:gd name="T7" fmla="*/ 896 h 4049"/>
              <a:gd name="T8" fmla="*/ 1128 w 4050"/>
              <a:gd name="T9" fmla="*/ 2024 h 4049"/>
              <a:gd name="T10" fmla="*/ 0 w 4050"/>
              <a:gd name="T11" fmla="*/ 3152 h 4049"/>
              <a:gd name="T12" fmla="*/ 898 w 4050"/>
              <a:gd name="T13" fmla="*/ 4049 h 4049"/>
              <a:gd name="T14" fmla="*/ 2025 w 4050"/>
              <a:gd name="T15" fmla="*/ 2922 h 4049"/>
              <a:gd name="T16" fmla="*/ 3153 w 4050"/>
              <a:gd name="T17" fmla="*/ 4049 h 4049"/>
              <a:gd name="T18" fmla="*/ 4050 w 4050"/>
              <a:gd name="T19" fmla="*/ 3152 h 4049"/>
              <a:gd name="T20" fmla="*/ 2923 w 4050"/>
              <a:gd name="T21" fmla="*/ 2024 h 4049"/>
              <a:gd name="T22" fmla="*/ 4050 w 4050"/>
              <a:gd name="T23" fmla="*/ 896 h 4049"/>
              <a:gd name="T24" fmla="*/ 3153 w 4050"/>
              <a:gd name="T25" fmla="*/ 0 h 4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50" h="4049">
                <a:moveTo>
                  <a:pt x="3153" y="0"/>
                </a:moveTo>
                <a:lnTo>
                  <a:pt x="2025" y="1127"/>
                </a:lnTo>
                <a:lnTo>
                  <a:pt x="898" y="0"/>
                </a:lnTo>
                <a:lnTo>
                  <a:pt x="0" y="896"/>
                </a:lnTo>
                <a:lnTo>
                  <a:pt x="1128" y="2024"/>
                </a:lnTo>
                <a:lnTo>
                  <a:pt x="0" y="3152"/>
                </a:lnTo>
                <a:lnTo>
                  <a:pt x="898" y="4049"/>
                </a:lnTo>
                <a:lnTo>
                  <a:pt x="2025" y="2922"/>
                </a:lnTo>
                <a:lnTo>
                  <a:pt x="3153" y="4049"/>
                </a:lnTo>
                <a:lnTo>
                  <a:pt x="4050" y="3152"/>
                </a:lnTo>
                <a:lnTo>
                  <a:pt x="2923" y="2024"/>
                </a:lnTo>
                <a:lnTo>
                  <a:pt x="4050" y="896"/>
                </a:lnTo>
                <a:lnTo>
                  <a:pt x="31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Freeform 28">
            <a:extLst>
              <a:ext uri="{FF2B5EF4-FFF2-40B4-BE49-F238E27FC236}">
                <a16:creationId xmlns:a16="http://schemas.microsoft.com/office/drawing/2014/main" id="{E7805687-2D30-4A64-A02E-25F63B2D63BB}"/>
              </a:ext>
            </a:extLst>
          </p:cNvPr>
          <p:cNvSpPr>
            <a:spLocks/>
          </p:cNvSpPr>
          <p:nvPr userDrawn="1"/>
        </p:nvSpPr>
        <p:spPr bwMode="black">
          <a:xfrm>
            <a:off x="6327776" y="4618038"/>
            <a:ext cx="1450975" cy="1450975"/>
          </a:xfrm>
          <a:custGeom>
            <a:avLst/>
            <a:gdLst>
              <a:gd name="T0" fmla="*/ 3153 w 4050"/>
              <a:gd name="T1" fmla="*/ 0 h 4050"/>
              <a:gd name="T2" fmla="*/ 2025 w 4050"/>
              <a:gd name="T3" fmla="*/ 1128 h 4050"/>
              <a:gd name="T4" fmla="*/ 898 w 4050"/>
              <a:gd name="T5" fmla="*/ 0 h 4050"/>
              <a:gd name="T6" fmla="*/ 0 w 4050"/>
              <a:gd name="T7" fmla="*/ 897 h 4050"/>
              <a:gd name="T8" fmla="*/ 1128 w 4050"/>
              <a:gd name="T9" fmla="*/ 2025 h 4050"/>
              <a:gd name="T10" fmla="*/ 0 w 4050"/>
              <a:gd name="T11" fmla="*/ 3152 h 4050"/>
              <a:gd name="T12" fmla="*/ 898 w 4050"/>
              <a:gd name="T13" fmla="*/ 4050 h 4050"/>
              <a:gd name="T14" fmla="*/ 2025 w 4050"/>
              <a:gd name="T15" fmla="*/ 2922 h 4050"/>
              <a:gd name="T16" fmla="*/ 3153 w 4050"/>
              <a:gd name="T17" fmla="*/ 4050 h 4050"/>
              <a:gd name="T18" fmla="*/ 4050 w 4050"/>
              <a:gd name="T19" fmla="*/ 3152 h 4050"/>
              <a:gd name="T20" fmla="*/ 2923 w 4050"/>
              <a:gd name="T21" fmla="*/ 2025 h 4050"/>
              <a:gd name="T22" fmla="*/ 4050 w 4050"/>
              <a:gd name="T23" fmla="*/ 897 h 4050"/>
              <a:gd name="T24" fmla="*/ 3153 w 4050"/>
              <a:gd name="T25" fmla="*/ 0 h 4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50" h="4050">
                <a:moveTo>
                  <a:pt x="3153" y="0"/>
                </a:moveTo>
                <a:lnTo>
                  <a:pt x="2025" y="1128"/>
                </a:lnTo>
                <a:lnTo>
                  <a:pt x="898" y="0"/>
                </a:lnTo>
                <a:lnTo>
                  <a:pt x="0" y="897"/>
                </a:lnTo>
                <a:lnTo>
                  <a:pt x="1128" y="2025"/>
                </a:lnTo>
                <a:lnTo>
                  <a:pt x="0" y="3152"/>
                </a:lnTo>
                <a:lnTo>
                  <a:pt x="898" y="4050"/>
                </a:lnTo>
                <a:lnTo>
                  <a:pt x="2025" y="2922"/>
                </a:lnTo>
                <a:lnTo>
                  <a:pt x="3153" y="4050"/>
                </a:lnTo>
                <a:lnTo>
                  <a:pt x="4050" y="3152"/>
                </a:lnTo>
                <a:lnTo>
                  <a:pt x="2923" y="2025"/>
                </a:lnTo>
                <a:lnTo>
                  <a:pt x="4050" y="897"/>
                </a:lnTo>
                <a:lnTo>
                  <a:pt x="31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74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bg>
      <p:bgPr>
        <a:solidFill>
          <a:srgbClr val="00B7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37765" y="2173941"/>
            <a:ext cx="8498541" cy="2702859"/>
          </a:xfrm>
        </p:spPr>
        <p:txBody>
          <a:bodyPr anchor="ctr" anchorCtr="0"/>
          <a:lstStyle>
            <a:lvl1pPr algn="ctr">
              <a:defRPr sz="3500" b="1" cap="none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AB012332-3E07-4CCC-84B1-B747949D0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AB2DF2-BF4D-4F6E-8A6A-C7A73C01BAAB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F4C5A0-BCE5-476E-A6F1-AD17DA3317E3}"/>
              </a:ext>
            </a:extLst>
          </p:cNvPr>
          <p:cNvGrpSpPr/>
          <p:nvPr userDrawn="1"/>
        </p:nvGrpSpPr>
        <p:grpSpPr>
          <a:xfrm rot="172452">
            <a:off x="347367" y="369014"/>
            <a:ext cx="1663161" cy="861299"/>
            <a:chOff x="316457" y="2123202"/>
            <a:chExt cx="6630255" cy="3433603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F719F724-AC2E-42D9-BB25-F143EA456101}"/>
                </a:ext>
              </a:extLst>
            </p:cNvPr>
            <p:cNvSpPr>
              <a:spLocks/>
            </p:cNvSpPr>
            <p:nvPr/>
          </p:nvSpPr>
          <p:spPr bwMode="black">
            <a:xfrm>
              <a:off x="316457" y="2290982"/>
              <a:ext cx="1120006" cy="2048682"/>
            </a:xfrm>
            <a:custGeom>
              <a:avLst/>
              <a:gdLst>
                <a:gd name="T0" fmla="*/ 91 w 3354"/>
                <a:gd name="T1" fmla="*/ 639 h 6132"/>
                <a:gd name="T2" fmla="*/ 0 w 3354"/>
                <a:gd name="T3" fmla="*/ 1951 h 6132"/>
                <a:gd name="T4" fmla="*/ 896 w 3354"/>
                <a:gd name="T5" fmla="*/ 1767 h 6132"/>
                <a:gd name="T6" fmla="*/ 524 w 3354"/>
                <a:gd name="T7" fmla="*/ 6132 h 6132"/>
                <a:gd name="T8" fmla="*/ 1911 w 3354"/>
                <a:gd name="T9" fmla="*/ 5891 h 6132"/>
                <a:gd name="T10" fmla="*/ 2334 w 3354"/>
                <a:gd name="T11" fmla="*/ 1471 h 6132"/>
                <a:gd name="T12" fmla="*/ 3172 w 3354"/>
                <a:gd name="T13" fmla="*/ 1301 h 6132"/>
                <a:gd name="T14" fmla="*/ 3354 w 3354"/>
                <a:gd name="T15" fmla="*/ 0 h 6132"/>
                <a:gd name="T16" fmla="*/ 91 w 3354"/>
                <a:gd name="T17" fmla="*/ 639 h 6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54" h="6132">
                  <a:moveTo>
                    <a:pt x="91" y="639"/>
                  </a:moveTo>
                  <a:lnTo>
                    <a:pt x="0" y="1951"/>
                  </a:lnTo>
                  <a:lnTo>
                    <a:pt x="896" y="1767"/>
                  </a:lnTo>
                  <a:lnTo>
                    <a:pt x="524" y="6132"/>
                  </a:lnTo>
                  <a:lnTo>
                    <a:pt x="1911" y="5891"/>
                  </a:lnTo>
                  <a:lnTo>
                    <a:pt x="2334" y="1471"/>
                  </a:lnTo>
                  <a:lnTo>
                    <a:pt x="3172" y="1301"/>
                  </a:lnTo>
                  <a:lnTo>
                    <a:pt x="3354" y="0"/>
                  </a:lnTo>
                  <a:lnTo>
                    <a:pt x="91" y="6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FB66BEEB-EEB4-48BE-9497-6565D7D8D7C5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1115619" y="2124673"/>
              <a:ext cx="1177404" cy="2106081"/>
            </a:xfrm>
            <a:custGeom>
              <a:avLst/>
              <a:gdLst>
                <a:gd name="T0" fmla="*/ 1615 w 3522"/>
                <a:gd name="T1" fmla="*/ 374 h 6309"/>
                <a:gd name="T2" fmla="*/ 0 w 3522"/>
                <a:gd name="T3" fmla="*/ 6309 h 6309"/>
                <a:gd name="T4" fmla="*/ 1276 w 3522"/>
                <a:gd name="T5" fmla="*/ 6089 h 6309"/>
                <a:gd name="T6" fmla="*/ 1619 w 3522"/>
                <a:gd name="T7" fmla="*/ 4544 h 6309"/>
                <a:gd name="T8" fmla="*/ 2161 w 3522"/>
                <a:gd name="T9" fmla="*/ 4426 h 6309"/>
                <a:gd name="T10" fmla="*/ 2077 w 3522"/>
                <a:gd name="T11" fmla="*/ 5951 h 6309"/>
                <a:gd name="T12" fmla="*/ 3506 w 3522"/>
                <a:gd name="T13" fmla="*/ 5704 h 6309"/>
                <a:gd name="T14" fmla="*/ 3522 w 3522"/>
                <a:gd name="T15" fmla="*/ 0 h 6309"/>
                <a:gd name="T16" fmla="*/ 1615 w 3522"/>
                <a:gd name="T17" fmla="*/ 374 h 6309"/>
                <a:gd name="T18" fmla="*/ 2301 w 3522"/>
                <a:gd name="T19" fmla="*/ 1667 h 6309"/>
                <a:gd name="T20" fmla="*/ 2301 w 3522"/>
                <a:gd name="T21" fmla="*/ 1667 h 6309"/>
                <a:gd name="T22" fmla="*/ 2222 w 3522"/>
                <a:gd name="T23" fmla="*/ 3325 h 6309"/>
                <a:gd name="T24" fmla="*/ 1872 w 3522"/>
                <a:gd name="T25" fmla="*/ 3402 h 6309"/>
                <a:gd name="T26" fmla="*/ 2280 w 3522"/>
                <a:gd name="T27" fmla="*/ 1672 h 6309"/>
                <a:gd name="T28" fmla="*/ 2301 w 3522"/>
                <a:gd name="T29" fmla="*/ 1667 h 6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22" h="6309">
                  <a:moveTo>
                    <a:pt x="1615" y="374"/>
                  </a:moveTo>
                  <a:lnTo>
                    <a:pt x="0" y="6309"/>
                  </a:lnTo>
                  <a:lnTo>
                    <a:pt x="1276" y="6089"/>
                  </a:lnTo>
                  <a:lnTo>
                    <a:pt x="1619" y="4544"/>
                  </a:lnTo>
                  <a:lnTo>
                    <a:pt x="2161" y="4426"/>
                  </a:lnTo>
                  <a:lnTo>
                    <a:pt x="2077" y="5951"/>
                  </a:lnTo>
                  <a:lnTo>
                    <a:pt x="3506" y="5704"/>
                  </a:lnTo>
                  <a:lnTo>
                    <a:pt x="3522" y="0"/>
                  </a:lnTo>
                  <a:lnTo>
                    <a:pt x="1615" y="374"/>
                  </a:lnTo>
                  <a:close/>
                  <a:moveTo>
                    <a:pt x="2301" y="1667"/>
                  </a:moveTo>
                  <a:lnTo>
                    <a:pt x="2301" y="1667"/>
                  </a:lnTo>
                  <a:lnTo>
                    <a:pt x="2222" y="3325"/>
                  </a:lnTo>
                  <a:lnTo>
                    <a:pt x="1872" y="3402"/>
                  </a:lnTo>
                  <a:lnTo>
                    <a:pt x="2280" y="1672"/>
                  </a:lnTo>
                  <a:lnTo>
                    <a:pt x="2301" y="16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A1E653C4-DEE2-4D79-913B-97F687A08052}"/>
                </a:ext>
              </a:extLst>
            </p:cNvPr>
            <p:cNvSpPr>
              <a:spLocks/>
            </p:cNvSpPr>
            <p:nvPr/>
          </p:nvSpPr>
          <p:spPr bwMode="black">
            <a:xfrm>
              <a:off x="2390159" y="2123202"/>
              <a:ext cx="479792" cy="1888262"/>
            </a:xfrm>
            <a:custGeom>
              <a:avLst/>
              <a:gdLst>
                <a:gd name="T0" fmla="*/ 1349 w 1439"/>
                <a:gd name="T1" fmla="*/ 5422 h 5655"/>
                <a:gd name="T2" fmla="*/ 1439 w 1439"/>
                <a:gd name="T3" fmla="*/ 453 h 5655"/>
                <a:gd name="T4" fmla="*/ 402 w 1439"/>
                <a:gd name="T5" fmla="*/ 0 h 5655"/>
                <a:gd name="T6" fmla="*/ 0 w 1439"/>
                <a:gd name="T7" fmla="*/ 5655 h 5655"/>
                <a:gd name="T8" fmla="*/ 1349 w 1439"/>
                <a:gd name="T9" fmla="*/ 5422 h 5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9" h="5655">
                  <a:moveTo>
                    <a:pt x="1349" y="5422"/>
                  </a:moveTo>
                  <a:lnTo>
                    <a:pt x="1439" y="453"/>
                  </a:lnTo>
                  <a:lnTo>
                    <a:pt x="402" y="0"/>
                  </a:lnTo>
                  <a:lnTo>
                    <a:pt x="0" y="5655"/>
                  </a:lnTo>
                  <a:lnTo>
                    <a:pt x="1349" y="54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E916C983-1591-4044-B531-319C51F8383B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962672" y="2318945"/>
              <a:ext cx="837429" cy="1593911"/>
            </a:xfrm>
            <a:custGeom>
              <a:avLst/>
              <a:gdLst>
                <a:gd name="T0" fmla="*/ 1848 w 2507"/>
                <a:gd name="T1" fmla="*/ 4453 h 4772"/>
                <a:gd name="T2" fmla="*/ 2493 w 2507"/>
                <a:gd name="T3" fmla="*/ 3497 h 4772"/>
                <a:gd name="T4" fmla="*/ 2152 w 2507"/>
                <a:gd name="T5" fmla="*/ 1720 h 4772"/>
                <a:gd name="T6" fmla="*/ 1422 w 2507"/>
                <a:gd name="T7" fmla="*/ 662 h 4772"/>
                <a:gd name="T8" fmla="*/ 30 w 2507"/>
                <a:gd name="T9" fmla="*/ 0 h 4772"/>
                <a:gd name="T10" fmla="*/ 0 w 2507"/>
                <a:gd name="T11" fmla="*/ 4772 h 4772"/>
                <a:gd name="T12" fmla="*/ 1848 w 2507"/>
                <a:gd name="T13" fmla="*/ 4453 h 4772"/>
                <a:gd name="T14" fmla="*/ 937 w 2507"/>
                <a:gd name="T15" fmla="*/ 1018 h 4772"/>
                <a:gd name="T16" fmla="*/ 937 w 2507"/>
                <a:gd name="T17" fmla="*/ 1018 h 4772"/>
                <a:gd name="T18" fmla="*/ 1367 w 2507"/>
                <a:gd name="T19" fmla="*/ 1504 h 4772"/>
                <a:gd name="T20" fmla="*/ 1596 w 2507"/>
                <a:gd name="T21" fmla="*/ 3082 h 4772"/>
                <a:gd name="T22" fmla="*/ 1426 w 2507"/>
                <a:gd name="T23" fmla="*/ 3481 h 4772"/>
                <a:gd name="T24" fmla="*/ 1106 w 2507"/>
                <a:gd name="T25" fmla="*/ 3541 h 4772"/>
                <a:gd name="T26" fmla="*/ 937 w 2507"/>
                <a:gd name="T27" fmla="*/ 1018 h 4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07" h="4772">
                  <a:moveTo>
                    <a:pt x="1848" y="4453"/>
                  </a:moveTo>
                  <a:cubicBezTo>
                    <a:pt x="2398" y="4357"/>
                    <a:pt x="2507" y="3790"/>
                    <a:pt x="2493" y="3497"/>
                  </a:cubicBezTo>
                  <a:cubicBezTo>
                    <a:pt x="2479" y="3203"/>
                    <a:pt x="2329" y="2437"/>
                    <a:pt x="2152" y="1720"/>
                  </a:cubicBezTo>
                  <a:cubicBezTo>
                    <a:pt x="1974" y="1004"/>
                    <a:pt x="1659" y="827"/>
                    <a:pt x="1422" y="662"/>
                  </a:cubicBezTo>
                  <a:cubicBezTo>
                    <a:pt x="1184" y="496"/>
                    <a:pt x="30" y="0"/>
                    <a:pt x="30" y="0"/>
                  </a:cubicBezTo>
                  <a:lnTo>
                    <a:pt x="0" y="4772"/>
                  </a:lnTo>
                  <a:lnTo>
                    <a:pt x="1848" y="4453"/>
                  </a:lnTo>
                  <a:close/>
                  <a:moveTo>
                    <a:pt x="937" y="1018"/>
                  </a:moveTo>
                  <a:lnTo>
                    <a:pt x="937" y="1018"/>
                  </a:lnTo>
                  <a:cubicBezTo>
                    <a:pt x="1312" y="1082"/>
                    <a:pt x="1348" y="1377"/>
                    <a:pt x="1367" y="1504"/>
                  </a:cubicBezTo>
                  <a:cubicBezTo>
                    <a:pt x="1410" y="1785"/>
                    <a:pt x="1553" y="2691"/>
                    <a:pt x="1596" y="3082"/>
                  </a:cubicBezTo>
                  <a:cubicBezTo>
                    <a:pt x="1623" y="3316"/>
                    <a:pt x="1540" y="3425"/>
                    <a:pt x="1426" y="3481"/>
                  </a:cubicBezTo>
                  <a:cubicBezTo>
                    <a:pt x="1340" y="3523"/>
                    <a:pt x="1106" y="3541"/>
                    <a:pt x="1106" y="3541"/>
                  </a:cubicBezTo>
                  <a:lnTo>
                    <a:pt x="937" y="10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03FBE3CC-E690-4346-A315-FC25BF602340}"/>
                </a:ext>
              </a:extLst>
            </p:cNvPr>
            <p:cNvSpPr>
              <a:spLocks/>
            </p:cNvSpPr>
            <p:nvPr/>
          </p:nvSpPr>
          <p:spPr bwMode="black">
            <a:xfrm>
              <a:off x="3680888" y="2628013"/>
              <a:ext cx="1065550" cy="1114119"/>
            </a:xfrm>
            <a:custGeom>
              <a:avLst/>
              <a:gdLst>
                <a:gd name="T0" fmla="*/ 3191 w 3191"/>
                <a:gd name="T1" fmla="*/ 2791 h 3336"/>
                <a:gd name="T2" fmla="*/ 2919 w 3191"/>
                <a:gd name="T3" fmla="*/ 2177 h 3336"/>
                <a:gd name="T4" fmla="*/ 1497 w 3191"/>
                <a:gd name="T5" fmla="*/ 2412 h 3336"/>
                <a:gd name="T6" fmla="*/ 1339 w 3191"/>
                <a:gd name="T7" fmla="*/ 1979 h 3336"/>
                <a:gd name="T8" fmla="*/ 2617 w 3191"/>
                <a:gd name="T9" fmla="*/ 1790 h 3336"/>
                <a:gd name="T10" fmla="*/ 2346 w 3191"/>
                <a:gd name="T11" fmla="*/ 1147 h 3336"/>
                <a:gd name="T12" fmla="*/ 1078 w 3191"/>
                <a:gd name="T13" fmla="*/ 1294 h 3336"/>
                <a:gd name="T14" fmla="*/ 953 w 3191"/>
                <a:gd name="T15" fmla="*/ 891 h 3336"/>
                <a:gd name="T16" fmla="*/ 2233 w 3191"/>
                <a:gd name="T17" fmla="*/ 738 h 3336"/>
                <a:gd name="T18" fmla="*/ 2012 w 3191"/>
                <a:gd name="T19" fmla="*/ 215 h 3336"/>
                <a:gd name="T20" fmla="*/ 850 w 3191"/>
                <a:gd name="T21" fmla="*/ 372 h 3336"/>
                <a:gd name="T22" fmla="*/ 0 w 3191"/>
                <a:gd name="T23" fmla="*/ 0 h 3336"/>
                <a:gd name="T24" fmla="*/ 808 w 3191"/>
                <a:gd name="T25" fmla="*/ 3336 h 3336"/>
                <a:gd name="T26" fmla="*/ 1443 w 3191"/>
                <a:gd name="T27" fmla="*/ 3226 h 3336"/>
                <a:gd name="T28" fmla="*/ 3191 w 3191"/>
                <a:gd name="T29" fmla="*/ 2791 h 3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91" h="3336">
                  <a:moveTo>
                    <a:pt x="3191" y="2791"/>
                  </a:moveTo>
                  <a:lnTo>
                    <a:pt x="2919" y="2177"/>
                  </a:lnTo>
                  <a:lnTo>
                    <a:pt x="1497" y="2412"/>
                  </a:lnTo>
                  <a:lnTo>
                    <a:pt x="1339" y="1979"/>
                  </a:lnTo>
                  <a:lnTo>
                    <a:pt x="2617" y="1790"/>
                  </a:lnTo>
                  <a:lnTo>
                    <a:pt x="2346" y="1147"/>
                  </a:lnTo>
                  <a:lnTo>
                    <a:pt x="1078" y="1294"/>
                  </a:lnTo>
                  <a:lnTo>
                    <a:pt x="953" y="891"/>
                  </a:lnTo>
                  <a:lnTo>
                    <a:pt x="2233" y="738"/>
                  </a:lnTo>
                  <a:lnTo>
                    <a:pt x="2012" y="215"/>
                  </a:lnTo>
                  <a:lnTo>
                    <a:pt x="850" y="372"/>
                  </a:lnTo>
                  <a:lnTo>
                    <a:pt x="0" y="0"/>
                  </a:lnTo>
                  <a:lnTo>
                    <a:pt x="808" y="3336"/>
                  </a:lnTo>
                  <a:lnTo>
                    <a:pt x="1443" y="3226"/>
                  </a:lnTo>
                  <a:lnTo>
                    <a:pt x="3191" y="27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AF27779C-C8E5-48FB-B666-95C91E4044D7}"/>
                </a:ext>
              </a:extLst>
            </p:cNvPr>
            <p:cNvSpPr>
              <a:spLocks/>
            </p:cNvSpPr>
            <p:nvPr/>
          </p:nvSpPr>
          <p:spPr bwMode="black">
            <a:xfrm>
              <a:off x="4549223" y="2922364"/>
              <a:ext cx="728519" cy="294351"/>
            </a:xfrm>
            <a:custGeom>
              <a:avLst/>
              <a:gdLst>
                <a:gd name="T0" fmla="*/ 2180 w 2180"/>
                <a:gd name="T1" fmla="*/ 584 h 881"/>
                <a:gd name="T2" fmla="*/ 1878 w 2180"/>
                <a:gd name="T3" fmla="*/ 0 h 881"/>
                <a:gd name="T4" fmla="*/ 0 w 2180"/>
                <a:gd name="T5" fmla="*/ 239 h 881"/>
                <a:gd name="T6" fmla="*/ 286 w 2180"/>
                <a:gd name="T7" fmla="*/ 881 h 881"/>
                <a:gd name="T8" fmla="*/ 2180 w 2180"/>
                <a:gd name="T9" fmla="*/ 584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0" h="881">
                  <a:moveTo>
                    <a:pt x="2180" y="584"/>
                  </a:moveTo>
                  <a:lnTo>
                    <a:pt x="1878" y="0"/>
                  </a:lnTo>
                  <a:lnTo>
                    <a:pt x="0" y="239"/>
                  </a:lnTo>
                  <a:lnTo>
                    <a:pt x="286" y="881"/>
                  </a:lnTo>
                  <a:lnTo>
                    <a:pt x="2180" y="5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F3FD9061-978A-448B-85A2-8AA4DE140E21}"/>
                </a:ext>
              </a:extLst>
            </p:cNvPr>
            <p:cNvSpPr>
              <a:spLocks/>
            </p:cNvSpPr>
            <p:nvPr/>
          </p:nvSpPr>
          <p:spPr bwMode="black">
            <a:xfrm>
              <a:off x="456273" y="4305814"/>
              <a:ext cx="1102345" cy="1099401"/>
            </a:xfrm>
            <a:custGeom>
              <a:avLst/>
              <a:gdLst>
                <a:gd name="T0" fmla="*/ 1984 w 3296"/>
                <a:gd name="T1" fmla="*/ 236 h 3293"/>
                <a:gd name="T2" fmla="*/ 1408 w 3296"/>
                <a:gd name="T3" fmla="*/ 1206 h 3293"/>
                <a:gd name="T4" fmla="*/ 1191 w 3296"/>
                <a:gd name="T5" fmla="*/ 378 h 3293"/>
                <a:gd name="T6" fmla="*/ 0 w 3296"/>
                <a:gd name="T7" fmla="*/ 592 h 3293"/>
                <a:gd name="T8" fmla="*/ 630 w 3296"/>
                <a:gd name="T9" fmla="*/ 1940 h 3293"/>
                <a:gd name="T10" fmla="*/ 372 w 3296"/>
                <a:gd name="T11" fmla="*/ 3233 h 3293"/>
                <a:gd name="T12" fmla="*/ 1849 w 3296"/>
                <a:gd name="T13" fmla="*/ 3293 h 3293"/>
                <a:gd name="T14" fmla="*/ 2104 w 3296"/>
                <a:gd name="T15" fmla="*/ 1866 h 3293"/>
                <a:gd name="T16" fmla="*/ 3296 w 3296"/>
                <a:gd name="T17" fmla="*/ 0 h 3293"/>
                <a:gd name="T18" fmla="*/ 1984 w 3296"/>
                <a:gd name="T19" fmla="*/ 236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96" h="3293">
                  <a:moveTo>
                    <a:pt x="1984" y="236"/>
                  </a:moveTo>
                  <a:lnTo>
                    <a:pt x="1408" y="1206"/>
                  </a:lnTo>
                  <a:lnTo>
                    <a:pt x="1191" y="378"/>
                  </a:lnTo>
                  <a:lnTo>
                    <a:pt x="0" y="592"/>
                  </a:lnTo>
                  <a:lnTo>
                    <a:pt x="630" y="1940"/>
                  </a:lnTo>
                  <a:lnTo>
                    <a:pt x="372" y="3233"/>
                  </a:lnTo>
                  <a:lnTo>
                    <a:pt x="1849" y="3293"/>
                  </a:lnTo>
                  <a:lnTo>
                    <a:pt x="2104" y="1866"/>
                  </a:lnTo>
                  <a:lnTo>
                    <a:pt x="3296" y="0"/>
                  </a:lnTo>
                  <a:lnTo>
                    <a:pt x="1984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6B0EFA7D-7F57-4C0F-B244-C8F77BCDA4E7}"/>
                </a:ext>
              </a:extLst>
            </p:cNvPr>
            <p:cNvSpPr>
              <a:spLocks/>
            </p:cNvSpPr>
            <p:nvPr/>
          </p:nvSpPr>
          <p:spPr bwMode="black">
            <a:xfrm>
              <a:off x="1592468" y="4223395"/>
              <a:ext cx="1005209" cy="1245104"/>
            </a:xfrm>
            <a:custGeom>
              <a:avLst/>
              <a:gdLst>
                <a:gd name="T0" fmla="*/ 1433 w 3006"/>
                <a:gd name="T1" fmla="*/ 2606 h 3728"/>
                <a:gd name="T2" fmla="*/ 1278 w 3006"/>
                <a:gd name="T3" fmla="*/ 0 h 3728"/>
                <a:gd name="T4" fmla="*/ 38 w 3006"/>
                <a:gd name="T5" fmla="*/ 223 h 3728"/>
                <a:gd name="T6" fmla="*/ 0 w 3006"/>
                <a:gd name="T7" fmla="*/ 3604 h 3728"/>
                <a:gd name="T8" fmla="*/ 3006 w 3006"/>
                <a:gd name="T9" fmla="*/ 3728 h 3728"/>
                <a:gd name="T10" fmla="*/ 2839 w 3006"/>
                <a:gd name="T11" fmla="*/ 2562 h 3728"/>
                <a:gd name="T12" fmla="*/ 1433 w 3006"/>
                <a:gd name="T13" fmla="*/ 2606 h 3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6" h="3728">
                  <a:moveTo>
                    <a:pt x="1433" y="2606"/>
                  </a:moveTo>
                  <a:lnTo>
                    <a:pt x="1278" y="0"/>
                  </a:lnTo>
                  <a:lnTo>
                    <a:pt x="38" y="223"/>
                  </a:lnTo>
                  <a:lnTo>
                    <a:pt x="0" y="3604"/>
                  </a:lnTo>
                  <a:lnTo>
                    <a:pt x="3006" y="3728"/>
                  </a:lnTo>
                  <a:lnTo>
                    <a:pt x="2839" y="2562"/>
                  </a:lnTo>
                  <a:lnTo>
                    <a:pt x="1433" y="26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E84BB328-7C0A-4E59-A835-694149A0E6B3}"/>
                </a:ext>
              </a:extLst>
            </p:cNvPr>
            <p:cNvSpPr>
              <a:spLocks/>
            </p:cNvSpPr>
            <p:nvPr/>
          </p:nvSpPr>
          <p:spPr bwMode="black">
            <a:xfrm>
              <a:off x="2478464" y="4067389"/>
              <a:ext cx="724103" cy="1424658"/>
            </a:xfrm>
            <a:custGeom>
              <a:avLst/>
              <a:gdLst>
                <a:gd name="T0" fmla="*/ 0 w 2167"/>
                <a:gd name="T1" fmla="*/ 221 h 4269"/>
                <a:gd name="T2" fmla="*/ 640 w 2167"/>
                <a:gd name="T3" fmla="*/ 4206 h 4269"/>
                <a:gd name="T4" fmla="*/ 2167 w 2167"/>
                <a:gd name="T5" fmla="*/ 4269 h 4269"/>
                <a:gd name="T6" fmla="*/ 1233 w 2167"/>
                <a:gd name="T7" fmla="*/ 0 h 4269"/>
                <a:gd name="T8" fmla="*/ 0 w 2167"/>
                <a:gd name="T9" fmla="*/ 221 h 4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7" h="4269">
                  <a:moveTo>
                    <a:pt x="0" y="221"/>
                  </a:moveTo>
                  <a:lnTo>
                    <a:pt x="640" y="4206"/>
                  </a:lnTo>
                  <a:lnTo>
                    <a:pt x="2167" y="4269"/>
                  </a:lnTo>
                  <a:lnTo>
                    <a:pt x="1233" y="0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59AB6CDE-7D54-4EB8-954F-C7866A10FEB0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040674" y="3904025"/>
              <a:ext cx="1245104" cy="1646894"/>
            </a:xfrm>
            <a:custGeom>
              <a:avLst/>
              <a:gdLst>
                <a:gd name="T0" fmla="*/ 1216 w 3727"/>
                <a:gd name="T1" fmla="*/ 97 h 4931"/>
                <a:gd name="T2" fmla="*/ 78 w 3727"/>
                <a:gd name="T3" fmla="*/ 1483 h 4931"/>
                <a:gd name="T4" fmla="*/ 620 w 3727"/>
                <a:gd name="T5" fmla="*/ 3821 h 4931"/>
                <a:gd name="T6" fmla="*/ 2422 w 3727"/>
                <a:gd name="T7" fmla="*/ 4926 h 4931"/>
                <a:gd name="T8" fmla="*/ 3675 w 3727"/>
                <a:gd name="T9" fmla="*/ 3741 h 4931"/>
                <a:gd name="T10" fmla="*/ 2920 w 3727"/>
                <a:gd name="T11" fmla="*/ 1053 h 4931"/>
                <a:gd name="T12" fmla="*/ 1216 w 3727"/>
                <a:gd name="T13" fmla="*/ 97 h 4931"/>
                <a:gd name="T14" fmla="*/ 1734 w 3727"/>
                <a:gd name="T15" fmla="*/ 3513 h 4931"/>
                <a:gd name="T16" fmla="*/ 1734 w 3727"/>
                <a:gd name="T17" fmla="*/ 3513 h 4931"/>
                <a:gd name="T18" fmla="*/ 1262 w 3727"/>
                <a:gd name="T19" fmla="*/ 1771 h 4931"/>
                <a:gd name="T20" fmla="*/ 1427 w 3727"/>
                <a:gd name="T21" fmla="*/ 1132 h 4931"/>
                <a:gd name="T22" fmla="*/ 1934 w 3727"/>
                <a:gd name="T23" fmla="*/ 1853 h 4931"/>
                <a:gd name="T24" fmla="*/ 2355 w 3727"/>
                <a:gd name="T25" fmla="*/ 3404 h 4931"/>
                <a:gd name="T26" fmla="*/ 2166 w 3727"/>
                <a:gd name="T27" fmla="*/ 4010 h 4931"/>
                <a:gd name="T28" fmla="*/ 1734 w 3727"/>
                <a:gd name="T29" fmla="*/ 3513 h 4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27" h="4931">
                  <a:moveTo>
                    <a:pt x="1216" y="97"/>
                  </a:moveTo>
                  <a:cubicBezTo>
                    <a:pt x="284" y="239"/>
                    <a:pt x="0" y="961"/>
                    <a:pt x="78" y="1483"/>
                  </a:cubicBezTo>
                  <a:cubicBezTo>
                    <a:pt x="160" y="2031"/>
                    <a:pt x="364" y="3038"/>
                    <a:pt x="620" y="3821"/>
                  </a:cubicBezTo>
                  <a:cubicBezTo>
                    <a:pt x="877" y="4605"/>
                    <a:pt x="1572" y="4931"/>
                    <a:pt x="2422" y="4926"/>
                  </a:cubicBezTo>
                  <a:cubicBezTo>
                    <a:pt x="3325" y="4921"/>
                    <a:pt x="3727" y="4284"/>
                    <a:pt x="3675" y="3741"/>
                  </a:cubicBezTo>
                  <a:cubicBezTo>
                    <a:pt x="3618" y="3143"/>
                    <a:pt x="3266" y="1850"/>
                    <a:pt x="2920" y="1053"/>
                  </a:cubicBezTo>
                  <a:cubicBezTo>
                    <a:pt x="2575" y="257"/>
                    <a:pt x="1853" y="0"/>
                    <a:pt x="1216" y="97"/>
                  </a:cubicBezTo>
                  <a:close/>
                  <a:moveTo>
                    <a:pt x="1734" y="3513"/>
                  </a:moveTo>
                  <a:lnTo>
                    <a:pt x="1734" y="3513"/>
                  </a:lnTo>
                  <a:cubicBezTo>
                    <a:pt x="1647" y="3259"/>
                    <a:pt x="1302" y="2029"/>
                    <a:pt x="1262" y="1771"/>
                  </a:cubicBezTo>
                  <a:cubicBezTo>
                    <a:pt x="1222" y="1512"/>
                    <a:pt x="1109" y="1168"/>
                    <a:pt x="1427" y="1132"/>
                  </a:cubicBezTo>
                  <a:cubicBezTo>
                    <a:pt x="1716" y="1098"/>
                    <a:pt x="1825" y="1502"/>
                    <a:pt x="1934" y="1853"/>
                  </a:cubicBezTo>
                  <a:cubicBezTo>
                    <a:pt x="2043" y="2204"/>
                    <a:pt x="2294" y="3082"/>
                    <a:pt x="2355" y="3404"/>
                  </a:cubicBezTo>
                  <a:cubicBezTo>
                    <a:pt x="2417" y="3726"/>
                    <a:pt x="2400" y="3978"/>
                    <a:pt x="2166" y="4010"/>
                  </a:cubicBezTo>
                  <a:cubicBezTo>
                    <a:pt x="1931" y="4041"/>
                    <a:pt x="1821" y="3767"/>
                    <a:pt x="1734" y="35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31ABA371-CC3C-4722-B296-FB5C4D581E02}"/>
                </a:ext>
              </a:extLst>
            </p:cNvPr>
            <p:cNvSpPr>
              <a:spLocks/>
            </p:cNvSpPr>
            <p:nvPr/>
          </p:nvSpPr>
          <p:spPr bwMode="black">
            <a:xfrm>
              <a:off x="4808252" y="3603787"/>
              <a:ext cx="949282" cy="1374619"/>
            </a:xfrm>
            <a:custGeom>
              <a:avLst/>
              <a:gdLst>
                <a:gd name="T0" fmla="*/ 0 w 2842"/>
                <a:gd name="T1" fmla="*/ 164 h 4112"/>
                <a:gd name="T2" fmla="*/ 1985 w 2842"/>
                <a:gd name="T3" fmla="*/ 4112 h 4112"/>
                <a:gd name="T4" fmla="*/ 2842 w 2842"/>
                <a:gd name="T5" fmla="*/ 3414 h 4112"/>
                <a:gd name="T6" fmla="*/ 588 w 2842"/>
                <a:gd name="T7" fmla="*/ 0 h 4112"/>
                <a:gd name="T8" fmla="*/ 0 w 2842"/>
                <a:gd name="T9" fmla="*/ 164 h 4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2" h="4112">
                  <a:moveTo>
                    <a:pt x="0" y="164"/>
                  </a:moveTo>
                  <a:lnTo>
                    <a:pt x="1985" y="4112"/>
                  </a:lnTo>
                  <a:lnTo>
                    <a:pt x="2842" y="3414"/>
                  </a:lnTo>
                  <a:lnTo>
                    <a:pt x="588" y="0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704DFD55-A8C0-4C6B-8358-97F13B167457}"/>
                </a:ext>
              </a:extLst>
            </p:cNvPr>
            <p:cNvSpPr>
              <a:spLocks/>
            </p:cNvSpPr>
            <p:nvPr/>
          </p:nvSpPr>
          <p:spPr bwMode="black">
            <a:xfrm>
              <a:off x="4990750" y="3437478"/>
              <a:ext cx="1250991" cy="1318692"/>
            </a:xfrm>
            <a:custGeom>
              <a:avLst/>
              <a:gdLst>
                <a:gd name="T0" fmla="*/ 1180 w 3744"/>
                <a:gd name="T1" fmla="*/ 913 h 3948"/>
                <a:gd name="T2" fmla="*/ 1211 w 3744"/>
                <a:gd name="T3" fmla="*/ 745 h 3948"/>
                <a:gd name="T4" fmla="*/ 1508 w 3744"/>
                <a:gd name="T5" fmla="*/ 905 h 3948"/>
                <a:gd name="T6" fmla="*/ 1571 w 3744"/>
                <a:gd name="T7" fmla="*/ 980 h 3948"/>
                <a:gd name="T8" fmla="*/ 2085 w 3744"/>
                <a:gd name="T9" fmla="*/ 766 h 3948"/>
                <a:gd name="T10" fmla="*/ 634 w 3744"/>
                <a:gd name="T11" fmla="*/ 260 h 3948"/>
                <a:gd name="T12" fmla="*/ 974 w 3744"/>
                <a:gd name="T13" fmla="*/ 1506 h 3948"/>
                <a:gd name="T14" fmla="*/ 1896 w 3744"/>
                <a:gd name="T15" fmla="*/ 1891 h 3948"/>
                <a:gd name="T16" fmla="*/ 2763 w 3744"/>
                <a:gd name="T17" fmla="*/ 2325 h 3948"/>
                <a:gd name="T18" fmla="*/ 2563 w 3744"/>
                <a:gd name="T19" fmla="*/ 2543 h 3948"/>
                <a:gd name="T20" fmla="*/ 2291 w 3744"/>
                <a:gd name="T21" fmla="*/ 2268 h 3948"/>
                <a:gd name="T22" fmla="*/ 1674 w 3744"/>
                <a:gd name="T23" fmla="*/ 2666 h 3948"/>
                <a:gd name="T24" fmla="*/ 3346 w 3744"/>
                <a:gd name="T25" fmla="*/ 3133 h 3948"/>
                <a:gd name="T26" fmla="*/ 3276 w 3744"/>
                <a:gd name="T27" fmla="*/ 1820 h 3948"/>
                <a:gd name="T28" fmla="*/ 1994 w 3744"/>
                <a:gd name="T29" fmla="*/ 1232 h 3948"/>
                <a:gd name="T30" fmla="*/ 1180 w 3744"/>
                <a:gd name="T31" fmla="*/ 913 h 3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44" h="3948">
                  <a:moveTo>
                    <a:pt x="1180" y="913"/>
                  </a:moveTo>
                  <a:cubicBezTo>
                    <a:pt x="1099" y="808"/>
                    <a:pt x="1140" y="755"/>
                    <a:pt x="1211" y="745"/>
                  </a:cubicBezTo>
                  <a:cubicBezTo>
                    <a:pt x="1299" y="732"/>
                    <a:pt x="1408" y="800"/>
                    <a:pt x="1508" y="905"/>
                  </a:cubicBezTo>
                  <a:cubicBezTo>
                    <a:pt x="1536" y="934"/>
                    <a:pt x="1571" y="980"/>
                    <a:pt x="1571" y="980"/>
                  </a:cubicBezTo>
                  <a:lnTo>
                    <a:pt x="2085" y="766"/>
                  </a:lnTo>
                  <a:cubicBezTo>
                    <a:pt x="2028" y="674"/>
                    <a:pt x="1371" y="0"/>
                    <a:pt x="634" y="260"/>
                  </a:cubicBezTo>
                  <a:cubicBezTo>
                    <a:pt x="0" y="484"/>
                    <a:pt x="716" y="1316"/>
                    <a:pt x="974" y="1506"/>
                  </a:cubicBezTo>
                  <a:cubicBezTo>
                    <a:pt x="1156" y="1640"/>
                    <a:pt x="1405" y="1771"/>
                    <a:pt x="1896" y="1891"/>
                  </a:cubicBezTo>
                  <a:cubicBezTo>
                    <a:pt x="2388" y="2011"/>
                    <a:pt x="2673" y="2039"/>
                    <a:pt x="2763" y="2325"/>
                  </a:cubicBezTo>
                  <a:cubicBezTo>
                    <a:pt x="2814" y="2486"/>
                    <a:pt x="2659" y="2577"/>
                    <a:pt x="2563" y="2543"/>
                  </a:cubicBezTo>
                  <a:cubicBezTo>
                    <a:pt x="2403" y="2485"/>
                    <a:pt x="2291" y="2268"/>
                    <a:pt x="2291" y="2268"/>
                  </a:cubicBezTo>
                  <a:lnTo>
                    <a:pt x="1674" y="2666"/>
                  </a:lnTo>
                  <a:cubicBezTo>
                    <a:pt x="1674" y="2666"/>
                    <a:pt x="2347" y="3948"/>
                    <a:pt x="3346" y="3133"/>
                  </a:cubicBezTo>
                  <a:cubicBezTo>
                    <a:pt x="3744" y="2808"/>
                    <a:pt x="3729" y="2273"/>
                    <a:pt x="3276" y="1820"/>
                  </a:cubicBezTo>
                  <a:cubicBezTo>
                    <a:pt x="2862" y="1405"/>
                    <a:pt x="2188" y="1274"/>
                    <a:pt x="1994" y="1232"/>
                  </a:cubicBezTo>
                  <a:cubicBezTo>
                    <a:pt x="1849" y="1201"/>
                    <a:pt x="1323" y="1100"/>
                    <a:pt x="1180" y="9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CF3A7BA4-E46E-4035-92BB-EE2F5ED96CF3}"/>
                </a:ext>
              </a:extLst>
            </p:cNvPr>
            <p:cNvSpPr>
              <a:spLocks/>
            </p:cNvSpPr>
            <p:nvPr/>
          </p:nvSpPr>
          <p:spPr bwMode="black">
            <a:xfrm>
              <a:off x="5508807" y="3350645"/>
              <a:ext cx="1037587" cy="893355"/>
            </a:xfrm>
            <a:custGeom>
              <a:avLst/>
              <a:gdLst>
                <a:gd name="T0" fmla="*/ 1704 w 3102"/>
                <a:gd name="T1" fmla="*/ 452 h 2674"/>
                <a:gd name="T2" fmla="*/ 1218 w 3102"/>
                <a:gd name="T3" fmla="*/ 0 h 2674"/>
                <a:gd name="T4" fmla="*/ 0 w 3102"/>
                <a:gd name="T5" fmla="*/ 340 h 2674"/>
                <a:gd name="T6" fmla="*/ 542 w 3102"/>
                <a:gd name="T7" fmla="*/ 914 h 2674"/>
                <a:gd name="T8" fmla="*/ 876 w 3102"/>
                <a:gd name="T9" fmla="*/ 786 h 2674"/>
                <a:gd name="T10" fmla="*/ 2587 w 3102"/>
                <a:gd name="T11" fmla="*/ 2674 h 2674"/>
                <a:gd name="T12" fmla="*/ 3102 w 3102"/>
                <a:gd name="T13" fmla="*/ 2255 h 2674"/>
                <a:gd name="T14" fmla="*/ 1383 w 3102"/>
                <a:gd name="T15" fmla="*/ 581 h 2674"/>
                <a:gd name="T16" fmla="*/ 1704 w 3102"/>
                <a:gd name="T17" fmla="*/ 452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02" h="2674">
                  <a:moveTo>
                    <a:pt x="1704" y="452"/>
                  </a:moveTo>
                  <a:lnTo>
                    <a:pt x="1218" y="0"/>
                  </a:lnTo>
                  <a:lnTo>
                    <a:pt x="0" y="340"/>
                  </a:lnTo>
                  <a:lnTo>
                    <a:pt x="542" y="914"/>
                  </a:lnTo>
                  <a:lnTo>
                    <a:pt x="876" y="786"/>
                  </a:lnTo>
                  <a:lnTo>
                    <a:pt x="2587" y="2674"/>
                  </a:lnTo>
                  <a:lnTo>
                    <a:pt x="3102" y="2255"/>
                  </a:lnTo>
                  <a:lnTo>
                    <a:pt x="1383" y="581"/>
                  </a:lnTo>
                  <a:lnTo>
                    <a:pt x="1704" y="4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D07D4B31-E00B-40B0-A00A-C1DFA3BFCDD2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6000373" y="3207885"/>
              <a:ext cx="946339" cy="780030"/>
            </a:xfrm>
            <a:custGeom>
              <a:avLst/>
              <a:gdLst>
                <a:gd name="T0" fmla="*/ 2450 w 2834"/>
                <a:gd name="T1" fmla="*/ 1180 h 2333"/>
                <a:gd name="T2" fmla="*/ 1512 w 2834"/>
                <a:gd name="T3" fmla="*/ 352 h 2333"/>
                <a:gd name="T4" fmla="*/ 402 w 2834"/>
                <a:gd name="T5" fmla="*/ 204 h 2333"/>
                <a:gd name="T6" fmla="*/ 459 w 2834"/>
                <a:gd name="T7" fmla="*/ 1067 h 2333"/>
                <a:gd name="T8" fmla="*/ 1440 w 2834"/>
                <a:gd name="T9" fmla="*/ 1984 h 2333"/>
                <a:gd name="T10" fmla="*/ 2468 w 2834"/>
                <a:gd name="T11" fmla="*/ 2024 h 2333"/>
                <a:gd name="T12" fmla="*/ 2450 w 2834"/>
                <a:gd name="T13" fmla="*/ 1180 h 2333"/>
                <a:gd name="T14" fmla="*/ 1730 w 2834"/>
                <a:gd name="T15" fmla="*/ 1520 h 2333"/>
                <a:gd name="T16" fmla="*/ 1730 w 2834"/>
                <a:gd name="T17" fmla="*/ 1520 h 2333"/>
                <a:gd name="T18" fmla="*/ 956 w 2834"/>
                <a:gd name="T19" fmla="*/ 815 h 2333"/>
                <a:gd name="T20" fmla="*/ 873 w 2834"/>
                <a:gd name="T21" fmla="*/ 551 h 2333"/>
                <a:gd name="T22" fmla="*/ 1205 w 2834"/>
                <a:gd name="T23" fmla="*/ 693 h 2333"/>
                <a:gd name="T24" fmla="*/ 1938 w 2834"/>
                <a:gd name="T25" fmla="*/ 1357 h 2333"/>
                <a:gd name="T26" fmla="*/ 2031 w 2834"/>
                <a:gd name="T27" fmla="*/ 1602 h 2333"/>
                <a:gd name="T28" fmla="*/ 1730 w 2834"/>
                <a:gd name="T29" fmla="*/ 1520 h 2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34" h="2333">
                  <a:moveTo>
                    <a:pt x="2450" y="1180"/>
                  </a:moveTo>
                  <a:cubicBezTo>
                    <a:pt x="2270" y="969"/>
                    <a:pt x="1714" y="492"/>
                    <a:pt x="1512" y="352"/>
                  </a:cubicBezTo>
                  <a:cubicBezTo>
                    <a:pt x="1311" y="212"/>
                    <a:pt x="860" y="0"/>
                    <a:pt x="402" y="204"/>
                  </a:cubicBezTo>
                  <a:cubicBezTo>
                    <a:pt x="163" y="310"/>
                    <a:pt x="0" y="617"/>
                    <a:pt x="459" y="1067"/>
                  </a:cubicBezTo>
                  <a:cubicBezTo>
                    <a:pt x="918" y="1517"/>
                    <a:pt x="1229" y="1824"/>
                    <a:pt x="1440" y="1984"/>
                  </a:cubicBezTo>
                  <a:cubicBezTo>
                    <a:pt x="1651" y="2145"/>
                    <a:pt x="2102" y="2333"/>
                    <a:pt x="2468" y="2024"/>
                  </a:cubicBezTo>
                  <a:cubicBezTo>
                    <a:pt x="2834" y="1715"/>
                    <a:pt x="2630" y="1392"/>
                    <a:pt x="2450" y="1180"/>
                  </a:cubicBezTo>
                  <a:close/>
                  <a:moveTo>
                    <a:pt x="1730" y="1520"/>
                  </a:moveTo>
                  <a:lnTo>
                    <a:pt x="1730" y="1520"/>
                  </a:lnTo>
                  <a:cubicBezTo>
                    <a:pt x="1636" y="1449"/>
                    <a:pt x="1037" y="897"/>
                    <a:pt x="956" y="815"/>
                  </a:cubicBezTo>
                  <a:cubicBezTo>
                    <a:pt x="875" y="732"/>
                    <a:pt x="763" y="599"/>
                    <a:pt x="873" y="551"/>
                  </a:cubicBezTo>
                  <a:cubicBezTo>
                    <a:pt x="986" y="502"/>
                    <a:pt x="1134" y="627"/>
                    <a:pt x="1205" y="693"/>
                  </a:cubicBezTo>
                  <a:cubicBezTo>
                    <a:pt x="1277" y="759"/>
                    <a:pt x="1882" y="1300"/>
                    <a:pt x="1938" y="1357"/>
                  </a:cubicBezTo>
                  <a:cubicBezTo>
                    <a:pt x="1995" y="1414"/>
                    <a:pt x="2112" y="1541"/>
                    <a:pt x="2031" y="1602"/>
                  </a:cubicBezTo>
                  <a:cubicBezTo>
                    <a:pt x="1951" y="1664"/>
                    <a:pt x="1823" y="1591"/>
                    <a:pt x="1730" y="15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7E7D558A-ABF6-4D15-8105-5F0531D1EBA7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4004674" y="3661185"/>
              <a:ext cx="1192121" cy="1895620"/>
            </a:xfrm>
            <a:custGeom>
              <a:avLst/>
              <a:gdLst>
                <a:gd name="T0" fmla="*/ 1121 w 3566"/>
                <a:gd name="T1" fmla="*/ 352 h 5674"/>
                <a:gd name="T2" fmla="*/ 501 w 3566"/>
                <a:gd name="T3" fmla="*/ 525 h 5674"/>
                <a:gd name="T4" fmla="*/ 0 w 3566"/>
                <a:gd name="T5" fmla="*/ 617 h 5674"/>
                <a:gd name="T6" fmla="*/ 1625 w 3566"/>
                <a:gd name="T7" fmla="*/ 5648 h 5674"/>
                <a:gd name="T8" fmla="*/ 2264 w 3566"/>
                <a:gd name="T9" fmla="*/ 5674 h 5674"/>
                <a:gd name="T10" fmla="*/ 2864 w 3566"/>
                <a:gd name="T11" fmla="*/ 5186 h 5674"/>
                <a:gd name="T12" fmla="*/ 2289 w 3566"/>
                <a:gd name="T13" fmla="*/ 3618 h 5674"/>
                <a:gd name="T14" fmla="*/ 2828 w 3566"/>
                <a:gd name="T15" fmla="*/ 1267 h 5674"/>
                <a:gd name="T16" fmla="*/ 1121 w 3566"/>
                <a:gd name="T17" fmla="*/ 352 h 5674"/>
                <a:gd name="T18" fmla="*/ 1898 w 3566"/>
                <a:gd name="T19" fmla="*/ 2549 h 5674"/>
                <a:gd name="T20" fmla="*/ 1898 w 3566"/>
                <a:gd name="T21" fmla="*/ 2549 h 5674"/>
                <a:gd name="T22" fmla="*/ 1414 w 3566"/>
                <a:gd name="T23" fmla="*/ 1228 h 5674"/>
                <a:gd name="T24" fmla="*/ 1598 w 3566"/>
                <a:gd name="T25" fmla="*/ 1163 h 5674"/>
                <a:gd name="T26" fmla="*/ 1759 w 3566"/>
                <a:gd name="T27" fmla="*/ 1198 h 5674"/>
                <a:gd name="T28" fmla="*/ 2259 w 3566"/>
                <a:gd name="T29" fmla="*/ 2170 h 5674"/>
                <a:gd name="T30" fmla="*/ 2130 w 3566"/>
                <a:gd name="T31" fmla="*/ 2439 h 5674"/>
                <a:gd name="T32" fmla="*/ 1898 w 3566"/>
                <a:gd name="T33" fmla="*/ 2549 h 5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66" h="5674">
                  <a:moveTo>
                    <a:pt x="1121" y="352"/>
                  </a:moveTo>
                  <a:cubicBezTo>
                    <a:pt x="961" y="394"/>
                    <a:pt x="501" y="525"/>
                    <a:pt x="501" y="525"/>
                  </a:cubicBezTo>
                  <a:lnTo>
                    <a:pt x="0" y="617"/>
                  </a:lnTo>
                  <a:lnTo>
                    <a:pt x="1625" y="5648"/>
                  </a:lnTo>
                  <a:lnTo>
                    <a:pt x="2264" y="5674"/>
                  </a:lnTo>
                  <a:lnTo>
                    <a:pt x="2864" y="5186"/>
                  </a:lnTo>
                  <a:lnTo>
                    <a:pt x="2289" y="3618"/>
                  </a:lnTo>
                  <a:cubicBezTo>
                    <a:pt x="3028" y="3189"/>
                    <a:pt x="3566" y="2730"/>
                    <a:pt x="2828" y="1267"/>
                  </a:cubicBezTo>
                  <a:cubicBezTo>
                    <a:pt x="2188" y="0"/>
                    <a:pt x="1281" y="311"/>
                    <a:pt x="1121" y="352"/>
                  </a:cubicBezTo>
                  <a:close/>
                  <a:moveTo>
                    <a:pt x="1898" y="2549"/>
                  </a:moveTo>
                  <a:lnTo>
                    <a:pt x="1898" y="2549"/>
                  </a:lnTo>
                  <a:lnTo>
                    <a:pt x="1414" y="1228"/>
                  </a:lnTo>
                  <a:cubicBezTo>
                    <a:pt x="1414" y="1228"/>
                    <a:pt x="1515" y="1183"/>
                    <a:pt x="1598" y="1163"/>
                  </a:cubicBezTo>
                  <a:cubicBezTo>
                    <a:pt x="1645" y="1151"/>
                    <a:pt x="1692" y="1161"/>
                    <a:pt x="1759" y="1198"/>
                  </a:cubicBezTo>
                  <a:cubicBezTo>
                    <a:pt x="1943" y="1297"/>
                    <a:pt x="2235" y="1867"/>
                    <a:pt x="2259" y="2170"/>
                  </a:cubicBezTo>
                  <a:cubicBezTo>
                    <a:pt x="2271" y="2316"/>
                    <a:pt x="2216" y="2394"/>
                    <a:pt x="2130" y="2439"/>
                  </a:cubicBezTo>
                  <a:cubicBezTo>
                    <a:pt x="2024" y="2495"/>
                    <a:pt x="1898" y="2549"/>
                    <a:pt x="1898" y="25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0" name="Freeform 20">
            <a:extLst>
              <a:ext uri="{FF2B5EF4-FFF2-40B4-BE49-F238E27FC236}">
                <a16:creationId xmlns:a16="http://schemas.microsoft.com/office/drawing/2014/main" id="{951273B7-D340-0A44-BA0C-B94CFCEE1FF1}"/>
              </a:ext>
            </a:extLst>
          </p:cNvPr>
          <p:cNvSpPr>
            <a:spLocks/>
          </p:cNvSpPr>
          <p:nvPr userDrawn="1"/>
        </p:nvSpPr>
        <p:spPr bwMode="black">
          <a:xfrm>
            <a:off x="343633" y="6184233"/>
            <a:ext cx="360906" cy="360906"/>
          </a:xfrm>
          <a:custGeom>
            <a:avLst/>
            <a:gdLst>
              <a:gd name="T0" fmla="*/ 937 w 1875"/>
              <a:gd name="T1" fmla="*/ 522 h 1874"/>
              <a:gd name="T2" fmla="*/ 416 w 1875"/>
              <a:gd name="T3" fmla="*/ 0 h 1874"/>
              <a:gd name="T4" fmla="*/ 0 w 1875"/>
              <a:gd name="T5" fmla="*/ 415 h 1874"/>
              <a:gd name="T6" fmla="*/ 522 w 1875"/>
              <a:gd name="T7" fmla="*/ 937 h 1874"/>
              <a:gd name="T8" fmla="*/ 0 w 1875"/>
              <a:gd name="T9" fmla="*/ 1459 h 1874"/>
              <a:gd name="T10" fmla="*/ 416 w 1875"/>
              <a:gd name="T11" fmla="*/ 1874 h 1874"/>
              <a:gd name="T12" fmla="*/ 937 w 1875"/>
              <a:gd name="T13" fmla="*/ 1352 h 1874"/>
              <a:gd name="T14" fmla="*/ 1459 w 1875"/>
              <a:gd name="T15" fmla="*/ 1874 h 1874"/>
              <a:gd name="T16" fmla="*/ 1875 w 1875"/>
              <a:gd name="T17" fmla="*/ 1459 h 1874"/>
              <a:gd name="T18" fmla="*/ 1353 w 1875"/>
              <a:gd name="T19" fmla="*/ 937 h 1874"/>
              <a:gd name="T20" fmla="*/ 1875 w 1875"/>
              <a:gd name="T21" fmla="*/ 415 h 1874"/>
              <a:gd name="T22" fmla="*/ 1459 w 1875"/>
              <a:gd name="T23" fmla="*/ 0 h 1874"/>
              <a:gd name="T24" fmla="*/ 937 w 1875"/>
              <a:gd name="T25" fmla="*/ 522 h 1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75" h="1874">
                <a:moveTo>
                  <a:pt x="937" y="522"/>
                </a:moveTo>
                <a:lnTo>
                  <a:pt x="416" y="0"/>
                </a:lnTo>
                <a:lnTo>
                  <a:pt x="0" y="415"/>
                </a:lnTo>
                <a:lnTo>
                  <a:pt x="522" y="937"/>
                </a:lnTo>
                <a:lnTo>
                  <a:pt x="0" y="1459"/>
                </a:lnTo>
                <a:lnTo>
                  <a:pt x="416" y="1874"/>
                </a:lnTo>
                <a:lnTo>
                  <a:pt x="937" y="1352"/>
                </a:lnTo>
                <a:lnTo>
                  <a:pt x="1459" y="1874"/>
                </a:lnTo>
                <a:lnTo>
                  <a:pt x="1875" y="1459"/>
                </a:lnTo>
                <a:lnTo>
                  <a:pt x="1353" y="937"/>
                </a:lnTo>
                <a:lnTo>
                  <a:pt x="1875" y="415"/>
                </a:lnTo>
                <a:lnTo>
                  <a:pt x="1459" y="0"/>
                </a:lnTo>
                <a:lnTo>
                  <a:pt x="937" y="5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073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2">
    <p:bg>
      <p:bgPr>
        <a:solidFill>
          <a:srgbClr val="FFA9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37765" y="2173941"/>
            <a:ext cx="8498541" cy="2702859"/>
          </a:xfrm>
        </p:spPr>
        <p:txBody>
          <a:bodyPr anchor="ctr" anchorCtr="0"/>
          <a:lstStyle>
            <a:lvl1pPr algn="ctr">
              <a:defRPr sz="3500" b="1" cap="none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AB012332-3E07-4CCC-84B1-B747949D0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AB2DF2-BF4D-4F6E-8A6A-C7A73C01BAAB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F4C5A0-BCE5-476E-A6F1-AD17DA3317E3}"/>
              </a:ext>
            </a:extLst>
          </p:cNvPr>
          <p:cNvGrpSpPr/>
          <p:nvPr userDrawn="1"/>
        </p:nvGrpSpPr>
        <p:grpSpPr>
          <a:xfrm rot="172452">
            <a:off x="347367" y="369014"/>
            <a:ext cx="1663161" cy="861299"/>
            <a:chOff x="316457" y="2123202"/>
            <a:chExt cx="6630255" cy="3433603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F719F724-AC2E-42D9-BB25-F143EA456101}"/>
                </a:ext>
              </a:extLst>
            </p:cNvPr>
            <p:cNvSpPr>
              <a:spLocks/>
            </p:cNvSpPr>
            <p:nvPr/>
          </p:nvSpPr>
          <p:spPr bwMode="black">
            <a:xfrm>
              <a:off x="316457" y="2290982"/>
              <a:ext cx="1120006" cy="2048682"/>
            </a:xfrm>
            <a:custGeom>
              <a:avLst/>
              <a:gdLst>
                <a:gd name="T0" fmla="*/ 91 w 3354"/>
                <a:gd name="T1" fmla="*/ 639 h 6132"/>
                <a:gd name="T2" fmla="*/ 0 w 3354"/>
                <a:gd name="T3" fmla="*/ 1951 h 6132"/>
                <a:gd name="T4" fmla="*/ 896 w 3354"/>
                <a:gd name="T5" fmla="*/ 1767 h 6132"/>
                <a:gd name="T6" fmla="*/ 524 w 3354"/>
                <a:gd name="T7" fmla="*/ 6132 h 6132"/>
                <a:gd name="T8" fmla="*/ 1911 w 3354"/>
                <a:gd name="T9" fmla="*/ 5891 h 6132"/>
                <a:gd name="T10" fmla="*/ 2334 w 3354"/>
                <a:gd name="T11" fmla="*/ 1471 h 6132"/>
                <a:gd name="T12" fmla="*/ 3172 w 3354"/>
                <a:gd name="T13" fmla="*/ 1301 h 6132"/>
                <a:gd name="T14" fmla="*/ 3354 w 3354"/>
                <a:gd name="T15" fmla="*/ 0 h 6132"/>
                <a:gd name="T16" fmla="*/ 91 w 3354"/>
                <a:gd name="T17" fmla="*/ 639 h 6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54" h="6132">
                  <a:moveTo>
                    <a:pt x="91" y="639"/>
                  </a:moveTo>
                  <a:lnTo>
                    <a:pt x="0" y="1951"/>
                  </a:lnTo>
                  <a:lnTo>
                    <a:pt x="896" y="1767"/>
                  </a:lnTo>
                  <a:lnTo>
                    <a:pt x="524" y="6132"/>
                  </a:lnTo>
                  <a:lnTo>
                    <a:pt x="1911" y="5891"/>
                  </a:lnTo>
                  <a:lnTo>
                    <a:pt x="2334" y="1471"/>
                  </a:lnTo>
                  <a:lnTo>
                    <a:pt x="3172" y="1301"/>
                  </a:lnTo>
                  <a:lnTo>
                    <a:pt x="3354" y="0"/>
                  </a:lnTo>
                  <a:lnTo>
                    <a:pt x="91" y="6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FB66BEEB-EEB4-48BE-9497-6565D7D8D7C5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1115619" y="2124673"/>
              <a:ext cx="1177404" cy="2106081"/>
            </a:xfrm>
            <a:custGeom>
              <a:avLst/>
              <a:gdLst>
                <a:gd name="T0" fmla="*/ 1615 w 3522"/>
                <a:gd name="T1" fmla="*/ 374 h 6309"/>
                <a:gd name="T2" fmla="*/ 0 w 3522"/>
                <a:gd name="T3" fmla="*/ 6309 h 6309"/>
                <a:gd name="T4" fmla="*/ 1276 w 3522"/>
                <a:gd name="T5" fmla="*/ 6089 h 6309"/>
                <a:gd name="T6" fmla="*/ 1619 w 3522"/>
                <a:gd name="T7" fmla="*/ 4544 h 6309"/>
                <a:gd name="T8" fmla="*/ 2161 w 3522"/>
                <a:gd name="T9" fmla="*/ 4426 h 6309"/>
                <a:gd name="T10" fmla="*/ 2077 w 3522"/>
                <a:gd name="T11" fmla="*/ 5951 h 6309"/>
                <a:gd name="T12" fmla="*/ 3506 w 3522"/>
                <a:gd name="T13" fmla="*/ 5704 h 6309"/>
                <a:gd name="T14" fmla="*/ 3522 w 3522"/>
                <a:gd name="T15" fmla="*/ 0 h 6309"/>
                <a:gd name="T16" fmla="*/ 1615 w 3522"/>
                <a:gd name="T17" fmla="*/ 374 h 6309"/>
                <a:gd name="T18" fmla="*/ 2301 w 3522"/>
                <a:gd name="T19" fmla="*/ 1667 h 6309"/>
                <a:gd name="T20" fmla="*/ 2301 w 3522"/>
                <a:gd name="T21" fmla="*/ 1667 h 6309"/>
                <a:gd name="T22" fmla="*/ 2222 w 3522"/>
                <a:gd name="T23" fmla="*/ 3325 h 6309"/>
                <a:gd name="T24" fmla="*/ 1872 w 3522"/>
                <a:gd name="T25" fmla="*/ 3402 h 6309"/>
                <a:gd name="T26" fmla="*/ 2280 w 3522"/>
                <a:gd name="T27" fmla="*/ 1672 h 6309"/>
                <a:gd name="T28" fmla="*/ 2301 w 3522"/>
                <a:gd name="T29" fmla="*/ 1667 h 6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22" h="6309">
                  <a:moveTo>
                    <a:pt x="1615" y="374"/>
                  </a:moveTo>
                  <a:lnTo>
                    <a:pt x="0" y="6309"/>
                  </a:lnTo>
                  <a:lnTo>
                    <a:pt x="1276" y="6089"/>
                  </a:lnTo>
                  <a:lnTo>
                    <a:pt x="1619" y="4544"/>
                  </a:lnTo>
                  <a:lnTo>
                    <a:pt x="2161" y="4426"/>
                  </a:lnTo>
                  <a:lnTo>
                    <a:pt x="2077" y="5951"/>
                  </a:lnTo>
                  <a:lnTo>
                    <a:pt x="3506" y="5704"/>
                  </a:lnTo>
                  <a:lnTo>
                    <a:pt x="3522" y="0"/>
                  </a:lnTo>
                  <a:lnTo>
                    <a:pt x="1615" y="374"/>
                  </a:lnTo>
                  <a:close/>
                  <a:moveTo>
                    <a:pt x="2301" y="1667"/>
                  </a:moveTo>
                  <a:lnTo>
                    <a:pt x="2301" y="1667"/>
                  </a:lnTo>
                  <a:lnTo>
                    <a:pt x="2222" y="3325"/>
                  </a:lnTo>
                  <a:lnTo>
                    <a:pt x="1872" y="3402"/>
                  </a:lnTo>
                  <a:lnTo>
                    <a:pt x="2280" y="1672"/>
                  </a:lnTo>
                  <a:lnTo>
                    <a:pt x="2301" y="16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A1E653C4-DEE2-4D79-913B-97F687A08052}"/>
                </a:ext>
              </a:extLst>
            </p:cNvPr>
            <p:cNvSpPr>
              <a:spLocks/>
            </p:cNvSpPr>
            <p:nvPr/>
          </p:nvSpPr>
          <p:spPr bwMode="black">
            <a:xfrm>
              <a:off x="2390159" y="2123202"/>
              <a:ext cx="479792" cy="1888262"/>
            </a:xfrm>
            <a:custGeom>
              <a:avLst/>
              <a:gdLst>
                <a:gd name="T0" fmla="*/ 1349 w 1439"/>
                <a:gd name="T1" fmla="*/ 5422 h 5655"/>
                <a:gd name="T2" fmla="*/ 1439 w 1439"/>
                <a:gd name="T3" fmla="*/ 453 h 5655"/>
                <a:gd name="T4" fmla="*/ 402 w 1439"/>
                <a:gd name="T5" fmla="*/ 0 h 5655"/>
                <a:gd name="T6" fmla="*/ 0 w 1439"/>
                <a:gd name="T7" fmla="*/ 5655 h 5655"/>
                <a:gd name="T8" fmla="*/ 1349 w 1439"/>
                <a:gd name="T9" fmla="*/ 5422 h 5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9" h="5655">
                  <a:moveTo>
                    <a:pt x="1349" y="5422"/>
                  </a:moveTo>
                  <a:lnTo>
                    <a:pt x="1439" y="453"/>
                  </a:lnTo>
                  <a:lnTo>
                    <a:pt x="402" y="0"/>
                  </a:lnTo>
                  <a:lnTo>
                    <a:pt x="0" y="5655"/>
                  </a:lnTo>
                  <a:lnTo>
                    <a:pt x="1349" y="54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E916C983-1591-4044-B531-319C51F8383B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962672" y="2318945"/>
              <a:ext cx="837429" cy="1593911"/>
            </a:xfrm>
            <a:custGeom>
              <a:avLst/>
              <a:gdLst>
                <a:gd name="T0" fmla="*/ 1848 w 2507"/>
                <a:gd name="T1" fmla="*/ 4453 h 4772"/>
                <a:gd name="T2" fmla="*/ 2493 w 2507"/>
                <a:gd name="T3" fmla="*/ 3497 h 4772"/>
                <a:gd name="T4" fmla="*/ 2152 w 2507"/>
                <a:gd name="T5" fmla="*/ 1720 h 4772"/>
                <a:gd name="T6" fmla="*/ 1422 w 2507"/>
                <a:gd name="T7" fmla="*/ 662 h 4772"/>
                <a:gd name="T8" fmla="*/ 30 w 2507"/>
                <a:gd name="T9" fmla="*/ 0 h 4772"/>
                <a:gd name="T10" fmla="*/ 0 w 2507"/>
                <a:gd name="T11" fmla="*/ 4772 h 4772"/>
                <a:gd name="T12" fmla="*/ 1848 w 2507"/>
                <a:gd name="T13" fmla="*/ 4453 h 4772"/>
                <a:gd name="T14" fmla="*/ 937 w 2507"/>
                <a:gd name="T15" fmla="*/ 1018 h 4772"/>
                <a:gd name="T16" fmla="*/ 937 w 2507"/>
                <a:gd name="T17" fmla="*/ 1018 h 4772"/>
                <a:gd name="T18" fmla="*/ 1367 w 2507"/>
                <a:gd name="T19" fmla="*/ 1504 h 4772"/>
                <a:gd name="T20" fmla="*/ 1596 w 2507"/>
                <a:gd name="T21" fmla="*/ 3082 h 4772"/>
                <a:gd name="T22" fmla="*/ 1426 w 2507"/>
                <a:gd name="T23" fmla="*/ 3481 h 4772"/>
                <a:gd name="T24" fmla="*/ 1106 w 2507"/>
                <a:gd name="T25" fmla="*/ 3541 h 4772"/>
                <a:gd name="T26" fmla="*/ 937 w 2507"/>
                <a:gd name="T27" fmla="*/ 1018 h 4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07" h="4772">
                  <a:moveTo>
                    <a:pt x="1848" y="4453"/>
                  </a:moveTo>
                  <a:cubicBezTo>
                    <a:pt x="2398" y="4357"/>
                    <a:pt x="2507" y="3790"/>
                    <a:pt x="2493" y="3497"/>
                  </a:cubicBezTo>
                  <a:cubicBezTo>
                    <a:pt x="2479" y="3203"/>
                    <a:pt x="2329" y="2437"/>
                    <a:pt x="2152" y="1720"/>
                  </a:cubicBezTo>
                  <a:cubicBezTo>
                    <a:pt x="1974" y="1004"/>
                    <a:pt x="1659" y="827"/>
                    <a:pt x="1422" y="662"/>
                  </a:cubicBezTo>
                  <a:cubicBezTo>
                    <a:pt x="1184" y="496"/>
                    <a:pt x="30" y="0"/>
                    <a:pt x="30" y="0"/>
                  </a:cubicBezTo>
                  <a:lnTo>
                    <a:pt x="0" y="4772"/>
                  </a:lnTo>
                  <a:lnTo>
                    <a:pt x="1848" y="4453"/>
                  </a:lnTo>
                  <a:close/>
                  <a:moveTo>
                    <a:pt x="937" y="1018"/>
                  </a:moveTo>
                  <a:lnTo>
                    <a:pt x="937" y="1018"/>
                  </a:lnTo>
                  <a:cubicBezTo>
                    <a:pt x="1312" y="1082"/>
                    <a:pt x="1348" y="1377"/>
                    <a:pt x="1367" y="1504"/>
                  </a:cubicBezTo>
                  <a:cubicBezTo>
                    <a:pt x="1410" y="1785"/>
                    <a:pt x="1553" y="2691"/>
                    <a:pt x="1596" y="3082"/>
                  </a:cubicBezTo>
                  <a:cubicBezTo>
                    <a:pt x="1623" y="3316"/>
                    <a:pt x="1540" y="3425"/>
                    <a:pt x="1426" y="3481"/>
                  </a:cubicBezTo>
                  <a:cubicBezTo>
                    <a:pt x="1340" y="3523"/>
                    <a:pt x="1106" y="3541"/>
                    <a:pt x="1106" y="3541"/>
                  </a:cubicBezTo>
                  <a:lnTo>
                    <a:pt x="937" y="10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03FBE3CC-E690-4346-A315-FC25BF602340}"/>
                </a:ext>
              </a:extLst>
            </p:cNvPr>
            <p:cNvSpPr>
              <a:spLocks/>
            </p:cNvSpPr>
            <p:nvPr/>
          </p:nvSpPr>
          <p:spPr bwMode="black">
            <a:xfrm>
              <a:off x="3680888" y="2628013"/>
              <a:ext cx="1065550" cy="1114119"/>
            </a:xfrm>
            <a:custGeom>
              <a:avLst/>
              <a:gdLst>
                <a:gd name="T0" fmla="*/ 3191 w 3191"/>
                <a:gd name="T1" fmla="*/ 2791 h 3336"/>
                <a:gd name="T2" fmla="*/ 2919 w 3191"/>
                <a:gd name="T3" fmla="*/ 2177 h 3336"/>
                <a:gd name="T4" fmla="*/ 1497 w 3191"/>
                <a:gd name="T5" fmla="*/ 2412 h 3336"/>
                <a:gd name="T6" fmla="*/ 1339 w 3191"/>
                <a:gd name="T7" fmla="*/ 1979 h 3336"/>
                <a:gd name="T8" fmla="*/ 2617 w 3191"/>
                <a:gd name="T9" fmla="*/ 1790 h 3336"/>
                <a:gd name="T10" fmla="*/ 2346 w 3191"/>
                <a:gd name="T11" fmla="*/ 1147 h 3336"/>
                <a:gd name="T12" fmla="*/ 1078 w 3191"/>
                <a:gd name="T13" fmla="*/ 1294 h 3336"/>
                <a:gd name="T14" fmla="*/ 953 w 3191"/>
                <a:gd name="T15" fmla="*/ 891 h 3336"/>
                <a:gd name="T16" fmla="*/ 2233 w 3191"/>
                <a:gd name="T17" fmla="*/ 738 h 3336"/>
                <a:gd name="T18" fmla="*/ 2012 w 3191"/>
                <a:gd name="T19" fmla="*/ 215 h 3336"/>
                <a:gd name="T20" fmla="*/ 850 w 3191"/>
                <a:gd name="T21" fmla="*/ 372 h 3336"/>
                <a:gd name="T22" fmla="*/ 0 w 3191"/>
                <a:gd name="T23" fmla="*/ 0 h 3336"/>
                <a:gd name="T24" fmla="*/ 808 w 3191"/>
                <a:gd name="T25" fmla="*/ 3336 h 3336"/>
                <a:gd name="T26" fmla="*/ 1443 w 3191"/>
                <a:gd name="T27" fmla="*/ 3226 h 3336"/>
                <a:gd name="T28" fmla="*/ 3191 w 3191"/>
                <a:gd name="T29" fmla="*/ 2791 h 3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91" h="3336">
                  <a:moveTo>
                    <a:pt x="3191" y="2791"/>
                  </a:moveTo>
                  <a:lnTo>
                    <a:pt x="2919" y="2177"/>
                  </a:lnTo>
                  <a:lnTo>
                    <a:pt x="1497" y="2412"/>
                  </a:lnTo>
                  <a:lnTo>
                    <a:pt x="1339" y="1979"/>
                  </a:lnTo>
                  <a:lnTo>
                    <a:pt x="2617" y="1790"/>
                  </a:lnTo>
                  <a:lnTo>
                    <a:pt x="2346" y="1147"/>
                  </a:lnTo>
                  <a:lnTo>
                    <a:pt x="1078" y="1294"/>
                  </a:lnTo>
                  <a:lnTo>
                    <a:pt x="953" y="891"/>
                  </a:lnTo>
                  <a:lnTo>
                    <a:pt x="2233" y="738"/>
                  </a:lnTo>
                  <a:lnTo>
                    <a:pt x="2012" y="215"/>
                  </a:lnTo>
                  <a:lnTo>
                    <a:pt x="850" y="372"/>
                  </a:lnTo>
                  <a:lnTo>
                    <a:pt x="0" y="0"/>
                  </a:lnTo>
                  <a:lnTo>
                    <a:pt x="808" y="3336"/>
                  </a:lnTo>
                  <a:lnTo>
                    <a:pt x="1443" y="3226"/>
                  </a:lnTo>
                  <a:lnTo>
                    <a:pt x="3191" y="27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AF27779C-C8E5-48FB-B666-95C91E4044D7}"/>
                </a:ext>
              </a:extLst>
            </p:cNvPr>
            <p:cNvSpPr>
              <a:spLocks/>
            </p:cNvSpPr>
            <p:nvPr/>
          </p:nvSpPr>
          <p:spPr bwMode="black">
            <a:xfrm>
              <a:off x="4549223" y="2922364"/>
              <a:ext cx="728519" cy="294351"/>
            </a:xfrm>
            <a:custGeom>
              <a:avLst/>
              <a:gdLst>
                <a:gd name="T0" fmla="*/ 2180 w 2180"/>
                <a:gd name="T1" fmla="*/ 584 h 881"/>
                <a:gd name="T2" fmla="*/ 1878 w 2180"/>
                <a:gd name="T3" fmla="*/ 0 h 881"/>
                <a:gd name="T4" fmla="*/ 0 w 2180"/>
                <a:gd name="T5" fmla="*/ 239 h 881"/>
                <a:gd name="T6" fmla="*/ 286 w 2180"/>
                <a:gd name="T7" fmla="*/ 881 h 881"/>
                <a:gd name="T8" fmla="*/ 2180 w 2180"/>
                <a:gd name="T9" fmla="*/ 584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0" h="881">
                  <a:moveTo>
                    <a:pt x="2180" y="584"/>
                  </a:moveTo>
                  <a:lnTo>
                    <a:pt x="1878" y="0"/>
                  </a:lnTo>
                  <a:lnTo>
                    <a:pt x="0" y="239"/>
                  </a:lnTo>
                  <a:lnTo>
                    <a:pt x="286" y="881"/>
                  </a:lnTo>
                  <a:lnTo>
                    <a:pt x="2180" y="5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F3FD9061-978A-448B-85A2-8AA4DE140E21}"/>
                </a:ext>
              </a:extLst>
            </p:cNvPr>
            <p:cNvSpPr>
              <a:spLocks/>
            </p:cNvSpPr>
            <p:nvPr/>
          </p:nvSpPr>
          <p:spPr bwMode="black">
            <a:xfrm>
              <a:off x="456273" y="4305814"/>
              <a:ext cx="1102345" cy="1099401"/>
            </a:xfrm>
            <a:custGeom>
              <a:avLst/>
              <a:gdLst>
                <a:gd name="T0" fmla="*/ 1984 w 3296"/>
                <a:gd name="T1" fmla="*/ 236 h 3293"/>
                <a:gd name="T2" fmla="*/ 1408 w 3296"/>
                <a:gd name="T3" fmla="*/ 1206 h 3293"/>
                <a:gd name="T4" fmla="*/ 1191 w 3296"/>
                <a:gd name="T5" fmla="*/ 378 h 3293"/>
                <a:gd name="T6" fmla="*/ 0 w 3296"/>
                <a:gd name="T7" fmla="*/ 592 h 3293"/>
                <a:gd name="T8" fmla="*/ 630 w 3296"/>
                <a:gd name="T9" fmla="*/ 1940 h 3293"/>
                <a:gd name="T10" fmla="*/ 372 w 3296"/>
                <a:gd name="T11" fmla="*/ 3233 h 3293"/>
                <a:gd name="T12" fmla="*/ 1849 w 3296"/>
                <a:gd name="T13" fmla="*/ 3293 h 3293"/>
                <a:gd name="T14" fmla="*/ 2104 w 3296"/>
                <a:gd name="T15" fmla="*/ 1866 h 3293"/>
                <a:gd name="T16" fmla="*/ 3296 w 3296"/>
                <a:gd name="T17" fmla="*/ 0 h 3293"/>
                <a:gd name="T18" fmla="*/ 1984 w 3296"/>
                <a:gd name="T19" fmla="*/ 236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96" h="3293">
                  <a:moveTo>
                    <a:pt x="1984" y="236"/>
                  </a:moveTo>
                  <a:lnTo>
                    <a:pt x="1408" y="1206"/>
                  </a:lnTo>
                  <a:lnTo>
                    <a:pt x="1191" y="378"/>
                  </a:lnTo>
                  <a:lnTo>
                    <a:pt x="0" y="592"/>
                  </a:lnTo>
                  <a:lnTo>
                    <a:pt x="630" y="1940"/>
                  </a:lnTo>
                  <a:lnTo>
                    <a:pt x="372" y="3233"/>
                  </a:lnTo>
                  <a:lnTo>
                    <a:pt x="1849" y="3293"/>
                  </a:lnTo>
                  <a:lnTo>
                    <a:pt x="2104" y="1866"/>
                  </a:lnTo>
                  <a:lnTo>
                    <a:pt x="3296" y="0"/>
                  </a:lnTo>
                  <a:lnTo>
                    <a:pt x="1984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6B0EFA7D-7F57-4C0F-B244-C8F77BCDA4E7}"/>
                </a:ext>
              </a:extLst>
            </p:cNvPr>
            <p:cNvSpPr>
              <a:spLocks/>
            </p:cNvSpPr>
            <p:nvPr/>
          </p:nvSpPr>
          <p:spPr bwMode="black">
            <a:xfrm>
              <a:off x="1592468" y="4223395"/>
              <a:ext cx="1005209" cy="1245104"/>
            </a:xfrm>
            <a:custGeom>
              <a:avLst/>
              <a:gdLst>
                <a:gd name="T0" fmla="*/ 1433 w 3006"/>
                <a:gd name="T1" fmla="*/ 2606 h 3728"/>
                <a:gd name="T2" fmla="*/ 1278 w 3006"/>
                <a:gd name="T3" fmla="*/ 0 h 3728"/>
                <a:gd name="T4" fmla="*/ 38 w 3006"/>
                <a:gd name="T5" fmla="*/ 223 h 3728"/>
                <a:gd name="T6" fmla="*/ 0 w 3006"/>
                <a:gd name="T7" fmla="*/ 3604 h 3728"/>
                <a:gd name="T8" fmla="*/ 3006 w 3006"/>
                <a:gd name="T9" fmla="*/ 3728 h 3728"/>
                <a:gd name="T10" fmla="*/ 2839 w 3006"/>
                <a:gd name="T11" fmla="*/ 2562 h 3728"/>
                <a:gd name="T12" fmla="*/ 1433 w 3006"/>
                <a:gd name="T13" fmla="*/ 2606 h 3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6" h="3728">
                  <a:moveTo>
                    <a:pt x="1433" y="2606"/>
                  </a:moveTo>
                  <a:lnTo>
                    <a:pt x="1278" y="0"/>
                  </a:lnTo>
                  <a:lnTo>
                    <a:pt x="38" y="223"/>
                  </a:lnTo>
                  <a:lnTo>
                    <a:pt x="0" y="3604"/>
                  </a:lnTo>
                  <a:lnTo>
                    <a:pt x="3006" y="3728"/>
                  </a:lnTo>
                  <a:lnTo>
                    <a:pt x="2839" y="2562"/>
                  </a:lnTo>
                  <a:lnTo>
                    <a:pt x="1433" y="26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E84BB328-7C0A-4E59-A835-694149A0E6B3}"/>
                </a:ext>
              </a:extLst>
            </p:cNvPr>
            <p:cNvSpPr>
              <a:spLocks/>
            </p:cNvSpPr>
            <p:nvPr/>
          </p:nvSpPr>
          <p:spPr bwMode="black">
            <a:xfrm>
              <a:off x="2478464" y="4067389"/>
              <a:ext cx="724103" cy="1424658"/>
            </a:xfrm>
            <a:custGeom>
              <a:avLst/>
              <a:gdLst>
                <a:gd name="T0" fmla="*/ 0 w 2167"/>
                <a:gd name="T1" fmla="*/ 221 h 4269"/>
                <a:gd name="T2" fmla="*/ 640 w 2167"/>
                <a:gd name="T3" fmla="*/ 4206 h 4269"/>
                <a:gd name="T4" fmla="*/ 2167 w 2167"/>
                <a:gd name="T5" fmla="*/ 4269 h 4269"/>
                <a:gd name="T6" fmla="*/ 1233 w 2167"/>
                <a:gd name="T7" fmla="*/ 0 h 4269"/>
                <a:gd name="T8" fmla="*/ 0 w 2167"/>
                <a:gd name="T9" fmla="*/ 221 h 4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7" h="4269">
                  <a:moveTo>
                    <a:pt x="0" y="221"/>
                  </a:moveTo>
                  <a:lnTo>
                    <a:pt x="640" y="4206"/>
                  </a:lnTo>
                  <a:lnTo>
                    <a:pt x="2167" y="4269"/>
                  </a:lnTo>
                  <a:lnTo>
                    <a:pt x="1233" y="0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59AB6CDE-7D54-4EB8-954F-C7866A10FEB0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040674" y="3904025"/>
              <a:ext cx="1245104" cy="1646894"/>
            </a:xfrm>
            <a:custGeom>
              <a:avLst/>
              <a:gdLst>
                <a:gd name="T0" fmla="*/ 1216 w 3727"/>
                <a:gd name="T1" fmla="*/ 97 h 4931"/>
                <a:gd name="T2" fmla="*/ 78 w 3727"/>
                <a:gd name="T3" fmla="*/ 1483 h 4931"/>
                <a:gd name="T4" fmla="*/ 620 w 3727"/>
                <a:gd name="T5" fmla="*/ 3821 h 4931"/>
                <a:gd name="T6" fmla="*/ 2422 w 3727"/>
                <a:gd name="T7" fmla="*/ 4926 h 4931"/>
                <a:gd name="T8" fmla="*/ 3675 w 3727"/>
                <a:gd name="T9" fmla="*/ 3741 h 4931"/>
                <a:gd name="T10" fmla="*/ 2920 w 3727"/>
                <a:gd name="T11" fmla="*/ 1053 h 4931"/>
                <a:gd name="T12" fmla="*/ 1216 w 3727"/>
                <a:gd name="T13" fmla="*/ 97 h 4931"/>
                <a:gd name="T14" fmla="*/ 1734 w 3727"/>
                <a:gd name="T15" fmla="*/ 3513 h 4931"/>
                <a:gd name="T16" fmla="*/ 1734 w 3727"/>
                <a:gd name="T17" fmla="*/ 3513 h 4931"/>
                <a:gd name="T18" fmla="*/ 1262 w 3727"/>
                <a:gd name="T19" fmla="*/ 1771 h 4931"/>
                <a:gd name="T20" fmla="*/ 1427 w 3727"/>
                <a:gd name="T21" fmla="*/ 1132 h 4931"/>
                <a:gd name="T22" fmla="*/ 1934 w 3727"/>
                <a:gd name="T23" fmla="*/ 1853 h 4931"/>
                <a:gd name="T24" fmla="*/ 2355 w 3727"/>
                <a:gd name="T25" fmla="*/ 3404 h 4931"/>
                <a:gd name="T26" fmla="*/ 2166 w 3727"/>
                <a:gd name="T27" fmla="*/ 4010 h 4931"/>
                <a:gd name="T28" fmla="*/ 1734 w 3727"/>
                <a:gd name="T29" fmla="*/ 3513 h 4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27" h="4931">
                  <a:moveTo>
                    <a:pt x="1216" y="97"/>
                  </a:moveTo>
                  <a:cubicBezTo>
                    <a:pt x="284" y="239"/>
                    <a:pt x="0" y="961"/>
                    <a:pt x="78" y="1483"/>
                  </a:cubicBezTo>
                  <a:cubicBezTo>
                    <a:pt x="160" y="2031"/>
                    <a:pt x="364" y="3038"/>
                    <a:pt x="620" y="3821"/>
                  </a:cubicBezTo>
                  <a:cubicBezTo>
                    <a:pt x="877" y="4605"/>
                    <a:pt x="1572" y="4931"/>
                    <a:pt x="2422" y="4926"/>
                  </a:cubicBezTo>
                  <a:cubicBezTo>
                    <a:pt x="3325" y="4921"/>
                    <a:pt x="3727" y="4284"/>
                    <a:pt x="3675" y="3741"/>
                  </a:cubicBezTo>
                  <a:cubicBezTo>
                    <a:pt x="3618" y="3143"/>
                    <a:pt x="3266" y="1850"/>
                    <a:pt x="2920" y="1053"/>
                  </a:cubicBezTo>
                  <a:cubicBezTo>
                    <a:pt x="2575" y="257"/>
                    <a:pt x="1853" y="0"/>
                    <a:pt x="1216" y="97"/>
                  </a:cubicBezTo>
                  <a:close/>
                  <a:moveTo>
                    <a:pt x="1734" y="3513"/>
                  </a:moveTo>
                  <a:lnTo>
                    <a:pt x="1734" y="3513"/>
                  </a:lnTo>
                  <a:cubicBezTo>
                    <a:pt x="1647" y="3259"/>
                    <a:pt x="1302" y="2029"/>
                    <a:pt x="1262" y="1771"/>
                  </a:cubicBezTo>
                  <a:cubicBezTo>
                    <a:pt x="1222" y="1512"/>
                    <a:pt x="1109" y="1168"/>
                    <a:pt x="1427" y="1132"/>
                  </a:cubicBezTo>
                  <a:cubicBezTo>
                    <a:pt x="1716" y="1098"/>
                    <a:pt x="1825" y="1502"/>
                    <a:pt x="1934" y="1853"/>
                  </a:cubicBezTo>
                  <a:cubicBezTo>
                    <a:pt x="2043" y="2204"/>
                    <a:pt x="2294" y="3082"/>
                    <a:pt x="2355" y="3404"/>
                  </a:cubicBezTo>
                  <a:cubicBezTo>
                    <a:pt x="2417" y="3726"/>
                    <a:pt x="2400" y="3978"/>
                    <a:pt x="2166" y="4010"/>
                  </a:cubicBezTo>
                  <a:cubicBezTo>
                    <a:pt x="1931" y="4041"/>
                    <a:pt x="1821" y="3767"/>
                    <a:pt x="1734" y="35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31ABA371-CC3C-4722-B296-FB5C4D581E02}"/>
                </a:ext>
              </a:extLst>
            </p:cNvPr>
            <p:cNvSpPr>
              <a:spLocks/>
            </p:cNvSpPr>
            <p:nvPr/>
          </p:nvSpPr>
          <p:spPr bwMode="black">
            <a:xfrm>
              <a:off x="4808252" y="3603787"/>
              <a:ext cx="949282" cy="1374619"/>
            </a:xfrm>
            <a:custGeom>
              <a:avLst/>
              <a:gdLst>
                <a:gd name="T0" fmla="*/ 0 w 2842"/>
                <a:gd name="T1" fmla="*/ 164 h 4112"/>
                <a:gd name="T2" fmla="*/ 1985 w 2842"/>
                <a:gd name="T3" fmla="*/ 4112 h 4112"/>
                <a:gd name="T4" fmla="*/ 2842 w 2842"/>
                <a:gd name="T5" fmla="*/ 3414 h 4112"/>
                <a:gd name="T6" fmla="*/ 588 w 2842"/>
                <a:gd name="T7" fmla="*/ 0 h 4112"/>
                <a:gd name="T8" fmla="*/ 0 w 2842"/>
                <a:gd name="T9" fmla="*/ 164 h 4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2" h="4112">
                  <a:moveTo>
                    <a:pt x="0" y="164"/>
                  </a:moveTo>
                  <a:lnTo>
                    <a:pt x="1985" y="4112"/>
                  </a:lnTo>
                  <a:lnTo>
                    <a:pt x="2842" y="3414"/>
                  </a:lnTo>
                  <a:lnTo>
                    <a:pt x="588" y="0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704DFD55-A8C0-4C6B-8358-97F13B167457}"/>
                </a:ext>
              </a:extLst>
            </p:cNvPr>
            <p:cNvSpPr>
              <a:spLocks/>
            </p:cNvSpPr>
            <p:nvPr/>
          </p:nvSpPr>
          <p:spPr bwMode="black">
            <a:xfrm>
              <a:off x="4990750" y="3437478"/>
              <a:ext cx="1250991" cy="1318692"/>
            </a:xfrm>
            <a:custGeom>
              <a:avLst/>
              <a:gdLst>
                <a:gd name="T0" fmla="*/ 1180 w 3744"/>
                <a:gd name="T1" fmla="*/ 913 h 3948"/>
                <a:gd name="T2" fmla="*/ 1211 w 3744"/>
                <a:gd name="T3" fmla="*/ 745 h 3948"/>
                <a:gd name="T4" fmla="*/ 1508 w 3744"/>
                <a:gd name="T5" fmla="*/ 905 h 3948"/>
                <a:gd name="T6" fmla="*/ 1571 w 3744"/>
                <a:gd name="T7" fmla="*/ 980 h 3948"/>
                <a:gd name="T8" fmla="*/ 2085 w 3744"/>
                <a:gd name="T9" fmla="*/ 766 h 3948"/>
                <a:gd name="T10" fmla="*/ 634 w 3744"/>
                <a:gd name="T11" fmla="*/ 260 h 3948"/>
                <a:gd name="T12" fmla="*/ 974 w 3744"/>
                <a:gd name="T13" fmla="*/ 1506 h 3948"/>
                <a:gd name="T14" fmla="*/ 1896 w 3744"/>
                <a:gd name="T15" fmla="*/ 1891 h 3948"/>
                <a:gd name="T16" fmla="*/ 2763 w 3744"/>
                <a:gd name="T17" fmla="*/ 2325 h 3948"/>
                <a:gd name="T18" fmla="*/ 2563 w 3744"/>
                <a:gd name="T19" fmla="*/ 2543 h 3948"/>
                <a:gd name="T20" fmla="*/ 2291 w 3744"/>
                <a:gd name="T21" fmla="*/ 2268 h 3948"/>
                <a:gd name="T22" fmla="*/ 1674 w 3744"/>
                <a:gd name="T23" fmla="*/ 2666 h 3948"/>
                <a:gd name="T24" fmla="*/ 3346 w 3744"/>
                <a:gd name="T25" fmla="*/ 3133 h 3948"/>
                <a:gd name="T26" fmla="*/ 3276 w 3744"/>
                <a:gd name="T27" fmla="*/ 1820 h 3948"/>
                <a:gd name="T28" fmla="*/ 1994 w 3744"/>
                <a:gd name="T29" fmla="*/ 1232 h 3948"/>
                <a:gd name="T30" fmla="*/ 1180 w 3744"/>
                <a:gd name="T31" fmla="*/ 913 h 3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44" h="3948">
                  <a:moveTo>
                    <a:pt x="1180" y="913"/>
                  </a:moveTo>
                  <a:cubicBezTo>
                    <a:pt x="1099" y="808"/>
                    <a:pt x="1140" y="755"/>
                    <a:pt x="1211" y="745"/>
                  </a:cubicBezTo>
                  <a:cubicBezTo>
                    <a:pt x="1299" y="732"/>
                    <a:pt x="1408" y="800"/>
                    <a:pt x="1508" y="905"/>
                  </a:cubicBezTo>
                  <a:cubicBezTo>
                    <a:pt x="1536" y="934"/>
                    <a:pt x="1571" y="980"/>
                    <a:pt x="1571" y="980"/>
                  </a:cubicBezTo>
                  <a:lnTo>
                    <a:pt x="2085" y="766"/>
                  </a:lnTo>
                  <a:cubicBezTo>
                    <a:pt x="2028" y="674"/>
                    <a:pt x="1371" y="0"/>
                    <a:pt x="634" y="260"/>
                  </a:cubicBezTo>
                  <a:cubicBezTo>
                    <a:pt x="0" y="484"/>
                    <a:pt x="716" y="1316"/>
                    <a:pt x="974" y="1506"/>
                  </a:cubicBezTo>
                  <a:cubicBezTo>
                    <a:pt x="1156" y="1640"/>
                    <a:pt x="1405" y="1771"/>
                    <a:pt x="1896" y="1891"/>
                  </a:cubicBezTo>
                  <a:cubicBezTo>
                    <a:pt x="2388" y="2011"/>
                    <a:pt x="2673" y="2039"/>
                    <a:pt x="2763" y="2325"/>
                  </a:cubicBezTo>
                  <a:cubicBezTo>
                    <a:pt x="2814" y="2486"/>
                    <a:pt x="2659" y="2577"/>
                    <a:pt x="2563" y="2543"/>
                  </a:cubicBezTo>
                  <a:cubicBezTo>
                    <a:pt x="2403" y="2485"/>
                    <a:pt x="2291" y="2268"/>
                    <a:pt x="2291" y="2268"/>
                  </a:cubicBezTo>
                  <a:lnTo>
                    <a:pt x="1674" y="2666"/>
                  </a:lnTo>
                  <a:cubicBezTo>
                    <a:pt x="1674" y="2666"/>
                    <a:pt x="2347" y="3948"/>
                    <a:pt x="3346" y="3133"/>
                  </a:cubicBezTo>
                  <a:cubicBezTo>
                    <a:pt x="3744" y="2808"/>
                    <a:pt x="3729" y="2273"/>
                    <a:pt x="3276" y="1820"/>
                  </a:cubicBezTo>
                  <a:cubicBezTo>
                    <a:pt x="2862" y="1405"/>
                    <a:pt x="2188" y="1274"/>
                    <a:pt x="1994" y="1232"/>
                  </a:cubicBezTo>
                  <a:cubicBezTo>
                    <a:pt x="1849" y="1201"/>
                    <a:pt x="1323" y="1100"/>
                    <a:pt x="1180" y="9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CF3A7BA4-E46E-4035-92BB-EE2F5ED96CF3}"/>
                </a:ext>
              </a:extLst>
            </p:cNvPr>
            <p:cNvSpPr>
              <a:spLocks/>
            </p:cNvSpPr>
            <p:nvPr/>
          </p:nvSpPr>
          <p:spPr bwMode="black">
            <a:xfrm>
              <a:off x="5508807" y="3350645"/>
              <a:ext cx="1037587" cy="893355"/>
            </a:xfrm>
            <a:custGeom>
              <a:avLst/>
              <a:gdLst>
                <a:gd name="T0" fmla="*/ 1704 w 3102"/>
                <a:gd name="T1" fmla="*/ 452 h 2674"/>
                <a:gd name="T2" fmla="*/ 1218 w 3102"/>
                <a:gd name="T3" fmla="*/ 0 h 2674"/>
                <a:gd name="T4" fmla="*/ 0 w 3102"/>
                <a:gd name="T5" fmla="*/ 340 h 2674"/>
                <a:gd name="T6" fmla="*/ 542 w 3102"/>
                <a:gd name="T7" fmla="*/ 914 h 2674"/>
                <a:gd name="T8" fmla="*/ 876 w 3102"/>
                <a:gd name="T9" fmla="*/ 786 h 2674"/>
                <a:gd name="T10" fmla="*/ 2587 w 3102"/>
                <a:gd name="T11" fmla="*/ 2674 h 2674"/>
                <a:gd name="T12" fmla="*/ 3102 w 3102"/>
                <a:gd name="T13" fmla="*/ 2255 h 2674"/>
                <a:gd name="T14" fmla="*/ 1383 w 3102"/>
                <a:gd name="T15" fmla="*/ 581 h 2674"/>
                <a:gd name="T16" fmla="*/ 1704 w 3102"/>
                <a:gd name="T17" fmla="*/ 452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02" h="2674">
                  <a:moveTo>
                    <a:pt x="1704" y="452"/>
                  </a:moveTo>
                  <a:lnTo>
                    <a:pt x="1218" y="0"/>
                  </a:lnTo>
                  <a:lnTo>
                    <a:pt x="0" y="340"/>
                  </a:lnTo>
                  <a:lnTo>
                    <a:pt x="542" y="914"/>
                  </a:lnTo>
                  <a:lnTo>
                    <a:pt x="876" y="786"/>
                  </a:lnTo>
                  <a:lnTo>
                    <a:pt x="2587" y="2674"/>
                  </a:lnTo>
                  <a:lnTo>
                    <a:pt x="3102" y="2255"/>
                  </a:lnTo>
                  <a:lnTo>
                    <a:pt x="1383" y="581"/>
                  </a:lnTo>
                  <a:lnTo>
                    <a:pt x="1704" y="4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D07D4B31-E00B-40B0-A00A-C1DFA3BFCDD2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6000373" y="3207885"/>
              <a:ext cx="946339" cy="780030"/>
            </a:xfrm>
            <a:custGeom>
              <a:avLst/>
              <a:gdLst>
                <a:gd name="T0" fmla="*/ 2450 w 2834"/>
                <a:gd name="T1" fmla="*/ 1180 h 2333"/>
                <a:gd name="T2" fmla="*/ 1512 w 2834"/>
                <a:gd name="T3" fmla="*/ 352 h 2333"/>
                <a:gd name="T4" fmla="*/ 402 w 2834"/>
                <a:gd name="T5" fmla="*/ 204 h 2333"/>
                <a:gd name="T6" fmla="*/ 459 w 2834"/>
                <a:gd name="T7" fmla="*/ 1067 h 2333"/>
                <a:gd name="T8" fmla="*/ 1440 w 2834"/>
                <a:gd name="T9" fmla="*/ 1984 h 2333"/>
                <a:gd name="T10" fmla="*/ 2468 w 2834"/>
                <a:gd name="T11" fmla="*/ 2024 h 2333"/>
                <a:gd name="T12" fmla="*/ 2450 w 2834"/>
                <a:gd name="T13" fmla="*/ 1180 h 2333"/>
                <a:gd name="T14" fmla="*/ 1730 w 2834"/>
                <a:gd name="T15" fmla="*/ 1520 h 2333"/>
                <a:gd name="T16" fmla="*/ 1730 w 2834"/>
                <a:gd name="T17" fmla="*/ 1520 h 2333"/>
                <a:gd name="T18" fmla="*/ 956 w 2834"/>
                <a:gd name="T19" fmla="*/ 815 h 2333"/>
                <a:gd name="T20" fmla="*/ 873 w 2834"/>
                <a:gd name="T21" fmla="*/ 551 h 2333"/>
                <a:gd name="T22" fmla="*/ 1205 w 2834"/>
                <a:gd name="T23" fmla="*/ 693 h 2333"/>
                <a:gd name="T24" fmla="*/ 1938 w 2834"/>
                <a:gd name="T25" fmla="*/ 1357 h 2333"/>
                <a:gd name="T26" fmla="*/ 2031 w 2834"/>
                <a:gd name="T27" fmla="*/ 1602 h 2333"/>
                <a:gd name="T28" fmla="*/ 1730 w 2834"/>
                <a:gd name="T29" fmla="*/ 1520 h 2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34" h="2333">
                  <a:moveTo>
                    <a:pt x="2450" y="1180"/>
                  </a:moveTo>
                  <a:cubicBezTo>
                    <a:pt x="2270" y="969"/>
                    <a:pt x="1714" y="492"/>
                    <a:pt x="1512" y="352"/>
                  </a:cubicBezTo>
                  <a:cubicBezTo>
                    <a:pt x="1311" y="212"/>
                    <a:pt x="860" y="0"/>
                    <a:pt x="402" y="204"/>
                  </a:cubicBezTo>
                  <a:cubicBezTo>
                    <a:pt x="163" y="310"/>
                    <a:pt x="0" y="617"/>
                    <a:pt x="459" y="1067"/>
                  </a:cubicBezTo>
                  <a:cubicBezTo>
                    <a:pt x="918" y="1517"/>
                    <a:pt x="1229" y="1824"/>
                    <a:pt x="1440" y="1984"/>
                  </a:cubicBezTo>
                  <a:cubicBezTo>
                    <a:pt x="1651" y="2145"/>
                    <a:pt x="2102" y="2333"/>
                    <a:pt x="2468" y="2024"/>
                  </a:cubicBezTo>
                  <a:cubicBezTo>
                    <a:pt x="2834" y="1715"/>
                    <a:pt x="2630" y="1392"/>
                    <a:pt x="2450" y="1180"/>
                  </a:cubicBezTo>
                  <a:close/>
                  <a:moveTo>
                    <a:pt x="1730" y="1520"/>
                  </a:moveTo>
                  <a:lnTo>
                    <a:pt x="1730" y="1520"/>
                  </a:lnTo>
                  <a:cubicBezTo>
                    <a:pt x="1636" y="1449"/>
                    <a:pt x="1037" y="897"/>
                    <a:pt x="956" y="815"/>
                  </a:cubicBezTo>
                  <a:cubicBezTo>
                    <a:pt x="875" y="732"/>
                    <a:pt x="763" y="599"/>
                    <a:pt x="873" y="551"/>
                  </a:cubicBezTo>
                  <a:cubicBezTo>
                    <a:pt x="986" y="502"/>
                    <a:pt x="1134" y="627"/>
                    <a:pt x="1205" y="693"/>
                  </a:cubicBezTo>
                  <a:cubicBezTo>
                    <a:pt x="1277" y="759"/>
                    <a:pt x="1882" y="1300"/>
                    <a:pt x="1938" y="1357"/>
                  </a:cubicBezTo>
                  <a:cubicBezTo>
                    <a:pt x="1995" y="1414"/>
                    <a:pt x="2112" y="1541"/>
                    <a:pt x="2031" y="1602"/>
                  </a:cubicBezTo>
                  <a:cubicBezTo>
                    <a:pt x="1951" y="1664"/>
                    <a:pt x="1823" y="1591"/>
                    <a:pt x="1730" y="15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7E7D558A-ABF6-4D15-8105-5F0531D1EBA7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4004674" y="3661185"/>
              <a:ext cx="1192121" cy="1895620"/>
            </a:xfrm>
            <a:custGeom>
              <a:avLst/>
              <a:gdLst>
                <a:gd name="T0" fmla="*/ 1121 w 3566"/>
                <a:gd name="T1" fmla="*/ 352 h 5674"/>
                <a:gd name="T2" fmla="*/ 501 w 3566"/>
                <a:gd name="T3" fmla="*/ 525 h 5674"/>
                <a:gd name="T4" fmla="*/ 0 w 3566"/>
                <a:gd name="T5" fmla="*/ 617 h 5674"/>
                <a:gd name="T6" fmla="*/ 1625 w 3566"/>
                <a:gd name="T7" fmla="*/ 5648 h 5674"/>
                <a:gd name="T8" fmla="*/ 2264 w 3566"/>
                <a:gd name="T9" fmla="*/ 5674 h 5674"/>
                <a:gd name="T10" fmla="*/ 2864 w 3566"/>
                <a:gd name="T11" fmla="*/ 5186 h 5674"/>
                <a:gd name="T12" fmla="*/ 2289 w 3566"/>
                <a:gd name="T13" fmla="*/ 3618 h 5674"/>
                <a:gd name="T14" fmla="*/ 2828 w 3566"/>
                <a:gd name="T15" fmla="*/ 1267 h 5674"/>
                <a:gd name="T16" fmla="*/ 1121 w 3566"/>
                <a:gd name="T17" fmla="*/ 352 h 5674"/>
                <a:gd name="T18" fmla="*/ 1898 w 3566"/>
                <a:gd name="T19" fmla="*/ 2549 h 5674"/>
                <a:gd name="T20" fmla="*/ 1898 w 3566"/>
                <a:gd name="T21" fmla="*/ 2549 h 5674"/>
                <a:gd name="T22" fmla="*/ 1414 w 3566"/>
                <a:gd name="T23" fmla="*/ 1228 h 5674"/>
                <a:gd name="T24" fmla="*/ 1598 w 3566"/>
                <a:gd name="T25" fmla="*/ 1163 h 5674"/>
                <a:gd name="T26" fmla="*/ 1759 w 3566"/>
                <a:gd name="T27" fmla="*/ 1198 h 5674"/>
                <a:gd name="T28" fmla="*/ 2259 w 3566"/>
                <a:gd name="T29" fmla="*/ 2170 h 5674"/>
                <a:gd name="T30" fmla="*/ 2130 w 3566"/>
                <a:gd name="T31" fmla="*/ 2439 h 5674"/>
                <a:gd name="T32" fmla="*/ 1898 w 3566"/>
                <a:gd name="T33" fmla="*/ 2549 h 5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66" h="5674">
                  <a:moveTo>
                    <a:pt x="1121" y="352"/>
                  </a:moveTo>
                  <a:cubicBezTo>
                    <a:pt x="961" y="394"/>
                    <a:pt x="501" y="525"/>
                    <a:pt x="501" y="525"/>
                  </a:cubicBezTo>
                  <a:lnTo>
                    <a:pt x="0" y="617"/>
                  </a:lnTo>
                  <a:lnTo>
                    <a:pt x="1625" y="5648"/>
                  </a:lnTo>
                  <a:lnTo>
                    <a:pt x="2264" y="5674"/>
                  </a:lnTo>
                  <a:lnTo>
                    <a:pt x="2864" y="5186"/>
                  </a:lnTo>
                  <a:lnTo>
                    <a:pt x="2289" y="3618"/>
                  </a:lnTo>
                  <a:cubicBezTo>
                    <a:pt x="3028" y="3189"/>
                    <a:pt x="3566" y="2730"/>
                    <a:pt x="2828" y="1267"/>
                  </a:cubicBezTo>
                  <a:cubicBezTo>
                    <a:pt x="2188" y="0"/>
                    <a:pt x="1281" y="311"/>
                    <a:pt x="1121" y="352"/>
                  </a:cubicBezTo>
                  <a:close/>
                  <a:moveTo>
                    <a:pt x="1898" y="2549"/>
                  </a:moveTo>
                  <a:lnTo>
                    <a:pt x="1898" y="2549"/>
                  </a:lnTo>
                  <a:lnTo>
                    <a:pt x="1414" y="1228"/>
                  </a:lnTo>
                  <a:cubicBezTo>
                    <a:pt x="1414" y="1228"/>
                    <a:pt x="1515" y="1183"/>
                    <a:pt x="1598" y="1163"/>
                  </a:cubicBezTo>
                  <a:cubicBezTo>
                    <a:pt x="1645" y="1151"/>
                    <a:pt x="1692" y="1161"/>
                    <a:pt x="1759" y="1198"/>
                  </a:cubicBezTo>
                  <a:cubicBezTo>
                    <a:pt x="1943" y="1297"/>
                    <a:pt x="2235" y="1867"/>
                    <a:pt x="2259" y="2170"/>
                  </a:cubicBezTo>
                  <a:cubicBezTo>
                    <a:pt x="2271" y="2316"/>
                    <a:pt x="2216" y="2394"/>
                    <a:pt x="2130" y="2439"/>
                  </a:cubicBezTo>
                  <a:cubicBezTo>
                    <a:pt x="2024" y="2495"/>
                    <a:pt x="1898" y="2549"/>
                    <a:pt x="1898" y="25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0" name="Freeform 20">
            <a:extLst>
              <a:ext uri="{FF2B5EF4-FFF2-40B4-BE49-F238E27FC236}">
                <a16:creationId xmlns:a16="http://schemas.microsoft.com/office/drawing/2014/main" id="{23E8D9D9-2CD0-2345-9611-F73F3BCDAFB2}"/>
              </a:ext>
            </a:extLst>
          </p:cNvPr>
          <p:cNvSpPr>
            <a:spLocks/>
          </p:cNvSpPr>
          <p:nvPr userDrawn="1"/>
        </p:nvSpPr>
        <p:spPr bwMode="black">
          <a:xfrm>
            <a:off x="343633" y="6184233"/>
            <a:ext cx="360906" cy="360906"/>
          </a:xfrm>
          <a:custGeom>
            <a:avLst/>
            <a:gdLst>
              <a:gd name="T0" fmla="*/ 937 w 1875"/>
              <a:gd name="T1" fmla="*/ 522 h 1874"/>
              <a:gd name="T2" fmla="*/ 416 w 1875"/>
              <a:gd name="T3" fmla="*/ 0 h 1874"/>
              <a:gd name="T4" fmla="*/ 0 w 1875"/>
              <a:gd name="T5" fmla="*/ 415 h 1874"/>
              <a:gd name="T6" fmla="*/ 522 w 1875"/>
              <a:gd name="T7" fmla="*/ 937 h 1874"/>
              <a:gd name="T8" fmla="*/ 0 w 1875"/>
              <a:gd name="T9" fmla="*/ 1459 h 1874"/>
              <a:gd name="T10" fmla="*/ 416 w 1875"/>
              <a:gd name="T11" fmla="*/ 1874 h 1874"/>
              <a:gd name="T12" fmla="*/ 937 w 1875"/>
              <a:gd name="T13" fmla="*/ 1352 h 1874"/>
              <a:gd name="T14" fmla="*/ 1459 w 1875"/>
              <a:gd name="T15" fmla="*/ 1874 h 1874"/>
              <a:gd name="T16" fmla="*/ 1875 w 1875"/>
              <a:gd name="T17" fmla="*/ 1459 h 1874"/>
              <a:gd name="T18" fmla="*/ 1353 w 1875"/>
              <a:gd name="T19" fmla="*/ 937 h 1874"/>
              <a:gd name="T20" fmla="*/ 1875 w 1875"/>
              <a:gd name="T21" fmla="*/ 415 h 1874"/>
              <a:gd name="T22" fmla="*/ 1459 w 1875"/>
              <a:gd name="T23" fmla="*/ 0 h 1874"/>
              <a:gd name="T24" fmla="*/ 937 w 1875"/>
              <a:gd name="T25" fmla="*/ 522 h 1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75" h="1874">
                <a:moveTo>
                  <a:pt x="937" y="522"/>
                </a:moveTo>
                <a:lnTo>
                  <a:pt x="416" y="0"/>
                </a:lnTo>
                <a:lnTo>
                  <a:pt x="0" y="415"/>
                </a:lnTo>
                <a:lnTo>
                  <a:pt x="522" y="937"/>
                </a:lnTo>
                <a:lnTo>
                  <a:pt x="0" y="1459"/>
                </a:lnTo>
                <a:lnTo>
                  <a:pt x="416" y="1874"/>
                </a:lnTo>
                <a:lnTo>
                  <a:pt x="937" y="1352"/>
                </a:lnTo>
                <a:lnTo>
                  <a:pt x="1459" y="1874"/>
                </a:lnTo>
                <a:lnTo>
                  <a:pt x="1875" y="1459"/>
                </a:lnTo>
                <a:lnTo>
                  <a:pt x="1353" y="937"/>
                </a:lnTo>
                <a:lnTo>
                  <a:pt x="1875" y="415"/>
                </a:lnTo>
                <a:lnTo>
                  <a:pt x="1459" y="0"/>
                </a:lnTo>
                <a:lnTo>
                  <a:pt x="937" y="5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76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3">
    <p:bg>
      <p:bgPr>
        <a:solidFill>
          <a:srgbClr val="D19A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37765" y="2173941"/>
            <a:ext cx="8498541" cy="2702859"/>
          </a:xfrm>
        </p:spPr>
        <p:txBody>
          <a:bodyPr anchor="ctr" anchorCtr="0"/>
          <a:lstStyle>
            <a:lvl1pPr algn="ctr">
              <a:defRPr sz="3500" b="1" cap="none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AB012332-3E07-4CCC-84B1-B747949D0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AB2DF2-BF4D-4F6E-8A6A-C7A73C01BAAB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F4C5A0-BCE5-476E-A6F1-AD17DA3317E3}"/>
              </a:ext>
            </a:extLst>
          </p:cNvPr>
          <p:cNvGrpSpPr/>
          <p:nvPr userDrawn="1"/>
        </p:nvGrpSpPr>
        <p:grpSpPr>
          <a:xfrm rot="172452">
            <a:off x="347367" y="369014"/>
            <a:ext cx="1663161" cy="861299"/>
            <a:chOff x="316457" y="2123202"/>
            <a:chExt cx="6630255" cy="3433603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F719F724-AC2E-42D9-BB25-F143EA456101}"/>
                </a:ext>
              </a:extLst>
            </p:cNvPr>
            <p:cNvSpPr>
              <a:spLocks/>
            </p:cNvSpPr>
            <p:nvPr/>
          </p:nvSpPr>
          <p:spPr bwMode="black">
            <a:xfrm>
              <a:off x="316457" y="2290982"/>
              <a:ext cx="1120006" cy="2048682"/>
            </a:xfrm>
            <a:custGeom>
              <a:avLst/>
              <a:gdLst>
                <a:gd name="T0" fmla="*/ 91 w 3354"/>
                <a:gd name="T1" fmla="*/ 639 h 6132"/>
                <a:gd name="T2" fmla="*/ 0 w 3354"/>
                <a:gd name="T3" fmla="*/ 1951 h 6132"/>
                <a:gd name="T4" fmla="*/ 896 w 3354"/>
                <a:gd name="T5" fmla="*/ 1767 h 6132"/>
                <a:gd name="T6" fmla="*/ 524 w 3354"/>
                <a:gd name="T7" fmla="*/ 6132 h 6132"/>
                <a:gd name="T8" fmla="*/ 1911 w 3354"/>
                <a:gd name="T9" fmla="*/ 5891 h 6132"/>
                <a:gd name="T10" fmla="*/ 2334 w 3354"/>
                <a:gd name="T11" fmla="*/ 1471 h 6132"/>
                <a:gd name="T12" fmla="*/ 3172 w 3354"/>
                <a:gd name="T13" fmla="*/ 1301 h 6132"/>
                <a:gd name="T14" fmla="*/ 3354 w 3354"/>
                <a:gd name="T15" fmla="*/ 0 h 6132"/>
                <a:gd name="T16" fmla="*/ 91 w 3354"/>
                <a:gd name="T17" fmla="*/ 639 h 6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54" h="6132">
                  <a:moveTo>
                    <a:pt x="91" y="639"/>
                  </a:moveTo>
                  <a:lnTo>
                    <a:pt x="0" y="1951"/>
                  </a:lnTo>
                  <a:lnTo>
                    <a:pt x="896" y="1767"/>
                  </a:lnTo>
                  <a:lnTo>
                    <a:pt x="524" y="6132"/>
                  </a:lnTo>
                  <a:lnTo>
                    <a:pt x="1911" y="5891"/>
                  </a:lnTo>
                  <a:lnTo>
                    <a:pt x="2334" y="1471"/>
                  </a:lnTo>
                  <a:lnTo>
                    <a:pt x="3172" y="1301"/>
                  </a:lnTo>
                  <a:lnTo>
                    <a:pt x="3354" y="0"/>
                  </a:lnTo>
                  <a:lnTo>
                    <a:pt x="91" y="6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FB66BEEB-EEB4-48BE-9497-6565D7D8D7C5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1115619" y="2124673"/>
              <a:ext cx="1177404" cy="2106081"/>
            </a:xfrm>
            <a:custGeom>
              <a:avLst/>
              <a:gdLst>
                <a:gd name="T0" fmla="*/ 1615 w 3522"/>
                <a:gd name="T1" fmla="*/ 374 h 6309"/>
                <a:gd name="T2" fmla="*/ 0 w 3522"/>
                <a:gd name="T3" fmla="*/ 6309 h 6309"/>
                <a:gd name="T4" fmla="*/ 1276 w 3522"/>
                <a:gd name="T5" fmla="*/ 6089 h 6309"/>
                <a:gd name="T6" fmla="*/ 1619 w 3522"/>
                <a:gd name="T7" fmla="*/ 4544 h 6309"/>
                <a:gd name="T8" fmla="*/ 2161 w 3522"/>
                <a:gd name="T9" fmla="*/ 4426 h 6309"/>
                <a:gd name="T10" fmla="*/ 2077 w 3522"/>
                <a:gd name="T11" fmla="*/ 5951 h 6309"/>
                <a:gd name="T12" fmla="*/ 3506 w 3522"/>
                <a:gd name="T13" fmla="*/ 5704 h 6309"/>
                <a:gd name="T14" fmla="*/ 3522 w 3522"/>
                <a:gd name="T15" fmla="*/ 0 h 6309"/>
                <a:gd name="T16" fmla="*/ 1615 w 3522"/>
                <a:gd name="T17" fmla="*/ 374 h 6309"/>
                <a:gd name="T18" fmla="*/ 2301 w 3522"/>
                <a:gd name="T19" fmla="*/ 1667 h 6309"/>
                <a:gd name="T20" fmla="*/ 2301 w 3522"/>
                <a:gd name="T21" fmla="*/ 1667 h 6309"/>
                <a:gd name="T22" fmla="*/ 2222 w 3522"/>
                <a:gd name="T23" fmla="*/ 3325 h 6309"/>
                <a:gd name="T24" fmla="*/ 1872 w 3522"/>
                <a:gd name="T25" fmla="*/ 3402 h 6309"/>
                <a:gd name="T26" fmla="*/ 2280 w 3522"/>
                <a:gd name="T27" fmla="*/ 1672 h 6309"/>
                <a:gd name="T28" fmla="*/ 2301 w 3522"/>
                <a:gd name="T29" fmla="*/ 1667 h 6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22" h="6309">
                  <a:moveTo>
                    <a:pt x="1615" y="374"/>
                  </a:moveTo>
                  <a:lnTo>
                    <a:pt x="0" y="6309"/>
                  </a:lnTo>
                  <a:lnTo>
                    <a:pt x="1276" y="6089"/>
                  </a:lnTo>
                  <a:lnTo>
                    <a:pt x="1619" y="4544"/>
                  </a:lnTo>
                  <a:lnTo>
                    <a:pt x="2161" y="4426"/>
                  </a:lnTo>
                  <a:lnTo>
                    <a:pt x="2077" y="5951"/>
                  </a:lnTo>
                  <a:lnTo>
                    <a:pt x="3506" y="5704"/>
                  </a:lnTo>
                  <a:lnTo>
                    <a:pt x="3522" y="0"/>
                  </a:lnTo>
                  <a:lnTo>
                    <a:pt x="1615" y="374"/>
                  </a:lnTo>
                  <a:close/>
                  <a:moveTo>
                    <a:pt x="2301" y="1667"/>
                  </a:moveTo>
                  <a:lnTo>
                    <a:pt x="2301" y="1667"/>
                  </a:lnTo>
                  <a:lnTo>
                    <a:pt x="2222" y="3325"/>
                  </a:lnTo>
                  <a:lnTo>
                    <a:pt x="1872" y="3402"/>
                  </a:lnTo>
                  <a:lnTo>
                    <a:pt x="2280" y="1672"/>
                  </a:lnTo>
                  <a:lnTo>
                    <a:pt x="2301" y="16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A1E653C4-DEE2-4D79-913B-97F687A08052}"/>
                </a:ext>
              </a:extLst>
            </p:cNvPr>
            <p:cNvSpPr>
              <a:spLocks/>
            </p:cNvSpPr>
            <p:nvPr/>
          </p:nvSpPr>
          <p:spPr bwMode="black">
            <a:xfrm>
              <a:off x="2390159" y="2123202"/>
              <a:ext cx="479792" cy="1888262"/>
            </a:xfrm>
            <a:custGeom>
              <a:avLst/>
              <a:gdLst>
                <a:gd name="T0" fmla="*/ 1349 w 1439"/>
                <a:gd name="T1" fmla="*/ 5422 h 5655"/>
                <a:gd name="T2" fmla="*/ 1439 w 1439"/>
                <a:gd name="T3" fmla="*/ 453 h 5655"/>
                <a:gd name="T4" fmla="*/ 402 w 1439"/>
                <a:gd name="T5" fmla="*/ 0 h 5655"/>
                <a:gd name="T6" fmla="*/ 0 w 1439"/>
                <a:gd name="T7" fmla="*/ 5655 h 5655"/>
                <a:gd name="T8" fmla="*/ 1349 w 1439"/>
                <a:gd name="T9" fmla="*/ 5422 h 5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9" h="5655">
                  <a:moveTo>
                    <a:pt x="1349" y="5422"/>
                  </a:moveTo>
                  <a:lnTo>
                    <a:pt x="1439" y="453"/>
                  </a:lnTo>
                  <a:lnTo>
                    <a:pt x="402" y="0"/>
                  </a:lnTo>
                  <a:lnTo>
                    <a:pt x="0" y="5655"/>
                  </a:lnTo>
                  <a:lnTo>
                    <a:pt x="1349" y="54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E916C983-1591-4044-B531-319C51F8383B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962672" y="2318945"/>
              <a:ext cx="837429" cy="1593911"/>
            </a:xfrm>
            <a:custGeom>
              <a:avLst/>
              <a:gdLst>
                <a:gd name="T0" fmla="*/ 1848 w 2507"/>
                <a:gd name="T1" fmla="*/ 4453 h 4772"/>
                <a:gd name="T2" fmla="*/ 2493 w 2507"/>
                <a:gd name="T3" fmla="*/ 3497 h 4772"/>
                <a:gd name="T4" fmla="*/ 2152 w 2507"/>
                <a:gd name="T5" fmla="*/ 1720 h 4772"/>
                <a:gd name="T6" fmla="*/ 1422 w 2507"/>
                <a:gd name="T7" fmla="*/ 662 h 4772"/>
                <a:gd name="T8" fmla="*/ 30 w 2507"/>
                <a:gd name="T9" fmla="*/ 0 h 4772"/>
                <a:gd name="T10" fmla="*/ 0 w 2507"/>
                <a:gd name="T11" fmla="*/ 4772 h 4772"/>
                <a:gd name="T12" fmla="*/ 1848 w 2507"/>
                <a:gd name="T13" fmla="*/ 4453 h 4772"/>
                <a:gd name="T14" fmla="*/ 937 w 2507"/>
                <a:gd name="T15" fmla="*/ 1018 h 4772"/>
                <a:gd name="T16" fmla="*/ 937 w 2507"/>
                <a:gd name="T17" fmla="*/ 1018 h 4772"/>
                <a:gd name="T18" fmla="*/ 1367 w 2507"/>
                <a:gd name="T19" fmla="*/ 1504 h 4772"/>
                <a:gd name="T20" fmla="*/ 1596 w 2507"/>
                <a:gd name="T21" fmla="*/ 3082 h 4772"/>
                <a:gd name="T22" fmla="*/ 1426 w 2507"/>
                <a:gd name="T23" fmla="*/ 3481 h 4772"/>
                <a:gd name="T24" fmla="*/ 1106 w 2507"/>
                <a:gd name="T25" fmla="*/ 3541 h 4772"/>
                <a:gd name="T26" fmla="*/ 937 w 2507"/>
                <a:gd name="T27" fmla="*/ 1018 h 4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07" h="4772">
                  <a:moveTo>
                    <a:pt x="1848" y="4453"/>
                  </a:moveTo>
                  <a:cubicBezTo>
                    <a:pt x="2398" y="4357"/>
                    <a:pt x="2507" y="3790"/>
                    <a:pt x="2493" y="3497"/>
                  </a:cubicBezTo>
                  <a:cubicBezTo>
                    <a:pt x="2479" y="3203"/>
                    <a:pt x="2329" y="2437"/>
                    <a:pt x="2152" y="1720"/>
                  </a:cubicBezTo>
                  <a:cubicBezTo>
                    <a:pt x="1974" y="1004"/>
                    <a:pt x="1659" y="827"/>
                    <a:pt x="1422" y="662"/>
                  </a:cubicBezTo>
                  <a:cubicBezTo>
                    <a:pt x="1184" y="496"/>
                    <a:pt x="30" y="0"/>
                    <a:pt x="30" y="0"/>
                  </a:cubicBezTo>
                  <a:lnTo>
                    <a:pt x="0" y="4772"/>
                  </a:lnTo>
                  <a:lnTo>
                    <a:pt x="1848" y="4453"/>
                  </a:lnTo>
                  <a:close/>
                  <a:moveTo>
                    <a:pt x="937" y="1018"/>
                  </a:moveTo>
                  <a:lnTo>
                    <a:pt x="937" y="1018"/>
                  </a:lnTo>
                  <a:cubicBezTo>
                    <a:pt x="1312" y="1082"/>
                    <a:pt x="1348" y="1377"/>
                    <a:pt x="1367" y="1504"/>
                  </a:cubicBezTo>
                  <a:cubicBezTo>
                    <a:pt x="1410" y="1785"/>
                    <a:pt x="1553" y="2691"/>
                    <a:pt x="1596" y="3082"/>
                  </a:cubicBezTo>
                  <a:cubicBezTo>
                    <a:pt x="1623" y="3316"/>
                    <a:pt x="1540" y="3425"/>
                    <a:pt x="1426" y="3481"/>
                  </a:cubicBezTo>
                  <a:cubicBezTo>
                    <a:pt x="1340" y="3523"/>
                    <a:pt x="1106" y="3541"/>
                    <a:pt x="1106" y="3541"/>
                  </a:cubicBezTo>
                  <a:lnTo>
                    <a:pt x="937" y="10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03FBE3CC-E690-4346-A315-FC25BF602340}"/>
                </a:ext>
              </a:extLst>
            </p:cNvPr>
            <p:cNvSpPr>
              <a:spLocks/>
            </p:cNvSpPr>
            <p:nvPr/>
          </p:nvSpPr>
          <p:spPr bwMode="black">
            <a:xfrm>
              <a:off x="3680888" y="2628013"/>
              <a:ext cx="1065550" cy="1114119"/>
            </a:xfrm>
            <a:custGeom>
              <a:avLst/>
              <a:gdLst>
                <a:gd name="T0" fmla="*/ 3191 w 3191"/>
                <a:gd name="T1" fmla="*/ 2791 h 3336"/>
                <a:gd name="T2" fmla="*/ 2919 w 3191"/>
                <a:gd name="T3" fmla="*/ 2177 h 3336"/>
                <a:gd name="T4" fmla="*/ 1497 w 3191"/>
                <a:gd name="T5" fmla="*/ 2412 h 3336"/>
                <a:gd name="T6" fmla="*/ 1339 w 3191"/>
                <a:gd name="T7" fmla="*/ 1979 h 3336"/>
                <a:gd name="T8" fmla="*/ 2617 w 3191"/>
                <a:gd name="T9" fmla="*/ 1790 h 3336"/>
                <a:gd name="T10" fmla="*/ 2346 w 3191"/>
                <a:gd name="T11" fmla="*/ 1147 h 3336"/>
                <a:gd name="T12" fmla="*/ 1078 w 3191"/>
                <a:gd name="T13" fmla="*/ 1294 h 3336"/>
                <a:gd name="T14" fmla="*/ 953 w 3191"/>
                <a:gd name="T15" fmla="*/ 891 h 3336"/>
                <a:gd name="T16" fmla="*/ 2233 w 3191"/>
                <a:gd name="T17" fmla="*/ 738 h 3336"/>
                <a:gd name="T18" fmla="*/ 2012 w 3191"/>
                <a:gd name="T19" fmla="*/ 215 h 3336"/>
                <a:gd name="T20" fmla="*/ 850 w 3191"/>
                <a:gd name="T21" fmla="*/ 372 h 3336"/>
                <a:gd name="T22" fmla="*/ 0 w 3191"/>
                <a:gd name="T23" fmla="*/ 0 h 3336"/>
                <a:gd name="T24" fmla="*/ 808 w 3191"/>
                <a:gd name="T25" fmla="*/ 3336 h 3336"/>
                <a:gd name="T26" fmla="*/ 1443 w 3191"/>
                <a:gd name="T27" fmla="*/ 3226 h 3336"/>
                <a:gd name="T28" fmla="*/ 3191 w 3191"/>
                <a:gd name="T29" fmla="*/ 2791 h 3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91" h="3336">
                  <a:moveTo>
                    <a:pt x="3191" y="2791"/>
                  </a:moveTo>
                  <a:lnTo>
                    <a:pt x="2919" y="2177"/>
                  </a:lnTo>
                  <a:lnTo>
                    <a:pt x="1497" y="2412"/>
                  </a:lnTo>
                  <a:lnTo>
                    <a:pt x="1339" y="1979"/>
                  </a:lnTo>
                  <a:lnTo>
                    <a:pt x="2617" y="1790"/>
                  </a:lnTo>
                  <a:lnTo>
                    <a:pt x="2346" y="1147"/>
                  </a:lnTo>
                  <a:lnTo>
                    <a:pt x="1078" y="1294"/>
                  </a:lnTo>
                  <a:lnTo>
                    <a:pt x="953" y="891"/>
                  </a:lnTo>
                  <a:lnTo>
                    <a:pt x="2233" y="738"/>
                  </a:lnTo>
                  <a:lnTo>
                    <a:pt x="2012" y="215"/>
                  </a:lnTo>
                  <a:lnTo>
                    <a:pt x="850" y="372"/>
                  </a:lnTo>
                  <a:lnTo>
                    <a:pt x="0" y="0"/>
                  </a:lnTo>
                  <a:lnTo>
                    <a:pt x="808" y="3336"/>
                  </a:lnTo>
                  <a:lnTo>
                    <a:pt x="1443" y="3226"/>
                  </a:lnTo>
                  <a:lnTo>
                    <a:pt x="3191" y="27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AF27779C-C8E5-48FB-B666-95C91E4044D7}"/>
                </a:ext>
              </a:extLst>
            </p:cNvPr>
            <p:cNvSpPr>
              <a:spLocks/>
            </p:cNvSpPr>
            <p:nvPr/>
          </p:nvSpPr>
          <p:spPr bwMode="black">
            <a:xfrm>
              <a:off x="4549223" y="2922364"/>
              <a:ext cx="728519" cy="294351"/>
            </a:xfrm>
            <a:custGeom>
              <a:avLst/>
              <a:gdLst>
                <a:gd name="T0" fmla="*/ 2180 w 2180"/>
                <a:gd name="T1" fmla="*/ 584 h 881"/>
                <a:gd name="T2" fmla="*/ 1878 w 2180"/>
                <a:gd name="T3" fmla="*/ 0 h 881"/>
                <a:gd name="T4" fmla="*/ 0 w 2180"/>
                <a:gd name="T5" fmla="*/ 239 h 881"/>
                <a:gd name="T6" fmla="*/ 286 w 2180"/>
                <a:gd name="T7" fmla="*/ 881 h 881"/>
                <a:gd name="T8" fmla="*/ 2180 w 2180"/>
                <a:gd name="T9" fmla="*/ 584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0" h="881">
                  <a:moveTo>
                    <a:pt x="2180" y="584"/>
                  </a:moveTo>
                  <a:lnTo>
                    <a:pt x="1878" y="0"/>
                  </a:lnTo>
                  <a:lnTo>
                    <a:pt x="0" y="239"/>
                  </a:lnTo>
                  <a:lnTo>
                    <a:pt x="286" y="881"/>
                  </a:lnTo>
                  <a:lnTo>
                    <a:pt x="2180" y="5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F3FD9061-978A-448B-85A2-8AA4DE140E21}"/>
                </a:ext>
              </a:extLst>
            </p:cNvPr>
            <p:cNvSpPr>
              <a:spLocks/>
            </p:cNvSpPr>
            <p:nvPr/>
          </p:nvSpPr>
          <p:spPr bwMode="black">
            <a:xfrm>
              <a:off x="456273" y="4305814"/>
              <a:ext cx="1102345" cy="1099401"/>
            </a:xfrm>
            <a:custGeom>
              <a:avLst/>
              <a:gdLst>
                <a:gd name="T0" fmla="*/ 1984 w 3296"/>
                <a:gd name="T1" fmla="*/ 236 h 3293"/>
                <a:gd name="T2" fmla="*/ 1408 w 3296"/>
                <a:gd name="T3" fmla="*/ 1206 h 3293"/>
                <a:gd name="T4" fmla="*/ 1191 w 3296"/>
                <a:gd name="T5" fmla="*/ 378 h 3293"/>
                <a:gd name="T6" fmla="*/ 0 w 3296"/>
                <a:gd name="T7" fmla="*/ 592 h 3293"/>
                <a:gd name="T8" fmla="*/ 630 w 3296"/>
                <a:gd name="T9" fmla="*/ 1940 h 3293"/>
                <a:gd name="T10" fmla="*/ 372 w 3296"/>
                <a:gd name="T11" fmla="*/ 3233 h 3293"/>
                <a:gd name="T12" fmla="*/ 1849 w 3296"/>
                <a:gd name="T13" fmla="*/ 3293 h 3293"/>
                <a:gd name="T14" fmla="*/ 2104 w 3296"/>
                <a:gd name="T15" fmla="*/ 1866 h 3293"/>
                <a:gd name="T16" fmla="*/ 3296 w 3296"/>
                <a:gd name="T17" fmla="*/ 0 h 3293"/>
                <a:gd name="T18" fmla="*/ 1984 w 3296"/>
                <a:gd name="T19" fmla="*/ 236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96" h="3293">
                  <a:moveTo>
                    <a:pt x="1984" y="236"/>
                  </a:moveTo>
                  <a:lnTo>
                    <a:pt x="1408" y="1206"/>
                  </a:lnTo>
                  <a:lnTo>
                    <a:pt x="1191" y="378"/>
                  </a:lnTo>
                  <a:lnTo>
                    <a:pt x="0" y="592"/>
                  </a:lnTo>
                  <a:lnTo>
                    <a:pt x="630" y="1940"/>
                  </a:lnTo>
                  <a:lnTo>
                    <a:pt x="372" y="3233"/>
                  </a:lnTo>
                  <a:lnTo>
                    <a:pt x="1849" y="3293"/>
                  </a:lnTo>
                  <a:lnTo>
                    <a:pt x="2104" y="1866"/>
                  </a:lnTo>
                  <a:lnTo>
                    <a:pt x="3296" y="0"/>
                  </a:lnTo>
                  <a:lnTo>
                    <a:pt x="1984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6B0EFA7D-7F57-4C0F-B244-C8F77BCDA4E7}"/>
                </a:ext>
              </a:extLst>
            </p:cNvPr>
            <p:cNvSpPr>
              <a:spLocks/>
            </p:cNvSpPr>
            <p:nvPr/>
          </p:nvSpPr>
          <p:spPr bwMode="black">
            <a:xfrm>
              <a:off x="1592468" y="4223395"/>
              <a:ext cx="1005209" cy="1245104"/>
            </a:xfrm>
            <a:custGeom>
              <a:avLst/>
              <a:gdLst>
                <a:gd name="T0" fmla="*/ 1433 w 3006"/>
                <a:gd name="T1" fmla="*/ 2606 h 3728"/>
                <a:gd name="T2" fmla="*/ 1278 w 3006"/>
                <a:gd name="T3" fmla="*/ 0 h 3728"/>
                <a:gd name="T4" fmla="*/ 38 w 3006"/>
                <a:gd name="T5" fmla="*/ 223 h 3728"/>
                <a:gd name="T6" fmla="*/ 0 w 3006"/>
                <a:gd name="T7" fmla="*/ 3604 h 3728"/>
                <a:gd name="T8" fmla="*/ 3006 w 3006"/>
                <a:gd name="T9" fmla="*/ 3728 h 3728"/>
                <a:gd name="T10" fmla="*/ 2839 w 3006"/>
                <a:gd name="T11" fmla="*/ 2562 h 3728"/>
                <a:gd name="T12" fmla="*/ 1433 w 3006"/>
                <a:gd name="T13" fmla="*/ 2606 h 3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6" h="3728">
                  <a:moveTo>
                    <a:pt x="1433" y="2606"/>
                  </a:moveTo>
                  <a:lnTo>
                    <a:pt x="1278" y="0"/>
                  </a:lnTo>
                  <a:lnTo>
                    <a:pt x="38" y="223"/>
                  </a:lnTo>
                  <a:lnTo>
                    <a:pt x="0" y="3604"/>
                  </a:lnTo>
                  <a:lnTo>
                    <a:pt x="3006" y="3728"/>
                  </a:lnTo>
                  <a:lnTo>
                    <a:pt x="2839" y="2562"/>
                  </a:lnTo>
                  <a:lnTo>
                    <a:pt x="1433" y="26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E84BB328-7C0A-4E59-A835-694149A0E6B3}"/>
                </a:ext>
              </a:extLst>
            </p:cNvPr>
            <p:cNvSpPr>
              <a:spLocks/>
            </p:cNvSpPr>
            <p:nvPr/>
          </p:nvSpPr>
          <p:spPr bwMode="black">
            <a:xfrm>
              <a:off x="2478464" y="4067389"/>
              <a:ext cx="724103" cy="1424658"/>
            </a:xfrm>
            <a:custGeom>
              <a:avLst/>
              <a:gdLst>
                <a:gd name="T0" fmla="*/ 0 w 2167"/>
                <a:gd name="T1" fmla="*/ 221 h 4269"/>
                <a:gd name="T2" fmla="*/ 640 w 2167"/>
                <a:gd name="T3" fmla="*/ 4206 h 4269"/>
                <a:gd name="T4" fmla="*/ 2167 w 2167"/>
                <a:gd name="T5" fmla="*/ 4269 h 4269"/>
                <a:gd name="T6" fmla="*/ 1233 w 2167"/>
                <a:gd name="T7" fmla="*/ 0 h 4269"/>
                <a:gd name="T8" fmla="*/ 0 w 2167"/>
                <a:gd name="T9" fmla="*/ 221 h 4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7" h="4269">
                  <a:moveTo>
                    <a:pt x="0" y="221"/>
                  </a:moveTo>
                  <a:lnTo>
                    <a:pt x="640" y="4206"/>
                  </a:lnTo>
                  <a:lnTo>
                    <a:pt x="2167" y="4269"/>
                  </a:lnTo>
                  <a:lnTo>
                    <a:pt x="1233" y="0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59AB6CDE-7D54-4EB8-954F-C7866A10FEB0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040674" y="3904025"/>
              <a:ext cx="1245104" cy="1646894"/>
            </a:xfrm>
            <a:custGeom>
              <a:avLst/>
              <a:gdLst>
                <a:gd name="T0" fmla="*/ 1216 w 3727"/>
                <a:gd name="T1" fmla="*/ 97 h 4931"/>
                <a:gd name="T2" fmla="*/ 78 w 3727"/>
                <a:gd name="T3" fmla="*/ 1483 h 4931"/>
                <a:gd name="T4" fmla="*/ 620 w 3727"/>
                <a:gd name="T5" fmla="*/ 3821 h 4931"/>
                <a:gd name="T6" fmla="*/ 2422 w 3727"/>
                <a:gd name="T7" fmla="*/ 4926 h 4931"/>
                <a:gd name="T8" fmla="*/ 3675 w 3727"/>
                <a:gd name="T9" fmla="*/ 3741 h 4931"/>
                <a:gd name="T10" fmla="*/ 2920 w 3727"/>
                <a:gd name="T11" fmla="*/ 1053 h 4931"/>
                <a:gd name="T12" fmla="*/ 1216 w 3727"/>
                <a:gd name="T13" fmla="*/ 97 h 4931"/>
                <a:gd name="T14" fmla="*/ 1734 w 3727"/>
                <a:gd name="T15" fmla="*/ 3513 h 4931"/>
                <a:gd name="T16" fmla="*/ 1734 w 3727"/>
                <a:gd name="T17" fmla="*/ 3513 h 4931"/>
                <a:gd name="T18" fmla="*/ 1262 w 3727"/>
                <a:gd name="T19" fmla="*/ 1771 h 4931"/>
                <a:gd name="T20" fmla="*/ 1427 w 3727"/>
                <a:gd name="T21" fmla="*/ 1132 h 4931"/>
                <a:gd name="T22" fmla="*/ 1934 w 3727"/>
                <a:gd name="T23" fmla="*/ 1853 h 4931"/>
                <a:gd name="T24" fmla="*/ 2355 w 3727"/>
                <a:gd name="T25" fmla="*/ 3404 h 4931"/>
                <a:gd name="T26" fmla="*/ 2166 w 3727"/>
                <a:gd name="T27" fmla="*/ 4010 h 4931"/>
                <a:gd name="T28" fmla="*/ 1734 w 3727"/>
                <a:gd name="T29" fmla="*/ 3513 h 4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27" h="4931">
                  <a:moveTo>
                    <a:pt x="1216" y="97"/>
                  </a:moveTo>
                  <a:cubicBezTo>
                    <a:pt x="284" y="239"/>
                    <a:pt x="0" y="961"/>
                    <a:pt x="78" y="1483"/>
                  </a:cubicBezTo>
                  <a:cubicBezTo>
                    <a:pt x="160" y="2031"/>
                    <a:pt x="364" y="3038"/>
                    <a:pt x="620" y="3821"/>
                  </a:cubicBezTo>
                  <a:cubicBezTo>
                    <a:pt x="877" y="4605"/>
                    <a:pt x="1572" y="4931"/>
                    <a:pt x="2422" y="4926"/>
                  </a:cubicBezTo>
                  <a:cubicBezTo>
                    <a:pt x="3325" y="4921"/>
                    <a:pt x="3727" y="4284"/>
                    <a:pt x="3675" y="3741"/>
                  </a:cubicBezTo>
                  <a:cubicBezTo>
                    <a:pt x="3618" y="3143"/>
                    <a:pt x="3266" y="1850"/>
                    <a:pt x="2920" y="1053"/>
                  </a:cubicBezTo>
                  <a:cubicBezTo>
                    <a:pt x="2575" y="257"/>
                    <a:pt x="1853" y="0"/>
                    <a:pt x="1216" y="97"/>
                  </a:cubicBezTo>
                  <a:close/>
                  <a:moveTo>
                    <a:pt x="1734" y="3513"/>
                  </a:moveTo>
                  <a:lnTo>
                    <a:pt x="1734" y="3513"/>
                  </a:lnTo>
                  <a:cubicBezTo>
                    <a:pt x="1647" y="3259"/>
                    <a:pt x="1302" y="2029"/>
                    <a:pt x="1262" y="1771"/>
                  </a:cubicBezTo>
                  <a:cubicBezTo>
                    <a:pt x="1222" y="1512"/>
                    <a:pt x="1109" y="1168"/>
                    <a:pt x="1427" y="1132"/>
                  </a:cubicBezTo>
                  <a:cubicBezTo>
                    <a:pt x="1716" y="1098"/>
                    <a:pt x="1825" y="1502"/>
                    <a:pt x="1934" y="1853"/>
                  </a:cubicBezTo>
                  <a:cubicBezTo>
                    <a:pt x="2043" y="2204"/>
                    <a:pt x="2294" y="3082"/>
                    <a:pt x="2355" y="3404"/>
                  </a:cubicBezTo>
                  <a:cubicBezTo>
                    <a:pt x="2417" y="3726"/>
                    <a:pt x="2400" y="3978"/>
                    <a:pt x="2166" y="4010"/>
                  </a:cubicBezTo>
                  <a:cubicBezTo>
                    <a:pt x="1931" y="4041"/>
                    <a:pt x="1821" y="3767"/>
                    <a:pt x="1734" y="35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31ABA371-CC3C-4722-B296-FB5C4D581E02}"/>
                </a:ext>
              </a:extLst>
            </p:cNvPr>
            <p:cNvSpPr>
              <a:spLocks/>
            </p:cNvSpPr>
            <p:nvPr/>
          </p:nvSpPr>
          <p:spPr bwMode="black">
            <a:xfrm>
              <a:off x="4808252" y="3603787"/>
              <a:ext cx="949282" cy="1374619"/>
            </a:xfrm>
            <a:custGeom>
              <a:avLst/>
              <a:gdLst>
                <a:gd name="T0" fmla="*/ 0 w 2842"/>
                <a:gd name="T1" fmla="*/ 164 h 4112"/>
                <a:gd name="T2" fmla="*/ 1985 w 2842"/>
                <a:gd name="T3" fmla="*/ 4112 h 4112"/>
                <a:gd name="T4" fmla="*/ 2842 w 2842"/>
                <a:gd name="T5" fmla="*/ 3414 h 4112"/>
                <a:gd name="T6" fmla="*/ 588 w 2842"/>
                <a:gd name="T7" fmla="*/ 0 h 4112"/>
                <a:gd name="T8" fmla="*/ 0 w 2842"/>
                <a:gd name="T9" fmla="*/ 164 h 4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2" h="4112">
                  <a:moveTo>
                    <a:pt x="0" y="164"/>
                  </a:moveTo>
                  <a:lnTo>
                    <a:pt x="1985" y="4112"/>
                  </a:lnTo>
                  <a:lnTo>
                    <a:pt x="2842" y="3414"/>
                  </a:lnTo>
                  <a:lnTo>
                    <a:pt x="588" y="0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704DFD55-A8C0-4C6B-8358-97F13B167457}"/>
                </a:ext>
              </a:extLst>
            </p:cNvPr>
            <p:cNvSpPr>
              <a:spLocks/>
            </p:cNvSpPr>
            <p:nvPr/>
          </p:nvSpPr>
          <p:spPr bwMode="black">
            <a:xfrm>
              <a:off x="4990750" y="3437478"/>
              <a:ext cx="1250991" cy="1318692"/>
            </a:xfrm>
            <a:custGeom>
              <a:avLst/>
              <a:gdLst>
                <a:gd name="T0" fmla="*/ 1180 w 3744"/>
                <a:gd name="T1" fmla="*/ 913 h 3948"/>
                <a:gd name="T2" fmla="*/ 1211 w 3744"/>
                <a:gd name="T3" fmla="*/ 745 h 3948"/>
                <a:gd name="T4" fmla="*/ 1508 w 3744"/>
                <a:gd name="T5" fmla="*/ 905 h 3948"/>
                <a:gd name="T6" fmla="*/ 1571 w 3744"/>
                <a:gd name="T7" fmla="*/ 980 h 3948"/>
                <a:gd name="T8" fmla="*/ 2085 w 3744"/>
                <a:gd name="T9" fmla="*/ 766 h 3948"/>
                <a:gd name="T10" fmla="*/ 634 w 3744"/>
                <a:gd name="T11" fmla="*/ 260 h 3948"/>
                <a:gd name="T12" fmla="*/ 974 w 3744"/>
                <a:gd name="T13" fmla="*/ 1506 h 3948"/>
                <a:gd name="T14" fmla="*/ 1896 w 3744"/>
                <a:gd name="T15" fmla="*/ 1891 h 3948"/>
                <a:gd name="T16" fmla="*/ 2763 w 3744"/>
                <a:gd name="T17" fmla="*/ 2325 h 3948"/>
                <a:gd name="T18" fmla="*/ 2563 w 3744"/>
                <a:gd name="T19" fmla="*/ 2543 h 3948"/>
                <a:gd name="T20" fmla="*/ 2291 w 3744"/>
                <a:gd name="T21" fmla="*/ 2268 h 3948"/>
                <a:gd name="T22" fmla="*/ 1674 w 3744"/>
                <a:gd name="T23" fmla="*/ 2666 h 3948"/>
                <a:gd name="T24" fmla="*/ 3346 w 3744"/>
                <a:gd name="T25" fmla="*/ 3133 h 3948"/>
                <a:gd name="T26" fmla="*/ 3276 w 3744"/>
                <a:gd name="T27" fmla="*/ 1820 h 3948"/>
                <a:gd name="T28" fmla="*/ 1994 w 3744"/>
                <a:gd name="T29" fmla="*/ 1232 h 3948"/>
                <a:gd name="T30" fmla="*/ 1180 w 3744"/>
                <a:gd name="T31" fmla="*/ 913 h 3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44" h="3948">
                  <a:moveTo>
                    <a:pt x="1180" y="913"/>
                  </a:moveTo>
                  <a:cubicBezTo>
                    <a:pt x="1099" y="808"/>
                    <a:pt x="1140" y="755"/>
                    <a:pt x="1211" y="745"/>
                  </a:cubicBezTo>
                  <a:cubicBezTo>
                    <a:pt x="1299" y="732"/>
                    <a:pt x="1408" y="800"/>
                    <a:pt x="1508" y="905"/>
                  </a:cubicBezTo>
                  <a:cubicBezTo>
                    <a:pt x="1536" y="934"/>
                    <a:pt x="1571" y="980"/>
                    <a:pt x="1571" y="980"/>
                  </a:cubicBezTo>
                  <a:lnTo>
                    <a:pt x="2085" y="766"/>
                  </a:lnTo>
                  <a:cubicBezTo>
                    <a:pt x="2028" y="674"/>
                    <a:pt x="1371" y="0"/>
                    <a:pt x="634" y="260"/>
                  </a:cubicBezTo>
                  <a:cubicBezTo>
                    <a:pt x="0" y="484"/>
                    <a:pt x="716" y="1316"/>
                    <a:pt x="974" y="1506"/>
                  </a:cubicBezTo>
                  <a:cubicBezTo>
                    <a:pt x="1156" y="1640"/>
                    <a:pt x="1405" y="1771"/>
                    <a:pt x="1896" y="1891"/>
                  </a:cubicBezTo>
                  <a:cubicBezTo>
                    <a:pt x="2388" y="2011"/>
                    <a:pt x="2673" y="2039"/>
                    <a:pt x="2763" y="2325"/>
                  </a:cubicBezTo>
                  <a:cubicBezTo>
                    <a:pt x="2814" y="2486"/>
                    <a:pt x="2659" y="2577"/>
                    <a:pt x="2563" y="2543"/>
                  </a:cubicBezTo>
                  <a:cubicBezTo>
                    <a:pt x="2403" y="2485"/>
                    <a:pt x="2291" y="2268"/>
                    <a:pt x="2291" y="2268"/>
                  </a:cubicBezTo>
                  <a:lnTo>
                    <a:pt x="1674" y="2666"/>
                  </a:lnTo>
                  <a:cubicBezTo>
                    <a:pt x="1674" y="2666"/>
                    <a:pt x="2347" y="3948"/>
                    <a:pt x="3346" y="3133"/>
                  </a:cubicBezTo>
                  <a:cubicBezTo>
                    <a:pt x="3744" y="2808"/>
                    <a:pt x="3729" y="2273"/>
                    <a:pt x="3276" y="1820"/>
                  </a:cubicBezTo>
                  <a:cubicBezTo>
                    <a:pt x="2862" y="1405"/>
                    <a:pt x="2188" y="1274"/>
                    <a:pt x="1994" y="1232"/>
                  </a:cubicBezTo>
                  <a:cubicBezTo>
                    <a:pt x="1849" y="1201"/>
                    <a:pt x="1323" y="1100"/>
                    <a:pt x="1180" y="9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CF3A7BA4-E46E-4035-92BB-EE2F5ED96CF3}"/>
                </a:ext>
              </a:extLst>
            </p:cNvPr>
            <p:cNvSpPr>
              <a:spLocks/>
            </p:cNvSpPr>
            <p:nvPr/>
          </p:nvSpPr>
          <p:spPr bwMode="black">
            <a:xfrm>
              <a:off x="5508807" y="3350645"/>
              <a:ext cx="1037587" cy="893355"/>
            </a:xfrm>
            <a:custGeom>
              <a:avLst/>
              <a:gdLst>
                <a:gd name="T0" fmla="*/ 1704 w 3102"/>
                <a:gd name="T1" fmla="*/ 452 h 2674"/>
                <a:gd name="T2" fmla="*/ 1218 w 3102"/>
                <a:gd name="T3" fmla="*/ 0 h 2674"/>
                <a:gd name="T4" fmla="*/ 0 w 3102"/>
                <a:gd name="T5" fmla="*/ 340 h 2674"/>
                <a:gd name="T6" fmla="*/ 542 w 3102"/>
                <a:gd name="T7" fmla="*/ 914 h 2674"/>
                <a:gd name="T8" fmla="*/ 876 w 3102"/>
                <a:gd name="T9" fmla="*/ 786 h 2674"/>
                <a:gd name="T10" fmla="*/ 2587 w 3102"/>
                <a:gd name="T11" fmla="*/ 2674 h 2674"/>
                <a:gd name="T12" fmla="*/ 3102 w 3102"/>
                <a:gd name="T13" fmla="*/ 2255 h 2674"/>
                <a:gd name="T14" fmla="*/ 1383 w 3102"/>
                <a:gd name="T15" fmla="*/ 581 h 2674"/>
                <a:gd name="T16" fmla="*/ 1704 w 3102"/>
                <a:gd name="T17" fmla="*/ 452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02" h="2674">
                  <a:moveTo>
                    <a:pt x="1704" y="452"/>
                  </a:moveTo>
                  <a:lnTo>
                    <a:pt x="1218" y="0"/>
                  </a:lnTo>
                  <a:lnTo>
                    <a:pt x="0" y="340"/>
                  </a:lnTo>
                  <a:lnTo>
                    <a:pt x="542" y="914"/>
                  </a:lnTo>
                  <a:lnTo>
                    <a:pt x="876" y="786"/>
                  </a:lnTo>
                  <a:lnTo>
                    <a:pt x="2587" y="2674"/>
                  </a:lnTo>
                  <a:lnTo>
                    <a:pt x="3102" y="2255"/>
                  </a:lnTo>
                  <a:lnTo>
                    <a:pt x="1383" y="581"/>
                  </a:lnTo>
                  <a:lnTo>
                    <a:pt x="1704" y="4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D07D4B31-E00B-40B0-A00A-C1DFA3BFCDD2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6000373" y="3207885"/>
              <a:ext cx="946339" cy="780030"/>
            </a:xfrm>
            <a:custGeom>
              <a:avLst/>
              <a:gdLst>
                <a:gd name="T0" fmla="*/ 2450 w 2834"/>
                <a:gd name="T1" fmla="*/ 1180 h 2333"/>
                <a:gd name="T2" fmla="*/ 1512 w 2834"/>
                <a:gd name="T3" fmla="*/ 352 h 2333"/>
                <a:gd name="T4" fmla="*/ 402 w 2834"/>
                <a:gd name="T5" fmla="*/ 204 h 2333"/>
                <a:gd name="T6" fmla="*/ 459 w 2834"/>
                <a:gd name="T7" fmla="*/ 1067 h 2333"/>
                <a:gd name="T8" fmla="*/ 1440 w 2834"/>
                <a:gd name="T9" fmla="*/ 1984 h 2333"/>
                <a:gd name="T10" fmla="*/ 2468 w 2834"/>
                <a:gd name="T11" fmla="*/ 2024 h 2333"/>
                <a:gd name="T12" fmla="*/ 2450 w 2834"/>
                <a:gd name="T13" fmla="*/ 1180 h 2333"/>
                <a:gd name="T14" fmla="*/ 1730 w 2834"/>
                <a:gd name="T15" fmla="*/ 1520 h 2333"/>
                <a:gd name="T16" fmla="*/ 1730 w 2834"/>
                <a:gd name="T17" fmla="*/ 1520 h 2333"/>
                <a:gd name="T18" fmla="*/ 956 w 2834"/>
                <a:gd name="T19" fmla="*/ 815 h 2333"/>
                <a:gd name="T20" fmla="*/ 873 w 2834"/>
                <a:gd name="T21" fmla="*/ 551 h 2333"/>
                <a:gd name="T22" fmla="*/ 1205 w 2834"/>
                <a:gd name="T23" fmla="*/ 693 h 2333"/>
                <a:gd name="T24" fmla="*/ 1938 w 2834"/>
                <a:gd name="T25" fmla="*/ 1357 h 2333"/>
                <a:gd name="T26" fmla="*/ 2031 w 2834"/>
                <a:gd name="T27" fmla="*/ 1602 h 2333"/>
                <a:gd name="T28" fmla="*/ 1730 w 2834"/>
                <a:gd name="T29" fmla="*/ 1520 h 2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34" h="2333">
                  <a:moveTo>
                    <a:pt x="2450" y="1180"/>
                  </a:moveTo>
                  <a:cubicBezTo>
                    <a:pt x="2270" y="969"/>
                    <a:pt x="1714" y="492"/>
                    <a:pt x="1512" y="352"/>
                  </a:cubicBezTo>
                  <a:cubicBezTo>
                    <a:pt x="1311" y="212"/>
                    <a:pt x="860" y="0"/>
                    <a:pt x="402" y="204"/>
                  </a:cubicBezTo>
                  <a:cubicBezTo>
                    <a:pt x="163" y="310"/>
                    <a:pt x="0" y="617"/>
                    <a:pt x="459" y="1067"/>
                  </a:cubicBezTo>
                  <a:cubicBezTo>
                    <a:pt x="918" y="1517"/>
                    <a:pt x="1229" y="1824"/>
                    <a:pt x="1440" y="1984"/>
                  </a:cubicBezTo>
                  <a:cubicBezTo>
                    <a:pt x="1651" y="2145"/>
                    <a:pt x="2102" y="2333"/>
                    <a:pt x="2468" y="2024"/>
                  </a:cubicBezTo>
                  <a:cubicBezTo>
                    <a:pt x="2834" y="1715"/>
                    <a:pt x="2630" y="1392"/>
                    <a:pt x="2450" y="1180"/>
                  </a:cubicBezTo>
                  <a:close/>
                  <a:moveTo>
                    <a:pt x="1730" y="1520"/>
                  </a:moveTo>
                  <a:lnTo>
                    <a:pt x="1730" y="1520"/>
                  </a:lnTo>
                  <a:cubicBezTo>
                    <a:pt x="1636" y="1449"/>
                    <a:pt x="1037" y="897"/>
                    <a:pt x="956" y="815"/>
                  </a:cubicBezTo>
                  <a:cubicBezTo>
                    <a:pt x="875" y="732"/>
                    <a:pt x="763" y="599"/>
                    <a:pt x="873" y="551"/>
                  </a:cubicBezTo>
                  <a:cubicBezTo>
                    <a:pt x="986" y="502"/>
                    <a:pt x="1134" y="627"/>
                    <a:pt x="1205" y="693"/>
                  </a:cubicBezTo>
                  <a:cubicBezTo>
                    <a:pt x="1277" y="759"/>
                    <a:pt x="1882" y="1300"/>
                    <a:pt x="1938" y="1357"/>
                  </a:cubicBezTo>
                  <a:cubicBezTo>
                    <a:pt x="1995" y="1414"/>
                    <a:pt x="2112" y="1541"/>
                    <a:pt x="2031" y="1602"/>
                  </a:cubicBezTo>
                  <a:cubicBezTo>
                    <a:pt x="1951" y="1664"/>
                    <a:pt x="1823" y="1591"/>
                    <a:pt x="1730" y="15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7E7D558A-ABF6-4D15-8105-5F0531D1EBA7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4004674" y="3661185"/>
              <a:ext cx="1192121" cy="1895620"/>
            </a:xfrm>
            <a:custGeom>
              <a:avLst/>
              <a:gdLst>
                <a:gd name="T0" fmla="*/ 1121 w 3566"/>
                <a:gd name="T1" fmla="*/ 352 h 5674"/>
                <a:gd name="T2" fmla="*/ 501 w 3566"/>
                <a:gd name="T3" fmla="*/ 525 h 5674"/>
                <a:gd name="T4" fmla="*/ 0 w 3566"/>
                <a:gd name="T5" fmla="*/ 617 h 5674"/>
                <a:gd name="T6" fmla="*/ 1625 w 3566"/>
                <a:gd name="T7" fmla="*/ 5648 h 5674"/>
                <a:gd name="T8" fmla="*/ 2264 w 3566"/>
                <a:gd name="T9" fmla="*/ 5674 h 5674"/>
                <a:gd name="T10" fmla="*/ 2864 w 3566"/>
                <a:gd name="T11" fmla="*/ 5186 h 5674"/>
                <a:gd name="T12" fmla="*/ 2289 w 3566"/>
                <a:gd name="T13" fmla="*/ 3618 h 5674"/>
                <a:gd name="T14" fmla="*/ 2828 w 3566"/>
                <a:gd name="T15" fmla="*/ 1267 h 5674"/>
                <a:gd name="T16" fmla="*/ 1121 w 3566"/>
                <a:gd name="T17" fmla="*/ 352 h 5674"/>
                <a:gd name="T18" fmla="*/ 1898 w 3566"/>
                <a:gd name="T19" fmla="*/ 2549 h 5674"/>
                <a:gd name="T20" fmla="*/ 1898 w 3566"/>
                <a:gd name="T21" fmla="*/ 2549 h 5674"/>
                <a:gd name="T22" fmla="*/ 1414 w 3566"/>
                <a:gd name="T23" fmla="*/ 1228 h 5674"/>
                <a:gd name="T24" fmla="*/ 1598 w 3566"/>
                <a:gd name="T25" fmla="*/ 1163 h 5674"/>
                <a:gd name="T26" fmla="*/ 1759 w 3566"/>
                <a:gd name="T27" fmla="*/ 1198 h 5674"/>
                <a:gd name="T28" fmla="*/ 2259 w 3566"/>
                <a:gd name="T29" fmla="*/ 2170 h 5674"/>
                <a:gd name="T30" fmla="*/ 2130 w 3566"/>
                <a:gd name="T31" fmla="*/ 2439 h 5674"/>
                <a:gd name="T32" fmla="*/ 1898 w 3566"/>
                <a:gd name="T33" fmla="*/ 2549 h 5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66" h="5674">
                  <a:moveTo>
                    <a:pt x="1121" y="352"/>
                  </a:moveTo>
                  <a:cubicBezTo>
                    <a:pt x="961" y="394"/>
                    <a:pt x="501" y="525"/>
                    <a:pt x="501" y="525"/>
                  </a:cubicBezTo>
                  <a:lnTo>
                    <a:pt x="0" y="617"/>
                  </a:lnTo>
                  <a:lnTo>
                    <a:pt x="1625" y="5648"/>
                  </a:lnTo>
                  <a:lnTo>
                    <a:pt x="2264" y="5674"/>
                  </a:lnTo>
                  <a:lnTo>
                    <a:pt x="2864" y="5186"/>
                  </a:lnTo>
                  <a:lnTo>
                    <a:pt x="2289" y="3618"/>
                  </a:lnTo>
                  <a:cubicBezTo>
                    <a:pt x="3028" y="3189"/>
                    <a:pt x="3566" y="2730"/>
                    <a:pt x="2828" y="1267"/>
                  </a:cubicBezTo>
                  <a:cubicBezTo>
                    <a:pt x="2188" y="0"/>
                    <a:pt x="1281" y="311"/>
                    <a:pt x="1121" y="352"/>
                  </a:cubicBezTo>
                  <a:close/>
                  <a:moveTo>
                    <a:pt x="1898" y="2549"/>
                  </a:moveTo>
                  <a:lnTo>
                    <a:pt x="1898" y="2549"/>
                  </a:lnTo>
                  <a:lnTo>
                    <a:pt x="1414" y="1228"/>
                  </a:lnTo>
                  <a:cubicBezTo>
                    <a:pt x="1414" y="1228"/>
                    <a:pt x="1515" y="1183"/>
                    <a:pt x="1598" y="1163"/>
                  </a:cubicBezTo>
                  <a:cubicBezTo>
                    <a:pt x="1645" y="1151"/>
                    <a:pt x="1692" y="1161"/>
                    <a:pt x="1759" y="1198"/>
                  </a:cubicBezTo>
                  <a:cubicBezTo>
                    <a:pt x="1943" y="1297"/>
                    <a:pt x="2235" y="1867"/>
                    <a:pt x="2259" y="2170"/>
                  </a:cubicBezTo>
                  <a:cubicBezTo>
                    <a:pt x="2271" y="2316"/>
                    <a:pt x="2216" y="2394"/>
                    <a:pt x="2130" y="2439"/>
                  </a:cubicBezTo>
                  <a:cubicBezTo>
                    <a:pt x="2024" y="2495"/>
                    <a:pt x="1898" y="2549"/>
                    <a:pt x="1898" y="25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0" name="Freeform 20">
            <a:extLst>
              <a:ext uri="{FF2B5EF4-FFF2-40B4-BE49-F238E27FC236}">
                <a16:creationId xmlns:a16="http://schemas.microsoft.com/office/drawing/2014/main" id="{CD853BE1-2B43-6F4F-9BFC-5C0FDA7192E5}"/>
              </a:ext>
            </a:extLst>
          </p:cNvPr>
          <p:cNvSpPr>
            <a:spLocks/>
          </p:cNvSpPr>
          <p:nvPr userDrawn="1"/>
        </p:nvSpPr>
        <p:spPr bwMode="black">
          <a:xfrm>
            <a:off x="343633" y="6184233"/>
            <a:ext cx="360906" cy="360906"/>
          </a:xfrm>
          <a:custGeom>
            <a:avLst/>
            <a:gdLst>
              <a:gd name="T0" fmla="*/ 937 w 1875"/>
              <a:gd name="T1" fmla="*/ 522 h 1874"/>
              <a:gd name="T2" fmla="*/ 416 w 1875"/>
              <a:gd name="T3" fmla="*/ 0 h 1874"/>
              <a:gd name="T4" fmla="*/ 0 w 1875"/>
              <a:gd name="T5" fmla="*/ 415 h 1874"/>
              <a:gd name="T6" fmla="*/ 522 w 1875"/>
              <a:gd name="T7" fmla="*/ 937 h 1874"/>
              <a:gd name="T8" fmla="*/ 0 w 1875"/>
              <a:gd name="T9" fmla="*/ 1459 h 1874"/>
              <a:gd name="T10" fmla="*/ 416 w 1875"/>
              <a:gd name="T11" fmla="*/ 1874 h 1874"/>
              <a:gd name="T12" fmla="*/ 937 w 1875"/>
              <a:gd name="T13" fmla="*/ 1352 h 1874"/>
              <a:gd name="T14" fmla="*/ 1459 w 1875"/>
              <a:gd name="T15" fmla="*/ 1874 h 1874"/>
              <a:gd name="T16" fmla="*/ 1875 w 1875"/>
              <a:gd name="T17" fmla="*/ 1459 h 1874"/>
              <a:gd name="T18" fmla="*/ 1353 w 1875"/>
              <a:gd name="T19" fmla="*/ 937 h 1874"/>
              <a:gd name="T20" fmla="*/ 1875 w 1875"/>
              <a:gd name="T21" fmla="*/ 415 h 1874"/>
              <a:gd name="T22" fmla="*/ 1459 w 1875"/>
              <a:gd name="T23" fmla="*/ 0 h 1874"/>
              <a:gd name="T24" fmla="*/ 937 w 1875"/>
              <a:gd name="T25" fmla="*/ 522 h 1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75" h="1874">
                <a:moveTo>
                  <a:pt x="937" y="522"/>
                </a:moveTo>
                <a:lnTo>
                  <a:pt x="416" y="0"/>
                </a:lnTo>
                <a:lnTo>
                  <a:pt x="0" y="415"/>
                </a:lnTo>
                <a:lnTo>
                  <a:pt x="522" y="937"/>
                </a:lnTo>
                <a:lnTo>
                  <a:pt x="0" y="1459"/>
                </a:lnTo>
                <a:lnTo>
                  <a:pt x="416" y="1874"/>
                </a:lnTo>
                <a:lnTo>
                  <a:pt x="937" y="1352"/>
                </a:lnTo>
                <a:lnTo>
                  <a:pt x="1459" y="1874"/>
                </a:lnTo>
                <a:lnTo>
                  <a:pt x="1875" y="1459"/>
                </a:lnTo>
                <a:lnTo>
                  <a:pt x="1353" y="937"/>
                </a:lnTo>
                <a:lnTo>
                  <a:pt x="1875" y="415"/>
                </a:lnTo>
                <a:lnTo>
                  <a:pt x="1459" y="0"/>
                </a:lnTo>
                <a:lnTo>
                  <a:pt x="937" y="5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10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4">
    <p:bg>
      <p:bgPr>
        <a:solidFill>
          <a:srgbClr val="1BA0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37765" y="2173941"/>
            <a:ext cx="8498541" cy="2702859"/>
          </a:xfrm>
        </p:spPr>
        <p:txBody>
          <a:bodyPr anchor="ctr" anchorCtr="0"/>
          <a:lstStyle>
            <a:lvl1pPr algn="ctr">
              <a:defRPr sz="3500" b="1" cap="none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AB012332-3E07-4CCC-84B1-B747949D0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AB2DF2-BF4D-4F6E-8A6A-C7A73C01BAAB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F4C5A0-BCE5-476E-A6F1-AD17DA3317E3}"/>
              </a:ext>
            </a:extLst>
          </p:cNvPr>
          <p:cNvGrpSpPr/>
          <p:nvPr userDrawn="1"/>
        </p:nvGrpSpPr>
        <p:grpSpPr>
          <a:xfrm rot="172452">
            <a:off x="347367" y="369014"/>
            <a:ext cx="1663161" cy="861299"/>
            <a:chOff x="316457" y="2123202"/>
            <a:chExt cx="6630255" cy="3433603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F719F724-AC2E-42D9-BB25-F143EA456101}"/>
                </a:ext>
              </a:extLst>
            </p:cNvPr>
            <p:cNvSpPr>
              <a:spLocks/>
            </p:cNvSpPr>
            <p:nvPr/>
          </p:nvSpPr>
          <p:spPr bwMode="black">
            <a:xfrm>
              <a:off x="316457" y="2290982"/>
              <a:ext cx="1120006" cy="2048682"/>
            </a:xfrm>
            <a:custGeom>
              <a:avLst/>
              <a:gdLst>
                <a:gd name="T0" fmla="*/ 91 w 3354"/>
                <a:gd name="T1" fmla="*/ 639 h 6132"/>
                <a:gd name="T2" fmla="*/ 0 w 3354"/>
                <a:gd name="T3" fmla="*/ 1951 h 6132"/>
                <a:gd name="T4" fmla="*/ 896 w 3354"/>
                <a:gd name="T5" fmla="*/ 1767 h 6132"/>
                <a:gd name="T6" fmla="*/ 524 w 3354"/>
                <a:gd name="T7" fmla="*/ 6132 h 6132"/>
                <a:gd name="T8" fmla="*/ 1911 w 3354"/>
                <a:gd name="T9" fmla="*/ 5891 h 6132"/>
                <a:gd name="T10" fmla="*/ 2334 w 3354"/>
                <a:gd name="T11" fmla="*/ 1471 h 6132"/>
                <a:gd name="T12" fmla="*/ 3172 w 3354"/>
                <a:gd name="T13" fmla="*/ 1301 h 6132"/>
                <a:gd name="T14" fmla="*/ 3354 w 3354"/>
                <a:gd name="T15" fmla="*/ 0 h 6132"/>
                <a:gd name="T16" fmla="*/ 91 w 3354"/>
                <a:gd name="T17" fmla="*/ 639 h 6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54" h="6132">
                  <a:moveTo>
                    <a:pt x="91" y="639"/>
                  </a:moveTo>
                  <a:lnTo>
                    <a:pt x="0" y="1951"/>
                  </a:lnTo>
                  <a:lnTo>
                    <a:pt x="896" y="1767"/>
                  </a:lnTo>
                  <a:lnTo>
                    <a:pt x="524" y="6132"/>
                  </a:lnTo>
                  <a:lnTo>
                    <a:pt x="1911" y="5891"/>
                  </a:lnTo>
                  <a:lnTo>
                    <a:pt x="2334" y="1471"/>
                  </a:lnTo>
                  <a:lnTo>
                    <a:pt x="3172" y="1301"/>
                  </a:lnTo>
                  <a:lnTo>
                    <a:pt x="3354" y="0"/>
                  </a:lnTo>
                  <a:lnTo>
                    <a:pt x="91" y="6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FB66BEEB-EEB4-48BE-9497-6565D7D8D7C5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1115619" y="2124673"/>
              <a:ext cx="1177404" cy="2106081"/>
            </a:xfrm>
            <a:custGeom>
              <a:avLst/>
              <a:gdLst>
                <a:gd name="T0" fmla="*/ 1615 w 3522"/>
                <a:gd name="T1" fmla="*/ 374 h 6309"/>
                <a:gd name="T2" fmla="*/ 0 w 3522"/>
                <a:gd name="T3" fmla="*/ 6309 h 6309"/>
                <a:gd name="T4" fmla="*/ 1276 w 3522"/>
                <a:gd name="T5" fmla="*/ 6089 h 6309"/>
                <a:gd name="T6" fmla="*/ 1619 w 3522"/>
                <a:gd name="T7" fmla="*/ 4544 h 6309"/>
                <a:gd name="T8" fmla="*/ 2161 w 3522"/>
                <a:gd name="T9" fmla="*/ 4426 h 6309"/>
                <a:gd name="T10" fmla="*/ 2077 w 3522"/>
                <a:gd name="T11" fmla="*/ 5951 h 6309"/>
                <a:gd name="T12" fmla="*/ 3506 w 3522"/>
                <a:gd name="T13" fmla="*/ 5704 h 6309"/>
                <a:gd name="T14" fmla="*/ 3522 w 3522"/>
                <a:gd name="T15" fmla="*/ 0 h 6309"/>
                <a:gd name="T16" fmla="*/ 1615 w 3522"/>
                <a:gd name="T17" fmla="*/ 374 h 6309"/>
                <a:gd name="T18" fmla="*/ 2301 w 3522"/>
                <a:gd name="T19" fmla="*/ 1667 h 6309"/>
                <a:gd name="T20" fmla="*/ 2301 w 3522"/>
                <a:gd name="T21" fmla="*/ 1667 h 6309"/>
                <a:gd name="T22" fmla="*/ 2222 w 3522"/>
                <a:gd name="T23" fmla="*/ 3325 h 6309"/>
                <a:gd name="T24" fmla="*/ 1872 w 3522"/>
                <a:gd name="T25" fmla="*/ 3402 h 6309"/>
                <a:gd name="T26" fmla="*/ 2280 w 3522"/>
                <a:gd name="T27" fmla="*/ 1672 h 6309"/>
                <a:gd name="T28" fmla="*/ 2301 w 3522"/>
                <a:gd name="T29" fmla="*/ 1667 h 6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22" h="6309">
                  <a:moveTo>
                    <a:pt x="1615" y="374"/>
                  </a:moveTo>
                  <a:lnTo>
                    <a:pt x="0" y="6309"/>
                  </a:lnTo>
                  <a:lnTo>
                    <a:pt x="1276" y="6089"/>
                  </a:lnTo>
                  <a:lnTo>
                    <a:pt x="1619" y="4544"/>
                  </a:lnTo>
                  <a:lnTo>
                    <a:pt x="2161" y="4426"/>
                  </a:lnTo>
                  <a:lnTo>
                    <a:pt x="2077" y="5951"/>
                  </a:lnTo>
                  <a:lnTo>
                    <a:pt x="3506" y="5704"/>
                  </a:lnTo>
                  <a:lnTo>
                    <a:pt x="3522" y="0"/>
                  </a:lnTo>
                  <a:lnTo>
                    <a:pt x="1615" y="374"/>
                  </a:lnTo>
                  <a:close/>
                  <a:moveTo>
                    <a:pt x="2301" y="1667"/>
                  </a:moveTo>
                  <a:lnTo>
                    <a:pt x="2301" y="1667"/>
                  </a:lnTo>
                  <a:lnTo>
                    <a:pt x="2222" y="3325"/>
                  </a:lnTo>
                  <a:lnTo>
                    <a:pt x="1872" y="3402"/>
                  </a:lnTo>
                  <a:lnTo>
                    <a:pt x="2280" y="1672"/>
                  </a:lnTo>
                  <a:lnTo>
                    <a:pt x="2301" y="16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A1E653C4-DEE2-4D79-913B-97F687A08052}"/>
                </a:ext>
              </a:extLst>
            </p:cNvPr>
            <p:cNvSpPr>
              <a:spLocks/>
            </p:cNvSpPr>
            <p:nvPr/>
          </p:nvSpPr>
          <p:spPr bwMode="black">
            <a:xfrm>
              <a:off x="2390159" y="2123202"/>
              <a:ext cx="479792" cy="1888262"/>
            </a:xfrm>
            <a:custGeom>
              <a:avLst/>
              <a:gdLst>
                <a:gd name="T0" fmla="*/ 1349 w 1439"/>
                <a:gd name="T1" fmla="*/ 5422 h 5655"/>
                <a:gd name="T2" fmla="*/ 1439 w 1439"/>
                <a:gd name="T3" fmla="*/ 453 h 5655"/>
                <a:gd name="T4" fmla="*/ 402 w 1439"/>
                <a:gd name="T5" fmla="*/ 0 h 5655"/>
                <a:gd name="T6" fmla="*/ 0 w 1439"/>
                <a:gd name="T7" fmla="*/ 5655 h 5655"/>
                <a:gd name="T8" fmla="*/ 1349 w 1439"/>
                <a:gd name="T9" fmla="*/ 5422 h 5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9" h="5655">
                  <a:moveTo>
                    <a:pt x="1349" y="5422"/>
                  </a:moveTo>
                  <a:lnTo>
                    <a:pt x="1439" y="453"/>
                  </a:lnTo>
                  <a:lnTo>
                    <a:pt x="402" y="0"/>
                  </a:lnTo>
                  <a:lnTo>
                    <a:pt x="0" y="5655"/>
                  </a:lnTo>
                  <a:lnTo>
                    <a:pt x="1349" y="54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E916C983-1591-4044-B531-319C51F8383B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962672" y="2318945"/>
              <a:ext cx="837429" cy="1593911"/>
            </a:xfrm>
            <a:custGeom>
              <a:avLst/>
              <a:gdLst>
                <a:gd name="T0" fmla="*/ 1848 w 2507"/>
                <a:gd name="T1" fmla="*/ 4453 h 4772"/>
                <a:gd name="T2" fmla="*/ 2493 w 2507"/>
                <a:gd name="T3" fmla="*/ 3497 h 4772"/>
                <a:gd name="T4" fmla="*/ 2152 w 2507"/>
                <a:gd name="T5" fmla="*/ 1720 h 4772"/>
                <a:gd name="T6" fmla="*/ 1422 w 2507"/>
                <a:gd name="T7" fmla="*/ 662 h 4772"/>
                <a:gd name="T8" fmla="*/ 30 w 2507"/>
                <a:gd name="T9" fmla="*/ 0 h 4772"/>
                <a:gd name="T10" fmla="*/ 0 w 2507"/>
                <a:gd name="T11" fmla="*/ 4772 h 4772"/>
                <a:gd name="T12" fmla="*/ 1848 w 2507"/>
                <a:gd name="T13" fmla="*/ 4453 h 4772"/>
                <a:gd name="T14" fmla="*/ 937 w 2507"/>
                <a:gd name="T15" fmla="*/ 1018 h 4772"/>
                <a:gd name="T16" fmla="*/ 937 w 2507"/>
                <a:gd name="T17" fmla="*/ 1018 h 4772"/>
                <a:gd name="T18" fmla="*/ 1367 w 2507"/>
                <a:gd name="T19" fmla="*/ 1504 h 4772"/>
                <a:gd name="T20" fmla="*/ 1596 w 2507"/>
                <a:gd name="T21" fmla="*/ 3082 h 4772"/>
                <a:gd name="T22" fmla="*/ 1426 w 2507"/>
                <a:gd name="T23" fmla="*/ 3481 h 4772"/>
                <a:gd name="T24" fmla="*/ 1106 w 2507"/>
                <a:gd name="T25" fmla="*/ 3541 h 4772"/>
                <a:gd name="T26" fmla="*/ 937 w 2507"/>
                <a:gd name="T27" fmla="*/ 1018 h 4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07" h="4772">
                  <a:moveTo>
                    <a:pt x="1848" y="4453"/>
                  </a:moveTo>
                  <a:cubicBezTo>
                    <a:pt x="2398" y="4357"/>
                    <a:pt x="2507" y="3790"/>
                    <a:pt x="2493" y="3497"/>
                  </a:cubicBezTo>
                  <a:cubicBezTo>
                    <a:pt x="2479" y="3203"/>
                    <a:pt x="2329" y="2437"/>
                    <a:pt x="2152" y="1720"/>
                  </a:cubicBezTo>
                  <a:cubicBezTo>
                    <a:pt x="1974" y="1004"/>
                    <a:pt x="1659" y="827"/>
                    <a:pt x="1422" y="662"/>
                  </a:cubicBezTo>
                  <a:cubicBezTo>
                    <a:pt x="1184" y="496"/>
                    <a:pt x="30" y="0"/>
                    <a:pt x="30" y="0"/>
                  </a:cubicBezTo>
                  <a:lnTo>
                    <a:pt x="0" y="4772"/>
                  </a:lnTo>
                  <a:lnTo>
                    <a:pt x="1848" y="4453"/>
                  </a:lnTo>
                  <a:close/>
                  <a:moveTo>
                    <a:pt x="937" y="1018"/>
                  </a:moveTo>
                  <a:lnTo>
                    <a:pt x="937" y="1018"/>
                  </a:lnTo>
                  <a:cubicBezTo>
                    <a:pt x="1312" y="1082"/>
                    <a:pt x="1348" y="1377"/>
                    <a:pt x="1367" y="1504"/>
                  </a:cubicBezTo>
                  <a:cubicBezTo>
                    <a:pt x="1410" y="1785"/>
                    <a:pt x="1553" y="2691"/>
                    <a:pt x="1596" y="3082"/>
                  </a:cubicBezTo>
                  <a:cubicBezTo>
                    <a:pt x="1623" y="3316"/>
                    <a:pt x="1540" y="3425"/>
                    <a:pt x="1426" y="3481"/>
                  </a:cubicBezTo>
                  <a:cubicBezTo>
                    <a:pt x="1340" y="3523"/>
                    <a:pt x="1106" y="3541"/>
                    <a:pt x="1106" y="3541"/>
                  </a:cubicBezTo>
                  <a:lnTo>
                    <a:pt x="937" y="10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03FBE3CC-E690-4346-A315-FC25BF602340}"/>
                </a:ext>
              </a:extLst>
            </p:cNvPr>
            <p:cNvSpPr>
              <a:spLocks/>
            </p:cNvSpPr>
            <p:nvPr/>
          </p:nvSpPr>
          <p:spPr bwMode="black">
            <a:xfrm>
              <a:off x="3680888" y="2628013"/>
              <a:ext cx="1065550" cy="1114119"/>
            </a:xfrm>
            <a:custGeom>
              <a:avLst/>
              <a:gdLst>
                <a:gd name="T0" fmla="*/ 3191 w 3191"/>
                <a:gd name="T1" fmla="*/ 2791 h 3336"/>
                <a:gd name="T2" fmla="*/ 2919 w 3191"/>
                <a:gd name="T3" fmla="*/ 2177 h 3336"/>
                <a:gd name="T4" fmla="*/ 1497 w 3191"/>
                <a:gd name="T5" fmla="*/ 2412 h 3336"/>
                <a:gd name="T6" fmla="*/ 1339 w 3191"/>
                <a:gd name="T7" fmla="*/ 1979 h 3336"/>
                <a:gd name="T8" fmla="*/ 2617 w 3191"/>
                <a:gd name="T9" fmla="*/ 1790 h 3336"/>
                <a:gd name="T10" fmla="*/ 2346 w 3191"/>
                <a:gd name="T11" fmla="*/ 1147 h 3336"/>
                <a:gd name="T12" fmla="*/ 1078 w 3191"/>
                <a:gd name="T13" fmla="*/ 1294 h 3336"/>
                <a:gd name="T14" fmla="*/ 953 w 3191"/>
                <a:gd name="T15" fmla="*/ 891 h 3336"/>
                <a:gd name="T16" fmla="*/ 2233 w 3191"/>
                <a:gd name="T17" fmla="*/ 738 h 3336"/>
                <a:gd name="T18" fmla="*/ 2012 w 3191"/>
                <a:gd name="T19" fmla="*/ 215 h 3336"/>
                <a:gd name="T20" fmla="*/ 850 w 3191"/>
                <a:gd name="T21" fmla="*/ 372 h 3336"/>
                <a:gd name="T22" fmla="*/ 0 w 3191"/>
                <a:gd name="T23" fmla="*/ 0 h 3336"/>
                <a:gd name="T24" fmla="*/ 808 w 3191"/>
                <a:gd name="T25" fmla="*/ 3336 h 3336"/>
                <a:gd name="T26" fmla="*/ 1443 w 3191"/>
                <a:gd name="T27" fmla="*/ 3226 h 3336"/>
                <a:gd name="T28" fmla="*/ 3191 w 3191"/>
                <a:gd name="T29" fmla="*/ 2791 h 3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91" h="3336">
                  <a:moveTo>
                    <a:pt x="3191" y="2791"/>
                  </a:moveTo>
                  <a:lnTo>
                    <a:pt x="2919" y="2177"/>
                  </a:lnTo>
                  <a:lnTo>
                    <a:pt x="1497" y="2412"/>
                  </a:lnTo>
                  <a:lnTo>
                    <a:pt x="1339" y="1979"/>
                  </a:lnTo>
                  <a:lnTo>
                    <a:pt x="2617" y="1790"/>
                  </a:lnTo>
                  <a:lnTo>
                    <a:pt x="2346" y="1147"/>
                  </a:lnTo>
                  <a:lnTo>
                    <a:pt x="1078" y="1294"/>
                  </a:lnTo>
                  <a:lnTo>
                    <a:pt x="953" y="891"/>
                  </a:lnTo>
                  <a:lnTo>
                    <a:pt x="2233" y="738"/>
                  </a:lnTo>
                  <a:lnTo>
                    <a:pt x="2012" y="215"/>
                  </a:lnTo>
                  <a:lnTo>
                    <a:pt x="850" y="372"/>
                  </a:lnTo>
                  <a:lnTo>
                    <a:pt x="0" y="0"/>
                  </a:lnTo>
                  <a:lnTo>
                    <a:pt x="808" y="3336"/>
                  </a:lnTo>
                  <a:lnTo>
                    <a:pt x="1443" y="3226"/>
                  </a:lnTo>
                  <a:lnTo>
                    <a:pt x="3191" y="27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AF27779C-C8E5-48FB-B666-95C91E4044D7}"/>
                </a:ext>
              </a:extLst>
            </p:cNvPr>
            <p:cNvSpPr>
              <a:spLocks/>
            </p:cNvSpPr>
            <p:nvPr/>
          </p:nvSpPr>
          <p:spPr bwMode="black">
            <a:xfrm>
              <a:off x="4549223" y="2922364"/>
              <a:ext cx="728519" cy="294351"/>
            </a:xfrm>
            <a:custGeom>
              <a:avLst/>
              <a:gdLst>
                <a:gd name="T0" fmla="*/ 2180 w 2180"/>
                <a:gd name="T1" fmla="*/ 584 h 881"/>
                <a:gd name="T2" fmla="*/ 1878 w 2180"/>
                <a:gd name="T3" fmla="*/ 0 h 881"/>
                <a:gd name="T4" fmla="*/ 0 w 2180"/>
                <a:gd name="T5" fmla="*/ 239 h 881"/>
                <a:gd name="T6" fmla="*/ 286 w 2180"/>
                <a:gd name="T7" fmla="*/ 881 h 881"/>
                <a:gd name="T8" fmla="*/ 2180 w 2180"/>
                <a:gd name="T9" fmla="*/ 584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0" h="881">
                  <a:moveTo>
                    <a:pt x="2180" y="584"/>
                  </a:moveTo>
                  <a:lnTo>
                    <a:pt x="1878" y="0"/>
                  </a:lnTo>
                  <a:lnTo>
                    <a:pt x="0" y="239"/>
                  </a:lnTo>
                  <a:lnTo>
                    <a:pt x="286" y="881"/>
                  </a:lnTo>
                  <a:lnTo>
                    <a:pt x="2180" y="5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F3FD9061-978A-448B-85A2-8AA4DE140E21}"/>
                </a:ext>
              </a:extLst>
            </p:cNvPr>
            <p:cNvSpPr>
              <a:spLocks/>
            </p:cNvSpPr>
            <p:nvPr/>
          </p:nvSpPr>
          <p:spPr bwMode="black">
            <a:xfrm>
              <a:off x="456273" y="4305814"/>
              <a:ext cx="1102345" cy="1099401"/>
            </a:xfrm>
            <a:custGeom>
              <a:avLst/>
              <a:gdLst>
                <a:gd name="T0" fmla="*/ 1984 w 3296"/>
                <a:gd name="T1" fmla="*/ 236 h 3293"/>
                <a:gd name="T2" fmla="*/ 1408 w 3296"/>
                <a:gd name="T3" fmla="*/ 1206 h 3293"/>
                <a:gd name="T4" fmla="*/ 1191 w 3296"/>
                <a:gd name="T5" fmla="*/ 378 h 3293"/>
                <a:gd name="T6" fmla="*/ 0 w 3296"/>
                <a:gd name="T7" fmla="*/ 592 h 3293"/>
                <a:gd name="T8" fmla="*/ 630 w 3296"/>
                <a:gd name="T9" fmla="*/ 1940 h 3293"/>
                <a:gd name="T10" fmla="*/ 372 w 3296"/>
                <a:gd name="T11" fmla="*/ 3233 h 3293"/>
                <a:gd name="T12" fmla="*/ 1849 w 3296"/>
                <a:gd name="T13" fmla="*/ 3293 h 3293"/>
                <a:gd name="T14" fmla="*/ 2104 w 3296"/>
                <a:gd name="T15" fmla="*/ 1866 h 3293"/>
                <a:gd name="T16" fmla="*/ 3296 w 3296"/>
                <a:gd name="T17" fmla="*/ 0 h 3293"/>
                <a:gd name="T18" fmla="*/ 1984 w 3296"/>
                <a:gd name="T19" fmla="*/ 236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96" h="3293">
                  <a:moveTo>
                    <a:pt x="1984" y="236"/>
                  </a:moveTo>
                  <a:lnTo>
                    <a:pt x="1408" y="1206"/>
                  </a:lnTo>
                  <a:lnTo>
                    <a:pt x="1191" y="378"/>
                  </a:lnTo>
                  <a:lnTo>
                    <a:pt x="0" y="592"/>
                  </a:lnTo>
                  <a:lnTo>
                    <a:pt x="630" y="1940"/>
                  </a:lnTo>
                  <a:lnTo>
                    <a:pt x="372" y="3233"/>
                  </a:lnTo>
                  <a:lnTo>
                    <a:pt x="1849" y="3293"/>
                  </a:lnTo>
                  <a:lnTo>
                    <a:pt x="2104" y="1866"/>
                  </a:lnTo>
                  <a:lnTo>
                    <a:pt x="3296" y="0"/>
                  </a:lnTo>
                  <a:lnTo>
                    <a:pt x="1984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6B0EFA7D-7F57-4C0F-B244-C8F77BCDA4E7}"/>
                </a:ext>
              </a:extLst>
            </p:cNvPr>
            <p:cNvSpPr>
              <a:spLocks/>
            </p:cNvSpPr>
            <p:nvPr/>
          </p:nvSpPr>
          <p:spPr bwMode="black">
            <a:xfrm>
              <a:off x="1592468" y="4223395"/>
              <a:ext cx="1005209" cy="1245104"/>
            </a:xfrm>
            <a:custGeom>
              <a:avLst/>
              <a:gdLst>
                <a:gd name="T0" fmla="*/ 1433 w 3006"/>
                <a:gd name="T1" fmla="*/ 2606 h 3728"/>
                <a:gd name="T2" fmla="*/ 1278 w 3006"/>
                <a:gd name="T3" fmla="*/ 0 h 3728"/>
                <a:gd name="T4" fmla="*/ 38 w 3006"/>
                <a:gd name="T5" fmla="*/ 223 h 3728"/>
                <a:gd name="T6" fmla="*/ 0 w 3006"/>
                <a:gd name="T7" fmla="*/ 3604 h 3728"/>
                <a:gd name="T8" fmla="*/ 3006 w 3006"/>
                <a:gd name="T9" fmla="*/ 3728 h 3728"/>
                <a:gd name="T10" fmla="*/ 2839 w 3006"/>
                <a:gd name="T11" fmla="*/ 2562 h 3728"/>
                <a:gd name="T12" fmla="*/ 1433 w 3006"/>
                <a:gd name="T13" fmla="*/ 2606 h 3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6" h="3728">
                  <a:moveTo>
                    <a:pt x="1433" y="2606"/>
                  </a:moveTo>
                  <a:lnTo>
                    <a:pt x="1278" y="0"/>
                  </a:lnTo>
                  <a:lnTo>
                    <a:pt x="38" y="223"/>
                  </a:lnTo>
                  <a:lnTo>
                    <a:pt x="0" y="3604"/>
                  </a:lnTo>
                  <a:lnTo>
                    <a:pt x="3006" y="3728"/>
                  </a:lnTo>
                  <a:lnTo>
                    <a:pt x="2839" y="2562"/>
                  </a:lnTo>
                  <a:lnTo>
                    <a:pt x="1433" y="26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E84BB328-7C0A-4E59-A835-694149A0E6B3}"/>
                </a:ext>
              </a:extLst>
            </p:cNvPr>
            <p:cNvSpPr>
              <a:spLocks/>
            </p:cNvSpPr>
            <p:nvPr/>
          </p:nvSpPr>
          <p:spPr bwMode="black">
            <a:xfrm>
              <a:off x="2478464" y="4067389"/>
              <a:ext cx="724103" cy="1424658"/>
            </a:xfrm>
            <a:custGeom>
              <a:avLst/>
              <a:gdLst>
                <a:gd name="T0" fmla="*/ 0 w 2167"/>
                <a:gd name="T1" fmla="*/ 221 h 4269"/>
                <a:gd name="T2" fmla="*/ 640 w 2167"/>
                <a:gd name="T3" fmla="*/ 4206 h 4269"/>
                <a:gd name="T4" fmla="*/ 2167 w 2167"/>
                <a:gd name="T5" fmla="*/ 4269 h 4269"/>
                <a:gd name="T6" fmla="*/ 1233 w 2167"/>
                <a:gd name="T7" fmla="*/ 0 h 4269"/>
                <a:gd name="T8" fmla="*/ 0 w 2167"/>
                <a:gd name="T9" fmla="*/ 221 h 4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7" h="4269">
                  <a:moveTo>
                    <a:pt x="0" y="221"/>
                  </a:moveTo>
                  <a:lnTo>
                    <a:pt x="640" y="4206"/>
                  </a:lnTo>
                  <a:lnTo>
                    <a:pt x="2167" y="4269"/>
                  </a:lnTo>
                  <a:lnTo>
                    <a:pt x="1233" y="0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59AB6CDE-7D54-4EB8-954F-C7866A10FEB0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040674" y="3904025"/>
              <a:ext cx="1245104" cy="1646894"/>
            </a:xfrm>
            <a:custGeom>
              <a:avLst/>
              <a:gdLst>
                <a:gd name="T0" fmla="*/ 1216 w 3727"/>
                <a:gd name="T1" fmla="*/ 97 h 4931"/>
                <a:gd name="T2" fmla="*/ 78 w 3727"/>
                <a:gd name="T3" fmla="*/ 1483 h 4931"/>
                <a:gd name="T4" fmla="*/ 620 w 3727"/>
                <a:gd name="T5" fmla="*/ 3821 h 4931"/>
                <a:gd name="T6" fmla="*/ 2422 w 3727"/>
                <a:gd name="T7" fmla="*/ 4926 h 4931"/>
                <a:gd name="T8" fmla="*/ 3675 w 3727"/>
                <a:gd name="T9" fmla="*/ 3741 h 4931"/>
                <a:gd name="T10" fmla="*/ 2920 w 3727"/>
                <a:gd name="T11" fmla="*/ 1053 h 4931"/>
                <a:gd name="T12" fmla="*/ 1216 w 3727"/>
                <a:gd name="T13" fmla="*/ 97 h 4931"/>
                <a:gd name="T14" fmla="*/ 1734 w 3727"/>
                <a:gd name="T15" fmla="*/ 3513 h 4931"/>
                <a:gd name="T16" fmla="*/ 1734 w 3727"/>
                <a:gd name="T17" fmla="*/ 3513 h 4931"/>
                <a:gd name="T18" fmla="*/ 1262 w 3727"/>
                <a:gd name="T19" fmla="*/ 1771 h 4931"/>
                <a:gd name="T20" fmla="*/ 1427 w 3727"/>
                <a:gd name="T21" fmla="*/ 1132 h 4931"/>
                <a:gd name="T22" fmla="*/ 1934 w 3727"/>
                <a:gd name="T23" fmla="*/ 1853 h 4931"/>
                <a:gd name="T24" fmla="*/ 2355 w 3727"/>
                <a:gd name="T25" fmla="*/ 3404 h 4931"/>
                <a:gd name="T26" fmla="*/ 2166 w 3727"/>
                <a:gd name="T27" fmla="*/ 4010 h 4931"/>
                <a:gd name="T28" fmla="*/ 1734 w 3727"/>
                <a:gd name="T29" fmla="*/ 3513 h 4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27" h="4931">
                  <a:moveTo>
                    <a:pt x="1216" y="97"/>
                  </a:moveTo>
                  <a:cubicBezTo>
                    <a:pt x="284" y="239"/>
                    <a:pt x="0" y="961"/>
                    <a:pt x="78" y="1483"/>
                  </a:cubicBezTo>
                  <a:cubicBezTo>
                    <a:pt x="160" y="2031"/>
                    <a:pt x="364" y="3038"/>
                    <a:pt x="620" y="3821"/>
                  </a:cubicBezTo>
                  <a:cubicBezTo>
                    <a:pt x="877" y="4605"/>
                    <a:pt x="1572" y="4931"/>
                    <a:pt x="2422" y="4926"/>
                  </a:cubicBezTo>
                  <a:cubicBezTo>
                    <a:pt x="3325" y="4921"/>
                    <a:pt x="3727" y="4284"/>
                    <a:pt x="3675" y="3741"/>
                  </a:cubicBezTo>
                  <a:cubicBezTo>
                    <a:pt x="3618" y="3143"/>
                    <a:pt x="3266" y="1850"/>
                    <a:pt x="2920" y="1053"/>
                  </a:cubicBezTo>
                  <a:cubicBezTo>
                    <a:pt x="2575" y="257"/>
                    <a:pt x="1853" y="0"/>
                    <a:pt x="1216" y="97"/>
                  </a:cubicBezTo>
                  <a:close/>
                  <a:moveTo>
                    <a:pt x="1734" y="3513"/>
                  </a:moveTo>
                  <a:lnTo>
                    <a:pt x="1734" y="3513"/>
                  </a:lnTo>
                  <a:cubicBezTo>
                    <a:pt x="1647" y="3259"/>
                    <a:pt x="1302" y="2029"/>
                    <a:pt x="1262" y="1771"/>
                  </a:cubicBezTo>
                  <a:cubicBezTo>
                    <a:pt x="1222" y="1512"/>
                    <a:pt x="1109" y="1168"/>
                    <a:pt x="1427" y="1132"/>
                  </a:cubicBezTo>
                  <a:cubicBezTo>
                    <a:pt x="1716" y="1098"/>
                    <a:pt x="1825" y="1502"/>
                    <a:pt x="1934" y="1853"/>
                  </a:cubicBezTo>
                  <a:cubicBezTo>
                    <a:pt x="2043" y="2204"/>
                    <a:pt x="2294" y="3082"/>
                    <a:pt x="2355" y="3404"/>
                  </a:cubicBezTo>
                  <a:cubicBezTo>
                    <a:pt x="2417" y="3726"/>
                    <a:pt x="2400" y="3978"/>
                    <a:pt x="2166" y="4010"/>
                  </a:cubicBezTo>
                  <a:cubicBezTo>
                    <a:pt x="1931" y="4041"/>
                    <a:pt x="1821" y="3767"/>
                    <a:pt x="1734" y="35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31ABA371-CC3C-4722-B296-FB5C4D581E02}"/>
                </a:ext>
              </a:extLst>
            </p:cNvPr>
            <p:cNvSpPr>
              <a:spLocks/>
            </p:cNvSpPr>
            <p:nvPr/>
          </p:nvSpPr>
          <p:spPr bwMode="black">
            <a:xfrm>
              <a:off x="4808252" y="3603787"/>
              <a:ext cx="949282" cy="1374619"/>
            </a:xfrm>
            <a:custGeom>
              <a:avLst/>
              <a:gdLst>
                <a:gd name="T0" fmla="*/ 0 w 2842"/>
                <a:gd name="T1" fmla="*/ 164 h 4112"/>
                <a:gd name="T2" fmla="*/ 1985 w 2842"/>
                <a:gd name="T3" fmla="*/ 4112 h 4112"/>
                <a:gd name="T4" fmla="*/ 2842 w 2842"/>
                <a:gd name="T5" fmla="*/ 3414 h 4112"/>
                <a:gd name="T6" fmla="*/ 588 w 2842"/>
                <a:gd name="T7" fmla="*/ 0 h 4112"/>
                <a:gd name="T8" fmla="*/ 0 w 2842"/>
                <a:gd name="T9" fmla="*/ 164 h 4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2" h="4112">
                  <a:moveTo>
                    <a:pt x="0" y="164"/>
                  </a:moveTo>
                  <a:lnTo>
                    <a:pt x="1985" y="4112"/>
                  </a:lnTo>
                  <a:lnTo>
                    <a:pt x="2842" y="3414"/>
                  </a:lnTo>
                  <a:lnTo>
                    <a:pt x="588" y="0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704DFD55-A8C0-4C6B-8358-97F13B167457}"/>
                </a:ext>
              </a:extLst>
            </p:cNvPr>
            <p:cNvSpPr>
              <a:spLocks/>
            </p:cNvSpPr>
            <p:nvPr/>
          </p:nvSpPr>
          <p:spPr bwMode="black">
            <a:xfrm>
              <a:off x="4990750" y="3437478"/>
              <a:ext cx="1250991" cy="1318692"/>
            </a:xfrm>
            <a:custGeom>
              <a:avLst/>
              <a:gdLst>
                <a:gd name="T0" fmla="*/ 1180 w 3744"/>
                <a:gd name="T1" fmla="*/ 913 h 3948"/>
                <a:gd name="T2" fmla="*/ 1211 w 3744"/>
                <a:gd name="T3" fmla="*/ 745 h 3948"/>
                <a:gd name="T4" fmla="*/ 1508 w 3744"/>
                <a:gd name="T5" fmla="*/ 905 h 3948"/>
                <a:gd name="T6" fmla="*/ 1571 w 3744"/>
                <a:gd name="T7" fmla="*/ 980 h 3948"/>
                <a:gd name="T8" fmla="*/ 2085 w 3744"/>
                <a:gd name="T9" fmla="*/ 766 h 3948"/>
                <a:gd name="T10" fmla="*/ 634 w 3744"/>
                <a:gd name="T11" fmla="*/ 260 h 3948"/>
                <a:gd name="T12" fmla="*/ 974 w 3744"/>
                <a:gd name="T13" fmla="*/ 1506 h 3948"/>
                <a:gd name="T14" fmla="*/ 1896 w 3744"/>
                <a:gd name="T15" fmla="*/ 1891 h 3948"/>
                <a:gd name="T16" fmla="*/ 2763 w 3744"/>
                <a:gd name="T17" fmla="*/ 2325 h 3948"/>
                <a:gd name="T18" fmla="*/ 2563 w 3744"/>
                <a:gd name="T19" fmla="*/ 2543 h 3948"/>
                <a:gd name="T20" fmla="*/ 2291 w 3744"/>
                <a:gd name="T21" fmla="*/ 2268 h 3948"/>
                <a:gd name="T22" fmla="*/ 1674 w 3744"/>
                <a:gd name="T23" fmla="*/ 2666 h 3948"/>
                <a:gd name="T24" fmla="*/ 3346 w 3744"/>
                <a:gd name="T25" fmla="*/ 3133 h 3948"/>
                <a:gd name="T26" fmla="*/ 3276 w 3744"/>
                <a:gd name="T27" fmla="*/ 1820 h 3948"/>
                <a:gd name="T28" fmla="*/ 1994 w 3744"/>
                <a:gd name="T29" fmla="*/ 1232 h 3948"/>
                <a:gd name="T30" fmla="*/ 1180 w 3744"/>
                <a:gd name="T31" fmla="*/ 913 h 3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44" h="3948">
                  <a:moveTo>
                    <a:pt x="1180" y="913"/>
                  </a:moveTo>
                  <a:cubicBezTo>
                    <a:pt x="1099" y="808"/>
                    <a:pt x="1140" y="755"/>
                    <a:pt x="1211" y="745"/>
                  </a:cubicBezTo>
                  <a:cubicBezTo>
                    <a:pt x="1299" y="732"/>
                    <a:pt x="1408" y="800"/>
                    <a:pt x="1508" y="905"/>
                  </a:cubicBezTo>
                  <a:cubicBezTo>
                    <a:pt x="1536" y="934"/>
                    <a:pt x="1571" y="980"/>
                    <a:pt x="1571" y="980"/>
                  </a:cubicBezTo>
                  <a:lnTo>
                    <a:pt x="2085" y="766"/>
                  </a:lnTo>
                  <a:cubicBezTo>
                    <a:pt x="2028" y="674"/>
                    <a:pt x="1371" y="0"/>
                    <a:pt x="634" y="260"/>
                  </a:cubicBezTo>
                  <a:cubicBezTo>
                    <a:pt x="0" y="484"/>
                    <a:pt x="716" y="1316"/>
                    <a:pt x="974" y="1506"/>
                  </a:cubicBezTo>
                  <a:cubicBezTo>
                    <a:pt x="1156" y="1640"/>
                    <a:pt x="1405" y="1771"/>
                    <a:pt x="1896" y="1891"/>
                  </a:cubicBezTo>
                  <a:cubicBezTo>
                    <a:pt x="2388" y="2011"/>
                    <a:pt x="2673" y="2039"/>
                    <a:pt x="2763" y="2325"/>
                  </a:cubicBezTo>
                  <a:cubicBezTo>
                    <a:pt x="2814" y="2486"/>
                    <a:pt x="2659" y="2577"/>
                    <a:pt x="2563" y="2543"/>
                  </a:cubicBezTo>
                  <a:cubicBezTo>
                    <a:pt x="2403" y="2485"/>
                    <a:pt x="2291" y="2268"/>
                    <a:pt x="2291" y="2268"/>
                  </a:cubicBezTo>
                  <a:lnTo>
                    <a:pt x="1674" y="2666"/>
                  </a:lnTo>
                  <a:cubicBezTo>
                    <a:pt x="1674" y="2666"/>
                    <a:pt x="2347" y="3948"/>
                    <a:pt x="3346" y="3133"/>
                  </a:cubicBezTo>
                  <a:cubicBezTo>
                    <a:pt x="3744" y="2808"/>
                    <a:pt x="3729" y="2273"/>
                    <a:pt x="3276" y="1820"/>
                  </a:cubicBezTo>
                  <a:cubicBezTo>
                    <a:pt x="2862" y="1405"/>
                    <a:pt x="2188" y="1274"/>
                    <a:pt x="1994" y="1232"/>
                  </a:cubicBezTo>
                  <a:cubicBezTo>
                    <a:pt x="1849" y="1201"/>
                    <a:pt x="1323" y="1100"/>
                    <a:pt x="1180" y="9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CF3A7BA4-E46E-4035-92BB-EE2F5ED96CF3}"/>
                </a:ext>
              </a:extLst>
            </p:cNvPr>
            <p:cNvSpPr>
              <a:spLocks/>
            </p:cNvSpPr>
            <p:nvPr/>
          </p:nvSpPr>
          <p:spPr bwMode="black">
            <a:xfrm>
              <a:off x="5508807" y="3350645"/>
              <a:ext cx="1037587" cy="893355"/>
            </a:xfrm>
            <a:custGeom>
              <a:avLst/>
              <a:gdLst>
                <a:gd name="T0" fmla="*/ 1704 w 3102"/>
                <a:gd name="T1" fmla="*/ 452 h 2674"/>
                <a:gd name="T2" fmla="*/ 1218 w 3102"/>
                <a:gd name="T3" fmla="*/ 0 h 2674"/>
                <a:gd name="T4" fmla="*/ 0 w 3102"/>
                <a:gd name="T5" fmla="*/ 340 h 2674"/>
                <a:gd name="T6" fmla="*/ 542 w 3102"/>
                <a:gd name="T7" fmla="*/ 914 h 2674"/>
                <a:gd name="T8" fmla="*/ 876 w 3102"/>
                <a:gd name="T9" fmla="*/ 786 h 2674"/>
                <a:gd name="T10" fmla="*/ 2587 w 3102"/>
                <a:gd name="T11" fmla="*/ 2674 h 2674"/>
                <a:gd name="T12" fmla="*/ 3102 w 3102"/>
                <a:gd name="T13" fmla="*/ 2255 h 2674"/>
                <a:gd name="T14" fmla="*/ 1383 w 3102"/>
                <a:gd name="T15" fmla="*/ 581 h 2674"/>
                <a:gd name="T16" fmla="*/ 1704 w 3102"/>
                <a:gd name="T17" fmla="*/ 452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02" h="2674">
                  <a:moveTo>
                    <a:pt x="1704" y="452"/>
                  </a:moveTo>
                  <a:lnTo>
                    <a:pt x="1218" y="0"/>
                  </a:lnTo>
                  <a:lnTo>
                    <a:pt x="0" y="340"/>
                  </a:lnTo>
                  <a:lnTo>
                    <a:pt x="542" y="914"/>
                  </a:lnTo>
                  <a:lnTo>
                    <a:pt x="876" y="786"/>
                  </a:lnTo>
                  <a:lnTo>
                    <a:pt x="2587" y="2674"/>
                  </a:lnTo>
                  <a:lnTo>
                    <a:pt x="3102" y="2255"/>
                  </a:lnTo>
                  <a:lnTo>
                    <a:pt x="1383" y="581"/>
                  </a:lnTo>
                  <a:lnTo>
                    <a:pt x="1704" y="4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D07D4B31-E00B-40B0-A00A-C1DFA3BFCDD2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6000373" y="3207885"/>
              <a:ext cx="946339" cy="780030"/>
            </a:xfrm>
            <a:custGeom>
              <a:avLst/>
              <a:gdLst>
                <a:gd name="T0" fmla="*/ 2450 w 2834"/>
                <a:gd name="T1" fmla="*/ 1180 h 2333"/>
                <a:gd name="T2" fmla="*/ 1512 w 2834"/>
                <a:gd name="T3" fmla="*/ 352 h 2333"/>
                <a:gd name="T4" fmla="*/ 402 w 2834"/>
                <a:gd name="T5" fmla="*/ 204 h 2333"/>
                <a:gd name="T6" fmla="*/ 459 w 2834"/>
                <a:gd name="T7" fmla="*/ 1067 h 2333"/>
                <a:gd name="T8" fmla="*/ 1440 w 2834"/>
                <a:gd name="T9" fmla="*/ 1984 h 2333"/>
                <a:gd name="T10" fmla="*/ 2468 w 2834"/>
                <a:gd name="T11" fmla="*/ 2024 h 2333"/>
                <a:gd name="T12" fmla="*/ 2450 w 2834"/>
                <a:gd name="T13" fmla="*/ 1180 h 2333"/>
                <a:gd name="T14" fmla="*/ 1730 w 2834"/>
                <a:gd name="T15" fmla="*/ 1520 h 2333"/>
                <a:gd name="T16" fmla="*/ 1730 w 2834"/>
                <a:gd name="T17" fmla="*/ 1520 h 2333"/>
                <a:gd name="T18" fmla="*/ 956 w 2834"/>
                <a:gd name="T19" fmla="*/ 815 h 2333"/>
                <a:gd name="T20" fmla="*/ 873 w 2834"/>
                <a:gd name="T21" fmla="*/ 551 h 2333"/>
                <a:gd name="T22" fmla="*/ 1205 w 2834"/>
                <a:gd name="T23" fmla="*/ 693 h 2333"/>
                <a:gd name="T24" fmla="*/ 1938 w 2834"/>
                <a:gd name="T25" fmla="*/ 1357 h 2333"/>
                <a:gd name="T26" fmla="*/ 2031 w 2834"/>
                <a:gd name="T27" fmla="*/ 1602 h 2333"/>
                <a:gd name="T28" fmla="*/ 1730 w 2834"/>
                <a:gd name="T29" fmla="*/ 1520 h 2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34" h="2333">
                  <a:moveTo>
                    <a:pt x="2450" y="1180"/>
                  </a:moveTo>
                  <a:cubicBezTo>
                    <a:pt x="2270" y="969"/>
                    <a:pt x="1714" y="492"/>
                    <a:pt x="1512" y="352"/>
                  </a:cubicBezTo>
                  <a:cubicBezTo>
                    <a:pt x="1311" y="212"/>
                    <a:pt x="860" y="0"/>
                    <a:pt x="402" y="204"/>
                  </a:cubicBezTo>
                  <a:cubicBezTo>
                    <a:pt x="163" y="310"/>
                    <a:pt x="0" y="617"/>
                    <a:pt x="459" y="1067"/>
                  </a:cubicBezTo>
                  <a:cubicBezTo>
                    <a:pt x="918" y="1517"/>
                    <a:pt x="1229" y="1824"/>
                    <a:pt x="1440" y="1984"/>
                  </a:cubicBezTo>
                  <a:cubicBezTo>
                    <a:pt x="1651" y="2145"/>
                    <a:pt x="2102" y="2333"/>
                    <a:pt x="2468" y="2024"/>
                  </a:cubicBezTo>
                  <a:cubicBezTo>
                    <a:pt x="2834" y="1715"/>
                    <a:pt x="2630" y="1392"/>
                    <a:pt x="2450" y="1180"/>
                  </a:cubicBezTo>
                  <a:close/>
                  <a:moveTo>
                    <a:pt x="1730" y="1520"/>
                  </a:moveTo>
                  <a:lnTo>
                    <a:pt x="1730" y="1520"/>
                  </a:lnTo>
                  <a:cubicBezTo>
                    <a:pt x="1636" y="1449"/>
                    <a:pt x="1037" y="897"/>
                    <a:pt x="956" y="815"/>
                  </a:cubicBezTo>
                  <a:cubicBezTo>
                    <a:pt x="875" y="732"/>
                    <a:pt x="763" y="599"/>
                    <a:pt x="873" y="551"/>
                  </a:cubicBezTo>
                  <a:cubicBezTo>
                    <a:pt x="986" y="502"/>
                    <a:pt x="1134" y="627"/>
                    <a:pt x="1205" y="693"/>
                  </a:cubicBezTo>
                  <a:cubicBezTo>
                    <a:pt x="1277" y="759"/>
                    <a:pt x="1882" y="1300"/>
                    <a:pt x="1938" y="1357"/>
                  </a:cubicBezTo>
                  <a:cubicBezTo>
                    <a:pt x="1995" y="1414"/>
                    <a:pt x="2112" y="1541"/>
                    <a:pt x="2031" y="1602"/>
                  </a:cubicBezTo>
                  <a:cubicBezTo>
                    <a:pt x="1951" y="1664"/>
                    <a:pt x="1823" y="1591"/>
                    <a:pt x="1730" y="15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7E7D558A-ABF6-4D15-8105-5F0531D1EBA7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4004674" y="3661185"/>
              <a:ext cx="1192121" cy="1895620"/>
            </a:xfrm>
            <a:custGeom>
              <a:avLst/>
              <a:gdLst>
                <a:gd name="T0" fmla="*/ 1121 w 3566"/>
                <a:gd name="T1" fmla="*/ 352 h 5674"/>
                <a:gd name="T2" fmla="*/ 501 w 3566"/>
                <a:gd name="T3" fmla="*/ 525 h 5674"/>
                <a:gd name="T4" fmla="*/ 0 w 3566"/>
                <a:gd name="T5" fmla="*/ 617 h 5674"/>
                <a:gd name="T6" fmla="*/ 1625 w 3566"/>
                <a:gd name="T7" fmla="*/ 5648 h 5674"/>
                <a:gd name="T8" fmla="*/ 2264 w 3566"/>
                <a:gd name="T9" fmla="*/ 5674 h 5674"/>
                <a:gd name="T10" fmla="*/ 2864 w 3566"/>
                <a:gd name="T11" fmla="*/ 5186 h 5674"/>
                <a:gd name="T12" fmla="*/ 2289 w 3566"/>
                <a:gd name="T13" fmla="*/ 3618 h 5674"/>
                <a:gd name="T14" fmla="*/ 2828 w 3566"/>
                <a:gd name="T15" fmla="*/ 1267 h 5674"/>
                <a:gd name="T16" fmla="*/ 1121 w 3566"/>
                <a:gd name="T17" fmla="*/ 352 h 5674"/>
                <a:gd name="T18" fmla="*/ 1898 w 3566"/>
                <a:gd name="T19" fmla="*/ 2549 h 5674"/>
                <a:gd name="T20" fmla="*/ 1898 w 3566"/>
                <a:gd name="T21" fmla="*/ 2549 h 5674"/>
                <a:gd name="T22" fmla="*/ 1414 w 3566"/>
                <a:gd name="T23" fmla="*/ 1228 h 5674"/>
                <a:gd name="T24" fmla="*/ 1598 w 3566"/>
                <a:gd name="T25" fmla="*/ 1163 h 5674"/>
                <a:gd name="T26" fmla="*/ 1759 w 3566"/>
                <a:gd name="T27" fmla="*/ 1198 h 5674"/>
                <a:gd name="T28" fmla="*/ 2259 w 3566"/>
                <a:gd name="T29" fmla="*/ 2170 h 5674"/>
                <a:gd name="T30" fmla="*/ 2130 w 3566"/>
                <a:gd name="T31" fmla="*/ 2439 h 5674"/>
                <a:gd name="T32" fmla="*/ 1898 w 3566"/>
                <a:gd name="T33" fmla="*/ 2549 h 5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66" h="5674">
                  <a:moveTo>
                    <a:pt x="1121" y="352"/>
                  </a:moveTo>
                  <a:cubicBezTo>
                    <a:pt x="961" y="394"/>
                    <a:pt x="501" y="525"/>
                    <a:pt x="501" y="525"/>
                  </a:cubicBezTo>
                  <a:lnTo>
                    <a:pt x="0" y="617"/>
                  </a:lnTo>
                  <a:lnTo>
                    <a:pt x="1625" y="5648"/>
                  </a:lnTo>
                  <a:lnTo>
                    <a:pt x="2264" y="5674"/>
                  </a:lnTo>
                  <a:lnTo>
                    <a:pt x="2864" y="5186"/>
                  </a:lnTo>
                  <a:lnTo>
                    <a:pt x="2289" y="3618"/>
                  </a:lnTo>
                  <a:cubicBezTo>
                    <a:pt x="3028" y="3189"/>
                    <a:pt x="3566" y="2730"/>
                    <a:pt x="2828" y="1267"/>
                  </a:cubicBezTo>
                  <a:cubicBezTo>
                    <a:pt x="2188" y="0"/>
                    <a:pt x="1281" y="311"/>
                    <a:pt x="1121" y="352"/>
                  </a:cubicBezTo>
                  <a:close/>
                  <a:moveTo>
                    <a:pt x="1898" y="2549"/>
                  </a:moveTo>
                  <a:lnTo>
                    <a:pt x="1898" y="2549"/>
                  </a:lnTo>
                  <a:lnTo>
                    <a:pt x="1414" y="1228"/>
                  </a:lnTo>
                  <a:cubicBezTo>
                    <a:pt x="1414" y="1228"/>
                    <a:pt x="1515" y="1183"/>
                    <a:pt x="1598" y="1163"/>
                  </a:cubicBezTo>
                  <a:cubicBezTo>
                    <a:pt x="1645" y="1151"/>
                    <a:pt x="1692" y="1161"/>
                    <a:pt x="1759" y="1198"/>
                  </a:cubicBezTo>
                  <a:cubicBezTo>
                    <a:pt x="1943" y="1297"/>
                    <a:pt x="2235" y="1867"/>
                    <a:pt x="2259" y="2170"/>
                  </a:cubicBezTo>
                  <a:cubicBezTo>
                    <a:pt x="2271" y="2316"/>
                    <a:pt x="2216" y="2394"/>
                    <a:pt x="2130" y="2439"/>
                  </a:cubicBezTo>
                  <a:cubicBezTo>
                    <a:pt x="2024" y="2495"/>
                    <a:pt x="1898" y="2549"/>
                    <a:pt x="1898" y="25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0" name="Freeform 20">
            <a:extLst>
              <a:ext uri="{FF2B5EF4-FFF2-40B4-BE49-F238E27FC236}">
                <a16:creationId xmlns:a16="http://schemas.microsoft.com/office/drawing/2014/main" id="{BB79AB7D-EAE2-884C-9DA8-9AF966C8A9AC}"/>
              </a:ext>
            </a:extLst>
          </p:cNvPr>
          <p:cNvSpPr>
            <a:spLocks/>
          </p:cNvSpPr>
          <p:nvPr userDrawn="1"/>
        </p:nvSpPr>
        <p:spPr bwMode="black">
          <a:xfrm>
            <a:off x="343633" y="6184233"/>
            <a:ext cx="360906" cy="360906"/>
          </a:xfrm>
          <a:custGeom>
            <a:avLst/>
            <a:gdLst>
              <a:gd name="T0" fmla="*/ 937 w 1875"/>
              <a:gd name="T1" fmla="*/ 522 h 1874"/>
              <a:gd name="T2" fmla="*/ 416 w 1875"/>
              <a:gd name="T3" fmla="*/ 0 h 1874"/>
              <a:gd name="T4" fmla="*/ 0 w 1875"/>
              <a:gd name="T5" fmla="*/ 415 h 1874"/>
              <a:gd name="T6" fmla="*/ 522 w 1875"/>
              <a:gd name="T7" fmla="*/ 937 h 1874"/>
              <a:gd name="T8" fmla="*/ 0 w 1875"/>
              <a:gd name="T9" fmla="*/ 1459 h 1874"/>
              <a:gd name="T10" fmla="*/ 416 w 1875"/>
              <a:gd name="T11" fmla="*/ 1874 h 1874"/>
              <a:gd name="T12" fmla="*/ 937 w 1875"/>
              <a:gd name="T13" fmla="*/ 1352 h 1874"/>
              <a:gd name="T14" fmla="*/ 1459 w 1875"/>
              <a:gd name="T15" fmla="*/ 1874 h 1874"/>
              <a:gd name="T16" fmla="*/ 1875 w 1875"/>
              <a:gd name="T17" fmla="*/ 1459 h 1874"/>
              <a:gd name="T18" fmla="*/ 1353 w 1875"/>
              <a:gd name="T19" fmla="*/ 937 h 1874"/>
              <a:gd name="T20" fmla="*/ 1875 w 1875"/>
              <a:gd name="T21" fmla="*/ 415 h 1874"/>
              <a:gd name="T22" fmla="*/ 1459 w 1875"/>
              <a:gd name="T23" fmla="*/ 0 h 1874"/>
              <a:gd name="T24" fmla="*/ 937 w 1875"/>
              <a:gd name="T25" fmla="*/ 522 h 1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75" h="1874">
                <a:moveTo>
                  <a:pt x="937" y="522"/>
                </a:moveTo>
                <a:lnTo>
                  <a:pt x="416" y="0"/>
                </a:lnTo>
                <a:lnTo>
                  <a:pt x="0" y="415"/>
                </a:lnTo>
                <a:lnTo>
                  <a:pt x="522" y="937"/>
                </a:lnTo>
                <a:lnTo>
                  <a:pt x="0" y="1459"/>
                </a:lnTo>
                <a:lnTo>
                  <a:pt x="416" y="1874"/>
                </a:lnTo>
                <a:lnTo>
                  <a:pt x="937" y="1352"/>
                </a:lnTo>
                <a:lnTo>
                  <a:pt x="1459" y="1874"/>
                </a:lnTo>
                <a:lnTo>
                  <a:pt x="1875" y="1459"/>
                </a:lnTo>
                <a:lnTo>
                  <a:pt x="1353" y="937"/>
                </a:lnTo>
                <a:lnTo>
                  <a:pt x="1875" y="415"/>
                </a:lnTo>
                <a:lnTo>
                  <a:pt x="1459" y="0"/>
                </a:lnTo>
                <a:lnTo>
                  <a:pt x="937" y="5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881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060173" y="978599"/>
            <a:ext cx="10765545" cy="7659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60173" y="1694329"/>
            <a:ext cx="10765545" cy="44318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0603515" y="6422818"/>
            <a:ext cx="653719" cy="1610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00.00.2020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6578941" y="6422818"/>
            <a:ext cx="3995350" cy="1610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316000" y="6422888"/>
            <a:ext cx="517525" cy="1610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AB2DF2-BF4D-4F6E-8A6A-C7A73C01BA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337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05" r:id="rId2"/>
    <p:sldLayoutId id="2147483750" r:id="rId3"/>
    <p:sldLayoutId id="2147483751" r:id="rId4"/>
    <p:sldLayoutId id="2147483752" r:id="rId5"/>
    <p:sldLayoutId id="2147483700" r:id="rId6"/>
    <p:sldLayoutId id="2147483759" r:id="rId7"/>
    <p:sldLayoutId id="2147483760" r:id="rId8"/>
    <p:sldLayoutId id="2147483761" r:id="rId9"/>
    <p:sldLayoutId id="2147483706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34" r:id="rId17"/>
    <p:sldLayoutId id="2147483735" r:id="rId18"/>
    <p:sldLayoutId id="2147483736" r:id="rId19"/>
    <p:sldLayoutId id="2147483718" r:id="rId20"/>
    <p:sldLayoutId id="2147483719" r:id="rId21"/>
    <p:sldLayoutId id="2147483720" r:id="rId22"/>
    <p:sldLayoutId id="2147483721" r:id="rId23"/>
    <p:sldLayoutId id="2147483762" r:id="rId24"/>
    <p:sldLayoutId id="2147483723" r:id="rId25"/>
    <p:sldLayoutId id="2147483747" r:id="rId26"/>
    <p:sldLayoutId id="2147483748" r:id="rId27"/>
    <p:sldLayoutId id="2147483763" r:id="rId28"/>
    <p:sldLayoutId id="2147483764" r:id="rId29"/>
    <p:sldLayoutId id="2147483765" r:id="rId30"/>
    <p:sldLayoutId id="2147483766" r:id="rId31"/>
    <p:sldLayoutId id="2147483767" r:id="rId32"/>
    <p:sldLayoutId id="2147483768" r:id="rId33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00000"/>
        </a:lnSpc>
        <a:spcBef>
          <a:spcPts val="900"/>
        </a:spcBef>
        <a:buFontTx/>
        <a:buBlip>
          <a:blip r:embed="rId35"/>
        </a:buBlip>
        <a:defRPr sz="25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9875" algn="l" defTabSz="914400" rtl="0" eaLnBrk="1" latinLnBrk="0" hangingPunct="1">
        <a:lnSpc>
          <a:spcPct val="90000"/>
        </a:lnSpc>
        <a:spcBef>
          <a:spcPts val="600"/>
        </a:spcBef>
        <a:buSzPct val="90000"/>
        <a:buFontTx/>
        <a:buBlip>
          <a:blip r:embed="rId35"/>
        </a:buBlip>
        <a:defRPr sz="2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08038" indent="-269875" algn="l" defTabSz="914400" rtl="0" eaLnBrk="1" latinLnBrk="0" hangingPunct="1">
        <a:lnSpc>
          <a:spcPct val="90000"/>
        </a:lnSpc>
        <a:spcBef>
          <a:spcPts val="0"/>
        </a:spcBef>
        <a:buSzPct val="90000"/>
        <a:buFontTx/>
        <a:buBlip>
          <a:blip r:embed="rId35"/>
        </a:buBlip>
        <a:defRPr sz="22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9875" algn="l" defTabSz="914400" rtl="0" eaLnBrk="1" latinLnBrk="0" hangingPunct="1">
        <a:lnSpc>
          <a:spcPct val="90000"/>
        </a:lnSpc>
        <a:spcBef>
          <a:spcPts val="0"/>
        </a:spcBef>
        <a:buSzPct val="90000"/>
        <a:buFontTx/>
        <a:buBlip>
          <a:blip r:embed="rId35"/>
        </a:buBlip>
        <a:defRPr sz="2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08038" indent="-269875" algn="l" defTabSz="914400" rtl="0" eaLnBrk="1" latinLnBrk="0" hangingPunct="1">
        <a:lnSpc>
          <a:spcPct val="90000"/>
        </a:lnSpc>
        <a:spcBef>
          <a:spcPts val="0"/>
        </a:spcBef>
        <a:buSzPct val="90000"/>
        <a:buFontTx/>
        <a:buBlip>
          <a:blip r:embed="rId35"/>
        </a:buBlip>
        <a:defRPr sz="22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DA26B3-2B22-46CF-87E0-FFE33E5B52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Negotiation skills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12C7AC-1DA2-4524-9982-A5CF28734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2DF2-BF4D-4F6E-8A6A-C7A73C01BAAB}" type="slidenum">
              <a:rPr lang="fi-FI" smtClean="0"/>
              <a:pPr/>
              <a:t>1</a:t>
            </a:fld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7056E6-05BD-FE3E-135A-91BF79645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568" y="6022778"/>
            <a:ext cx="400110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869874-75F5-FE28-6B49-BF062A8AA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680" y="6022778"/>
            <a:ext cx="400110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6ED271-4E2B-2D15-CBE7-22246839BD0E}"/>
              </a:ext>
            </a:extLst>
          </p:cNvPr>
          <p:cNvSpPr txBox="1"/>
          <p:nvPr/>
        </p:nvSpPr>
        <p:spPr>
          <a:xfrm>
            <a:off x="2855406" y="6488668"/>
            <a:ext cx="6100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" b="1" i="0" u="none" strike="noStrike" dirty="0">
                <a:solidFill>
                  <a:srgbClr val="FFFFFF"/>
                </a:solidFill>
                <a:effectLst/>
                <a:latin typeface="Arial Black" panose="020B0604020202020204" pitchFamily="34" charset="0"/>
              </a:rPr>
              <a:t>Content is available under CC BY 4.0 unless otherwise stated</a:t>
            </a:r>
            <a:r>
              <a:rPr lang="en-GB" sz="900" b="0" i="0" dirty="0">
                <a:solidFill>
                  <a:srgbClr val="000000"/>
                </a:solidFill>
                <a:effectLst/>
                <a:latin typeface="Arial Black" panose="020B0604020202020204" pitchFamily="34" charset="0"/>
              </a:rPr>
              <a:t>​</a:t>
            </a:r>
            <a:br>
              <a:rPr lang="en-GB" sz="900" b="0" i="0" dirty="0">
                <a:solidFill>
                  <a:srgbClr val="000000"/>
                </a:solidFill>
                <a:effectLst/>
                <a:latin typeface="Arial Black" panose="020B0604020202020204" pitchFamily="34" charset="0"/>
              </a:rPr>
            </a:br>
            <a:r>
              <a:rPr lang="en-GB" sz="900" b="0" i="0" u="none" strike="noStrike" dirty="0">
                <a:solidFill>
                  <a:srgbClr val="FFFFFF"/>
                </a:solidFill>
                <a:effectLst/>
                <a:latin typeface="Arial Black" panose="020B0604020202020204" pitchFamily="34" charset="0"/>
              </a:rPr>
              <a:t>https://</a:t>
            </a:r>
            <a:r>
              <a:rPr lang="en-GB" sz="900" b="0" i="0" u="none" strike="noStrike" dirty="0" err="1">
                <a:solidFill>
                  <a:srgbClr val="FFFFFF"/>
                </a:solidFill>
                <a:effectLst/>
                <a:latin typeface="Arial Black" panose="020B0604020202020204" pitchFamily="34" charset="0"/>
              </a:rPr>
              <a:t>creativecommons.org</a:t>
            </a:r>
            <a:r>
              <a:rPr lang="en-GB" sz="900" b="0" i="0" u="none" strike="noStrike" dirty="0">
                <a:solidFill>
                  <a:srgbClr val="FFFFFF"/>
                </a:solidFill>
                <a:effectLst/>
                <a:latin typeface="Arial Black" panose="020B0604020202020204" pitchFamily="34" charset="0"/>
              </a:rPr>
              <a:t>/licenses/by/4.0/</a:t>
            </a:r>
            <a:r>
              <a:rPr lang="en-GB" sz="900" b="0" i="0" u="none" strike="noStrike" dirty="0" err="1">
                <a:solidFill>
                  <a:srgbClr val="FFFFFF"/>
                </a:solidFill>
                <a:effectLst/>
                <a:latin typeface="Arial Black" panose="020B0604020202020204" pitchFamily="34" charset="0"/>
              </a:rPr>
              <a:t>deed.fi</a:t>
            </a:r>
            <a:endParaRPr lang="en-FI" sz="900" dirty="0"/>
          </a:p>
        </p:txBody>
      </p:sp>
    </p:spTree>
    <p:extLst>
      <p:ext uri="{BB962C8B-B14F-4D97-AF65-F5344CB8AC3E}">
        <p14:creationId xmlns:p14="http://schemas.microsoft.com/office/powerpoint/2010/main" val="1805750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B70BC-BB4B-4CA6-9008-D0842D9E5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/>
              <a:t>Contractor's 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C7906-0BEE-43E8-ACFA-CFE058BF0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GB" sz="2400" dirty="0"/>
          </a:p>
          <a:p>
            <a:pPr marL="514350" indent="-514350">
              <a:buAutoNum type="arabicPeriod"/>
            </a:pPr>
            <a:r>
              <a:rPr lang="en-GB" sz="2400" dirty="0"/>
              <a:t>Has a binding contract been reached – how do I prove it?</a:t>
            </a:r>
          </a:p>
          <a:p>
            <a:pPr marL="514350" indent="-514350">
              <a:buAutoNum type="arabicPeriod"/>
            </a:pPr>
            <a:r>
              <a:rPr lang="en-GB" sz="2400" dirty="0"/>
              <a:t>Who are the parties to the contract?</a:t>
            </a:r>
          </a:p>
          <a:p>
            <a:pPr marL="514350" indent="-514350">
              <a:buAutoNum type="arabicPeriod"/>
            </a:pPr>
            <a:r>
              <a:rPr lang="en-GB" sz="2400" dirty="0"/>
              <a:t>What is the legal nature of the contract?</a:t>
            </a:r>
          </a:p>
          <a:p>
            <a:pPr marL="514350" indent="-514350">
              <a:buAutoNum type="arabicPeriod"/>
            </a:pPr>
            <a:r>
              <a:rPr lang="en-GB" sz="2400" dirty="0"/>
              <a:t>What is the legal nature of the agreed compensation?</a:t>
            </a:r>
          </a:p>
          <a:p>
            <a:pPr marL="514350" indent="-514350">
              <a:buAutoNum type="arabicPeriod"/>
            </a:pPr>
            <a:r>
              <a:rPr lang="en-GB" sz="2400" dirty="0"/>
              <a:t>Is there a clear agreement on the most important issues?</a:t>
            </a:r>
          </a:p>
          <a:p>
            <a:pPr marL="514350" indent="-514350">
              <a:buAutoNum type="arabicPeriod"/>
            </a:pPr>
            <a:r>
              <a:rPr lang="en-GB" sz="2400" dirty="0"/>
              <a:t>Where can I get help if there are problems?</a:t>
            </a:r>
          </a:p>
          <a:p>
            <a:pPr marL="268288" lvl="1" indent="0">
              <a:buNone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AE291-D293-4C07-AD35-FAC3FDD43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85206-BC74-4364-A746-71245B869321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8B00C78-323B-720B-0FFF-F8D27ABF6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931" y="5860940"/>
            <a:ext cx="416707" cy="41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60F62FF-A602-84C7-665D-6C95788EB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843" y="5854748"/>
            <a:ext cx="416313" cy="41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1CA2F6-E759-8250-4583-A90C2E6ED1A4}"/>
              </a:ext>
            </a:extLst>
          </p:cNvPr>
          <p:cNvSpPr txBox="1"/>
          <p:nvPr/>
        </p:nvSpPr>
        <p:spPr>
          <a:xfrm>
            <a:off x="3083313" y="6303342"/>
            <a:ext cx="55811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" b="1" i="0" u="none" strike="noStrike" dirty="0">
                <a:effectLst/>
                <a:latin typeface="Arial Black" panose="020B0604020202020204" pitchFamily="34" charset="0"/>
              </a:rPr>
              <a:t>Content is available under CC BY 4.0 unless otherwise stated</a:t>
            </a:r>
            <a:r>
              <a:rPr lang="en-GB" sz="900" b="0" i="0" dirty="0">
                <a:effectLst/>
                <a:latin typeface="Arial Black" panose="020B0604020202020204" pitchFamily="34" charset="0"/>
              </a:rPr>
              <a:t>​</a:t>
            </a:r>
            <a:br>
              <a:rPr lang="en-GB" sz="900" b="0" i="0" dirty="0">
                <a:effectLst/>
                <a:latin typeface="Arial Black" panose="020B0604020202020204" pitchFamily="34" charset="0"/>
              </a:rPr>
            </a:br>
            <a:r>
              <a:rPr lang="en-GB" sz="900" b="0" i="0" u="none" strike="noStrike" dirty="0">
                <a:effectLst/>
                <a:latin typeface="Arial Black" panose="020B0604020202020204" pitchFamily="34" charset="0"/>
              </a:rPr>
              <a:t>https://</a:t>
            </a:r>
            <a:r>
              <a:rPr lang="en-GB" sz="900" b="0" i="0" u="none" strike="noStrike" dirty="0" err="1">
                <a:effectLst/>
                <a:latin typeface="Arial Black" panose="020B0604020202020204" pitchFamily="34" charset="0"/>
              </a:rPr>
              <a:t>creativecommons.org</a:t>
            </a:r>
            <a:r>
              <a:rPr lang="en-GB" sz="900" b="0" i="0" u="none" strike="noStrike" dirty="0">
                <a:effectLst/>
                <a:latin typeface="Arial Black" panose="020B0604020202020204" pitchFamily="34" charset="0"/>
              </a:rPr>
              <a:t>/licenses/by/4.0/</a:t>
            </a:r>
            <a:r>
              <a:rPr lang="en-GB" sz="900" b="0" i="0" u="none" strike="noStrike" dirty="0" err="1">
                <a:effectLst/>
                <a:latin typeface="Arial Black" panose="020B0604020202020204" pitchFamily="34" charset="0"/>
              </a:rPr>
              <a:t>deed.fi</a:t>
            </a:r>
            <a:endParaRPr lang="en-FI" sz="900" dirty="0"/>
          </a:p>
        </p:txBody>
      </p:sp>
    </p:spTree>
    <p:extLst>
      <p:ext uri="{BB962C8B-B14F-4D97-AF65-F5344CB8AC3E}">
        <p14:creationId xmlns:p14="http://schemas.microsoft.com/office/powerpoint/2010/main" val="889811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ACFE1-B8B1-6864-E974-0DA0F83E3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>
            <a:extLst>
              <a:ext uri="{FF2B5EF4-FFF2-40B4-BE49-F238E27FC236}">
                <a16:creationId xmlns:a16="http://schemas.microsoft.com/office/drawing/2014/main" id="{0B908645-64BA-6CB8-1D57-5846763E004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83681" y="2588030"/>
            <a:ext cx="9024637" cy="13234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 Light"/>
              </a:rPr>
              <a:t>II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 Light"/>
              </a:rPr>
              <a:t>Good negotiating style</a:t>
            </a:r>
            <a:endParaRPr kumimoji="0" lang="en-ID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20B114C-D4F3-1A2E-AC1A-578F8C8DF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2DF2-BF4D-4F6E-8A6A-C7A73C01BAAB}" type="slidenum">
              <a:rPr lang="fi-FI" smtClean="0"/>
              <a:pPr/>
              <a:t>11</a:t>
            </a:fld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5A251F-865A-B9AC-A93A-D3ED3BE9D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568" y="6022778"/>
            <a:ext cx="400110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06BDA2-5F1E-6878-FFEA-13FD674ED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680" y="6022778"/>
            <a:ext cx="400110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819C7C-B447-F66C-950E-71A59D554BF2}"/>
              </a:ext>
            </a:extLst>
          </p:cNvPr>
          <p:cNvSpPr txBox="1"/>
          <p:nvPr/>
        </p:nvSpPr>
        <p:spPr>
          <a:xfrm>
            <a:off x="2855406" y="6466491"/>
            <a:ext cx="6100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+mn-cs"/>
              </a:rPr>
              <a:t>Content is available under CC BY 4.0 unless otherwise stated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+mn-cs"/>
              </a:rPr>
              <a:t>​</a:t>
            </a:r>
            <a:b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+mn-cs"/>
              </a:rPr>
            </a:b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+mn-cs"/>
              </a:rPr>
              <a:t>https://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+mn-cs"/>
              </a:rPr>
              <a:t>creativecommons.org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+mn-cs"/>
              </a:rPr>
              <a:t>/licenses/by/4.0/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+mn-cs"/>
              </a:rPr>
              <a:t>deed.fi</a:t>
            </a:r>
            <a:endParaRPr kumimoji="0" lang="en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995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B70BC-BB4B-4CA6-9008-D0842D9E5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negotiating?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C7906-0BEE-43E8-ACFA-CFE058BF0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process of reaching an agreement.</a:t>
            </a:r>
          </a:p>
          <a:p>
            <a:r>
              <a:rPr lang="en-GB" dirty="0"/>
              <a:t>Good negotiating skills help in everyday life. Every discussion is a possible negotiation. </a:t>
            </a:r>
          </a:p>
          <a:p>
            <a:endParaRPr lang="en-GB" dirty="0"/>
          </a:p>
          <a:p>
            <a:r>
              <a:rPr lang="en-GB" dirty="0"/>
              <a:t>Negotiating power:</a:t>
            </a:r>
          </a:p>
          <a:p>
            <a:pPr lvl="1"/>
            <a:r>
              <a:rPr lang="en-GB" dirty="0"/>
              <a:t>Constructive negotiating style.</a:t>
            </a:r>
          </a:p>
          <a:p>
            <a:pPr lvl="1"/>
            <a:r>
              <a:rPr lang="en-GB" dirty="0"/>
              <a:t>Conscious behaviour.</a:t>
            </a:r>
          </a:p>
          <a:p>
            <a:pPr lvl="1"/>
            <a:r>
              <a:rPr lang="en-GB" dirty="0"/>
              <a:t>Creative use of negotiation tips.</a:t>
            </a:r>
          </a:p>
          <a:p>
            <a:pPr lvl="1"/>
            <a:r>
              <a:rPr lang="en-GB" dirty="0"/>
              <a:t>Money and title do not guarantee good negotiating skills.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AE291-D293-4C07-AD35-FAC3FDD43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85206-BC74-4364-A746-71245B869321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8B00C78-323B-720B-0FFF-F8D27ABF6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931" y="5860940"/>
            <a:ext cx="416707" cy="41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60F62FF-A602-84C7-665D-6C95788EB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843" y="5854748"/>
            <a:ext cx="416313" cy="41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1CA2F6-E759-8250-4583-A90C2E6ED1A4}"/>
              </a:ext>
            </a:extLst>
          </p:cNvPr>
          <p:cNvSpPr txBox="1"/>
          <p:nvPr/>
        </p:nvSpPr>
        <p:spPr>
          <a:xfrm>
            <a:off x="3083313" y="6303342"/>
            <a:ext cx="55811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" b="1" i="0" u="none" strike="noStrike" dirty="0">
                <a:effectLst/>
                <a:latin typeface="Arial Black" panose="020B0604020202020204" pitchFamily="34" charset="0"/>
              </a:rPr>
              <a:t>Content is available under CC BY 4.0 unless otherwise stated</a:t>
            </a:r>
            <a:r>
              <a:rPr lang="en-GB" sz="900" b="0" i="0" dirty="0">
                <a:effectLst/>
                <a:latin typeface="Arial Black" panose="020B0604020202020204" pitchFamily="34" charset="0"/>
              </a:rPr>
              <a:t>​</a:t>
            </a:r>
            <a:br>
              <a:rPr lang="en-GB" sz="900" b="0" i="0" dirty="0">
                <a:effectLst/>
                <a:latin typeface="Arial Black" panose="020B0604020202020204" pitchFamily="34" charset="0"/>
              </a:rPr>
            </a:br>
            <a:r>
              <a:rPr lang="en-GB" sz="900" b="0" i="0" u="none" strike="noStrike" dirty="0">
                <a:effectLst/>
                <a:latin typeface="Arial Black" panose="020B0604020202020204" pitchFamily="34" charset="0"/>
              </a:rPr>
              <a:t>https://</a:t>
            </a:r>
            <a:r>
              <a:rPr lang="en-GB" sz="900" b="0" i="0" u="none" strike="noStrike" dirty="0" err="1">
                <a:effectLst/>
                <a:latin typeface="Arial Black" panose="020B0604020202020204" pitchFamily="34" charset="0"/>
              </a:rPr>
              <a:t>creativecommons.org</a:t>
            </a:r>
            <a:r>
              <a:rPr lang="en-GB" sz="900" b="0" i="0" u="none" strike="noStrike" dirty="0">
                <a:effectLst/>
                <a:latin typeface="Arial Black" panose="020B0604020202020204" pitchFamily="34" charset="0"/>
              </a:rPr>
              <a:t>/licenses/by/4.0/</a:t>
            </a:r>
            <a:r>
              <a:rPr lang="en-GB" sz="900" b="0" i="0" u="none" strike="noStrike" dirty="0" err="1">
                <a:effectLst/>
                <a:latin typeface="Arial Black" panose="020B0604020202020204" pitchFamily="34" charset="0"/>
              </a:rPr>
              <a:t>deed.fi</a:t>
            </a:r>
            <a:endParaRPr lang="en-FI" sz="900" dirty="0"/>
          </a:p>
        </p:txBody>
      </p:sp>
    </p:spTree>
    <p:extLst>
      <p:ext uri="{BB962C8B-B14F-4D97-AF65-F5344CB8AC3E}">
        <p14:creationId xmlns:p14="http://schemas.microsoft.com/office/powerpoint/2010/main" val="1191144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B70BC-BB4B-4CA6-9008-D0842D9E5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 negotiating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C7906-0BEE-43E8-ACFA-CFE058BF0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“Positioned warfare”</a:t>
            </a:r>
          </a:p>
          <a:p>
            <a:pPr lvl="1"/>
            <a:r>
              <a:rPr lang="en-GB" dirty="0"/>
              <a:t>Aim: winning.</a:t>
            </a:r>
          </a:p>
          <a:p>
            <a:pPr lvl="1"/>
            <a:r>
              <a:rPr lang="en-GB" dirty="0"/>
              <a:t>All means allowed.</a:t>
            </a:r>
          </a:p>
          <a:p>
            <a:pPr lvl="1"/>
            <a:r>
              <a:rPr lang="en-GB" dirty="0"/>
              <a:t>Reputation as “difficult person”.</a:t>
            </a:r>
          </a:p>
          <a:p>
            <a:endParaRPr lang="en-GB" dirty="0"/>
          </a:p>
          <a:p>
            <a:r>
              <a:rPr lang="en-GB" dirty="0"/>
              <a:t>Conversational style</a:t>
            </a:r>
          </a:p>
          <a:p>
            <a:pPr lvl="1"/>
            <a:r>
              <a:rPr lang="en-GB" dirty="0"/>
              <a:t>Aim: to grow the cake before slicing it, win-win.</a:t>
            </a:r>
          </a:p>
          <a:p>
            <a:pPr lvl="1"/>
            <a:r>
              <a:rPr lang="en-GB" dirty="0"/>
              <a:t>Focus: good interaction.</a:t>
            </a:r>
          </a:p>
          <a:p>
            <a:pPr lvl="1"/>
            <a:r>
              <a:rPr lang="en-GB" dirty="0"/>
              <a:t>Easy to talk even about difficult subjects.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AE291-D293-4C07-AD35-FAC3FDD43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85206-BC74-4364-A746-71245B869321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CA2F6-E759-8250-4583-A90C2E6ED1A4}"/>
              </a:ext>
            </a:extLst>
          </p:cNvPr>
          <p:cNvSpPr txBox="1"/>
          <p:nvPr/>
        </p:nvSpPr>
        <p:spPr>
          <a:xfrm>
            <a:off x="3083313" y="6303342"/>
            <a:ext cx="55811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" b="1" i="0" u="none" strike="noStrike" dirty="0">
                <a:effectLst/>
                <a:latin typeface="Arial Black" panose="020B0604020202020204" pitchFamily="34" charset="0"/>
              </a:rPr>
              <a:t>Content is available under CC BY 4.0 unless otherwise stated</a:t>
            </a:r>
            <a:r>
              <a:rPr lang="en-GB" sz="900" b="0" i="0" dirty="0">
                <a:effectLst/>
                <a:latin typeface="Arial Black" panose="020B0604020202020204" pitchFamily="34" charset="0"/>
              </a:rPr>
              <a:t>​</a:t>
            </a:r>
            <a:br>
              <a:rPr lang="en-GB" sz="900" b="0" i="0" dirty="0">
                <a:effectLst/>
                <a:latin typeface="Arial Black" panose="020B0604020202020204" pitchFamily="34" charset="0"/>
              </a:rPr>
            </a:br>
            <a:r>
              <a:rPr lang="en-GB" sz="900" b="0" i="0" u="none" strike="noStrike" dirty="0">
                <a:effectLst/>
                <a:latin typeface="Arial Black" panose="020B0604020202020204" pitchFamily="34" charset="0"/>
              </a:rPr>
              <a:t>https://</a:t>
            </a:r>
            <a:r>
              <a:rPr lang="en-GB" sz="900" b="0" i="0" u="none" strike="noStrike" dirty="0" err="1">
                <a:effectLst/>
                <a:latin typeface="Arial Black" panose="020B0604020202020204" pitchFamily="34" charset="0"/>
              </a:rPr>
              <a:t>creativecommons.org</a:t>
            </a:r>
            <a:r>
              <a:rPr lang="en-GB" sz="900" b="0" i="0" u="none" strike="noStrike" dirty="0">
                <a:effectLst/>
                <a:latin typeface="Arial Black" panose="020B0604020202020204" pitchFamily="34" charset="0"/>
              </a:rPr>
              <a:t>/licenses/by/4.0/</a:t>
            </a:r>
            <a:r>
              <a:rPr lang="en-GB" sz="900" b="0" i="0" u="none" strike="noStrike" dirty="0" err="1">
                <a:effectLst/>
                <a:latin typeface="Arial Black" panose="020B0604020202020204" pitchFamily="34" charset="0"/>
              </a:rPr>
              <a:t>deed.fi</a:t>
            </a:r>
            <a:endParaRPr lang="en-FI" sz="9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8B00C78-323B-720B-0FFF-F8D27ABF6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931" y="5860940"/>
            <a:ext cx="416707" cy="41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60F62FF-A602-84C7-665D-6C95788EB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843" y="5854748"/>
            <a:ext cx="416313" cy="41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878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7F98B-82AF-A00C-D5A0-EC764C8F6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E2CBE-0075-1CE2-1131-16BCCCBB2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Good interaction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470AA-227E-08D8-19A3-97ADD4475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MATTER + RELATIONSHIP</a:t>
            </a:r>
          </a:p>
          <a:p>
            <a:endParaRPr lang="en-GB" dirty="0"/>
          </a:p>
          <a:p>
            <a:r>
              <a:rPr lang="en-GB" dirty="0"/>
              <a:t>Taking care of the matter.</a:t>
            </a:r>
          </a:p>
          <a:p>
            <a:r>
              <a:rPr lang="en-GB" dirty="0" err="1"/>
              <a:t>Strenghtening</a:t>
            </a:r>
            <a:r>
              <a:rPr lang="en-GB" dirty="0"/>
              <a:t> the relationship.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E9099-334F-54C9-596E-904281721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85206-BC74-4364-A746-71245B869321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585963-F5CF-251E-D4C9-177D2E26E0A1}"/>
              </a:ext>
            </a:extLst>
          </p:cNvPr>
          <p:cNvSpPr txBox="1"/>
          <p:nvPr/>
        </p:nvSpPr>
        <p:spPr>
          <a:xfrm>
            <a:off x="3083313" y="6303342"/>
            <a:ext cx="55811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" b="1" i="0" u="none" strike="noStrike" dirty="0">
                <a:effectLst/>
                <a:latin typeface="Arial Black" panose="020B0604020202020204" pitchFamily="34" charset="0"/>
              </a:rPr>
              <a:t>Content is available under CC BY 4.0 unless otherwise stated</a:t>
            </a:r>
            <a:r>
              <a:rPr lang="en-GB" sz="900" b="0" i="0" dirty="0">
                <a:effectLst/>
                <a:latin typeface="Arial Black" panose="020B0604020202020204" pitchFamily="34" charset="0"/>
              </a:rPr>
              <a:t>​</a:t>
            </a:r>
            <a:br>
              <a:rPr lang="en-GB" sz="900" b="0" i="0" dirty="0">
                <a:effectLst/>
                <a:latin typeface="Arial Black" panose="020B0604020202020204" pitchFamily="34" charset="0"/>
              </a:rPr>
            </a:br>
            <a:r>
              <a:rPr lang="en-GB" sz="900" b="0" i="0" u="none" strike="noStrike" dirty="0">
                <a:effectLst/>
                <a:latin typeface="Arial Black" panose="020B0604020202020204" pitchFamily="34" charset="0"/>
              </a:rPr>
              <a:t>https://</a:t>
            </a:r>
            <a:r>
              <a:rPr lang="en-GB" sz="900" b="0" i="0" u="none" strike="noStrike" dirty="0" err="1">
                <a:effectLst/>
                <a:latin typeface="Arial Black" panose="020B0604020202020204" pitchFamily="34" charset="0"/>
              </a:rPr>
              <a:t>creativecommons.org</a:t>
            </a:r>
            <a:r>
              <a:rPr lang="en-GB" sz="900" b="0" i="0" u="none" strike="noStrike" dirty="0">
                <a:effectLst/>
                <a:latin typeface="Arial Black" panose="020B0604020202020204" pitchFamily="34" charset="0"/>
              </a:rPr>
              <a:t>/licenses/by/4.0/</a:t>
            </a:r>
            <a:r>
              <a:rPr lang="en-GB" sz="900" b="0" i="0" u="none" strike="noStrike" dirty="0" err="1">
                <a:effectLst/>
                <a:latin typeface="Arial Black" panose="020B0604020202020204" pitchFamily="34" charset="0"/>
              </a:rPr>
              <a:t>deed.fi</a:t>
            </a:r>
            <a:endParaRPr lang="en-FI" sz="9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C19E824-24DB-707F-B8AE-D4D30B7EF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931" y="5860940"/>
            <a:ext cx="416707" cy="41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16C0612-E4BC-1CC5-6D7C-96D289CDB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843" y="5854748"/>
            <a:ext cx="416313" cy="41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466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B70BC-BB4B-4CA6-9008-D0842D9E5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Analysing your typical behaviour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C7906-0BEE-43E8-ACFA-CFE058BF0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sz="2400" dirty="0"/>
              <a:t>Are you topic-oriented or human-centred in negotiations? Do you want to dominate or enjoy being on the background?</a:t>
            </a:r>
          </a:p>
          <a:p>
            <a:r>
              <a:rPr lang="en-GB" sz="2400" dirty="0"/>
              <a:t>Knowing your typical negotiating style helps.</a:t>
            </a:r>
          </a:p>
          <a:p>
            <a:r>
              <a:rPr lang="en-GB" sz="2400" dirty="0"/>
              <a:t>We act differently in different situations. </a:t>
            </a:r>
            <a:endParaRPr lang="fi-FI" sz="2400" dirty="0"/>
          </a:p>
          <a:p>
            <a:r>
              <a:rPr lang="en-GB" sz="2400" dirty="0"/>
              <a:t>No style is better or worse than the other.</a:t>
            </a:r>
            <a:endParaRPr lang="fi-FI" sz="2400" dirty="0"/>
          </a:p>
          <a:p>
            <a:r>
              <a:rPr lang="en-GB" sz="2400" dirty="0"/>
              <a:t>Go to the negotiation as yourself, be flexible.</a:t>
            </a:r>
          </a:p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AE291-D293-4C07-AD35-FAC3FDD43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85206-BC74-4364-A746-71245B869321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CA2F6-E759-8250-4583-A90C2E6ED1A4}"/>
              </a:ext>
            </a:extLst>
          </p:cNvPr>
          <p:cNvSpPr txBox="1"/>
          <p:nvPr/>
        </p:nvSpPr>
        <p:spPr>
          <a:xfrm>
            <a:off x="3083313" y="6303342"/>
            <a:ext cx="55811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" b="1" i="0" u="none" strike="noStrike" dirty="0">
                <a:effectLst/>
                <a:latin typeface="Arial Black" panose="020B0604020202020204" pitchFamily="34" charset="0"/>
              </a:rPr>
              <a:t>Content is available under CC BY 4.0 unless otherwise stated</a:t>
            </a:r>
            <a:r>
              <a:rPr lang="en-GB" sz="900" b="0" i="0" dirty="0">
                <a:effectLst/>
                <a:latin typeface="Arial Black" panose="020B0604020202020204" pitchFamily="34" charset="0"/>
              </a:rPr>
              <a:t>​</a:t>
            </a:r>
            <a:br>
              <a:rPr lang="en-GB" sz="900" b="0" i="0" dirty="0">
                <a:effectLst/>
                <a:latin typeface="Arial Black" panose="020B0604020202020204" pitchFamily="34" charset="0"/>
              </a:rPr>
            </a:br>
            <a:r>
              <a:rPr lang="en-GB" sz="900" b="0" i="0" u="none" strike="noStrike" dirty="0">
                <a:effectLst/>
                <a:latin typeface="Arial Black" panose="020B0604020202020204" pitchFamily="34" charset="0"/>
              </a:rPr>
              <a:t>https://</a:t>
            </a:r>
            <a:r>
              <a:rPr lang="en-GB" sz="900" b="0" i="0" u="none" strike="noStrike" dirty="0" err="1">
                <a:effectLst/>
                <a:latin typeface="Arial Black" panose="020B0604020202020204" pitchFamily="34" charset="0"/>
              </a:rPr>
              <a:t>creativecommons.org</a:t>
            </a:r>
            <a:r>
              <a:rPr lang="en-GB" sz="900" b="0" i="0" u="none" strike="noStrike" dirty="0">
                <a:effectLst/>
                <a:latin typeface="Arial Black" panose="020B0604020202020204" pitchFamily="34" charset="0"/>
              </a:rPr>
              <a:t>/licenses/by/4.0/</a:t>
            </a:r>
            <a:r>
              <a:rPr lang="en-GB" sz="900" b="0" i="0" u="none" strike="noStrike" dirty="0" err="1">
                <a:effectLst/>
                <a:latin typeface="Arial Black" panose="020B0604020202020204" pitchFamily="34" charset="0"/>
              </a:rPr>
              <a:t>deed.fi</a:t>
            </a:r>
            <a:endParaRPr lang="en-FI" sz="9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8B00C78-323B-720B-0FFF-F8D27ABF6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931" y="5860940"/>
            <a:ext cx="416707" cy="41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60F62FF-A602-84C7-665D-6C95788EB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843" y="5854748"/>
            <a:ext cx="416313" cy="41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57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2448D-4CFE-43C5-07C2-F2E807AF7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>
            <a:extLst>
              <a:ext uri="{FF2B5EF4-FFF2-40B4-BE49-F238E27FC236}">
                <a16:creationId xmlns:a16="http://schemas.microsoft.com/office/drawing/2014/main" id="{D91A3517-9AF4-F437-9870-4C25C65913F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83681" y="2588030"/>
            <a:ext cx="9024637" cy="13234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 Light"/>
              </a:rPr>
              <a:t>III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 Light"/>
              </a:rPr>
              <a:t>Preparing for negotiations</a:t>
            </a:r>
            <a:endParaRPr kumimoji="0" lang="en-ID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A4FE4A1-F3A8-C7E7-3065-28FACB49F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2DF2-BF4D-4F6E-8A6A-C7A73C01BAAB}" type="slidenum">
              <a:rPr lang="fi-FI" smtClean="0"/>
              <a:pPr/>
              <a:t>16</a:t>
            </a:fld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E9437B-B490-BD5B-E842-B4244A6FB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568" y="6022778"/>
            <a:ext cx="400110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9FD995-32B1-7B66-83D1-1A1D5B2B2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680" y="6022778"/>
            <a:ext cx="400110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D7AB86-E515-053A-2A6F-3BD6715D1782}"/>
              </a:ext>
            </a:extLst>
          </p:cNvPr>
          <p:cNvSpPr txBox="1"/>
          <p:nvPr/>
        </p:nvSpPr>
        <p:spPr>
          <a:xfrm>
            <a:off x="2855406" y="6466491"/>
            <a:ext cx="6100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+mn-cs"/>
              </a:rPr>
              <a:t>Content is available under CC BY 4.0 unless otherwise stated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+mn-cs"/>
              </a:rPr>
              <a:t>​</a:t>
            </a:r>
            <a:b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+mn-cs"/>
              </a:rPr>
            </a:b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+mn-cs"/>
              </a:rPr>
              <a:t>https://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+mn-cs"/>
              </a:rPr>
              <a:t>creativecommons.org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+mn-cs"/>
              </a:rPr>
              <a:t>/licenses/by/4.0/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+mn-cs"/>
              </a:rPr>
              <a:t>deed.fi</a:t>
            </a:r>
            <a:endParaRPr kumimoji="0" lang="en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411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4">
            <a:extLst>
              <a:ext uri="{FF2B5EF4-FFF2-40B4-BE49-F238E27FC236}">
                <a16:creationId xmlns:a16="http://schemas.microsoft.com/office/drawing/2014/main" id="{F45A2BEF-C442-4681-B19C-ABF80EB79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Structure</a:t>
            </a:r>
            <a:r>
              <a:rPr lang="fi-FI" dirty="0"/>
              <a:t> of </a:t>
            </a:r>
            <a:r>
              <a:rPr lang="fi-FI" dirty="0" err="1"/>
              <a:t>negotiations</a:t>
            </a:r>
            <a:endParaRPr lang="en-GB" dirty="0"/>
          </a:p>
        </p:txBody>
      </p:sp>
      <p:sp>
        <p:nvSpPr>
          <p:cNvPr id="35" name="Arrow: Pentagon 5">
            <a:extLst>
              <a:ext uri="{FF2B5EF4-FFF2-40B4-BE49-F238E27FC236}">
                <a16:creationId xmlns:a16="http://schemas.microsoft.com/office/drawing/2014/main" id="{0D64F9BD-9425-44E8-A52C-C63F6A3F759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425062" y="2807253"/>
            <a:ext cx="2421117" cy="522000"/>
          </a:xfrm>
          <a:prstGeom prst="homePlat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2800" dirty="0">
                <a:latin typeface="+mj-lt"/>
                <a:cs typeface="Arial" panose="020B0604020202020204" pitchFamily="34" charset="0"/>
              </a:rPr>
              <a:t>1</a:t>
            </a:r>
            <a:r>
              <a:rPr lang="fi-FI" dirty="0">
                <a:latin typeface="+mj-lt"/>
                <a:cs typeface="Arial" panose="020B0604020202020204" pitchFamily="34" charset="0"/>
              </a:rPr>
              <a:t> </a:t>
            </a:r>
            <a:r>
              <a:rPr lang="fi-FI" sz="1600" dirty="0" err="1">
                <a:latin typeface="+mj-lt"/>
                <a:cs typeface="Arial" panose="020B0604020202020204" pitchFamily="34" charset="0"/>
              </a:rPr>
              <a:t>Preparation</a:t>
            </a:r>
            <a:endParaRPr lang="en-GB" sz="16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4" name="Arrow: Pentagon 5">
            <a:extLst>
              <a:ext uri="{FF2B5EF4-FFF2-40B4-BE49-F238E27FC236}">
                <a16:creationId xmlns:a16="http://schemas.microsoft.com/office/drawing/2014/main" id="{AC85956A-C4B4-4630-83B5-129800B0961B}"/>
              </a:ext>
            </a:extLst>
          </p:cNvPr>
          <p:cNvSpPr/>
          <p:nvPr/>
        </p:nvSpPr>
        <p:spPr>
          <a:xfrm>
            <a:off x="3590361" y="2807253"/>
            <a:ext cx="2577677" cy="522000"/>
          </a:xfrm>
          <a:prstGeom prst="homePlate">
            <a:avLst/>
          </a:prstGeom>
          <a:solidFill>
            <a:srgbClr val="65C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fi-FI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fi-FI" sz="16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Negotiating</a:t>
            </a:r>
            <a:endParaRPr lang="en-GB" sz="16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3" name="Arrow: Pentagon 5">
            <a:extLst>
              <a:ext uri="{FF2B5EF4-FFF2-40B4-BE49-F238E27FC236}">
                <a16:creationId xmlns:a16="http://schemas.microsoft.com/office/drawing/2014/main" id="{11DE7E73-B401-4C87-96A6-A6F14A31BC93}"/>
              </a:ext>
            </a:extLst>
          </p:cNvPr>
          <p:cNvSpPr/>
          <p:nvPr/>
        </p:nvSpPr>
        <p:spPr>
          <a:xfrm>
            <a:off x="5907740" y="2807253"/>
            <a:ext cx="2577677" cy="522000"/>
          </a:xfrm>
          <a:prstGeom prst="homePlat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2800" dirty="0">
                <a:latin typeface="+mj-lt"/>
                <a:cs typeface="Arial" panose="020B0604020202020204" pitchFamily="34" charset="0"/>
              </a:rPr>
              <a:t>3</a:t>
            </a:r>
            <a:r>
              <a:rPr lang="fi-FI" dirty="0">
                <a:latin typeface="+mj-lt"/>
                <a:cs typeface="Arial" panose="020B0604020202020204" pitchFamily="34" charset="0"/>
              </a:rPr>
              <a:t> </a:t>
            </a:r>
            <a:r>
              <a:rPr lang="fi-FI" sz="1600" dirty="0" err="1">
                <a:latin typeface="+mj-lt"/>
                <a:cs typeface="Arial" panose="020B0604020202020204" pitchFamily="34" charset="0"/>
              </a:rPr>
              <a:t>Aftercare</a:t>
            </a:r>
            <a:endParaRPr lang="en-GB" sz="16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4123A5-FFA4-4EA5-BA60-557541A75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2DF2-BF4D-4F6E-8A6A-C7A73C01BAAB}" type="slidenum">
              <a:rPr lang="fi-FI" smtClean="0"/>
              <a:pPr/>
              <a:t>17</a:t>
            </a:fld>
            <a:endParaRPr lang="fi-FI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F32CA95-13B5-B0D6-808D-232BC5FC6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513" y="5890515"/>
            <a:ext cx="416707" cy="41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F574744F-DA13-1954-4276-764E6389A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604" y="5879401"/>
            <a:ext cx="416313" cy="41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D7B8D4-6127-6383-EEB4-667CFFA89DAA}"/>
              </a:ext>
            </a:extLst>
          </p:cNvPr>
          <p:cNvSpPr txBox="1"/>
          <p:nvPr/>
        </p:nvSpPr>
        <p:spPr>
          <a:xfrm>
            <a:off x="2837985" y="6318731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" b="1" i="0" u="none" strike="noStrike" dirty="0">
                <a:effectLst/>
                <a:latin typeface="Arial Black" panose="020B0604020202020204" pitchFamily="34" charset="0"/>
              </a:rPr>
              <a:t>Content is available under CC BY 4.0 unless otherwise stated</a:t>
            </a:r>
            <a:r>
              <a:rPr lang="en-GB" sz="900" b="0" i="0" dirty="0">
                <a:effectLst/>
                <a:latin typeface="Arial Black" panose="020B0604020202020204" pitchFamily="34" charset="0"/>
              </a:rPr>
              <a:t>​</a:t>
            </a:r>
            <a:br>
              <a:rPr lang="en-GB" sz="900" b="0" i="0" dirty="0">
                <a:effectLst/>
                <a:latin typeface="Arial Black" panose="020B0604020202020204" pitchFamily="34" charset="0"/>
              </a:rPr>
            </a:br>
            <a:r>
              <a:rPr lang="en-GB" sz="900" b="0" i="0" u="none" strike="noStrike" dirty="0">
                <a:effectLst/>
                <a:latin typeface="Arial Black" panose="020B0604020202020204" pitchFamily="34" charset="0"/>
              </a:rPr>
              <a:t>https://</a:t>
            </a:r>
            <a:r>
              <a:rPr lang="en-GB" sz="900" b="0" i="0" u="none" strike="noStrike" dirty="0" err="1">
                <a:effectLst/>
                <a:latin typeface="Arial Black" panose="020B0604020202020204" pitchFamily="34" charset="0"/>
              </a:rPr>
              <a:t>creativecommons.org</a:t>
            </a:r>
            <a:r>
              <a:rPr lang="en-GB" sz="900" b="0" i="0" u="none" strike="noStrike" dirty="0">
                <a:effectLst/>
                <a:latin typeface="Arial Black" panose="020B0604020202020204" pitchFamily="34" charset="0"/>
              </a:rPr>
              <a:t>/licenses/by/4.0/</a:t>
            </a:r>
            <a:r>
              <a:rPr lang="en-GB" sz="900" b="0" i="0" u="none" strike="noStrike" dirty="0" err="1">
                <a:effectLst/>
                <a:latin typeface="Arial Black" panose="020B0604020202020204" pitchFamily="34" charset="0"/>
              </a:rPr>
              <a:t>deed.fi</a:t>
            </a:r>
            <a:endParaRPr lang="en-FI" sz="900" dirty="0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E7F6D892-C0D1-0A1E-CB96-9E1700EAE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90361" y="2807253"/>
            <a:ext cx="2577677" cy="522000"/>
          </a:xfrm>
          <a:prstGeom prst="homePlate">
            <a:avLst/>
          </a:prstGeom>
          <a:solidFill>
            <a:srgbClr val="65C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fi-FI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fi-FI" sz="16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Negotiating</a:t>
            </a:r>
            <a:endParaRPr lang="en-GB" sz="16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Arrow: Pentagon 5">
            <a:extLst>
              <a:ext uri="{FF2B5EF4-FFF2-40B4-BE49-F238E27FC236}">
                <a16:creationId xmlns:a16="http://schemas.microsoft.com/office/drawing/2014/main" id="{721C2B3F-5AB7-639F-14B7-C36065AF5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31143" y="2807253"/>
            <a:ext cx="2421117" cy="522000"/>
          </a:xfrm>
          <a:prstGeom prst="homePlat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2800" dirty="0">
                <a:latin typeface="+mj-lt"/>
                <a:cs typeface="Arial" panose="020B0604020202020204" pitchFamily="34" charset="0"/>
              </a:rPr>
              <a:t>1</a:t>
            </a:r>
            <a:r>
              <a:rPr lang="fi-FI" dirty="0">
                <a:latin typeface="+mj-lt"/>
                <a:cs typeface="Arial" panose="020B0604020202020204" pitchFamily="34" charset="0"/>
              </a:rPr>
              <a:t> </a:t>
            </a:r>
            <a:r>
              <a:rPr lang="fi-FI" sz="1600" dirty="0" err="1">
                <a:latin typeface="+mj-lt"/>
                <a:cs typeface="Arial" panose="020B0604020202020204" pitchFamily="34" charset="0"/>
              </a:rPr>
              <a:t>Preparation</a:t>
            </a:r>
            <a:endParaRPr lang="en-GB" sz="16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789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6B87C-9C62-CE87-4C77-5D74A8088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4F5E7-F1F1-61C5-E188-C197957C9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Know what you’re talking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A61D8-2F96-883D-7A94-FF182035F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sz="2400" dirty="0"/>
              <a:t>What is being negotiated?</a:t>
            </a:r>
          </a:p>
          <a:p>
            <a:r>
              <a:rPr lang="en-GB" sz="2400" dirty="0"/>
              <a:t>Who is the contracting partner?</a:t>
            </a:r>
          </a:p>
          <a:p>
            <a:r>
              <a:rPr lang="en-GB" sz="2400" dirty="0"/>
              <a:t>Be prepared to get a proof of the contract.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0BEA4-B1C8-5799-DFE3-DADA463E9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85206-BC74-4364-A746-71245B869321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939949-352C-3BDA-B4A0-5A8C62AA6D30}"/>
              </a:ext>
            </a:extLst>
          </p:cNvPr>
          <p:cNvSpPr txBox="1"/>
          <p:nvPr/>
        </p:nvSpPr>
        <p:spPr>
          <a:xfrm>
            <a:off x="3083313" y="6303342"/>
            <a:ext cx="55811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" b="1" i="0" u="none" strike="noStrike" dirty="0">
                <a:effectLst/>
                <a:latin typeface="Arial Black" panose="020B0604020202020204" pitchFamily="34" charset="0"/>
              </a:rPr>
              <a:t>Content is available under CC BY 4.0 unless otherwise stated</a:t>
            </a:r>
            <a:r>
              <a:rPr lang="en-GB" sz="900" b="0" i="0" dirty="0">
                <a:effectLst/>
                <a:latin typeface="Arial Black" panose="020B0604020202020204" pitchFamily="34" charset="0"/>
              </a:rPr>
              <a:t>​</a:t>
            </a:r>
            <a:br>
              <a:rPr lang="en-GB" sz="900" b="0" i="0" dirty="0">
                <a:effectLst/>
                <a:latin typeface="Arial Black" panose="020B0604020202020204" pitchFamily="34" charset="0"/>
              </a:rPr>
            </a:br>
            <a:r>
              <a:rPr lang="en-GB" sz="900" b="0" i="0" u="none" strike="noStrike" dirty="0">
                <a:effectLst/>
                <a:latin typeface="Arial Black" panose="020B0604020202020204" pitchFamily="34" charset="0"/>
              </a:rPr>
              <a:t>https://</a:t>
            </a:r>
            <a:r>
              <a:rPr lang="en-GB" sz="900" b="0" i="0" u="none" strike="noStrike" dirty="0" err="1">
                <a:effectLst/>
                <a:latin typeface="Arial Black" panose="020B0604020202020204" pitchFamily="34" charset="0"/>
              </a:rPr>
              <a:t>creativecommons.org</a:t>
            </a:r>
            <a:r>
              <a:rPr lang="en-GB" sz="900" b="0" i="0" u="none" strike="noStrike" dirty="0">
                <a:effectLst/>
                <a:latin typeface="Arial Black" panose="020B0604020202020204" pitchFamily="34" charset="0"/>
              </a:rPr>
              <a:t>/licenses/by/4.0/</a:t>
            </a:r>
            <a:r>
              <a:rPr lang="en-GB" sz="900" b="0" i="0" u="none" strike="noStrike" dirty="0" err="1">
                <a:effectLst/>
                <a:latin typeface="Arial Black" panose="020B0604020202020204" pitchFamily="34" charset="0"/>
              </a:rPr>
              <a:t>deed.fi</a:t>
            </a:r>
            <a:endParaRPr lang="en-FI" sz="9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F2BF24-75C9-C0D5-0A73-0EEF10536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931" y="5860940"/>
            <a:ext cx="416707" cy="41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9BC4AE8-3FB5-E09F-4582-452464F64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843" y="5854748"/>
            <a:ext cx="416313" cy="41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089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FB07E-6E6B-D852-584A-D4AE5DC93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CBC8E-BEC9-FA22-ABDD-C8950E25E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Consider your “Plan B” (BATNA)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13165-F3DE-9E28-EF60-1538D96EE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sz="2400" dirty="0">
                <a:ea typeface="MS PGothic" charset="0"/>
              </a:rPr>
              <a:t>Best Alternative To a Negotiated Agreement.</a:t>
            </a:r>
          </a:p>
          <a:p>
            <a:r>
              <a:rPr lang="en-GB" sz="2400" dirty="0">
                <a:ea typeface="MS PGothic" charset="0"/>
              </a:rPr>
              <a:t>"What should I do if there is no agreement?”</a:t>
            </a:r>
          </a:p>
          <a:p>
            <a:r>
              <a:rPr lang="en-GB" sz="2400" dirty="0">
                <a:ea typeface="MS PGothic" charset="0"/>
              </a:rPr>
              <a:t>The stronger the BATNA, the more negotiating power.</a:t>
            </a:r>
          </a:p>
          <a:p>
            <a:r>
              <a:rPr lang="en-GB" sz="2400" dirty="0"/>
              <a:t>What is the negotiating partner’s BATNA?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5AC32-7E04-B4EF-5497-B043AA115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85206-BC74-4364-A746-71245B869321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933D0E-3033-0970-9B66-3871D9493351}"/>
              </a:ext>
            </a:extLst>
          </p:cNvPr>
          <p:cNvSpPr txBox="1"/>
          <p:nvPr/>
        </p:nvSpPr>
        <p:spPr>
          <a:xfrm>
            <a:off x="3083313" y="6303342"/>
            <a:ext cx="55811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" b="1" i="0" u="none" strike="noStrike" dirty="0">
                <a:effectLst/>
                <a:latin typeface="Arial Black" panose="020B0604020202020204" pitchFamily="34" charset="0"/>
              </a:rPr>
              <a:t>Content is available under CC BY 4.0 unless otherwise stated</a:t>
            </a:r>
            <a:r>
              <a:rPr lang="en-GB" sz="900" b="0" i="0" dirty="0">
                <a:effectLst/>
                <a:latin typeface="Arial Black" panose="020B0604020202020204" pitchFamily="34" charset="0"/>
              </a:rPr>
              <a:t>​</a:t>
            </a:r>
            <a:br>
              <a:rPr lang="en-GB" sz="900" b="0" i="0" dirty="0">
                <a:effectLst/>
                <a:latin typeface="Arial Black" panose="020B0604020202020204" pitchFamily="34" charset="0"/>
              </a:rPr>
            </a:br>
            <a:r>
              <a:rPr lang="en-GB" sz="900" b="0" i="0" u="none" strike="noStrike" dirty="0">
                <a:effectLst/>
                <a:latin typeface="Arial Black" panose="020B0604020202020204" pitchFamily="34" charset="0"/>
              </a:rPr>
              <a:t>https://</a:t>
            </a:r>
            <a:r>
              <a:rPr lang="en-GB" sz="900" b="0" i="0" u="none" strike="noStrike" dirty="0" err="1">
                <a:effectLst/>
                <a:latin typeface="Arial Black" panose="020B0604020202020204" pitchFamily="34" charset="0"/>
              </a:rPr>
              <a:t>creativecommons.org</a:t>
            </a:r>
            <a:r>
              <a:rPr lang="en-GB" sz="900" b="0" i="0" u="none" strike="noStrike" dirty="0">
                <a:effectLst/>
                <a:latin typeface="Arial Black" panose="020B0604020202020204" pitchFamily="34" charset="0"/>
              </a:rPr>
              <a:t>/licenses/by/4.0/</a:t>
            </a:r>
            <a:r>
              <a:rPr lang="en-GB" sz="900" b="0" i="0" u="none" strike="noStrike" dirty="0" err="1">
                <a:effectLst/>
                <a:latin typeface="Arial Black" panose="020B0604020202020204" pitchFamily="34" charset="0"/>
              </a:rPr>
              <a:t>deed.fi</a:t>
            </a:r>
            <a:endParaRPr lang="en-FI" sz="9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2FAC5C9-21DE-8DB4-BD18-066C8430C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931" y="5860940"/>
            <a:ext cx="416707" cy="41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BAC89FF-E2A7-2CD4-92F4-7B3B54C53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843" y="5854748"/>
            <a:ext cx="416313" cy="41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739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3CD98-D79F-FD60-E825-BE272AF03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141C7-28AA-6B23-8755-D5A37EBAE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5B3D7-E865-13B5-1FC3-9B955D8F6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24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2400" dirty="0">
                <a:ea typeface="+mn-lt"/>
                <a:cs typeface="+mn-lt"/>
              </a:rPr>
              <a:t>Students who have completed the study unit:   </a:t>
            </a:r>
          </a:p>
          <a:p>
            <a:pPr marL="0" indent="0">
              <a:buNone/>
            </a:pPr>
            <a:endParaRPr lang="en-GB" sz="2400" dirty="0">
              <a:ea typeface="+mn-lt"/>
              <a:cs typeface="+mn-lt"/>
            </a:endParaRPr>
          </a:p>
          <a:p>
            <a:r>
              <a:rPr lang="en-GB" sz="2400" dirty="0">
                <a:ea typeface="+mn-lt"/>
                <a:cs typeface="+mn-lt"/>
              </a:rPr>
              <a:t>Know the basics of contract law. </a:t>
            </a:r>
          </a:p>
          <a:p>
            <a:r>
              <a:rPr lang="en-GB" sz="2400" dirty="0">
                <a:ea typeface="+mn-lt"/>
                <a:cs typeface="+mn-lt"/>
              </a:rPr>
              <a:t>Know how to prepare for negotiations.</a:t>
            </a:r>
          </a:p>
          <a:p>
            <a:r>
              <a:rPr lang="en-GB" sz="2400" dirty="0">
                <a:ea typeface="+mn-lt"/>
                <a:cs typeface="+mn-lt"/>
              </a:rPr>
              <a:t>Know how to maintain constructive interaction in a negotiation.</a:t>
            </a:r>
          </a:p>
          <a:p>
            <a:r>
              <a:rPr lang="en-GB" sz="2400" dirty="0">
                <a:ea typeface="+mn-lt"/>
                <a:cs typeface="+mn-lt"/>
              </a:rPr>
              <a:t>Understand the importance of negotiation skills as a working life skill. </a:t>
            </a:r>
          </a:p>
          <a:p>
            <a:pPr marL="268288" lvl="1" indent="0">
              <a:buNone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703E8-C97D-4727-91E1-2817D69A1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85206-BC74-4364-A746-71245B869321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01DE1B-B475-F320-587F-56BC374FE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931" y="5860940"/>
            <a:ext cx="416707" cy="41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70BC344-740B-8B85-533A-0E520FF1F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843" y="5854748"/>
            <a:ext cx="416313" cy="41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DE9DB1-7C83-322F-82C5-0B65A1C752B5}"/>
              </a:ext>
            </a:extLst>
          </p:cNvPr>
          <p:cNvSpPr txBox="1"/>
          <p:nvPr/>
        </p:nvSpPr>
        <p:spPr>
          <a:xfrm>
            <a:off x="3083313" y="6303342"/>
            <a:ext cx="55811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" b="1" i="0" u="none" strike="noStrike" dirty="0">
                <a:effectLst/>
                <a:latin typeface="Arial Black" panose="020B0604020202020204" pitchFamily="34" charset="0"/>
              </a:rPr>
              <a:t>Content is available under CC BY 4.0 unless otherwise stated</a:t>
            </a:r>
            <a:r>
              <a:rPr lang="en-GB" sz="900" b="0" i="0" dirty="0">
                <a:effectLst/>
                <a:latin typeface="Arial Black" panose="020B0604020202020204" pitchFamily="34" charset="0"/>
              </a:rPr>
              <a:t>​</a:t>
            </a:r>
            <a:br>
              <a:rPr lang="en-GB" sz="900" b="0" i="0" dirty="0">
                <a:effectLst/>
                <a:latin typeface="Arial Black" panose="020B0604020202020204" pitchFamily="34" charset="0"/>
              </a:rPr>
            </a:br>
            <a:r>
              <a:rPr lang="en-GB" sz="900" b="0" i="0" u="none" strike="noStrike" dirty="0">
                <a:effectLst/>
                <a:latin typeface="Arial Black" panose="020B0604020202020204" pitchFamily="34" charset="0"/>
              </a:rPr>
              <a:t>https://</a:t>
            </a:r>
            <a:r>
              <a:rPr lang="en-GB" sz="900" b="0" i="0" u="none" strike="noStrike" dirty="0" err="1">
                <a:effectLst/>
                <a:latin typeface="Arial Black" panose="020B0604020202020204" pitchFamily="34" charset="0"/>
              </a:rPr>
              <a:t>creativecommons.org</a:t>
            </a:r>
            <a:r>
              <a:rPr lang="en-GB" sz="900" b="0" i="0" u="none" strike="noStrike" dirty="0">
                <a:effectLst/>
                <a:latin typeface="Arial Black" panose="020B0604020202020204" pitchFamily="34" charset="0"/>
              </a:rPr>
              <a:t>/licenses/by/4.0/</a:t>
            </a:r>
            <a:r>
              <a:rPr lang="en-GB" sz="900" b="0" i="0" u="none" strike="noStrike" dirty="0" err="1">
                <a:effectLst/>
                <a:latin typeface="Arial Black" panose="020B0604020202020204" pitchFamily="34" charset="0"/>
              </a:rPr>
              <a:t>deed.fi</a:t>
            </a:r>
            <a:endParaRPr lang="en-FI" sz="900" dirty="0"/>
          </a:p>
        </p:txBody>
      </p:sp>
    </p:spTree>
    <p:extLst>
      <p:ext uri="{BB962C8B-B14F-4D97-AF65-F5344CB8AC3E}">
        <p14:creationId xmlns:p14="http://schemas.microsoft.com/office/powerpoint/2010/main" val="3312991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4000E-55C7-2196-9AFE-8B8AAF81A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C271755-916B-60F8-3241-CB9B721FC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000" dirty="0" err="1"/>
              <a:t>Negotiator’s</a:t>
            </a:r>
            <a:r>
              <a:rPr lang="fi-FI" sz="3000" dirty="0"/>
              <a:t> </a:t>
            </a:r>
            <a:r>
              <a:rPr lang="fi-FI" sz="3000" dirty="0" err="1"/>
              <a:t>checklist</a:t>
            </a:r>
            <a:endParaRPr lang="en-GB" sz="30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0DFC40-C1FA-8681-CBE4-003FBFD8F8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spcBef>
                <a:spcPts val="900"/>
              </a:spcBef>
            </a:pPr>
            <a:r>
              <a:rPr lang="en-GB" sz="2400" dirty="0"/>
              <a:t>What is being negotiated?</a:t>
            </a:r>
          </a:p>
          <a:p>
            <a:pPr>
              <a:spcBef>
                <a:spcPts val="900"/>
              </a:spcBef>
            </a:pPr>
            <a:r>
              <a:rPr lang="en-GB" sz="2400" dirty="0"/>
              <a:t>Who is the negotiating partner?  </a:t>
            </a:r>
          </a:p>
          <a:p>
            <a:pPr>
              <a:spcBef>
                <a:spcPts val="900"/>
              </a:spcBef>
            </a:pPr>
            <a:r>
              <a:rPr lang="en-GB" sz="2400" dirty="0"/>
              <a:t>What is your goal - why? </a:t>
            </a:r>
          </a:p>
          <a:p>
            <a:pPr>
              <a:spcBef>
                <a:spcPts val="900"/>
              </a:spcBef>
            </a:pPr>
            <a:r>
              <a:rPr lang="en-GB" sz="2400" dirty="0"/>
              <a:t>What is the objective of the negotiating partner - why?</a:t>
            </a:r>
          </a:p>
          <a:p>
            <a:pPr>
              <a:spcBef>
                <a:spcPts val="900"/>
              </a:spcBef>
            </a:pPr>
            <a:r>
              <a:rPr lang="en-GB" sz="2400" dirty="0"/>
              <a:t>What is your BATNA?</a:t>
            </a:r>
          </a:p>
          <a:p>
            <a:pPr>
              <a:spcBef>
                <a:spcPts val="900"/>
              </a:spcBef>
            </a:pPr>
            <a:r>
              <a:rPr lang="en-GB" sz="2400" dirty="0"/>
              <a:t>What is the negotiating partner’s BATNA?</a:t>
            </a:r>
          </a:p>
          <a:p>
            <a:pPr>
              <a:spcBef>
                <a:spcPts val="900"/>
              </a:spcBef>
            </a:pPr>
            <a:r>
              <a:rPr lang="en-GB" sz="2400" dirty="0"/>
              <a:t>Justifications of your goal, questions, options, etc.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0CCAC-5926-BEFA-0EAC-747771AED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2DF2-BF4D-4F6E-8A6A-C7A73C01BAAB}" type="slidenum">
              <a:rPr lang="fi-FI" smtClean="0"/>
              <a:pPr/>
              <a:t>20</a:t>
            </a:fld>
            <a:endParaRPr lang="fi-FI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9C63CF7-37B7-0EE4-892F-1B943181B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931" y="5860940"/>
            <a:ext cx="416707" cy="41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DDE26DF1-5C26-0B6F-E05A-02D38D5FD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843" y="5854748"/>
            <a:ext cx="416313" cy="41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2A3E2B-0521-0CE0-1085-C816E11568DA}"/>
              </a:ext>
            </a:extLst>
          </p:cNvPr>
          <p:cNvSpPr txBox="1"/>
          <p:nvPr/>
        </p:nvSpPr>
        <p:spPr>
          <a:xfrm>
            <a:off x="2942318" y="6318731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" b="1" i="0" u="none" strike="noStrike" dirty="0">
                <a:effectLst/>
                <a:latin typeface="Arial Black" panose="020B0604020202020204" pitchFamily="34" charset="0"/>
              </a:rPr>
              <a:t>Content is available under CC BY 4.0 unless otherwise stated</a:t>
            </a:r>
            <a:r>
              <a:rPr lang="en-GB" sz="900" b="0" i="0" dirty="0">
                <a:effectLst/>
                <a:latin typeface="Arial Black" panose="020B0604020202020204" pitchFamily="34" charset="0"/>
              </a:rPr>
              <a:t>​</a:t>
            </a:r>
            <a:br>
              <a:rPr lang="en-GB" sz="900" b="0" i="0" dirty="0">
                <a:effectLst/>
                <a:latin typeface="Arial Black" panose="020B0604020202020204" pitchFamily="34" charset="0"/>
              </a:rPr>
            </a:br>
            <a:r>
              <a:rPr lang="en-GB" sz="900" b="0" i="0" u="none" strike="noStrike" dirty="0">
                <a:effectLst/>
                <a:latin typeface="Arial Black" panose="020B0604020202020204" pitchFamily="34" charset="0"/>
              </a:rPr>
              <a:t>https://</a:t>
            </a:r>
            <a:r>
              <a:rPr lang="en-GB" sz="900" b="0" i="0" u="none" strike="noStrike" dirty="0" err="1">
                <a:effectLst/>
                <a:latin typeface="Arial Black" panose="020B0604020202020204" pitchFamily="34" charset="0"/>
              </a:rPr>
              <a:t>creativecommons.org</a:t>
            </a:r>
            <a:r>
              <a:rPr lang="en-GB" sz="900" b="0" i="0" u="none" strike="noStrike" dirty="0">
                <a:effectLst/>
                <a:latin typeface="Arial Black" panose="020B0604020202020204" pitchFamily="34" charset="0"/>
              </a:rPr>
              <a:t>/licenses/by/4.0/</a:t>
            </a:r>
            <a:r>
              <a:rPr lang="en-GB" sz="900" b="0" i="0" u="none" strike="noStrike" dirty="0" err="1">
                <a:effectLst/>
                <a:latin typeface="Arial Black" panose="020B0604020202020204" pitchFamily="34" charset="0"/>
              </a:rPr>
              <a:t>deed.fi</a:t>
            </a:r>
            <a:endParaRPr lang="en-FI" sz="900" dirty="0"/>
          </a:p>
        </p:txBody>
      </p:sp>
    </p:spTree>
    <p:extLst>
      <p:ext uri="{BB962C8B-B14F-4D97-AF65-F5344CB8AC3E}">
        <p14:creationId xmlns:p14="http://schemas.microsoft.com/office/powerpoint/2010/main" val="4251970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0C40A-B1CE-F2BB-E156-7CBC4449D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>
            <a:extLst>
              <a:ext uri="{FF2B5EF4-FFF2-40B4-BE49-F238E27FC236}">
                <a16:creationId xmlns:a16="http://schemas.microsoft.com/office/drawing/2014/main" id="{A7882644-DDBC-05A8-25EA-72B49B265EB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83681" y="2588030"/>
            <a:ext cx="9024637" cy="13234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 Light"/>
              </a:rPr>
              <a:t>IV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 Light"/>
              </a:rPr>
              <a:t>Negotiation situation</a:t>
            </a:r>
            <a:endParaRPr kumimoji="0" lang="en-ID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4A193A5-07F5-150E-0BE0-BE79FEC04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2DF2-BF4D-4F6E-8A6A-C7A73C01BAAB}" type="slidenum">
              <a:rPr lang="fi-FI" smtClean="0"/>
              <a:pPr/>
              <a:t>21</a:t>
            </a:fld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A4AD8D-2272-BFF0-93A8-BEEFE2FC5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568" y="6022778"/>
            <a:ext cx="400110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9DEF17-7B4D-4B5A-68A5-C2EACE3AE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680" y="6022778"/>
            <a:ext cx="400110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206B4E-7442-9F55-0861-67C911764CE8}"/>
              </a:ext>
            </a:extLst>
          </p:cNvPr>
          <p:cNvSpPr txBox="1"/>
          <p:nvPr/>
        </p:nvSpPr>
        <p:spPr>
          <a:xfrm>
            <a:off x="2855406" y="6466491"/>
            <a:ext cx="6100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+mn-cs"/>
              </a:rPr>
              <a:t>Content is available under CC BY 4.0 unless otherwise stated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+mn-cs"/>
              </a:rPr>
              <a:t>​</a:t>
            </a:r>
            <a:b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+mn-cs"/>
              </a:rPr>
            </a:b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+mn-cs"/>
              </a:rPr>
              <a:t>https://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+mn-cs"/>
              </a:rPr>
              <a:t>creativecommons.org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+mn-cs"/>
              </a:rPr>
              <a:t>/licenses/by/4.0/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+mn-cs"/>
              </a:rPr>
              <a:t>deed.fi</a:t>
            </a:r>
            <a:endParaRPr kumimoji="0" lang="en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160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4">
            <a:extLst>
              <a:ext uri="{FF2B5EF4-FFF2-40B4-BE49-F238E27FC236}">
                <a16:creationId xmlns:a16="http://schemas.microsoft.com/office/drawing/2014/main" id="{F45A2BEF-C442-4681-B19C-ABF80EB79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Negotiating</a:t>
            </a:r>
            <a:r>
              <a:rPr lang="fi-FI" dirty="0"/>
              <a:t> </a:t>
            </a:r>
            <a:r>
              <a:rPr lang="fi-FI" dirty="0" err="1"/>
              <a:t>sitution</a:t>
            </a:r>
            <a:r>
              <a:rPr lang="fi-FI" dirty="0"/>
              <a:t> </a:t>
            </a:r>
            <a:r>
              <a:rPr lang="fi-FI" dirty="0" err="1"/>
              <a:t>includes</a:t>
            </a:r>
            <a:r>
              <a:rPr lang="fi-FI" dirty="0"/>
              <a:t> </a:t>
            </a:r>
            <a:r>
              <a:rPr lang="fi-FI" dirty="0" err="1"/>
              <a:t>three</a:t>
            </a:r>
            <a:r>
              <a:rPr lang="fi-FI" dirty="0"/>
              <a:t> </a:t>
            </a:r>
            <a:r>
              <a:rPr lang="fi-FI" dirty="0" err="1"/>
              <a:t>phases</a:t>
            </a:r>
            <a:endParaRPr lang="en-GB" dirty="0"/>
          </a:p>
        </p:txBody>
      </p:sp>
      <p:sp>
        <p:nvSpPr>
          <p:cNvPr id="35" name="Arrow: Pentagon 5">
            <a:extLst>
              <a:ext uri="{FF2B5EF4-FFF2-40B4-BE49-F238E27FC236}">
                <a16:creationId xmlns:a16="http://schemas.microsoft.com/office/drawing/2014/main" id="{0D64F9BD-9425-44E8-A52C-C63F6A3F7592}"/>
              </a:ext>
            </a:extLst>
          </p:cNvPr>
          <p:cNvSpPr/>
          <p:nvPr/>
        </p:nvSpPr>
        <p:spPr>
          <a:xfrm>
            <a:off x="1425062" y="2807253"/>
            <a:ext cx="2421117" cy="522000"/>
          </a:xfrm>
          <a:prstGeom prst="homePlat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2800" dirty="0">
                <a:latin typeface="+mj-lt"/>
                <a:cs typeface="Arial" panose="020B0604020202020204" pitchFamily="34" charset="0"/>
              </a:rPr>
              <a:t>1</a:t>
            </a:r>
            <a:r>
              <a:rPr lang="fi-FI" dirty="0">
                <a:latin typeface="+mj-lt"/>
                <a:cs typeface="Arial" panose="020B0604020202020204" pitchFamily="34" charset="0"/>
              </a:rPr>
              <a:t> </a:t>
            </a:r>
            <a:r>
              <a:rPr lang="fi-FI" sz="1600" dirty="0" err="1">
                <a:latin typeface="+mj-lt"/>
                <a:cs typeface="Arial" panose="020B0604020202020204" pitchFamily="34" charset="0"/>
              </a:rPr>
              <a:t>Introduction</a:t>
            </a:r>
            <a:endParaRPr lang="en-GB" sz="1600" dirty="0"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3" name="Straight Arrow Connector 22" descr="An arrow pointing down">
            <a:extLst>
              <a:ext uri="{FF2B5EF4-FFF2-40B4-BE49-F238E27FC236}">
                <a16:creationId xmlns:a16="http://schemas.microsoft.com/office/drawing/2014/main" id="{A0E23555-D6DF-4748-B5A4-32F1F85DBF72}"/>
              </a:ext>
            </a:extLst>
          </p:cNvPr>
          <p:cNvCxnSpPr>
            <a:cxnSpLocks/>
          </p:cNvCxnSpPr>
          <p:nvPr/>
        </p:nvCxnSpPr>
        <p:spPr>
          <a:xfrm>
            <a:off x="2557604" y="3268675"/>
            <a:ext cx="0" cy="382103"/>
          </a:xfrm>
          <a:prstGeom prst="straightConnector1">
            <a:avLst/>
          </a:prstGeom>
          <a:ln w="158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F843E03-A29F-4558-9E6D-B6A47B0D713C}"/>
              </a:ext>
            </a:extLst>
          </p:cNvPr>
          <p:cNvSpPr txBox="1"/>
          <p:nvPr/>
        </p:nvSpPr>
        <p:spPr>
          <a:xfrm>
            <a:off x="1365526" y="3757736"/>
            <a:ext cx="234429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1400" dirty="0">
                <a:latin typeface="+mj-lt"/>
                <a:cs typeface="Arial" panose="020B0604020202020204" pitchFamily="34" charset="0"/>
              </a:rPr>
              <a:t>Technical </a:t>
            </a:r>
            <a:r>
              <a:rPr lang="fi-FI" sz="1400" dirty="0" err="1">
                <a:latin typeface="+mj-lt"/>
                <a:cs typeface="Arial" panose="020B0604020202020204" pitchFamily="34" charset="0"/>
              </a:rPr>
              <a:t>details</a:t>
            </a:r>
            <a:endParaRPr lang="fi-FI" sz="1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4" name="Arrow: Pentagon 5">
            <a:extLst>
              <a:ext uri="{FF2B5EF4-FFF2-40B4-BE49-F238E27FC236}">
                <a16:creationId xmlns:a16="http://schemas.microsoft.com/office/drawing/2014/main" id="{AC85956A-C4B4-4630-83B5-129800B0961B}"/>
              </a:ext>
            </a:extLst>
          </p:cNvPr>
          <p:cNvSpPr/>
          <p:nvPr/>
        </p:nvSpPr>
        <p:spPr>
          <a:xfrm>
            <a:off x="3590361" y="2807253"/>
            <a:ext cx="2577677" cy="522000"/>
          </a:xfrm>
          <a:prstGeom prst="homePlate">
            <a:avLst/>
          </a:prstGeom>
          <a:solidFill>
            <a:srgbClr val="65C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fi-FI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fi-FI" sz="16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Development</a:t>
            </a:r>
            <a:endParaRPr lang="en-GB" sz="16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 descr="An arrow pointing down">
            <a:extLst>
              <a:ext uri="{FF2B5EF4-FFF2-40B4-BE49-F238E27FC236}">
                <a16:creationId xmlns:a16="http://schemas.microsoft.com/office/drawing/2014/main" id="{A6D830DC-BB6D-4194-BD1A-0128D7DA0C16}"/>
              </a:ext>
            </a:extLst>
          </p:cNvPr>
          <p:cNvCxnSpPr>
            <a:cxnSpLocks/>
          </p:cNvCxnSpPr>
          <p:nvPr/>
        </p:nvCxnSpPr>
        <p:spPr>
          <a:xfrm>
            <a:off x="4898822" y="3268675"/>
            <a:ext cx="0" cy="382103"/>
          </a:xfrm>
          <a:prstGeom prst="straightConnector1">
            <a:avLst/>
          </a:prstGeom>
          <a:ln w="158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9256190-61B7-4DF1-BF9A-596E3D199212}"/>
              </a:ext>
            </a:extLst>
          </p:cNvPr>
          <p:cNvSpPr txBox="1"/>
          <p:nvPr/>
        </p:nvSpPr>
        <p:spPr>
          <a:xfrm>
            <a:off x="3738120" y="3757736"/>
            <a:ext cx="234429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1400" dirty="0" err="1">
                <a:latin typeface="+mj-lt"/>
                <a:cs typeface="Arial" panose="020B0604020202020204" pitchFamily="34" charset="0"/>
              </a:rPr>
              <a:t>Actual</a:t>
            </a:r>
            <a:r>
              <a:rPr lang="fi-FI" sz="1400" dirty="0">
                <a:latin typeface="+mj-lt"/>
                <a:cs typeface="Arial" panose="020B0604020202020204" pitchFamily="34" charset="0"/>
              </a:rPr>
              <a:t> </a:t>
            </a:r>
            <a:r>
              <a:rPr lang="fi-FI" sz="1400" dirty="0" err="1">
                <a:latin typeface="+mj-lt"/>
                <a:cs typeface="Arial" panose="020B0604020202020204" pitchFamily="34" charset="0"/>
              </a:rPr>
              <a:t>negotiating</a:t>
            </a:r>
            <a:endParaRPr lang="fi-FI" sz="1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3" name="Arrow: Pentagon 5">
            <a:extLst>
              <a:ext uri="{FF2B5EF4-FFF2-40B4-BE49-F238E27FC236}">
                <a16:creationId xmlns:a16="http://schemas.microsoft.com/office/drawing/2014/main" id="{11DE7E73-B401-4C87-96A6-A6F14A31BC93}"/>
              </a:ext>
            </a:extLst>
          </p:cNvPr>
          <p:cNvSpPr/>
          <p:nvPr/>
        </p:nvSpPr>
        <p:spPr>
          <a:xfrm>
            <a:off x="5907740" y="2807253"/>
            <a:ext cx="2577677" cy="522000"/>
          </a:xfrm>
          <a:prstGeom prst="homePlat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2800" dirty="0">
                <a:latin typeface="+mj-lt"/>
                <a:cs typeface="Arial" panose="020B0604020202020204" pitchFamily="34" charset="0"/>
              </a:rPr>
              <a:t>3</a:t>
            </a:r>
            <a:r>
              <a:rPr lang="fi-FI" dirty="0">
                <a:latin typeface="+mj-lt"/>
                <a:cs typeface="Arial" panose="020B0604020202020204" pitchFamily="34" charset="0"/>
              </a:rPr>
              <a:t> </a:t>
            </a:r>
            <a:r>
              <a:rPr lang="fi-FI" sz="1600" dirty="0" err="1">
                <a:latin typeface="+mj-lt"/>
                <a:cs typeface="Arial" panose="020B0604020202020204" pitchFamily="34" charset="0"/>
              </a:rPr>
              <a:t>Review</a:t>
            </a:r>
            <a:endParaRPr lang="en-GB" sz="1600" dirty="0"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9" name="Straight Arrow Connector 28" descr="An arrow pointing down">
            <a:extLst>
              <a:ext uri="{FF2B5EF4-FFF2-40B4-BE49-F238E27FC236}">
                <a16:creationId xmlns:a16="http://schemas.microsoft.com/office/drawing/2014/main" id="{289573A5-9348-4AC6-881D-57C85A52EDCB}"/>
              </a:ext>
            </a:extLst>
          </p:cNvPr>
          <p:cNvCxnSpPr>
            <a:cxnSpLocks/>
          </p:cNvCxnSpPr>
          <p:nvPr/>
        </p:nvCxnSpPr>
        <p:spPr>
          <a:xfrm>
            <a:off x="7248874" y="3268675"/>
            <a:ext cx="0" cy="382103"/>
          </a:xfrm>
          <a:prstGeom prst="straightConnector1">
            <a:avLst/>
          </a:prstGeom>
          <a:ln w="158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0D50DA3-4A9A-4A3F-B60A-45ECAF782BEF}"/>
              </a:ext>
            </a:extLst>
          </p:cNvPr>
          <p:cNvSpPr txBox="1"/>
          <p:nvPr/>
        </p:nvSpPr>
        <p:spPr>
          <a:xfrm>
            <a:off x="6065761" y="3757736"/>
            <a:ext cx="234429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1400" dirty="0" err="1">
                <a:latin typeface="+mj-lt"/>
                <a:cs typeface="Arial" panose="020B0604020202020204" pitchFamily="34" charset="0"/>
              </a:rPr>
              <a:t>Recap</a:t>
            </a:r>
            <a:r>
              <a:rPr lang="fi-FI" sz="1400" dirty="0">
                <a:latin typeface="+mj-lt"/>
                <a:cs typeface="Arial" panose="020B0604020202020204" pitchFamily="34" charset="0"/>
              </a:rPr>
              <a:t> and </a:t>
            </a:r>
            <a:r>
              <a:rPr lang="fi-FI" sz="1400" dirty="0" err="1">
                <a:latin typeface="+mj-lt"/>
                <a:cs typeface="Arial" panose="020B0604020202020204" pitchFamily="34" charset="0"/>
              </a:rPr>
              <a:t>agreement</a:t>
            </a:r>
            <a:endParaRPr lang="fi-FI" sz="1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4123A5-FFA4-4EA5-BA60-557541A75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2DF2-BF4D-4F6E-8A6A-C7A73C01BAAB}" type="slidenum">
              <a:rPr lang="fi-FI" smtClean="0"/>
              <a:pPr/>
              <a:t>22</a:t>
            </a:fld>
            <a:endParaRPr lang="fi-FI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F32CA95-13B5-B0D6-808D-232BC5FC6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513" y="5890515"/>
            <a:ext cx="416707" cy="41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F574744F-DA13-1954-4276-764E6389A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604" y="5879401"/>
            <a:ext cx="416313" cy="41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D7B8D4-6127-6383-EEB4-667CFFA89DAA}"/>
              </a:ext>
            </a:extLst>
          </p:cNvPr>
          <p:cNvSpPr txBox="1"/>
          <p:nvPr/>
        </p:nvSpPr>
        <p:spPr>
          <a:xfrm>
            <a:off x="2837985" y="6318731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" b="1" i="0" u="none" strike="noStrike" dirty="0">
                <a:effectLst/>
                <a:latin typeface="Arial Black" panose="020B0604020202020204" pitchFamily="34" charset="0"/>
              </a:rPr>
              <a:t>Content is available under CC BY 4.0 unless otherwise stated</a:t>
            </a:r>
            <a:r>
              <a:rPr lang="en-GB" sz="900" b="0" i="0" dirty="0">
                <a:effectLst/>
                <a:latin typeface="Arial Black" panose="020B0604020202020204" pitchFamily="34" charset="0"/>
              </a:rPr>
              <a:t>​</a:t>
            </a:r>
            <a:br>
              <a:rPr lang="en-GB" sz="900" b="0" i="0" dirty="0">
                <a:effectLst/>
                <a:latin typeface="Arial Black" panose="020B0604020202020204" pitchFamily="34" charset="0"/>
              </a:rPr>
            </a:br>
            <a:r>
              <a:rPr lang="en-GB" sz="900" b="0" i="0" u="none" strike="noStrike" dirty="0">
                <a:effectLst/>
                <a:latin typeface="Arial Black" panose="020B0604020202020204" pitchFamily="34" charset="0"/>
              </a:rPr>
              <a:t>https://</a:t>
            </a:r>
            <a:r>
              <a:rPr lang="en-GB" sz="900" b="0" i="0" u="none" strike="noStrike" dirty="0" err="1">
                <a:effectLst/>
                <a:latin typeface="Arial Black" panose="020B0604020202020204" pitchFamily="34" charset="0"/>
              </a:rPr>
              <a:t>creativecommons.org</a:t>
            </a:r>
            <a:r>
              <a:rPr lang="en-GB" sz="900" b="0" i="0" u="none" strike="noStrike" dirty="0">
                <a:effectLst/>
                <a:latin typeface="Arial Black" panose="020B0604020202020204" pitchFamily="34" charset="0"/>
              </a:rPr>
              <a:t>/licenses/by/4.0/</a:t>
            </a:r>
            <a:r>
              <a:rPr lang="en-GB" sz="900" b="0" i="0" u="none" strike="noStrike" dirty="0" err="1">
                <a:effectLst/>
                <a:latin typeface="Arial Black" panose="020B0604020202020204" pitchFamily="34" charset="0"/>
              </a:rPr>
              <a:t>deed.fi</a:t>
            </a:r>
            <a:endParaRPr lang="en-FI" sz="900" dirty="0"/>
          </a:p>
        </p:txBody>
      </p:sp>
      <p:sp>
        <p:nvSpPr>
          <p:cNvPr id="5" name="Arrow: Pentagon 5">
            <a:extLst>
              <a:ext uri="{FF2B5EF4-FFF2-40B4-BE49-F238E27FC236}">
                <a16:creationId xmlns:a16="http://schemas.microsoft.com/office/drawing/2014/main" id="{5BBBCE2D-E5DF-67E4-2D44-06C48A22B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94753" y="2803236"/>
            <a:ext cx="2577677" cy="522000"/>
          </a:xfrm>
          <a:prstGeom prst="homePlate">
            <a:avLst/>
          </a:prstGeom>
          <a:solidFill>
            <a:srgbClr val="65C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fi-FI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fi-FI" sz="16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Negotiating</a:t>
            </a:r>
            <a:endParaRPr lang="en-GB" sz="16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Arrow: Pentagon 5">
            <a:extLst>
              <a:ext uri="{FF2B5EF4-FFF2-40B4-BE49-F238E27FC236}">
                <a16:creationId xmlns:a16="http://schemas.microsoft.com/office/drawing/2014/main" id="{2F4A5E93-0D91-86C3-3308-359737400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20670" y="2814879"/>
            <a:ext cx="2421117" cy="522000"/>
          </a:xfrm>
          <a:prstGeom prst="homePlat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2800" dirty="0">
                <a:latin typeface="+mj-lt"/>
                <a:cs typeface="Arial" panose="020B0604020202020204" pitchFamily="34" charset="0"/>
              </a:rPr>
              <a:t>1</a:t>
            </a:r>
            <a:r>
              <a:rPr lang="fi-FI" dirty="0">
                <a:latin typeface="+mj-lt"/>
                <a:cs typeface="Arial" panose="020B0604020202020204" pitchFamily="34" charset="0"/>
              </a:rPr>
              <a:t> </a:t>
            </a:r>
            <a:r>
              <a:rPr lang="fi-FI" sz="1600" dirty="0" err="1">
                <a:latin typeface="+mj-lt"/>
                <a:cs typeface="Arial" panose="020B0604020202020204" pitchFamily="34" charset="0"/>
              </a:rPr>
              <a:t>Introduction</a:t>
            </a:r>
            <a:endParaRPr lang="en-GB" sz="16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995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E230D-FB0E-8E78-BB9C-6E2D61C31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AC9BF32-2434-41AB-1E5B-ECFC1F23F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000" dirty="0" err="1"/>
              <a:t>Introduction</a:t>
            </a:r>
            <a:endParaRPr lang="en-GB" sz="30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7F7E6FA-46FA-86D8-9B0C-6AD26279E6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spcBef>
                <a:spcPts val="900"/>
              </a:spcBef>
            </a:pPr>
            <a:r>
              <a:rPr lang="en-GB" sz="2400" dirty="0">
                <a:ea typeface="MS PGothic" charset="0"/>
              </a:rPr>
              <a:t>Reserve enough time.</a:t>
            </a:r>
          </a:p>
          <a:p>
            <a:pPr>
              <a:spcBef>
                <a:spcPts val="900"/>
              </a:spcBef>
            </a:pPr>
            <a:r>
              <a:rPr lang="en-GB" sz="2400" dirty="0">
                <a:ea typeface="MS PGothic" charset="0"/>
              </a:rPr>
              <a:t>Make sure you are talking about the same thing.</a:t>
            </a:r>
          </a:p>
          <a:p>
            <a:pPr>
              <a:spcBef>
                <a:spcPts val="900"/>
              </a:spcBef>
            </a:pPr>
            <a:r>
              <a:rPr lang="en-GB" sz="2400" dirty="0"/>
              <a:t>Find the same wavelength.</a:t>
            </a:r>
          </a:p>
          <a:p>
            <a:pPr>
              <a:spcBef>
                <a:spcPts val="900"/>
              </a:spcBef>
            </a:pPr>
            <a:r>
              <a:rPr lang="en-GB" sz="2400" dirty="0">
                <a:ea typeface="MS PGothic" charset="0"/>
              </a:rPr>
              <a:t>Remember non-verbal communication.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6B737-0113-6197-C1E0-B96505792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2DF2-BF4D-4F6E-8A6A-C7A73C01BAAB}" type="slidenum">
              <a:rPr lang="fi-FI" smtClean="0"/>
              <a:pPr/>
              <a:t>23</a:t>
            </a:fld>
            <a:endParaRPr lang="fi-FI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A264CCE-A8B6-AED6-0AB8-EAA2EDD7F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931" y="5860940"/>
            <a:ext cx="416707" cy="41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79E992E1-8A03-B0F5-7CA5-7E76163EAA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843" y="5854748"/>
            <a:ext cx="416313" cy="41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AE288C-30B1-C8B8-2151-58FCDBD95A67}"/>
              </a:ext>
            </a:extLst>
          </p:cNvPr>
          <p:cNvSpPr txBox="1"/>
          <p:nvPr/>
        </p:nvSpPr>
        <p:spPr>
          <a:xfrm>
            <a:off x="2942318" y="6318731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" b="1" i="0" u="none" strike="noStrike" dirty="0">
                <a:effectLst/>
                <a:latin typeface="Arial Black" panose="020B0604020202020204" pitchFamily="34" charset="0"/>
              </a:rPr>
              <a:t>Content is available under CC BY 4.0 unless otherwise stated</a:t>
            </a:r>
            <a:r>
              <a:rPr lang="en-GB" sz="900" b="0" i="0" dirty="0">
                <a:effectLst/>
                <a:latin typeface="Arial Black" panose="020B0604020202020204" pitchFamily="34" charset="0"/>
              </a:rPr>
              <a:t>​</a:t>
            </a:r>
            <a:br>
              <a:rPr lang="en-GB" sz="900" b="0" i="0" dirty="0">
                <a:effectLst/>
                <a:latin typeface="Arial Black" panose="020B0604020202020204" pitchFamily="34" charset="0"/>
              </a:rPr>
            </a:br>
            <a:r>
              <a:rPr lang="en-GB" sz="900" b="0" i="0" u="none" strike="noStrike" dirty="0">
                <a:effectLst/>
                <a:latin typeface="Arial Black" panose="020B0604020202020204" pitchFamily="34" charset="0"/>
              </a:rPr>
              <a:t>https://</a:t>
            </a:r>
            <a:r>
              <a:rPr lang="en-GB" sz="900" b="0" i="0" u="none" strike="noStrike" dirty="0" err="1">
                <a:effectLst/>
                <a:latin typeface="Arial Black" panose="020B0604020202020204" pitchFamily="34" charset="0"/>
              </a:rPr>
              <a:t>creativecommons.org</a:t>
            </a:r>
            <a:r>
              <a:rPr lang="en-GB" sz="900" b="0" i="0" u="none" strike="noStrike" dirty="0">
                <a:effectLst/>
                <a:latin typeface="Arial Black" panose="020B0604020202020204" pitchFamily="34" charset="0"/>
              </a:rPr>
              <a:t>/licenses/by/4.0/</a:t>
            </a:r>
            <a:r>
              <a:rPr lang="en-GB" sz="900" b="0" i="0" u="none" strike="noStrike" dirty="0" err="1">
                <a:effectLst/>
                <a:latin typeface="Arial Black" panose="020B0604020202020204" pitchFamily="34" charset="0"/>
              </a:rPr>
              <a:t>deed.fi</a:t>
            </a:r>
            <a:endParaRPr lang="en-FI" sz="900" dirty="0"/>
          </a:p>
        </p:txBody>
      </p:sp>
    </p:spTree>
    <p:extLst>
      <p:ext uri="{BB962C8B-B14F-4D97-AF65-F5344CB8AC3E}">
        <p14:creationId xmlns:p14="http://schemas.microsoft.com/office/powerpoint/2010/main" val="21495791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8C906-A1AC-59E4-589D-75F97FAE0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1E3BB4E-BF3E-579B-F024-8E1FEF8F2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000" dirty="0" err="1"/>
              <a:t>Development</a:t>
            </a:r>
            <a:endParaRPr lang="en-GB" sz="30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75FDAE6-CE49-482A-A491-55E12DC412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spcBef>
                <a:spcPts val="900"/>
              </a:spcBef>
            </a:pPr>
            <a:r>
              <a:rPr lang="en-GB" sz="2400" dirty="0"/>
              <a:t>Separate matter from the people. </a:t>
            </a:r>
          </a:p>
          <a:p>
            <a:pPr>
              <a:spcBef>
                <a:spcPts val="900"/>
              </a:spcBef>
            </a:pPr>
            <a:r>
              <a:rPr lang="en-GB" sz="2400" dirty="0"/>
              <a:t>Keep calm, remember emotional core concerns (appreciation, autonomy, connection, status, role).</a:t>
            </a:r>
          </a:p>
          <a:p>
            <a:pPr>
              <a:spcBef>
                <a:spcPts val="900"/>
              </a:spcBef>
            </a:pPr>
            <a:r>
              <a:rPr lang="en-GB" sz="2400" dirty="0"/>
              <a:t>Identify real needs, create options. </a:t>
            </a:r>
          </a:p>
          <a:p>
            <a:pPr>
              <a:spcBef>
                <a:spcPts val="900"/>
              </a:spcBef>
            </a:pPr>
            <a:r>
              <a:rPr lang="en-GB" sz="2400" dirty="0"/>
              <a:t>Talk about money openly (good preparation </a:t>
            </a:r>
            <a:r>
              <a:rPr lang="en-GB" sz="2400"/>
              <a:t>is key!).</a:t>
            </a:r>
            <a:endParaRPr lang="en-GB" sz="2400" dirty="0"/>
          </a:p>
          <a:p>
            <a:pPr>
              <a:spcBef>
                <a:spcPts val="900"/>
              </a:spcBef>
            </a:pPr>
            <a:r>
              <a:rPr lang="en-GB" sz="2400" dirty="0"/>
              <a:t>Justify impartially. </a:t>
            </a:r>
          </a:p>
          <a:p>
            <a:pPr>
              <a:spcBef>
                <a:spcPts val="900"/>
              </a:spcBef>
            </a:pPr>
            <a:r>
              <a:rPr lang="en-GB" sz="2400" dirty="0"/>
              <a:t>Use your creativity and intuition.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6266E-BEC9-987D-5BBB-3A182B8C1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2DF2-BF4D-4F6E-8A6A-C7A73C01BAAB}" type="slidenum">
              <a:rPr lang="fi-FI" smtClean="0"/>
              <a:pPr/>
              <a:t>24</a:t>
            </a:fld>
            <a:endParaRPr lang="fi-FI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C493CC1-FA1E-FDDE-E327-9EDAAF130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931" y="5860940"/>
            <a:ext cx="416707" cy="41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23F76818-F350-A999-8CEB-2BEF03036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843" y="5854748"/>
            <a:ext cx="416313" cy="41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33C3A9-C3FF-9F53-6C3C-C8E579EA0C3E}"/>
              </a:ext>
            </a:extLst>
          </p:cNvPr>
          <p:cNvSpPr txBox="1"/>
          <p:nvPr/>
        </p:nvSpPr>
        <p:spPr>
          <a:xfrm>
            <a:off x="2942318" y="6318731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" b="1" i="0" u="none" strike="noStrike" dirty="0">
                <a:effectLst/>
                <a:latin typeface="Arial Black" panose="020B0604020202020204" pitchFamily="34" charset="0"/>
              </a:rPr>
              <a:t>Content is available under CC BY 4.0 unless otherwise stated</a:t>
            </a:r>
            <a:r>
              <a:rPr lang="en-GB" sz="900" b="0" i="0" dirty="0">
                <a:effectLst/>
                <a:latin typeface="Arial Black" panose="020B0604020202020204" pitchFamily="34" charset="0"/>
              </a:rPr>
              <a:t>​</a:t>
            </a:r>
            <a:br>
              <a:rPr lang="en-GB" sz="900" b="0" i="0" dirty="0">
                <a:effectLst/>
                <a:latin typeface="Arial Black" panose="020B0604020202020204" pitchFamily="34" charset="0"/>
              </a:rPr>
            </a:br>
            <a:r>
              <a:rPr lang="en-GB" sz="900" b="0" i="0" u="none" strike="noStrike" dirty="0">
                <a:effectLst/>
                <a:latin typeface="Arial Black" panose="020B0604020202020204" pitchFamily="34" charset="0"/>
              </a:rPr>
              <a:t>https://</a:t>
            </a:r>
            <a:r>
              <a:rPr lang="en-GB" sz="900" b="0" i="0" u="none" strike="noStrike" dirty="0" err="1">
                <a:effectLst/>
                <a:latin typeface="Arial Black" panose="020B0604020202020204" pitchFamily="34" charset="0"/>
              </a:rPr>
              <a:t>creativecommons.org</a:t>
            </a:r>
            <a:r>
              <a:rPr lang="en-GB" sz="900" b="0" i="0" u="none" strike="noStrike" dirty="0">
                <a:effectLst/>
                <a:latin typeface="Arial Black" panose="020B0604020202020204" pitchFamily="34" charset="0"/>
              </a:rPr>
              <a:t>/licenses/by/4.0/</a:t>
            </a:r>
            <a:r>
              <a:rPr lang="en-GB" sz="900" b="0" i="0" u="none" strike="noStrike" dirty="0" err="1">
                <a:effectLst/>
                <a:latin typeface="Arial Black" panose="020B0604020202020204" pitchFamily="34" charset="0"/>
              </a:rPr>
              <a:t>deed.fi</a:t>
            </a:r>
            <a:endParaRPr lang="en-FI" sz="900" dirty="0"/>
          </a:p>
        </p:txBody>
      </p:sp>
    </p:spTree>
    <p:extLst>
      <p:ext uri="{BB962C8B-B14F-4D97-AF65-F5344CB8AC3E}">
        <p14:creationId xmlns:p14="http://schemas.microsoft.com/office/powerpoint/2010/main" val="3600157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CD0A2-F5CA-4000-D318-466BEF6FE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F5110BA-8323-B5A7-DC90-D38FA1BD0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000" dirty="0" err="1"/>
              <a:t>Review</a:t>
            </a:r>
            <a:endParaRPr lang="en-GB" sz="30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36F3CBB-B157-CB1A-B5D1-6CAE74D05C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spcBef>
                <a:spcPts val="900"/>
              </a:spcBef>
            </a:pPr>
            <a:r>
              <a:rPr lang="en-GB" sz="2400" dirty="0"/>
              <a:t>Review before deciding.</a:t>
            </a:r>
          </a:p>
          <a:p>
            <a:pPr>
              <a:spcBef>
                <a:spcPts val="900"/>
              </a:spcBef>
            </a:pPr>
            <a:r>
              <a:rPr lang="en-GB" sz="2400" dirty="0"/>
              <a:t>Compare to BATNA. </a:t>
            </a:r>
          </a:p>
          <a:p>
            <a:pPr>
              <a:spcBef>
                <a:spcPts val="900"/>
              </a:spcBef>
            </a:pPr>
            <a:r>
              <a:rPr lang="en-GB" sz="2400" dirty="0"/>
              <a:t>Agree clearly.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E5B01-D9FC-EE17-1251-08441F4C1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2DF2-BF4D-4F6E-8A6A-C7A73C01BAAB}" type="slidenum">
              <a:rPr lang="fi-FI" smtClean="0"/>
              <a:pPr/>
              <a:t>25</a:t>
            </a:fld>
            <a:endParaRPr lang="fi-FI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A00F297-3D78-ED70-2045-2DDDEA989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931" y="5860940"/>
            <a:ext cx="416707" cy="41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D3B66D40-1E85-A585-F25A-BACB4DB9A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843" y="5854748"/>
            <a:ext cx="416313" cy="41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AD9C81-BA21-D59F-9A47-6AECB8F1A8F5}"/>
              </a:ext>
            </a:extLst>
          </p:cNvPr>
          <p:cNvSpPr txBox="1"/>
          <p:nvPr/>
        </p:nvSpPr>
        <p:spPr>
          <a:xfrm>
            <a:off x="2942318" y="6318731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" b="1" i="0" u="none" strike="noStrike" dirty="0">
                <a:effectLst/>
                <a:latin typeface="Arial Black" panose="020B0604020202020204" pitchFamily="34" charset="0"/>
              </a:rPr>
              <a:t>Content is available under CC BY 4.0 unless otherwise stated</a:t>
            </a:r>
            <a:r>
              <a:rPr lang="en-GB" sz="900" b="0" i="0" dirty="0">
                <a:effectLst/>
                <a:latin typeface="Arial Black" panose="020B0604020202020204" pitchFamily="34" charset="0"/>
              </a:rPr>
              <a:t>​</a:t>
            </a:r>
            <a:br>
              <a:rPr lang="en-GB" sz="900" b="0" i="0" dirty="0">
                <a:effectLst/>
                <a:latin typeface="Arial Black" panose="020B0604020202020204" pitchFamily="34" charset="0"/>
              </a:rPr>
            </a:br>
            <a:r>
              <a:rPr lang="en-GB" sz="900" b="0" i="0" u="none" strike="noStrike" dirty="0">
                <a:effectLst/>
                <a:latin typeface="Arial Black" panose="020B0604020202020204" pitchFamily="34" charset="0"/>
              </a:rPr>
              <a:t>https://</a:t>
            </a:r>
            <a:r>
              <a:rPr lang="en-GB" sz="900" b="0" i="0" u="none" strike="noStrike" dirty="0" err="1">
                <a:effectLst/>
                <a:latin typeface="Arial Black" panose="020B0604020202020204" pitchFamily="34" charset="0"/>
              </a:rPr>
              <a:t>creativecommons.org</a:t>
            </a:r>
            <a:r>
              <a:rPr lang="en-GB" sz="900" b="0" i="0" u="none" strike="noStrike" dirty="0">
                <a:effectLst/>
                <a:latin typeface="Arial Black" panose="020B0604020202020204" pitchFamily="34" charset="0"/>
              </a:rPr>
              <a:t>/licenses/by/4.0/</a:t>
            </a:r>
            <a:r>
              <a:rPr lang="en-GB" sz="900" b="0" i="0" u="none" strike="noStrike" dirty="0" err="1">
                <a:effectLst/>
                <a:latin typeface="Arial Black" panose="020B0604020202020204" pitchFamily="34" charset="0"/>
              </a:rPr>
              <a:t>deed.fi</a:t>
            </a:r>
            <a:endParaRPr lang="en-FI" sz="900" dirty="0"/>
          </a:p>
        </p:txBody>
      </p:sp>
    </p:spTree>
    <p:extLst>
      <p:ext uri="{BB962C8B-B14F-4D97-AF65-F5344CB8AC3E}">
        <p14:creationId xmlns:p14="http://schemas.microsoft.com/office/powerpoint/2010/main" val="18387308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26497-D997-205F-E103-A136DDDDE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>
            <a:extLst>
              <a:ext uri="{FF2B5EF4-FFF2-40B4-BE49-F238E27FC236}">
                <a16:creationId xmlns:a16="http://schemas.microsoft.com/office/drawing/2014/main" id="{77BA2E6E-2DC1-9172-A1FE-F06AFD8E71C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83681" y="2588030"/>
            <a:ext cx="9024637" cy="13234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 Light"/>
              </a:rPr>
              <a:t>V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 Light"/>
              </a:rPr>
              <a:t>Difficult situations, aftercare</a:t>
            </a:r>
            <a:endParaRPr kumimoji="0" lang="en-ID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69E319A-0E4E-23BF-AC13-540FB2E6B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2DF2-BF4D-4F6E-8A6A-C7A73C01BAAB}" type="slidenum">
              <a:rPr lang="fi-FI" smtClean="0"/>
              <a:pPr/>
              <a:t>26</a:t>
            </a:fld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0B2371-77F1-F4D1-3F6F-5A5F6F5D9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568" y="6022778"/>
            <a:ext cx="400110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3F602E-F536-C979-A500-BFFDBD466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680" y="6022778"/>
            <a:ext cx="400110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08996B-0631-0F68-3269-310A0C8900FC}"/>
              </a:ext>
            </a:extLst>
          </p:cNvPr>
          <p:cNvSpPr txBox="1"/>
          <p:nvPr/>
        </p:nvSpPr>
        <p:spPr>
          <a:xfrm>
            <a:off x="2855406" y="6466491"/>
            <a:ext cx="6100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+mn-cs"/>
              </a:rPr>
              <a:t>Content is available under CC BY 4.0 unless otherwise stated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+mn-cs"/>
              </a:rPr>
              <a:t>​</a:t>
            </a:r>
            <a:b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+mn-cs"/>
              </a:rPr>
            </a:b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+mn-cs"/>
              </a:rPr>
              <a:t>https://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+mn-cs"/>
              </a:rPr>
              <a:t>creativecommons.org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+mn-cs"/>
              </a:rPr>
              <a:t>/licenses/by/4.0/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+mn-cs"/>
              </a:rPr>
              <a:t>deed.fi</a:t>
            </a:r>
            <a:endParaRPr kumimoji="0" lang="en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9972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2DF96-6273-FB22-23E1-28C30AB06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C609585-FAD8-1C0A-BC83-F9A13412B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000" dirty="0" err="1"/>
              <a:t>Tactics</a:t>
            </a:r>
            <a:r>
              <a:rPr lang="fi-FI" sz="3000" dirty="0"/>
              <a:t>, </a:t>
            </a:r>
            <a:r>
              <a:rPr lang="fi-FI" sz="3000" dirty="0" err="1"/>
              <a:t>provocation</a:t>
            </a:r>
            <a:endParaRPr lang="en-GB" sz="30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EB3D8EE-C1F0-C651-3E8E-049D571BD1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spcBef>
                <a:spcPts val="900"/>
              </a:spcBef>
            </a:pPr>
            <a:r>
              <a:rPr lang="en-GB" sz="2400" dirty="0"/>
              <a:t>Rushing.</a:t>
            </a:r>
          </a:p>
          <a:p>
            <a:pPr>
              <a:spcBef>
                <a:spcPts val="900"/>
              </a:spcBef>
            </a:pPr>
            <a:r>
              <a:rPr lang="en-GB" sz="2400" dirty="0"/>
              <a:t>Haggling.</a:t>
            </a:r>
          </a:p>
          <a:p>
            <a:pPr>
              <a:spcBef>
                <a:spcPts val="900"/>
              </a:spcBef>
            </a:pPr>
            <a:r>
              <a:rPr lang="en-GB" sz="2400" dirty="0"/>
              <a:t>Bluffing.</a:t>
            </a:r>
          </a:p>
          <a:p>
            <a:pPr>
              <a:spcBef>
                <a:spcPts val="900"/>
              </a:spcBef>
            </a:pPr>
            <a:r>
              <a:rPr lang="en-GB" sz="2400" dirty="0"/>
              <a:t>Threats and warnings.</a:t>
            </a:r>
          </a:p>
          <a:p>
            <a:pPr>
              <a:spcBef>
                <a:spcPts val="900"/>
              </a:spcBef>
            </a:pPr>
            <a:r>
              <a:rPr lang="en-GB" sz="2400" dirty="0"/>
              <a:t>Belittling. </a:t>
            </a:r>
          </a:p>
          <a:p>
            <a:pPr>
              <a:spcBef>
                <a:spcPts val="900"/>
              </a:spcBef>
            </a:pPr>
            <a:r>
              <a:rPr lang="en-GB" sz="2400" dirty="0"/>
              <a:t>Etc.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2A838-F835-1DBE-2F4E-13D55CF8D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2DF2-BF4D-4F6E-8A6A-C7A73C01BAAB}" type="slidenum">
              <a:rPr lang="fi-FI" smtClean="0"/>
              <a:pPr/>
              <a:t>27</a:t>
            </a:fld>
            <a:endParaRPr lang="fi-FI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CC6BE00-551D-77D6-B8C9-F2A37967B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931" y="5860940"/>
            <a:ext cx="416707" cy="41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5C5F6738-B7F0-0738-BBCF-450752244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843" y="5854748"/>
            <a:ext cx="416313" cy="41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30C0C7-58D8-16D3-6981-3D259CCC2B91}"/>
              </a:ext>
            </a:extLst>
          </p:cNvPr>
          <p:cNvSpPr txBox="1"/>
          <p:nvPr/>
        </p:nvSpPr>
        <p:spPr>
          <a:xfrm>
            <a:off x="2942318" y="6318731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" b="1" i="0" u="none" strike="noStrike" dirty="0">
                <a:effectLst/>
                <a:latin typeface="Arial Black" panose="020B0604020202020204" pitchFamily="34" charset="0"/>
              </a:rPr>
              <a:t>Content is available under CC BY 4.0 unless otherwise stated</a:t>
            </a:r>
            <a:r>
              <a:rPr lang="en-GB" sz="900" b="0" i="0" dirty="0">
                <a:effectLst/>
                <a:latin typeface="Arial Black" panose="020B0604020202020204" pitchFamily="34" charset="0"/>
              </a:rPr>
              <a:t>​</a:t>
            </a:r>
            <a:br>
              <a:rPr lang="en-GB" sz="900" b="0" i="0" dirty="0">
                <a:effectLst/>
                <a:latin typeface="Arial Black" panose="020B0604020202020204" pitchFamily="34" charset="0"/>
              </a:rPr>
            </a:br>
            <a:r>
              <a:rPr lang="en-GB" sz="900" b="0" i="0" u="none" strike="noStrike" dirty="0">
                <a:effectLst/>
                <a:latin typeface="Arial Black" panose="020B0604020202020204" pitchFamily="34" charset="0"/>
              </a:rPr>
              <a:t>https://</a:t>
            </a:r>
            <a:r>
              <a:rPr lang="en-GB" sz="900" b="0" i="0" u="none" strike="noStrike" dirty="0" err="1">
                <a:effectLst/>
                <a:latin typeface="Arial Black" panose="020B0604020202020204" pitchFamily="34" charset="0"/>
              </a:rPr>
              <a:t>creativecommons.org</a:t>
            </a:r>
            <a:r>
              <a:rPr lang="en-GB" sz="900" b="0" i="0" u="none" strike="noStrike" dirty="0">
                <a:effectLst/>
                <a:latin typeface="Arial Black" panose="020B0604020202020204" pitchFamily="34" charset="0"/>
              </a:rPr>
              <a:t>/licenses/by/4.0/</a:t>
            </a:r>
            <a:r>
              <a:rPr lang="en-GB" sz="900" b="0" i="0" u="none" strike="noStrike" dirty="0" err="1">
                <a:effectLst/>
                <a:latin typeface="Arial Black" panose="020B0604020202020204" pitchFamily="34" charset="0"/>
              </a:rPr>
              <a:t>deed.fi</a:t>
            </a:r>
            <a:endParaRPr lang="en-FI" sz="900" dirty="0"/>
          </a:p>
        </p:txBody>
      </p:sp>
    </p:spTree>
    <p:extLst>
      <p:ext uri="{BB962C8B-B14F-4D97-AF65-F5344CB8AC3E}">
        <p14:creationId xmlns:p14="http://schemas.microsoft.com/office/powerpoint/2010/main" val="2782023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2EDCC-2CD4-41A0-38D2-C28923A31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1BE451D-61E4-B3EA-91BF-0EED79336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000" dirty="0" err="1"/>
              <a:t>Staying</a:t>
            </a:r>
            <a:r>
              <a:rPr lang="fi-FI" sz="3000" dirty="0"/>
              <a:t> </a:t>
            </a:r>
            <a:r>
              <a:rPr lang="fi-FI" sz="3000" dirty="0" err="1"/>
              <a:t>calm</a:t>
            </a:r>
            <a:endParaRPr lang="en-GB" sz="30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F6CC90-E859-93D3-BA18-4989534063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spcBef>
                <a:spcPts val="900"/>
              </a:spcBef>
            </a:pPr>
            <a:r>
              <a:rPr lang="en-GB" sz="2400" dirty="0"/>
              <a:t>Take some distance, identify trigger points.</a:t>
            </a:r>
          </a:p>
          <a:p>
            <a:pPr>
              <a:spcBef>
                <a:spcPts val="900"/>
              </a:spcBef>
            </a:pPr>
            <a:r>
              <a:rPr lang="en-GB" sz="2400" dirty="0"/>
              <a:t>Change the attitude.</a:t>
            </a:r>
          </a:p>
          <a:p>
            <a:pPr>
              <a:spcBef>
                <a:spcPts val="900"/>
              </a:spcBef>
            </a:pPr>
            <a:r>
              <a:rPr lang="en-GB" sz="2400" dirty="0"/>
              <a:t>Change the wording, ask open questions.</a:t>
            </a:r>
          </a:p>
          <a:p>
            <a:pPr>
              <a:spcBef>
                <a:spcPts val="900"/>
              </a:spcBef>
            </a:pPr>
            <a:r>
              <a:rPr lang="en-GB" sz="2400" dirty="0"/>
              <a:t>Build a bridge, be patient.</a:t>
            </a:r>
          </a:p>
          <a:p>
            <a:pPr>
              <a:spcBef>
                <a:spcPts val="900"/>
              </a:spcBef>
            </a:pPr>
            <a:r>
              <a:rPr lang="en-GB" sz="2400" dirty="0"/>
              <a:t>Describe the consequences, introduce BATNA.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C56AF-B09E-75D3-EC6D-AA40D5F47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2DF2-BF4D-4F6E-8A6A-C7A73C01BAAB}" type="slidenum">
              <a:rPr lang="fi-FI" smtClean="0"/>
              <a:pPr/>
              <a:t>28</a:t>
            </a:fld>
            <a:endParaRPr lang="fi-FI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145E328-B272-77E5-B517-C8936AEC4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931" y="5860940"/>
            <a:ext cx="416707" cy="41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DB02E05E-E3C8-28A3-40D7-E6BB6140A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843" y="5854748"/>
            <a:ext cx="416313" cy="41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E5D5EF-32B4-E634-2D44-A556865D0F92}"/>
              </a:ext>
            </a:extLst>
          </p:cNvPr>
          <p:cNvSpPr txBox="1"/>
          <p:nvPr/>
        </p:nvSpPr>
        <p:spPr>
          <a:xfrm>
            <a:off x="2942318" y="6318731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" b="1" i="0" u="none" strike="noStrike" dirty="0">
                <a:effectLst/>
                <a:latin typeface="Arial Black" panose="020B0604020202020204" pitchFamily="34" charset="0"/>
              </a:rPr>
              <a:t>Content is available under CC BY 4.0 unless otherwise stated</a:t>
            </a:r>
            <a:r>
              <a:rPr lang="en-GB" sz="900" b="0" i="0" dirty="0">
                <a:effectLst/>
                <a:latin typeface="Arial Black" panose="020B0604020202020204" pitchFamily="34" charset="0"/>
              </a:rPr>
              <a:t>​</a:t>
            </a:r>
            <a:br>
              <a:rPr lang="en-GB" sz="900" b="0" i="0" dirty="0">
                <a:effectLst/>
                <a:latin typeface="Arial Black" panose="020B0604020202020204" pitchFamily="34" charset="0"/>
              </a:rPr>
            </a:br>
            <a:r>
              <a:rPr lang="en-GB" sz="900" b="0" i="0" u="none" strike="noStrike" dirty="0">
                <a:effectLst/>
                <a:latin typeface="Arial Black" panose="020B0604020202020204" pitchFamily="34" charset="0"/>
              </a:rPr>
              <a:t>https://</a:t>
            </a:r>
            <a:r>
              <a:rPr lang="en-GB" sz="900" b="0" i="0" u="none" strike="noStrike" dirty="0" err="1">
                <a:effectLst/>
                <a:latin typeface="Arial Black" panose="020B0604020202020204" pitchFamily="34" charset="0"/>
              </a:rPr>
              <a:t>creativecommons.org</a:t>
            </a:r>
            <a:r>
              <a:rPr lang="en-GB" sz="900" b="0" i="0" u="none" strike="noStrike" dirty="0">
                <a:effectLst/>
                <a:latin typeface="Arial Black" panose="020B0604020202020204" pitchFamily="34" charset="0"/>
              </a:rPr>
              <a:t>/licenses/by/4.0/</a:t>
            </a:r>
            <a:r>
              <a:rPr lang="en-GB" sz="900" b="0" i="0" u="none" strike="noStrike" dirty="0" err="1">
                <a:effectLst/>
                <a:latin typeface="Arial Black" panose="020B0604020202020204" pitchFamily="34" charset="0"/>
              </a:rPr>
              <a:t>deed.fi</a:t>
            </a:r>
            <a:endParaRPr lang="en-FI" sz="900" dirty="0"/>
          </a:p>
        </p:txBody>
      </p:sp>
    </p:spTree>
    <p:extLst>
      <p:ext uri="{BB962C8B-B14F-4D97-AF65-F5344CB8AC3E}">
        <p14:creationId xmlns:p14="http://schemas.microsoft.com/office/powerpoint/2010/main" val="14187178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1D78A-2404-091B-46E8-9EA86C33C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DA49FD7-3159-335E-45EA-4C3EC14FA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000" dirty="0"/>
              <a:t>Critical feedback</a:t>
            </a:r>
            <a:endParaRPr lang="en-GB" sz="30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1CA129-F1C4-8006-D383-0DF8D334C0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spcBef>
                <a:spcPts val="900"/>
              </a:spcBef>
            </a:pPr>
            <a:r>
              <a:rPr lang="en-GB" sz="2400" dirty="0"/>
              <a:t>Listen.</a:t>
            </a:r>
          </a:p>
          <a:p>
            <a:pPr>
              <a:spcBef>
                <a:spcPts val="900"/>
              </a:spcBef>
            </a:pPr>
            <a:r>
              <a:rPr lang="en-GB" sz="2400" dirty="0"/>
              <a:t>Thank.</a:t>
            </a:r>
          </a:p>
          <a:p>
            <a:pPr>
              <a:spcBef>
                <a:spcPts val="900"/>
              </a:spcBef>
            </a:pPr>
            <a:r>
              <a:rPr lang="en-GB" sz="2400" dirty="0"/>
              <a:t>Understand.</a:t>
            </a:r>
          </a:p>
          <a:p>
            <a:pPr>
              <a:spcBef>
                <a:spcPts val="900"/>
              </a:spcBef>
            </a:pPr>
            <a:r>
              <a:rPr lang="en-GB" sz="2400" dirty="0"/>
              <a:t>Take part of the responsibility.</a:t>
            </a:r>
          </a:p>
          <a:p>
            <a:pPr>
              <a:spcBef>
                <a:spcPts val="900"/>
              </a:spcBef>
            </a:pPr>
            <a:r>
              <a:rPr lang="en-GB" sz="2400" dirty="0"/>
              <a:t>Turn criticism into a wish for change.</a:t>
            </a:r>
          </a:p>
          <a:p>
            <a:pPr>
              <a:spcBef>
                <a:spcPts val="900"/>
              </a:spcBef>
            </a:pPr>
            <a:r>
              <a:rPr lang="en-GB" sz="2400" dirty="0"/>
              <a:t>Agree, commit.</a:t>
            </a:r>
          </a:p>
          <a:p>
            <a:pPr marL="0" indent="0">
              <a:spcBef>
                <a:spcPts val="900"/>
              </a:spcBef>
              <a:buNone/>
            </a:pPr>
            <a:endParaRPr lang="en-GB" sz="2400" dirty="0"/>
          </a:p>
          <a:p>
            <a:pPr>
              <a:spcBef>
                <a:spcPts val="900"/>
              </a:spcBef>
            </a:pPr>
            <a:r>
              <a:rPr lang="en-GB" sz="2400" dirty="0"/>
              <a:t>You have the right to be a part of the solution – don’t have to agree about everything.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E5FD2-7AD8-D98E-CBD3-73A6FB0BB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2DF2-BF4D-4F6E-8A6A-C7A73C01BAAB}" type="slidenum">
              <a:rPr lang="fi-FI" smtClean="0"/>
              <a:pPr/>
              <a:t>29</a:t>
            </a:fld>
            <a:endParaRPr lang="fi-FI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87BA49D-F752-5A39-EC31-4D241649A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931" y="5860940"/>
            <a:ext cx="416707" cy="41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52E1B2C5-2374-40C8-8B60-FFA492F3C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843" y="5854748"/>
            <a:ext cx="416313" cy="41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A91781-F03E-F3F0-50C9-FC0E7DAD2B7F}"/>
              </a:ext>
            </a:extLst>
          </p:cNvPr>
          <p:cNvSpPr txBox="1"/>
          <p:nvPr/>
        </p:nvSpPr>
        <p:spPr>
          <a:xfrm>
            <a:off x="2942318" y="6318731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" b="1" i="0" u="none" strike="noStrike" dirty="0">
                <a:effectLst/>
                <a:latin typeface="Arial Black" panose="020B0604020202020204" pitchFamily="34" charset="0"/>
              </a:rPr>
              <a:t>Content is available under CC BY 4.0 unless otherwise stated</a:t>
            </a:r>
            <a:r>
              <a:rPr lang="en-GB" sz="900" b="0" i="0" dirty="0">
                <a:effectLst/>
                <a:latin typeface="Arial Black" panose="020B0604020202020204" pitchFamily="34" charset="0"/>
              </a:rPr>
              <a:t>​</a:t>
            </a:r>
            <a:br>
              <a:rPr lang="en-GB" sz="900" b="0" i="0" dirty="0">
                <a:effectLst/>
                <a:latin typeface="Arial Black" panose="020B0604020202020204" pitchFamily="34" charset="0"/>
              </a:rPr>
            </a:br>
            <a:r>
              <a:rPr lang="en-GB" sz="900" b="0" i="0" u="none" strike="noStrike" dirty="0">
                <a:effectLst/>
                <a:latin typeface="Arial Black" panose="020B0604020202020204" pitchFamily="34" charset="0"/>
              </a:rPr>
              <a:t>https://</a:t>
            </a:r>
            <a:r>
              <a:rPr lang="en-GB" sz="900" b="0" i="0" u="none" strike="noStrike" dirty="0" err="1">
                <a:effectLst/>
                <a:latin typeface="Arial Black" panose="020B0604020202020204" pitchFamily="34" charset="0"/>
              </a:rPr>
              <a:t>creativecommons.org</a:t>
            </a:r>
            <a:r>
              <a:rPr lang="en-GB" sz="900" b="0" i="0" u="none" strike="noStrike" dirty="0">
                <a:effectLst/>
                <a:latin typeface="Arial Black" panose="020B0604020202020204" pitchFamily="34" charset="0"/>
              </a:rPr>
              <a:t>/licenses/by/4.0/</a:t>
            </a:r>
            <a:r>
              <a:rPr lang="en-GB" sz="900" b="0" i="0" u="none" strike="noStrike" dirty="0" err="1">
                <a:effectLst/>
                <a:latin typeface="Arial Black" panose="020B0604020202020204" pitchFamily="34" charset="0"/>
              </a:rPr>
              <a:t>deed.fi</a:t>
            </a:r>
            <a:endParaRPr lang="en-FI" sz="900" dirty="0"/>
          </a:p>
        </p:txBody>
      </p:sp>
    </p:spTree>
    <p:extLst>
      <p:ext uri="{BB962C8B-B14F-4D97-AF65-F5344CB8AC3E}">
        <p14:creationId xmlns:p14="http://schemas.microsoft.com/office/powerpoint/2010/main" val="2398121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56106-4A28-82CA-D2AE-D08BDC9B6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082C1-28DF-FC01-DBEC-905C935A9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 of the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DD313-F3EF-1E67-9D63-946E2C1AB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73" y="1600551"/>
            <a:ext cx="10764000" cy="4392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2400" dirty="0">
                <a:ea typeface="+mn-lt"/>
                <a:cs typeface="+mn-lt"/>
              </a:rPr>
              <a:t>I Basics of concluding contracts</a:t>
            </a:r>
          </a:p>
          <a:p>
            <a:pPr marL="0" indent="0">
              <a:buNone/>
            </a:pPr>
            <a:r>
              <a:rPr lang="en-GB" sz="2400" dirty="0">
                <a:ea typeface="+mn-lt"/>
                <a:cs typeface="+mn-lt"/>
              </a:rPr>
              <a:t>II Good negotiation style</a:t>
            </a:r>
          </a:p>
          <a:p>
            <a:pPr marL="0" indent="0">
              <a:buNone/>
            </a:pPr>
            <a:r>
              <a:rPr lang="en-GB" sz="2400" dirty="0">
                <a:ea typeface="+mn-lt"/>
                <a:cs typeface="+mn-lt"/>
              </a:rPr>
              <a:t>III Preparing for negotiations</a:t>
            </a:r>
          </a:p>
          <a:p>
            <a:pPr marL="0" indent="0">
              <a:buNone/>
            </a:pPr>
            <a:r>
              <a:rPr lang="en-GB" sz="2400" dirty="0">
                <a:ea typeface="+mn-lt"/>
                <a:cs typeface="+mn-lt"/>
              </a:rPr>
              <a:t>IV Negotiation situation</a:t>
            </a:r>
          </a:p>
          <a:p>
            <a:pPr marL="0" indent="0">
              <a:buNone/>
            </a:pPr>
            <a:r>
              <a:rPr lang="en-GB" sz="2400" dirty="0">
                <a:ea typeface="+mn-lt"/>
                <a:cs typeface="+mn-lt"/>
              </a:rPr>
              <a:t>V Difficult situations, aftercare</a:t>
            </a:r>
          </a:p>
          <a:p>
            <a:endParaRPr lang="en-GB" sz="24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2400" i="1" dirty="0">
                <a:ea typeface="+mn-lt"/>
                <a:cs typeface="+mn-lt"/>
              </a:rPr>
              <a:t>The online course gives you the basic knowledge of negotiation skills needed in working life.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BE63B-0DA8-C25B-0B86-1EED2407C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85206-BC74-4364-A746-71245B869321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F49D87-EB7D-01C6-8D2F-4D37163DC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931" y="5860940"/>
            <a:ext cx="416707" cy="41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E4564EB-FDC5-1406-9CE6-27383BF8E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843" y="5854748"/>
            <a:ext cx="416313" cy="41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B6497D-FCA1-F1FA-CF40-D8DD44E92B2D}"/>
              </a:ext>
            </a:extLst>
          </p:cNvPr>
          <p:cNvSpPr txBox="1"/>
          <p:nvPr/>
        </p:nvSpPr>
        <p:spPr>
          <a:xfrm>
            <a:off x="3083313" y="6303342"/>
            <a:ext cx="55811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" b="1" i="0" u="none" strike="noStrike" dirty="0">
                <a:effectLst/>
                <a:latin typeface="Arial Black" panose="020B0604020202020204" pitchFamily="34" charset="0"/>
              </a:rPr>
              <a:t>Content is available under CC BY 4.0 unless otherwise stated</a:t>
            </a:r>
            <a:r>
              <a:rPr lang="en-GB" sz="900" b="0" i="0" dirty="0">
                <a:effectLst/>
                <a:latin typeface="Arial Black" panose="020B0604020202020204" pitchFamily="34" charset="0"/>
              </a:rPr>
              <a:t>​</a:t>
            </a:r>
            <a:br>
              <a:rPr lang="en-GB" sz="900" b="0" i="0" dirty="0">
                <a:effectLst/>
                <a:latin typeface="Arial Black" panose="020B0604020202020204" pitchFamily="34" charset="0"/>
              </a:rPr>
            </a:br>
            <a:r>
              <a:rPr lang="en-GB" sz="900" b="0" i="0" u="none" strike="noStrike" dirty="0">
                <a:effectLst/>
                <a:latin typeface="Arial Black" panose="020B0604020202020204" pitchFamily="34" charset="0"/>
              </a:rPr>
              <a:t>https://</a:t>
            </a:r>
            <a:r>
              <a:rPr lang="en-GB" sz="900" b="0" i="0" u="none" strike="noStrike" dirty="0" err="1">
                <a:effectLst/>
                <a:latin typeface="Arial Black" panose="020B0604020202020204" pitchFamily="34" charset="0"/>
              </a:rPr>
              <a:t>creativecommons.org</a:t>
            </a:r>
            <a:r>
              <a:rPr lang="en-GB" sz="900" b="0" i="0" u="none" strike="noStrike" dirty="0">
                <a:effectLst/>
                <a:latin typeface="Arial Black" panose="020B0604020202020204" pitchFamily="34" charset="0"/>
              </a:rPr>
              <a:t>/licenses/by/4.0/</a:t>
            </a:r>
            <a:r>
              <a:rPr lang="en-GB" sz="900" b="0" i="0" u="none" strike="noStrike" dirty="0" err="1">
                <a:effectLst/>
                <a:latin typeface="Arial Black" panose="020B0604020202020204" pitchFamily="34" charset="0"/>
              </a:rPr>
              <a:t>deed.fi</a:t>
            </a:r>
            <a:endParaRPr lang="en-FI" sz="900" dirty="0"/>
          </a:p>
        </p:txBody>
      </p:sp>
    </p:spTree>
    <p:extLst>
      <p:ext uri="{BB962C8B-B14F-4D97-AF65-F5344CB8AC3E}">
        <p14:creationId xmlns:p14="http://schemas.microsoft.com/office/powerpoint/2010/main" val="31755408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D27C98-B35B-FD63-2920-1EA1383F0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72892D-45AC-06F0-5DAA-39B2CEF85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000" dirty="0" err="1"/>
              <a:t>Aftercare</a:t>
            </a:r>
            <a:endParaRPr lang="en-GB" sz="30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1483F8F-EFC3-416B-4DA0-5E07FDF473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spcBef>
                <a:spcPts val="900"/>
              </a:spcBef>
            </a:pPr>
            <a:r>
              <a:rPr lang="en-GB" sz="2400" dirty="0"/>
              <a:t>Follow the agreement.</a:t>
            </a:r>
          </a:p>
          <a:p>
            <a:pPr>
              <a:spcBef>
                <a:spcPts val="900"/>
              </a:spcBef>
            </a:pPr>
            <a:r>
              <a:rPr lang="en-GB" sz="2400" dirty="0"/>
              <a:t>Cherish the partnership, give feedback.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5E5F3-080D-54E8-7621-59C7746BD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2DF2-BF4D-4F6E-8A6A-C7A73C01BAAB}" type="slidenum">
              <a:rPr lang="fi-FI" smtClean="0"/>
              <a:pPr/>
              <a:t>30</a:t>
            </a:fld>
            <a:endParaRPr lang="fi-FI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A77AE38-B8E7-8789-9969-5A2B657A2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931" y="5860940"/>
            <a:ext cx="416707" cy="41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8D81E18C-32B4-CBF4-2098-43204E544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843" y="5854748"/>
            <a:ext cx="416313" cy="41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06027F-1ED8-84EE-56EB-01D6C0C82DD0}"/>
              </a:ext>
            </a:extLst>
          </p:cNvPr>
          <p:cNvSpPr txBox="1"/>
          <p:nvPr/>
        </p:nvSpPr>
        <p:spPr>
          <a:xfrm>
            <a:off x="2942318" y="6318731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" b="1" i="0" u="none" strike="noStrike" dirty="0">
                <a:effectLst/>
                <a:latin typeface="Arial Black" panose="020B0604020202020204" pitchFamily="34" charset="0"/>
              </a:rPr>
              <a:t>Content is available under CC BY 4.0 unless otherwise stated</a:t>
            </a:r>
            <a:r>
              <a:rPr lang="en-GB" sz="900" b="0" i="0" dirty="0">
                <a:effectLst/>
                <a:latin typeface="Arial Black" panose="020B0604020202020204" pitchFamily="34" charset="0"/>
              </a:rPr>
              <a:t>​</a:t>
            </a:r>
            <a:br>
              <a:rPr lang="en-GB" sz="900" b="0" i="0" dirty="0">
                <a:effectLst/>
                <a:latin typeface="Arial Black" panose="020B0604020202020204" pitchFamily="34" charset="0"/>
              </a:rPr>
            </a:br>
            <a:r>
              <a:rPr lang="en-GB" sz="900" b="0" i="0" u="none" strike="noStrike" dirty="0">
                <a:effectLst/>
                <a:latin typeface="Arial Black" panose="020B0604020202020204" pitchFamily="34" charset="0"/>
              </a:rPr>
              <a:t>https://</a:t>
            </a:r>
            <a:r>
              <a:rPr lang="en-GB" sz="900" b="0" i="0" u="none" strike="noStrike" dirty="0" err="1">
                <a:effectLst/>
                <a:latin typeface="Arial Black" panose="020B0604020202020204" pitchFamily="34" charset="0"/>
              </a:rPr>
              <a:t>creativecommons.org</a:t>
            </a:r>
            <a:r>
              <a:rPr lang="en-GB" sz="900" b="0" i="0" u="none" strike="noStrike" dirty="0">
                <a:effectLst/>
                <a:latin typeface="Arial Black" panose="020B0604020202020204" pitchFamily="34" charset="0"/>
              </a:rPr>
              <a:t>/licenses/by/4.0/</a:t>
            </a:r>
            <a:r>
              <a:rPr lang="en-GB" sz="900" b="0" i="0" u="none" strike="noStrike" dirty="0" err="1">
                <a:effectLst/>
                <a:latin typeface="Arial Black" panose="020B0604020202020204" pitchFamily="34" charset="0"/>
              </a:rPr>
              <a:t>deed.fi</a:t>
            </a:r>
            <a:endParaRPr lang="en-FI" sz="900" dirty="0"/>
          </a:p>
        </p:txBody>
      </p:sp>
    </p:spTree>
    <p:extLst>
      <p:ext uri="{BB962C8B-B14F-4D97-AF65-F5344CB8AC3E}">
        <p14:creationId xmlns:p14="http://schemas.microsoft.com/office/powerpoint/2010/main" val="1429149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F26F6-8430-AA46-565B-23B7D0B6B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54B9E15-ADB9-68D7-04B6-1A18E9376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000" dirty="0" err="1"/>
              <a:t>Where</a:t>
            </a:r>
            <a:r>
              <a:rPr lang="fi-FI" sz="3000" dirty="0"/>
              <a:t> to </a:t>
            </a:r>
            <a:r>
              <a:rPr lang="fi-FI" sz="3000" dirty="0" err="1"/>
              <a:t>find</a:t>
            </a:r>
            <a:r>
              <a:rPr lang="fi-FI" sz="3000" dirty="0"/>
              <a:t> help?</a:t>
            </a:r>
            <a:endParaRPr lang="en-GB" sz="30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40F5F3-757B-3930-81A9-F53F2BBCF9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spcBef>
                <a:spcPts val="900"/>
              </a:spcBef>
            </a:pPr>
            <a:r>
              <a:rPr lang="en-GB" sz="2400" dirty="0"/>
              <a:t>Trade unions and advocacy organisations in your field.</a:t>
            </a:r>
          </a:p>
          <a:p>
            <a:pPr>
              <a:spcBef>
                <a:spcPts val="900"/>
              </a:spcBef>
            </a:pPr>
            <a:r>
              <a:rPr lang="en-GB" sz="2400" dirty="0"/>
              <a:t>Copyright organisations in your field.</a:t>
            </a:r>
          </a:p>
          <a:p>
            <a:pPr>
              <a:spcBef>
                <a:spcPts val="900"/>
              </a:spcBef>
            </a:pPr>
            <a:r>
              <a:rPr lang="en-GB" sz="2400" dirty="0">
                <a:ea typeface="MS PGothic" charset="0"/>
                <a:sym typeface="Wingdings" charset="0"/>
              </a:rPr>
              <a:t>Your teacher, colleagues, fellow students.</a:t>
            </a:r>
          </a:p>
          <a:p>
            <a:pPr>
              <a:spcBef>
                <a:spcPts val="900"/>
              </a:spcBef>
            </a:pPr>
            <a:r>
              <a:rPr lang="en-GB" sz="2400" dirty="0">
                <a:ea typeface="MS PGothic" charset="0"/>
                <a:sym typeface="Wingdings" charset="0"/>
              </a:rPr>
              <a:t>Lawyers knowledgeable of the field.</a:t>
            </a:r>
          </a:p>
          <a:p>
            <a:pPr marL="0" indent="0">
              <a:spcBef>
                <a:spcPts val="900"/>
              </a:spcBef>
              <a:buNone/>
            </a:pPr>
            <a:endParaRPr lang="en-GB" sz="2400" dirty="0">
              <a:ea typeface="MS PGothic" charset="0"/>
              <a:sym typeface="Wingdings" charset="0"/>
            </a:endParaRPr>
          </a:p>
          <a:p>
            <a:pPr>
              <a:spcBef>
                <a:spcPts val="900"/>
              </a:spcBef>
            </a:pPr>
            <a:r>
              <a:rPr lang="en-GB" sz="2400" dirty="0">
                <a:ea typeface="MS PGothic" charset="0"/>
                <a:sym typeface="Wingdings" charset="0"/>
              </a:rPr>
              <a:t>It is always worth asking for help!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00802-4592-C691-4A68-39E47BB3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2DF2-BF4D-4F6E-8A6A-C7A73C01BAAB}" type="slidenum">
              <a:rPr lang="fi-FI" smtClean="0"/>
              <a:pPr/>
              <a:t>31</a:t>
            </a:fld>
            <a:endParaRPr lang="fi-FI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FB70E60-7919-A299-4E95-02F67A2D2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931" y="5860940"/>
            <a:ext cx="416707" cy="41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8824D794-A3CE-8D40-D494-E527676CE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843" y="5854748"/>
            <a:ext cx="416313" cy="41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9CE26A-C4CC-D360-4536-CB67F2560369}"/>
              </a:ext>
            </a:extLst>
          </p:cNvPr>
          <p:cNvSpPr txBox="1"/>
          <p:nvPr/>
        </p:nvSpPr>
        <p:spPr>
          <a:xfrm>
            <a:off x="2942318" y="6318731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" b="1" i="0" u="none" strike="noStrike" dirty="0">
                <a:effectLst/>
                <a:latin typeface="Arial Black" panose="020B0604020202020204" pitchFamily="34" charset="0"/>
              </a:rPr>
              <a:t>Content is available under CC BY 4.0 unless otherwise stated</a:t>
            </a:r>
            <a:r>
              <a:rPr lang="en-GB" sz="900" b="0" i="0" dirty="0">
                <a:effectLst/>
                <a:latin typeface="Arial Black" panose="020B0604020202020204" pitchFamily="34" charset="0"/>
              </a:rPr>
              <a:t>​</a:t>
            </a:r>
            <a:br>
              <a:rPr lang="en-GB" sz="900" b="0" i="0" dirty="0">
                <a:effectLst/>
                <a:latin typeface="Arial Black" panose="020B0604020202020204" pitchFamily="34" charset="0"/>
              </a:rPr>
            </a:br>
            <a:r>
              <a:rPr lang="en-GB" sz="900" b="0" i="0" u="none" strike="noStrike" dirty="0">
                <a:effectLst/>
                <a:latin typeface="Arial Black" panose="020B0604020202020204" pitchFamily="34" charset="0"/>
              </a:rPr>
              <a:t>https://</a:t>
            </a:r>
            <a:r>
              <a:rPr lang="en-GB" sz="900" b="0" i="0" u="none" strike="noStrike" dirty="0" err="1">
                <a:effectLst/>
                <a:latin typeface="Arial Black" panose="020B0604020202020204" pitchFamily="34" charset="0"/>
              </a:rPr>
              <a:t>creativecommons.org</a:t>
            </a:r>
            <a:r>
              <a:rPr lang="en-GB" sz="900" b="0" i="0" u="none" strike="noStrike" dirty="0">
                <a:effectLst/>
                <a:latin typeface="Arial Black" panose="020B0604020202020204" pitchFamily="34" charset="0"/>
              </a:rPr>
              <a:t>/licenses/by/4.0/</a:t>
            </a:r>
            <a:r>
              <a:rPr lang="en-GB" sz="900" b="0" i="0" u="none" strike="noStrike" dirty="0" err="1">
                <a:effectLst/>
                <a:latin typeface="Arial Black" panose="020B0604020202020204" pitchFamily="34" charset="0"/>
              </a:rPr>
              <a:t>deed.fi</a:t>
            </a:r>
            <a:endParaRPr lang="en-FI" sz="900" dirty="0"/>
          </a:p>
        </p:txBody>
      </p:sp>
    </p:spTree>
    <p:extLst>
      <p:ext uri="{BB962C8B-B14F-4D97-AF65-F5344CB8AC3E}">
        <p14:creationId xmlns:p14="http://schemas.microsoft.com/office/powerpoint/2010/main" val="36482023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F337595-C347-44A0-AD7C-EE4EBE751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Reading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8C874-EFCC-4939-8572-985E13926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2DF2-BF4D-4F6E-8A6A-C7A73C01BAAB}" type="slidenum">
              <a:rPr lang="fi-FI" smtClean="0"/>
              <a:pPr/>
              <a:t>32</a:t>
            </a:fld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A315061-D6C2-4072-A880-004FCD677C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83510" y="658191"/>
            <a:ext cx="7345534" cy="5925715"/>
          </a:xfrm>
        </p:spPr>
        <p:txBody>
          <a:bodyPr>
            <a:normAutofit/>
          </a:bodyPr>
          <a:lstStyle/>
          <a:p>
            <a:r>
              <a:rPr lang="en-GB" sz="2800" dirty="0"/>
              <a:t>Homepages of the advocacy organisations in your field</a:t>
            </a:r>
          </a:p>
          <a:p>
            <a:r>
              <a:rPr lang="en-GB" sz="2800" dirty="0"/>
              <a:t>Fisher, Roger &amp; </a:t>
            </a:r>
            <a:r>
              <a:rPr lang="en-GB" sz="2800" dirty="0" err="1"/>
              <a:t>Ury</a:t>
            </a:r>
            <a:r>
              <a:rPr lang="en-GB" sz="2800" dirty="0"/>
              <a:t>, William: </a:t>
            </a:r>
            <a:r>
              <a:rPr lang="en-GB" sz="2800" i="1" dirty="0"/>
              <a:t>Getting to Yes</a:t>
            </a:r>
          </a:p>
          <a:p>
            <a:r>
              <a:rPr lang="en-GB" sz="2800" dirty="0"/>
              <a:t>Voss, Chris: </a:t>
            </a:r>
            <a:r>
              <a:rPr lang="en-GB" sz="2800" i="1" dirty="0"/>
              <a:t>Never Split the Difference</a:t>
            </a:r>
          </a:p>
          <a:p>
            <a:r>
              <a:rPr lang="en-GB" sz="2800" dirty="0"/>
              <a:t>Carnegie, Dale:</a:t>
            </a:r>
            <a:r>
              <a:rPr lang="en-GB" sz="2800" i="1" dirty="0"/>
              <a:t> How to Win Friends and Influence People</a:t>
            </a:r>
          </a:p>
          <a:p>
            <a:r>
              <a:rPr lang="en-GB" sz="2800" dirty="0"/>
              <a:t>Dweck, Carol: </a:t>
            </a:r>
            <a:r>
              <a:rPr lang="en-GB" sz="2800" i="1" dirty="0"/>
              <a:t>Mindset. The New Psychology of Success</a:t>
            </a:r>
          </a:p>
          <a:p>
            <a:r>
              <a:rPr lang="en-GB" sz="2800" dirty="0"/>
              <a:t>Fisher, Roger &amp; Shapiro, Daniel: </a:t>
            </a:r>
            <a:r>
              <a:rPr lang="en-GB" sz="2800" i="1" dirty="0"/>
              <a:t>Beyond Reason. Using Emotions as You Negotiate</a:t>
            </a:r>
          </a:p>
        </p:txBody>
      </p:sp>
    </p:spTree>
    <p:extLst>
      <p:ext uri="{BB962C8B-B14F-4D97-AF65-F5344CB8AC3E}">
        <p14:creationId xmlns:p14="http://schemas.microsoft.com/office/powerpoint/2010/main" val="28833610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CEEC8-CA3B-64C5-DA45-FFF57371E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>
            <a:extLst>
              <a:ext uri="{FF2B5EF4-FFF2-40B4-BE49-F238E27FC236}">
                <a16:creationId xmlns:a16="http://schemas.microsoft.com/office/drawing/2014/main" id="{039C6607-E509-CE99-CB43-9A118C57AB9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83681" y="2588030"/>
            <a:ext cx="9024637" cy="193899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 Light"/>
              </a:rPr>
              <a:t>Thank you,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 Light"/>
              </a:rPr>
              <a:t>and good luck with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 Light"/>
              </a:rPr>
              <a:t>the negotiations!</a:t>
            </a:r>
            <a:endParaRPr kumimoji="0" lang="en-ID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764D720-1960-FBEF-93BD-4D03EE013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2DF2-BF4D-4F6E-8A6A-C7A73C01BAAB}" type="slidenum">
              <a:rPr lang="fi-FI" smtClean="0"/>
              <a:pPr/>
              <a:t>33</a:t>
            </a:fld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426C26-6D2C-C378-87A8-78A3EDFA2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568" y="6022778"/>
            <a:ext cx="400110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C8F455-0DC9-73CF-0C17-CF1C39CBC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680" y="6022778"/>
            <a:ext cx="400110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BB112A-569E-E46D-8E02-965F5495D391}"/>
              </a:ext>
            </a:extLst>
          </p:cNvPr>
          <p:cNvSpPr txBox="1"/>
          <p:nvPr/>
        </p:nvSpPr>
        <p:spPr>
          <a:xfrm>
            <a:off x="2855406" y="6466491"/>
            <a:ext cx="6100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+mn-cs"/>
              </a:rPr>
              <a:t>Content is available under CC BY 4.0 unless otherwise stated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+mn-cs"/>
              </a:rPr>
              <a:t>​</a:t>
            </a:r>
            <a:b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+mn-cs"/>
              </a:rPr>
            </a:b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+mn-cs"/>
              </a:rPr>
              <a:t>https://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+mn-cs"/>
              </a:rPr>
              <a:t>creativecommons.org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+mn-cs"/>
              </a:rPr>
              <a:t>/licenses/by/4.0/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+mn-cs"/>
              </a:rPr>
              <a:t>deed.fi</a:t>
            </a:r>
            <a:endParaRPr kumimoji="0" lang="en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8061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C296ED-7F5A-4BD6-81A6-1A9DFE733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Yhteystiedot tms.</a:t>
            </a:r>
            <a:br>
              <a:rPr lang="fi-FI" dirty="0"/>
            </a:br>
            <a:r>
              <a:rPr lang="fi-FI" dirty="0" err="1"/>
              <a:t>Arial</a:t>
            </a:r>
            <a:r>
              <a:rPr lang="fi-FI" dirty="0"/>
              <a:t> Black 16 pt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DC4C3C-8B69-906F-730A-C4BE45A81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568" y="6022778"/>
            <a:ext cx="400110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C00A2A-26BA-4865-4FB7-992CCC7AA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680" y="6022778"/>
            <a:ext cx="400110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175A58-5C03-4ABC-6B5F-A0751EAEEC92}"/>
              </a:ext>
            </a:extLst>
          </p:cNvPr>
          <p:cNvSpPr txBox="1"/>
          <p:nvPr/>
        </p:nvSpPr>
        <p:spPr>
          <a:xfrm>
            <a:off x="2952974" y="6488668"/>
            <a:ext cx="6099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+mn-cs"/>
              </a:rPr>
              <a:t>Content is available under CC BY 4.0 unless otherwise stated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+mn-cs"/>
              </a:rPr>
              <a:t>​</a:t>
            </a:r>
            <a:b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+mn-cs"/>
              </a:rPr>
            </a:b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+mn-cs"/>
              </a:rPr>
              <a:t>https://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+mn-cs"/>
              </a:rPr>
              <a:t>creativecommons.org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+mn-cs"/>
              </a:rPr>
              <a:t>/licenses/by/4.0/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+mn-cs"/>
              </a:rPr>
              <a:t>deed.fi</a:t>
            </a:r>
            <a:endParaRPr kumimoji="0" lang="en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849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0128D-BD55-FB8D-67AE-44C573AEE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0D869-8EC0-EE2E-A4AE-211B4FC25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Author of the course material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0B7C5-1F75-93B0-7A86-B61B3C3EE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73" y="1600551"/>
            <a:ext cx="10764000" cy="4392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>
              <a:ea typeface="+mn-lt"/>
              <a:cs typeface="+mn-lt"/>
            </a:endParaRPr>
          </a:p>
          <a:p>
            <a:pPr lvl="1"/>
            <a:r>
              <a:rPr lang="en-GB" sz="2400" dirty="0" err="1">
                <a:ea typeface="+mn-lt"/>
                <a:cs typeface="+mn-lt"/>
              </a:rPr>
              <a:t>Lottaliina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Pokkinen</a:t>
            </a:r>
            <a:endParaRPr lang="en-GB" sz="2400" dirty="0">
              <a:ea typeface="+mn-lt"/>
              <a:cs typeface="+mn-lt"/>
            </a:endParaRPr>
          </a:p>
          <a:p>
            <a:pPr lvl="2"/>
            <a:r>
              <a:rPr lang="en-GB" sz="2400" dirty="0">
                <a:ea typeface="+mn-lt"/>
                <a:cs typeface="+mn-lt"/>
              </a:rPr>
              <a:t>Violinist, Copyright Lawyer (LL. </a:t>
            </a:r>
            <a:r>
              <a:rPr lang="en-GB" sz="2400" dirty="0" err="1">
                <a:ea typeface="+mn-lt"/>
                <a:cs typeface="+mn-lt"/>
              </a:rPr>
              <a:t>Lic</a:t>
            </a:r>
            <a:r>
              <a:rPr lang="en-GB" sz="2400" dirty="0">
                <a:ea typeface="+mn-lt"/>
                <a:cs typeface="+mn-lt"/>
              </a:rPr>
              <a:t>.)</a:t>
            </a:r>
          </a:p>
          <a:p>
            <a:pPr lvl="2"/>
            <a:r>
              <a:rPr lang="en-GB" sz="2400" dirty="0" err="1">
                <a:cs typeface="Calibri"/>
              </a:rPr>
              <a:t>Lehtinen</a:t>
            </a:r>
            <a:r>
              <a:rPr lang="en-GB" sz="2400" dirty="0">
                <a:cs typeface="Calibri"/>
              </a:rPr>
              <a:t> Legal Oy (CEO 2011-)</a:t>
            </a:r>
          </a:p>
          <a:p>
            <a:pPr marL="268288" lvl="1" indent="0">
              <a:buNone/>
            </a:pPr>
            <a:endParaRPr lang="fi-FI" sz="2900" dirty="0">
              <a:cs typeface="Calibri"/>
            </a:endParaRPr>
          </a:p>
          <a:p>
            <a:pPr marL="0" indent="0">
              <a:buNone/>
            </a:pPr>
            <a:endParaRPr lang="en-GB" sz="2400" dirty="0">
              <a:ea typeface="+mn-lt"/>
              <a:cs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AE443-6BAB-7A93-E24C-A326F9658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85206-BC74-4364-A746-71245B869321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E001A3B-1BF1-5168-614A-7B9DDF939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931" y="5860940"/>
            <a:ext cx="416707" cy="41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12B15E4-87B2-AE75-2214-A72D73761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843" y="5854748"/>
            <a:ext cx="416313" cy="41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1D7094-5ADC-2C77-B3CB-AC7F2C443F27}"/>
              </a:ext>
            </a:extLst>
          </p:cNvPr>
          <p:cNvSpPr txBox="1"/>
          <p:nvPr/>
        </p:nvSpPr>
        <p:spPr>
          <a:xfrm>
            <a:off x="3083313" y="6303342"/>
            <a:ext cx="55811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" b="1" i="0" u="none" strike="noStrike" dirty="0">
                <a:effectLst/>
                <a:latin typeface="Arial Black" panose="020B0604020202020204" pitchFamily="34" charset="0"/>
              </a:rPr>
              <a:t>Content is available under CC BY 4.0 unless otherwise stated</a:t>
            </a:r>
            <a:r>
              <a:rPr lang="en-GB" sz="900" b="0" i="0" dirty="0">
                <a:effectLst/>
                <a:latin typeface="Arial Black" panose="020B0604020202020204" pitchFamily="34" charset="0"/>
              </a:rPr>
              <a:t>​</a:t>
            </a:r>
            <a:br>
              <a:rPr lang="en-GB" sz="900" b="0" i="0" dirty="0">
                <a:effectLst/>
                <a:latin typeface="Arial Black" panose="020B0604020202020204" pitchFamily="34" charset="0"/>
              </a:rPr>
            </a:br>
            <a:r>
              <a:rPr lang="en-GB" sz="900" b="0" i="0" u="none" strike="noStrike" dirty="0">
                <a:effectLst/>
                <a:latin typeface="Arial Black" panose="020B0604020202020204" pitchFamily="34" charset="0"/>
              </a:rPr>
              <a:t>https://</a:t>
            </a:r>
            <a:r>
              <a:rPr lang="en-GB" sz="900" b="0" i="0" u="none" strike="noStrike" dirty="0" err="1">
                <a:effectLst/>
                <a:latin typeface="Arial Black" panose="020B0604020202020204" pitchFamily="34" charset="0"/>
              </a:rPr>
              <a:t>creativecommons.org</a:t>
            </a:r>
            <a:r>
              <a:rPr lang="en-GB" sz="900" b="0" i="0" u="none" strike="noStrike" dirty="0">
                <a:effectLst/>
                <a:latin typeface="Arial Black" panose="020B0604020202020204" pitchFamily="34" charset="0"/>
              </a:rPr>
              <a:t>/licenses/by/4.0/</a:t>
            </a:r>
            <a:r>
              <a:rPr lang="en-GB" sz="900" b="0" i="0" u="none" strike="noStrike" dirty="0" err="1">
                <a:effectLst/>
                <a:latin typeface="Arial Black" panose="020B0604020202020204" pitchFamily="34" charset="0"/>
              </a:rPr>
              <a:t>deed.fi</a:t>
            </a:r>
            <a:endParaRPr lang="en-FI" sz="900" dirty="0"/>
          </a:p>
        </p:txBody>
      </p:sp>
    </p:spTree>
    <p:extLst>
      <p:ext uri="{BB962C8B-B14F-4D97-AF65-F5344CB8AC3E}">
        <p14:creationId xmlns:p14="http://schemas.microsoft.com/office/powerpoint/2010/main" val="364606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33C6F-6BF1-A751-4167-5D9D99AA1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CB77-E395-4559-88AF-AFEFE00DE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a typeface="+mj-lt"/>
                <a:cs typeface="+mj-lt"/>
              </a:rPr>
              <a:t>Methods of completion, evaluation and grade  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69BCD-9F35-B031-C0A8-ED41888D7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73" y="1776826"/>
            <a:ext cx="10764000" cy="4392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>
              <a:ea typeface="+mn-lt"/>
              <a:cs typeface="+mn-lt"/>
            </a:endParaRPr>
          </a:p>
          <a:p>
            <a:pPr lvl="1"/>
            <a:r>
              <a:rPr lang="en-GB" sz="2000" dirty="0"/>
              <a:t>Watching video lectures. </a:t>
            </a:r>
            <a:endParaRPr lang="en-US" sz="2000" dirty="0">
              <a:ea typeface="+mn-lt"/>
              <a:cs typeface="+mn-lt"/>
            </a:endParaRPr>
          </a:p>
          <a:p>
            <a:pPr lvl="1"/>
            <a:r>
              <a:rPr lang="en-GB" sz="2000" dirty="0"/>
              <a:t>Completing learning assignments.</a:t>
            </a:r>
            <a:endParaRPr lang="en-GB" sz="2000" dirty="0">
              <a:ea typeface="+mn-lt"/>
              <a:cs typeface="+mn-lt"/>
            </a:endParaRPr>
          </a:p>
          <a:p>
            <a:pPr lvl="1"/>
            <a:r>
              <a:rPr lang="en-GB" sz="2000" dirty="0"/>
              <a:t>Instructions for the submission of the course assignment can be found in the Moodle task section.</a:t>
            </a:r>
            <a:endParaRPr lang="fi" sz="2000" dirty="0">
              <a:cs typeface="Calibri"/>
            </a:endParaRPr>
          </a:p>
          <a:p>
            <a:pPr lvl="1"/>
            <a:r>
              <a:rPr lang="en-GB" sz="2000" dirty="0"/>
              <a:t>Evaluation: pass/fail.</a:t>
            </a:r>
            <a:endParaRPr lang="fi" sz="2000" dirty="0">
              <a:cs typeface="Calibri"/>
            </a:endParaRPr>
          </a:p>
          <a:p>
            <a:pPr lvl="1"/>
            <a:r>
              <a:rPr lang="en-GB" sz="2000" dirty="0"/>
              <a:t>The credit entry will be submitted to </a:t>
            </a:r>
            <a:r>
              <a:rPr lang="en-GB" sz="2000" dirty="0" err="1"/>
              <a:t>Peppi</a:t>
            </a:r>
            <a:r>
              <a:rPr lang="en-GB" sz="2000" dirty="0"/>
              <a:t> no later than one month after the end of the course.</a:t>
            </a:r>
            <a:endParaRPr lang="fi" sz="2000" dirty="0">
              <a:cs typeface="Calibri"/>
            </a:endParaRPr>
          </a:p>
          <a:p>
            <a:pPr lvl="1"/>
            <a:r>
              <a:rPr lang="en-GB" sz="2000" dirty="0"/>
              <a:t>This course is an online course, which can be taken independently. </a:t>
            </a:r>
            <a:r>
              <a:rPr lang="en-GB" sz="2000" i="1" dirty="0">
                <a:cs typeface="Calibri"/>
              </a:rPr>
              <a:t>No oral or written feedback is given on the submitted assignments.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2939E-AAFD-6EBF-6605-BF1E1BA8C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85206-BC74-4364-A746-71245B869321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E6CEEEC-5818-60B5-FA46-18FFBA485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931" y="5860940"/>
            <a:ext cx="416707" cy="41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A4DFF45-E6A9-353C-A00B-221EADDDE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843" y="5854748"/>
            <a:ext cx="416313" cy="41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5FC08C-400D-CB83-21DC-889B5F3F1D39}"/>
              </a:ext>
            </a:extLst>
          </p:cNvPr>
          <p:cNvSpPr txBox="1"/>
          <p:nvPr/>
        </p:nvSpPr>
        <p:spPr>
          <a:xfrm>
            <a:off x="3083313" y="6303342"/>
            <a:ext cx="55811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" b="1" i="0" u="none" strike="noStrike" dirty="0">
                <a:effectLst/>
                <a:latin typeface="Arial Black" panose="020B0604020202020204" pitchFamily="34" charset="0"/>
              </a:rPr>
              <a:t>Content is available under CC BY 4.0 unless otherwise stated</a:t>
            </a:r>
            <a:r>
              <a:rPr lang="en-GB" sz="900" b="0" i="0" dirty="0">
                <a:effectLst/>
                <a:latin typeface="Arial Black" panose="020B0604020202020204" pitchFamily="34" charset="0"/>
              </a:rPr>
              <a:t>​</a:t>
            </a:r>
            <a:br>
              <a:rPr lang="en-GB" sz="900" b="0" i="0" dirty="0">
                <a:effectLst/>
                <a:latin typeface="Arial Black" panose="020B0604020202020204" pitchFamily="34" charset="0"/>
              </a:rPr>
            </a:br>
            <a:r>
              <a:rPr lang="en-GB" sz="900" b="0" i="0" u="none" strike="noStrike" dirty="0">
                <a:effectLst/>
                <a:latin typeface="Arial Black" panose="020B0604020202020204" pitchFamily="34" charset="0"/>
              </a:rPr>
              <a:t>https://</a:t>
            </a:r>
            <a:r>
              <a:rPr lang="en-GB" sz="900" b="0" i="0" u="none" strike="noStrike" dirty="0" err="1">
                <a:effectLst/>
                <a:latin typeface="Arial Black" panose="020B0604020202020204" pitchFamily="34" charset="0"/>
              </a:rPr>
              <a:t>creativecommons.org</a:t>
            </a:r>
            <a:r>
              <a:rPr lang="en-GB" sz="900" b="0" i="0" u="none" strike="noStrike" dirty="0">
                <a:effectLst/>
                <a:latin typeface="Arial Black" panose="020B0604020202020204" pitchFamily="34" charset="0"/>
              </a:rPr>
              <a:t>/licenses/by/4.0/</a:t>
            </a:r>
            <a:r>
              <a:rPr lang="en-GB" sz="900" b="0" i="0" u="none" strike="noStrike" dirty="0" err="1">
                <a:effectLst/>
                <a:latin typeface="Arial Black" panose="020B0604020202020204" pitchFamily="34" charset="0"/>
              </a:rPr>
              <a:t>deed.fi</a:t>
            </a:r>
            <a:endParaRPr lang="en-FI" sz="900" dirty="0"/>
          </a:p>
        </p:txBody>
      </p:sp>
    </p:spTree>
    <p:extLst>
      <p:ext uri="{BB962C8B-B14F-4D97-AF65-F5344CB8AC3E}">
        <p14:creationId xmlns:p14="http://schemas.microsoft.com/office/powerpoint/2010/main" val="761075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>
            <a:extLst>
              <a:ext uri="{FF2B5EF4-FFF2-40B4-BE49-F238E27FC236}">
                <a16:creationId xmlns:a16="http://schemas.microsoft.com/office/drawing/2014/main" id="{F53F359D-E500-5208-D426-55E1185DBBC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84325" y="2587625"/>
            <a:ext cx="9023350" cy="13239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 Light"/>
              </a:rPr>
              <a:t>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 Light"/>
              </a:rPr>
              <a:t>Basics of concluding contracts</a:t>
            </a:r>
            <a:endParaRPr kumimoji="0" lang="en-ID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5C387C8-BA4F-4D1F-9FD5-C047446E4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2DF2-BF4D-4F6E-8A6A-C7A73C01BAAB}" type="slidenum">
              <a:rPr lang="fi-FI" smtClean="0"/>
              <a:pPr/>
              <a:t>6</a:t>
            </a:fld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0367D1-4788-B5FE-4F2E-A115A8A721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568" y="6022778"/>
            <a:ext cx="400110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8525C6-99E7-BFD8-A658-6ABA121BF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680" y="6022778"/>
            <a:ext cx="400110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68AC28-40C4-CEEA-2B4E-74B6A893FFAB}"/>
              </a:ext>
            </a:extLst>
          </p:cNvPr>
          <p:cNvSpPr txBox="1"/>
          <p:nvPr/>
        </p:nvSpPr>
        <p:spPr>
          <a:xfrm>
            <a:off x="2855406" y="6466491"/>
            <a:ext cx="6100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+mn-cs"/>
              </a:rPr>
              <a:t>Content is available under CC BY 4.0 unless otherwise stated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+mn-cs"/>
              </a:rPr>
              <a:t>​</a:t>
            </a:r>
            <a:b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+mn-cs"/>
              </a:rPr>
            </a:b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+mn-cs"/>
              </a:rPr>
              <a:t>https://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+mn-cs"/>
              </a:rPr>
              <a:t>creativecommons.org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+mn-cs"/>
              </a:rPr>
              <a:t>/licenses/by/4.0/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+mn-cs"/>
              </a:rPr>
              <a:t>deed.fi</a:t>
            </a:r>
            <a:endParaRPr kumimoji="0" lang="en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576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B70BC-BB4B-4CA6-9008-D0842D9E5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Basics of Contract Legislation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C7906-0BEE-43E8-ACFA-CFE058BF0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is a contract?</a:t>
            </a:r>
          </a:p>
          <a:p>
            <a:pPr lvl="1"/>
            <a:r>
              <a:rPr lang="en-GB" dirty="0"/>
              <a:t>Legally binding expression of will.</a:t>
            </a:r>
          </a:p>
          <a:p>
            <a:pPr lvl="1"/>
            <a:r>
              <a:rPr lang="en-GB" dirty="0"/>
              <a:t>One general law (Contracts Act), lots of special legislation (Copyright Act, Employment Contracts Act etc.).</a:t>
            </a:r>
          </a:p>
          <a:p>
            <a:endParaRPr lang="en-GB" dirty="0"/>
          </a:p>
          <a:p>
            <a:r>
              <a:rPr lang="en-GB" dirty="0"/>
              <a:t>Contractual principles</a:t>
            </a:r>
          </a:p>
          <a:p>
            <a:pPr lvl="1"/>
            <a:r>
              <a:rPr lang="en-GB" dirty="0"/>
              <a:t>Binding nature of contracts.</a:t>
            </a:r>
          </a:p>
          <a:p>
            <a:pPr lvl="1"/>
            <a:r>
              <a:rPr lang="en-GB" dirty="0"/>
              <a:t>Freedom of contract.</a:t>
            </a:r>
          </a:p>
          <a:p>
            <a:pPr lvl="1"/>
            <a:r>
              <a:rPr lang="en-GB" dirty="0"/>
              <a:t>Fairness, protection of the weaker party.</a:t>
            </a:r>
          </a:p>
          <a:p>
            <a:pPr marL="268288" lvl="1" indent="0">
              <a:buNone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AE291-D293-4C07-AD35-FAC3FDD43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85206-BC74-4364-A746-71245B869321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8B00C78-323B-720B-0FFF-F8D27ABF6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931" y="5860940"/>
            <a:ext cx="416707" cy="41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60F62FF-A602-84C7-665D-6C95788EB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843" y="5854748"/>
            <a:ext cx="416313" cy="41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1CA2F6-E759-8250-4583-A90C2E6ED1A4}"/>
              </a:ext>
            </a:extLst>
          </p:cNvPr>
          <p:cNvSpPr txBox="1"/>
          <p:nvPr/>
        </p:nvSpPr>
        <p:spPr>
          <a:xfrm>
            <a:off x="3083313" y="6303342"/>
            <a:ext cx="55811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" b="1" i="0" u="none" strike="noStrike" dirty="0">
                <a:effectLst/>
                <a:latin typeface="Arial Black" panose="020B0604020202020204" pitchFamily="34" charset="0"/>
              </a:rPr>
              <a:t>Content is available under CC BY 4.0 unless otherwise stated</a:t>
            </a:r>
            <a:r>
              <a:rPr lang="en-GB" sz="900" b="0" i="0" dirty="0">
                <a:effectLst/>
                <a:latin typeface="Arial Black" panose="020B0604020202020204" pitchFamily="34" charset="0"/>
              </a:rPr>
              <a:t>​</a:t>
            </a:r>
            <a:br>
              <a:rPr lang="en-GB" sz="900" b="0" i="0" dirty="0">
                <a:effectLst/>
                <a:latin typeface="Arial Black" panose="020B0604020202020204" pitchFamily="34" charset="0"/>
              </a:rPr>
            </a:br>
            <a:r>
              <a:rPr lang="en-GB" sz="900" b="0" i="0" u="none" strike="noStrike" dirty="0">
                <a:effectLst/>
                <a:latin typeface="Arial Black" panose="020B0604020202020204" pitchFamily="34" charset="0"/>
              </a:rPr>
              <a:t>https://</a:t>
            </a:r>
            <a:r>
              <a:rPr lang="en-GB" sz="900" b="0" i="0" u="none" strike="noStrike" dirty="0" err="1">
                <a:effectLst/>
                <a:latin typeface="Arial Black" panose="020B0604020202020204" pitchFamily="34" charset="0"/>
              </a:rPr>
              <a:t>creativecommons.org</a:t>
            </a:r>
            <a:r>
              <a:rPr lang="en-GB" sz="900" b="0" i="0" u="none" strike="noStrike" dirty="0">
                <a:effectLst/>
                <a:latin typeface="Arial Black" panose="020B0604020202020204" pitchFamily="34" charset="0"/>
              </a:rPr>
              <a:t>/licenses/by/4.0/</a:t>
            </a:r>
            <a:r>
              <a:rPr lang="en-GB" sz="900" b="0" i="0" u="none" strike="noStrike" dirty="0" err="1">
                <a:effectLst/>
                <a:latin typeface="Arial Black" panose="020B0604020202020204" pitchFamily="34" charset="0"/>
              </a:rPr>
              <a:t>deed.fi</a:t>
            </a:r>
            <a:endParaRPr lang="en-FI" sz="900" dirty="0"/>
          </a:p>
        </p:txBody>
      </p:sp>
    </p:spTree>
    <p:extLst>
      <p:ext uri="{BB962C8B-B14F-4D97-AF65-F5344CB8AC3E}">
        <p14:creationId xmlns:p14="http://schemas.microsoft.com/office/powerpoint/2010/main" val="3071661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B70BC-BB4B-4CA6-9008-D0842D9E5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Basics of Contract Legislation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C7906-0BEE-43E8-ACFA-CFE058BF0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Who can make a contract?</a:t>
            </a:r>
          </a:p>
          <a:p>
            <a:pPr lvl="1"/>
            <a:r>
              <a:rPr lang="en-GB" dirty="0"/>
              <a:t>Private person with legal capacity (full age). </a:t>
            </a:r>
          </a:p>
          <a:p>
            <a:pPr lvl="1"/>
            <a:r>
              <a:rPr lang="en-GB" dirty="0"/>
              <a:t>In certain cases: a young person, a representative. Power of attorney possible. </a:t>
            </a:r>
          </a:p>
          <a:p>
            <a:pPr lvl="1"/>
            <a:r>
              <a:rPr lang="en-GB" dirty="0"/>
              <a:t>Legal person has automatic legal capacity (company, association, government etc.). Personnel representative, power of attorney possible.</a:t>
            </a:r>
          </a:p>
          <a:p>
            <a:endParaRPr lang="en-GB" dirty="0"/>
          </a:p>
          <a:p>
            <a:r>
              <a:rPr lang="en-GB" dirty="0"/>
              <a:t>How is an agreement established?</a:t>
            </a:r>
          </a:p>
          <a:p>
            <a:pPr lvl="1"/>
            <a:r>
              <a:rPr lang="en-GB" dirty="0"/>
              <a:t>Main rule: freedom of form.</a:t>
            </a:r>
          </a:p>
          <a:p>
            <a:pPr lvl="1"/>
            <a:r>
              <a:rPr lang="en-GB" dirty="0"/>
              <a:t>Always important to get a proof of the contract (such as e-mail).</a:t>
            </a:r>
          </a:p>
          <a:p>
            <a:pPr marL="268288" lvl="1" indent="0">
              <a:buNone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AE291-D293-4C07-AD35-FAC3FDD43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85206-BC74-4364-A746-71245B869321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8B00C78-323B-720B-0FFF-F8D27ABF6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931" y="5860940"/>
            <a:ext cx="416707" cy="41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60F62FF-A602-84C7-665D-6C95788EB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843" y="5854748"/>
            <a:ext cx="416313" cy="41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1CA2F6-E759-8250-4583-A90C2E6ED1A4}"/>
              </a:ext>
            </a:extLst>
          </p:cNvPr>
          <p:cNvSpPr txBox="1"/>
          <p:nvPr/>
        </p:nvSpPr>
        <p:spPr>
          <a:xfrm>
            <a:off x="3083313" y="6303342"/>
            <a:ext cx="55811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" b="1" i="0" u="none" strike="noStrike" dirty="0">
                <a:effectLst/>
                <a:latin typeface="Arial Black" panose="020B0604020202020204" pitchFamily="34" charset="0"/>
              </a:rPr>
              <a:t>Content is available under CC BY 4.0 unless otherwise stated</a:t>
            </a:r>
            <a:r>
              <a:rPr lang="en-GB" sz="900" b="0" i="0" dirty="0">
                <a:effectLst/>
                <a:latin typeface="Arial Black" panose="020B0604020202020204" pitchFamily="34" charset="0"/>
              </a:rPr>
              <a:t>​</a:t>
            </a:r>
            <a:br>
              <a:rPr lang="en-GB" sz="900" b="0" i="0" dirty="0">
                <a:effectLst/>
                <a:latin typeface="Arial Black" panose="020B0604020202020204" pitchFamily="34" charset="0"/>
              </a:rPr>
            </a:br>
            <a:r>
              <a:rPr lang="en-GB" sz="900" b="0" i="0" u="none" strike="noStrike" dirty="0">
                <a:effectLst/>
                <a:latin typeface="Arial Black" panose="020B0604020202020204" pitchFamily="34" charset="0"/>
              </a:rPr>
              <a:t>https://</a:t>
            </a:r>
            <a:r>
              <a:rPr lang="en-GB" sz="900" b="0" i="0" u="none" strike="noStrike" dirty="0" err="1">
                <a:effectLst/>
                <a:latin typeface="Arial Black" panose="020B0604020202020204" pitchFamily="34" charset="0"/>
              </a:rPr>
              <a:t>creativecommons.org</a:t>
            </a:r>
            <a:r>
              <a:rPr lang="en-GB" sz="900" b="0" i="0" u="none" strike="noStrike" dirty="0">
                <a:effectLst/>
                <a:latin typeface="Arial Black" panose="020B0604020202020204" pitchFamily="34" charset="0"/>
              </a:rPr>
              <a:t>/licenses/by/4.0/</a:t>
            </a:r>
            <a:r>
              <a:rPr lang="en-GB" sz="900" b="0" i="0" u="none" strike="noStrike" dirty="0" err="1">
                <a:effectLst/>
                <a:latin typeface="Arial Black" panose="020B0604020202020204" pitchFamily="34" charset="0"/>
              </a:rPr>
              <a:t>deed.fi</a:t>
            </a:r>
            <a:endParaRPr lang="en-FI" sz="900" dirty="0"/>
          </a:p>
        </p:txBody>
      </p:sp>
    </p:spTree>
    <p:extLst>
      <p:ext uri="{BB962C8B-B14F-4D97-AF65-F5344CB8AC3E}">
        <p14:creationId xmlns:p14="http://schemas.microsoft.com/office/powerpoint/2010/main" val="1862135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B70BC-BB4B-4CA6-9008-D0842D9E5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being agreed 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C7906-0BEE-43E8-ACFA-CFE058BF0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Income of a creative professional is based on contracts.</a:t>
            </a:r>
          </a:p>
          <a:p>
            <a:pPr lvl="1"/>
            <a:r>
              <a:rPr lang="en-GB" dirty="0"/>
              <a:t>Work, copyrights, grants, social security etc.</a:t>
            </a:r>
          </a:p>
          <a:p>
            <a:pPr lvl="1"/>
            <a:r>
              <a:rPr lang="en-GB" dirty="0"/>
              <a:t>Important to know the legal nature of the contract and the agreed compensation.</a:t>
            </a:r>
          </a:p>
          <a:p>
            <a:pPr lvl="2"/>
            <a:r>
              <a:rPr lang="en-GB" dirty="0"/>
              <a:t>Employment relationship vs. Entrepreneurship etc.</a:t>
            </a:r>
          </a:p>
          <a:p>
            <a:pPr marL="538163" lvl="2" indent="0">
              <a:buNone/>
            </a:pPr>
            <a:endParaRPr lang="en-GB" dirty="0"/>
          </a:p>
          <a:p>
            <a:r>
              <a:rPr lang="en-GB" dirty="0"/>
              <a:t>Key subjects of agreement:</a:t>
            </a:r>
          </a:p>
          <a:p>
            <a:pPr lvl="1"/>
            <a:r>
              <a:rPr lang="en-GB" dirty="0"/>
              <a:t>Parties</a:t>
            </a:r>
          </a:p>
          <a:p>
            <a:pPr lvl="1"/>
            <a:r>
              <a:rPr lang="en-GB" dirty="0"/>
              <a:t>Work content</a:t>
            </a:r>
          </a:p>
          <a:p>
            <a:pPr lvl="1"/>
            <a:r>
              <a:rPr lang="en-GB" dirty="0"/>
              <a:t>Duration</a:t>
            </a:r>
          </a:p>
          <a:p>
            <a:pPr lvl="1"/>
            <a:r>
              <a:rPr lang="en-GB" dirty="0"/>
              <a:t>Compensation + methods of payment</a:t>
            </a:r>
          </a:p>
          <a:p>
            <a:pPr lvl="1"/>
            <a:r>
              <a:rPr lang="en-GB" dirty="0"/>
              <a:t>Copyright</a:t>
            </a:r>
          </a:p>
          <a:p>
            <a:pPr marL="268288" lvl="1" indent="0">
              <a:buNone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AE291-D293-4C07-AD35-FAC3FDD43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85206-BC74-4364-A746-71245B869321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8B00C78-323B-720B-0FFF-F8D27ABF6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931" y="5860940"/>
            <a:ext cx="416707" cy="41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60F62FF-A602-84C7-665D-6C95788EB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843" y="5854748"/>
            <a:ext cx="416313" cy="41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1CA2F6-E759-8250-4583-A90C2E6ED1A4}"/>
              </a:ext>
            </a:extLst>
          </p:cNvPr>
          <p:cNvSpPr txBox="1"/>
          <p:nvPr/>
        </p:nvSpPr>
        <p:spPr>
          <a:xfrm>
            <a:off x="3083313" y="6303342"/>
            <a:ext cx="55811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" b="1" i="0" u="none" strike="noStrike" dirty="0">
                <a:effectLst/>
                <a:latin typeface="Arial Black" panose="020B0604020202020204" pitchFamily="34" charset="0"/>
              </a:rPr>
              <a:t>Content is available under CC BY 4.0 unless otherwise stated</a:t>
            </a:r>
            <a:r>
              <a:rPr lang="en-GB" sz="900" b="0" i="0" dirty="0">
                <a:effectLst/>
                <a:latin typeface="Arial Black" panose="020B0604020202020204" pitchFamily="34" charset="0"/>
              </a:rPr>
              <a:t>​</a:t>
            </a:r>
            <a:br>
              <a:rPr lang="en-GB" sz="900" b="0" i="0" dirty="0">
                <a:effectLst/>
                <a:latin typeface="Arial Black" panose="020B0604020202020204" pitchFamily="34" charset="0"/>
              </a:rPr>
            </a:br>
            <a:r>
              <a:rPr lang="en-GB" sz="900" b="0" i="0" u="none" strike="noStrike" dirty="0">
                <a:effectLst/>
                <a:latin typeface="Arial Black" panose="020B0604020202020204" pitchFamily="34" charset="0"/>
              </a:rPr>
              <a:t>https://</a:t>
            </a:r>
            <a:r>
              <a:rPr lang="en-GB" sz="900" b="0" i="0" u="none" strike="noStrike" dirty="0" err="1">
                <a:effectLst/>
                <a:latin typeface="Arial Black" panose="020B0604020202020204" pitchFamily="34" charset="0"/>
              </a:rPr>
              <a:t>creativecommons.org</a:t>
            </a:r>
            <a:r>
              <a:rPr lang="en-GB" sz="900" b="0" i="0" u="none" strike="noStrike" dirty="0">
                <a:effectLst/>
                <a:latin typeface="Arial Black" panose="020B0604020202020204" pitchFamily="34" charset="0"/>
              </a:rPr>
              <a:t>/licenses/by/4.0/</a:t>
            </a:r>
            <a:r>
              <a:rPr lang="en-GB" sz="900" b="0" i="0" u="none" strike="noStrike" dirty="0" err="1">
                <a:effectLst/>
                <a:latin typeface="Arial Black" panose="020B0604020202020204" pitchFamily="34" charset="0"/>
              </a:rPr>
              <a:t>deed.fi</a:t>
            </a:r>
            <a:endParaRPr lang="en-FI" sz="900" dirty="0"/>
          </a:p>
        </p:txBody>
      </p:sp>
    </p:spTree>
    <p:extLst>
      <p:ext uri="{BB962C8B-B14F-4D97-AF65-F5344CB8AC3E}">
        <p14:creationId xmlns:p14="http://schemas.microsoft.com/office/powerpoint/2010/main" val="2903471193"/>
      </p:ext>
    </p:extLst>
  </p:cSld>
  <p:clrMapOvr>
    <a:masterClrMapping/>
  </p:clrMapOvr>
</p:sld>
</file>

<file path=ppt/theme/theme1.xml><?xml version="1.0" encoding="utf-8"?>
<a:theme xmlns:a="http://schemas.openxmlformats.org/drawingml/2006/main" name="KuvA 2019">
  <a:themeElements>
    <a:clrScheme name="TY 2019">
      <a:dk1>
        <a:sysClr val="windowText" lastClr="000000"/>
      </a:dk1>
      <a:lt1>
        <a:sysClr val="window" lastClr="FFFFFF"/>
      </a:lt1>
      <a:dk2>
        <a:srgbClr val="65C3DA"/>
      </a:dk2>
      <a:lt2>
        <a:srgbClr val="ACACAC"/>
      </a:lt2>
      <a:accent1>
        <a:srgbClr val="D19AD6"/>
      </a:accent1>
      <a:accent2>
        <a:srgbClr val="FFC400"/>
      </a:accent2>
      <a:accent3>
        <a:srgbClr val="00B7B7"/>
      </a:accent3>
      <a:accent4>
        <a:srgbClr val="1BA0FB"/>
      </a:accent4>
      <a:accent5>
        <a:srgbClr val="FFA9BD"/>
      </a:accent5>
      <a:accent6>
        <a:srgbClr val="9F238B"/>
      </a:accent6>
      <a:hlink>
        <a:srgbClr val="0000FF"/>
      </a:hlink>
      <a:folHlink>
        <a:srgbClr val="7A2A90"/>
      </a:folHlink>
    </a:clrScheme>
    <a:fontScheme name="Taideyliopisto">
      <a:majorFont>
        <a:latin typeface="Arial Black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0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ctr">
          <a:defRPr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aideyliopisto_PPT_JULKINEN_FI.potx" id="{8CB57C1E-C99B-437E-A2AF-2EB09ED41A43}" vid="{3EEFA7B3-5682-44CB-BF13-CAA6901060D6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KuvA 2019</Template>
  <TotalTime>154</TotalTime>
  <Words>2058</Words>
  <Application>Microsoft Office PowerPoint</Application>
  <PresentationFormat>Widescreen</PresentationFormat>
  <Paragraphs>275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MS PGothic</vt:lpstr>
      <vt:lpstr>Arial</vt:lpstr>
      <vt:lpstr>Arial Black</vt:lpstr>
      <vt:lpstr>Calibri</vt:lpstr>
      <vt:lpstr>Times New Roman</vt:lpstr>
      <vt:lpstr>KuvA 2019</vt:lpstr>
      <vt:lpstr>Negotiation skills</vt:lpstr>
      <vt:lpstr>Objectives</vt:lpstr>
      <vt:lpstr>Content of the course</vt:lpstr>
      <vt:lpstr>Author of the course material</vt:lpstr>
      <vt:lpstr>Methods of completion, evaluation and grade  </vt:lpstr>
      <vt:lpstr>I  Basics of concluding contracts</vt:lpstr>
      <vt:lpstr>Basics of Contract Legislation</vt:lpstr>
      <vt:lpstr>Basics of Contract Legislation</vt:lpstr>
      <vt:lpstr>What is being agreed on?</vt:lpstr>
      <vt:lpstr>Contractor's checklist</vt:lpstr>
      <vt:lpstr>II  Good negotiating style</vt:lpstr>
      <vt:lpstr>What is negotiating?</vt:lpstr>
      <vt:lpstr>Different negotiating styles</vt:lpstr>
      <vt:lpstr>Good interaction</vt:lpstr>
      <vt:lpstr>Analysing your typical behaviour</vt:lpstr>
      <vt:lpstr>III  Preparing for negotiations</vt:lpstr>
      <vt:lpstr>Structure of negotiations</vt:lpstr>
      <vt:lpstr>Know what you’re talking about</vt:lpstr>
      <vt:lpstr>Consider your “Plan B” (BATNA)</vt:lpstr>
      <vt:lpstr>Negotiator’s checklist</vt:lpstr>
      <vt:lpstr>IV  Negotiation situation</vt:lpstr>
      <vt:lpstr>Negotiating sitution includes three phases</vt:lpstr>
      <vt:lpstr>Introduction</vt:lpstr>
      <vt:lpstr>Development</vt:lpstr>
      <vt:lpstr>Review</vt:lpstr>
      <vt:lpstr>V  Difficult situations, aftercare</vt:lpstr>
      <vt:lpstr>Tactics, provocation</vt:lpstr>
      <vt:lpstr>Staying calm</vt:lpstr>
      <vt:lpstr>Critical feedback</vt:lpstr>
      <vt:lpstr>Aftercare</vt:lpstr>
      <vt:lpstr>Where to find help?</vt:lpstr>
      <vt:lpstr>Reading</vt:lpstr>
      <vt:lpstr>Thank you,  and good luck with  the negotiations!</vt:lpstr>
      <vt:lpstr>Yhteystiedot tms. Arial Black 16 pt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Negotiation Skills Online Course PowerPoint Presentations</dc:title>
  <dc:creator>Lottaliina Pokkinen</dc:creator>
  <cp:lastModifiedBy>Kaitajärvi-Tiekso Juho</cp:lastModifiedBy>
  <cp:revision>10</cp:revision>
  <dcterms:created xsi:type="dcterms:W3CDTF">2023-11-10T12:37:12Z</dcterms:created>
  <dcterms:modified xsi:type="dcterms:W3CDTF">2024-09-17T14:26:17Z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0x010100D98A21B11869CC48B245D0CDC0171EA9</vt:lpwstr>
  </property>
  <property fmtid="{D5CDD505-2E9C-101B-9397-08002B2CF9AE}" pid="3" name="THCoreTaxTags">
    <vt:lpwstr/>
  </property>
  <property fmtid="{D5CDD505-2E9C-101B-9397-08002B2CF9AE}" pid="4" name="MediaServiceImageTags">
    <vt:lpwstr/>
  </property>
</Properties>
</file>