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B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B7C34C-5695-44BA-ABEA-816A155C40A3}" v="3" dt="2023-05-28T13:04:19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avilainen Minna" userId="19740de2-ef3f-469f-8b6b-846e29755280" providerId="ADAL" clId="{A0B7C34C-5695-44BA-ABEA-816A155C40A3}"/>
    <pc:docChg chg="undo custSel modSld">
      <pc:chgData name="Paavilainen Minna" userId="19740de2-ef3f-469f-8b6b-846e29755280" providerId="ADAL" clId="{A0B7C34C-5695-44BA-ABEA-816A155C40A3}" dt="2023-05-28T13:04:29.271" v="10" actId="14100"/>
      <pc:docMkLst>
        <pc:docMk/>
      </pc:docMkLst>
      <pc:sldChg chg="modSp mod">
        <pc:chgData name="Paavilainen Minna" userId="19740de2-ef3f-469f-8b6b-846e29755280" providerId="ADAL" clId="{A0B7C34C-5695-44BA-ABEA-816A155C40A3}" dt="2023-05-28T13:04:29.271" v="10" actId="14100"/>
        <pc:sldMkLst>
          <pc:docMk/>
          <pc:sldMk cId="1328886420" sldId="256"/>
        </pc:sldMkLst>
        <pc:picChg chg="mod modCrop">
          <ac:chgData name="Paavilainen Minna" userId="19740de2-ef3f-469f-8b6b-846e29755280" providerId="ADAL" clId="{A0B7C34C-5695-44BA-ABEA-816A155C40A3}" dt="2023-05-28T13:04:29.271" v="10" actId="14100"/>
          <ac:picMkLst>
            <pc:docMk/>
            <pc:sldMk cId="1328886420" sldId="256"/>
            <ac:picMk id="7" creationId="{C66ABB0C-35A8-C03A-603D-34C07DFFCFA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EC4AF7-8946-FB72-2E82-4D116256F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5CAB1C5-3D57-F72A-B13A-266DCDCEC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FD7E648-9801-BC96-045D-C8C733836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803D-A477-483A-B259-8357F65158E5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0581CBD-0BC1-7BEC-327C-A05BA8B74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E559360-5C78-D1EC-E789-C17FEBED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F47D-CB00-4DDF-AED6-CC504FB6F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6086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37E46B-BCB7-BE0A-2437-1EDF8EDC8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98BC7E3-E071-B820-1F1D-D60DDB16E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C4C9391-B56A-8C1F-B729-E951842C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803D-A477-483A-B259-8357F65158E5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3733B35-CCAF-F171-8FBC-E9474EEA8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546D93-88A0-74D1-A873-23E40AB91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F47D-CB00-4DDF-AED6-CC504FB6F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2810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7850A2C-839B-9C1A-A154-DED7B2D82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64284DA-C0EE-CD0A-BAE3-F19574834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DE16B55-3299-D319-88FB-AC74C0E6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803D-A477-483A-B259-8357F65158E5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02FD874-12D9-1FCE-C4CC-C2B20409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C90B716-1A30-0E66-6096-986BBE4E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F47D-CB00-4DDF-AED6-CC504FB6F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236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D8729B-FF81-865E-79AE-677A8B4E2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066264-D6BB-FEF8-E9D3-FFF9B8AA3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98475CB-2459-4CDF-0C6B-6BA633166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803D-A477-483A-B259-8357F65158E5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AC7773C-E7D8-3625-7D6C-9137BC66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D0A8AF0-9960-F742-374A-6159CF83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F47D-CB00-4DDF-AED6-CC504FB6F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0674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67C0C0-F463-8E2E-9622-9A204B54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8B8E2A1-270C-698E-4037-F99B7DA1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3063ABF-DEAF-C7BC-F20A-7A1B78B2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803D-A477-483A-B259-8357F65158E5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804C83B-003B-1D52-CBE6-A99CC7189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84A30D-656C-F915-B103-A3EA3817E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F47D-CB00-4DDF-AED6-CC504FB6F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5152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127B70-F28B-A985-6E49-750E7853D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DFF213-21A7-D6D3-B9C8-3B94BB63D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71A4E11-CAFE-3B76-0C3C-55C3E72D8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604DC5F-1619-E9EB-34DA-39944233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803D-A477-483A-B259-8357F65158E5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5EF4A69-4DC6-EB9A-FF02-7DE85B1F3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849529F-6351-A6AA-B478-65D99DDB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F47D-CB00-4DDF-AED6-CC504FB6F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545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DE91DD-BE34-526E-9BBD-CDC09F1E4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EEE734-7CAB-4EB2-FA2E-C8D886F1E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C1C302-E98C-96B1-5E05-F75E0AB19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A19ECED-CC75-04AE-789A-74A984D95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1D0FEBB-8F82-9016-8EE5-147D81B906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AD3C3C0-DA2B-64D0-C32D-079BFC879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803D-A477-483A-B259-8357F65158E5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CBCCE3F-58D7-DFF8-6BD6-817F715B3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2122DFB-28B8-6627-01F9-04E74E53F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F47D-CB00-4DDF-AED6-CC504FB6F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369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7B53DD-06B7-E232-7092-0EC1EB39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37A364D-687D-F067-2E2A-CBFD89E9A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803D-A477-483A-B259-8357F65158E5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201FF45-FCF9-52A4-9016-5956E146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A06EE86-8189-5E34-B75B-549AAE673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F47D-CB00-4DDF-AED6-CC504FB6F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256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301DF95-DC35-5BB4-1D1B-04B0ACD97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803D-A477-483A-B259-8357F65158E5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B0C50A5-8275-935B-3150-4CD3AEB06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DA4D479-4B73-FE92-01F3-AEF5A08A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F47D-CB00-4DDF-AED6-CC504FB6F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2661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F822B2-EF84-5174-DE3E-F6DBF2D2C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5C3A0C-6FCC-632C-EE67-69B3AA335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3846916-B5CB-84E7-CFC4-28C13EAAE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C8C1CFF-6BD9-6D28-FD19-084ED59AD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803D-A477-483A-B259-8357F65158E5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A679D48-6262-6719-D79C-B2FCCFF6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7A407B4-906A-6F5C-8682-6C300EE2B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F47D-CB00-4DDF-AED6-CC504FB6F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226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079D13-E477-C6E3-500D-CA718CF7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9D05D182-F81B-6CF9-DC03-424FCA204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07F9AFF-358F-29ED-8111-0059F64B6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EDD0025-3BE1-F14E-80FF-0BE2AD71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803D-A477-483A-B259-8357F65158E5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7DB44C4-43FF-6E88-C9DA-43EFAD6C5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B625759-E0E9-4F82-F096-4BAFB2379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F47D-CB00-4DDF-AED6-CC504FB6F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4823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39D0BDE-9E54-1FDF-CE88-AE69E5DD5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2A06A53-F4C7-7860-8350-75A16CDC9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DFE2ADF-82A2-9283-0006-A3CBBF22B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E803D-A477-483A-B259-8357F65158E5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386AA16-D93C-E9DE-B816-433433CB18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32F6125-029E-DAE7-9385-FFFFCF6D7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3F47D-CB00-4DDF-AED6-CC504FB6F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685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äyttötallenne 6">
            <a:hlinkClick r:id="" action="ppaction://media"/>
            <a:extLst>
              <a:ext uri="{FF2B5EF4-FFF2-40B4-BE49-F238E27FC236}">
                <a16:creationId xmlns:a16="http://schemas.microsoft.com/office/drawing/2014/main" id="{C66ABB0C-35A8-C03A-603D-34C07DFFCF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31"/>
                </p14:media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45642" y="600075"/>
            <a:ext cx="11681233" cy="4791075"/>
          </a:xfrm>
          <a:prstGeom prst="rect">
            <a:avLst/>
          </a:prstGeom>
          <a:ln w="28575">
            <a:solidFill>
              <a:srgbClr val="25BD9D"/>
            </a:solidFill>
          </a:ln>
        </p:spPr>
      </p:pic>
    </p:spTree>
    <p:extLst>
      <p:ext uri="{BB962C8B-B14F-4D97-AF65-F5344CB8AC3E}">
        <p14:creationId xmlns:p14="http://schemas.microsoft.com/office/powerpoint/2010/main" val="132888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Laajakuva</PresentationFormat>
  <Paragraphs>0</Paragraphs>
  <Slides>1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Office-teema</vt:lpstr>
      <vt:lpstr>PowerPoint-esitys</vt:lpstr>
    </vt:vector>
  </TitlesOfParts>
  <Company>Gradia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Paavilainen Minna</dc:creator>
  <cp:lastModifiedBy>Paavilainen Minna</cp:lastModifiedBy>
  <cp:revision>1</cp:revision>
  <dcterms:created xsi:type="dcterms:W3CDTF">2023-05-28T12:42:50Z</dcterms:created>
  <dcterms:modified xsi:type="dcterms:W3CDTF">2023-05-28T13:04:38Z</dcterms:modified>
</cp:coreProperties>
</file>