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16"/>
  </p:notesMasterIdLst>
  <p:sldIdLst>
    <p:sldId id="308" r:id="rId5"/>
    <p:sldId id="262" r:id="rId6"/>
    <p:sldId id="257" r:id="rId7"/>
    <p:sldId id="263" r:id="rId8"/>
    <p:sldId id="259" r:id="rId9"/>
    <p:sldId id="258" r:id="rId10"/>
    <p:sldId id="260" r:id="rId11"/>
    <p:sldId id="261" r:id="rId12"/>
    <p:sldId id="264" r:id="rId13"/>
    <p:sldId id="265" r:id="rId14"/>
    <p:sldId id="30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BFE6D-EAC5-4BFC-AE71-CFA9C505D701}" v="6" dt="2020-05-22T09:34:24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5" autoAdjust="0"/>
    <p:restoredTop sz="93979" autoAdjust="0"/>
  </p:normalViewPr>
  <p:slideViewPr>
    <p:cSldViewPr snapToGrid="0">
      <p:cViewPr varScale="1">
        <p:scale>
          <a:sx n="100" d="100"/>
          <a:sy n="100" d="100"/>
        </p:scale>
        <p:origin x="78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eva-Mari Miettinen (TAMK)" userId="f7f5bb09-e238-48cb-adfc-a2f49f7d7126" providerId="ADAL" clId="{C95BFE6D-EAC5-4BFC-AE71-CFA9C505D701}"/>
    <pc:docChg chg="custSel mod addSld delSld modSld">
      <pc:chgData name="Eeva-Mari Miettinen (TAMK)" userId="f7f5bb09-e238-48cb-adfc-a2f49f7d7126" providerId="ADAL" clId="{C95BFE6D-EAC5-4BFC-AE71-CFA9C505D701}" dt="2020-05-22T09:35:57.708" v="54" actId="14100"/>
      <pc:docMkLst>
        <pc:docMk/>
      </pc:docMkLst>
      <pc:sldChg chg="add del">
        <pc:chgData name="Eeva-Mari Miettinen (TAMK)" userId="f7f5bb09-e238-48cb-adfc-a2f49f7d7126" providerId="ADAL" clId="{C95BFE6D-EAC5-4BFC-AE71-CFA9C505D701}" dt="2020-05-22T09:32:30.854" v="9" actId="2696"/>
        <pc:sldMkLst>
          <pc:docMk/>
          <pc:sldMk cId="1779730" sldId="256"/>
        </pc:sldMkLst>
      </pc:sldChg>
      <pc:sldChg chg="add">
        <pc:chgData name="Eeva-Mari Miettinen (TAMK)" userId="f7f5bb09-e238-48cb-adfc-a2f49f7d7126" providerId="ADAL" clId="{C95BFE6D-EAC5-4BFC-AE71-CFA9C505D701}" dt="2020-05-22T09:31:28.235" v="2"/>
        <pc:sldMkLst>
          <pc:docMk/>
          <pc:sldMk cId="898609657" sldId="257"/>
        </pc:sldMkLst>
      </pc:sldChg>
      <pc:sldChg chg="addSp delSp add mod setBg delDesignElem">
        <pc:chgData name="Eeva-Mari Miettinen (TAMK)" userId="f7f5bb09-e238-48cb-adfc-a2f49f7d7126" providerId="ADAL" clId="{C95BFE6D-EAC5-4BFC-AE71-CFA9C505D701}" dt="2020-05-22T09:34:48.015" v="17" actId="26606"/>
        <pc:sldMkLst>
          <pc:docMk/>
          <pc:sldMk cId="1431569714" sldId="258"/>
        </pc:sldMkLst>
        <pc:spChg chg="add">
          <ac:chgData name="Eeva-Mari Miettinen (TAMK)" userId="f7f5bb09-e238-48cb-adfc-a2f49f7d7126" providerId="ADAL" clId="{C95BFE6D-EAC5-4BFC-AE71-CFA9C505D701}" dt="2020-05-22T09:34:48.015" v="17" actId="26606"/>
          <ac:spMkLst>
            <pc:docMk/>
            <pc:sldMk cId="1431569714" sldId="258"/>
            <ac:spMk id="6" creationId="{9F7D788E-2C1B-4EF4-8719-12613771FF98}"/>
          </ac:spMkLst>
        </pc:spChg>
        <pc:spChg chg="add">
          <ac:chgData name="Eeva-Mari Miettinen (TAMK)" userId="f7f5bb09-e238-48cb-adfc-a2f49f7d7126" providerId="ADAL" clId="{C95BFE6D-EAC5-4BFC-AE71-CFA9C505D701}" dt="2020-05-22T09:34:48.015" v="17" actId="26606"/>
          <ac:spMkLst>
            <pc:docMk/>
            <pc:sldMk cId="1431569714" sldId="258"/>
            <ac:spMk id="7" creationId="{7C54E824-C0F4-480B-BC88-689F50C45FBD}"/>
          </ac:spMkLst>
        </pc:spChg>
        <pc:spChg chg="add">
          <ac:chgData name="Eeva-Mari Miettinen (TAMK)" userId="f7f5bb09-e238-48cb-adfc-a2f49f7d7126" providerId="ADAL" clId="{C95BFE6D-EAC5-4BFC-AE71-CFA9C505D701}" dt="2020-05-22T09:34:48.015" v="17" actId="26606"/>
          <ac:spMkLst>
            <pc:docMk/>
            <pc:sldMk cId="1431569714" sldId="258"/>
            <ac:spMk id="8" creationId="{58DEA6A1-FC5C-4E6E-BBBF-7E472949B394}"/>
          </ac:spMkLst>
        </pc:spChg>
        <pc:spChg chg="del">
          <ac:chgData name="Eeva-Mari Miettinen (TAMK)" userId="f7f5bb09-e238-48cb-adfc-a2f49f7d7126" providerId="ADAL" clId="{C95BFE6D-EAC5-4BFC-AE71-CFA9C505D701}" dt="2020-05-22T09:31:28.235" v="2"/>
          <ac:spMkLst>
            <pc:docMk/>
            <pc:sldMk cId="1431569714" sldId="258"/>
            <ac:spMk id="9" creationId="{9F7D788E-2C1B-4EF4-8719-12613771FF98}"/>
          </ac:spMkLst>
        </pc:spChg>
        <pc:spChg chg="add">
          <ac:chgData name="Eeva-Mari Miettinen (TAMK)" userId="f7f5bb09-e238-48cb-adfc-a2f49f7d7126" providerId="ADAL" clId="{C95BFE6D-EAC5-4BFC-AE71-CFA9C505D701}" dt="2020-05-22T09:34:48.015" v="17" actId="26606"/>
          <ac:spMkLst>
            <pc:docMk/>
            <pc:sldMk cId="1431569714" sldId="258"/>
            <ac:spMk id="10" creationId="{96AAAC3B-1954-46B7-BBAC-27DFF5B5295F}"/>
          </ac:spMkLst>
        </pc:spChg>
        <pc:spChg chg="del">
          <ac:chgData name="Eeva-Mari Miettinen (TAMK)" userId="f7f5bb09-e238-48cb-adfc-a2f49f7d7126" providerId="ADAL" clId="{C95BFE6D-EAC5-4BFC-AE71-CFA9C505D701}" dt="2020-05-22T09:31:28.235" v="2"/>
          <ac:spMkLst>
            <pc:docMk/>
            <pc:sldMk cId="1431569714" sldId="258"/>
            <ac:spMk id="11" creationId="{7C54E824-C0F4-480B-BC88-689F50C45FBD}"/>
          </ac:spMkLst>
        </pc:spChg>
        <pc:spChg chg="add">
          <ac:chgData name="Eeva-Mari Miettinen (TAMK)" userId="f7f5bb09-e238-48cb-adfc-a2f49f7d7126" providerId="ADAL" clId="{C95BFE6D-EAC5-4BFC-AE71-CFA9C505D701}" dt="2020-05-22T09:34:48.015" v="17" actId="26606"/>
          <ac:spMkLst>
            <pc:docMk/>
            <pc:sldMk cId="1431569714" sldId="258"/>
            <ac:spMk id="12" creationId="{A5AD6500-BB62-4AAC-9D2F-C10DDC90CBB1}"/>
          </ac:spMkLst>
        </pc:spChg>
        <pc:spChg chg="del">
          <ac:chgData name="Eeva-Mari Miettinen (TAMK)" userId="f7f5bb09-e238-48cb-adfc-a2f49f7d7126" providerId="ADAL" clId="{C95BFE6D-EAC5-4BFC-AE71-CFA9C505D701}" dt="2020-05-22T09:31:28.235" v="2"/>
          <ac:spMkLst>
            <pc:docMk/>
            <pc:sldMk cId="1431569714" sldId="258"/>
            <ac:spMk id="13" creationId="{58DEA6A1-FC5C-4E6E-BBBF-7E472949B394}"/>
          </ac:spMkLst>
        </pc:spChg>
        <pc:spChg chg="del">
          <ac:chgData name="Eeva-Mari Miettinen (TAMK)" userId="f7f5bb09-e238-48cb-adfc-a2f49f7d7126" providerId="ADAL" clId="{C95BFE6D-EAC5-4BFC-AE71-CFA9C505D701}" dt="2020-05-22T09:31:28.235" v="2"/>
          <ac:spMkLst>
            <pc:docMk/>
            <pc:sldMk cId="1431569714" sldId="258"/>
            <ac:spMk id="15" creationId="{96AAAC3B-1954-46B7-BBAC-27DFF5B5295F}"/>
          </ac:spMkLst>
        </pc:spChg>
        <pc:spChg chg="del">
          <ac:chgData name="Eeva-Mari Miettinen (TAMK)" userId="f7f5bb09-e238-48cb-adfc-a2f49f7d7126" providerId="ADAL" clId="{C95BFE6D-EAC5-4BFC-AE71-CFA9C505D701}" dt="2020-05-22T09:31:28.235" v="2"/>
          <ac:spMkLst>
            <pc:docMk/>
            <pc:sldMk cId="1431569714" sldId="258"/>
            <ac:spMk id="17" creationId="{A5AD6500-BB62-4AAC-9D2F-C10DDC90CBB1}"/>
          </ac:spMkLst>
        </pc:spChg>
      </pc:sldChg>
      <pc:sldChg chg="add">
        <pc:chgData name="Eeva-Mari Miettinen (TAMK)" userId="f7f5bb09-e238-48cb-adfc-a2f49f7d7126" providerId="ADAL" clId="{C95BFE6D-EAC5-4BFC-AE71-CFA9C505D701}" dt="2020-05-22T09:31:28.235" v="2"/>
        <pc:sldMkLst>
          <pc:docMk/>
          <pc:sldMk cId="3769639919" sldId="259"/>
        </pc:sldMkLst>
      </pc:sldChg>
      <pc:sldChg chg="add">
        <pc:chgData name="Eeva-Mari Miettinen (TAMK)" userId="f7f5bb09-e238-48cb-adfc-a2f49f7d7126" providerId="ADAL" clId="{C95BFE6D-EAC5-4BFC-AE71-CFA9C505D701}" dt="2020-05-22T09:31:28.235" v="2"/>
        <pc:sldMkLst>
          <pc:docMk/>
          <pc:sldMk cId="1876581172" sldId="260"/>
        </pc:sldMkLst>
      </pc:sldChg>
      <pc:sldChg chg="add">
        <pc:chgData name="Eeva-Mari Miettinen (TAMK)" userId="f7f5bb09-e238-48cb-adfc-a2f49f7d7126" providerId="ADAL" clId="{C95BFE6D-EAC5-4BFC-AE71-CFA9C505D701}" dt="2020-05-22T09:31:28.235" v="2"/>
        <pc:sldMkLst>
          <pc:docMk/>
          <pc:sldMk cId="2450448553" sldId="261"/>
        </pc:sldMkLst>
      </pc:sldChg>
      <pc:sldChg chg="modSp add">
        <pc:chgData name="Eeva-Mari Miettinen (TAMK)" userId="f7f5bb09-e238-48cb-adfc-a2f49f7d7126" providerId="ADAL" clId="{C95BFE6D-EAC5-4BFC-AE71-CFA9C505D701}" dt="2020-05-22T09:32:51.282" v="13" actId="1076"/>
        <pc:sldMkLst>
          <pc:docMk/>
          <pc:sldMk cId="1154797924" sldId="262"/>
        </pc:sldMkLst>
        <pc:spChg chg="mod">
          <ac:chgData name="Eeva-Mari Miettinen (TAMK)" userId="f7f5bb09-e238-48cb-adfc-a2f49f7d7126" providerId="ADAL" clId="{C95BFE6D-EAC5-4BFC-AE71-CFA9C505D701}" dt="2020-05-22T09:32:38.947" v="10" actId="1076"/>
          <ac:spMkLst>
            <pc:docMk/>
            <pc:sldMk cId="1154797924" sldId="262"/>
            <ac:spMk id="2" creationId="{00000000-0000-0000-0000-000000000000}"/>
          </ac:spMkLst>
        </pc:spChg>
        <pc:picChg chg="mod">
          <ac:chgData name="Eeva-Mari Miettinen (TAMK)" userId="f7f5bb09-e238-48cb-adfc-a2f49f7d7126" providerId="ADAL" clId="{C95BFE6D-EAC5-4BFC-AE71-CFA9C505D701}" dt="2020-05-22T09:32:51.282" v="13" actId="1076"/>
          <ac:picMkLst>
            <pc:docMk/>
            <pc:sldMk cId="1154797924" sldId="262"/>
            <ac:picMk id="6" creationId="{CB39D7CC-93B7-4900-8648-5C009C0318C3}"/>
          </ac:picMkLst>
        </pc:picChg>
      </pc:sldChg>
      <pc:sldChg chg="add">
        <pc:chgData name="Eeva-Mari Miettinen (TAMK)" userId="f7f5bb09-e238-48cb-adfc-a2f49f7d7126" providerId="ADAL" clId="{C95BFE6D-EAC5-4BFC-AE71-CFA9C505D701}" dt="2020-05-22T09:31:28.235" v="2"/>
        <pc:sldMkLst>
          <pc:docMk/>
          <pc:sldMk cId="2727820883" sldId="263"/>
        </pc:sldMkLst>
      </pc:sldChg>
      <pc:sldChg chg="add">
        <pc:chgData name="Eeva-Mari Miettinen (TAMK)" userId="f7f5bb09-e238-48cb-adfc-a2f49f7d7126" providerId="ADAL" clId="{C95BFE6D-EAC5-4BFC-AE71-CFA9C505D701}" dt="2020-05-22T09:31:28.235" v="2"/>
        <pc:sldMkLst>
          <pc:docMk/>
          <pc:sldMk cId="2959564711" sldId="264"/>
        </pc:sldMkLst>
      </pc:sldChg>
      <pc:sldChg chg="delSp add setBg delDesignElem">
        <pc:chgData name="Eeva-Mari Miettinen (TAMK)" userId="f7f5bb09-e238-48cb-adfc-a2f49f7d7126" providerId="ADAL" clId="{C95BFE6D-EAC5-4BFC-AE71-CFA9C505D701}" dt="2020-05-22T09:31:28.235" v="2"/>
        <pc:sldMkLst>
          <pc:docMk/>
          <pc:sldMk cId="4215228936" sldId="265"/>
        </pc:sldMkLst>
        <pc:spChg chg="del">
          <ac:chgData name="Eeva-Mari Miettinen (TAMK)" userId="f7f5bb09-e238-48cb-adfc-a2f49f7d7126" providerId="ADAL" clId="{C95BFE6D-EAC5-4BFC-AE71-CFA9C505D701}" dt="2020-05-22T09:31:28.235" v="2"/>
          <ac:spMkLst>
            <pc:docMk/>
            <pc:sldMk cId="4215228936" sldId="265"/>
            <ac:spMk id="12" creationId="{569C1A01-6FB5-43CE-ADCC-936728ACAC0D}"/>
          </ac:spMkLst>
        </pc:spChg>
        <pc:picChg chg="del">
          <ac:chgData name="Eeva-Mari Miettinen (TAMK)" userId="f7f5bb09-e238-48cb-adfc-a2f49f7d7126" providerId="ADAL" clId="{C95BFE6D-EAC5-4BFC-AE71-CFA9C505D701}" dt="2020-05-22T09:31:28.235" v="2"/>
          <ac:picMkLst>
            <pc:docMk/>
            <pc:sldMk cId="4215228936" sldId="265"/>
            <ac:picMk id="10" creationId="{EE09A529-E47C-4634-BB98-0A9526C372B4}"/>
          </ac:picMkLst>
        </pc:picChg>
      </pc:sldChg>
      <pc:sldChg chg="modSp">
        <pc:chgData name="Eeva-Mari Miettinen (TAMK)" userId="f7f5bb09-e238-48cb-adfc-a2f49f7d7126" providerId="ADAL" clId="{C95BFE6D-EAC5-4BFC-AE71-CFA9C505D701}" dt="2020-05-22T09:35:57.708" v="54" actId="14100"/>
        <pc:sldMkLst>
          <pc:docMk/>
          <pc:sldMk cId="3458186535" sldId="307"/>
        </pc:sldMkLst>
        <pc:spChg chg="mod">
          <ac:chgData name="Eeva-Mari Miettinen (TAMK)" userId="f7f5bb09-e238-48cb-adfc-a2f49f7d7126" providerId="ADAL" clId="{C95BFE6D-EAC5-4BFC-AE71-CFA9C505D701}" dt="2020-05-22T09:35:57.708" v="54" actId="14100"/>
          <ac:spMkLst>
            <pc:docMk/>
            <pc:sldMk cId="3458186535" sldId="307"/>
            <ac:spMk id="2" creationId="{00000000-0000-0000-0000-000000000000}"/>
          </ac:spMkLst>
        </pc:spChg>
      </pc:sldChg>
      <pc:sldChg chg="modSp">
        <pc:chgData name="Eeva-Mari Miettinen (TAMK)" userId="f7f5bb09-e238-48cb-adfc-a2f49f7d7126" providerId="ADAL" clId="{C95BFE6D-EAC5-4BFC-AE71-CFA9C505D701}" dt="2020-05-22T09:32:24.860" v="8" actId="20577"/>
        <pc:sldMkLst>
          <pc:docMk/>
          <pc:sldMk cId="646603059" sldId="308"/>
        </pc:sldMkLst>
        <pc:spChg chg="mod">
          <ac:chgData name="Eeva-Mari Miettinen (TAMK)" userId="f7f5bb09-e238-48cb-adfc-a2f49f7d7126" providerId="ADAL" clId="{C95BFE6D-EAC5-4BFC-AE71-CFA9C505D701}" dt="2020-05-22T09:32:02.164" v="4" actId="207"/>
          <ac:spMkLst>
            <pc:docMk/>
            <pc:sldMk cId="646603059" sldId="308"/>
            <ac:spMk id="4" creationId="{00000000-0000-0000-0000-000000000000}"/>
          </ac:spMkLst>
        </pc:spChg>
        <pc:spChg chg="mod">
          <ac:chgData name="Eeva-Mari Miettinen (TAMK)" userId="f7f5bb09-e238-48cb-adfc-a2f49f7d7126" providerId="ADAL" clId="{C95BFE6D-EAC5-4BFC-AE71-CFA9C505D701}" dt="2020-05-22T09:32:24.860" v="8" actId="20577"/>
          <ac:spMkLst>
            <pc:docMk/>
            <pc:sldMk cId="646603059" sldId="308"/>
            <ac:spMk id="5" creationId="{00000000-0000-0000-0000-000000000000}"/>
          </ac:spMkLst>
        </pc:spChg>
      </pc:sldChg>
      <pc:sldChg chg="del">
        <pc:chgData name="Eeva-Mari Miettinen (TAMK)" userId="f7f5bb09-e238-48cb-adfc-a2f49f7d7126" providerId="ADAL" clId="{C95BFE6D-EAC5-4BFC-AE71-CFA9C505D701}" dt="2020-05-22T09:35:31.998" v="18" actId="2696"/>
        <pc:sldMkLst>
          <pc:docMk/>
          <pc:sldMk cId="2707775921" sldId="309"/>
        </pc:sldMkLst>
      </pc:sldChg>
      <pc:sldChg chg="delSp add del setBg delDesignElem">
        <pc:chgData name="Eeva-Mari Miettinen (TAMK)" userId="f7f5bb09-e238-48cb-adfc-a2f49f7d7126" providerId="ADAL" clId="{C95BFE6D-EAC5-4BFC-AE71-CFA9C505D701}" dt="2020-05-22T09:34:32.992" v="16" actId="2696"/>
        <pc:sldMkLst>
          <pc:docMk/>
          <pc:sldMk cId="500996319" sldId="310"/>
        </pc:sldMkLst>
        <pc:spChg chg="del">
          <ac:chgData name="Eeva-Mari Miettinen (TAMK)" userId="f7f5bb09-e238-48cb-adfc-a2f49f7d7126" providerId="ADAL" clId="{C95BFE6D-EAC5-4BFC-AE71-CFA9C505D701}" dt="2020-05-22T09:34:24.894" v="15"/>
          <ac:spMkLst>
            <pc:docMk/>
            <pc:sldMk cId="500996319" sldId="310"/>
            <ac:spMk id="9" creationId="{9F7D788E-2C1B-4EF4-8719-12613771FF98}"/>
          </ac:spMkLst>
        </pc:spChg>
        <pc:spChg chg="del">
          <ac:chgData name="Eeva-Mari Miettinen (TAMK)" userId="f7f5bb09-e238-48cb-adfc-a2f49f7d7126" providerId="ADAL" clId="{C95BFE6D-EAC5-4BFC-AE71-CFA9C505D701}" dt="2020-05-22T09:34:24.894" v="15"/>
          <ac:spMkLst>
            <pc:docMk/>
            <pc:sldMk cId="500996319" sldId="310"/>
            <ac:spMk id="11" creationId="{7C54E824-C0F4-480B-BC88-689F50C45FBD}"/>
          </ac:spMkLst>
        </pc:spChg>
        <pc:spChg chg="del">
          <ac:chgData name="Eeva-Mari Miettinen (TAMK)" userId="f7f5bb09-e238-48cb-adfc-a2f49f7d7126" providerId="ADAL" clId="{C95BFE6D-EAC5-4BFC-AE71-CFA9C505D701}" dt="2020-05-22T09:34:24.894" v="15"/>
          <ac:spMkLst>
            <pc:docMk/>
            <pc:sldMk cId="500996319" sldId="310"/>
            <ac:spMk id="13" creationId="{58DEA6A1-FC5C-4E6E-BBBF-7E472949B394}"/>
          </ac:spMkLst>
        </pc:spChg>
        <pc:spChg chg="del">
          <ac:chgData name="Eeva-Mari Miettinen (TAMK)" userId="f7f5bb09-e238-48cb-adfc-a2f49f7d7126" providerId="ADAL" clId="{C95BFE6D-EAC5-4BFC-AE71-CFA9C505D701}" dt="2020-05-22T09:34:24.894" v="15"/>
          <ac:spMkLst>
            <pc:docMk/>
            <pc:sldMk cId="500996319" sldId="310"/>
            <ac:spMk id="15" creationId="{96AAAC3B-1954-46B7-BBAC-27DFF5B5295F}"/>
          </ac:spMkLst>
        </pc:spChg>
        <pc:spChg chg="del">
          <ac:chgData name="Eeva-Mari Miettinen (TAMK)" userId="f7f5bb09-e238-48cb-adfc-a2f49f7d7126" providerId="ADAL" clId="{C95BFE6D-EAC5-4BFC-AE71-CFA9C505D701}" dt="2020-05-22T09:34:24.894" v="15"/>
          <ac:spMkLst>
            <pc:docMk/>
            <pc:sldMk cId="500996319" sldId="310"/>
            <ac:spMk id="17" creationId="{A5AD6500-BB62-4AAC-9D2F-C10DDC90CB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A170D-D4F4-4074-A896-20A5203FE5D5}" type="datetimeFigureOut">
              <a:rPr lang="fi-FI" smtClean="0"/>
              <a:t>22.5.2020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D029-7777-451A-9B2B-EE562ECFB6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35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22.5.2020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630" cy="6911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822960"/>
            <a:ext cx="11201400" cy="530592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797629" y="3651477"/>
            <a:ext cx="616131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537" y="5639378"/>
            <a:ext cx="2336051" cy="1272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40" y="-89092"/>
            <a:ext cx="2695659" cy="1382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25" y="160882"/>
            <a:ext cx="972786" cy="9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5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22.5.2020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423135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22.5.2020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314696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22.5.2020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251638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22.5.2020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3" y="6073304"/>
            <a:ext cx="931463" cy="838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81" y="331784"/>
            <a:ext cx="11956211" cy="3538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81" y="3563931"/>
            <a:ext cx="11956211" cy="1258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40" y="-89092"/>
            <a:ext cx="2695659" cy="1382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25" y="160882"/>
            <a:ext cx="972786" cy="9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3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22.5.2020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324280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22.5.2020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116890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22.5.2020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252468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22.5.2020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142533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22.5.2020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Box 7"/>
          <p:cNvSpPr txBox="1"/>
          <p:nvPr userDrawn="1"/>
        </p:nvSpPr>
        <p:spPr>
          <a:xfrm>
            <a:off x="10495231" y="6608763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299176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22.5.2020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409895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19C4A-B67D-4FC6-9615-F0A3E6391F46}" type="datetimeFigureOut">
              <a:rPr lang="fi-FI" smtClean="0"/>
              <a:pPr/>
              <a:t>22.5.2020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45907-CD1B-40DD-8C2E-3C8FD03C5F0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40" y="-89092"/>
            <a:ext cx="2695659" cy="1382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25" y="160882"/>
            <a:ext cx="972786" cy="9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rgbClr val="F68623"/>
                </a:solidFill>
              </a:rPr>
              <a:t>Oma osallistuminen yhteiskuntaan</a:t>
            </a:r>
            <a:endParaRPr lang="fi-FI" b="1" dirty="0">
              <a:solidFill>
                <a:srgbClr val="F68623"/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832964"/>
            <a:ext cx="9144000" cy="1424836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Tässä osiossa pohdit omaa teknologian käyttöäsi, asioidesi hoitoa ja osallistumista yhteiskuntaan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57886" y="5396135"/>
            <a:ext cx="151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CC BY-SA 4.0</a:t>
            </a:r>
          </a:p>
        </p:txBody>
      </p:sp>
    </p:spTree>
    <p:extLst>
      <p:ext uri="{BB962C8B-B14F-4D97-AF65-F5344CB8AC3E}">
        <p14:creationId xmlns:p14="http://schemas.microsoft.com/office/powerpoint/2010/main" val="64660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s hand&#10;&#10;Description automatically generated">
            <a:extLst>
              <a:ext uri="{FF2B5EF4-FFF2-40B4-BE49-F238E27FC236}">
                <a16:creationId xmlns:a16="http://schemas.microsoft.com/office/drawing/2014/main" id="{7EB746A2-7E71-4938-9773-883236B75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 b="873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000000"/>
                </a:solidFill>
              </a:rPr>
              <a:t>Tiedon tuottaminen itsestä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fi-FI" sz="1700" dirty="0">
                <a:solidFill>
                  <a:srgbClr val="000000"/>
                </a:solidFill>
              </a:rPr>
              <a:t>Onko älyrannekkeet, -kellot ja –sormukset tuttuja? </a:t>
            </a:r>
          </a:p>
          <a:p>
            <a:r>
              <a:rPr lang="fi-FI" sz="1700" dirty="0">
                <a:solidFill>
                  <a:srgbClr val="000000"/>
                </a:solidFill>
              </a:rPr>
              <a:t>Mittaatko lenkkimatkoja sovelluksilla? </a:t>
            </a:r>
          </a:p>
          <a:p>
            <a:r>
              <a:rPr lang="fi-FI" sz="1700" dirty="0">
                <a:solidFill>
                  <a:srgbClr val="000000"/>
                </a:solidFill>
              </a:rPr>
              <a:t>Tuotatko muuta terveys- ja hyvinvointitietoa itsestäsi?</a:t>
            </a:r>
          </a:p>
        </p:txBody>
      </p:sp>
    </p:spTree>
    <p:extLst>
      <p:ext uri="{BB962C8B-B14F-4D97-AF65-F5344CB8AC3E}">
        <p14:creationId xmlns:p14="http://schemas.microsoft.com/office/powerpoint/2010/main" val="421522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70" y="689460"/>
            <a:ext cx="10515600" cy="1320315"/>
          </a:xfrm>
        </p:spPr>
        <p:txBody>
          <a:bodyPr>
            <a:norm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Eeva-Mari Miettinen </a:t>
            </a:r>
            <a:r>
              <a:rPr lang="fi-FI" sz="1600" i="1" dirty="0">
                <a:solidFill>
                  <a:schemeClr val="bg1"/>
                </a:solidFill>
              </a:rPr>
              <a:t>lehtori/ TAMK</a:t>
            </a:r>
            <a:br>
              <a:rPr lang="fi-FI" sz="1600" dirty="0">
                <a:solidFill>
                  <a:schemeClr val="bg1"/>
                </a:solidFill>
              </a:rPr>
            </a:br>
            <a:br>
              <a:rPr lang="fi-FI" sz="1600" dirty="0">
                <a:solidFill>
                  <a:schemeClr val="bg1"/>
                </a:solidFill>
              </a:rPr>
            </a:br>
            <a:br>
              <a:rPr lang="fi-FI" sz="1600" dirty="0">
                <a:solidFill>
                  <a:schemeClr val="bg1"/>
                </a:solidFill>
              </a:rPr>
            </a:br>
            <a:br>
              <a:rPr lang="fi-FI" sz="1600" dirty="0">
                <a:solidFill>
                  <a:schemeClr val="bg1"/>
                </a:solidFill>
              </a:rPr>
            </a:br>
            <a:endParaRPr lang="fi-FI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330" y="6409230"/>
            <a:ext cx="1273670" cy="44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8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B39D7CC-93B7-4900-8648-5C009C0318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9" y="1635760"/>
            <a:ext cx="3555039" cy="95777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91" y="346653"/>
            <a:ext cx="10515600" cy="1685744"/>
          </a:xfrm>
        </p:spPr>
        <p:txBody>
          <a:bodyPr>
            <a:normAutofit fontScale="90000"/>
          </a:bodyPr>
          <a:lstStyle/>
          <a:p>
            <a:r>
              <a:rPr lang="fi-FI" dirty="0"/>
              <a:t>Pohdi omaa tapaasi olla yhteydessä läheisiisi, hoitaa asioitasi ja osallistua erilaisten yhteisöjen toimintaan ja yhteiskuntaan.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4600" y="2548181"/>
            <a:ext cx="5181600" cy="3721146"/>
          </a:xfrm>
        </p:spPr>
        <p:txBody>
          <a:bodyPr/>
          <a:lstStyle/>
          <a:p>
            <a:r>
              <a:rPr lang="fi-FI" dirty="0"/>
              <a:t>Yhteydenpito läheisiin</a:t>
            </a:r>
          </a:p>
          <a:p>
            <a:r>
              <a:rPr lang="fi-FI" dirty="0"/>
              <a:t>Tapahtumien seuraaminen ja ajankohtaiset asiat/uutiset </a:t>
            </a:r>
          </a:p>
          <a:p>
            <a:r>
              <a:rPr lang="fi-FI" dirty="0"/>
              <a:t>Kuluttaminen ja palvelut</a:t>
            </a:r>
          </a:p>
          <a:p>
            <a:r>
              <a:rPr lang="fi-FI" dirty="0"/>
              <a:t>Yhteydenpito viranomaisiin</a:t>
            </a:r>
          </a:p>
          <a:p>
            <a:r>
              <a:rPr lang="fi-FI" dirty="0"/>
              <a:t>Vaikuttaminen ja kuulluksi tuleminen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479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Yhteydenpito läheisiin ja muihin ihmisiin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Millä tavoin pidät yhteyttä läheisiisi? Mitä laitteita käytät?</a:t>
            </a:r>
          </a:p>
          <a:p>
            <a:r>
              <a:rPr lang="fi-FI" dirty="0"/>
              <a:t>Miten pidät yhteyttä:</a:t>
            </a:r>
          </a:p>
          <a:p>
            <a:pPr lvl="1"/>
            <a:r>
              <a:rPr lang="fi-FI" dirty="0"/>
              <a:t>Äitiisi?</a:t>
            </a:r>
          </a:p>
          <a:p>
            <a:pPr lvl="1"/>
            <a:r>
              <a:rPr lang="fi-FI" dirty="0"/>
              <a:t>Ystäviisi? </a:t>
            </a:r>
          </a:p>
          <a:p>
            <a:pPr lvl="1"/>
            <a:r>
              <a:rPr lang="fi-FI" dirty="0"/>
              <a:t>Isovanhempiisi?</a:t>
            </a:r>
          </a:p>
          <a:p>
            <a:pPr lvl="1"/>
            <a:r>
              <a:rPr lang="fi-FI" dirty="0"/>
              <a:t>Lapsuuden ystäviin? </a:t>
            </a:r>
          </a:p>
          <a:p>
            <a:pPr lvl="1"/>
            <a:r>
              <a:rPr lang="fi-FI" dirty="0"/>
              <a:t>Työkavereihin? </a:t>
            </a:r>
          </a:p>
          <a:p>
            <a:pPr lvl="1"/>
            <a:endParaRPr lang="fi-FI" dirty="0"/>
          </a:p>
          <a:p>
            <a:r>
              <a:rPr lang="fi-FI" dirty="0">
                <a:solidFill>
                  <a:srgbClr val="0070C0"/>
                </a:solidFill>
              </a:rPr>
              <a:t>Miten tavoitat asiakkaasi?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i="1" dirty="0"/>
              <a:t>Miten toimisit, jos sinulla ei olisi käytössä älylaitetta tai internetiä?</a:t>
            </a:r>
          </a:p>
        </p:txBody>
      </p:sp>
      <p:pic>
        <p:nvPicPr>
          <p:cNvPr id="2050" name="Picture 2" descr="Kuvahaun tulos haulle people on a phone cartoon c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76" y="3409406"/>
            <a:ext cx="6034753" cy="31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0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e photo Smartphone Screen Phone Repair Broken - Max Pixe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37" y="4078702"/>
            <a:ext cx="4145279" cy="2560573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21070437">
            <a:off x="919074" y="391279"/>
            <a:ext cx="5506894" cy="3284392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828126">
            <a:off x="1194238" y="1242621"/>
            <a:ext cx="5150836" cy="1984428"/>
          </a:xfrm>
        </p:spPr>
        <p:txBody>
          <a:bodyPr/>
          <a:lstStyle/>
          <a:p>
            <a:pPr marL="0" indent="0">
              <a:buNone/>
            </a:pPr>
            <a:r>
              <a:rPr lang="fi-FI" sz="3200" dirty="0"/>
              <a:t>”Mutsille ei voi laittaa viestiä, että kaikki okei. Ei saa yhteyttä läheisiin.”</a:t>
            </a:r>
          </a:p>
          <a:p>
            <a:endParaRPr lang="fi-FI" dirty="0"/>
          </a:p>
        </p:txBody>
      </p:sp>
      <p:sp>
        <p:nvSpPr>
          <p:cNvPr id="6" name="Oval Callout 5"/>
          <p:cNvSpPr/>
          <p:nvPr/>
        </p:nvSpPr>
        <p:spPr>
          <a:xfrm rot="1183496">
            <a:off x="5947266" y="2436506"/>
            <a:ext cx="5506894" cy="3284392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 rot="1300006">
            <a:off x="6617859" y="3260778"/>
            <a:ext cx="4540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”Lapset on kasvaneet paljon. </a:t>
            </a:r>
            <a:r>
              <a:rPr lang="fi-FI" sz="2400" dirty="0" err="1"/>
              <a:t>Mut</a:t>
            </a:r>
            <a:r>
              <a:rPr lang="fi-FI" sz="2400" dirty="0"/>
              <a:t> mulla ei ole kuvaa, koska ei </a:t>
            </a:r>
            <a:r>
              <a:rPr lang="fi-FI" sz="2400" dirty="0" err="1"/>
              <a:t>oo</a:t>
            </a:r>
            <a:r>
              <a:rPr lang="fi-FI" sz="2400" dirty="0"/>
              <a:t> sitä sähköpostia tai laitetta. Eikä mulla ole osoitetta johon lähettää </a:t>
            </a:r>
            <a:r>
              <a:rPr lang="fi-FI" sz="2400" dirty="0" err="1"/>
              <a:t>sellasta</a:t>
            </a:r>
            <a:r>
              <a:rPr lang="fi-FI" sz="24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72782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Tapahtumien seuraaminen ja ajankohtaiset asiat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44592"/>
          </a:xfrm>
        </p:spPr>
        <p:txBody>
          <a:bodyPr/>
          <a:lstStyle/>
          <a:p>
            <a:r>
              <a:rPr lang="fi-FI" dirty="0"/>
              <a:t>Miten luet päivän uutiset, pääset perille paikkakunnan tapahtumista, tai katsot sään? </a:t>
            </a:r>
          </a:p>
          <a:p>
            <a:r>
              <a:rPr lang="fi-FI" dirty="0"/>
              <a:t>Mistä etsit ja miten löydät apua elämän pulmatilanteissa? </a:t>
            </a:r>
          </a:p>
          <a:p>
            <a:endParaRPr lang="fi-FI" dirty="0"/>
          </a:p>
        </p:txBody>
      </p:sp>
      <p:sp>
        <p:nvSpPr>
          <p:cNvPr id="5" name="Oval Callout 4"/>
          <p:cNvSpPr/>
          <p:nvPr/>
        </p:nvSpPr>
        <p:spPr>
          <a:xfrm rot="728269">
            <a:off x="6476078" y="3555204"/>
            <a:ext cx="5479703" cy="2829489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718458" y="3735976"/>
            <a:ext cx="40756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Miten asiakkaat löytää palvelunne?</a:t>
            </a:r>
          </a:p>
          <a:p>
            <a:r>
              <a:rPr lang="fi-FI" sz="2800" dirty="0">
                <a:solidFill>
                  <a:srgbClr val="0070C0"/>
                </a:solidFill>
              </a:rPr>
              <a:t>Mitä kanavia pitkin ja miten tarjoatte tietoa palveluista? </a:t>
            </a:r>
          </a:p>
          <a:p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 rot="722797">
            <a:off x="7513245" y="4431339"/>
            <a:ext cx="3405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”Ne sano et kato netistä. Just..”</a:t>
            </a:r>
          </a:p>
        </p:txBody>
      </p:sp>
    </p:spTree>
    <p:extLst>
      <p:ext uri="{BB962C8B-B14F-4D97-AF65-F5344CB8AC3E}">
        <p14:creationId xmlns:p14="http://schemas.microsoft.com/office/powerpoint/2010/main" val="376963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fi-FI" b="1">
                <a:solidFill>
                  <a:srgbClr val="FFFFFF"/>
                </a:solidFill>
              </a:rPr>
              <a:t>Vaikuttaminen ja kuulluksi tuleminen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r>
              <a:rPr lang="fi-FI" sz="2000"/>
              <a:t>Käytätkö sähköisiä laitteita ja palveluita yhteiskunnalliseen vaikuttamiseen? </a:t>
            </a:r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r>
              <a:rPr lang="fi-FI" sz="2000"/>
              <a:t>Kansalaisaloitteet</a:t>
            </a:r>
          </a:p>
          <a:p>
            <a:r>
              <a:rPr lang="fi-FI" sz="2000"/>
              <a:t>Vetoomuksien allekirjoitukset</a:t>
            </a:r>
          </a:p>
          <a:p>
            <a:r>
              <a:rPr lang="fi-FI" sz="2000"/>
              <a:t>Sosiaalisen median vaikuttamiskeinot: blogit, postaukset, verkkokeskustelut</a:t>
            </a: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143156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Kuluttaminen ja palvelut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73" y="1690688"/>
            <a:ext cx="5379720" cy="4351338"/>
          </a:xfrm>
        </p:spPr>
        <p:txBody>
          <a:bodyPr/>
          <a:lstStyle/>
          <a:p>
            <a:r>
              <a:rPr lang="fi-FI" dirty="0"/>
              <a:t>Miten varaat ajan kampaajalle ja hammaslääkäriin, ostat junaliput tai varaat hotellihuoneen? </a:t>
            </a:r>
          </a:p>
          <a:p>
            <a:r>
              <a:rPr lang="fi-FI" dirty="0"/>
              <a:t>Miten ostat edullisimmat lenkkarit, varaat elokuvaliput? </a:t>
            </a:r>
          </a:p>
          <a:p>
            <a:r>
              <a:rPr lang="fi-FI" dirty="0"/>
              <a:t>Missä tilanteissa tarvitset </a:t>
            </a:r>
            <a:r>
              <a:rPr lang="fi-FI" dirty="0" err="1"/>
              <a:t>tunnistautumista</a:t>
            </a:r>
            <a:r>
              <a:rPr lang="fi-FI" dirty="0"/>
              <a:t> verkkopankkitunnuksilla?</a:t>
            </a:r>
          </a:p>
          <a:p>
            <a:endParaRPr lang="fi-FI" dirty="0"/>
          </a:p>
        </p:txBody>
      </p:sp>
      <p:sp>
        <p:nvSpPr>
          <p:cNvPr id="5" name="Oval Callout 4"/>
          <p:cNvSpPr/>
          <p:nvPr/>
        </p:nvSpPr>
        <p:spPr>
          <a:xfrm rot="728269">
            <a:off x="6476078" y="2706117"/>
            <a:ext cx="5479703" cy="2829489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 rot="734106">
            <a:off x="6930804" y="3475999"/>
            <a:ext cx="4768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”Lipunmyynti on nykyään ihan </a:t>
            </a:r>
            <a:r>
              <a:rPr lang="fi-FI" dirty="0" err="1"/>
              <a:t>mahdonta</a:t>
            </a:r>
            <a:r>
              <a:rPr lang="fi-FI" dirty="0"/>
              <a:t>. Ilta-aikaan juna-asemalla </a:t>
            </a:r>
            <a:r>
              <a:rPr lang="fi-FI" dirty="0" err="1"/>
              <a:t>sä</a:t>
            </a:r>
            <a:r>
              <a:rPr lang="fi-FI" dirty="0"/>
              <a:t> et saa sitä lippua kuin sillä älypuhelimella ja </a:t>
            </a:r>
            <a:r>
              <a:rPr lang="fi-FI" dirty="0" err="1"/>
              <a:t>apsilla</a:t>
            </a:r>
            <a:r>
              <a:rPr lang="fi-FI" dirty="0"/>
              <a:t>. Mitäs </a:t>
            </a:r>
            <a:r>
              <a:rPr lang="fi-FI" dirty="0" err="1"/>
              <a:t>sit</a:t>
            </a:r>
            <a:r>
              <a:rPr lang="fi-FI" dirty="0"/>
              <a:t> kun </a:t>
            </a:r>
            <a:r>
              <a:rPr lang="fi-FI" dirty="0" err="1"/>
              <a:t>sellasia</a:t>
            </a:r>
            <a:r>
              <a:rPr lang="fi-FI" dirty="0"/>
              <a:t> ei ole? Vaikka </a:t>
            </a:r>
            <a:r>
              <a:rPr lang="fi-FI" dirty="0" err="1"/>
              <a:t>kunka</a:t>
            </a:r>
            <a:r>
              <a:rPr lang="fi-FI" dirty="0"/>
              <a:t> yrität välttää niitä tarkastusmaksuja niin morjens, ei natsaa.”</a:t>
            </a:r>
          </a:p>
        </p:txBody>
      </p:sp>
    </p:spTree>
    <p:extLst>
      <p:ext uri="{BB962C8B-B14F-4D97-AF65-F5344CB8AC3E}">
        <p14:creationId xmlns:p14="http://schemas.microsoft.com/office/powerpoint/2010/main" val="187658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Yhteydenpito viranomaisiin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70714" cy="4351338"/>
          </a:xfrm>
        </p:spPr>
        <p:txBody>
          <a:bodyPr>
            <a:normAutofit/>
          </a:bodyPr>
          <a:lstStyle/>
          <a:p>
            <a:r>
              <a:rPr lang="fi-FI" dirty="0"/>
              <a:t>Miten hoidat asioitasi esim. </a:t>
            </a:r>
            <a:r>
              <a:rPr lang="fi-FI" dirty="0" err="1"/>
              <a:t>KELAssa</a:t>
            </a:r>
            <a:r>
              <a:rPr lang="fi-FI" dirty="0"/>
              <a:t>, haet verokorttia tai katsot terveystietojasi Omakannassa?</a:t>
            </a:r>
          </a:p>
          <a:p>
            <a:r>
              <a:rPr lang="fi-FI" dirty="0"/>
              <a:t>Miten haet toimeentulotukea tai opintolainaa?</a:t>
            </a:r>
          </a:p>
          <a:p>
            <a:endParaRPr lang="fi-FI" dirty="0"/>
          </a:p>
          <a:p>
            <a:r>
              <a:rPr lang="fi-FI" dirty="0">
                <a:solidFill>
                  <a:srgbClr val="0070C0"/>
                </a:solidFill>
              </a:rPr>
              <a:t>Miten asiakkaanne tavoittaa teidät? Miten tavoitatte asiakkaan?</a:t>
            </a:r>
          </a:p>
          <a:p>
            <a:endParaRPr lang="fi-FI" dirty="0"/>
          </a:p>
        </p:txBody>
      </p:sp>
      <p:sp>
        <p:nvSpPr>
          <p:cNvPr id="5" name="Oval Callout 4"/>
          <p:cNvSpPr/>
          <p:nvPr/>
        </p:nvSpPr>
        <p:spPr>
          <a:xfrm rot="728269">
            <a:off x="6476078" y="2706117"/>
            <a:ext cx="5479703" cy="2829489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 rot="1071066">
            <a:off x="7151921" y="3251592"/>
            <a:ext cx="4466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”Hae tuet netistä, no </a:t>
            </a:r>
            <a:r>
              <a:rPr lang="fi-FI" sz="2400" dirty="0" err="1"/>
              <a:t>milläs</a:t>
            </a:r>
            <a:r>
              <a:rPr lang="fi-FI" sz="2400" dirty="0"/>
              <a:t> haet kun ei </a:t>
            </a:r>
            <a:r>
              <a:rPr lang="fi-FI" sz="2400" dirty="0" err="1"/>
              <a:t>oo</a:t>
            </a:r>
            <a:r>
              <a:rPr lang="fi-FI" sz="2400" dirty="0"/>
              <a:t> tunnuksia, tai sitä konetta. Tai mitä </a:t>
            </a:r>
            <a:r>
              <a:rPr lang="fi-FI" sz="2400" dirty="0" err="1"/>
              <a:t>mä</a:t>
            </a:r>
            <a:r>
              <a:rPr lang="fi-FI" sz="2400" dirty="0"/>
              <a:t> niillä, kun en </a:t>
            </a:r>
            <a:r>
              <a:rPr lang="fi-FI" sz="2400" dirty="0" err="1"/>
              <a:t>mä</a:t>
            </a:r>
            <a:r>
              <a:rPr lang="fi-FI" sz="2400" dirty="0"/>
              <a:t> osaa sitä laitetta käyttää eikä kukaan jaksa </a:t>
            </a:r>
            <a:r>
              <a:rPr lang="fi-FI" sz="2400" dirty="0" err="1"/>
              <a:t>mulle</a:t>
            </a:r>
            <a:r>
              <a:rPr lang="fi-FI" sz="2400" dirty="0"/>
              <a:t> sitä opettaa.”</a:t>
            </a:r>
          </a:p>
        </p:txBody>
      </p:sp>
    </p:spTree>
    <p:extLst>
      <p:ext uri="{BB962C8B-B14F-4D97-AF65-F5344CB8AC3E}">
        <p14:creationId xmlns:p14="http://schemas.microsoft.com/office/powerpoint/2010/main" val="245044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Laitteet ja niiden huolto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25625"/>
            <a:ext cx="4807130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Mistä saat älylaitteesi?</a:t>
            </a:r>
          </a:p>
          <a:p>
            <a:r>
              <a:rPr lang="fi-FI" dirty="0"/>
              <a:t>Kuinka usein vaihdat sitä?</a:t>
            </a:r>
          </a:p>
          <a:p>
            <a:r>
              <a:rPr lang="fi-FI" dirty="0"/>
              <a:t>Mitä teet jos laite rikkoutuu? </a:t>
            </a:r>
          </a:p>
          <a:p>
            <a:r>
              <a:rPr lang="fi-FI" dirty="0"/>
              <a:t>Missä lataat laitteesi? </a:t>
            </a:r>
          </a:p>
          <a:p>
            <a:r>
              <a:rPr lang="fi-FI" dirty="0"/>
              <a:t>Käytätkö julkisissa tiloissa olevia laitteita? Missä ja milloin? </a:t>
            </a:r>
          </a:p>
          <a:p>
            <a:r>
              <a:rPr lang="fi-FI" dirty="0"/>
              <a:t>Koetko olevasi tervetullut tiloihin joissa käytät älylaitteita?</a:t>
            </a:r>
          </a:p>
        </p:txBody>
      </p:sp>
      <p:sp>
        <p:nvSpPr>
          <p:cNvPr id="5" name="Oval Callout 4"/>
          <p:cNvSpPr/>
          <p:nvPr/>
        </p:nvSpPr>
        <p:spPr>
          <a:xfrm rot="728269">
            <a:off x="6476078" y="2706117"/>
            <a:ext cx="5479703" cy="2829489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 rot="932858">
            <a:off x="7031071" y="3421873"/>
            <a:ext cx="4924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”Pienesti päihtyneenä </a:t>
            </a:r>
            <a:r>
              <a:rPr lang="fi-FI" sz="2400" dirty="0" err="1"/>
              <a:t>sä</a:t>
            </a:r>
            <a:r>
              <a:rPr lang="fi-FI" sz="2400" dirty="0"/>
              <a:t> et </a:t>
            </a:r>
            <a:r>
              <a:rPr lang="fi-FI" sz="2400" dirty="0" err="1"/>
              <a:t>oo</a:t>
            </a:r>
            <a:r>
              <a:rPr lang="fi-FI" sz="2400" dirty="0"/>
              <a:t> tervetullut minnekään. </a:t>
            </a:r>
            <a:r>
              <a:rPr lang="fi-FI" sz="2400" dirty="0" err="1"/>
              <a:t>Mut</a:t>
            </a:r>
            <a:r>
              <a:rPr lang="fi-FI" sz="2400" dirty="0"/>
              <a:t> se ei muuta sitä, et </a:t>
            </a:r>
            <a:r>
              <a:rPr lang="fi-FI" sz="2400" dirty="0" err="1"/>
              <a:t>mun</a:t>
            </a:r>
            <a:r>
              <a:rPr lang="fi-FI" sz="2400" dirty="0"/>
              <a:t> vaan pitää laittaa se viesti </a:t>
            </a:r>
            <a:r>
              <a:rPr lang="fi-FI" sz="2400" dirty="0" err="1"/>
              <a:t>fattaan</a:t>
            </a:r>
            <a:r>
              <a:rPr lang="fi-FI" sz="2400" dirty="0"/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95956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b588390b-05f1-4583-8526-cd1b25bd3ccb" xsi:nil="true"/>
    <MigrationWizId xmlns="b588390b-05f1-4583-8526-cd1b25bd3ccb" xsi:nil="true"/>
    <MigrationWizIdDocumentLibraryPermissions xmlns="b588390b-05f1-4583-8526-cd1b25bd3ccb" xsi:nil="true"/>
    <MigrationWizIdPermissions xmlns="b588390b-05f1-4583-8526-cd1b25bd3ccb" xsi:nil="true"/>
    <MigrationWizIdPermissionLevels xmlns="b588390b-05f1-4583-8526-cd1b25bd3cc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0138AB120284A4BA6C261F7D46A2726" ma:contentTypeVersion="17" ma:contentTypeDescription="Luo uusi asiakirja." ma:contentTypeScope="" ma:versionID="f5f4e5b9b27975bc72c141c1af9d53c0">
  <xsd:schema xmlns:xsd="http://www.w3.org/2001/XMLSchema" xmlns:xs="http://www.w3.org/2001/XMLSchema" xmlns:p="http://schemas.microsoft.com/office/2006/metadata/properties" xmlns:ns3="b588390b-05f1-4583-8526-cd1b25bd3ccb" xmlns:ns4="129e7407-851f-438e-80b3-cce030a55148" targetNamespace="http://schemas.microsoft.com/office/2006/metadata/properties" ma:root="true" ma:fieldsID="d773dc86c42a9d7720d7f5068f1c59a8" ns3:_="" ns4:_="">
    <xsd:import namespace="b588390b-05f1-4583-8526-cd1b25bd3ccb"/>
    <xsd:import namespace="129e7407-851f-438e-80b3-cce030a55148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8390b-05f1-4583-8526-cd1b25bd3cc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e7407-851f-438e-80b3-cce030a5514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F56741-7EF6-4702-8F14-9DCF0CFAB99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588390b-05f1-4583-8526-cd1b25bd3ccb"/>
    <ds:schemaRef ds:uri="http://schemas.microsoft.com/office/2006/documentManagement/types"/>
    <ds:schemaRef ds:uri="http://schemas.microsoft.com/office/infopath/2007/PartnerControls"/>
    <ds:schemaRef ds:uri="129e7407-851f-438e-80b3-cce030a5514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6DA086-1CF5-4549-8CF8-3CCE6F4C3F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303508-0537-4846-AB9B-1658D6664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88390b-05f1-4583-8526-cd1b25bd3ccb"/>
    <ds:schemaRef ds:uri="129e7407-851f-438e-80b3-cce030a55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Oma osallistuminen yhteiskuntaan</vt:lpstr>
      <vt:lpstr>Pohdi omaa tapaasi olla yhteydessä läheisiisi, hoitaa asioitasi ja osallistua erilaisten yhteisöjen toimintaan ja yhteiskuntaan.</vt:lpstr>
      <vt:lpstr>Yhteydenpito läheisiin ja muihin ihmisiin</vt:lpstr>
      <vt:lpstr>PowerPoint Presentation</vt:lpstr>
      <vt:lpstr>Tapahtumien seuraaminen ja ajankohtaiset asiat</vt:lpstr>
      <vt:lpstr>Vaikuttaminen ja kuulluksi tuleminen</vt:lpstr>
      <vt:lpstr>Kuluttaminen ja palvelut</vt:lpstr>
      <vt:lpstr>Yhteydenpito viranomaisiin</vt:lpstr>
      <vt:lpstr>Laitteet ja niiden huolto</vt:lpstr>
      <vt:lpstr>Tiedon tuottaminen itsestä</vt:lpstr>
      <vt:lpstr>Eeva-Mari Miettinen lehtori/ TAMK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 osallistuminen yhteiskuntaan</dc:title>
  <dc:creator>Eeva-Mari Miettinen (TAMK)</dc:creator>
  <cp:lastModifiedBy>Eeva-Mari Miettinen (TAMK)</cp:lastModifiedBy>
  <cp:revision>1</cp:revision>
  <dcterms:created xsi:type="dcterms:W3CDTF">2020-05-22T09:34:47Z</dcterms:created>
  <dcterms:modified xsi:type="dcterms:W3CDTF">2020-05-22T09:35:59Z</dcterms:modified>
</cp:coreProperties>
</file>