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  <p:sldMasterId id="2147483722" r:id="rId6"/>
  </p:sldMasterIdLst>
  <p:sldIdLst>
    <p:sldId id="256" r:id="rId7"/>
    <p:sldId id="257" r:id="rId8"/>
    <p:sldId id="258" r:id="rId9"/>
    <p:sldId id="260" r:id="rId10"/>
    <p:sldId id="25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50" d="100"/>
          <a:sy n="50" d="100"/>
        </p:scale>
        <p:origin x="3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5B1D6518-6A3A-4A9C-AC6C-3EB270B1CF92}"/>
    <pc:docChg chg="undo custSel addSld modSld">
      <pc:chgData name="Laitinen Merja" userId="814f4452-0b86-4d71-9b70-2e535e553236" providerId="ADAL" clId="{5B1D6518-6A3A-4A9C-AC6C-3EB270B1CF92}" dt="2024-06-19T06:00:50.621" v="24" actId="20577"/>
      <pc:docMkLst>
        <pc:docMk/>
      </pc:docMkLst>
      <pc:sldChg chg="addSp delSp mod">
        <pc:chgData name="Laitinen Merja" userId="814f4452-0b86-4d71-9b70-2e535e553236" providerId="ADAL" clId="{5B1D6518-6A3A-4A9C-AC6C-3EB270B1CF92}" dt="2024-06-19T06:00:27.339" v="1" actId="22"/>
        <pc:sldMkLst>
          <pc:docMk/>
          <pc:sldMk cId="873105464" sldId="259"/>
        </pc:sldMkLst>
        <pc:spChg chg="add del">
          <ac:chgData name="Laitinen Merja" userId="814f4452-0b86-4d71-9b70-2e535e553236" providerId="ADAL" clId="{5B1D6518-6A3A-4A9C-AC6C-3EB270B1CF92}" dt="2024-06-19T06:00:27.339" v="1" actId="22"/>
          <ac:spMkLst>
            <pc:docMk/>
            <pc:sldMk cId="873105464" sldId="259"/>
            <ac:spMk id="6" creationId="{EF327249-E495-D335-9606-7F6121C00311}"/>
          </ac:spMkLst>
        </pc:spChg>
      </pc:sldChg>
      <pc:sldChg chg="modSp new mod">
        <pc:chgData name="Laitinen Merja" userId="814f4452-0b86-4d71-9b70-2e535e553236" providerId="ADAL" clId="{5B1D6518-6A3A-4A9C-AC6C-3EB270B1CF92}" dt="2024-06-19T06:00:50.621" v="24" actId="20577"/>
        <pc:sldMkLst>
          <pc:docMk/>
          <pc:sldMk cId="3299350946" sldId="261"/>
        </pc:sldMkLst>
        <pc:spChg chg="mod">
          <ac:chgData name="Laitinen Merja" userId="814f4452-0b86-4d71-9b70-2e535e553236" providerId="ADAL" clId="{5B1D6518-6A3A-4A9C-AC6C-3EB270B1CF92}" dt="2024-06-19T06:00:37.813" v="9" actId="20577"/>
          <ac:spMkLst>
            <pc:docMk/>
            <pc:sldMk cId="3299350946" sldId="261"/>
            <ac:spMk id="2" creationId="{5EA5A846-A9E5-5847-D2FE-A795A6C6D24B}"/>
          </ac:spMkLst>
        </pc:spChg>
        <pc:spChg chg="mod">
          <ac:chgData name="Laitinen Merja" userId="814f4452-0b86-4d71-9b70-2e535e553236" providerId="ADAL" clId="{5B1D6518-6A3A-4A9C-AC6C-3EB270B1CF92}" dt="2024-06-19T06:00:50.621" v="24" actId="20577"/>
          <ac:spMkLst>
            <pc:docMk/>
            <pc:sldMk cId="3299350946" sldId="261"/>
            <ac:spMk id="3" creationId="{080BDB0E-68F2-1E5E-B6A3-B91045F237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9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62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75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67ACBF9-5F41-8C4E-B98F-8E18E35B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10A7143-224D-F748-B0CF-F0C52ED94113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0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3B20A-C265-9941-B3CB-5DA7D6945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C59E8-C7F1-264A-82E8-C2017CA7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33A852-37EE-D942-BE15-17BB97F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300AD6-7770-2146-8A40-5055CB16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018DA5-7A21-3F4A-B380-CE3A4E01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236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6B837-C6A1-B84F-B206-B009BBD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75BC0-9158-424F-9B96-161A3979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E3575-2CCB-2742-AF7A-133120B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DBCFE8-E6DC-5F43-BD14-F3A3669C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BA342-ECF6-784E-86F8-FB7293F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778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6A841-2F9F-B642-84C8-48651CDA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7A827-0BB9-7541-AE70-319982B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617DB-E0B3-4A48-8B6F-AFA349CB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8BA6F-0ED5-EB43-96CD-2660DE5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006C8-8690-4F4F-A849-BE8EB75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99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E9429-4970-294E-B9ED-0EF1F939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E0089-9649-2940-A77F-973726E5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BF694B-F43A-554C-9A3F-CB949327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E957C9-81C6-234B-BF11-F2B05A7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4AA8D4-E3E5-1D4E-9A29-52FAA9D3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404E66-F256-574B-82CD-4E450EC0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11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D0872-75CC-2B48-BC4F-8B4538DC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740F4C-D3B0-C34C-968F-F8DD1DC0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981BD2-7E8C-004C-AE74-9CD3CF47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2A8BFD-8F07-5947-B2B1-7C41C5272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875A2-95B3-CD47-8496-883A1C6AC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86A015-B102-4B4B-892A-99900CC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0A4CA0-318C-C745-9D8A-43A37B4F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BDB8D5-E7EA-D648-B142-3073FD2F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88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912B7-872B-8F41-B68C-5519B7EF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081CC7-76BA-6049-B351-42EC243C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EC05F5-B492-474D-BC27-8B80E0DC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FEA9D9-8D53-1A42-A84A-9614FFC6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820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94AC35-FB4C-A343-922C-593B90AC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38A819-B246-974D-8F5B-EC943D18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4CA26F-D92A-1E4E-A9C5-247CCD57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4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62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B9741-9073-AE4D-B203-01DA7A8D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F200A-A1E3-0C45-9819-7937DB5A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429303-3170-0B4A-912A-1A064A8B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AE08A-9FE4-6644-9DE0-DDFE5C79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794562-9452-B84B-B0DE-ECEE2313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451B56-D357-3B48-8B74-0BDCCC8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040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2AFAE-4DF3-C44E-9B80-28246EE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4AD6F5-82F4-6E4E-89BE-5ED8E94E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8A188D-DEEB-7446-8A54-E0592C55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E377D5-10DB-534F-B7D6-04E729B7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C774E3-AFD4-4043-8E2E-BEA996B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5CE92B-E674-3047-B8E1-8580BAD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720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4B0D-2715-BE47-A903-D9A9D00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8BE898A-41E0-0245-B251-511BF373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48BAD5-BDEF-214F-B996-EE1B6C9A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E02146-F8B4-9F49-8AE0-45038F23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60CCFD-AA4C-7A4A-AD33-B328F39E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30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CFA687-0909-E944-9BD9-A4C92762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74BA54-CFB8-B54A-90C3-2F8DE709E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86B8A-12C2-6842-8884-86AEFC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58C4B-4CA4-9342-9EE3-3E7F07B4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2C462-3BC4-5248-8275-8314EBF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536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921E9-5B5F-8147-8F13-639D2AFD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DC8857-80DE-F74B-835B-A0749D5B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7556B4-A666-AA42-940C-2C07A241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67F5C-87D0-3B49-BFFF-BF9B5CF4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872F0-AC5A-5447-ACFE-FE40C181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914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4B3FB-E554-4342-91CE-C86E185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480CF-773E-7A41-BCA8-31C31869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5ED70-398B-804D-95B9-0DC7E47B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CE773-CA14-2149-9D3D-AE6237D2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6AB92-05D5-7D46-B692-D09B0CC8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287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59CEF-5726-BE4A-A12F-EE09A3FC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C5E9A8-C1B6-574B-B927-A011BEEE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6BA51-7319-3A4E-9D97-A9DB84B6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C9E095-C040-F041-8392-6268F270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7C49AB-4A6A-1342-B4F0-026CE9D3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03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1BAF9-CE9F-BD47-9D13-A1BABE5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9DE2C-7F02-924D-93C2-F0E3BB350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EB6872-808F-9747-9F6F-925C008F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21CD86-449F-FD41-9ABB-3F5FD75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F60BC9-2951-A14E-A445-EA1AA931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358FAD-8666-E047-8E64-B8ED441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617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A4C56-5A47-2F45-91CD-A63FF57F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45B75-A967-ED41-989F-F70D4A43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4A67C4-2EC8-3D4E-87A6-076436A4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2FBAC9-B98B-DA44-8D4E-C21B8A068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614C5A-F799-3243-AB70-F12A6CB90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26E315-396D-EF4E-B715-28724184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BD1146-4B43-B946-80D1-0281282C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6BFE5C-DA57-4E47-8F84-4C5E88F3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506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5D962-6DA8-D04E-986A-6BE13D1C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50699C-6109-D14F-80E6-6D6456CB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6FB9AA-FC66-454E-BBE0-98F4652C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2E669-3778-CD4F-8F8C-D37E5E39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85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087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5B2664-E92A-7742-A0C2-3D38F7B6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719AD7-4F3A-FD40-96F0-EE5D174F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B5E614-1C26-6647-8817-61A98F34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060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3DB47-14B8-3042-B59B-8E32128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74399-352D-7247-84D9-177D4F2A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0013DE-227F-3A4E-8E9E-75A06F2A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F7F50C-C254-3240-AFEE-97B94EE2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E79D28-3E1D-ED43-9FF3-A3F316FB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4FE205-F62B-A44D-B87F-9EF32639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278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ACBA0-66E9-EE4B-99DF-94CFDD3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6724EE-30E1-8C46-BB95-18521AD0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6B0288-7032-3E4F-A8F8-3090007F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75743-FBB6-7440-B71B-DC11DC00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44D88F-532F-D743-8FF3-05181D06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80E10-ECB8-9840-8D0E-2FD4D367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721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4162C-17AE-C24C-AE99-49AE8AA5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1F0F40-ACB8-674A-8F35-21D4B1C9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121968-252D-3040-A491-7EF4174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C22C2-7E18-7B40-9D2D-6C9FDD59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3F156-2411-E342-86D8-F6085CA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589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DDAC72-892B-E445-9C21-15A86BD8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FE2989-23D6-6B45-BA6F-EF210ED6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A3D11-6BD4-C642-BB7E-A14B2CC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792890-2CFD-3A40-8975-ECEDF83C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B58D8-531E-E244-8D0E-D5826828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37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216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142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846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5093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86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149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1943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518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01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67ACBF9-5F41-8C4E-B98F-8E18E35B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10A7143-224D-F748-B0CF-F0C52ED94113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603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032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090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051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3B20A-C265-9941-B3CB-5DA7D6945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C59E8-C7F1-264A-82E8-C2017CA7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33A852-37EE-D942-BE15-17BB97F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300AD6-7770-2146-8A40-5055CB16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018DA5-7A21-3F4A-B380-CE3A4E01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387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6B837-C6A1-B84F-B206-B009BBD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75BC0-9158-424F-9B96-161A3979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E3575-2CCB-2742-AF7A-133120B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DBCFE8-E6DC-5F43-BD14-F3A3669C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BA342-ECF6-784E-86F8-FB7293F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631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6A841-2F9F-B642-84C8-48651CDA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7A827-0BB9-7541-AE70-319982B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617DB-E0B3-4A48-8B6F-AFA349CB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8BA6F-0ED5-EB43-96CD-2660DE5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006C8-8690-4F4F-A849-BE8EB75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446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690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E9429-4970-294E-B9ED-0EF1F939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E0089-9649-2940-A77F-973726E5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BF694B-F43A-554C-9A3F-CB949327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E957C9-81C6-234B-BF11-F2B05A7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4AA8D4-E3E5-1D4E-9A29-52FAA9D3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404E66-F256-574B-82CD-4E450EC0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699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D0872-75CC-2B48-BC4F-8B4538DC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740F4C-D3B0-C34C-968F-F8DD1DC0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981BD2-7E8C-004C-AE74-9CD3CF47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2A8BFD-8F07-5947-B2B1-7C41C5272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875A2-95B3-CD47-8496-883A1C6AC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86A015-B102-4B4B-892A-99900CC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0A4CA0-318C-C745-9D8A-43A37B4F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BDB8D5-E7EA-D648-B142-3073FD2F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886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912B7-872B-8F41-B68C-5519B7EF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081CC7-76BA-6049-B351-42EC243C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EC05F5-B492-474D-BC27-8B80E0DC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FEA9D9-8D53-1A42-A84A-9614FFC6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027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94AC35-FB4C-A343-922C-593B90AC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38A819-B246-974D-8F5B-EC943D18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4CA26F-D92A-1E4E-A9C5-247CCD57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493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B9741-9073-AE4D-B203-01DA7A8D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F200A-A1E3-0C45-9819-7937DB5A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429303-3170-0B4A-912A-1A064A8B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AE08A-9FE4-6644-9DE0-DDFE5C79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794562-9452-B84B-B0DE-ECEE2313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451B56-D357-3B48-8B74-0BDCCC8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4812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2AFAE-4DF3-C44E-9B80-28246EE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4AD6F5-82F4-6E4E-89BE-5ED8E94E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8A188D-DEEB-7446-8A54-E0592C55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E377D5-10DB-534F-B7D6-04E729B7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C774E3-AFD4-4043-8E2E-BEA996B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5CE92B-E674-3047-B8E1-8580BAD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479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4B0D-2715-BE47-A903-D9A9D00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8BE898A-41E0-0245-B251-511BF373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48BAD5-BDEF-214F-B996-EE1B6C9A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E02146-F8B4-9F49-8AE0-45038F23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60CCFD-AA4C-7A4A-AD33-B328F39E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378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CFA687-0909-E944-9BD9-A4C92762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74BA54-CFB8-B54A-90C3-2F8DE709E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86B8A-12C2-6842-8884-86AEFC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58C4B-4CA4-9342-9EE3-3E7F07B4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2C462-3BC4-5248-8275-8314EBF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878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921E9-5B5F-8147-8F13-639D2AFD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DC8857-80DE-F74B-835B-A0749D5B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7556B4-A666-AA42-940C-2C07A241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67F5C-87D0-3B49-BFFF-BF9B5CF4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872F0-AC5A-5447-ACFE-FE40C181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9252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4B3FB-E554-4342-91CE-C86E185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480CF-773E-7A41-BCA8-31C31869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5ED70-398B-804D-95B9-0DC7E47B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CE773-CA14-2149-9D3D-AE6237D2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6AB92-05D5-7D46-B692-D09B0CC8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24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048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59CEF-5726-BE4A-A12F-EE09A3FC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C5E9A8-C1B6-574B-B927-A011BEEE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6BA51-7319-3A4E-9D97-A9DB84B6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C9E095-C040-F041-8392-6268F270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7C49AB-4A6A-1342-B4F0-026CE9D3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817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1BAF9-CE9F-BD47-9D13-A1BABE5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9DE2C-7F02-924D-93C2-F0E3BB350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EB6872-808F-9747-9F6F-925C008F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21CD86-449F-FD41-9ABB-3F5FD75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F60BC9-2951-A14E-A445-EA1AA931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358FAD-8666-E047-8E64-B8ED441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040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A4C56-5A47-2F45-91CD-A63FF57F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45B75-A967-ED41-989F-F70D4A43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4A67C4-2EC8-3D4E-87A6-076436A4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2FBAC9-B98B-DA44-8D4E-C21B8A068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614C5A-F799-3243-AB70-F12A6CB90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26E315-396D-EF4E-B715-28724184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BD1146-4B43-B946-80D1-0281282C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6BFE5C-DA57-4E47-8F84-4C5E88F3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488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5D962-6DA8-D04E-986A-6BE13D1C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50699C-6109-D14F-80E6-6D6456CB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6FB9AA-FC66-454E-BBE0-98F4652C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2E669-3778-CD4F-8F8C-D37E5E39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026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5B2664-E92A-7742-A0C2-3D38F7B6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719AD7-4F3A-FD40-96F0-EE5D174F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B5E614-1C26-6647-8817-61A98F34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3203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3DB47-14B8-3042-B59B-8E32128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74399-352D-7247-84D9-177D4F2A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0013DE-227F-3A4E-8E9E-75A06F2A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F7F50C-C254-3240-AFEE-97B94EE2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E79D28-3E1D-ED43-9FF3-A3F316FB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4FE205-F62B-A44D-B87F-9EF32639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66553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ACBA0-66E9-EE4B-99DF-94CFDD3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6724EE-30E1-8C46-BB95-18521AD0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6B0288-7032-3E4F-A8F8-3090007F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75743-FBB6-7440-B71B-DC11DC00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44D88F-532F-D743-8FF3-05181D06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80E10-ECB8-9840-8D0E-2FD4D367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0499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4162C-17AE-C24C-AE99-49AE8AA5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1F0F40-ACB8-674A-8F35-21D4B1C9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121968-252D-3040-A491-7EF4174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C22C2-7E18-7B40-9D2D-6C9FDD59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3F156-2411-E342-86D8-F6085CA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4459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DDAC72-892B-E445-9C21-15A86BD8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FE2989-23D6-6B45-BA6F-EF210ED6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A3D11-6BD4-C642-BB7E-A14B2CC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792890-2CFD-3A40-8975-ECEDF83C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B58D8-531E-E244-8D0E-D5826828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16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965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8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833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95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769C7-5780-E54C-A42E-E2FF1474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36C5BB-3D0F-EE43-8922-415AC211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D8B010-8E1F-2D46-9DA8-7054DDCC2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2F01FB-9C6C-9B45-B7A2-F10A1401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6A2BA-DE29-F040-B3CE-B24A159B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00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81FDCF-E110-B344-A1C8-CD7F4D1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013D82-EE6E-FC43-83A1-B7458106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188B-4E63-194F-9938-264A9144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4D706-F216-C141-9276-89B188CB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658158-D5BE-B24F-9D89-7D07BE43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4DFD8-2E8F-4BA2-AE70-803658DC0B03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3B39-4802-43B5-A93B-F10960B50F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5B9BA6-0744-A30E-9EF4-6A26A8A0EB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D10ED4A-5071-462F-698C-F5DCBCC2F1AF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69097DA-C43E-23FB-0E36-A958E333D4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1300" y="200660"/>
            <a:ext cx="27432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9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769C7-5780-E54C-A42E-E2FF1474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36C5BB-3D0F-EE43-8922-415AC211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D8B010-8E1F-2D46-9DA8-7054DDCC2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2F01FB-9C6C-9B45-B7A2-F10A1401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6A2BA-DE29-F040-B3CE-B24A159B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51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81FDCF-E110-B344-A1C8-CD7F4D1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013D82-EE6E-FC43-83A1-B7458106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188B-4E63-194F-9938-264A9144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4D706-F216-C141-9276-89B188CB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658158-D5BE-B24F-9D89-7D07BE43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9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64645A-E41C-5D96-3DCD-643E6C7C8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OMAVALVONTA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683D2E7-1034-D8C2-A279-F40FA6C3C2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Suunnitelma miten työtä tehdään ja varmistetaan, että se on laadukasta ja hyvää</a:t>
            </a:r>
          </a:p>
        </p:txBody>
      </p:sp>
      <p:pic>
        <p:nvPicPr>
          <p:cNvPr id="4" name="Ääni 3">
            <a:hlinkClick r:id="" action="ppaction://media"/>
            <a:extLst>
              <a:ext uri="{FF2B5EF4-FFF2-40B4-BE49-F238E27FC236}">
                <a16:creationId xmlns:a16="http://schemas.microsoft.com/office/drawing/2014/main" id="{DD0AF109-5431-89EA-5E93-41CC32EE1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5"/>
    </mc:Choice>
    <mc:Fallback xmlns="">
      <p:transition spd="slow" advTm="1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CCF621-C0D0-C331-BBDB-0ECF45A2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Omavalvonnalla…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36C03-64BF-7887-19CB-A92C456E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Kehitetään ja seurataan laatua työpaikassa ja asiakastyössä.</a:t>
            </a:r>
          </a:p>
          <a:p>
            <a:r>
              <a:rPr lang="fi-FI" dirty="0"/>
              <a:t>Laatu tarkoittaa kaikkia palvelua (asiakkaan kohtaaminen, hoitaminen, läheisten kohtaaminen jne.)</a:t>
            </a:r>
          </a:p>
          <a:p>
            <a:r>
              <a:rPr lang="fi-FI" dirty="0"/>
              <a:t>Työpaikalla on omavalvontasuunnitelma, jossa kerrotaan, mitä on työpaikan laatu.</a:t>
            </a:r>
          </a:p>
          <a:p>
            <a:r>
              <a:rPr lang="fi-FI" dirty="0"/>
              <a:t>Omavalvontasuunnitelma on kaikkien (asiakkaat, läheiset, työntekijät) luettavissa netissä tai paperisena.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Ääni 3">
            <a:hlinkClick r:id="" action="ppaction://media"/>
            <a:extLst>
              <a:ext uri="{FF2B5EF4-FFF2-40B4-BE49-F238E27FC236}">
                <a16:creationId xmlns:a16="http://schemas.microsoft.com/office/drawing/2014/main" id="{76CEB477-C934-98CE-A6F9-30EB6C6732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96"/>
    </mc:Choice>
    <mc:Fallback xmlns="">
      <p:transition spd="slow" advTm="62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B1081E-68D1-4EDB-8C5F-787FEBC6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OMAVALVONTASUUNNITELMA sisältää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424BE4-173B-9573-4B8B-45DBC92D9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Toiminta-ajatuksen ja työpaikan arvot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Työpaikan riskit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Asiakkaan aseman ja oikeudet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Työpaikan sisäinen omavalvonta, esim. hygienia.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Asiakasturvallisuuden, miten se varmistetaan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Asiakas- ja potilastietojen käsittelemisen turvallisesti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Miten omavalvontasuunnitelmaa seurataan esim. palautteen kysyminen asiakkailta ja heidän läheisiltä</a:t>
            </a:r>
          </a:p>
        </p:txBody>
      </p:sp>
      <p:pic>
        <p:nvPicPr>
          <p:cNvPr id="6" name="Ääni 5">
            <a:hlinkClick r:id="" action="ppaction://media"/>
            <a:extLst>
              <a:ext uri="{FF2B5EF4-FFF2-40B4-BE49-F238E27FC236}">
                <a16:creationId xmlns:a16="http://schemas.microsoft.com/office/drawing/2014/main" id="{7EAA2208-DF9D-7E05-99DF-91D502692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62"/>
    </mc:Choice>
    <mc:Fallback xmlns="">
      <p:transition spd="slow" advTm="93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004EE8-193A-E724-5F76-C87290DE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Omavalvonta on osa laatua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04F5AC-C1C9-3D4F-0D39-791DA2A77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Omavalvonnan tarkoituksena on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Parantaa laatua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Parantaa toimintatapoja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Vähentää virheitä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Antaa palautetta tehdystä työstä ja työpaikan toiminnasta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  <p:pic>
        <p:nvPicPr>
          <p:cNvPr id="5" name="Ääni 4">
            <a:hlinkClick r:id="" action="ppaction://media"/>
            <a:extLst>
              <a:ext uri="{FF2B5EF4-FFF2-40B4-BE49-F238E27FC236}">
                <a16:creationId xmlns:a16="http://schemas.microsoft.com/office/drawing/2014/main" id="{B6510828-615C-51A3-F974-3551858257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7"/>
    </mc:Choice>
    <mc:Fallback xmlns="">
      <p:transition spd="slow" advTm="18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2EBE4C-D3C4-1426-0DC8-E2F97514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1CA07-184F-64B7-5AFE-93036ACD0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Tutustu työpaikkasi työpaikkaohjaajan kanssa omavalvontasuunnitelmaan.</a:t>
            </a:r>
          </a:p>
          <a:p>
            <a:r>
              <a:rPr lang="fi-FI" dirty="0"/>
              <a:t>Kirjoita mitä suunnitelmassa on kirjoitettu alla olevista asioista: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Toiminta-ajatus ja työpaikan arvot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Työpaikan riskit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Asiakkaan asema ja oikeudet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Työpaikan sisäinen omavalvonta, esim. hygienia.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Asiakasturvallisuus, miten se varmistetaan?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Asiakas- ja potilastietojen käsittelemisen turvallisesti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Miten omavalvontasuunnitelmaa seurataan esim. palautteen kysyminen asiakkailta ja heidän läheisiltä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Ääni 4">
            <a:hlinkClick r:id="" action="ppaction://media"/>
            <a:extLst>
              <a:ext uri="{FF2B5EF4-FFF2-40B4-BE49-F238E27FC236}">
                <a16:creationId xmlns:a16="http://schemas.microsoft.com/office/drawing/2014/main" id="{8D992BCC-D2F8-CD25-A7C6-3B2D38D89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0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88"/>
    </mc:Choice>
    <mc:Fallback xmlns="">
      <p:transition spd="slow" advTm="53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A5A846-A9E5-5847-D2FE-A795A6C6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Lähde: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0BDB0E-68F2-1E5E-B6A3-B91045F23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Ollila, Hakkarainen,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Kan</a:t>
            </a:r>
            <a:r>
              <a:rPr lang="fi-FI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&amp; Lehtonen. 2018.  Hyvinvoinnin ja toimintakyvyn edistäminen. </a:t>
            </a:r>
            <a:r>
              <a:rPr lang="fi-FI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Sanoma Pro.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9350946"/>
      </p:ext>
    </p:extLst>
  </p:cSld>
  <p:clrMapOvr>
    <a:masterClrMapping/>
  </p:clrMapOvr>
</p:sld>
</file>

<file path=ppt/theme/theme1.xml><?xml version="1.0" encoding="utf-8"?>
<a:theme xmlns:a="http://schemas.openxmlformats.org/drawingml/2006/main" name="HoivaX_pp_pohj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43D179D4-D9C1-435A-BF28-C57794E4E0A6}" vid="{F2E7E1B0-E184-406C-99CE-BA00E4DDE0DB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43D179D4-D9C1-435A-BF28-C57794E4E0A6}" vid="{9B24A76A-A742-46B1-AF52-097D05C0BEF4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43D179D4-D9C1-435A-BF28-C57794E4E0A6}" vid="{CE61D894-A6F3-412E-B244-2C14D71BFC3D}"/>
    </a:ext>
  </a:extLst>
</a:theme>
</file>

<file path=ppt/theme/theme4.xml><?xml version="1.0" encoding="utf-8"?>
<a:theme xmlns:a="http://schemas.openxmlformats.org/drawingml/2006/main" name="Mallipohja_ Sakky_Jotpa2022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F7E06621-CA70-489F-AFC5-810E65ADF361}"/>
    </a:ext>
  </a:extLst>
</a:theme>
</file>

<file path=ppt/theme/theme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AF495501-B115-4D73-AF9D-4A1B06B746E4}"/>
    </a:ext>
  </a:extLst>
</a:theme>
</file>

<file path=ppt/theme/theme6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B14BCD0E-2C45-4E4C-8427-6E751D97B2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HoivaX_pp_pohja</Template>
  <TotalTime>45</TotalTime>
  <Words>202</Words>
  <Application>Microsoft Office PowerPoint</Application>
  <PresentationFormat>Laajakuva</PresentationFormat>
  <Paragraphs>35</Paragraphs>
  <Slides>6</Slides>
  <Notes>0</Notes>
  <HiddenSlides>0</HiddenSlides>
  <MMClips>5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6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HoivaX_pp_pohja</vt:lpstr>
      <vt:lpstr>Mukautettu suunnittelumalli</vt:lpstr>
      <vt:lpstr>1_Mukautettu suunnittelumalli</vt:lpstr>
      <vt:lpstr>Mallipohja_ Sakky_Jotpa2022</vt:lpstr>
      <vt:lpstr>2_Mukautettu suunnittelumalli</vt:lpstr>
      <vt:lpstr>3_Mukautettu suunnittelumalli</vt:lpstr>
      <vt:lpstr>OMAVALVONTA</vt:lpstr>
      <vt:lpstr>Omavalvonnalla…</vt:lpstr>
      <vt:lpstr>OMAVALVONTASUUNNITELMA sisältää</vt:lpstr>
      <vt:lpstr>Omavalvonta on osa laatua</vt:lpstr>
      <vt:lpstr>TEHTÄVÄ</vt:lpstr>
      <vt:lpstr>Lähde: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OMAVALVONTA</dc:title>
  <dc:creator>Käyhkö Helena</dc:creator>
  <cp:lastModifiedBy>Laitinen Merja</cp:lastModifiedBy>
  <cp:revision>2</cp:revision>
  <dcterms:created xsi:type="dcterms:W3CDTF">2023-03-03T11:05:10Z</dcterms:created>
  <dcterms:modified xsi:type="dcterms:W3CDTF">2024-06-19T06:00:52Z</dcterms:modified>
</cp:coreProperties>
</file>