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57" r:id="rId4"/>
    <p:sldId id="282" r:id="rId5"/>
    <p:sldId id="258" r:id="rId6"/>
    <p:sldId id="283" r:id="rId7"/>
    <p:sldId id="259" r:id="rId8"/>
    <p:sldId id="260" r:id="rId9"/>
    <p:sldId id="261" r:id="rId10"/>
    <p:sldId id="262" r:id="rId11"/>
    <p:sldId id="263" r:id="rId12"/>
    <p:sldId id="264" r:id="rId13"/>
    <p:sldId id="284" r:id="rId14"/>
    <p:sldId id="266" r:id="rId15"/>
    <p:sldId id="267" r:id="rId16"/>
    <p:sldId id="265" r:id="rId17"/>
    <p:sldId id="268" r:id="rId18"/>
    <p:sldId id="269" r:id="rId19"/>
    <p:sldId id="285" r:id="rId20"/>
    <p:sldId id="270" r:id="rId21"/>
    <p:sldId id="271" r:id="rId22"/>
    <p:sldId id="272" r:id="rId23"/>
    <p:sldId id="273" r:id="rId24"/>
    <p:sldId id="274" r:id="rId25"/>
    <p:sldId id="275" r:id="rId26"/>
    <p:sldId id="276" r:id="rId27"/>
    <p:sldId id="277" r:id="rId28"/>
    <p:sldId id="278" r:id="rId29"/>
    <p:sldId id="279" r:id="rId30"/>
    <p:sldId id="280"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EDC02E-E86A-493E-A3AA-0F157F1B597E}" v="3" dt="2022-05-17T11:44:53.3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43" autoAdjust="0"/>
    <p:restoredTop sz="94641" autoAdjust="0"/>
  </p:normalViewPr>
  <p:slideViewPr>
    <p:cSldViewPr snapToGrid="0">
      <p:cViewPr varScale="1">
        <p:scale>
          <a:sx n="108" d="100"/>
          <a:sy n="108" d="100"/>
        </p:scale>
        <p:origin x="1038" y="96"/>
      </p:cViewPr>
      <p:guideLst/>
    </p:cSldViewPr>
  </p:slideViewPr>
  <p:outlineViewPr>
    <p:cViewPr>
      <p:scale>
        <a:sx n="33" d="100"/>
        <a:sy n="33" d="100"/>
      </p:scale>
      <p:origin x="0" y="-3019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 Jalovaara" userId="9937bcd1-9272-48b6-b130-c8f6e16a935e" providerId="ADAL" clId="{48AF510E-C568-40C6-810C-E06CEE05B6B9}"/>
    <pc:docChg chg="undo custSel addSld delSld modSld modMainMaster">
      <pc:chgData name="Harri Jalovaara" userId="9937bcd1-9272-48b6-b130-c8f6e16a935e" providerId="ADAL" clId="{48AF510E-C568-40C6-810C-E06CEE05B6B9}" dt="2021-12-08T13:37:19.059" v="1313"/>
      <pc:docMkLst>
        <pc:docMk/>
      </pc:docMkLst>
      <pc:sldChg chg="modSp mod modTransition">
        <pc:chgData name="Harri Jalovaara" userId="9937bcd1-9272-48b6-b130-c8f6e16a935e" providerId="ADAL" clId="{48AF510E-C568-40C6-810C-E06CEE05B6B9}" dt="2021-12-08T13:06:48.495" v="1284"/>
        <pc:sldMkLst>
          <pc:docMk/>
          <pc:sldMk cId="2282292328" sldId="256"/>
        </pc:sldMkLst>
        <pc:spChg chg="mod">
          <ac:chgData name="Harri Jalovaara" userId="9937bcd1-9272-48b6-b130-c8f6e16a935e" providerId="ADAL" clId="{48AF510E-C568-40C6-810C-E06CEE05B6B9}" dt="2021-11-30T16:29:14.385" v="382" actId="2711"/>
          <ac:spMkLst>
            <pc:docMk/>
            <pc:sldMk cId="2282292328" sldId="256"/>
            <ac:spMk id="2" creationId="{CE212BC0-E275-483B-A5D7-E2501DD89212}"/>
          </ac:spMkLst>
        </pc:spChg>
        <pc:spChg chg="mod">
          <ac:chgData name="Harri Jalovaara" userId="9937bcd1-9272-48b6-b130-c8f6e16a935e" providerId="ADAL" clId="{48AF510E-C568-40C6-810C-E06CEE05B6B9}" dt="2021-11-30T16:29:20.213" v="383" actId="2711"/>
          <ac:spMkLst>
            <pc:docMk/>
            <pc:sldMk cId="2282292328" sldId="256"/>
            <ac:spMk id="3" creationId="{A0638DB0-0D46-452B-94DC-F74B3978E63C}"/>
          </ac:spMkLst>
        </pc:spChg>
      </pc:sldChg>
      <pc:sldChg chg="modSp mod modTransition modAnim">
        <pc:chgData name="Harri Jalovaara" userId="9937bcd1-9272-48b6-b130-c8f6e16a935e" providerId="ADAL" clId="{48AF510E-C568-40C6-810C-E06CEE05B6B9}" dt="2021-12-08T13:32:45.404" v="1285"/>
        <pc:sldMkLst>
          <pc:docMk/>
          <pc:sldMk cId="2466765093" sldId="257"/>
        </pc:sldMkLst>
        <pc:spChg chg="mod">
          <ac:chgData name="Harri Jalovaara" userId="9937bcd1-9272-48b6-b130-c8f6e16a935e" providerId="ADAL" clId="{48AF510E-C568-40C6-810C-E06CEE05B6B9}" dt="2021-12-08T12:19:23.683" v="1225" actId="20577"/>
          <ac:spMkLst>
            <pc:docMk/>
            <pc:sldMk cId="2466765093" sldId="257"/>
            <ac:spMk id="2" creationId="{B16327D3-D1D9-4C79-B37A-3BE93D51AAD2}"/>
          </ac:spMkLst>
        </pc:spChg>
        <pc:spChg chg="mod">
          <ac:chgData name="Harri Jalovaara" userId="9937bcd1-9272-48b6-b130-c8f6e16a935e" providerId="ADAL" clId="{48AF510E-C568-40C6-810C-E06CEE05B6B9}" dt="2021-11-30T16:29:37.107" v="385" actId="2711"/>
          <ac:spMkLst>
            <pc:docMk/>
            <pc:sldMk cId="2466765093" sldId="257"/>
            <ac:spMk id="3" creationId="{5FA81D12-5ADC-4D8F-A0C8-2808C8CFEA4A}"/>
          </ac:spMkLst>
        </pc:spChg>
      </pc:sldChg>
      <pc:sldChg chg="modSp mod modTransition modAnim">
        <pc:chgData name="Harri Jalovaara" userId="9937bcd1-9272-48b6-b130-c8f6e16a935e" providerId="ADAL" clId="{48AF510E-C568-40C6-810C-E06CEE05B6B9}" dt="2021-12-08T13:33:42.933" v="1286"/>
        <pc:sldMkLst>
          <pc:docMk/>
          <pc:sldMk cId="3497151557" sldId="258"/>
        </pc:sldMkLst>
        <pc:spChg chg="mod">
          <ac:chgData name="Harri Jalovaara" userId="9937bcd1-9272-48b6-b130-c8f6e16a935e" providerId="ADAL" clId="{48AF510E-C568-40C6-810C-E06CEE05B6B9}" dt="2021-12-08T12:19:35.555" v="1234" actId="20577"/>
          <ac:spMkLst>
            <pc:docMk/>
            <pc:sldMk cId="3497151557" sldId="258"/>
            <ac:spMk id="2" creationId="{DCB92593-2EDE-4F4F-B1C6-C4A79A92B743}"/>
          </ac:spMkLst>
        </pc:spChg>
        <pc:spChg chg="mod">
          <ac:chgData name="Harri Jalovaara" userId="9937bcd1-9272-48b6-b130-c8f6e16a935e" providerId="ADAL" clId="{48AF510E-C568-40C6-810C-E06CEE05B6B9}" dt="2021-11-30T16:29:56.308" v="387" actId="2711"/>
          <ac:spMkLst>
            <pc:docMk/>
            <pc:sldMk cId="3497151557" sldId="258"/>
            <ac:spMk id="3" creationId="{65F208D6-F877-46DE-B597-DEAB2F2536F0}"/>
          </ac:spMkLst>
        </pc:spChg>
      </pc:sldChg>
      <pc:sldChg chg="modSp mod modTransition modAnim">
        <pc:chgData name="Harri Jalovaara" userId="9937bcd1-9272-48b6-b130-c8f6e16a935e" providerId="ADAL" clId="{48AF510E-C568-40C6-810C-E06CEE05B6B9}" dt="2021-12-08T13:33:55.204" v="1287"/>
        <pc:sldMkLst>
          <pc:docMk/>
          <pc:sldMk cId="775378556" sldId="259"/>
        </pc:sldMkLst>
        <pc:spChg chg="mod">
          <ac:chgData name="Harri Jalovaara" userId="9937bcd1-9272-48b6-b130-c8f6e16a935e" providerId="ADAL" clId="{48AF510E-C568-40C6-810C-E06CEE05B6B9}" dt="2021-12-08T12:12:41.442" v="1077" actId="20577"/>
          <ac:spMkLst>
            <pc:docMk/>
            <pc:sldMk cId="775378556" sldId="259"/>
            <ac:spMk id="2" creationId="{A8921AEA-5430-4EF0-B3BB-9BFFBCA171CE}"/>
          </ac:spMkLst>
        </pc:spChg>
        <pc:spChg chg="mod">
          <ac:chgData name="Harri Jalovaara" userId="9937bcd1-9272-48b6-b130-c8f6e16a935e" providerId="ADAL" clId="{48AF510E-C568-40C6-810C-E06CEE05B6B9}" dt="2021-11-30T16:30:10.277" v="389" actId="2711"/>
          <ac:spMkLst>
            <pc:docMk/>
            <pc:sldMk cId="775378556" sldId="259"/>
            <ac:spMk id="3" creationId="{014F0F0C-E87A-4BD5-8D69-62110089D33C}"/>
          </ac:spMkLst>
        </pc:spChg>
      </pc:sldChg>
      <pc:sldChg chg="modSp mod modTransition modAnim">
        <pc:chgData name="Harri Jalovaara" userId="9937bcd1-9272-48b6-b130-c8f6e16a935e" providerId="ADAL" clId="{48AF510E-C568-40C6-810C-E06CEE05B6B9}" dt="2021-12-08T13:34:12.236" v="1288"/>
        <pc:sldMkLst>
          <pc:docMk/>
          <pc:sldMk cId="3684809303" sldId="260"/>
        </pc:sldMkLst>
        <pc:spChg chg="mod">
          <ac:chgData name="Harri Jalovaara" userId="9937bcd1-9272-48b6-b130-c8f6e16a935e" providerId="ADAL" clId="{48AF510E-C568-40C6-810C-E06CEE05B6B9}" dt="2021-12-08T12:12:49.396" v="1081" actId="20577"/>
          <ac:spMkLst>
            <pc:docMk/>
            <pc:sldMk cId="3684809303" sldId="260"/>
            <ac:spMk id="2" creationId="{627AD18C-2178-4BF2-866A-3E9684507A72}"/>
          </ac:spMkLst>
        </pc:spChg>
        <pc:spChg chg="mod">
          <ac:chgData name="Harri Jalovaara" userId="9937bcd1-9272-48b6-b130-c8f6e16a935e" providerId="ADAL" clId="{48AF510E-C568-40C6-810C-E06CEE05B6B9}" dt="2021-11-30T16:30:22.119" v="391" actId="2711"/>
          <ac:spMkLst>
            <pc:docMk/>
            <pc:sldMk cId="3684809303" sldId="260"/>
            <ac:spMk id="3" creationId="{0B3D68FE-A75F-4EAE-86D5-21CA97B2D03A}"/>
          </ac:spMkLst>
        </pc:spChg>
      </pc:sldChg>
      <pc:sldChg chg="modSp mod modTransition modAnim">
        <pc:chgData name="Harri Jalovaara" userId="9937bcd1-9272-48b6-b130-c8f6e16a935e" providerId="ADAL" clId="{48AF510E-C568-40C6-810C-E06CEE05B6B9}" dt="2021-12-08T13:34:18.030" v="1289"/>
        <pc:sldMkLst>
          <pc:docMk/>
          <pc:sldMk cId="1590192124" sldId="261"/>
        </pc:sldMkLst>
        <pc:spChg chg="mod">
          <ac:chgData name="Harri Jalovaara" userId="9937bcd1-9272-48b6-b130-c8f6e16a935e" providerId="ADAL" clId="{48AF510E-C568-40C6-810C-E06CEE05B6B9}" dt="2021-12-08T12:12:56.548" v="1085" actId="20577"/>
          <ac:spMkLst>
            <pc:docMk/>
            <pc:sldMk cId="1590192124" sldId="261"/>
            <ac:spMk id="2" creationId="{E2CBE4E4-B41C-4584-84CE-11ACF59EE04D}"/>
          </ac:spMkLst>
        </pc:spChg>
        <pc:spChg chg="mod">
          <ac:chgData name="Harri Jalovaara" userId="9937bcd1-9272-48b6-b130-c8f6e16a935e" providerId="ADAL" clId="{48AF510E-C568-40C6-810C-E06CEE05B6B9}" dt="2021-11-30T16:30:42.145" v="393" actId="2711"/>
          <ac:spMkLst>
            <pc:docMk/>
            <pc:sldMk cId="1590192124" sldId="261"/>
            <ac:spMk id="3" creationId="{754CD521-CA6A-4D84-9201-A4F7F719D663}"/>
          </ac:spMkLst>
        </pc:spChg>
      </pc:sldChg>
      <pc:sldChg chg="modSp new mod modTransition">
        <pc:chgData name="Harri Jalovaara" userId="9937bcd1-9272-48b6-b130-c8f6e16a935e" providerId="ADAL" clId="{48AF510E-C568-40C6-810C-E06CEE05B6B9}" dt="2021-12-08T13:06:48.495" v="1284"/>
        <pc:sldMkLst>
          <pc:docMk/>
          <pc:sldMk cId="1850686130" sldId="262"/>
        </pc:sldMkLst>
        <pc:spChg chg="mod">
          <ac:chgData name="Harri Jalovaara" userId="9937bcd1-9272-48b6-b130-c8f6e16a935e" providerId="ADAL" clId="{48AF510E-C568-40C6-810C-E06CEE05B6B9}" dt="2021-12-08T12:13:03.344" v="1089" actId="20577"/>
          <ac:spMkLst>
            <pc:docMk/>
            <pc:sldMk cId="1850686130" sldId="262"/>
            <ac:spMk id="2" creationId="{3B64B99E-086C-4B9D-AD0F-B5CB3759FCDD}"/>
          </ac:spMkLst>
        </pc:spChg>
        <pc:spChg chg="mod">
          <ac:chgData name="Harri Jalovaara" userId="9937bcd1-9272-48b6-b130-c8f6e16a935e" providerId="ADAL" clId="{48AF510E-C568-40C6-810C-E06CEE05B6B9}" dt="2021-11-30T16:28:25.521" v="373"/>
          <ac:spMkLst>
            <pc:docMk/>
            <pc:sldMk cId="1850686130" sldId="262"/>
            <ac:spMk id="3" creationId="{153783EE-490E-44F8-B1F9-7533F1FFA491}"/>
          </ac:spMkLst>
        </pc:spChg>
      </pc:sldChg>
      <pc:sldChg chg="modSp new mod modTransition modAnim">
        <pc:chgData name="Harri Jalovaara" userId="9937bcd1-9272-48b6-b130-c8f6e16a935e" providerId="ADAL" clId="{48AF510E-C568-40C6-810C-E06CEE05B6B9}" dt="2021-12-08T13:34:43.738" v="1290"/>
        <pc:sldMkLst>
          <pc:docMk/>
          <pc:sldMk cId="1808069515" sldId="263"/>
        </pc:sldMkLst>
        <pc:spChg chg="mod">
          <ac:chgData name="Harri Jalovaara" userId="9937bcd1-9272-48b6-b130-c8f6e16a935e" providerId="ADAL" clId="{48AF510E-C568-40C6-810C-E06CEE05B6B9}" dt="2021-12-08T12:13:16.437" v="1093" actId="20577"/>
          <ac:spMkLst>
            <pc:docMk/>
            <pc:sldMk cId="1808069515" sldId="263"/>
            <ac:spMk id="2" creationId="{7894CC54-EA95-467E-BE2A-7399767F9AFE}"/>
          </ac:spMkLst>
        </pc:spChg>
        <pc:spChg chg="mod">
          <ac:chgData name="Harri Jalovaara" userId="9937bcd1-9272-48b6-b130-c8f6e16a935e" providerId="ADAL" clId="{48AF510E-C568-40C6-810C-E06CEE05B6B9}" dt="2021-11-30T16:31:03.459" v="396" actId="2711"/>
          <ac:spMkLst>
            <pc:docMk/>
            <pc:sldMk cId="1808069515" sldId="263"/>
            <ac:spMk id="3" creationId="{4A33A6A3-D8EE-4303-A7BB-43E2555EA43A}"/>
          </ac:spMkLst>
        </pc:spChg>
      </pc:sldChg>
      <pc:sldChg chg="modSp new mod modTransition modAnim">
        <pc:chgData name="Harri Jalovaara" userId="9937bcd1-9272-48b6-b130-c8f6e16a935e" providerId="ADAL" clId="{48AF510E-C568-40C6-810C-E06CEE05B6B9}" dt="2021-12-08T13:34:50.529" v="1291"/>
        <pc:sldMkLst>
          <pc:docMk/>
          <pc:sldMk cId="1163647232" sldId="264"/>
        </pc:sldMkLst>
        <pc:spChg chg="mod">
          <ac:chgData name="Harri Jalovaara" userId="9937bcd1-9272-48b6-b130-c8f6e16a935e" providerId="ADAL" clId="{48AF510E-C568-40C6-810C-E06CEE05B6B9}" dt="2021-12-08T12:13:22.191" v="1097" actId="20577"/>
          <ac:spMkLst>
            <pc:docMk/>
            <pc:sldMk cId="1163647232" sldId="264"/>
            <ac:spMk id="2" creationId="{F9152C1B-20BB-4A21-A935-3421F9CADCAD}"/>
          </ac:spMkLst>
        </pc:spChg>
        <pc:spChg chg="mod">
          <ac:chgData name="Harri Jalovaara" userId="9937bcd1-9272-48b6-b130-c8f6e16a935e" providerId="ADAL" clId="{48AF510E-C568-40C6-810C-E06CEE05B6B9}" dt="2021-11-30T16:31:17.725" v="398" actId="2711"/>
          <ac:spMkLst>
            <pc:docMk/>
            <pc:sldMk cId="1163647232" sldId="264"/>
            <ac:spMk id="3" creationId="{BDA5FBC9-2909-4D47-8AF8-3B2748D86CB5}"/>
          </ac:spMkLst>
        </pc:spChg>
      </pc:sldChg>
      <pc:sldChg chg="modSp new mod modTransition modAnim">
        <pc:chgData name="Harri Jalovaara" userId="9937bcd1-9272-48b6-b130-c8f6e16a935e" providerId="ADAL" clId="{48AF510E-C568-40C6-810C-E06CEE05B6B9}" dt="2021-12-08T13:35:09.951" v="1294"/>
        <pc:sldMkLst>
          <pc:docMk/>
          <pc:sldMk cId="263955537" sldId="265"/>
        </pc:sldMkLst>
        <pc:spChg chg="mod">
          <ac:chgData name="Harri Jalovaara" userId="9937bcd1-9272-48b6-b130-c8f6e16a935e" providerId="ADAL" clId="{48AF510E-C568-40C6-810C-E06CEE05B6B9}" dt="2021-12-08T12:13:47.564" v="1114" actId="20577"/>
          <ac:spMkLst>
            <pc:docMk/>
            <pc:sldMk cId="263955537" sldId="265"/>
            <ac:spMk id="2" creationId="{F4B0D5FB-92C0-42CF-9BE6-0C20E45699D0}"/>
          </ac:spMkLst>
        </pc:spChg>
        <pc:spChg chg="mod">
          <ac:chgData name="Harri Jalovaara" userId="9937bcd1-9272-48b6-b130-c8f6e16a935e" providerId="ADAL" clId="{48AF510E-C568-40C6-810C-E06CEE05B6B9}" dt="2021-11-30T16:31:59.550" v="404" actId="2711"/>
          <ac:spMkLst>
            <pc:docMk/>
            <pc:sldMk cId="263955537" sldId="265"/>
            <ac:spMk id="3" creationId="{05D2E4F2-B631-4178-96FC-7B02831AEA58}"/>
          </ac:spMkLst>
        </pc:spChg>
      </pc:sldChg>
      <pc:sldChg chg="modSp new mod modTransition modAnim">
        <pc:chgData name="Harri Jalovaara" userId="9937bcd1-9272-48b6-b130-c8f6e16a935e" providerId="ADAL" clId="{48AF510E-C568-40C6-810C-E06CEE05B6B9}" dt="2021-12-08T13:34:58.647" v="1292"/>
        <pc:sldMkLst>
          <pc:docMk/>
          <pc:sldMk cId="2407926675" sldId="266"/>
        </pc:sldMkLst>
        <pc:spChg chg="mod">
          <ac:chgData name="Harri Jalovaara" userId="9937bcd1-9272-48b6-b130-c8f6e16a935e" providerId="ADAL" clId="{48AF510E-C568-40C6-810C-E06CEE05B6B9}" dt="2021-12-08T12:13:32.605" v="1106" actId="20577"/>
          <ac:spMkLst>
            <pc:docMk/>
            <pc:sldMk cId="2407926675" sldId="266"/>
            <ac:spMk id="2" creationId="{34B9304D-BFB8-4006-ADB4-8066545E970C}"/>
          </ac:spMkLst>
        </pc:spChg>
        <pc:spChg chg="mod">
          <ac:chgData name="Harri Jalovaara" userId="9937bcd1-9272-48b6-b130-c8f6e16a935e" providerId="ADAL" clId="{48AF510E-C568-40C6-810C-E06CEE05B6B9}" dt="2021-11-30T16:31:30.240" v="400" actId="2711"/>
          <ac:spMkLst>
            <pc:docMk/>
            <pc:sldMk cId="2407926675" sldId="266"/>
            <ac:spMk id="3" creationId="{E14945A2-01D4-4AB7-820D-1CEE069319E7}"/>
          </ac:spMkLst>
        </pc:spChg>
      </pc:sldChg>
      <pc:sldChg chg="modSp new mod modTransition modAnim">
        <pc:chgData name="Harri Jalovaara" userId="9937bcd1-9272-48b6-b130-c8f6e16a935e" providerId="ADAL" clId="{48AF510E-C568-40C6-810C-E06CEE05B6B9}" dt="2021-12-08T13:35:04.192" v="1293"/>
        <pc:sldMkLst>
          <pc:docMk/>
          <pc:sldMk cId="1382301388" sldId="267"/>
        </pc:sldMkLst>
        <pc:spChg chg="mod">
          <ac:chgData name="Harri Jalovaara" userId="9937bcd1-9272-48b6-b130-c8f6e16a935e" providerId="ADAL" clId="{48AF510E-C568-40C6-810C-E06CEE05B6B9}" dt="2021-12-08T12:13:41.425" v="1110" actId="20577"/>
          <ac:spMkLst>
            <pc:docMk/>
            <pc:sldMk cId="1382301388" sldId="267"/>
            <ac:spMk id="2" creationId="{285E3CFE-5B85-4EF1-B3B9-9A1F2E25A9C5}"/>
          </ac:spMkLst>
        </pc:spChg>
        <pc:spChg chg="mod">
          <ac:chgData name="Harri Jalovaara" userId="9937bcd1-9272-48b6-b130-c8f6e16a935e" providerId="ADAL" clId="{48AF510E-C568-40C6-810C-E06CEE05B6B9}" dt="2021-11-30T16:31:45.763" v="402" actId="2711"/>
          <ac:spMkLst>
            <pc:docMk/>
            <pc:sldMk cId="1382301388" sldId="267"/>
            <ac:spMk id="3" creationId="{B79A7E99-93EA-40FB-B781-E9DA959BFC6E}"/>
          </ac:spMkLst>
        </pc:spChg>
      </pc:sldChg>
      <pc:sldChg chg="modSp new mod modTransition modAnim">
        <pc:chgData name="Harri Jalovaara" userId="9937bcd1-9272-48b6-b130-c8f6e16a935e" providerId="ADAL" clId="{48AF510E-C568-40C6-810C-E06CEE05B6B9}" dt="2021-12-08T13:35:16.001" v="1295"/>
        <pc:sldMkLst>
          <pc:docMk/>
          <pc:sldMk cId="4227765458" sldId="268"/>
        </pc:sldMkLst>
        <pc:spChg chg="mod">
          <ac:chgData name="Harri Jalovaara" userId="9937bcd1-9272-48b6-b130-c8f6e16a935e" providerId="ADAL" clId="{48AF510E-C568-40C6-810C-E06CEE05B6B9}" dt="2021-12-08T12:13:55.373" v="1118" actId="20577"/>
          <ac:spMkLst>
            <pc:docMk/>
            <pc:sldMk cId="4227765458" sldId="268"/>
            <ac:spMk id="2" creationId="{FE26F70E-4DED-4375-BA29-BC433812AA63}"/>
          </ac:spMkLst>
        </pc:spChg>
        <pc:spChg chg="mod">
          <ac:chgData name="Harri Jalovaara" userId="9937bcd1-9272-48b6-b130-c8f6e16a935e" providerId="ADAL" clId="{48AF510E-C568-40C6-810C-E06CEE05B6B9}" dt="2021-11-30T16:32:11.799" v="406" actId="2711"/>
          <ac:spMkLst>
            <pc:docMk/>
            <pc:sldMk cId="4227765458" sldId="268"/>
            <ac:spMk id="3" creationId="{8D854D7C-87A7-4587-BA75-8157305612B3}"/>
          </ac:spMkLst>
        </pc:spChg>
      </pc:sldChg>
      <pc:sldChg chg="modSp new mod modTransition modAnim">
        <pc:chgData name="Harri Jalovaara" userId="9937bcd1-9272-48b6-b130-c8f6e16a935e" providerId="ADAL" clId="{48AF510E-C568-40C6-810C-E06CEE05B6B9}" dt="2021-12-08T13:35:28.442" v="1296"/>
        <pc:sldMkLst>
          <pc:docMk/>
          <pc:sldMk cId="2407339970" sldId="269"/>
        </pc:sldMkLst>
        <pc:spChg chg="mod">
          <ac:chgData name="Harri Jalovaara" userId="9937bcd1-9272-48b6-b130-c8f6e16a935e" providerId="ADAL" clId="{48AF510E-C568-40C6-810C-E06CEE05B6B9}" dt="2021-12-08T12:14:05.867" v="1122" actId="20577"/>
          <ac:spMkLst>
            <pc:docMk/>
            <pc:sldMk cId="2407339970" sldId="269"/>
            <ac:spMk id="2" creationId="{E42BF208-B7B6-4B7C-BF4B-EB5ACB89E3EB}"/>
          </ac:spMkLst>
        </pc:spChg>
        <pc:spChg chg="mod">
          <ac:chgData name="Harri Jalovaara" userId="9937bcd1-9272-48b6-b130-c8f6e16a935e" providerId="ADAL" clId="{48AF510E-C568-40C6-810C-E06CEE05B6B9}" dt="2021-11-30T16:32:26.046" v="408" actId="2711"/>
          <ac:spMkLst>
            <pc:docMk/>
            <pc:sldMk cId="2407339970" sldId="269"/>
            <ac:spMk id="3" creationId="{C74DA38A-8216-42B9-A18F-A3A86C5DE0D1}"/>
          </ac:spMkLst>
        </pc:spChg>
      </pc:sldChg>
      <pc:sldChg chg="modSp new mod modTransition modAnim">
        <pc:chgData name="Harri Jalovaara" userId="9937bcd1-9272-48b6-b130-c8f6e16a935e" providerId="ADAL" clId="{48AF510E-C568-40C6-810C-E06CEE05B6B9}" dt="2021-12-08T13:35:34.240" v="1297"/>
        <pc:sldMkLst>
          <pc:docMk/>
          <pc:sldMk cId="1019618117" sldId="270"/>
        </pc:sldMkLst>
        <pc:spChg chg="mod">
          <ac:chgData name="Harri Jalovaara" userId="9937bcd1-9272-48b6-b130-c8f6e16a935e" providerId="ADAL" clId="{48AF510E-C568-40C6-810C-E06CEE05B6B9}" dt="2021-12-08T12:14:22.206" v="1129" actId="20577"/>
          <ac:spMkLst>
            <pc:docMk/>
            <pc:sldMk cId="1019618117" sldId="270"/>
            <ac:spMk id="2" creationId="{678550A5-C293-4B46-932C-FE44C7B848AD}"/>
          </ac:spMkLst>
        </pc:spChg>
        <pc:spChg chg="mod">
          <ac:chgData name="Harri Jalovaara" userId="9937bcd1-9272-48b6-b130-c8f6e16a935e" providerId="ADAL" clId="{48AF510E-C568-40C6-810C-E06CEE05B6B9}" dt="2021-11-30T16:32:42.607" v="413" actId="2711"/>
          <ac:spMkLst>
            <pc:docMk/>
            <pc:sldMk cId="1019618117" sldId="270"/>
            <ac:spMk id="3" creationId="{5ADC6E18-6DDD-4BAD-8A22-9658FA0F952B}"/>
          </ac:spMkLst>
        </pc:spChg>
      </pc:sldChg>
      <pc:sldChg chg="modSp new mod modTransition modAnim">
        <pc:chgData name="Harri Jalovaara" userId="9937bcd1-9272-48b6-b130-c8f6e16a935e" providerId="ADAL" clId="{48AF510E-C568-40C6-810C-E06CEE05B6B9}" dt="2021-12-08T13:35:41.905" v="1298"/>
        <pc:sldMkLst>
          <pc:docMk/>
          <pc:sldMk cId="4086073558" sldId="271"/>
        </pc:sldMkLst>
        <pc:spChg chg="mod">
          <ac:chgData name="Harri Jalovaara" userId="9937bcd1-9272-48b6-b130-c8f6e16a935e" providerId="ADAL" clId="{48AF510E-C568-40C6-810C-E06CEE05B6B9}" dt="2021-12-08T12:14:39.562" v="1133" actId="20577"/>
          <ac:spMkLst>
            <pc:docMk/>
            <pc:sldMk cId="4086073558" sldId="271"/>
            <ac:spMk id="2" creationId="{4F7D02A3-C70B-48CB-9278-02CF8FE43274}"/>
          </ac:spMkLst>
        </pc:spChg>
        <pc:spChg chg="mod">
          <ac:chgData name="Harri Jalovaara" userId="9937bcd1-9272-48b6-b130-c8f6e16a935e" providerId="ADAL" clId="{48AF510E-C568-40C6-810C-E06CEE05B6B9}" dt="2021-11-30T16:39:58.946" v="419" actId="2711"/>
          <ac:spMkLst>
            <pc:docMk/>
            <pc:sldMk cId="4086073558" sldId="271"/>
            <ac:spMk id="3" creationId="{25F752E7-3924-4CA3-8232-93164FA7D253}"/>
          </ac:spMkLst>
        </pc:spChg>
      </pc:sldChg>
      <pc:sldChg chg="modSp new mod modTransition modAnim">
        <pc:chgData name="Harri Jalovaara" userId="9937bcd1-9272-48b6-b130-c8f6e16a935e" providerId="ADAL" clId="{48AF510E-C568-40C6-810C-E06CEE05B6B9}" dt="2021-12-08T13:35:46.951" v="1299"/>
        <pc:sldMkLst>
          <pc:docMk/>
          <pc:sldMk cId="3028166229" sldId="272"/>
        </pc:sldMkLst>
        <pc:spChg chg="mod">
          <ac:chgData name="Harri Jalovaara" userId="9937bcd1-9272-48b6-b130-c8f6e16a935e" providerId="ADAL" clId="{48AF510E-C568-40C6-810C-E06CEE05B6B9}" dt="2021-12-08T12:14:46.920" v="1137" actId="20577"/>
          <ac:spMkLst>
            <pc:docMk/>
            <pc:sldMk cId="3028166229" sldId="272"/>
            <ac:spMk id="2" creationId="{4A16164F-9EF7-486D-AE57-FA858781F12E}"/>
          </ac:spMkLst>
        </pc:spChg>
        <pc:spChg chg="mod">
          <ac:chgData name="Harri Jalovaara" userId="9937bcd1-9272-48b6-b130-c8f6e16a935e" providerId="ADAL" clId="{48AF510E-C568-40C6-810C-E06CEE05B6B9}" dt="2021-11-30T16:50:57.493" v="566" actId="2711"/>
          <ac:spMkLst>
            <pc:docMk/>
            <pc:sldMk cId="3028166229" sldId="272"/>
            <ac:spMk id="3" creationId="{1021B37E-C985-4ECF-9BCA-97A23697F8F6}"/>
          </ac:spMkLst>
        </pc:spChg>
      </pc:sldChg>
      <pc:sldChg chg="modSp new mod modTransition modAnim">
        <pc:chgData name="Harri Jalovaara" userId="9937bcd1-9272-48b6-b130-c8f6e16a935e" providerId="ADAL" clId="{48AF510E-C568-40C6-810C-E06CEE05B6B9}" dt="2021-12-08T13:35:51.673" v="1300"/>
        <pc:sldMkLst>
          <pc:docMk/>
          <pc:sldMk cId="826490480" sldId="273"/>
        </pc:sldMkLst>
        <pc:spChg chg="mod">
          <ac:chgData name="Harri Jalovaara" userId="9937bcd1-9272-48b6-b130-c8f6e16a935e" providerId="ADAL" clId="{48AF510E-C568-40C6-810C-E06CEE05B6B9}" dt="2021-12-08T12:14:57.760" v="1141" actId="20577"/>
          <ac:spMkLst>
            <pc:docMk/>
            <pc:sldMk cId="826490480" sldId="273"/>
            <ac:spMk id="2" creationId="{EC6BC6B0-35DF-4757-91EB-7A07E7F42519}"/>
          </ac:spMkLst>
        </pc:spChg>
        <pc:spChg chg="mod">
          <ac:chgData name="Harri Jalovaara" userId="9937bcd1-9272-48b6-b130-c8f6e16a935e" providerId="ADAL" clId="{48AF510E-C568-40C6-810C-E06CEE05B6B9}" dt="2021-11-30T16:51:10.276" v="568" actId="2711"/>
          <ac:spMkLst>
            <pc:docMk/>
            <pc:sldMk cId="826490480" sldId="273"/>
            <ac:spMk id="3" creationId="{6927F0D1-0037-4BAF-A19A-D912A89C5A73}"/>
          </ac:spMkLst>
        </pc:spChg>
      </pc:sldChg>
      <pc:sldChg chg="modSp new mod modTransition modAnim">
        <pc:chgData name="Harri Jalovaara" userId="9937bcd1-9272-48b6-b130-c8f6e16a935e" providerId="ADAL" clId="{48AF510E-C568-40C6-810C-E06CEE05B6B9}" dt="2021-12-08T13:35:56.244" v="1301"/>
        <pc:sldMkLst>
          <pc:docMk/>
          <pc:sldMk cId="1638120026" sldId="274"/>
        </pc:sldMkLst>
        <pc:spChg chg="mod">
          <ac:chgData name="Harri Jalovaara" userId="9937bcd1-9272-48b6-b130-c8f6e16a935e" providerId="ADAL" clId="{48AF510E-C568-40C6-810C-E06CEE05B6B9}" dt="2021-12-08T12:15:03.549" v="1145" actId="20577"/>
          <ac:spMkLst>
            <pc:docMk/>
            <pc:sldMk cId="1638120026" sldId="274"/>
            <ac:spMk id="2" creationId="{A60A4FD8-E7CD-4755-A2D4-44BCA7FB37A9}"/>
          </ac:spMkLst>
        </pc:spChg>
        <pc:spChg chg="mod">
          <ac:chgData name="Harri Jalovaara" userId="9937bcd1-9272-48b6-b130-c8f6e16a935e" providerId="ADAL" clId="{48AF510E-C568-40C6-810C-E06CEE05B6B9}" dt="2021-11-30T16:51:35.280" v="573" actId="5793"/>
          <ac:spMkLst>
            <pc:docMk/>
            <pc:sldMk cId="1638120026" sldId="274"/>
            <ac:spMk id="3" creationId="{8D8E5110-BD52-43AD-B229-EDB4B7FD34D0}"/>
          </ac:spMkLst>
        </pc:spChg>
      </pc:sldChg>
      <pc:sldChg chg="modSp new mod modTransition modAnim">
        <pc:chgData name="Harri Jalovaara" userId="9937bcd1-9272-48b6-b130-c8f6e16a935e" providerId="ADAL" clId="{48AF510E-C568-40C6-810C-E06CEE05B6B9}" dt="2021-12-08T13:36:06.264" v="1302"/>
        <pc:sldMkLst>
          <pc:docMk/>
          <pc:sldMk cId="3596889492" sldId="275"/>
        </pc:sldMkLst>
        <pc:spChg chg="mod">
          <ac:chgData name="Harri Jalovaara" userId="9937bcd1-9272-48b6-b130-c8f6e16a935e" providerId="ADAL" clId="{48AF510E-C568-40C6-810C-E06CEE05B6B9}" dt="2021-12-08T12:15:09.079" v="1149" actId="20577"/>
          <ac:spMkLst>
            <pc:docMk/>
            <pc:sldMk cId="3596889492" sldId="275"/>
            <ac:spMk id="2" creationId="{07D468EA-5424-4E59-A187-492FDC2BA20B}"/>
          </ac:spMkLst>
        </pc:spChg>
        <pc:spChg chg="mod">
          <ac:chgData name="Harri Jalovaara" userId="9937bcd1-9272-48b6-b130-c8f6e16a935e" providerId="ADAL" clId="{48AF510E-C568-40C6-810C-E06CEE05B6B9}" dt="2021-11-30T16:54:32.950" v="612" actId="20577"/>
          <ac:spMkLst>
            <pc:docMk/>
            <pc:sldMk cId="3596889492" sldId="275"/>
            <ac:spMk id="3" creationId="{EEB4AD1D-7025-4656-977B-558BDFCF70E3}"/>
          </ac:spMkLst>
        </pc:spChg>
      </pc:sldChg>
      <pc:sldChg chg="modSp new mod modTransition modAnim">
        <pc:chgData name="Harri Jalovaara" userId="9937bcd1-9272-48b6-b130-c8f6e16a935e" providerId="ADAL" clId="{48AF510E-C568-40C6-810C-E06CEE05B6B9}" dt="2021-12-08T13:36:14.343" v="1303"/>
        <pc:sldMkLst>
          <pc:docMk/>
          <pc:sldMk cId="165528438" sldId="276"/>
        </pc:sldMkLst>
        <pc:spChg chg="mod">
          <ac:chgData name="Harri Jalovaara" userId="9937bcd1-9272-48b6-b130-c8f6e16a935e" providerId="ADAL" clId="{48AF510E-C568-40C6-810C-E06CEE05B6B9}" dt="2021-12-08T12:15:15.226" v="1153" actId="20577"/>
          <ac:spMkLst>
            <pc:docMk/>
            <pc:sldMk cId="165528438" sldId="276"/>
            <ac:spMk id="2" creationId="{5F85C583-5258-4C1D-BCA5-0F46C1C8BDCE}"/>
          </ac:spMkLst>
        </pc:spChg>
        <pc:spChg chg="mod">
          <ac:chgData name="Harri Jalovaara" userId="9937bcd1-9272-48b6-b130-c8f6e16a935e" providerId="ADAL" clId="{48AF510E-C568-40C6-810C-E06CEE05B6B9}" dt="2021-11-30T16:56:37.373" v="629" actId="27636"/>
          <ac:spMkLst>
            <pc:docMk/>
            <pc:sldMk cId="165528438" sldId="276"/>
            <ac:spMk id="3" creationId="{28BDC5AD-4C86-45AA-9FF0-8E12E8195395}"/>
          </ac:spMkLst>
        </pc:spChg>
      </pc:sldChg>
      <pc:sldChg chg="modSp new mod modTransition modAnim">
        <pc:chgData name="Harri Jalovaara" userId="9937bcd1-9272-48b6-b130-c8f6e16a935e" providerId="ADAL" clId="{48AF510E-C568-40C6-810C-E06CEE05B6B9}" dt="2021-12-08T13:36:19.385" v="1304"/>
        <pc:sldMkLst>
          <pc:docMk/>
          <pc:sldMk cId="2937591394" sldId="277"/>
        </pc:sldMkLst>
        <pc:spChg chg="mod">
          <ac:chgData name="Harri Jalovaara" userId="9937bcd1-9272-48b6-b130-c8f6e16a935e" providerId="ADAL" clId="{48AF510E-C568-40C6-810C-E06CEE05B6B9}" dt="2021-12-08T12:15:21.198" v="1157" actId="20577"/>
          <ac:spMkLst>
            <pc:docMk/>
            <pc:sldMk cId="2937591394" sldId="277"/>
            <ac:spMk id="2" creationId="{3F36C603-CE25-45B3-A17D-10A64F292F95}"/>
          </ac:spMkLst>
        </pc:spChg>
        <pc:spChg chg="mod">
          <ac:chgData name="Harri Jalovaara" userId="9937bcd1-9272-48b6-b130-c8f6e16a935e" providerId="ADAL" clId="{48AF510E-C568-40C6-810C-E06CEE05B6B9}" dt="2021-11-30T16:59:07.099" v="649" actId="2711"/>
          <ac:spMkLst>
            <pc:docMk/>
            <pc:sldMk cId="2937591394" sldId="277"/>
            <ac:spMk id="3" creationId="{A171FA01-7B51-4D06-8576-B1212AB08E2A}"/>
          </ac:spMkLst>
        </pc:spChg>
      </pc:sldChg>
      <pc:sldChg chg="modSp new mod modTransition modAnim">
        <pc:chgData name="Harri Jalovaara" userId="9937bcd1-9272-48b6-b130-c8f6e16a935e" providerId="ADAL" clId="{48AF510E-C568-40C6-810C-E06CEE05B6B9}" dt="2021-12-08T13:36:24.180" v="1305"/>
        <pc:sldMkLst>
          <pc:docMk/>
          <pc:sldMk cId="1263481928" sldId="278"/>
        </pc:sldMkLst>
        <pc:spChg chg="mod">
          <ac:chgData name="Harri Jalovaara" userId="9937bcd1-9272-48b6-b130-c8f6e16a935e" providerId="ADAL" clId="{48AF510E-C568-40C6-810C-E06CEE05B6B9}" dt="2021-12-08T12:15:29.270" v="1161" actId="20577"/>
          <ac:spMkLst>
            <pc:docMk/>
            <pc:sldMk cId="1263481928" sldId="278"/>
            <ac:spMk id="2" creationId="{F5D761E2-4CE5-446B-9F0D-2F683730766D}"/>
          </ac:spMkLst>
        </pc:spChg>
        <pc:spChg chg="mod">
          <ac:chgData name="Harri Jalovaara" userId="9937bcd1-9272-48b6-b130-c8f6e16a935e" providerId="ADAL" clId="{48AF510E-C568-40C6-810C-E06CEE05B6B9}" dt="2021-11-30T16:59:56.218" v="662" actId="20577"/>
          <ac:spMkLst>
            <pc:docMk/>
            <pc:sldMk cId="1263481928" sldId="278"/>
            <ac:spMk id="3" creationId="{1CE87375-4319-49D3-8A68-BC9F3CE84619}"/>
          </ac:spMkLst>
        </pc:spChg>
      </pc:sldChg>
      <pc:sldChg chg="modSp new mod modTransition modAnim">
        <pc:chgData name="Harri Jalovaara" userId="9937bcd1-9272-48b6-b130-c8f6e16a935e" providerId="ADAL" clId="{48AF510E-C568-40C6-810C-E06CEE05B6B9}" dt="2021-12-08T13:36:29.573" v="1306"/>
        <pc:sldMkLst>
          <pc:docMk/>
          <pc:sldMk cId="2647401721" sldId="279"/>
        </pc:sldMkLst>
        <pc:spChg chg="mod">
          <ac:chgData name="Harri Jalovaara" userId="9937bcd1-9272-48b6-b130-c8f6e16a935e" providerId="ADAL" clId="{48AF510E-C568-40C6-810C-E06CEE05B6B9}" dt="2021-12-08T12:15:40.359" v="1166" actId="20577"/>
          <ac:spMkLst>
            <pc:docMk/>
            <pc:sldMk cId="2647401721" sldId="279"/>
            <ac:spMk id="2" creationId="{261F210F-B7B8-49F9-A816-6878407D7FB8}"/>
          </ac:spMkLst>
        </pc:spChg>
        <pc:spChg chg="mod">
          <ac:chgData name="Harri Jalovaara" userId="9937bcd1-9272-48b6-b130-c8f6e16a935e" providerId="ADAL" clId="{48AF510E-C568-40C6-810C-E06CEE05B6B9}" dt="2021-11-30T17:00:48.736" v="667" actId="2711"/>
          <ac:spMkLst>
            <pc:docMk/>
            <pc:sldMk cId="2647401721" sldId="279"/>
            <ac:spMk id="3" creationId="{E589BABC-629B-4D34-979A-0A58F4604FB5}"/>
          </ac:spMkLst>
        </pc:spChg>
      </pc:sldChg>
      <pc:sldChg chg="modSp new mod modTransition modAnim">
        <pc:chgData name="Harri Jalovaara" userId="9937bcd1-9272-48b6-b130-c8f6e16a935e" providerId="ADAL" clId="{48AF510E-C568-40C6-810C-E06CEE05B6B9}" dt="2021-12-08T13:36:34.367" v="1307"/>
        <pc:sldMkLst>
          <pc:docMk/>
          <pc:sldMk cId="3536610481" sldId="280"/>
        </pc:sldMkLst>
        <pc:spChg chg="mod">
          <ac:chgData name="Harri Jalovaara" userId="9937bcd1-9272-48b6-b130-c8f6e16a935e" providerId="ADAL" clId="{48AF510E-C568-40C6-810C-E06CEE05B6B9}" dt="2021-12-08T12:15:47.092" v="1171" actId="20577"/>
          <ac:spMkLst>
            <pc:docMk/>
            <pc:sldMk cId="3536610481" sldId="280"/>
            <ac:spMk id="2" creationId="{88332AA8-5BEA-49A6-8959-01C51DB83338}"/>
          </ac:spMkLst>
        </pc:spChg>
        <pc:spChg chg="mod">
          <ac:chgData name="Harri Jalovaara" userId="9937bcd1-9272-48b6-b130-c8f6e16a935e" providerId="ADAL" clId="{48AF510E-C568-40C6-810C-E06CEE05B6B9}" dt="2021-11-30T17:01:41.015" v="675" actId="20577"/>
          <ac:spMkLst>
            <pc:docMk/>
            <pc:sldMk cId="3536610481" sldId="280"/>
            <ac:spMk id="3" creationId="{8B20CCD2-1AF1-4CB8-BD75-435599038760}"/>
          </ac:spMkLst>
        </pc:spChg>
      </pc:sldChg>
      <pc:sldChg chg="addSp modSp new mod modTransition setBg">
        <pc:chgData name="Harri Jalovaara" userId="9937bcd1-9272-48b6-b130-c8f6e16a935e" providerId="ADAL" clId="{48AF510E-C568-40C6-810C-E06CEE05B6B9}" dt="2021-12-08T13:06:48.495" v="1284"/>
        <pc:sldMkLst>
          <pc:docMk/>
          <pc:sldMk cId="3449594244" sldId="281"/>
        </pc:sldMkLst>
        <pc:spChg chg="mod ord">
          <ac:chgData name="Harri Jalovaara" userId="9937bcd1-9272-48b6-b130-c8f6e16a935e" providerId="ADAL" clId="{48AF510E-C568-40C6-810C-E06CEE05B6B9}" dt="2021-12-08T12:28:29.023" v="1247" actId="255"/>
          <ac:spMkLst>
            <pc:docMk/>
            <pc:sldMk cId="3449594244" sldId="281"/>
            <ac:spMk id="2" creationId="{0E0E8FDB-AC41-4F36-BD8D-FA9F6D9B4D64}"/>
          </ac:spMkLst>
        </pc:spChg>
        <pc:spChg chg="add">
          <ac:chgData name="Harri Jalovaara" userId="9937bcd1-9272-48b6-b130-c8f6e16a935e" providerId="ADAL" clId="{48AF510E-C568-40C6-810C-E06CEE05B6B9}" dt="2021-12-08T12:27:59.634" v="1245" actId="26606"/>
          <ac:spMkLst>
            <pc:docMk/>
            <pc:sldMk cId="3449594244" sldId="281"/>
            <ac:spMk id="9" creationId="{E91DC736-0EF8-4F87-9146-EBF1D2EE4D3D}"/>
          </ac:spMkLst>
        </pc:spChg>
        <pc:spChg chg="add">
          <ac:chgData name="Harri Jalovaara" userId="9937bcd1-9272-48b6-b130-c8f6e16a935e" providerId="ADAL" clId="{48AF510E-C568-40C6-810C-E06CEE05B6B9}" dt="2021-12-08T12:27:59.634" v="1245" actId="26606"/>
          <ac:spMkLst>
            <pc:docMk/>
            <pc:sldMk cId="3449594244" sldId="281"/>
            <ac:spMk id="11" creationId="{097CD68E-23E3-4007-8847-CD0944C4F7BE}"/>
          </ac:spMkLst>
        </pc:spChg>
        <pc:spChg chg="add">
          <ac:chgData name="Harri Jalovaara" userId="9937bcd1-9272-48b6-b130-c8f6e16a935e" providerId="ADAL" clId="{48AF510E-C568-40C6-810C-E06CEE05B6B9}" dt="2021-12-08T12:27:59.634" v="1245" actId="26606"/>
          <ac:spMkLst>
            <pc:docMk/>
            <pc:sldMk cId="3449594244" sldId="281"/>
            <ac:spMk id="13" creationId="{AF2F604E-43BE-4DC3-B983-E071523364F8}"/>
          </ac:spMkLst>
        </pc:spChg>
        <pc:spChg chg="add">
          <ac:chgData name="Harri Jalovaara" userId="9937bcd1-9272-48b6-b130-c8f6e16a935e" providerId="ADAL" clId="{48AF510E-C568-40C6-810C-E06CEE05B6B9}" dt="2021-12-08T12:27:59.634" v="1245" actId="26606"/>
          <ac:spMkLst>
            <pc:docMk/>
            <pc:sldMk cId="3449594244" sldId="281"/>
            <ac:spMk id="15" creationId="{08C9B587-E65E-4B52-B37C-ABEBB6E87928}"/>
          </ac:spMkLst>
        </pc:spChg>
        <pc:picChg chg="add mod">
          <ac:chgData name="Harri Jalovaara" userId="9937bcd1-9272-48b6-b130-c8f6e16a935e" providerId="ADAL" clId="{48AF510E-C568-40C6-810C-E06CEE05B6B9}" dt="2021-12-08T12:27:59.634" v="1245" actId="26606"/>
          <ac:picMkLst>
            <pc:docMk/>
            <pc:sldMk cId="3449594244" sldId="281"/>
            <ac:picMk id="4" creationId="{C6205747-38AB-4CC2-9D4D-9AAEC563B2F2}"/>
          </ac:picMkLst>
        </pc:picChg>
      </pc:sldChg>
      <pc:sldChg chg="addSp modSp new mod modTransition setBg addAnim">
        <pc:chgData name="Harri Jalovaara" userId="9937bcd1-9272-48b6-b130-c8f6e16a935e" providerId="ADAL" clId="{48AF510E-C568-40C6-810C-E06CEE05B6B9}" dt="2021-12-08T13:06:48.495" v="1284"/>
        <pc:sldMkLst>
          <pc:docMk/>
          <pc:sldMk cId="3082970471" sldId="282"/>
        </pc:sldMkLst>
        <pc:spChg chg="mod">
          <ac:chgData name="Harri Jalovaara" userId="9937bcd1-9272-48b6-b130-c8f6e16a935e" providerId="ADAL" clId="{48AF510E-C568-40C6-810C-E06CEE05B6B9}" dt="2021-12-08T12:34:34.227" v="1251" actId="26606"/>
          <ac:spMkLst>
            <pc:docMk/>
            <pc:sldMk cId="3082970471" sldId="282"/>
            <ac:spMk id="2" creationId="{74390F83-23C3-4E4C-A7E0-EA2C796E9758}"/>
          </ac:spMkLst>
        </pc:spChg>
        <pc:spChg chg="add">
          <ac:chgData name="Harri Jalovaara" userId="9937bcd1-9272-48b6-b130-c8f6e16a935e" providerId="ADAL" clId="{48AF510E-C568-40C6-810C-E06CEE05B6B9}" dt="2021-12-08T12:34:34.227" v="1251" actId="26606"/>
          <ac:spMkLst>
            <pc:docMk/>
            <pc:sldMk cId="3082970471" sldId="282"/>
            <ac:spMk id="9" creationId="{9B7AD9F6-8CE7-4299-8FC6-328F4DCD3FF9}"/>
          </ac:spMkLst>
        </pc:spChg>
        <pc:spChg chg="add">
          <ac:chgData name="Harri Jalovaara" userId="9937bcd1-9272-48b6-b130-c8f6e16a935e" providerId="ADAL" clId="{48AF510E-C568-40C6-810C-E06CEE05B6B9}" dt="2021-12-08T12:34:34.227" v="1251" actId="26606"/>
          <ac:spMkLst>
            <pc:docMk/>
            <pc:sldMk cId="3082970471" sldId="282"/>
            <ac:spMk id="11" creationId="{F49775AF-8896-43EE-92C6-83497D6DC56F}"/>
          </ac:spMkLst>
        </pc:spChg>
        <pc:picChg chg="add mod">
          <ac:chgData name="Harri Jalovaara" userId="9937bcd1-9272-48b6-b130-c8f6e16a935e" providerId="ADAL" clId="{48AF510E-C568-40C6-810C-E06CEE05B6B9}" dt="2021-12-08T12:34:34.227" v="1251" actId="26606"/>
          <ac:picMkLst>
            <pc:docMk/>
            <pc:sldMk cId="3082970471" sldId="282"/>
            <ac:picMk id="4" creationId="{6881F058-C4AC-4C88-A641-201B9BA0BA2D}"/>
          </ac:picMkLst>
        </pc:picChg>
      </pc:sldChg>
      <pc:sldChg chg="addSp modSp new mod modTransition setBg">
        <pc:chgData name="Harri Jalovaara" userId="9937bcd1-9272-48b6-b130-c8f6e16a935e" providerId="ADAL" clId="{48AF510E-C568-40C6-810C-E06CEE05B6B9}" dt="2021-12-08T13:06:48.495" v="1284"/>
        <pc:sldMkLst>
          <pc:docMk/>
          <pc:sldMk cId="2730824075" sldId="283"/>
        </pc:sldMkLst>
        <pc:spChg chg="mod">
          <ac:chgData name="Harri Jalovaara" userId="9937bcd1-9272-48b6-b130-c8f6e16a935e" providerId="ADAL" clId="{48AF510E-C568-40C6-810C-E06CEE05B6B9}" dt="2021-12-08T12:38:58.358" v="1256" actId="26606"/>
          <ac:spMkLst>
            <pc:docMk/>
            <pc:sldMk cId="2730824075" sldId="283"/>
            <ac:spMk id="2" creationId="{D9A47F87-3DDA-4CD8-99DE-34753838570F}"/>
          </ac:spMkLst>
        </pc:spChg>
        <pc:picChg chg="add mod">
          <ac:chgData name="Harri Jalovaara" userId="9937bcd1-9272-48b6-b130-c8f6e16a935e" providerId="ADAL" clId="{48AF510E-C568-40C6-810C-E06CEE05B6B9}" dt="2021-12-08T12:38:58.358" v="1256" actId="26606"/>
          <ac:picMkLst>
            <pc:docMk/>
            <pc:sldMk cId="2730824075" sldId="283"/>
            <ac:picMk id="4" creationId="{50A6B9AA-DBC5-4C61-BD15-5BC9665F7CE3}"/>
          </ac:picMkLst>
        </pc:picChg>
      </pc:sldChg>
      <pc:sldChg chg="addSp modSp new mod modTransition setBg addAnim">
        <pc:chgData name="Harri Jalovaara" userId="9937bcd1-9272-48b6-b130-c8f6e16a935e" providerId="ADAL" clId="{48AF510E-C568-40C6-810C-E06CEE05B6B9}" dt="2021-12-08T13:06:48.495" v="1284"/>
        <pc:sldMkLst>
          <pc:docMk/>
          <pc:sldMk cId="3242644905" sldId="284"/>
        </pc:sldMkLst>
        <pc:spChg chg="mod">
          <ac:chgData name="Harri Jalovaara" userId="9937bcd1-9272-48b6-b130-c8f6e16a935e" providerId="ADAL" clId="{48AF510E-C568-40C6-810C-E06CEE05B6B9}" dt="2021-12-08T12:39:33.731" v="1257" actId="26606"/>
          <ac:spMkLst>
            <pc:docMk/>
            <pc:sldMk cId="3242644905" sldId="284"/>
            <ac:spMk id="2" creationId="{3E0CD120-45C2-49D8-8E7F-6244E603287E}"/>
          </ac:spMkLst>
        </pc:spChg>
        <pc:spChg chg="add">
          <ac:chgData name="Harri Jalovaara" userId="9937bcd1-9272-48b6-b130-c8f6e16a935e" providerId="ADAL" clId="{48AF510E-C568-40C6-810C-E06CEE05B6B9}" dt="2021-12-08T12:39:33.731" v="1257" actId="26606"/>
          <ac:spMkLst>
            <pc:docMk/>
            <pc:sldMk cId="3242644905" sldId="284"/>
            <ac:spMk id="8" creationId="{9B7AD9F6-8CE7-4299-8FC6-328F4DCD3FF9}"/>
          </ac:spMkLst>
        </pc:spChg>
        <pc:spChg chg="add">
          <ac:chgData name="Harri Jalovaara" userId="9937bcd1-9272-48b6-b130-c8f6e16a935e" providerId="ADAL" clId="{48AF510E-C568-40C6-810C-E06CEE05B6B9}" dt="2021-12-08T12:39:33.731" v="1257" actId="26606"/>
          <ac:spMkLst>
            <pc:docMk/>
            <pc:sldMk cId="3242644905" sldId="284"/>
            <ac:spMk id="10" creationId="{F49775AF-8896-43EE-92C6-83497D6DC56F}"/>
          </ac:spMkLst>
        </pc:spChg>
        <pc:picChg chg="add">
          <ac:chgData name="Harri Jalovaara" userId="9937bcd1-9272-48b6-b130-c8f6e16a935e" providerId="ADAL" clId="{48AF510E-C568-40C6-810C-E06CEE05B6B9}" dt="2021-12-08T12:39:33.731" v="1257" actId="26606"/>
          <ac:picMkLst>
            <pc:docMk/>
            <pc:sldMk cId="3242644905" sldId="284"/>
            <ac:picMk id="4" creationId="{010868BD-3DAD-44B6-AD6D-19EEE8EF74CB}"/>
          </ac:picMkLst>
        </pc:picChg>
      </pc:sldChg>
      <pc:sldChg chg="addSp modSp new mod modTransition setBg">
        <pc:chgData name="Harri Jalovaara" userId="9937bcd1-9272-48b6-b130-c8f6e16a935e" providerId="ADAL" clId="{48AF510E-C568-40C6-810C-E06CEE05B6B9}" dt="2021-12-08T13:06:48.495" v="1284"/>
        <pc:sldMkLst>
          <pc:docMk/>
          <pc:sldMk cId="3816912892" sldId="285"/>
        </pc:sldMkLst>
        <pc:spChg chg="mod ord">
          <ac:chgData name="Harri Jalovaara" userId="9937bcd1-9272-48b6-b130-c8f6e16a935e" providerId="ADAL" clId="{48AF510E-C568-40C6-810C-E06CEE05B6B9}" dt="2021-12-08T12:41:51.202" v="1262" actId="26606"/>
          <ac:spMkLst>
            <pc:docMk/>
            <pc:sldMk cId="3816912892" sldId="285"/>
            <ac:spMk id="2" creationId="{91768179-F121-465A-A0C7-4633A4C23A81}"/>
          </ac:spMkLst>
        </pc:spChg>
        <pc:spChg chg="add">
          <ac:chgData name="Harri Jalovaara" userId="9937bcd1-9272-48b6-b130-c8f6e16a935e" providerId="ADAL" clId="{48AF510E-C568-40C6-810C-E06CEE05B6B9}" dt="2021-12-08T12:41:51.202" v="1262" actId="26606"/>
          <ac:spMkLst>
            <pc:docMk/>
            <pc:sldMk cId="3816912892" sldId="285"/>
            <ac:spMk id="9" creationId="{ECC07320-C2CA-4E29-8481-9D9E143C7788}"/>
          </ac:spMkLst>
        </pc:spChg>
        <pc:spChg chg="add">
          <ac:chgData name="Harri Jalovaara" userId="9937bcd1-9272-48b6-b130-c8f6e16a935e" providerId="ADAL" clId="{48AF510E-C568-40C6-810C-E06CEE05B6B9}" dt="2021-12-08T12:41:51.202" v="1262" actId="26606"/>
          <ac:spMkLst>
            <pc:docMk/>
            <pc:sldMk cId="3816912892" sldId="285"/>
            <ac:spMk id="11" creationId="{178FB36B-5BFE-42CA-BC60-1115E0D95EEC}"/>
          </ac:spMkLst>
        </pc:spChg>
        <pc:picChg chg="add mod">
          <ac:chgData name="Harri Jalovaara" userId="9937bcd1-9272-48b6-b130-c8f6e16a935e" providerId="ADAL" clId="{48AF510E-C568-40C6-810C-E06CEE05B6B9}" dt="2021-12-08T12:41:51.202" v="1262" actId="26606"/>
          <ac:picMkLst>
            <pc:docMk/>
            <pc:sldMk cId="3816912892" sldId="285"/>
            <ac:picMk id="4" creationId="{66CF6626-444C-4FEE-A370-83CA37203085}"/>
          </ac:picMkLst>
        </pc:picChg>
      </pc:sldChg>
      <pc:sldChg chg="modSp new del mod">
        <pc:chgData name="Harri Jalovaara" userId="9937bcd1-9272-48b6-b130-c8f6e16a935e" providerId="ADAL" clId="{48AF510E-C568-40C6-810C-E06CEE05B6B9}" dt="2021-12-01T12:13:07.448" v="705" actId="2696"/>
        <pc:sldMkLst>
          <pc:docMk/>
          <pc:sldMk cId="647792742" sldId="286"/>
        </pc:sldMkLst>
        <pc:spChg chg="mod">
          <ac:chgData name="Harri Jalovaara" userId="9937bcd1-9272-48b6-b130-c8f6e16a935e" providerId="ADAL" clId="{48AF510E-C568-40C6-810C-E06CEE05B6B9}" dt="2021-12-01T12:13:00.835" v="704" actId="20577"/>
          <ac:spMkLst>
            <pc:docMk/>
            <pc:sldMk cId="647792742" sldId="286"/>
            <ac:spMk id="2" creationId="{4AAEDFA6-DBBB-438C-9B29-3F1701FEC6D7}"/>
          </ac:spMkLst>
        </pc:spChg>
      </pc:sldChg>
      <pc:sldChg chg="new del">
        <pc:chgData name="Harri Jalovaara" userId="9937bcd1-9272-48b6-b130-c8f6e16a935e" providerId="ADAL" clId="{48AF510E-C568-40C6-810C-E06CEE05B6B9}" dt="2021-12-01T12:12:07.875" v="695" actId="2696"/>
        <pc:sldMkLst>
          <pc:docMk/>
          <pc:sldMk cId="963183507" sldId="286"/>
        </pc:sldMkLst>
      </pc:sldChg>
      <pc:sldChg chg="addSp modSp new mod modTransition setBg">
        <pc:chgData name="Harri Jalovaara" userId="9937bcd1-9272-48b6-b130-c8f6e16a935e" providerId="ADAL" clId="{48AF510E-C568-40C6-810C-E06CEE05B6B9}" dt="2021-12-08T13:06:48.495" v="1284"/>
        <pc:sldMkLst>
          <pc:docMk/>
          <pc:sldMk cId="3737500173" sldId="286"/>
        </pc:sldMkLst>
        <pc:spChg chg="mod">
          <ac:chgData name="Harri Jalovaara" userId="9937bcd1-9272-48b6-b130-c8f6e16a935e" providerId="ADAL" clId="{48AF510E-C568-40C6-810C-E06CEE05B6B9}" dt="2021-12-08T12:42:32.086" v="1263" actId="26606"/>
          <ac:spMkLst>
            <pc:docMk/>
            <pc:sldMk cId="3737500173" sldId="286"/>
            <ac:spMk id="2" creationId="{B66DFCEA-D779-421C-A12A-BE1B1DA56E8E}"/>
          </ac:spMkLst>
        </pc:spChg>
        <pc:spChg chg="add">
          <ac:chgData name="Harri Jalovaara" userId="9937bcd1-9272-48b6-b130-c8f6e16a935e" providerId="ADAL" clId="{48AF510E-C568-40C6-810C-E06CEE05B6B9}" dt="2021-12-08T12:42:32.086" v="1263" actId="26606"/>
          <ac:spMkLst>
            <pc:docMk/>
            <pc:sldMk cId="3737500173" sldId="286"/>
            <ac:spMk id="8" creationId="{9B7AD9F6-8CE7-4299-8FC6-328F4DCD3FF9}"/>
          </ac:spMkLst>
        </pc:spChg>
        <pc:spChg chg="add">
          <ac:chgData name="Harri Jalovaara" userId="9937bcd1-9272-48b6-b130-c8f6e16a935e" providerId="ADAL" clId="{48AF510E-C568-40C6-810C-E06CEE05B6B9}" dt="2021-12-08T12:42:32.086" v="1263" actId="26606"/>
          <ac:spMkLst>
            <pc:docMk/>
            <pc:sldMk cId="3737500173" sldId="286"/>
            <ac:spMk id="10" creationId="{F49775AF-8896-43EE-92C6-83497D6DC56F}"/>
          </ac:spMkLst>
        </pc:spChg>
        <pc:picChg chg="add">
          <ac:chgData name="Harri Jalovaara" userId="9937bcd1-9272-48b6-b130-c8f6e16a935e" providerId="ADAL" clId="{48AF510E-C568-40C6-810C-E06CEE05B6B9}" dt="2021-12-08T12:42:32.086" v="1263" actId="26606"/>
          <ac:picMkLst>
            <pc:docMk/>
            <pc:sldMk cId="3737500173" sldId="286"/>
            <ac:picMk id="4" creationId="{292A3C22-E049-4BEB-A838-EB6126F9857A}"/>
          </ac:picMkLst>
        </pc:picChg>
      </pc:sldChg>
      <pc:sldChg chg="modSp new mod modTransition modAnim">
        <pc:chgData name="Harri Jalovaara" userId="9937bcd1-9272-48b6-b130-c8f6e16a935e" providerId="ADAL" clId="{48AF510E-C568-40C6-810C-E06CEE05B6B9}" dt="2021-12-08T13:36:40.094" v="1308"/>
        <pc:sldMkLst>
          <pc:docMk/>
          <pc:sldMk cId="3701680199" sldId="287"/>
        </pc:sldMkLst>
        <pc:spChg chg="mod">
          <ac:chgData name="Harri Jalovaara" userId="9937bcd1-9272-48b6-b130-c8f6e16a935e" providerId="ADAL" clId="{48AF510E-C568-40C6-810C-E06CEE05B6B9}" dt="2021-12-08T12:16:29.298" v="1177" actId="27636"/>
          <ac:spMkLst>
            <pc:docMk/>
            <pc:sldMk cId="3701680199" sldId="287"/>
            <ac:spMk id="2" creationId="{FFC3A4D7-DAB6-4899-A738-CCB32132AA1B}"/>
          </ac:spMkLst>
        </pc:spChg>
        <pc:spChg chg="mod">
          <ac:chgData name="Harri Jalovaara" userId="9937bcd1-9272-48b6-b130-c8f6e16a935e" providerId="ADAL" clId="{48AF510E-C568-40C6-810C-E06CEE05B6B9}" dt="2021-12-01T12:24:08.057" v="832" actId="20577"/>
          <ac:spMkLst>
            <pc:docMk/>
            <pc:sldMk cId="3701680199" sldId="287"/>
            <ac:spMk id="3" creationId="{AFACD143-9403-4C8F-BFC5-3A4EA8E573F1}"/>
          </ac:spMkLst>
        </pc:spChg>
      </pc:sldChg>
      <pc:sldChg chg="modSp new mod modTransition modAnim">
        <pc:chgData name="Harri Jalovaara" userId="9937bcd1-9272-48b6-b130-c8f6e16a935e" providerId="ADAL" clId="{48AF510E-C568-40C6-810C-E06CEE05B6B9}" dt="2021-12-08T13:36:45.220" v="1309"/>
        <pc:sldMkLst>
          <pc:docMk/>
          <pc:sldMk cId="3076755103" sldId="288"/>
        </pc:sldMkLst>
        <pc:spChg chg="mod">
          <ac:chgData name="Harri Jalovaara" userId="9937bcd1-9272-48b6-b130-c8f6e16a935e" providerId="ADAL" clId="{48AF510E-C568-40C6-810C-E06CEE05B6B9}" dt="2021-12-08T12:16:36.311" v="1181" actId="20577"/>
          <ac:spMkLst>
            <pc:docMk/>
            <pc:sldMk cId="3076755103" sldId="288"/>
            <ac:spMk id="2" creationId="{62910AE3-0A2E-42F7-BBE8-6AC698706171}"/>
          </ac:spMkLst>
        </pc:spChg>
        <pc:spChg chg="mod">
          <ac:chgData name="Harri Jalovaara" userId="9937bcd1-9272-48b6-b130-c8f6e16a935e" providerId="ADAL" clId="{48AF510E-C568-40C6-810C-E06CEE05B6B9}" dt="2021-12-01T12:38:37.677" v="958" actId="2711"/>
          <ac:spMkLst>
            <pc:docMk/>
            <pc:sldMk cId="3076755103" sldId="288"/>
            <ac:spMk id="3" creationId="{1445A5E6-FC36-4573-A6DA-2BCDA045CCCC}"/>
          </ac:spMkLst>
        </pc:spChg>
      </pc:sldChg>
      <pc:sldChg chg="modSp new mod modTransition modAnim">
        <pc:chgData name="Harri Jalovaara" userId="9937bcd1-9272-48b6-b130-c8f6e16a935e" providerId="ADAL" clId="{48AF510E-C568-40C6-810C-E06CEE05B6B9}" dt="2021-12-08T13:36:55.874" v="1310"/>
        <pc:sldMkLst>
          <pc:docMk/>
          <pc:sldMk cId="2252070441" sldId="289"/>
        </pc:sldMkLst>
        <pc:spChg chg="mod">
          <ac:chgData name="Harri Jalovaara" userId="9937bcd1-9272-48b6-b130-c8f6e16a935e" providerId="ADAL" clId="{48AF510E-C568-40C6-810C-E06CEE05B6B9}" dt="2021-12-08T12:16:42.210" v="1185" actId="20577"/>
          <ac:spMkLst>
            <pc:docMk/>
            <pc:sldMk cId="2252070441" sldId="289"/>
            <ac:spMk id="2" creationId="{7B24979A-39A2-4C9A-9720-D2FD5E30F705}"/>
          </ac:spMkLst>
        </pc:spChg>
        <pc:spChg chg="mod">
          <ac:chgData name="Harri Jalovaara" userId="9937bcd1-9272-48b6-b130-c8f6e16a935e" providerId="ADAL" clId="{48AF510E-C568-40C6-810C-E06CEE05B6B9}" dt="2021-12-01T12:38:49.506" v="960" actId="2711"/>
          <ac:spMkLst>
            <pc:docMk/>
            <pc:sldMk cId="2252070441" sldId="289"/>
            <ac:spMk id="3" creationId="{E4E956E9-28B0-4494-AAD4-7AE807625152}"/>
          </ac:spMkLst>
        </pc:spChg>
      </pc:sldChg>
      <pc:sldChg chg="modSp new mod modTransition modAnim">
        <pc:chgData name="Harri Jalovaara" userId="9937bcd1-9272-48b6-b130-c8f6e16a935e" providerId="ADAL" clId="{48AF510E-C568-40C6-810C-E06CEE05B6B9}" dt="2021-12-08T13:37:01.301" v="1311"/>
        <pc:sldMkLst>
          <pc:docMk/>
          <pc:sldMk cId="2009538363" sldId="290"/>
        </pc:sldMkLst>
        <pc:spChg chg="mod">
          <ac:chgData name="Harri Jalovaara" userId="9937bcd1-9272-48b6-b130-c8f6e16a935e" providerId="ADAL" clId="{48AF510E-C568-40C6-810C-E06CEE05B6B9}" dt="2021-12-08T12:16:50.448" v="1189" actId="20577"/>
          <ac:spMkLst>
            <pc:docMk/>
            <pc:sldMk cId="2009538363" sldId="290"/>
            <ac:spMk id="2" creationId="{A0DEB7D2-BD3C-4F8D-887B-EE4F00807969}"/>
          </ac:spMkLst>
        </pc:spChg>
        <pc:spChg chg="mod">
          <ac:chgData name="Harri Jalovaara" userId="9937bcd1-9272-48b6-b130-c8f6e16a935e" providerId="ADAL" clId="{48AF510E-C568-40C6-810C-E06CEE05B6B9}" dt="2021-12-01T12:39:04.742" v="962" actId="2711"/>
          <ac:spMkLst>
            <pc:docMk/>
            <pc:sldMk cId="2009538363" sldId="290"/>
            <ac:spMk id="3" creationId="{FE3CFB19-D421-4C56-B20E-F012E34287BE}"/>
          </ac:spMkLst>
        </pc:spChg>
      </pc:sldChg>
      <pc:sldChg chg="addSp modSp new mod modTransition setBg">
        <pc:chgData name="Harri Jalovaara" userId="9937bcd1-9272-48b6-b130-c8f6e16a935e" providerId="ADAL" clId="{48AF510E-C568-40C6-810C-E06CEE05B6B9}" dt="2021-12-08T13:06:48.495" v="1284"/>
        <pc:sldMkLst>
          <pc:docMk/>
          <pc:sldMk cId="649437975" sldId="291"/>
        </pc:sldMkLst>
        <pc:spChg chg="mod ord">
          <ac:chgData name="Harri Jalovaara" userId="9937bcd1-9272-48b6-b130-c8f6e16a935e" providerId="ADAL" clId="{48AF510E-C568-40C6-810C-E06CEE05B6B9}" dt="2021-12-08T12:44:07.056" v="1265" actId="26606"/>
          <ac:spMkLst>
            <pc:docMk/>
            <pc:sldMk cId="649437975" sldId="291"/>
            <ac:spMk id="2" creationId="{2C100DD2-8963-4E7B-9C9B-C5742B5CBBE3}"/>
          </ac:spMkLst>
        </pc:spChg>
        <pc:spChg chg="add">
          <ac:chgData name="Harri Jalovaara" userId="9937bcd1-9272-48b6-b130-c8f6e16a935e" providerId="ADAL" clId="{48AF510E-C568-40C6-810C-E06CEE05B6B9}" dt="2021-12-08T12:44:07.056" v="1265" actId="26606"/>
          <ac:spMkLst>
            <pc:docMk/>
            <pc:sldMk cId="649437975" sldId="291"/>
            <ac:spMk id="9" creationId="{37C89E4B-3C9F-44B9-8B86-D9E3D112D8EC}"/>
          </ac:spMkLst>
        </pc:spChg>
        <pc:picChg chg="add mod">
          <ac:chgData name="Harri Jalovaara" userId="9937bcd1-9272-48b6-b130-c8f6e16a935e" providerId="ADAL" clId="{48AF510E-C568-40C6-810C-E06CEE05B6B9}" dt="2021-12-08T12:44:07.056" v="1265" actId="26606"/>
          <ac:picMkLst>
            <pc:docMk/>
            <pc:sldMk cId="649437975" sldId="291"/>
            <ac:picMk id="4" creationId="{78C7F863-82BF-465A-A0B9-3A492ADE1A6F}"/>
          </ac:picMkLst>
        </pc:picChg>
        <pc:cxnChg chg="add">
          <ac:chgData name="Harri Jalovaara" userId="9937bcd1-9272-48b6-b130-c8f6e16a935e" providerId="ADAL" clId="{48AF510E-C568-40C6-810C-E06CEE05B6B9}" dt="2021-12-08T12:44:07.056" v="1265" actId="26606"/>
          <ac:cxnSpMkLst>
            <pc:docMk/>
            <pc:sldMk cId="649437975" sldId="291"/>
            <ac:cxnSpMk id="11" creationId="{AA2EAA10-076F-46BD-8F0F-B9A2FB77A85C}"/>
          </ac:cxnSpMkLst>
        </pc:cxnChg>
        <pc:cxnChg chg="add">
          <ac:chgData name="Harri Jalovaara" userId="9937bcd1-9272-48b6-b130-c8f6e16a935e" providerId="ADAL" clId="{48AF510E-C568-40C6-810C-E06CEE05B6B9}" dt="2021-12-08T12:44:07.056" v="1265" actId="26606"/>
          <ac:cxnSpMkLst>
            <pc:docMk/>
            <pc:sldMk cId="649437975" sldId="291"/>
            <ac:cxnSpMk id="13" creationId="{D891E407-403B-4764-86C9-33A56D3BCAA3}"/>
          </ac:cxnSpMkLst>
        </pc:cxnChg>
      </pc:sldChg>
      <pc:sldChg chg="modSp new mod modTransition modAnim">
        <pc:chgData name="Harri Jalovaara" userId="9937bcd1-9272-48b6-b130-c8f6e16a935e" providerId="ADAL" clId="{48AF510E-C568-40C6-810C-E06CEE05B6B9}" dt="2021-12-08T13:37:10.433" v="1312"/>
        <pc:sldMkLst>
          <pc:docMk/>
          <pc:sldMk cId="3740504867" sldId="292"/>
        </pc:sldMkLst>
        <pc:spChg chg="mod">
          <ac:chgData name="Harri Jalovaara" userId="9937bcd1-9272-48b6-b130-c8f6e16a935e" providerId="ADAL" clId="{48AF510E-C568-40C6-810C-E06CEE05B6B9}" dt="2021-12-08T12:16:57.862" v="1193" actId="20577"/>
          <ac:spMkLst>
            <pc:docMk/>
            <pc:sldMk cId="3740504867" sldId="292"/>
            <ac:spMk id="2" creationId="{75DF123D-DA08-4D31-9F9D-5F153F501071}"/>
          </ac:spMkLst>
        </pc:spChg>
        <pc:spChg chg="mod">
          <ac:chgData name="Harri Jalovaara" userId="9937bcd1-9272-48b6-b130-c8f6e16a935e" providerId="ADAL" clId="{48AF510E-C568-40C6-810C-E06CEE05B6B9}" dt="2021-12-01T12:47:08.748" v="1022" actId="2711"/>
          <ac:spMkLst>
            <pc:docMk/>
            <pc:sldMk cId="3740504867" sldId="292"/>
            <ac:spMk id="3" creationId="{5A2F2014-25B7-4886-9F67-2630DFA738CF}"/>
          </ac:spMkLst>
        </pc:spChg>
      </pc:sldChg>
      <pc:sldChg chg="modSp new mod modTransition">
        <pc:chgData name="Harri Jalovaara" userId="9937bcd1-9272-48b6-b130-c8f6e16a935e" providerId="ADAL" clId="{48AF510E-C568-40C6-810C-E06CEE05B6B9}" dt="2021-12-08T13:06:48.495" v="1284"/>
        <pc:sldMkLst>
          <pc:docMk/>
          <pc:sldMk cId="2406031157" sldId="293"/>
        </pc:sldMkLst>
        <pc:spChg chg="mod">
          <ac:chgData name="Harri Jalovaara" userId="9937bcd1-9272-48b6-b130-c8f6e16a935e" providerId="ADAL" clId="{48AF510E-C568-40C6-810C-E06CEE05B6B9}" dt="2021-12-08T12:17:03.136" v="1197" actId="20577"/>
          <ac:spMkLst>
            <pc:docMk/>
            <pc:sldMk cId="2406031157" sldId="293"/>
            <ac:spMk id="2" creationId="{18E7A0F4-271F-4C46-87C7-37798037B54B}"/>
          </ac:spMkLst>
        </pc:spChg>
        <pc:spChg chg="mod">
          <ac:chgData name="Harri Jalovaara" userId="9937bcd1-9272-48b6-b130-c8f6e16a935e" providerId="ADAL" clId="{48AF510E-C568-40C6-810C-E06CEE05B6B9}" dt="2021-12-01T12:46:57.396" v="1021" actId="2711"/>
          <ac:spMkLst>
            <pc:docMk/>
            <pc:sldMk cId="2406031157" sldId="293"/>
            <ac:spMk id="3" creationId="{1169A615-9520-4C1E-B3BF-19A7BC798A08}"/>
          </ac:spMkLst>
        </pc:spChg>
      </pc:sldChg>
      <pc:sldChg chg="new del">
        <pc:chgData name="Harri Jalovaara" userId="9937bcd1-9272-48b6-b130-c8f6e16a935e" providerId="ADAL" clId="{48AF510E-C568-40C6-810C-E06CEE05B6B9}" dt="2021-12-01T12:43:09.014" v="990" actId="2696"/>
        <pc:sldMkLst>
          <pc:docMk/>
          <pc:sldMk cId="269959193" sldId="294"/>
        </pc:sldMkLst>
      </pc:sldChg>
      <pc:sldChg chg="addSp modSp new mod modTransition setBg addAnim">
        <pc:chgData name="Harri Jalovaara" userId="9937bcd1-9272-48b6-b130-c8f6e16a935e" providerId="ADAL" clId="{48AF510E-C568-40C6-810C-E06CEE05B6B9}" dt="2021-12-08T13:06:48.495" v="1284"/>
        <pc:sldMkLst>
          <pc:docMk/>
          <pc:sldMk cId="2962908050" sldId="294"/>
        </pc:sldMkLst>
        <pc:spChg chg="mod ord">
          <ac:chgData name="Harri Jalovaara" userId="9937bcd1-9272-48b6-b130-c8f6e16a935e" providerId="ADAL" clId="{48AF510E-C568-40C6-810C-E06CEE05B6B9}" dt="2021-12-08T12:47:39.829" v="1269" actId="26606"/>
          <ac:spMkLst>
            <pc:docMk/>
            <pc:sldMk cId="2962908050" sldId="294"/>
            <ac:spMk id="2" creationId="{FE3DAE48-7852-4D07-8E18-3B928560693F}"/>
          </ac:spMkLst>
        </pc:spChg>
        <pc:spChg chg="add">
          <ac:chgData name="Harri Jalovaara" userId="9937bcd1-9272-48b6-b130-c8f6e16a935e" providerId="ADAL" clId="{48AF510E-C568-40C6-810C-E06CEE05B6B9}" dt="2021-12-08T12:47:39.829" v="1269" actId="26606"/>
          <ac:spMkLst>
            <pc:docMk/>
            <pc:sldMk cId="2962908050" sldId="294"/>
            <ac:spMk id="9" creationId="{E91DC736-0EF8-4F87-9146-EBF1D2EE4D3D}"/>
          </ac:spMkLst>
        </pc:spChg>
        <pc:spChg chg="add">
          <ac:chgData name="Harri Jalovaara" userId="9937bcd1-9272-48b6-b130-c8f6e16a935e" providerId="ADAL" clId="{48AF510E-C568-40C6-810C-E06CEE05B6B9}" dt="2021-12-08T12:47:39.829" v="1269" actId="26606"/>
          <ac:spMkLst>
            <pc:docMk/>
            <pc:sldMk cId="2962908050" sldId="294"/>
            <ac:spMk id="11" creationId="{097CD68E-23E3-4007-8847-CD0944C4F7BE}"/>
          </ac:spMkLst>
        </pc:spChg>
        <pc:spChg chg="add">
          <ac:chgData name="Harri Jalovaara" userId="9937bcd1-9272-48b6-b130-c8f6e16a935e" providerId="ADAL" clId="{48AF510E-C568-40C6-810C-E06CEE05B6B9}" dt="2021-12-08T12:47:39.829" v="1269" actId="26606"/>
          <ac:spMkLst>
            <pc:docMk/>
            <pc:sldMk cId="2962908050" sldId="294"/>
            <ac:spMk id="13" creationId="{AF2F604E-43BE-4DC3-B983-E071523364F8}"/>
          </ac:spMkLst>
        </pc:spChg>
        <pc:spChg chg="add">
          <ac:chgData name="Harri Jalovaara" userId="9937bcd1-9272-48b6-b130-c8f6e16a935e" providerId="ADAL" clId="{48AF510E-C568-40C6-810C-E06CEE05B6B9}" dt="2021-12-08T12:47:39.829" v="1269" actId="26606"/>
          <ac:spMkLst>
            <pc:docMk/>
            <pc:sldMk cId="2962908050" sldId="294"/>
            <ac:spMk id="15" creationId="{08C9B587-E65E-4B52-B37C-ABEBB6E87928}"/>
          </ac:spMkLst>
        </pc:spChg>
        <pc:picChg chg="add mod">
          <ac:chgData name="Harri Jalovaara" userId="9937bcd1-9272-48b6-b130-c8f6e16a935e" providerId="ADAL" clId="{48AF510E-C568-40C6-810C-E06CEE05B6B9}" dt="2021-12-08T12:47:39.829" v="1269" actId="26606"/>
          <ac:picMkLst>
            <pc:docMk/>
            <pc:sldMk cId="2962908050" sldId="294"/>
            <ac:picMk id="4" creationId="{3A5B3C98-ABFA-4135-83FD-EFEF7A38C9B8}"/>
          </ac:picMkLst>
        </pc:picChg>
      </pc:sldChg>
      <pc:sldChg chg="modSp new mod modTransition modAnim">
        <pc:chgData name="Harri Jalovaara" userId="9937bcd1-9272-48b6-b130-c8f6e16a935e" providerId="ADAL" clId="{48AF510E-C568-40C6-810C-E06CEE05B6B9}" dt="2021-12-08T13:37:19.059" v="1313"/>
        <pc:sldMkLst>
          <pc:docMk/>
          <pc:sldMk cId="2175721725" sldId="295"/>
        </pc:sldMkLst>
        <pc:spChg chg="mod">
          <ac:chgData name="Harri Jalovaara" userId="9937bcd1-9272-48b6-b130-c8f6e16a935e" providerId="ADAL" clId="{48AF510E-C568-40C6-810C-E06CEE05B6B9}" dt="2021-12-08T12:20:11.107" v="1238" actId="20577"/>
          <ac:spMkLst>
            <pc:docMk/>
            <pc:sldMk cId="2175721725" sldId="295"/>
            <ac:spMk id="2" creationId="{2A4D3392-2AE5-4570-9577-9781FE247023}"/>
          </ac:spMkLst>
        </pc:spChg>
        <pc:spChg chg="mod">
          <ac:chgData name="Harri Jalovaara" userId="9937bcd1-9272-48b6-b130-c8f6e16a935e" providerId="ADAL" clId="{48AF510E-C568-40C6-810C-E06CEE05B6B9}" dt="2021-12-01T12:47:30.641" v="1025" actId="2711"/>
          <ac:spMkLst>
            <pc:docMk/>
            <pc:sldMk cId="2175721725" sldId="295"/>
            <ac:spMk id="3" creationId="{95DD8303-CD01-429C-BEC9-17974650AA56}"/>
          </ac:spMkLst>
        </pc:spChg>
      </pc:sldChg>
      <pc:sldChg chg="addSp modSp new mod modTransition setBg addAnim">
        <pc:chgData name="Harri Jalovaara" userId="9937bcd1-9272-48b6-b130-c8f6e16a935e" providerId="ADAL" clId="{48AF510E-C568-40C6-810C-E06CEE05B6B9}" dt="2021-12-08T13:06:48.495" v="1284"/>
        <pc:sldMkLst>
          <pc:docMk/>
          <pc:sldMk cId="2119901400" sldId="296"/>
        </pc:sldMkLst>
        <pc:spChg chg="mod">
          <ac:chgData name="Harri Jalovaara" userId="9937bcd1-9272-48b6-b130-c8f6e16a935e" providerId="ADAL" clId="{48AF510E-C568-40C6-810C-E06CEE05B6B9}" dt="2021-12-08T12:50:23.346" v="1274" actId="26606"/>
          <ac:spMkLst>
            <pc:docMk/>
            <pc:sldMk cId="2119901400" sldId="296"/>
            <ac:spMk id="2" creationId="{010A29BE-579D-4526-A38B-E44D67BD4E44}"/>
          </ac:spMkLst>
        </pc:spChg>
        <pc:spChg chg="add">
          <ac:chgData name="Harri Jalovaara" userId="9937bcd1-9272-48b6-b130-c8f6e16a935e" providerId="ADAL" clId="{48AF510E-C568-40C6-810C-E06CEE05B6B9}" dt="2021-12-08T12:50:23.346" v="1274" actId="26606"/>
          <ac:spMkLst>
            <pc:docMk/>
            <pc:sldMk cId="2119901400" sldId="296"/>
            <ac:spMk id="9" creationId="{9B7AD9F6-8CE7-4299-8FC6-328F4DCD3FF9}"/>
          </ac:spMkLst>
        </pc:spChg>
        <pc:spChg chg="add">
          <ac:chgData name="Harri Jalovaara" userId="9937bcd1-9272-48b6-b130-c8f6e16a935e" providerId="ADAL" clId="{48AF510E-C568-40C6-810C-E06CEE05B6B9}" dt="2021-12-08T12:50:23.346" v="1274" actId="26606"/>
          <ac:spMkLst>
            <pc:docMk/>
            <pc:sldMk cId="2119901400" sldId="296"/>
            <ac:spMk id="11" creationId="{F49775AF-8896-43EE-92C6-83497D6DC56F}"/>
          </ac:spMkLst>
        </pc:spChg>
        <pc:picChg chg="add mod">
          <ac:chgData name="Harri Jalovaara" userId="9937bcd1-9272-48b6-b130-c8f6e16a935e" providerId="ADAL" clId="{48AF510E-C568-40C6-810C-E06CEE05B6B9}" dt="2021-12-08T12:50:23.346" v="1274" actId="26606"/>
          <ac:picMkLst>
            <pc:docMk/>
            <pc:sldMk cId="2119901400" sldId="296"/>
            <ac:picMk id="4" creationId="{5A7E4A77-CFE2-4BFC-B693-37B980B2946B}"/>
          </ac:picMkLst>
        </pc:picChg>
      </pc:sldChg>
      <pc:sldChg chg="modSp new mod modTransition">
        <pc:chgData name="Harri Jalovaara" userId="9937bcd1-9272-48b6-b130-c8f6e16a935e" providerId="ADAL" clId="{48AF510E-C568-40C6-810C-E06CEE05B6B9}" dt="2021-12-08T13:06:48.495" v="1284"/>
        <pc:sldMkLst>
          <pc:docMk/>
          <pc:sldMk cId="2639152834" sldId="297"/>
        </pc:sldMkLst>
        <pc:spChg chg="mod">
          <ac:chgData name="Harri Jalovaara" userId="9937bcd1-9272-48b6-b130-c8f6e16a935e" providerId="ADAL" clId="{48AF510E-C568-40C6-810C-E06CEE05B6B9}" dt="2021-12-08T12:20:25.507" v="1239" actId="20577"/>
          <ac:spMkLst>
            <pc:docMk/>
            <pc:sldMk cId="2639152834" sldId="297"/>
            <ac:spMk id="2" creationId="{3C43D28F-6104-4660-9569-D42941445A09}"/>
          </ac:spMkLst>
        </pc:spChg>
        <pc:spChg chg="mod">
          <ac:chgData name="Harri Jalovaara" userId="9937bcd1-9272-48b6-b130-c8f6e16a935e" providerId="ADAL" clId="{48AF510E-C568-40C6-810C-E06CEE05B6B9}" dt="2021-12-01T12:50:54.922" v="1047"/>
          <ac:spMkLst>
            <pc:docMk/>
            <pc:sldMk cId="2639152834" sldId="297"/>
            <ac:spMk id="3" creationId="{AB7229C0-FBE0-4553-80D9-5C2E3BA1B228}"/>
          </ac:spMkLst>
        </pc:spChg>
      </pc:sldChg>
      <pc:sldChg chg="modSp new del mod">
        <pc:chgData name="Harri Jalovaara" userId="9937bcd1-9272-48b6-b130-c8f6e16a935e" providerId="ADAL" clId="{48AF510E-C568-40C6-810C-E06CEE05B6B9}" dt="2021-12-08T12:18:10.266" v="1210" actId="2696"/>
        <pc:sldMkLst>
          <pc:docMk/>
          <pc:sldMk cId="311567003" sldId="298"/>
        </pc:sldMkLst>
        <pc:spChg chg="mod">
          <ac:chgData name="Harri Jalovaara" userId="9937bcd1-9272-48b6-b130-c8f6e16a935e" providerId="ADAL" clId="{48AF510E-C568-40C6-810C-E06CEE05B6B9}" dt="2021-12-01T13:04:10.790" v="1062" actId="207"/>
          <ac:spMkLst>
            <pc:docMk/>
            <pc:sldMk cId="311567003" sldId="298"/>
            <ac:spMk id="2" creationId="{7152718A-DE61-4522-AF8E-6589DA494D84}"/>
          </ac:spMkLst>
        </pc:spChg>
      </pc:sldChg>
      <pc:sldChg chg="addSp delSp modSp new mod modTransition setBg">
        <pc:chgData name="Harri Jalovaara" userId="9937bcd1-9272-48b6-b130-c8f6e16a935e" providerId="ADAL" clId="{48AF510E-C568-40C6-810C-E06CEE05B6B9}" dt="2021-12-08T13:06:48.495" v="1284"/>
        <pc:sldMkLst>
          <pc:docMk/>
          <pc:sldMk cId="3875537248" sldId="298"/>
        </pc:sldMkLst>
        <pc:spChg chg="add del">
          <ac:chgData name="Harri Jalovaara" userId="9937bcd1-9272-48b6-b130-c8f6e16a935e" providerId="ADAL" clId="{48AF510E-C568-40C6-810C-E06CEE05B6B9}" dt="2021-12-08T13:05:40.868" v="1281" actId="26606"/>
          <ac:spMkLst>
            <pc:docMk/>
            <pc:sldMk cId="3875537248" sldId="298"/>
            <ac:spMk id="8" creationId="{42A4FC2C-047E-45A5-965D-8E1E3BF09BC6}"/>
          </ac:spMkLst>
        </pc:spChg>
        <pc:spChg chg="add">
          <ac:chgData name="Harri Jalovaara" userId="9937bcd1-9272-48b6-b130-c8f6e16a935e" providerId="ADAL" clId="{48AF510E-C568-40C6-810C-E06CEE05B6B9}" dt="2021-12-08T13:05:40.884" v="1282" actId="26606"/>
          <ac:spMkLst>
            <pc:docMk/>
            <pc:sldMk cId="3875537248" sldId="298"/>
            <ac:spMk id="10" creationId="{56065185-5C34-4F86-AA96-AA4D065B0EF4}"/>
          </ac:spMkLst>
        </pc:spChg>
        <pc:spChg chg="add">
          <ac:chgData name="Harri Jalovaara" userId="9937bcd1-9272-48b6-b130-c8f6e16a935e" providerId="ADAL" clId="{48AF510E-C568-40C6-810C-E06CEE05B6B9}" dt="2021-12-08T13:05:40.884" v="1282" actId="26606"/>
          <ac:spMkLst>
            <pc:docMk/>
            <pc:sldMk cId="3875537248" sldId="298"/>
            <ac:spMk id="11" creationId="{C83A5C14-ED91-4CD1-809E-D29FF97C9AF5}"/>
          </ac:spMkLst>
        </pc:spChg>
        <pc:picChg chg="add mod">
          <ac:chgData name="Harri Jalovaara" userId="9937bcd1-9272-48b6-b130-c8f6e16a935e" providerId="ADAL" clId="{48AF510E-C568-40C6-810C-E06CEE05B6B9}" dt="2021-12-08T13:05:40.884" v="1282" actId="26606"/>
          <ac:picMkLst>
            <pc:docMk/>
            <pc:sldMk cId="3875537248" sldId="298"/>
            <ac:picMk id="3" creationId="{5A5C5FA1-F319-4AC7-8F3B-25A038A14A3A}"/>
          </ac:picMkLst>
        </pc:picChg>
      </pc:sldChg>
      <pc:sldMasterChg chg="modTransition modSldLayout">
        <pc:chgData name="Harri Jalovaara" userId="9937bcd1-9272-48b6-b130-c8f6e16a935e" providerId="ADAL" clId="{48AF510E-C568-40C6-810C-E06CEE05B6B9}" dt="2021-12-08T13:06:48.495" v="1284"/>
        <pc:sldMasterMkLst>
          <pc:docMk/>
          <pc:sldMasterMk cId="3576371322" sldId="2147483648"/>
        </pc:sldMasterMkLst>
        <pc:sldLayoutChg chg="modTransition">
          <pc:chgData name="Harri Jalovaara" userId="9937bcd1-9272-48b6-b130-c8f6e16a935e" providerId="ADAL" clId="{48AF510E-C568-40C6-810C-E06CEE05B6B9}" dt="2021-12-08T13:06:48.495" v="1284"/>
          <pc:sldLayoutMkLst>
            <pc:docMk/>
            <pc:sldMasterMk cId="3576371322" sldId="2147483648"/>
            <pc:sldLayoutMk cId="3737865851" sldId="2147483649"/>
          </pc:sldLayoutMkLst>
        </pc:sldLayoutChg>
        <pc:sldLayoutChg chg="modTransition">
          <pc:chgData name="Harri Jalovaara" userId="9937bcd1-9272-48b6-b130-c8f6e16a935e" providerId="ADAL" clId="{48AF510E-C568-40C6-810C-E06CEE05B6B9}" dt="2021-12-08T13:06:48.495" v="1284"/>
          <pc:sldLayoutMkLst>
            <pc:docMk/>
            <pc:sldMasterMk cId="3576371322" sldId="2147483648"/>
            <pc:sldLayoutMk cId="840712424" sldId="2147483650"/>
          </pc:sldLayoutMkLst>
        </pc:sldLayoutChg>
        <pc:sldLayoutChg chg="modTransition">
          <pc:chgData name="Harri Jalovaara" userId="9937bcd1-9272-48b6-b130-c8f6e16a935e" providerId="ADAL" clId="{48AF510E-C568-40C6-810C-E06CEE05B6B9}" dt="2021-12-08T13:06:48.495" v="1284"/>
          <pc:sldLayoutMkLst>
            <pc:docMk/>
            <pc:sldMasterMk cId="3576371322" sldId="2147483648"/>
            <pc:sldLayoutMk cId="2679640618" sldId="2147483651"/>
          </pc:sldLayoutMkLst>
        </pc:sldLayoutChg>
        <pc:sldLayoutChg chg="modTransition">
          <pc:chgData name="Harri Jalovaara" userId="9937bcd1-9272-48b6-b130-c8f6e16a935e" providerId="ADAL" clId="{48AF510E-C568-40C6-810C-E06CEE05B6B9}" dt="2021-12-08T13:06:48.495" v="1284"/>
          <pc:sldLayoutMkLst>
            <pc:docMk/>
            <pc:sldMasterMk cId="3576371322" sldId="2147483648"/>
            <pc:sldLayoutMk cId="1597569933" sldId="2147483652"/>
          </pc:sldLayoutMkLst>
        </pc:sldLayoutChg>
        <pc:sldLayoutChg chg="modTransition">
          <pc:chgData name="Harri Jalovaara" userId="9937bcd1-9272-48b6-b130-c8f6e16a935e" providerId="ADAL" clId="{48AF510E-C568-40C6-810C-E06CEE05B6B9}" dt="2021-12-08T13:06:48.495" v="1284"/>
          <pc:sldLayoutMkLst>
            <pc:docMk/>
            <pc:sldMasterMk cId="3576371322" sldId="2147483648"/>
            <pc:sldLayoutMk cId="2055907818" sldId="2147483653"/>
          </pc:sldLayoutMkLst>
        </pc:sldLayoutChg>
        <pc:sldLayoutChg chg="modTransition">
          <pc:chgData name="Harri Jalovaara" userId="9937bcd1-9272-48b6-b130-c8f6e16a935e" providerId="ADAL" clId="{48AF510E-C568-40C6-810C-E06CEE05B6B9}" dt="2021-12-08T13:06:48.495" v="1284"/>
          <pc:sldLayoutMkLst>
            <pc:docMk/>
            <pc:sldMasterMk cId="3576371322" sldId="2147483648"/>
            <pc:sldLayoutMk cId="552024231" sldId="2147483654"/>
          </pc:sldLayoutMkLst>
        </pc:sldLayoutChg>
        <pc:sldLayoutChg chg="modTransition">
          <pc:chgData name="Harri Jalovaara" userId="9937bcd1-9272-48b6-b130-c8f6e16a935e" providerId="ADAL" clId="{48AF510E-C568-40C6-810C-E06CEE05B6B9}" dt="2021-12-08T13:06:48.495" v="1284"/>
          <pc:sldLayoutMkLst>
            <pc:docMk/>
            <pc:sldMasterMk cId="3576371322" sldId="2147483648"/>
            <pc:sldLayoutMk cId="3141477912" sldId="2147483655"/>
          </pc:sldLayoutMkLst>
        </pc:sldLayoutChg>
        <pc:sldLayoutChg chg="modTransition">
          <pc:chgData name="Harri Jalovaara" userId="9937bcd1-9272-48b6-b130-c8f6e16a935e" providerId="ADAL" clId="{48AF510E-C568-40C6-810C-E06CEE05B6B9}" dt="2021-12-08T13:06:48.495" v="1284"/>
          <pc:sldLayoutMkLst>
            <pc:docMk/>
            <pc:sldMasterMk cId="3576371322" sldId="2147483648"/>
            <pc:sldLayoutMk cId="3816548286" sldId="2147483656"/>
          </pc:sldLayoutMkLst>
        </pc:sldLayoutChg>
        <pc:sldLayoutChg chg="modTransition">
          <pc:chgData name="Harri Jalovaara" userId="9937bcd1-9272-48b6-b130-c8f6e16a935e" providerId="ADAL" clId="{48AF510E-C568-40C6-810C-E06CEE05B6B9}" dt="2021-12-08T13:06:48.495" v="1284"/>
          <pc:sldLayoutMkLst>
            <pc:docMk/>
            <pc:sldMasterMk cId="3576371322" sldId="2147483648"/>
            <pc:sldLayoutMk cId="2539869516" sldId="2147483657"/>
          </pc:sldLayoutMkLst>
        </pc:sldLayoutChg>
        <pc:sldLayoutChg chg="modTransition">
          <pc:chgData name="Harri Jalovaara" userId="9937bcd1-9272-48b6-b130-c8f6e16a935e" providerId="ADAL" clId="{48AF510E-C568-40C6-810C-E06CEE05B6B9}" dt="2021-12-08T13:06:48.495" v="1284"/>
          <pc:sldLayoutMkLst>
            <pc:docMk/>
            <pc:sldMasterMk cId="3576371322" sldId="2147483648"/>
            <pc:sldLayoutMk cId="2920003137" sldId="2147483658"/>
          </pc:sldLayoutMkLst>
        </pc:sldLayoutChg>
        <pc:sldLayoutChg chg="modTransition">
          <pc:chgData name="Harri Jalovaara" userId="9937bcd1-9272-48b6-b130-c8f6e16a935e" providerId="ADAL" clId="{48AF510E-C568-40C6-810C-E06CEE05B6B9}" dt="2021-12-08T13:06:48.495" v="1284"/>
          <pc:sldLayoutMkLst>
            <pc:docMk/>
            <pc:sldMasterMk cId="3576371322" sldId="2147483648"/>
            <pc:sldLayoutMk cId="2625222094" sldId="2147483659"/>
          </pc:sldLayoutMkLst>
        </pc:sldLayoutChg>
      </pc:sldMasterChg>
    </pc:docChg>
  </pc:docChgLst>
  <pc:docChgLst>
    <pc:chgData name="Harri Jalovaara" userId="9937bcd1-9272-48b6-b130-c8f6e16a935e" providerId="ADAL" clId="{35EDC02E-E86A-493E-A3AA-0F157F1B597E}"/>
    <pc:docChg chg="modSld">
      <pc:chgData name="Harri Jalovaara" userId="9937bcd1-9272-48b6-b130-c8f6e16a935e" providerId="ADAL" clId="{35EDC02E-E86A-493E-A3AA-0F157F1B597E}" dt="2022-05-17T11:46:22.253" v="6" actId="20577"/>
      <pc:docMkLst>
        <pc:docMk/>
      </pc:docMkLst>
      <pc:sldChg chg="addSp modSp">
        <pc:chgData name="Harri Jalovaara" userId="9937bcd1-9272-48b6-b130-c8f6e16a935e" providerId="ADAL" clId="{35EDC02E-E86A-493E-A3AA-0F157F1B597E}" dt="2022-05-17T07:14:24.642" v="0"/>
        <pc:sldMkLst>
          <pc:docMk/>
          <pc:sldMk cId="2282292328" sldId="256"/>
        </pc:sldMkLst>
        <pc:picChg chg="add mod">
          <ac:chgData name="Harri Jalovaara" userId="9937bcd1-9272-48b6-b130-c8f6e16a935e" providerId="ADAL" clId="{35EDC02E-E86A-493E-A3AA-0F157F1B597E}" dt="2022-05-17T07:14:24.642" v="0"/>
          <ac:picMkLst>
            <pc:docMk/>
            <pc:sldMk cId="2282292328" sldId="256"/>
            <ac:picMk id="6" creationId="{59AD729B-5D4E-407C-BC26-FA45E2BAF006}"/>
          </ac:picMkLst>
        </pc:picChg>
      </pc:sldChg>
      <pc:sldChg chg="modSp">
        <pc:chgData name="Harri Jalovaara" userId="9937bcd1-9272-48b6-b130-c8f6e16a935e" providerId="ADAL" clId="{35EDC02E-E86A-493E-A3AA-0F157F1B597E}" dt="2022-05-17T11:36:45.543" v="1" actId="20577"/>
        <pc:sldMkLst>
          <pc:docMk/>
          <pc:sldMk cId="2937591394" sldId="277"/>
        </pc:sldMkLst>
        <pc:spChg chg="mod">
          <ac:chgData name="Harri Jalovaara" userId="9937bcd1-9272-48b6-b130-c8f6e16a935e" providerId="ADAL" clId="{35EDC02E-E86A-493E-A3AA-0F157F1B597E}" dt="2022-05-17T11:36:45.543" v="1" actId="20577"/>
          <ac:spMkLst>
            <pc:docMk/>
            <pc:sldMk cId="2937591394" sldId="277"/>
            <ac:spMk id="3" creationId="{A171FA01-7B51-4D06-8576-B1212AB08E2A}"/>
          </ac:spMkLst>
        </pc:spChg>
      </pc:sldChg>
      <pc:sldChg chg="modSp mod">
        <pc:chgData name="Harri Jalovaara" userId="9937bcd1-9272-48b6-b130-c8f6e16a935e" providerId="ADAL" clId="{35EDC02E-E86A-493E-A3AA-0F157F1B597E}" dt="2022-05-17T11:39:22.164" v="4" actId="20577"/>
        <pc:sldMkLst>
          <pc:docMk/>
          <pc:sldMk cId="3076755103" sldId="288"/>
        </pc:sldMkLst>
        <pc:spChg chg="mod">
          <ac:chgData name="Harri Jalovaara" userId="9937bcd1-9272-48b6-b130-c8f6e16a935e" providerId="ADAL" clId="{35EDC02E-E86A-493E-A3AA-0F157F1B597E}" dt="2022-05-17T11:39:22.164" v="4" actId="20577"/>
          <ac:spMkLst>
            <pc:docMk/>
            <pc:sldMk cId="3076755103" sldId="288"/>
            <ac:spMk id="2" creationId="{62910AE3-0A2E-42F7-BBE8-6AC698706171}"/>
          </ac:spMkLst>
        </pc:spChg>
      </pc:sldChg>
      <pc:sldChg chg="modSp">
        <pc:chgData name="Harri Jalovaara" userId="9937bcd1-9272-48b6-b130-c8f6e16a935e" providerId="ADAL" clId="{35EDC02E-E86A-493E-A3AA-0F157F1B597E}" dt="2022-05-17T11:44:53.352" v="5" actId="20577"/>
        <pc:sldMkLst>
          <pc:docMk/>
          <pc:sldMk cId="3740504867" sldId="292"/>
        </pc:sldMkLst>
        <pc:spChg chg="mod">
          <ac:chgData name="Harri Jalovaara" userId="9937bcd1-9272-48b6-b130-c8f6e16a935e" providerId="ADAL" clId="{35EDC02E-E86A-493E-A3AA-0F157F1B597E}" dt="2022-05-17T11:44:53.352" v="5" actId="20577"/>
          <ac:spMkLst>
            <pc:docMk/>
            <pc:sldMk cId="3740504867" sldId="292"/>
            <ac:spMk id="3" creationId="{5A2F2014-25B7-4886-9F67-2630DFA738CF}"/>
          </ac:spMkLst>
        </pc:spChg>
      </pc:sldChg>
      <pc:sldChg chg="modSp mod">
        <pc:chgData name="Harri Jalovaara" userId="9937bcd1-9272-48b6-b130-c8f6e16a935e" providerId="ADAL" clId="{35EDC02E-E86A-493E-A3AA-0F157F1B597E}" dt="2022-05-17T11:46:22.253" v="6" actId="20577"/>
        <pc:sldMkLst>
          <pc:docMk/>
          <pc:sldMk cId="2639152834" sldId="297"/>
        </pc:sldMkLst>
        <pc:spChg chg="mod">
          <ac:chgData name="Harri Jalovaara" userId="9937bcd1-9272-48b6-b130-c8f6e16a935e" providerId="ADAL" clId="{35EDC02E-E86A-493E-A3AA-0F157F1B597E}" dt="2022-05-17T11:46:22.253" v="6" actId="20577"/>
          <ac:spMkLst>
            <pc:docMk/>
            <pc:sldMk cId="2639152834" sldId="297"/>
            <ac:spMk id="3" creationId="{AB7229C0-FBE0-4553-80D9-5C2E3BA1B228}"/>
          </ac:spMkLst>
        </pc:spChg>
      </pc:sldChg>
    </pc:docChg>
  </pc:docChgLst>
  <pc:docChgLst>
    <pc:chgData name="Harri Jalovaara" userId="9937bcd1-9272-48b6-b130-c8f6e16a935e" providerId="ADAL" clId="{403171A6-4FC8-4A1B-B3D4-69CEBDAA7039}"/>
    <pc:docChg chg="modSld">
      <pc:chgData name="Harri Jalovaara" userId="9937bcd1-9272-48b6-b130-c8f6e16a935e" providerId="ADAL" clId="{403171A6-4FC8-4A1B-B3D4-69CEBDAA7039}" dt="2022-05-11T09:56:59.919" v="3" actId="1076"/>
      <pc:docMkLst>
        <pc:docMk/>
      </pc:docMkLst>
      <pc:sldChg chg="addSp modSp">
        <pc:chgData name="Harri Jalovaara" userId="9937bcd1-9272-48b6-b130-c8f6e16a935e" providerId="ADAL" clId="{403171A6-4FC8-4A1B-B3D4-69CEBDAA7039}" dt="2022-05-11T09:56:59.919" v="3" actId="1076"/>
        <pc:sldMkLst>
          <pc:docMk/>
          <pc:sldMk cId="2282292328" sldId="256"/>
        </pc:sldMkLst>
        <pc:spChg chg="add mod">
          <ac:chgData name="Harri Jalovaara" userId="9937bcd1-9272-48b6-b130-c8f6e16a935e" providerId="ADAL" clId="{403171A6-4FC8-4A1B-B3D4-69CEBDAA7039}" dt="2022-05-11T09:56:59.919" v="3" actId="1076"/>
          <ac:spMkLst>
            <pc:docMk/>
            <pc:sldMk cId="2282292328" sldId="256"/>
            <ac:spMk id="4" creationId="{9D928B44-41BE-48F4-A7C8-7118B6084F6E}"/>
          </ac:spMkLst>
        </pc:spChg>
        <pc:picChg chg="add mod">
          <ac:chgData name="Harri Jalovaara" userId="9937bcd1-9272-48b6-b130-c8f6e16a935e" providerId="ADAL" clId="{403171A6-4FC8-4A1B-B3D4-69CEBDAA7039}" dt="2022-05-11T09:56:59.919" v="3" actId="1076"/>
          <ac:picMkLst>
            <pc:docMk/>
            <pc:sldMk cId="2282292328" sldId="256"/>
            <ac:picMk id="1026" creationId="{50428E22-4C48-4DD8-89E1-441C10E2A67A}"/>
          </ac:picMkLst>
        </pc:picChg>
      </pc:sldChg>
    </pc:docChg>
  </pc:docChgLst>
  <pc:docChgLst>
    <pc:chgData name="Harri Jalovaara" userId="9937bcd1-9272-48b6-b130-c8f6e16a935e" providerId="ADAL" clId="{356CBA9D-51AE-4DF8-A0DF-8F730E0A5682}"/>
    <pc:docChg chg="custSel mod addSld delSld modSld">
      <pc:chgData name="Harri Jalovaara" userId="9937bcd1-9272-48b6-b130-c8f6e16a935e" providerId="ADAL" clId="{356CBA9D-51AE-4DF8-A0DF-8F730E0A5682}" dt="2022-02-04T11:52:55.855" v="236" actId="962"/>
      <pc:docMkLst>
        <pc:docMk/>
      </pc:docMkLst>
      <pc:sldChg chg="modSp">
        <pc:chgData name="Harri Jalovaara" userId="9937bcd1-9272-48b6-b130-c8f6e16a935e" providerId="ADAL" clId="{356CBA9D-51AE-4DF8-A0DF-8F730E0A5682}" dt="2022-02-03T07:39:04.378" v="15" actId="20577"/>
        <pc:sldMkLst>
          <pc:docMk/>
          <pc:sldMk cId="2466765093" sldId="257"/>
        </pc:sldMkLst>
        <pc:spChg chg="mod">
          <ac:chgData name="Harri Jalovaara" userId="9937bcd1-9272-48b6-b130-c8f6e16a935e" providerId="ADAL" clId="{356CBA9D-51AE-4DF8-A0DF-8F730E0A5682}" dt="2022-02-03T07:39:04.378" v="15" actId="20577"/>
          <ac:spMkLst>
            <pc:docMk/>
            <pc:sldMk cId="2466765093" sldId="257"/>
            <ac:spMk id="3" creationId="{5FA81D12-5ADC-4D8F-A0C8-2808C8CFEA4A}"/>
          </ac:spMkLst>
        </pc:spChg>
      </pc:sldChg>
      <pc:sldChg chg="modSp">
        <pc:chgData name="Harri Jalovaara" userId="9937bcd1-9272-48b6-b130-c8f6e16a935e" providerId="ADAL" clId="{356CBA9D-51AE-4DF8-A0DF-8F730E0A5682}" dt="2022-02-03T07:38:48.743" v="13" actId="20577"/>
        <pc:sldMkLst>
          <pc:docMk/>
          <pc:sldMk cId="3497151557" sldId="258"/>
        </pc:sldMkLst>
        <pc:spChg chg="mod">
          <ac:chgData name="Harri Jalovaara" userId="9937bcd1-9272-48b6-b130-c8f6e16a935e" providerId="ADAL" clId="{356CBA9D-51AE-4DF8-A0DF-8F730E0A5682}" dt="2022-02-03T07:38:48.743" v="13" actId="20577"/>
          <ac:spMkLst>
            <pc:docMk/>
            <pc:sldMk cId="3497151557" sldId="258"/>
            <ac:spMk id="3" creationId="{65F208D6-F877-46DE-B597-DEAB2F2536F0}"/>
          </ac:spMkLst>
        </pc:spChg>
      </pc:sldChg>
      <pc:sldChg chg="modSp">
        <pc:chgData name="Harri Jalovaara" userId="9937bcd1-9272-48b6-b130-c8f6e16a935e" providerId="ADAL" clId="{356CBA9D-51AE-4DF8-A0DF-8F730E0A5682}" dt="2022-02-03T07:38:33.129" v="11" actId="20577"/>
        <pc:sldMkLst>
          <pc:docMk/>
          <pc:sldMk cId="775378556" sldId="259"/>
        </pc:sldMkLst>
        <pc:spChg chg="mod">
          <ac:chgData name="Harri Jalovaara" userId="9937bcd1-9272-48b6-b130-c8f6e16a935e" providerId="ADAL" clId="{356CBA9D-51AE-4DF8-A0DF-8F730E0A5682}" dt="2022-02-03T07:38:33.129" v="11" actId="20577"/>
          <ac:spMkLst>
            <pc:docMk/>
            <pc:sldMk cId="775378556" sldId="259"/>
            <ac:spMk id="3" creationId="{014F0F0C-E87A-4BD5-8D69-62110089D33C}"/>
          </ac:spMkLst>
        </pc:spChg>
      </pc:sldChg>
      <pc:sldChg chg="modSp">
        <pc:chgData name="Harri Jalovaara" userId="9937bcd1-9272-48b6-b130-c8f6e16a935e" providerId="ADAL" clId="{356CBA9D-51AE-4DF8-A0DF-8F730E0A5682}" dt="2022-02-03T07:38:09.326" v="8" actId="20577"/>
        <pc:sldMkLst>
          <pc:docMk/>
          <pc:sldMk cId="3684809303" sldId="260"/>
        </pc:sldMkLst>
        <pc:spChg chg="mod">
          <ac:chgData name="Harri Jalovaara" userId="9937bcd1-9272-48b6-b130-c8f6e16a935e" providerId="ADAL" clId="{356CBA9D-51AE-4DF8-A0DF-8F730E0A5682}" dt="2022-02-03T07:38:09.326" v="8" actId="20577"/>
          <ac:spMkLst>
            <pc:docMk/>
            <pc:sldMk cId="3684809303" sldId="260"/>
            <ac:spMk id="3" creationId="{0B3D68FE-A75F-4EAE-86D5-21CA97B2D03A}"/>
          </ac:spMkLst>
        </pc:spChg>
      </pc:sldChg>
      <pc:sldChg chg="modSp">
        <pc:chgData name="Harri Jalovaara" userId="9937bcd1-9272-48b6-b130-c8f6e16a935e" providerId="ADAL" clId="{356CBA9D-51AE-4DF8-A0DF-8F730E0A5682}" dt="2022-02-03T07:37:11.306" v="5" actId="20577"/>
        <pc:sldMkLst>
          <pc:docMk/>
          <pc:sldMk cId="2407926675" sldId="266"/>
        </pc:sldMkLst>
        <pc:spChg chg="mod">
          <ac:chgData name="Harri Jalovaara" userId="9937bcd1-9272-48b6-b130-c8f6e16a935e" providerId="ADAL" clId="{356CBA9D-51AE-4DF8-A0DF-8F730E0A5682}" dt="2022-02-03T07:37:11.306" v="5" actId="20577"/>
          <ac:spMkLst>
            <pc:docMk/>
            <pc:sldMk cId="2407926675" sldId="266"/>
            <ac:spMk id="3" creationId="{E14945A2-01D4-4AB7-820D-1CEE069319E7}"/>
          </ac:spMkLst>
        </pc:spChg>
      </pc:sldChg>
      <pc:sldChg chg="modSp mod">
        <pc:chgData name="Harri Jalovaara" userId="9937bcd1-9272-48b6-b130-c8f6e16a935e" providerId="ADAL" clId="{356CBA9D-51AE-4DF8-A0DF-8F730E0A5682}" dt="2022-02-03T07:37:06.706" v="1" actId="27636"/>
        <pc:sldMkLst>
          <pc:docMk/>
          <pc:sldMk cId="1263481928" sldId="278"/>
        </pc:sldMkLst>
        <pc:spChg chg="mod">
          <ac:chgData name="Harri Jalovaara" userId="9937bcd1-9272-48b6-b130-c8f6e16a935e" providerId="ADAL" clId="{356CBA9D-51AE-4DF8-A0DF-8F730E0A5682}" dt="2022-02-03T07:37:06.706" v="1" actId="27636"/>
          <ac:spMkLst>
            <pc:docMk/>
            <pc:sldMk cId="1263481928" sldId="278"/>
            <ac:spMk id="3" creationId="{1CE87375-4319-49D3-8A68-BC9F3CE84619}"/>
          </ac:spMkLst>
        </pc:spChg>
      </pc:sldChg>
      <pc:sldChg chg="modSp mod">
        <pc:chgData name="Harri Jalovaara" userId="9937bcd1-9272-48b6-b130-c8f6e16a935e" providerId="ADAL" clId="{356CBA9D-51AE-4DF8-A0DF-8F730E0A5682}" dt="2022-02-04T11:52:20.936" v="230" actId="962"/>
        <pc:sldMkLst>
          <pc:docMk/>
          <pc:sldMk cId="3449594244" sldId="281"/>
        </pc:sldMkLst>
        <pc:picChg chg="mod">
          <ac:chgData name="Harri Jalovaara" userId="9937bcd1-9272-48b6-b130-c8f6e16a935e" providerId="ADAL" clId="{356CBA9D-51AE-4DF8-A0DF-8F730E0A5682}" dt="2022-02-04T11:52:20.936" v="230" actId="962"/>
          <ac:picMkLst>
            <pc:docMk/>
            <pc:sldMk cId="3449594244" sldId="281"/>
            <ac:picMk id="4" creationId="{C6205747-38AB-4CC2-9D4D-9AAEC563B2F2}"/>
          </ac:picMkLst>
        </pc:picChg>
      </pc:sldChg>
      <pc:sldChg chg="modSp mod">
        <pc:chgData name="Harri Jalovaara" userId="9937bcd1-9272-48b6-b130-c8f6e16a935e" providerId="ADAL" clId="{356CBA9D-51AE-4DF8-A0DF-8F730E0A5682}" dt="2022-02-04T11:52:31.927" v="231" actId="962"/>
        <pc:sldMkLst>
          <pc:docMk/>
          <pc:sldMk cId="3082970471" sldId="282"/>
        </pc:sldMkLst>
        <pc:picChg chg="mod">
          <ac:chgData name="Harri Jalovaara" userId="9937bcd1-9272-48b6-b130-c8f6e16a935e" providerId="ADAL" clId="{356CBA9D-51AE-4DF8-A0DF-8F730E0A5682}" dt="2022-02-04T11:52:31.927" v="231" actId="962"/>
          <ac:picMkLst>
            <pc:docMk/>
            <pc:sldMk cId="3082970471" sldId="282"/>
            <ac:picMk id="4" creationId="{6881F058-C4AC-4C88-A641-201B9BA0BA2D}"/>
          </ac:picMkLst>
        </pc:picChg>
      </pc:sldChg>
      <pc:sldChg chg="modSp mod">
        <pc:chgData name="Harri Jalovaara" userId="9937bcd1-9272-48b6-b130-c8f6e16a935e" providerId="ADAL" clId="{356CBA9D-51AE-4DF8-A0DF-8F730E0A5682}" dt="2022-02-04T11:52:38.424" v="232" actId="962"/>
        <pc:sldMkLst>
          <pc:docMk/>
          <pc:sldMk cId="2730824075" sldId="283"/>
        </pc:sldMkLst>
        <pc:picChg chg="mod">
          <ac:chgData name="Harri Jalovaara" userId="9937bcd1-9272-48b6-b130-c8f6e16a935e" providerId="ADAL" clId="{356CBA9D-51AE-4DF8-A0DF-8F730E0A5682}" dt="2022-02-04T11:52:38.424" v="232" actId="962"/>
          <ac:picMkLst>
            <pc:docMk/>
            <pc:sldMk cId="2730824075" sldId="283"/>
            <ac:picMk id="4" creationId="{50A6B9AA-DBC5-4C61-BD15-5BC9665F7CE3}"/>
          </ac:picMkLst>
        </pc:picChg>
      </pc:sldChg>
      <pc:sldChg chg="modSp mod">
        <pc:chgData name="Harri Jalovaara" userId="9937bcd1-9272-48b6-b130-c8f6e16a935e" providerId="ADAL" clId="{356CBA9D-51AE-4DF8-A0DF-8F730E0A5682}" dt="2022-02-04T11:52:42.384" v="233" actId="962"/>
        <pc:sldMkLst>
          <pc:docMk/>
          <pc:sldMk cId="3816912892" sldId="285"/>
        </pc:sldMkLst>
        <pc:picChg chg="mod">
          <ac:chgData name="Harri Jalovaara" userId="9937bcd1-9272-48b6-b130-c8f6e16a935e" providerId="ADAL" clId="{356CBA9D-51AE-4DF8-A0DF-8F730E0A5682}" dt="2022-02-04T11:52:42.384" v="233" actId="962"/>
          <ac:picMkLst>
            <pc:docMk/>
            <pc:sldMk cId="3816912892" sldId="285"/>
            <ac:picMk id="4" creationId="{66CF6626-444C-4FEE-A370-83CA37203085}"/>
          </ac:picMkLst>
        </pc:picChg>
      </pc:sldChg>
      <pc:sldChg chg="modSp mod">
        <pc:chgData name="Harri Jalovaara" userId="9937bcd1-9272-48b6-b130-c8f6e16a935e" providerId="ADAL" clId="{356CBA9D-51AE-4DF8-A0DF-8F730E0A5682}" dt="2022-02-03T07:37:06.779" v="2" actId="27636"/>
        <pc:sldMkLst>
          <pc:docMk/>
          <pc:sldMk cId="3701680199" sldId="287"/>
        </pc:sldMkLst>
        <pc:spChg chg="mod">
          <ac:chgData name="Harri Jalovaara" userId="9937bcd1-9272-48b6-b130-c8f6e16a935e" providerId="ADAL" clId="{356CBA9D-51AE-4DF8-A0DF-8F730E0A5682}" dt="2022-02-03T07:37:06.779" v="2" actId="27636"/>
          <ac:spMkLst>
            <pc:docMk/>
            <pc:sldMk cId="3701680199" sldId="287"/>
            <ac:spMk id="3" creationId="{AFACD143-9403-4C8F-BFC5-3A4EA8E573F1}"/>
          </ac:spMkLst>
        </pc:spChg>
      </pc:sldChg>
      <pc:sldChg chg="modSp mod">
        <pc:chgData name="Harri Jalovaara" userId="9937bcd1-9272-48b6-b130-c8f6e16a935e" providerId="ADAL" clId="{356CBA9D-51AE-4DF8-A0DF-8F730E0A5682}" dt="2022-02-04T11:50:26.360" v="145" actId="962"/>
        <pc:sldMkLst>
          <pc:docMk/>
          <pc:sldMk cId="649437975" sldId="291"/>
        </pc:sldMkLst>
        <pc:picChg chg="mod">
          <ac:chgData name="Harri Jalovaara" userId="9937bcd1-9272-48b6-b130-c8f6e16a935e" providerId="ADAL" clId="{356CBA9D-51AE-4DF8-A0DF-8F730E0A5682}" dt="2022-02-04T11:50:26.360" v="145" actId="962"/>
          <ac:picMkLst>
            <pc:docMk/>
            <pc:sldMk cId="649437975" sldId="291"/>
            <ac:picMk id="4" creationId="{78C7F863-82BF-465A-A0B9-3A492ADE1A6F}"/>
          </ac:picMkLst>
        </pc:picChg>
      </pc:sldChg>
      <pc:sldChg chg="modSp mod">
        <pc:chgData name="Harri Jalovaara" userId="9937bcd1-9272-48b6-b130-c8f6e16a935e" providerId="ADAL" clId="{356CBA9D-51AE-4DF8-A0DF-8F730E0A5682}" dt="2022-02-04T11:52:45.631" v="234" actId="962"/>
        <pc:sldMkLst>
          <pc:docMk/>
          <pc:sldMk cId="2962908050" sldId="294"/>
        </pc:sldMkLst>
        <pc:picChg chg="mod">
          <ac:chgData name="Harri Jalovaara" userId="9937bcd1-9272-48b6-b130-c8f6e16a935e" providerId="ADAL" clId="{356CBA9D-51AE-4DF8-A0DF-8F730E0A5682}" dt="2022-02-04T11:52:45.631" v="234" actId="962"/>
          <ac:picMkLst>
            <pc:docMk/>
            <pc:sldMk cId="2962908050" sldId="294"/>
            <ac:picMk id="4" creationId="{3A5B3C98-ABFA-4135-83FD-EFEF7A38C9B8}"/>
          </ac:picMkLst>
        </pc:picChg>
      </pc:sldChg>
      <pc:sldChg chg="modSp mod">
        <pc:chgData name="Harri Jalovaara" userId="9937bcd1-9272-48b6-b130-c8f6e16a935e" providerId="ADAL" clId="{356CBA9D-51AE-4DF8-A0DF-8F730E0A5682}" dt="2022-02-04T11:52:53.535" v="235" actId="962"/>
        <pc:sldMkLst>
          <pc:docMk/>
          <pc:sldMk cId="2119901400" sldId="296"/>
        </pc:sldMkLst>
        <pc:picChg chg="mod">
          <ac:chgData name="Harri Jalovaara" userId="9937bcd1-9272-48b6-b130-c8f6e16a935e" providerId="ADAL" clId="{356CBA9D-51AE-4DF8-A0DF-8F730E0A5682}" dt="2022-02-04T11:52:53.535" v="235" actId="962"/>
          <ac:picMkLst>
            <pc:docMk/>
            <pc:sldMk cId="2119901400" sldId="296"/>
            <ac:picMk id="4" creationId="{5A7E4A77-CFE2-4BFC-B693-37B980B2946B}"/>
          </ac:picMkLst>
        </pc:picChg>
      </pc:sldChg>
      <pc:sldChg chg="addSp modSp new mod setBg">
        <pc:chgData name="Harri Jalovaara" userId="9937bcd1-9272-48b6-b130-c8f6e16a935e" providerId="ADAL" clId="{356CBA9D-51AE-4DF8-A0DF-8F730E0A5682}" dt="2022-02-04T11:52:55.855" v="236" actId="962"/>
        <pc:sldMkLst>
          <pc:docMk/>
          <pc:sldMk cId="1068797749" sldId="298"/>
        </pc:sldMkLst>
        <pc:spChg chg="mod ord">
          <ac:chgData name="Harri Jalovaara" userId="9937bcd1-9272-48b6-b130-c8f6e16a935e" providerId="ADAL" clId="{356CBA9D-51AE-4DF8-A0DF-8F730E0A5682}" dt="2022-02-04T11:49:13.133" v="144" actId="26606"/>
          <ac:spMkLst>
            <pc:docMk/>
            <pc:sldMk cId="1068797749" sldId="298"/>
            <ac:spMk id="2" creationId="{0689346E-D6B5-4CF4-9DD6-3081BD890B2B}"/>
          </ac:spMkLst>
        </pc:spChg>
        <pc:spChg chg="add">
          <ac:chgData name="Harri Jalovaara" userId="9937bcd1-9272-48b6-b130-c8f6e16a935e" providerId="ADAL" clId="{356CBA9D-51AE-4DF8-A0DF-8F730E0A5682}" dt="2022-02-04T11:49:13.133" v="144" actId="26606"/>
          <ac:spMkLst>
            <pc:docMk/>
            <pc:sldMk cId="1068797749" sldId="298"/>
            <ac:spMk id="9" creationId="{E91DC736-0EF8-4F87-9146-EBF1D2EE4D3D}"/>
          </ac:spMkLst>
        </pc:spChg>
        <pc:spChg chg="add">
          <ac:chgData name="Harri Jalovaara" userId="9937bcd1-9272-48b6-b130-c8f6e16a935e" providerId="ADAL" clId="{356CBA9D-51AE-4DF8-A0DF-8F730E0A5682}" dt="2022-02-04T11:49:13.133" v="144" actId="26606"/>
          <ac:spMkLst>
            <pc:docMk/>
            <pc:sldMk cId="1068797749" sldId="298"/>
            <ac:spMk id="11" creationId="{097CD68E-23E3-4007-8847-CD0944C4F7BE}"/>
          </ac:spMkLst>
        </pc:spChg>
        <pc:spChg chg="add">
          <ac:chgData name="Harri Jalovaara" userId="9937bcd1-9272-48b6-b130-c8f6e16a935e" providerId="ADAL" clId="{356CBA9D-51AE-4DF8-A0DF-8F730E0A5682}" dt="2022-02-04T11:49:13.133" v="144" actId="26606"/>
          <ac:spMkLst>
            <pc:docMk/>
            <pc:sldMk cId="1068797749" sldId="298"/>
            <ac:spMk id="13" creationId="{AF2F604E-43BE-4DC3-B983-E071523364F8}"/>
          </ac:spMkLst>
        </pc:spChg>
        <pc:spChg chg="add">
          <ac:chgData name="Harri Jalovaara" userId="9937bcd1-9272-48b6-b130-c8f6e16a935e" providerId="ADAL" clId="{356CBA9D-51AE-4DF8-A0DF-8F730E0A5682}" dt="2022-02-04T11:49:13.133" v="144" actId="26606"/>
          <ac:spMkLst>
            <pc:docMk/>
            <pc:sldMk cId="1068797749" sldId="298"/>
            <ac:spMk id="15" creationId="{08C9B587-E65E-4B52-B37C-ABEBB6E87928}"/>
          </ac:spMkLst>
        </pc:spChg>
        <pc:picChg chg="add mod">
          <ac:chgData name="Harri Jalovaara" userId="9937bcd1-9272-48b6-b130-c8f6e16a935e" providerId="ADAL" clId="{356CBA9D-51AE-4DF8-A0DF-8F730E0A5682}" dt="2022-02-04T11:52:55.855" v="236" actId="962"/>
          <ac:picMkLst>
            <pc:docMk/>
            <pc:sldMk cId="1068797749" sldId="298"/>
            <ac:picMk id="4" creationId="{CCED498C-61C6-4F01-A748-49A28C7A9A4D}"/>
          </ac:picMkLst>
        </pc:picChg>
      </pc:sldChg>
      <pc:sldChg chg="addSp modSp del mod">
        <pc:chgData name="Harri Jalovaara" userId="9937bcd1-9272-48b6-b130-c8f6e16a935e" providerId="ADAL" clId="{356CBA9D-51AE-4DF8-A0DF-8F730E0A5682}" dt="2022-02-04T11:48:10.536" v="138" actId="2696"/>
        <pc:sldMkLst>
          <pc:docMk/>
          <pc:sldMk cId="3875537248" sldId="298"/>
        </pc:sldMkLst>
        <pc:spChg chg="add mod">
          <ac:chgData name="Harri Jalovaara" userId="9937bcd1-9272-48b6-b130-c8f6e16a935e" providerId="ADAL" clId="{356CBA9D-51AE-4DF8-A0DF-8F730E0A5682}" dt="2022-02-04T11:45:46.738" v="137" actId="255"/>
          <ac:spMkLst>
            <pc:docMk/>
            <pc:sldMk cId="3875537248" sldId="298"/>
            <ac:spMk id="2" creationId="{2F73D492-232A-4BA6-8771-A0C4BD11657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D1B18C-D774-4B91-9EFC-1135323A05EA}"/>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BB44B0C7-175C-4D09-B2B7-3CB56E139D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011528B1-0283-4BCC-AF88-4ECA4E664746}"/>
              </a:ext>
            </a:extLst>
          </p:cNvPr>
          <p:cNvSpPr>
            <a:spLocks noGrp="1"/>
          </p:cNvSpPr>
          <p:nvPr>
            <p:ph type="dt" sz="half" idx="10"/>
          </p:nvPr>
        </p:nvSpPr>
        <p:spPr/>
        <p:txBody>
          <a:bodyPr/>
          <a:lstStyle/>
          <a:p>
            <a:fld id="{1075460F-A876-4DDA-BCE2-6BD3F23812B5}" type="datetimeFigureOut">
              <a:rPr lang="fi-FI" smtClean="0"/>
              <a:t>17.5.2022</a:t>
            </a:fld>
            <a:endParaRPr lang="fi-FI"/>
          </a:p>
        </p:txBody>
      </p:sp>
      <p:sp>
        <p:nvSpPr>
          <p:cNvPr id="5" name="Alatunnisteen paikkamerkki 4">
            <a:extLst>
              <a:ext uri="{FF2B5EF4-FFF2-40B4-BE49-F238E27FC236}">
                <a16:creationId xmlns:a16="http://schemas.microsoft.com/office/drawing/2014/main" id="{DA60FD11-E5A1-4E51-98CF-355F3FDC1CA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61CFA42-2F6E-4F0B-B091-838E4FA4F084}"/>
              </a:ext>
            </a:extLst>
          </p:cNvPr>
          <p:cNvSpPr>
            <a:spLocks noGrp="1"/>
          </p:cNvSpPr>
          <p:nvPr>
            <p:ph type="sldNum" sz="quarter" idx="12"/>
          </p:nvPr>
        </p:nvSpPr>
        <p:spPr/>
        <p:txBody>
          <a:bodyPr/>
          <a:lstStyle/>
          <a:p>
            <a:fld id="{4F3FE18E-6D00-4009-8383-1DB39F3E82EC}" type="slidenum">
              <a:rPr lang="fi-FI" smtClean="0"/>
              <a:t>‹#›</a:t>
            </a:fld>
            <a:endParaRPr lang="fi-FI"/>
          </a:p>
        </p:txBody>
      </p:sp>
    </p:spTree>
    <p:extLst>
      <p:ext uri="{BB962C8B-B14F-4D97-AF65-F5344CB8AC3E}">
        <p14:creationId xmlns:p14="http://schemas.microsoft.com/office/powerpoint/2010/main" val="37378658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A3AE569-1134-4C5D-ADE6-A9436662A118}"/>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D6C47A3F-89B9-4012-8C6F-9F0DEFE959E6}"/>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7C2370D-6D67-4CDA-91E4-FB158DD7356F}"/>
              </a:ext>
            </a:extLst>
          </p:cNvPr>
          <p:cNvSpPr>
            <a:spLocks noGrp="1"/>
          </p:cNvSpPr>
          <p:nvPr>
            <p:ph type="dt" sz="half" idx="10"/>
          </p:nvPr>
        </p:nvSpPr>
        <p:spPr/>
        <p:txBody>
          <a:bodyPr/>
          <a:lstStyle/>
          <a:p>
            <a:fld id="{1075460F-A876-4DDA-BCE2-6BD3F23812B5}" type="datetimeFigureOut">
              <a:rPr lang="fi-FI" smtClean="0"/>
              <a:t>17.5.2022</a:t>
            </a:fld>
            <a:endParaRPr lang="fi-FI"/>
          </a:p>
        </p:txBody>
      </p:sp>
      <p:sp>
        <p:nvSpPr>
          <p:cNvPr id="5" name="Alatunnisteen paikkamerkki 4">
            <a:extLst>
              <a:ext uri="{FF2B5EF4-FFF2-40B4-BE49-F238E27FC236}">
                <a16:creationId xmlns:a16="http://schemas.microsoft.com/office/drawing/2014/main" id="{C0984E07-4ED3-4055-B34B-FBF63DF5DE8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9B922B9-05AC-4632-B9CE-061342A8C838}"/>
              </a:ext>
            </a:extLst>
          </p:cNvPr>
          <p:cNvSpPr>
            <a:spLocks noGrp="1"/>
          </p:cNvSpPr>
          <p:nvPr>
            <p:ph type="sldNum" sz="quarter" idx="12"/>
          </p:nvPr>
        </p:nvSpPr>
        <p:spPr/>
        <p:txBody>
          <a:bodyPr/>
          <a:lstStyle/>
          <a:p>
            <a:fld id="{4F3FE18E-6D00-4009-8383-1DB39F3E82EC}" type="slidenum">
              <a:rPr lang="fi-FI" smtClean="0"/>
              <a:t>‹#›</a:t>
            </a:fld>
            <a:endParaRPr lang="fi-FI"/>
          </a:p>
        </p:txBody>
      </p:sp>
    </p:spTree>
    <p:extLst>
      <p:ext uri="{BB962C8B-B14F-4D97-AF65-F5344CB8AC3E}">
        <p14:creationId xmlns:p14="http://schemas.microsoft.com/office/powerpoint/2010/main" val="29200031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7435B590-4209-42FD-9D40-5025F4A7DA25}"/>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8EEA1C7E-4D51-4FA7-B454-7E7F78C53C78}"/>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4CA9F80-1232-43F3-8291-863407C57F25}"/>
              </a:ext>
            </a:extLst>
          </p:cNvPr>
          <p:cNvSpPr>
            <a:spLocks noGrp="1"/>
          </p:cNvSpPr>
          <p:nvPr>
            <p:ph type="dt" sz="half" idx="10"/>
          </p:nvPr>
        </p:nvSpPr>
        <p:spPr/>
        <p:txBody>
          <a:bodyPr/>
          <a:lstStyle/>
          <a:p>
            <a:fld id="{1075460F-A876-4DDA-BCE2-6BD3F23812B5}" type="datetimeFigureOut">
              <a:rPr lang="fi-FI" smtClean="0"/>
              <a:t>17.5.2022</a:t>
            </a:fld>
            <a:endParaRPr lang="fi-FI"/>
          </a:p>
        </p:txBody>
      </p:sp>
      <p:sp>
        <p:nvSpPr>
          <p:cNvPr id="5" name="Alatunnisteen paikkamerkki 4">
            <a:extLst>
              <a:ext uri="{FF2B5EF4-FFF2-40B4-BE49-F238E27FC236}">
                <a16:creationId xmlns:a16="http://schemas.microsoft.com/office/drawing/2014/main" id="{5670E77C-CF49-414A-BDD8-0F80EBCC82B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F734478-B9A1-4FC3-841B-0196993B30FF}"/>
              </a:ext>
            </a:extLst>
          </p:cNvPr>
          <p:cNvSpPr>
            <a:spLocks noGrp="1"/>
          </p:cNvSpPr>
          <p:nvPr>
            <p:ph type="sldNum" sz="quarter" idx="12"/>
          </p:nvPr>
        </p:nvSpPr>
        <p:spPr/>
        <p:txBody>
          <a:bodyPr/>
          <a:lstStyle/>
          <a:p>
            <a:fld id="{4F3FE18E-6D00-4009-8383-1DB39F3E82EC}" type="slidenum">
              <a:rPr lang="fi-FI" smtClean="0"/>
              <a:t>‹#›</a:t>
            </a:fld>
            <a:endParaRPr lang="fi-FI"/>
          </a:p>
        </p:txBody>
      </p:sp>
    </p:spTree>
    <p:extLst>
      <p:ext uri="{BB962C8B-B14F-4D97-AF65-F5344CB8AC3E}">
        <p14:creationId xmlns:p14="http://schemas.microsoft.com/office/powerpoint/2010/main" val="26252220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DD4F06-4210-46B8-B048-C4FA8707A3C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44D5FD1-F31E-49B3-9633-ADA75F92B558}"/>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89FE084-8307-49FD-938F-E9DEEC2121D7}"/>
              </a:ext>
            </a:extLst>
          </p:cNvPr>
          <p:cNvSpPr>
            <a:spLocks noGrp="1"/>
          </p:cNvSpPr>
          <p:nvPr>
            <p:ph type="dt" sz="half" idx="10"/>
          </p:nvPr>
        </p:nvSpPr>
        <p:spPr/>
        <p:txBody>
          <a:bodyPr/>
          <a:lstStyle/>
          <a:p>
            <a:fld id="{1075460F-A876-4DDA-BCE2-6BD3F23812B5}" type="datetimeFigureOut">
              <a:rPr lang="fi-FI" smtClean="0"/>
              <a:t>17.5.2022</a:t>
            </a:fld>
            <a:endParaRPr lang="fi-FI"/>
          </a:p>
        </p:txBody>
      </p:sp>
      <p:sp>
        <p:nvSpPr>
          <p:cNvPr id="5" name="Alatunnisteen paikkamerkki 4">
            <a:extLst>
              <a:ext uri="{FF2B5EF4-FFF2-40B4-BE49-F238E27FC236}">
                <a16:creationId xmlns:a16="http://schemas.microsoft.com/office/drawing/2014/main" id="{B130B5B6-52E2-4939-8D24-CD454E812BB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85B5B34-FAD1-4E46-8413-3D736C8BF5FB}"/>
              </a:ext>
            </a:extLst>
          </p:cNvPr>
          <p:cNvSpPr>
            <a:spLocks noGrp="1"/>
          </p:cNvSpPr>
          <p:nvPr>
            <p:ph type="sldNum" sz="quarter" idx="12"/>
          </p:nvPr>
        </p:nvSpPr>
        <p:spPr/>
        <p:txBody>
          <a:bodyPr/>
          <a:lstStyle/>
          <a:p>
            <a:fld id="{4F3FE18E-6D00-4009-8383-1DB39F3E82EC}" type="slidenum">
              <a:rPr lang="fi-FI" smtClean="0"/>
              <a:t>‹#›</a:t>
            </a:fld>
            <a:endParaRPr lang="fi-FI"/>
          </a:p>
        </p:txBody>
      </p:sp>
    </p:spTree>
    <p:extLst>
      <p:ext uri="{BB962C8B-B14F-4D97-AF65-F5344CB8AC3E}">
        <p14:creationId xmlns:p14="http://schemas.microsoft.com/office/powerpoint/2010/main" val="8407124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08FE01-5E9D-471E-91DB-3AF845E44519}"/>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C20836E0-0B40-4FEF-95BB-056275A7B5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6A478093-9273-44FC-A4C7-5681BD8CE3A6}"/>
              </a:ext>
            </a:extLst>
          </p:cNvPr>
          <p:cNvSpPr>
            <a:spLocks noGrp="1"/>
          </p:cNvSpPr>
          <p:nvPr>
            <p:ph type="dt" sz="half" idx="10"/>
          </p:nvPr>
        </p:nvSpPr>
        <p:spPr/>
        <p:txBody>
          <a:bodyPr/>
          <a:lstStyle/>
          <a:p>
            <a:fld id="{1075460F-A876-4DDA-BCE2-6BD3F23812B5}" type="datetimeFigureOut">
              <a:rPr lang="fi-FI" smtClean="0"/>
              <a:t>17.5.2022</a:t>
            </a:fld>
            <a:endParaRPr lang="fi-FI"/>
          </a:p>
        </p:txBody>
      </p:sp>
      <p:sp>
        <p:nvSpPr>
          <p:cNvPr id="5" name="Alatunnisteen paikkamerkki 4">
            <a:extLst>
              <a:ext uri="{FF2B5EF4-FFF2-40B4-BE49-F238E27FC236}">
                <a16:creationId xmlns:a16="http://schemas.microsoft.com/office/drawing/2014/main" id="{AB888BEE-B64C-47C0-BEF2-D0DE7F38D18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685313F-83EF-4556-957C-0CA9F86CE40B}"/>
              </a:ext>
            </a:extLst>
          </p:cNvPr>
          <p:cNvSpPr>
            <a:spLocks noGrp="1"/>
          </p:cNvSpPr>
          <p:nvPr>
            <p:ph type="sldNum" sz="quarter" idx="12"/>
          </p:nvPr>
        </p:nvSpPr>
        <p:spPr/>
        <p:txBody>
          <a:bodyPr/>
          <a:lstStyle/>
          <a:p>
            <a:fld id="{4F3FE18E-6D00-4009-8383-1DB39F3E82EC}" type="slidenum">
              <a:rPr lang="fi-FI" smtClean="0"/>
              <a:t>‹#›</a:t>
            </a:fld>
            <a:endParaRPr lang="fi-FI"/>
          </a:p>
        </p:txBody>
      </p:sp>
    </p:spTree>
    <p:extLst>
      <p:ext uri="{BB962C8B-B14F-4D97-AF65-F5344CB8AC3E}">
        <p14:creationId xmlns:p14="http://schemas.microsoft.com/office/powerpoint/2010/main" val="26796406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104AA1-9A4A-407A-8D5E-DD52B5FFC9BB}"/>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2737DD89-DFE2-4C62-8489-0AFF7963ACC1}"/>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8292068A-C4E6-406E-9AD1-2CF85F851798}"/>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0277BFD8-02EC-4979-8F30-F521F19A936B}"/>
              </a:ext>
            </a:extLst>
          </p:cNvPr>
          <p:cNvSpPr>
            <a:spLocks noGrp="1"/>
          </p:cNvSpPr>
          <p:nvPr>
            <p:ph type="dt" sz="half" idx="10"/>
          </p:nvPr>
        </p:nvSpPr>
        <p:spPr/>
        <p:txBody>
          <a:bodyPr/>
          <a:lstStyle/>
          <a:p>
            <a:fld id="{1075460F-A876-4DDA-BCE2-6BD3F23812B5}" type="datetimeFigureOut">
              <a:rPr lang="fi-FI" smtClean="0"/>
              <a:t>17.5.2022</a:t>
            </a:fld>
            <a:endParaRPr lang="fi-FI"/>
          </a:p>
        </p:txBody>
      </p:sp>
      <p:sp>
        <p:nvSpPr>
          <p:cNvPr id="6" name="Alatunnisteen paikkamerkki 5">
            <a:extLst>
              <a:ext uri="{FF2B5EF4-FFF2-40B4-BE49-F238E27FC236}">
                <a16:creationId xmlns:a16="http://schemas.microsoft.com/office/drawing/2014/main" id="{36356C30-CDEA-41EE-8A8C-800739A685B9}"/>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DC4F70E6-F94A-489F-9DAF-27040E1FADC5}"/>
              </a:ext>
            </a:extLst>
          </p:cNvPr>
          <p:cNvSpPr>
            <a:spLocks noGrp="1"/>
          </p:cNvSpPr>
          <p:nvPr>
            <p:ph type="sldNum" sz="quarter" idx="12"/>
          </p:nvPr>
        </p:nvSpPr>
        <p:spPr/>
        <p:txBody>
          <a:bodyPr/>
          <a:lstStyle/>
          <a:p>
            <a:fld id="{4F3FE18E-6D00-4009-8383-1DB39F3E82EC}" type="slidenum">
              <a:rPr lang="fi-FI" smtClean="0"/>
              <a:t>‹#›</a:t>
            </a:fld>
            <a:endParaRPr lang="fi-FI"/>
          </a:p>
        </p:txBody>
      </p:sp>
    </p:spTree>
    <p:extLst>
      <p:ext uri="{BB962C8B-B14F-4D97-AF65-F5344CB8AC3E}">
        <p14:creationId xmlns:p14="http://schemas.microsoft.com/office/powerpoint/2010/main" val="15975699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C30EC95-4CC9-4288-BE18-F54EAC00E776}"/>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9711EF79-4F24-4542-8B58-3F9CB60D1A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A2C41AA3-7FA7-46B7-9446-ABE9FB2426D5}"/>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D60C4C79-FDCB-40E9-86BA-7327B0A277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F015FEA0-2FCB-44B1-8AF2-35808E87AE55}"/>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C0511089-F979-4C19-98AD-613AD518D708}"/>
              </a:ext>
            </a:extLst>
          </p:cNvPr>
          <p:cNvSpPr>
            <a:spLocks noGrp="1"/>
          </p:cNvSpPr>
          <p:nvPr>
            <p:ph type="dt" sz="half" idx="10"/>
          </p:nvPr>
        </p:nvSpPr>
        <p:spPr/>
        <p:txBody>
          <a:bodyPr/>
          <a:lstStyle/>
          <a:p>
            <a:fld id="{1075460F-A876-4DDA-BCE2-6BD3F23812B5}" type="datetimeFigureOut">
              <a:rPr lang="fi-FI" smtClean="0"/>
              <a:t>17.5.2022</a:t>
            </a:fld>
            <a:endParaRPr lang="fi-FI"/>
          </a:p>
        </p:txBody>
      </p:sp>
      <p:sp>
        <p:nvSpPr>
          <p:cNvPr id="8" name="Alatunnisteen paikkamerkki 7">
            <a:extLst>
              <a:ext uri="{FF2B5EF4-FFF2-40B4-BE49-F238E27FC236}">
                <a16:creationId xmlns:a16="http://schemas.microsoft.com/office/drawing/2014/main" id="{EC27AF36-0A5C-4700-9BA5-7392D1788526}"/>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F36B78E8-C395-4861-968E-299DC98D3E47}"/>
              </a:ext>
            </a:extLst>
          </p:cNvPr>
          <p:cNvSpPr>
            <a:spLocks noGrp="1"/>
          </p:cNvSpPr>
          <p:nvPr>
            <p:ph type="sldNum" sz="quarter" idx="12"/>
          </p:nvPr>
        </p:nvSpPr>
        <p:spPr/>
        <p:txBody>
          <a:bodyPr/>
          <a:lstStyle/>
          <a:p>
            <a:fld id="{4F3FE18E-6D00-4009-8383-1DB39F3E82EC}" type="slidenum">
              <a:rPr lang="fi-FI" smtClean="0"/>
              <a:t>‹#›</a:t>
            </a:fld>
            <a:endParaRPr lang="fi-FI"/>
          </a:p>
        </p:txBody>
      </p:sp>
    </p:spTree>
    <p:extLst>
      <p:ext uri="{BB962C8B-B14F-4D97-AF65-F5344CB8AC3E}">
        <p14:creationId xmlns:p14="http://schemas.microsoft.com/office/powerpoint/2010/main" val="20559078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CDB00D-26F5-4A0B-9DF8-843FE9F9BFCF}"/>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3BC0EC43-5798-44C0-83EA-56B2D8E75A5C}"/>
              </a:ext>
            </a:extLst>
          </p:cNvPr>
          <p:cNvSpPr>
            <a:spLocks noGrp="1"/>
          </p:cNvSpPr>
          <p:nvPr>
            <p:ph type="dt" sz="half" idx="10"/>
          </p:nvPr>
        </p:nvSpPr>
        <p:spPr/>
        <p:txBody>
          <a:bodyPr/>
          <a:lstStyle/>
          <a:p>
            <a:fld id="{1075460F-A876-4DDA-BCE2-6BD3F23812B5}" type="datetimeFigureOut">
              <a:rPr lang="fi-FI" smtClean="0"/>
              <a:t>17.5.2022</a:t>
            </a:fld>
            <a:endParaRPr lang="fi-FI"/>
          </a:p>
        </p:txBody>
      </p:sp>
      <p:sp>
        <p:nvSpPr>
          <p:cNvPr id="4" name="Alatunnisteen paikkamerkki 3">
            <a:extLst>
              <a:ext uri="{FF2B5EF4-FFF2-40B4-BE49-F238E27FC236}">
                <a16:creationId xmlns:a16="http://schemas.microsoft.com/office/drawing/2014/main" id="{76F9C6C0-163A-46D5-98FB-B0AEFA52760B}"/>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0735C18A-5091-4B70-A5D1-BA5399D587EE}"/>
              </a:ext>
            </a:extLst>
          </p:cNvPr>
          <p:cNvSpPr>
            <a:spLocks noGrp="1"/>
          </p:cNvSpPr>
          <p:nvPr>
            <p:ph type="sldNum" sz="quarter" idx="12"/>
          </p:nvPr>
        </p:nvSpPr>
        <p:spPr/>
        <p:txBody>
          <a:bodyPr/>
          <a:lstStyle/>
          <a:p>
            <a:fld id="{4F3FE18E-6D00-4009-8383-1DB39F3E82EC}" type="slidenum">
              <a:rPr lang="fi-FI" smtClean="0"/>
              <a:t>‹#›</a:t>
            </a:fld>
            <a:endParaRPr lang="fi-FI"/>
          </a:p>
        </p:txBody>
      </p:sp>
    </p:spTree>
    <p:extLst>
      <p:ext uri="{BB962C8B-B14F-4D97-AF65-F5344CB8AC3E}">
        <p14:creationId xmlns:p14="http://schemas.microsoft.com/office/powerpoint/2010/main" val="5520242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D380A10-D654-4246-A5D3-00A21B017FB8}"/>
              </a:ext>
            </a:extLst>
          </p:cNvPr>
          <p:cNvSpPr>
            <a:spLocks noGrp="1"/>
          </p:cNvSpPr>
          <p:nvPr>
            <p:ph type="dt" sz="half" idx="10"/>
          </p:nvPr>
        </p:nvSpPr>
        <p:spPr/>
        <p:txBody>
          <a:bodyPr/>
          <a:lstStyle/>
          <a:p>
            <a:fld id="{1075460F-A876-4DDA-BCE2-6BD3F23812B5}" type="datetimeFigureOut">
              <a:rPr lang="fi-FI" smtClean="0"/>
              <a:t>17.5.2022</a:t>
            </a:fld>
            <a:endParaRPr lang="fi-FI"/>
          </a:p>
        </p:txBody>
      </p:sp>
      <p:sp>
        <p:nvSpPr>
          <p:cNvPr id="3" name="Alatunnisteen paikkamerkki 2">
            <a:extLst>
              <a:ext uri="{FF2B5EF4-FFF2-40B4-BE49-F238E27FC236}">
                <a16:creationId xmlns:a16="http://schemas.microsoft.com/office/drawing/2014/main" id="{3D913E33-11F2-4FB8-B240-1D94EAE48B05}"/>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755B72DE-0A12-4C99-8385-B2972C48047C}"/>
              </a:ext>
            </a:extLst>
          </p:cNvPr>
          <p:cNvSpPr>
            <a:spLocks noGrp="1"/>
          </p:cNvSpPr>
          <p:nvPr>
            <p:ph type="sldNum" sz="quarter" idx="12"/>
          </p:nvPr>
        </p:nvSpPr>
        <p:spPr/>
        <p:txBody>
          <a:bodyPr/>
          <a:lstStyle/>
          <a:p>
            <a:fld id="{4F3FE18E-6D00-4009-8383-1DB39F3E82EC}" type="slidenum">
              <a:rPr lang="fi-FI" smtClean="0"/>
              <a:t>‹#›</a:t>
            </a:fld>
            <a:endParaRPr lang="fi-FI"/>
          </a:p>
        </p:txBody>
      </p:sp>
    </p:spTree>
    <p:extLst>
      <p:ext uri="{BB962C8B-B14F-4D97-AF65-F5344CB8AC3E}">
        <p14:creationId xmlns:p14="http://schemas.microsoft.com/office/powerpoint/2010/main" val="31414779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7A37AD-4EE9-4A11-9747-E14A3B059053}"/>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D7BFB61F-C5A9-4630-9901-41356D7F91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1C24BFA2-1FEB-4D2A-A1B1-35D25CA091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8573C3DA-A4CC-45DA-A331-0C710C2DDDE4}"/>
              </a:ext>
            </a:extLst>
          </p:cNvPr>
          <p:cNvSpPr>
            <a:spLocks noGrp="1"/>
          </p:cNvSpPr>
          <p:nvPr>
            <p:ph type="dt" sz="half" idx="10"/>
          </p:nvPr>
        </p:nvSpPr>
        <p:spPr/>
        <p:txBody>
          <a:bodyPr/>
          <a:lstStyle/>
          <a:p>
            <a:fld id="{1075460F-A876-4DDA-BCE2-6BD3F23812B5}" type="datetimeFigureOut">
              <a:rPr lang="fi-FI" smtClean="0"/>
              <a:t>17.5.2022</a:t>
            </a:fld>
            <a:endParaRPr lang="fi-FI"/>
          </a:p>
        </p:txBody>
      </p:sp>
      <p:sp>
        <p:nvSpPr>
          <p:cNvPr id="6" name="Alatunnisteen paikkamerkki 5">
            <a:extLst>
              <a:ext uri="{FF2B5EF4-FFF2-40B4-BE49-F238E27FC236}">
                <a16:creationId xmlns:a16="http://schemas.microsoft.com/office/drawing/2014/main" id="{0D5C47B8-D997-488A-B7F2-FD523092CF01}"/>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C45DF599-364D-45C3-81A5-F43830136EA9}"/>
              </a:ext>
            </a:extLst>
          </p:cNvPr>
          <p:cNvSpPr>
            <a:spLocks noGrp="1"/>
          </p:cNvSpPr>
          <p:nvPr>
            <p:ph type="sldNum" sz="quarter" idx="12"/>
          </p:nvPr>
        </p:nvSpPr>
        <p:spPr/>
        <p:txBody>
          <a:bodyPr/>
          <a:lstStyle/>
          <a:p>
            <a:fld id="{4F3FE18E-6D00-4009-8383-1DB39F3E82EC}" type="slidenum">
              <a:rPr lang="fi-FI" smtClean="0"/>
              <a:t>‹#›</a:t>
            </a:fld>
            <a:endParaRPr lang="fi-FI"/>
          </a:p>
        </p:txBody>
      </p:sp>
    </p:spTree>
    <p:extLst>
      <p:ext uri="{BB962C8B-B14F-4D97-AF65-F5344CB8AC3E}">
        <p14:creationId xmlns:p14="http://schemas.microsoft.com/office/powerpoint/2010/main" val="38165482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B874B4-A9B9-43A0-9096-0C7A039E94E5}"/>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FCE2AF44-2CB3-40FC-86A2-B02A8ACF99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293B8836-7EF0-43C7-B4FD-1DC060AC4B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36448305-02D4-4C6D-8332-9A746C4E8254}"/>
              </a:ext>
            </a:extLst>
          </p:cNvPr>
          <p:cNvSpPr>
            <a:spLocks noGrp="1"/>
          </p:cNvSpPr>
          <p:nvPr>
            <p:ph type="dt" sz="half" idx="10"/>
          </p:nvPr>
        </p:nvSpPr>
        <p:spPr/>
        <p:txBody>
          <a:bodyPr/>
          <a:lstStyle/>
          <a:p>
            <a:fld id="{1075460F-A876-4DDA-BCE2-6BD3F23812B5}" type="datetimeFigureOut">
              <a:rPr lang="fi-FI" smtClean="0"/>
              <a:t>17.5.2022</a:t>
            </a:fld>
            <a:endParaRPr lang="fi-FI"/>
          </a:p>
        </p:txBody>
      </p:sp>
      <p:sp>
        <p:nvSpPr>
          <p:cNvPr id="6" name="Alatunnisteen paikkamerkki 5">
            <a:extLst>
              <a:ext uri="{FF2B5EF4-FFF2-40B4-BE49-F238E27FC236}">
                <a16:creationId xmlns:a16="http://schemas.microsoft.com/office/drawing/2014/main" id="{110874F7-984D-4F53-A15A-AC97BEA10158}"/>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046FFEB1-26DE-4CBB-8A6F-E9DEBA638E12}"/>
              </a:ext>
            </a:extLst>
          </p:cNvPr>
          <p:cNvSpPr>
            <a:spLocks noGrp="1"/>
          </p:cNvSpPr>
          <p:nvPr>
            <p:ph type="sldNum" sz="quarter" idx="12"/>
          </p:nvPr>
        </p:nvSpPr>
        <p:spPr/>
        <p:txBody>
          <a:bodyPr/>
          <a:lstStyle/>
          <a:p>
            <a:fld id="{4F3FE18E-6D00-4009-8383-1DB39F3E82EC}" type="slidenum">
              <a:rPr lang="fi-FI" smtClean="0"/>
              <a:t>‹#›</a:t>
            </a:fld>
            <a:endParaRPr lang="fi-FI"/>
          </a:p>
        </p:txBody>
      </p:sp>
    </p:spTree>
    <p:extLst>
      <p:ext uri="{BB962C8B-B14F-4D97-AF65-F5344CB8AC3E}">
        <p14:creationId xmlns:p14="http://schemas.microsoft.com/office/powerpoint/2010/main" val="25398695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1A06959-A8FE-4170-85B8-6F420387E5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79CF3BC1-2D9F-43BC-BCF4-1475BD9E8F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4C42B55-F3D0-408D-BAD1-541BAC6E98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75460F-A876-4DDA-BCE2-6BD3F23812B5}" type="datetimeFigureOut">
              <a:rPr lang="fi-FI" smtClean="0"/>
              <a:t>17.5.2022</a:t>
            </a:fld>
            <a:endParaRPr lang="fi-FI"/>
          </a:p>
        </p:txBody>
      </p:sp>
      <p:sp>
        <p:nvSpPr>
          <p:cNvPr id="5" name="Alatunnisteen paikkamerkki 4">
            <a:extLst>
              <a:ext uri="{FF2B5EF4-FFF2-40B4-BE49-F238E27FC236}">
                <a16:creationId xmlns:a16="http://schemas.microsoft.com/office/drawing/2014/main" id="{C11FA757-4D32-46A8-A88A-03DF8A5092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4793F8EE-FAE6-4A5D-8DEA-8ABBB6AB2C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3FE18E-6D00-4009-8383-1DB39F3E82EC}" type="slidenum">
              <a:rPr lang="fi-FI" smtClean="0"/>
              <a:t>‹#›</a:t>
            </a:fld>
            <a:endParaRPr lang="fi-FI"/>
          </a:p>
        </p:txBody>
      </p:sp>
    </p:spTree>
    <p:extLst>
      <p:ext uri="{BB962C8B-B14F-4D97-AF65-F5344CB8AC3E}">
        <p14:creationId xmlns:p14="http://schemas.microsoft.com/office/powerpoint/2010/main" val="3576371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creativecommons.org/licenses/by-sa/4.0/"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asiointi.traficom.fi/fi/web/asiointi/henkiloasiakkaat/ilmailu/lentoturvallisuusilmoitus_dron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droneinfo.fi/fi/rekisteroityminen-ja-teoriakoe" TargetMode="External"/><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s://aviamaps.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212BC0-E275-483B-A5D7-E2501DD89212}"/>
              </a:ext>
            </a:extLst>
          </p:cNvPr>
          <p:cNvSpPr>
            <a:spLocks noGrp="1"/>
          </p:cNvSpPr>
          <p:nvPr>
            <p:ph type="ctrTitle"/>
          </p:nvPr>
        </p:nvSpPr>
        <p:spPr/>
        <p:txBody>
          <a:bodyPr>
            <a:normAutofit/>
          </a:bodyPr>
          <a:lstStyle/>
          <a:p>
            <a:r>
              <a:rPr lang="fi-FI" sz="4000" b="0" i="0" cap="all" dirty="0">
                <a:solidFill>
                  <a:srgbClr val="1C1C1C"/>
                </a:solidFill>
                <a:effectLst/>
                <a:latin typeface="Arial" panose="020B0604020202020204" pitchFamily="34" charset="0"/>
                <a:cs typeface="Arial" panose="020B0604020202020204" pitchFamily="34" charset="0"/>
              </a:rPr>
              <a:t>OPISKELUMATERIAALIT A1/A3-VERKKOTEORIAKOKEESEEN</a:t>
            </a:r>
            <a:br>
              <a:rPr lang="fi-FI" b="0" i="0" cap="all" dirty="0">
                <a:solidFill>
                  <a:srgbClr val="1C1C1C"/>
                </a:solidFill>
                <a:effectLst/>
                <a:latin typeface="Montserrat" panose="020B0604020202020204" pitchFamily="2" charset="0"/>
              </a:rPr>
            </a:br>
            <a:endParaRPr lang="fi-FI" dirty="0"/>
          </a:p>
        </p:txBody>
      </p:sp>
      <p:sp>
        <p:nvSpPr>
          <p:cNvPr id="3" name="Alaotsikko 2">
            <a:extLst>
              <a:ext uri="{FF2B5EF4-FFF2-40B4-BE49-F238E27FC236}">
                <a16:creationId xmlns:a16="http://schemas.microsoft.com/office/drawing/2014/main" id="{A0638DB0-0D46-452B-94DC-F74B3978E63C}"/>
              </a:ext>
            </a:extLst>
          </p:cNvPr>
          <p:cNvSpPr>
            <a:spLocks noGrp="1"/>
          </p:cNvSpPr>
          <p:nvPr>
            <p:ph type="subTitle" idx="1"/>
          </p:nvPr>
        </p:nvSpPr>
        <p:spPr/>
        <p:txBody>
          <a:bodyPr/>
          <a:lstStyle/>
          <a:p>
            <a:r>
              <a:rPr lang="fi-FI" dirty="0">
                <a:latin typeface="Arial" panose="020B0604020202020204" pitchFamily="34" charset="0"/>
                <a:cs typeface="Arial" panose="020B0604020202020204" pitchFamily="34" charset="0"/>
              </a:rPr>
              <a:t>Harri Jalovaara</a:t>
            </a:r>
          </a:p>
        </p:txBody>
      </p:sp>
      <p:sp>
        <p:nvSpPr>
          <p:cNvPr id="4" name="Rectangle 1">
            <a:extLst>
              <a:ext uri="{FF2B5EF4-FFF2-40B4-BE49-F238E27FC236}">
                <a16:creationId xmlns:a16="http://schemas.microsoft.com/office/drawing/2014/main" id="{9D928B44-41BE-48F4-A7C8-7118B6084F6E}"/>
              </a:ext>
            </a:extLst>
          </p:cNvPr>
          <p:cNvSpPr>
            <a:spLocks noChangeArrowheads="1"/>
          </p:cNvSpPr>
          <p:nvPr/>
        </p:nvSpPr>
        <p:spPr bwMode="auto">
          <a:xfrm>
            <a:off x="763480" y="6232125"/>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i-FI" altLang="fi-FI" sz="1400" b="0" i="0" u="none" strike="noStrike" cap="none" normalizeH="0" baseline="0">
                <a:ln>
                  <a:noFill/>
                </a:ln>
                <a:solidFill>
                  <a:srgbClr val="049CCF"/>
                </a:solidFill>
                <a:effectLst/>
                <a:latin typeface="Source Sans Pro" panose="020B0503030403020204" pitchFamily="34" charset="0"/>
              </a:rPr>
              <a:t>  </a:t>
            </a:r>
            <a:r>
              <a:rPr kumimoji="0" lang="fi-FI" altLang="fi-FI" sz="1800" b="0" i="0" u="none" strike="noStrike" cap="none" normalizeH="0" baseline="0">
                <a:ln>
                  <a:noFill/>
                </a:ln>
                <a:solidFill>
                  <a:srgbClr val="049CCF"/>
                </a:solidFill>
                <a:effectLst/>
                <a:latin typeface="Source Sans Pro" panose="020B0503030403020204" pitchFamily="34" charset="0"/>
              </a:rPr>
              <a:t>                   </a:t>
            </a:r>
            <a:br>
              <a:rPr kumimoji="0" lang="fi-FI" altLang="fi-FI" sz="800" b="0" i="0" u="none" strike="noStrike" cap="none" normalizeH="0" baseline="0">
                <a:ln>
                  <a:noFill/>
                </a:ln>
                <a:solidFill>
                  <a:schemeClr val="tx1"/>
                </a:solidFill>
                <a:effectLst/>
              </a:rPr>
            </a:br>
            <a:r>
              <a:rPr kumimoji="0" lang="fi-FI" altLang="fi-FI" sz="1400" b="0" i="0" u="none" strike="noStrike" cap="none" normalizeH="0" baseline="0">
                <a:ln>
                  <a:noFill/>
                </a:ln>
                <a:solidFill>
                  <a:srgbClr val="464646"/>
                </a:solidFill>
                <a:effectLst/>
                <a:latin typeface="Source Sans Pro" panose="020B0503030403020204" pitchFamily="34" charset="0"/>
              </a:rPr>
              <a:t>Drone-opetus, jonka tekijä on Harri Jalovaara, on lisensoitu </a:t>
            </a:r>
            <a:r>
              <a:rPr kumimoji="0" lang="fi-FI" altLang="fi-FI" sz="1400" b="0" i="0" u="none" strike="noStrike" cap="none" normalizeH="0" baseline="0">
                <a:ln>
                  <a:noFill/>
                </a:ln>
                <a:solidFill>
                  <a:srgbClr val="049CCF"/>
                </a:solidFill>
                <a:effectLst/>
                <a:latin typeface="Source Sans Pro" panose="020B0503030403020204" pitchFamily="34" charset="0"/>
                <a:hlinkClick r:id="rId2"/>
              </a:rPr>
              <a:t>Creative Commons Nimeä-JaaSamoin 4.0 Kansainvälinen -lisenssillä</a:t>
            </a:r>
            <a:r>
              <a:rPr kumimoji="0" lang="fi-FI" altLang="fi-FI" sz="1400" b="0" i="0" u="none" strike="noStrike" cap="none" normalizeH="0" baseline="0">
                <a:ln>
                  <a:noFill/>
                </a:ln>
                <a:solidFill>
                  <a:srgbClr val="464646"/>
                </a:solidFill>
                <a:effectLst/>
                <a:latin typeface="Source Sans Pro" panose="020B0503030403020204" pitchFamily="34" charset="0"/>
              </a:rPr>
              <a:t>.</a:t>
            </a:r>
            <a:r>
              <a:rPr kumimoji="0" lang="fi-FI" altLang="fi-FI" sz="800" b="0" i="0" u="none" strike="noStrike" cap="none" normalizeH="0" baseline="0">
                <a:ln>
                  <a:noFill/>
                </a:ln>
                <a:solidFill>
                  <a:schemeClr val="tx1"/>
                </a:solidFill>
                <a:effectLst/>
              </a:rPr>
              <a:t> </a:t>
            </a:r>
            <a:endParaRPr kumimoji="0" lang="fi-FI" altLang="fi-FI" sz="1800" b="0" i="0" u="none" strike="noStrike" cap="none" normalizeH="0" baseline="0">
              <a:ln>
                <a:noFill/>
              </a:ln>
              <a:solidFill>
                <a:schemeClr val="tx1"/>
              </a:solidFill>
              <a:effectLst/>
              <a:latin typeface="Arial" panose="020B0604020202020204" pitchFamily="34" charset="0"/>
            </a:endParaRPr>
          </a:p>
        </p:txBody>
      </p:sp>
      <p:pic>
        <p:nvPicPr>
          <p:cNvPr id="1026" name="Picture 2" descr="Creative Commons -lisenssi">
            <a:hlinkClick r:id="rId2"/>
            <a:extLst>
              <a:ext uri="{FF2B5EF4-FFF2-40B4-BE49-F238E27FC236}">
                <a16:creationId xmlns:a16="http://schemas.microsoft.com/office/drawing/2014/main" id="{50428E22-4C48-4DD8-89E1-441C10E2A6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255" y="5987650"/>
            <a:ext cx="838200" cy="295275"/>
          </a:xfrm>
          <a:prstGeom prst="rect">
            <a:avLst/>
          </a:prstGeom>
          <a:noFill/>
          <a:extLst>
            <a:ext uri="{909E8E84-426E-40DD-AFC4-6F175D3DCCD1}">
              <a14:hiddenFill xmlns:a14="http://schemas.microsoft.com/office/drawing/2010/main">
                <a:solidFill>
                  <a:srgbClr val="FFFFFF"/>
                </a:solidFill>
              </a14:hiddenFill>
            </a:ext>
          </a:extLst>
        </p:spPr>
      </p:pic>
      <p:pic>
        <p:nvPicPr>
          <p:cNvPr id="6" name="Kuva 5">
            <a:extLst>
              <a:ext uri="{FF2B5EF4-FFF2-40B4-BE49-F238E27FC236}">
                <a16:creationId xmlns:a16="http://schemas.microsoft.com/office/drawing/2014/main" id="{59AD729B-5D4E-407C-BC26-FA45E2BAF006}"/>
              </a:ext>
            </a:extLst>
          </p:cNvPr>
          <p:cNvPicPr>
            <a:picLocks noChangeAspect="1"/>
          </p:cNvPicPr>
          <p:nvPr/>
        </p:nvPicPr>
        <p:blipFill>
          <a:blip r:embed="rId4"/>
          <a:stretch>
            <a:fillRect/>
          </a:stretch>
        </p:blipFill>
        <p:spPr>
          <a:xfrm>
            <a:off x="4919616" y="4400491"/>
            <a:ext cx="2352767" cy="941107"/>
          </a:xfrm>
          <a:prstGeom prst="rect">
            <a:avLst/>
          </a:prstGeom>
        </p:spPr>
      </p:pic>
    </p:spTree>
    <p:extLst>
      <p:ext uri="{BB962C8B-B14F-4D97-AF65-F5344CB8AC3E}">
        <p14:creationId xmlns:p14="http://schemas.microsoft.com/office/powerpoint/2010/main" val="22822923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64B99E-086C-4B9D-AD0F-B5CB3759FCDD}"/>
              </a:ext>
            </a:extLst>
          </p:cNvPr>
          <p:cNvSpPr>
            <a:spLocks noGrp="1"/>
          </p:cNvSpPr>
          <p:nvPr>
            <p:ph type="title"/>
          </p:nvPr>
        </p:nvSpPr>
        <p:spPr/>
        <p:txBody>
          <a:bodyPr/>
          <a:lstStyle/>
          <a:p>
            <a:r>
              <a:rPr lang="fi-FI" dirty="0">
                <a:latin typeface="Arial" panose="020B0604020202020204" pitchFamily="34" charset="0"/>
                <a:cs typeface="Arial" panose="020B0604020202020204" pitchFamily="34" charset="0"/>
              </a:rPr>
              <a:t>3.4 Rekisteröinti</a:t>
            </a:r>
          </a:p>
        </p:txBody>
      </p:sp>
      <p:sp>
        <p:nvSpPr>
          <p:cNvPr id="3" name="Sisällön paikkamerkki 2">
            <a:extLst>
              <a:ext uri="{FF2B5EF4-FFF2-40B4-BE49-F238E27FC236}">
                <a16:creationId xmlns:a16="http://schemas.microsoft.com/office/drawing/2014/main" id="{153783EE-490E-44F8-B1F9-7533F1FFA491}"/>
              </a:ext>
            </a:extLst>
          </p:cNvPr>
          <p:cNvSpPr>
            <a:spLocks noGrp="1"/>
          </p:cNvSpPr>
          <p:nvPr>
            <p:ph idx="1"/>
          </p:nvPr>
        </p:nvSpPr>
        <p:spPr/>
        <p:txBody>
          <a:bodyPr/>
          <a:lstStyle/>
          <a:p>
            <a:r>
              <a:rPr lang="fi-FI" dirty="0">
                <a:solidFill>
                  <a:srgbClr val="1C1C1C"/>
                </a:solidFill>
                <a:latin typeface="Open Sans" panose="020B0606030504020204" pitchFamily="34" charset="0"/>
              </a:rPr>
              <a:t>O</a:t>
            </a:r>
            <a:r>
              <a:rPr lang="fi-FI" b="0" i="0" dirty="0">
                <a:solidFill>
                  <a:srgbClr val="1C1C1C"/>
                </a:solidFill>
                <a:effectLst/>
                <a:latin typeface="Open Sans" panose="020B0606030504020204" pitchFamily="34" charset="0"/>
              </a:rPr>
              <a:t>peraattorin on oltava rekisteröity Liikenne- ja viestintävirasto </a:t>
            </a:r>
            <a:r>
              <a:rPr lang="fi-FI" b="0" i="0" dirty="0" err="1">
                <a:solidFill>
                  <a:srgbClr val="1C1C1C"/>
                </a:solidFill>
                <a:effectLst/>
                <a:latin typeface="Open Sans" panose="020B0606030504020204" pitchFamily="34" charset="0"/>
              </a:rPr>
              <a:t>Traficomin</a:t>
            </a:r>
            <a:r>
              <a:rPr lang="fi-FI" b="0" i="0" dirty="0">
                <a:solidFill>
                  <a:srgbClr val="1C1C1C"/>
                </a:solidFill>
                <a:effectLst/>
                <a:latin typeface="Open Sans" panose="020B0606030504020204" pitchFamily="34" charset="0"/>
              </a:rPr>
              <a:t> UAS-rekisteriin täydellä nimellä, henkilötunnuksella tai yritystunnuksella, osoitteella, sähköpostilla ja puhelinnumerolla.</a:t>
            </a:r>
            <a:endParaRPr lang="fi-FI" dirty="0"/>
          </a:p>
        </p:txBody>
      </p:sp>
    </p:spTree>
    <p:extLst>
      <p:ext uri="{BB962C8B-B14F-4D97-AF65-F5344CB8AC3E}">
        <p14:creationId xmlns:p14="http://schemas.microsoft.com/office/powerpoint/2010/main" val="1850686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94CC54-EA95-467E-BE2A-7399767F9AFE}"/>
              </a:ext>
            </a:extLst>
          </p:cNvPr>
          <p:cNvSpPr>
            <a:spLocks noGrp="1"/>
          </p:cNvSpPr>
          <p:nvPr>
            <p:ph type="title"/>
          </p:nvPr>
        </p:nvSpPr>
        <p:spPr/>
        <p:txBody>
          <a:bodyPr/>
          <a:lstStyle/>
          <a:p>
            <a:r>
              <a:rPr lang="fi-FI" dirty="0">
                <a:latin typeface="Arial" panose="020B0604020202020204" pitchFamily="34" charset="0"/>
                <a:cs typeface="Arial" panose="020B0604020202020204" pitchFamily="34" charset="0"/>
              </a:rPr>
              <a:t>3.5 Vaaratilanteesta ilmoittaminen</a:t>
            </a:r>
          </a:p>
        </p:txBody>
      </p:sp>
      <p:sp>
        <p:nvSpPr>
          <p:cNvPr id="3" name="Sisällön paikkamerkki 2">
            <a:extLst>
              <a:ext uri="{FF2B5EF4-FFF2-40B4-BE49-F238E27FC236}">
                <a16:creationId xmlns:a16="http://schemas.microsoft.com/office/drawing/2014/main" id="{4A33A6A3-D8EE-4303-A7BB-43E2555EA43A}"/>
              </a:ext>
            </a:extLst>
          </p:cNvPr>
          <p:cNvSpPr>
            <a:spLocks noGrp="1"/>
          </p:cNvSpPr>
          <p:nvPr>
            <p:ph idx="1"/>
          </p:nvPr>
        </p:nvSpPr>
        <p:spPr/>
        <p:txBody>
          <a:bodyPr/>
          <a:lstStyle/>
          <a:p>
            <a:r>
              <a:rPr lang="fi-FI" b="0" i="0" dirty="0">
                <a:solidFill>
                  <a:srgbClr val="1C1C1C"/>
                </a:solidFill>
                <a:effectLst/>
                <a:latin typeface="Arial" panose="020B0604020202020204" pitchFamily="34" charset="0"/>
                <a:cs typeface="Arial" panose="020B0604020202020204" pitchFamily="34" charset="0"/>
              </a:rPr>
              <a:t>Ilmoita tapauksesta Liikenne- ja Viestintävirasto </a:t>
            </a:r>
            <a:r>
              <a:rPr lang="fi-FI" b="0" i="0" dirty="0" err="1">
                <a:solidFill>
                  <a:srgbClr val="1C1C1C"/>
                </a:solidFill>
                <a:effectLst/>
                <a:latin typeface="Arial" panose="020B0604020202020204" pitchFamily="34" charset="0"/>
                <a:cs typeface="Arial" panose="020B0604020202020204" pitchFamily="34" charset="0"/>
              </a:rPr>
              <a:t>Traficomille</a:t>
            </a:r>
            <a:r>
              <a:rPr lang="fi-FI" b="0" i="0" dirty="0">
                <a:solidFill>
                  <a:srgbClr val="1C1C1C"/>
                </a:solidFill>
                <a:effectLst/>
                <a:latin typeface="Arial" panose="020B0604020202020204" pitchFamily="34" charset="0"/>
                <a:cs typeface="Arial" panose="020B0604020202020204" pitchFamily="34" charset="0"/>
              </a:rPr>
              <a:t>: </a:t>
            </a:r>
            <a:r>
              <a:rPr lang="fi-FI" b="1" i="0" u="sng" strike="noStrike" dirty="0">
                <a:solidFill>
                  <a:srgbClr val="026273"/>
                </a:solidFill>
                <a:effectLst/>
                <a:latin typeface="Arial" panose="020B0604020202020204" pitchFamily="34" charset="0"/>
                <a:cs typeface="Arial" panose="020B0604020202020204" pitchFamily="34" charset="0"/>
                <a:hlinkClick r:id="rId2"/>
              </a:rPr>
              <a:t>lentoturvallisuusilmoitus </a:t>
            </a:r>
            <a:endParaRPr lang="fi-FI" b="1" i="0" u="sng" strike="noStrike" dirty="0">
              <a:solidFill>
                <a:srgbClr val="026273"/>
              </a:solidFill>
              <a:effectLst/>
              <a:latin typeface="Arial" panose="020B0604020202020204" pitchFamily="34" charset="0"/>
              <a:cs typeface="Arial" panose="020B0604020202020204" pitchFamily="34" charset="0"/>
            </a:endParaRPr>
          </a:p>
          <a:p>
            <a:r>
              <a:rPr lang="fi-FI" b="0" i="0" dirty="0">
                <a:solidFill>
                  <a:srgbClr val="1C1C1C"/>
                </a:solidFill>
                <a:effectLst/>
                <a:latin typeface="Arial" panose="020B0604020202020204" pitchFamily="34" charset="0"/>
                <a:cs typeface="Arial" panose="020B0604020202020204" pitchFamily="34" charset="0"/>
              </a:rPr>
              <a:t>Ilmailussa on käytössä ”Just Culture” periaate vaara- ja poikkeamatilanteista, eli ilmoittamalla omasta poikkeamasta, ilmoituksesta ei tule seuraamuksia, paitsi tahallinen laiminlyönti ja tärkeä huolimattomuus.</a:t>
            </a:r>
            <a:endParaRPr lang="fi-F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80695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9152C1B-20BB-4A21-A935-3421F9CADCAD}"/>
              </a:ext>
            </a:extLst>
          </p:cNvPr>
          <p:cNvSpPr>
            <a:spLocks noGrp="1"/>
          </p:cNvSpPr>
          <p:nvPr>
            <p:ph type="title"/>
          </p:nvPr>
        </p:nvSpPr>
        <p:spPr/>
        <p:txBody>
          <a:bodyPr>
            <a:noAutofit/>
          </a:bodyPr>
          <a:lstStyle/>
          <a:p>
            <a:r>
              <a:rPr lang="fi-FI" sz="3200" b="0" i="0" dirty="0">
                <a:solidFill>
                  <a:srgbClr val="1C1C1C"/>
                </a:solidFill>
                <a:effectLst/>
                <a:latin typeface="Arial" panose="020B0604020202020204" pitchFamily="34" charset="0"/>
                <a:cs typeface="Arial" panose="020B0604020202020204" pitchFamily="34" charset="0"/>
              </a:rPr>
              <a:t>3.6 Onko pakollista ilmoittaa poikkeamista </a:t>
            </a:r>
            <a:r>
              <a:rPr lang="fi-FI" sz="3200" b="0" i="0" dirty="0" err="1">
                <a:solidFill>
                  <a:srgbClr val="1C1C1C"/>
                </a:solidFill>
                <a:effectLst/>
                <a:latin typeface="Arial" panose="020B0604020202020204" pitchFamily="34" charset="0"/>
                <a:cs typeface="Arial" panose="020B0604020202020204" pitchFamily="34" charset="0"/>
              </a:rPr>
              <a:t>droneilla</a:t>
            </a:r>
            <a:r>
              <a:rPr lang="fi-FI" sz="3200" b="0" i="0" dirty="0">
                <a:solidFill>
                  <a:srgbClr val="1C1C1C"/>
                </a:solidFill>
                <a:effectLst/>
                <a:latin typeface="Arial" panose="020B0604020202020204" pitchFamily="34" charset="0"/>
                <a:cs typeface="Arial" panose="020B0604020202020204" pitchFamily="34" charset="0"/>
              </a:rPr>
              <a:t> lennettäessä?</a:t>
            </a:r>
            <a:br>
              <a:rPr lang="fi-FI" sz="3200" b="0" i="0" dirty="0">
                <a:solidFill>
                  <a:srgbClr val="1C1C1C"/>
                </a:solidFill>
                <a:effectLst/>
                <a:latin typeface="Arial" panose="020B0604020202020204" pitchFamily="34" charset="0"/>
                <a:cs typeface="Arial" panose="020B0604020202020204" pitchFamily="34" charset="0"/>
              </a:rPr>
            </a:br>
            <a:endParaRPr lang="fi-FI" sz="3200" dirty="0">
              <a:latin typeface="Arial" panose="020B0604020202020204" pitchFamily="34" charset="0"/>
              <a:cs typeface="Arial" panose="020B0604020202020204" pitchFamily="34" charset="0"/>
            </a:endParaRPr>
          </a:p>
        </p:txBody>
      </p:sp>
      <p:sp>
        <p:nvSpPr>
          <p:cNvPr id="3" name="Sisällön paikkamerkki 2">
            <a:extLst>
              <a:ext uri="{FF2B5EF4-FFF2-40B4-BE49-F238E27FC236}">
                <a16:creationId xmlns:a16="http://schemas.microsoft.com/office/drawing/2014/main" id="{BDA5FBC9-2909-4D47-8AF8-3B2748D86CB5}"/>
              </a:ext>
            </a:extLst>
          </p:cNvPr>
          <p:cNvSpPr>
            <a:spLocks noGrp="1"/>
          </p:cNvSpPr>
          <p:nvPr>
            <p:ph idx="1"/>
          </p:nvPr>
        </p:nvSpPr>
        <p:spPr/>
        <p:txBody>
          <a:bodyPr>
            <a:normAutofit lnSpcReduction="10000"/>
          </a:bodyPr>
          <a:lstStyle/>
          <a:p>
            <a:pPr marL="0" indent="0" algn="l">
              <a:buNone/>
            </a:pPr>
            <a:r>
              <a:rPr lang="fi-FI" dirty="0">
                <a:solidFill>
                  <a:srgbClr val="1C1C1C"/>
                </a:solidFill>
                <a:latin typeface="Arial" panose="020B0604020202020204" pitchFamily="34" charset="0"/>
                <a:cs typeface="Arial" panose="020B0604020202020204" pitchFamily="34" charset="0"/>
              </a:rPr>
              <a:t>J</a:t>
            </a:r>
            <a:r>
              <a:rPr lang="fi-FI" b="0" i="0" dirty="0">
                <a:solidFill>
                  <a:srgbClr val="1C1C1C"/>
                </a:solidFill>
                <a:effectLst/>
                <a:latin typeface="Arial" panose="020B0604020202020204" pitchFamily="34" charset="0"/>
                <a:cs typeface="Arial" panose="020B0604020202020204" pitchFamily="34" charset="0"/>
              </a:rPr>
              <a:t>os </a:t>
            </a:r>
            <a:r>
              <a:rPr lang="fi-FI" b="0" i="0" dirty="0" err="1">
                <a:solidFill>
                  <a:srgbClr val="1C1C1C"/>
                </a:solidFill>
                <a:effectLst/>
                <a:latin typeface="Arial" panose="020B0604020202020204" pitchFamily="34" charset="0"/>
                <a:cs typeface="Arial" panose="020B0604020202020204" pitchFamily="34" charset="0"/>
              </a:rPr>
              <a:t>drone</a:t>
            </a:r>
            <a:r>
              <a:rPr lang="fi-FI" b="0" i="0" dirty="0">
                <a:solidFill>
                  <a:srgbClr val="1C1C1C"/>
                </a:solidFill>
                <a:effectLst/>
                <a:latin typeface="Arial" panose="020B0604020202020204" pitchFamily="34" charset="0"/>
                <a:cs typeface="Arial" panose="020B0604020202020204" pitchFamily="34" charset="0"/>
              </a:rPr>
              <a:t> on ollut osallisena tapahtumassa:</a:t>
            </a:r>
          </a:p>
          <a:p>
            <a:pPr marL="0" indent="0" algn="l">
              <a:buNone/>
            </a:pPr>
            <a:endParaRPr lang="fi-FI" b="0" i="0" dirty="0">
              <a:solidFill>
                <a:srgbClr val="1C1C1C"/>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fi-FI" b="0" i="0" dirty="0">
                <a:solidFill>
                  <a:srgbClr val="1C1C1C"/>
                </a:solidFill>
                <a:effectLst/>
                <a:latin typeface="Arial" panose="020B0604020202020204" pitchFamily="34" charset="0"/>
                <a:cs typeface="Arial" panose="020B0604020202020204" pitchFamily="34" charset="0"/>
              </a:rPr>
              <a:t>Jos on tapahtunut kuolemaan johtanut onnettomuus.</a:t>
            </a:r>
          </a:p>
          <a:p>
            <a:pPr algn="l">
              <a:buFont typeface="Arial" panose="020B0604020202020204" pitchFamily="34" charset="0"/>
              <a:buChar char="•"/>
            </a:pPr>
            <a:r>
              <a:rPr lang="fi-FI" b="0" i="0" dirty="0">
                <a:solidFill>
                  <a:srgbClr val="1C1C1C"/>
                </a:solidFill>
                <a:effectLst/>
                <a:latin typeface="Arial" panose="020B0604020202020204" pitchFamily="34" charset="0"/>
                <a:cs typeface="Arial" panose="020B0604020202020204" pitchFamily="34" charset="0"/>
              </a:rPr>
              <a:t>Jos joku loukkaantuu vakavasti.</a:t>
            </a:r>
          </a:p>
          <a:p>
            <a:pPr algn="l">
              <a:buFont typeface="Arial" panose="020B0604020202020204" pitchFamily="34" charset="0"/>
              <a:buChar char="•"/>
            </a:pPr>
            <a:r>
              <a:rPr lang="fi-FI" b="0" i="0" dirty="0">
                <a:solidFill>
                  <a:srgbClr val="1C1C1C"/>
                </a:solidFill>
                <a:effectLst/>
                <a:latin typeface="Arial" panose="020B0604020202020204" pitchFamily="34" charset="0"/>
                <a:cs typeface="Arial" panose="020B0604020202020204" pitchFamily="34" charset="0"/>
              </a:rPr>
              <a:t>Jos tapahtumassa on ollut osallisena miehitetty ilma-alus (lentokone, helikopteri jne.)</a:t>
            </a:r>
          </a:p>
          <a:p>
            <a:pPr algn="l">
              <a:buFont typeface="Arial" panose="020B0604020202020204" pitchFamily="34" charset="0"/>
              <a:buChar char="•"/>
            </a:pPr>
            <a:r>
              <a:rPr lang="fi-FI" b="0" i="0" dirty="0">
                <a:solidFill>
                  <a:srgbClr val="1C1C1C"/>
                </a:solidFill>
                <a:effectLst/>
                <a:latin typeface="Arial" panose="020B0604020202020204" pitchFamily="34" charset="0"/>
                <a:cs typeface="Arial" panose="020B0604020202020204" pitchFamily="34" charset="0"/>
              </a:rPr>
              <a:t>Jos ihminen on loukkaantunut vakavasti tai kuollut, tai miehitetty ilma-alus on kärsinyt vaurioita, tapahtumasta on ilmoitettava Liikenne- ja viestintävirasto </a:t>
            </a:r>
            <a:r>
              <a:rPr lang="fi-FI" b="0" i="0" dirty="0" err="1">
                <a:solidFill>
                  <a:srgbClr val="1C1C1C"/>
                </a:solidFill>
                <a:effectLst/>
                <a:latin typeface="Arial" panose="020B0604020202020204" pitchFamily="34" charset="0"/>
                <a:cs typeface="Arial" panose="020B0604020202020204" pitchFamily="34" charset="0"/>
              </a:rPr>
              <a:t>Traficomin</a:t>
            </a:r>
            <a:r>
              <a:rPr lang="fi-FI" b="0" i="0" dirty="0">
                <a:solidFill>
                  <a:srgbClr val="1C1C1C"/>
                </a:solidFill>
                <a:effectLst/>
                <a:latin typeface="Arial" panose="020B0604020202020204" pitchFamily="34" charset="0"/>
                <a:cs typeface="Arial" panose="020B0604020202020204" pitchFamily="34" charset="0"/>
              </a:rPr>
              <a:t> lisäksi Onnettomuustutkintakeskukselle.</a:t>
            </a:r>
          </a:p>
          <a:p>
            <a:endParaRPr lang="fi-FI" dirty="0"/>
          </a:p>
        </p:txBody>
      </p:sp>
    </p:spTree>
    <p:extLst>
      <p:ext uri="{BB962C8B-B14F-4D97-AF65-F5344CB8AC3E}">
        <p14:creationId xmlns:p14="http://schemas.microsoft.com/office/powerpoint/2010/main" val="11636472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3E0CD120-45C2-49D8-8E7F-6244E603287E}"/>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4200"/>
              <a:t>Luku 4: </a:t>
            </a:r>
            <a:r>
              <a:rPr lang="en-US" sz="4200" b="0" i="0">
                <a:effectLst/>
              </a:rPr>
              <a:t>Kuinka ihmiset toimivat - ihmisen suorituskyvyn rajoitukset</a:t>
            </a:r>
            <a:endParaRPr lang="en-US" sz="4200"/>
          </a:p>
        </p:txBody>
      </p:sp>
      <p:sp>
        <p:nvSpPr>
          <p:cNvPr id="1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Värikäs Carved kuva ihmiset">
            <a:extLst>
              <a:ext uri="{FF2B5EF4-FFF2-40B4-BE49-F238E27FC236}">
                <a16:creationId xmlns:a16="http://schemas.microsoft.com/office/drawing/2014/main" id="{010868BD-3DAD-44B6-AD6D-19EEE8EF74CB}"/>
              </a:ext>
            </a:extLst>
          </p:cNvPr>
          <p:cNvPicPr>
            <a:picLocks noChangeAspect="1"/>
          </p:cNvPicPr>
          <p:nvPr/>
        </p:nvPicPr>
        <p:blipFill rotWithShape="1">
          <a:blip r:embed="rId2"/>
          <a:srcRect l="14383" r="1415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2426449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B9304D-BFB8-4006-ADB4-8066545E970C}"/>
              </a:ext>
            </a:extLst>
          </p:cNvPr>
          <p:cNvSpPr>
            <a:spLocks noGrp="1"/>
          </p:cNvSpPr>
          <p:nvPr>
            <p:ph type="title"/>
          </p:nvPr>
        </p:nvSpPr>
        <p:spPr/>
        <p:txBody>
          <a:bodyPr>
            <a:normAutofit fontScale="90000"/>
          </a:bodyPr>
          <a:lstStyle/>
          <a:p>
            <a:r>
              <a:rPr lang="fi-FI" sz="3100" dirty="0">
                <a:latin typeface="Arial" panose="020B0604020202020204" pitchFamily="34" charset="0"/>
                <a:cs typeface="Arial" panose="020B0604020202020204" pitchFamily="34" charset="0"/>
              </a:rPr>
              <a:t>4.1: </a:t>
            </a:r>
            <a:r>
              <a:rPr lang="fi-FI" sz="3100" b="0" i="0" dirty="0">
                <a:effectLst/>
                <a:latin typeface="Arial" panose="020B0604020202020204" pitchFamily="34" charset="0"/>
                <a:cs typeface="Arial" panose="020B0604020202020204" pitchFamily="34" charset="0"/>
              </a:rPr>
              <a:t>Kuinka ihmiset toimivat - ihmisen suorituskyvyn rajoitukset</a:t>
            </a:r>
            <a:br>
              <a:rPr lang="fi-FI" b="0" i="0" dirty="0">
                <a:solidFill>
                  <a:srgbClr val="026273"/>
                </a:solidFill>
                <a:effectLst/>
                <a:latin typeface="Arial" panose="020B0604020202020204" pitchFamily="34" charset="0"/>
                <a:cs typeface="Arial" panose="020B0604020202020204" pitchFamily="34" charset="0"/>
              </a:rPr>
            </a:br>
            <a:endParaRPr lang="fi-FI" dirty="0">
              <a:latin typeface="Arial" panose="020B0604020202020204" pitchFamily="34" charset="0"/>
              <a:cs typeface="Arial" panose="020B0604020202020204" pitchFamily="34" charset="0"/>
            </a:endParaRPr>
          </a:p>
        </p:txBody>
      </p:sp>
      <p:sp>
        <p:nvSpPr>
          <p:cNvPr id="3" name="Sisällön paikkamerkki 2">
            <a:extLst>
              <a:ext uri="{FF2B5EF4-FFF2-40B4-BE49-F238E27FC236}">
                <a16:creationId xmlns:a16="http://schemas.microsoft.com/office/drawing/2014/main" id="{E14945A2-01D4-4AB7-820D-1CEE069319E7}"/>
              </a:ext>
            </a:extLst>
          </p:cNvPr>
          <p:cNvSpPr>
            <a:spLocks noGrp="1"/>
          </p:cNvSpPr>
          <p:nvPr>
            <p:ph idx="1"/>
          </p:nvPr>
        </p:nvSpPr>
        <p:spPr/>
        <p:txBody>
          <a:bodyPr>
            <a:normAutofit fontScale="92500" lnSpcReduction="10000"/>
          </a:bodyPr>
          <a:lstStyle/>
          <a:p>
            <a:pPr marL="0" indent="0" algn="l">
              <a:buNone/>
            </a:pPr>
            <a:r>
              <a:rPr lang="fi-FI" b="0" i="0" dirty="0">
                <a:solidFill>
                  <a:srgbClr val="1C1C1C"/>
                </a:solidFill>
                <a:effectLst/>
                <a:latin typeface="Arial" panose="020B0604020202020204" pitchFamily="34" charset="0"/>
                <a:cs typeface="Arial" panose="020B0604020202020204" pitchFamily="34" charset="0"/>
              </a:rPr>
              <a:t>Kuinka välttää stressiä?</a:t>
            </a:r>
          </a:p>
          <a:p>
            <a:pPr algn="l">
              <a:buFont typeface="Arial" panose="020B0604020202020204" pitchFamily="34" charset="0"/>
              <a:buChar char="•"/>
            </a:pPr>
            <a:r>
              <a:rPr lang="fi-FI" b="1" i="0" dirty="0">
                <a:solidFill>
                  <a:srgbClr val="1C1C1C"/>
                </a:solidFill>
                <a:effectLst/>
                <a:latin typeface="Arial" panose="020B0604020202020204" pitchFamily="34" charset="0"/>
                <a:cs typeface="Arial" panose="020B0604020202020204" pitchFamily="34" charset="0"/>
              </a:rPr>
              <a:t>Lentonopeus:</a:t>
            </a:r>
            <a:r>
              <a:rPr lang="fi-FI" b="0" i="0" dirty="0">
                <a:solidFill>
                  <a:srgbClr val="1C1C1C"/>
                </a:solidFill>
                <a:effectLst/>
                <a:latin typeface="Arial" panose="020B0604020202020204" pitchFamily="34" charset="0"/>
                <a:cs typeface="Arial" panose="020B0604020202020204" pitchFamily="34" charset="0"/>
              </a:rPr>
              <a:t> Lennä </a:t>
            </a:r>
            <a:r>
              <a:rPr lang="fi-FI" b="0" i="0" dirty="0" err="1">
                <a:solidFill>
                  <a:srgbClr val="1C1C1C"/>
                </a:solidFill>
                <a:effectLst/>
                <a:latin typeface="Arial" panose="020B0604020202020204" pitchFamily="34" charset="0"/>
                <a:cs typeface="Arial" panose="020B0604020202020204" pitchFamily="34" charset="0"/>
              </a:rPr>
              <a:t>droneasi</a:t>
            </a:r>
            <a:r>
              <a:rPr lang="fi-FI" b="0" i="0" dirty="0">
                <a:solidFill>
                  <a:srgbClr val="1C1C1C"/>
                </a:solidFill>
                <a:effectLst/>
                <a:latin typeface="Arial" panose="020B0604020202020204" pitchFamily="34" charset="0"/>
                <a:cs typeface="Arial" panose="020B0604020202020204" pitchFamily="34" charset="0"/>
              </a:rPr>
              <a:t> mieluummin hitaasti kuin suurella nopeudella.</a:t>
            </a:r>
          </a:p>
          <a:p>
            <a:pPr algn="l">
              <a:buFont typeface="Arial" panose="020B0604020202020204" pitchFamily="34" charset="0"/>
              <a:buChar char="•"/>
            </a:pPr>
            <a:r>
              <a:rPr lang="fi-FI" b="1" i="0" dirty="0">
                <a:solidFill>
                  <a:srgbClr val="1C1C1C"/>
                </a:solidFill>
                <a:effectLst/>
                <a:latin typeface="Arial" panose="020B0604020202020204" pitchFamily="34" charset="0"/>
                <a:cs typeface="Arial" panose="020B0604020202020204" pitchFamily="34" charset="0"/>
              </a:rPr>
              <a:t>Lentotapa:</a:t>
            </a:r>
            <a:r>
              <a:rPr lang="fi-FI" b="0" i="0" dirty="0">
                <a:solidFill>
                  <a:srgbClr val="1C1C1C"/>
                </a:solidFill>
                <a:effectLst/>
                <a:latin typeface="Arial" panose="020B0604020202020204" pitchFamily="34" charset="0"/>
                <a:cs typeface="Arial" panose="020B0604020202020204" pitchFamily="34" charset="0"/>
              </a:rPr>
              <a:t> Suojautuva lentotapa antaa sinulle paremman hallinnan </a:t>
            </a:r>
            <a:r>
              <a:rPr lang="fi-FI" b="0" i="0" dirty="0" err="1">
                <a:solidFill>
                  <a:srgbClr val="1C1C1C"/>
                </a:solidFill>
                <a:effectLst/>
                <a:latin typeface="Arial" panose="020B0604020202020204" pitchFamily="34" charset="0"/>
                <a:cs typeface="Arial" panose="020B0604020202020204" pitchFamily="34" charset="0"/>
              </a:rPr>
              <a:t>droneen</a:t>
            </a:r>
            <a:r>
              <a:rPr lang="fi-FI" b="0" i="0" dirty="0">
                <a:solidFill>
                  <a:srgbClr val="1C1C1C"/>
                </a:solidFill>
                <a:effectLst/>
                <a:latin typeface="Arial" panose="020B0604020202020204" pitchFamily="34" charset="0"/>
                <a:cs typeface="Arial" panose="020B0604020202020204" pitchFamily="34" charset="0"/>
              </a:rPr>
              <a:t> ja ympäristöön.</a:t>
            </a:r>
          </a:p>
          <a:p>
            <a:pPr algn="l">
              <a:buFont typeface="Arial" panose="020B0604020202020204" pitchFamily="34" charset="0"/>
              <a:buChar char="•"/>
            </a:pPr>
            <a:r>
              <a:rPr lang="fi-FI" b="1" i="0" dirty="0">
                <a:solidFill>
                  <a:srgbClr val="1C1C1C"/>
                </a:solidFill>
                <a:effectLst/>
                <a:latin typeface="Arial" panose="020B0604020202020204" pitchFamily="34" charset="0"/>
                <a:cs typeface="Arial" panose="020B0604020202020204" pitchFamily="34" charset="0"/>
              </a:rPr>
              <a:t>Ympäristö:</a:t>
            </a:r>
            <a:r>
              <a:rPr lang="fi-FI" b="0" i="0" dirty="0">
                <a:solidFill>
                  <a:srgbClr val="1C1C1C"/>
                </a:solidFill>
                <a:effectLst/>
                <a:latin typeface="Arial" panose="020B0604020202020204" pitchFamily="34" charset="0"/>
                <a:cs typeface="Arial" panose="020B0604020202020204" pitchFamily="34" charset="0"/>
              </a:rPr>
              <a:t> Pyri lentämään alueilla missä muu toiminta on vähäistä ja hiljaista ääneltään.</a:t>
            </a:r>
          </a:p>
          <a:p>
            <a:pPr algn="l">
              <a:buFont typeface="Arial" panose="020B0604020202020204" pitchFamily="34" charset="0"/>
              <a:buChar char="•"/>
            </a:pPr>
            <a:r>
              <a:rPr lang="fi-FI" b="1" i="0" dirty="0">
                <a:solidFill>
                  <a:srgbClr val="1C1C1C"/>
                </a:solidFill>
                <a:effectLst/>
                <a:latin typeface="Arial" panose="020B0604020202020204" pitchFamily="34" charset="0"/>
                <a:cs typeface="Arial" panose="020B0604020202020204" pitchFamily="34" charset="0"/>
              </a:rPr>
              <a:t>Hyvä ennakointi:</a:t>
            </a:r>
            <a:r>
              <a:rPr lang="fi-FI" b="0" i="0" dirty="0">
                <a:solidFill>
                  <a:srgbClr val="1C1C1C"/>
                </a:solidFill>
                <a:effectLst/>
                <a:latin typeface="Arial" panose="020B0604020202020204" pitchFamily="34" charset="0"/>
                <a:cs typeface="Arial" panose="020B0604020202020204" pitchFamily="34" charset="0"/>
              </a:rPr>
              <a:t> Kun olet huolellisesti valmistautunut lentoon, olosi on rauhallisempi. (Katso osio 5: Lennon suunnittelu ja suoritus – operatiiviset menetelmät).</a:t>
            </a:r>
          </a:p>
          <a:p>
            <a:pPr algn="l">
              <a:buFont typeface="Arial" panose="020B0604020202020204" pitchFamily="34" charset="0"/>
              <a:buChar char="•"/>
            </a:pPr>
            <a:r>
              <a:rPr lang="fi-FI" b="1" i="0" dirty="0">
                <a:solidFill>
                  <a:srgbClr val="1C1C1C"/>
                </a:solidFill>
                <a:effectLst/>
                <a:latin typeface="Arial" panose="020B0604020202020204" pitchFamily="34" charset="0"/>
                <a:cs typeface="Arial" panose="020B0604020202020204" pitchFamily="34" charset="0"/>
              </a:rPr>
              <a:t>Lepo:</a:t>
            </a:r>
            <a:r>
              <a:rPr lang="fi-FI" b="0" i="0" dirty="0">
                <a:solidFill>
                  <a:srgbClr val="1C1C1C"/>
                </a:solidFill>
                <a:effectLst/>
                <a:latin typeface="Arial" panose="020B0604020202020204" pitchFamily="34" charset="0"/>
                <a:cs typeface="Arial" panose="020B0604020202020204" pitchFamily="34" charset="0"/>
              </a:rPr>
              <a:t> Ole hyvin levännyt ja hyvässä vireystilassa lennon aikana!</a:t>
            </a:r>
          </a:p>
          <a:p>
            <a:endParaRPr lang="fi-FI" dirty="0"/>
          </a:p>
        </p:txBody>
      </p:sp>
    </p:spTree>
    <p:extLst>
      <p:ext uri="{BB962C8B-B14F-4D97-AF65-F5344CB8AC3E}">
        <p14:creationId xmlns:p14="http://schemas.microsoft.com/office/powerpoint/2010/main" val="24079266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85E3CFE-5B85-4EF1-B3B9-9A1F2E25A9C5}"/>
              </a:ext>
            </a:extLst>
          </p:cNvPr>
          <p:cNvSpPr>
            <a:spLocks noGrp="1"/>
          </p:cNvSpPr>
          <p:nvPr>
            <p:ph type="title"/>
          </p:nvPr>
        </p:nvSpPr>
        <p:spPr/>
        <p:txBody>
          <a:bodyPr>
            <a:noAutofit/>
          </a:bodyPr>
          <a:lstStyle/>
          <a:p>
            <a:r>
              <a:rPr lang="fi-FI" sz="3200" b="0" i="0" dirty="0">
                <a:solidFill>
                  <a:srgbClr val="1C1C1C"/>
                </a:solidFill>
                <a:effectLst/>
                <a:latin typeface="Arial" panose="020B0604020202020204" pitchFamily="34" charset="0"/>
                <a:cs typeface="Arial" panose="020B0604020202020204" pitchFamily="34" charset="0"/>
              </a:rPr>
              <a:t>4.2 Miksi sinun ei tule lentää alkoholin vaikutuksen alaisena?</a:t>
            </a:r>
            <a:br>
              <a:rPr lang="fi-FI" sz="3200" b="0" i="0" dirty="0">
                <a:solidFill>
                  <a:srgbClr val="1C1C1C"/>
                </a:solidFill>
                <a:effectLst/>
                <a:latin typeface="Arial" panose="020B0604020202020204" pitchFamily="34" charset="0"/>
                <a:cs typeface="Arial" panose="020B0604020202020204" pitchFamily="34" charset="0"/>
              </a:rPr>
            </a:br>
            <a:endParaRPr lang="fi-FI" sz="3200" dirty="0">
              <a:latin typeface="Arial" panose="020B0604020202020204" pitchFamily="34" charset="0"/>
              <a:cs typeface="Arial" panose="020B0604020202020204" pitchFamily="34" charset="0"/>
            </a:endParaRPr>
          </a:p>
        </p:txBody>
      </p:sp>
      <p:sp>
        <p:nvSpPr>
          <p:cNvPr id="3" name="Sisällön paikkamerkki 2">
            <a:extLst>
              <a:ext uri="{FF2B5EF4-FFF2-40B4-BE49-F238E27FC236}">
                <a16:creationId xmlns:a16="http://schemas.microsoft.com/office/drawing/2014/main" id="{B79A7E99-93EA-40FB-B781-E9DA959BFC6E}"/>
              </a:ext>
            </a:extLst>
          </p:cNvPr>
          <p:cNvSpPr>
            <a:spLocks noGrp="1"/>
          </p:cNvSpPr>
          <p:nvPr>
            <p:ph idx="1"/>
          </p:nvPr>
        </p:nvSpPr>
        <p:spPr/>
        <p:txBody>
          <a:bodyPr/>
          <a:lstStyle/>
          <a:p>
            <a:pPr algn="l">
              <a:buFont typeface="Arial" panose="020B0604020202020204" pitchFamily="34" charset="0"/>
              <a:buChar char="•"/>
            </a:pPr>
            <a:r>
              <a:rPr lang="fi-FI" b="1" i="0" dirty="0">
                <a:solidFill>
                  <a:srgbClr val="1C1C1C"/>
                </a:solidFill>
                <a:effectLst/>
                <a:latin typeface="Arial" panose="020B0604020202020204" pitchFamily="34" charset="0"/>
                <a:cs typeface="Arial" panose="020B0604020202020204" pitchFamily="34" charset="0"/>
              </a:rPr>
              <a:t>Etäisyyden arviointi:</a:t>
            </a:r>
            <a:r>
              <a:rPr lang="fi-FI" b="0" i="0" dirty="0">
                <a:solidFill>
                  <a:srgbClr val="1C1C1C"/>
                </a:solidFill>
                <a:effectLst/>
                <a:latin typeface="Arial" panose="020B0604020202020204" pitchFamily="34" charset="0"/>
                <a:cs typeface="Arial" panose="020B0604020202020204" pitchFamily="34" charset="0"/>
              </a:rPr>
              <a:t> Etäisyyksien arvioiminen on vaikeaa</a:t>
            </a:r>
          </a:p>
          <a:p>
            <a:pPr algn="l">
              <a:buFont typeface="Arial" panose="020B0604020202020204" pitchFamily="34" charset="0"/>
              <a:buChar char="•"/>
            </a:pPr>
            <a:r>
              <a:rPr lang="fi-FI" b="1" i="0" dirty="0">
                <a:solidFill>
                  <a:srgbClr val="1C1C1C"/>
                </a:solidFill>
                <a:effectLst/>
                <a:latin typeface="Arial" panose="020B0604020202020204" pitchFamily="34" charset="0"/>
                <a:cs typeface="Arial" panose="020B0604020202020204" pitchFamily="34" charset="0"/>
              </a:rPr>
              <a:t>Näkökyky:</a:t>
            </a:r>
            <a:r>
              <a:rPr lang="fi-FI" b="0" i="0" dirty="0">
                <a:solidFill>
                  <a:srgbClr val="1C1C1C"/>
                </a:solidFill>
                <a:effectLst/>
                <a:latin typeface="Arial" panose="020B0604020202020204" pitchFamily="34" charset="0"/>
                <a:cs typeface="Arial" panose="020B0604020202020204" pitchFamily="34" charset="0"/>
              </a:rPr>
              <a:t> Hämärä- ja yönäkö kyvyt heikkenevät ja olet herkempi häikäisylle. Lisäksi olet alttiimpi tunnelinäölle ja kaksoisnäkymälle.</a:t>
            </a:r>
          </a:p>
          <a:p>
            <a:pPr algn="l">
              <a:buFont typeface="Arial" panose="020B0604020202020204" pitchFamily="34" charset="0"/>
              <a:buChar char="•"/>
            </a:pPr>
            <a:r>
              <a:rPr lang="fi-FI" b="1" i="0" dirty="0">
                <a:solidFill>
                  <a:srgbClr val="1C1C1C"/>
                </a:solidFill>
                <a:effectLst/>
                <a:latin typeface="Arial" panose="020B0604020202020204" pitchFamily="34" charset="0"/>
                <a:cs typeface="Arial" panose="020B0604020202020204" pitchFamily="34" charset="0"/>
              </a:rPr>
              <a:t>Reaktiot:</a:t>
            </a:r>
            <a:r>
              <a:rPr lang="fi-FI" b="0" i="0" dirty="0">
                <a:solidFill>
                  <a:srgbClr val="1C1C1C"/>
                </a:solidFill>
                <a:effectLst/>
                <a:latin typeface="Arial" panose="020B0604020202020204" pitchFamily="34" charset="0"/>
                <a:cs typeface="Arial" panose="020B0604020202020204" pitchFamily="34" charset="0"/>
              </a:rPr>
              <a:t> Et reagoi niin nopeasti kuin jos olet raittiina.</a:t>
            </a:r>
          </a:p>
          <a:p>
            <a:pPr algn="l">
              <a:buFont typeface="Arial" panose="020B0604020202020204" pitchFamily="34" charset="0"/>
              <a:buChar char="•"/>
            </a:pPr>
            <a:r>
              <a:rPr lang="fi-FI" b="1" i="0" dirty="0">
                <a:solidFill>
                  <a:srgbClr val="1C1C1C"/>
                </a:solidFill>
                <a:effectLst/>
                <a:latin typeface="Arial" panose="020B0604020202020204" pitchFamily="34" charset="0"/>
                <a:cs typeface="Arial" panose="020B0604020202020204" pitchFamily="34" charset="0"/>
              </a:rPr>
              <a:t>Liike:</a:t>
            </a:r>
            <a:r>
              <a:rPr lang="fi-FI" b="0" i="0" dirty="0">
                <a:solidFill>
                  <a:srgbClr val="1C1C1C"/>
                </a:solidFill>
                <a:effectLst/>
                <a:latin typeface="Arial" panose="020B0604020202020204" pitchFamily="34" charset="0"/>
                <a:cs typeface="Arial" panose="020B0604020202020204" pitchFamily="34" charset="0"/>
              </a:rPr>
              <a:t> Sinun on vaikea tehdä tarkkoja ja pehmeitä liikkeitä.</a:t>
            </a:r>
          </a:p>
          <a:p>
            <a:pPr algn="l">
              <a:buFont typeface="Arial" panose="020B0604020202020204" pitchFamily="34" charset="0"/>
              <a:buChar char="•"/>
            </a:pPr>
            <a:r>
              <a:rPr lang="fi-FI" b="1" i="0" dirty="0">
                <a:solidFill>
                  <a:srgbClr val="1C1C1C"/>
                </a:solidFill>
                <a:effectLst/>
                <a:latin typeface="Arial" panose="020B0604020202020204" pitchFamily="34" charset="0"/>
                <a:cs typeface="Arial" panose="020B0604020202020204" pitchFamily="34" charset="0"/>
              </a:rPr>
              <a:t>Väsymys:</a:t>
            </a:r>
            <a:r>
              <a:rPr lang="fi-FI" b="0" i="0" dirty="0">
                <a:solidFill>
                  <a:srgbClr val="1C1C1C"/>
                </a:solidFill>
                <a:effectLst/>
                <a:latin typeface="Arial" panose="020B0604020202020204" pitchFamily="34" charset="0"/>
                <a:cs typeface="Arial" panose="020B0604020202020204" pitchFamily="34" charset="0"/>
              </a:rPr>
              <a:t> Alkoholi väsyttää ja tekee sinut raukeaksi, etkä huomaa näitä signaaleja yhtä nopeasti kuin raittiina.</a:t>
            </a:r>
          </a:p>
          <a:p>
            <a:endParaRPr lang="fi-FI" dirty="0"/>
          </a:p>
        </p:txBody>
      </p:sp>
    </p:spTree>
    <p:extLst>
      <p:ext uri="{BB962C8B-B14F-4D97-AF65-F5344CB8AC3E}">
        <p14:creationId xmlns:p14="http://schemas.microsoft.com/office/powerpoint/2010/main" val="13823013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4B0D5FB-92C0-42CF-9BE6-0C20E45699D0}"/>
              </a:ext>
            </a:extLst>
          </p:cNvPr>
          <p:cNvSpPr>
            <a:spLocks noGrp="1"/>
          </p:cNvSpPr>
          <p:nvPr>
            <p:ph type="title"/>
          </p:nvPr>
        </p:nvSpPr>
        <p:spPr/>
        <p:txBody>
          <a:bodyPr/>
          <a:lstStyle/>
          <a:p>
            <a:r>
              <a:rPr lang="fi-FI" b="0" i="0" dirty="0">
                <a:solidFill>
                  <a:srgbClr val="1C1C1C"/>
                </a:solidFill>
                <a:effectLst/>
                <a:latin typeface="Arial" panose="020B0604020202020204" pitchFamily="34" charset="0"/>
                <a:cs typeface="Arial" panose="020B0604020202020204" pitchFamily="34" charset="0"/>
              </a:rPr>
              <a:t>4.3 Jos sinulla on lääkitys</a:t>
            </a:r>
            <a:br>
              <a:rPr lang="fi-FI" b="0" i="0" dirty="0">
                <a:solidFill>
                  <a:srgbClr val="1C1C1C"/>
                </a:solidFill>
                <a:effectLst/>
                <a:latin typeface="Arial" panose="020B0604020202020204" pitchFamily="34" charset="0"/>
                <a:cs typeface="Arial" panose="020B0604020202020204" pitchFamily="34" charset="0"/>
              </a:rPr>
            </a:br>
            <a:endParaRPr lang="fi-FI" dirty="0">
              <a:latin typeface="Arial" panose="020B0604020202020204" pitchFamily="34" charset="0"/>
              <a:cs typeface="Arial" panose="020B0604020202020204" pitchFamily="34" charset="0"/>
            </a:endParaRPr>
          </a:p>
        </p:txBody>
      </p:sp>
      <p:sp>
        <p:nvSpPr>
          <p:cNvPr id="3" name="Sisällön paikkamerkki 2">
            <a:extLst>
              <a:ext uri="{FF2B5EF4-FFF2-40B4-BE49-F238E27FC236}">
                <a16:creationId xmlns:a16="http://schemas.microsoft.com/office/drawing/2014/main" id="{05D2E4F2-B631-4178-96FC-7B02831AEA58}"/>
              </a:ext>
            </a:extLst>
          </p:cNvPr>
          <p:cNvSpPr>
            <a:spLocks noGrp="1"/>
          </p:cNvSpPr>
          <p:nvPr>
            <p:ph idx="1"/>
          </p:nvPr>
        </p:nvSpPr>
        <p:spPr/>
        <p:txBody>
          <a:bodyPr/>
          <a:lstStyle/>
          <a:p>
            <a:pPr algn="l">
              <a:buFont typeface="Arial" panose="020B0604020202020204" pitchFamily="34" charset="0"/>
              <a:buChar char="•"/>
            </a:pPr>
            <a:r>
              <a:rPr lang="fi-FI" b="0" i="0" dirty="0">
                <a:solidFill>
                  <a:srgbClr val="1C1C1C"/>
                </a:solidFill>
                <a:effectLst/>
                <a:latin typeface="Arial" panose="020B0604020202020204" pitchFamily="34" charset="0"/>
                <a:cs typeface="Arial" panose="020B0604020202020204" pitchFamily="34" charset="0"/>
              </a:rPr>
              <a:t>Lääkkeillä voi olla vastaava vaikutus suorituskykyyn kuin alkoholilla ja huumeilla.</a:t>
            </a:r>
          </a:p>
          <a:p>
            <a:pPr algn="l">
              <a:buFont typeface="Arial" panose="020B0604020202020204" pitchFamily="34" charset="0"/>
              <a:buChar char="•"/>
            </a:pPr>
            <a:r>
              <a:rPr lang="fi-FI" b="0" i="0" dirty="0">
                <a:solidFill>
                  <a:srgbClr val="1C1C1C"/>
                </a:solidFill>
                <a:effectLst/>
                <a:latin typeface="Arial" panose="020B0604020202020204" pitchFamily="34" charset="0"/>
                <a:cs typeface="Arial" panose="020B0604020202020204" pitchFamily="34" charset="0"/>
              </a:rPr>
              <a:t>Lääkitys voi vaikuttaa tarkkaavaisuuteen, reaktioaikaan ja harkintakykyyn.</a:t>
            </a:r>
          </a:p>
          <a:p>
            <a:pPr algn="l">
              <a:buFont typeface="Arial" panose="020B0604020202020204" pitchFamily="34" charset="0"/>
              <a:buChar char="•"/>
            </a:pPr>
            <a:r>
              <a:rPr lang="fi-FI" b="0" i="0" dirty="0">
                <a:solidFill>
                  <a:srgbClr val="1C1C1C"/>
                </a:solidFill>
                <a:effectLst/>
                <a:latin typeface="Arial" panose="020B0604020202020204" pitchFamily="34" charset="0"/>
                <a:cs typeface="Arial" panose="020B0604020202020204" pitchFamily="34" charset="0"/>
              </a:rPr>
              <a:t>Lääkkeiden yhdistely tai lääkkeiden käyttö alkoholin kanssa voivat lisätä vaikutusta suorituskykyyn.</a:t>
            </a:r>
          </a:p>
          <a:p>
            <a:endParaRPr lang="fi-FI" dirty="0"/>
          </a:p>
        </p:txBody>
      </p:sp>
    </p:spTree>
    <p:extLst>
      <p:ext uri="{BB962C8B-B14F-4D97-AF65-F5344CB8AC3E}">
        <p14:creationId xmlns:p14="http://schemas.microsoft.com/office/powerpoint/2010/main" val="2639555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26F70E-4DED-4375-BA29-BC433812AA63}"/>
              </a:ext>
            </a:extLst>
          </p:cNvPr>
          <p:cNvSpPr>
            <a:spLocks noGrp="1"/>
          </p:cNvSpPr>
          <p:nvPr>
            <p:ph type="title"/>
          </p:nvPr>
        </p:nvSpPr>
        <p:spPr/>
        <p:txBody>
          <a:bodyPr/>
          <a:lstStyle/>
          <a:p>
            <a:r>
              <a:rPr lang="fi-FI" dirty="0">
                <a:latin typeface="Arial" panose="020B0604020202020204" pitchFamily="34" charset="0"/>
                <a:cs typeface="Arial" panose="020B0604020202020204" pitchFamily="34" charset="0"/>
              </a:rPr>
              <a:t>4.4 Näkö</a:t>
            </a:r>
          </a:p>
        </p:txBody>
      </p:sp>
      <p:sp>
        <p:nvSpPr>
          <p:cNvPr id="3" name="Sisällön paikkamerkki 2">
            <a:extLst>
              <a:ext uri="{FF2B5EF4-FFF2-40B4-BE49-F238E27FC236}">
                <a16:creationId xmlns:a16="http://schemas.microsoft.com/office/drawing/2014/main" id="{8D854D7C-87A7-4587-BA75-8157305612B3}"/>
              </a:ext>
            </a:extLst>
          </p:cNvPr>
          <p:cNvSpPr>
            <a:spLocks noGrp="1"/>
          </p:cNvSpPr>
          <p:nvPr>
            <p:ph idx="1"/>
          </p:nvPr>
        </p:nvSpPr>
        <p:spPr/>
        <p:txBody>
          <a:bodyPr/>
          <a:lstStyle/>
          <a:p>
            <a:r>
              <a:rPr lang="fi-FI" dirty="0">
                <a:solidFill>
                  <a:srgbClr val="1C1C1C"/>
                </a:solidFill>
                <a:latin typeface="Arial" panose="020B0604020202020204" pitchFamily="34" charset="0"/>
                <a:cs typeface="Arial" panose="020B0604020202020204" pitchFamily="34" charset="0"/>
              </a:rPr>
              <a:t>N</a:t>
            </a:r>
            <a:r>
              <a:rPr lang="fi-FI" b="0" i="0" dirty="0">
                <a:solidFill>
                  <a:srgbClr val="1C1C1C"/>
                </a:solidFill>
                <a:effectLst/>
                <a:latin typeface="Arial" panose="020B0604020202020204" pitchFamily="34" charset="0"/>
                <a:cs typeface="Arial" panose="020B0604020202020204" pitchFamily="34" charset="0"/>
              </a:rPr>
              <a:t>äet vain kaksi prosenttia näkökentästäsi tarkasti, kaikki muu on epätarkkaa.</a:t>
            </a:r>
          </a:p>
          <a:p>
            <a:r>
              <a:rPr lang="fi-FI" b="0" i="0" dirty="0">
                <a:solidFill>
                  <a:srgbClr val="1C1C1C"/>
                </a:solidFill>
                <a:effectLst/>
                <a:latin typeface="Arial" panose="020B0604020202020204" pitchFamily="34" charset="0"/>
                <a:cs typeface="Arial" panose="020B0604020202020204" pitchFamily="34" charset="0"/>
              </a:rPr>
              <a:t>Ääreisnäkökentässä havaitset liikkeen tai esteen tai muut vaaratekijät, mitkä ovat tarkan näön alueen ulkopuolella.</a:t>
            </a:r>
            <a:endParaRPr lang="fi-FI" dirty="0">
              <a:solidFill>
                <a:srgbClr val="1C1C1C"/>
              </a:solidFill>
              <a:latin typeface="Arial" panose="020B0604020202020204" pitchFamily="34" charset="0"/>
              <a:cs typeface="Arial" panose="020B0604020202020204" pitchFamily="34" charset="0"/>
            </a:endParaRPr>
          </a:p>
          <a:p>
            <a:r>
              <a:rPr lang="fi-FI" dirty="0">
                <a:solidFill>
                  <a:srgbClr val="1C1C1C"/>
                </a:solidFill>
                <a:latin typeface="Arial" panose="020B0604020202020204" pitchFamily="34" charset="0"/>
                <a:cs typeface="Arial" panose="020B0604020202020204" pitchFamily="34" charset="0"/>
              </a:rPr>
              <a:t>H</a:t>
            </a:r>
            <a:r>
              <a:rPr lang="fi-FI" i="0" dirty="0">
                <a:solidFill>
                  <a:srgbClr val="1C1C1C"/>
                </a:solidFill>
                <a:effectLst/>
                <a:latin typeface="Arial" panose="020B0604020202020204" pitchFamily="34" charset="0"/>
                <a:cs typeface="Arial" panose="020B0604020202020204" pitchFamily="34" charset="0"/>
              </a:rPr>
              <a:t>ämäränäkö </a:t>
            </a:r>
          </a:p>
          <a:p>
            <a:r>
              <a:rPr lang="fi-FI" b="0" i="0" dirty="0">
                <a:solidFill>
                  <a:srgbClr val="1C1C1C"/>
                </a:solidFill>
                <a:effectLst/>
                <a:latin typeface="Arial" panose="020B0604020202020204" pitchFamily="34" charset="0"/>
                <a:cs typeface="Arial" panose="020B0604020202020204" pitchFamily="34" charset="0"/>
              </a:rPr>
              <a:t>Tarkenna katseesi ja siirrä katsetta ilmatilassa useiden eri pisteiden välillä.</a:t>
            </a:r>
          </a:p>
          <a:p>
            <a:r>
              <a:rPr lang="fi-FI" dirty="0">
                <a:solidFill>
                  <a:srgbClr val="1C1C1C"/>
                </a:solidFill>
                <a:latin typeface="Arial" panose="020B0604020202020204" pitchFamily="34" charset="0"/>
                <a:cs typeface="Arial" panose="020B0604020202020204" pitchFamily="34" charset="0"/>
              </a:rPr>
              <a:t>Muut aistit</a:t>
            </a:r>
            <a:endParaRPr lang="fi-FI" b="0" i="0" dirty="0">
              <a:solidFill>
                <a:srgbClr val="1C1C1C"/>
              </a:solidFill>
              <a:effectLst/>
              <a:latin typeface="Arial" panose="020B0604020202020204" pitchFamily="34" charset="0"/>
              <a:cs typeface="Arial" panose="020B0604020202020204" pitchFamily="34" charset="0"/>
            </a:endParaRPr>
          </a:p>
          <a:p>
            <a:pPr marL="0" indent="0">
              <a:buNone/>
            </a:pPr>
            <a:endParaRPr lang="fi-FI" dirty="0"/>
          </a:p>
        </p:txBody>
      </p:sp>
    </p:spTree>
    <p:extLst>
      <p:ext uri="{BB962C8B-B14F-4D97-AF65-F5344CB8AC3E}">
        <p14:creationId xmlns:p14="http://schemas.microsoft.com/office/powerpoint/2010/main" val="42277654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42BF208-B7B6-4B7C-BF4B-EB5ACB89E3EB}"/>
              </a:ext>
            </a:extLst>
          </p:cNvPr>
          <p:cNvSpPr>
            <a:spLocks noGrp="1"/>
          </p:cNvSpPr>
          <p:nvPr>
            <p:ph type="title"/>
          </p:nvPr>
        </p:nvSpPr>
        <p:spPr/>
        <p:txBody>
          <a:bodyPr/>
          <a:lstStyle/>
          <a:p>
            <a:r>
              <a:rPr lang="fi-FI" dirty="0">
                <a:latin typeface="Arial" panose="020B0604020202020204" pitchFamily="34" charset="0"/>
                <a:cs typeface="Arial" panose="020B0604020202020204" pitchFamily="34" charset="0"/>
              </a:rPr>
              <a:t>4.5 Lentämisen taito</a:t>
            </a:r>
          </a:p>
        </p:txBody>
      </p:sp>
      <p:sp>
        <p:nvSpPr>
          <p:cNvPr id="3" name="Sisällön paikkamerkki 2">
            <a:extLst>
              <a:ext uri="{FF2B5EF4-FFF2-40B4-BE49-F238E27FC236}">
                <a16:creationId xmlns:a16="http://schemas.microsoft.com/office/drawing/2014/main" id="{C74DA38A-8216-42B9-A18F-A3A86C5DE0D1}"/>
              </a:ext>
            </a:extLst>
          </p:cNvPr>
          <p:cNvSpPr>
            <a:spLocks noGrp="1"/>
          </p:cNvSpPr>
          <p:nvPr>
            <p:ph idx="1"/>
          </p:nvPr>
        </p:nvSpPr>
        <p:spPr/>
        <p:txBody>
          <a:bodyPr/>
          <a:lstStyle/>
          <a:p>
            <a:r>
              <a:rPr lang="fi-FI" b="0" i="0" dirty="0">
                <a:solidFill>
                  <a:srgbClr val="1C1C1C"/>
                </a:solidFill>
                <a:effectLst/>
                <a:latin typeface="Arial" panose="020B0604020202020204" pitchFamily="34" charset="0"/>
                <a:cs typeface="Arial" panose="020B0604020202020204" pitchFamily="34" charset="0"/>
              </a:rPr>
              <a:t>Manuaalisesti lentämisen taidot: RTH (</a:t>
            </a:r>
            <a:r>
              <a:rPr lang="fi-FI" b="0" i="0" dirty="0" err="1">
                <a:solidFill>
                  <a:srgbClr val="1C1C1C"/>
                </a:solidFill>
                <a:effectLst/>
                <a:latin typeface="Arial" panose="020B0604020202020204" pitchFamily="34" charset="0"/>
                <a:cs typeface="Arial" panose="020B0604020202020204" pitchFamily="34" charset="0"/>
              </a:rPr>
              <a:t>return</a:t>
            </a:r>
            <a:r>
              <a:rPr lang="fi-FI" b="0" i="0" dirty="0">
                <a:solidFill>
                  <a:srgbClr val="1C1C1C"/>
                </a:solidFill>
                <a:effectLst/>
                <a:latin typeface="Arial" panose="020B0604020202020204" pitchFamily="34" charset="0"/>
                <a:cs typeface="Arial" panose="020B0604020202020204" pitchFamily="34" charset="0"/>
              </a:rPr>
              <a:t> to home)</a:t>
            </a:r>
          </a:p>
          <a:p>
            <a:r>
              <a:rPr lang="fi-FI" b="0" i="0" dirty="0">
                <a:solidFill>
                  <a:srgbClr val="1C1C1C"/>
                </a:solidFill>
                <a:effectLst/>
                <a:latin typeface="Arial" panose="020B0604020202020204" pitchFamily="34" charset="0"/>
                <a:cs typeface="Arial" panose="020B0604020202020204" pitchFamily="34" charset="0"/>
              </a:rPr>
              <a:t>Hyvä tuntemus </a:t>
            </a:r>
            <a:r>
              <a:rPr lang="fi-FI" b="0" i="0" dirty="0" err="1">
                <a:solidFill>
                  <a:srgbClr val="1C1C1C"/>
                </a:solidFill>
                <a:effectLst/>
                <a:latin typeface="Arial" panose="020B0604020202020204" pitchFamily="34" charset="0"/>
                <a:cs typeface="Arial" panose="020B0604020202020204" pitchFamily="34" charset="0"/>
              </a:rPr>
              <a:t>dronesi</a:t>
            </a:r>
            <a:r>
              <a:rPr lang="fi-FI" b="0" i="0" dirty="0">
                <a:solidFill>
                  <a:srgbClr val="1C1C1C"/>
                </a:solidFill>
                <a:effectLst/>
                <a:latin typeface="Arial" panose="020B0604020202020204" pitchFamily="34" charset="0"/>
                <a:cs typeface="Arial" panose="020B0604020202020204" pitchFamily="34" charset="0"/>
              </a:rPr>
              <a:t> automaatiotoiminnoista on erittäin tärkeää.</a:t>
            </a:r>
          </a:p>
          <a:p>
            <a:r>
              <a:rPr lang="fi-FI" b="0" i="0" dirty="0">
                <a:solidFill>
                  <a:srgbClr val="1C1C1C"/>
                </a:solidFill>
                <a:effectLst/>
                <a:latin typeface="Arial" panose="020B0604020202020204" pitchFamily="34" charset="0"/>
                <a:cs typeface="Arial" panose="020B0604020202020204" pitchFamily="34" charset="0"/>
              </a:rPr>
              <a:t>Älä unohda </a:t>
            </a:r>
            <a:r>
              <a:rPr lang="fi-FI" b="1" i="0" dirty="0">
                <a:solidFill>
                  <a:srgbClr val="1C1C1C"/>
                </a:solidFill>
                <a:effectLst/>
                <a:latin typeface="Arial" panose="020B0604020202020204" pitchFamily="34" charset="0"/>
                <a:cs typeface="Arial" panose="020B0604020202020204" pitchFamily="34" charset="0"/>
              </a:rPr>
              <a:t>lentotaitojasi</a:t>
            </a:r>
            <a:r>
              <a:rPr lang="fi-FI" b="0" i="0" dirty="0">
                <a:solidFill>
                  <a:srgbClr val="1C1C1C"/>
                </a:solidFill>
                <a:effectLst/>
                <a:latin typeface="Arial" panose="020B0604020202020204" pitchFamily="34" charset="0"/>
                <a:cs typeface="Arial" panose="020B0604020202020204" pitchFamily="34" charset="0"/>
              </a:rPr>
              <a:t> – vaihda käsiohjauksen ja automaattiohjauksen välillä.</a:t>
            </a:r>
          </a:p>
          <a:p>
            <a:r>
              <a:rPr lang="fi-FI" dirty="0">
                <a:solidFill>
                  <a:srgbClr val="1C1C1C"/>
                </a:solidFill>
                <a:latin typeface="Arial" panose="020B0604020202020204" pitchFamily="34" charset="0"/>
                <a:cs typeface="Arial" panose="020B0604020202020204" pitchFamily="34" charset="0"/>
              </a:rPr>
              <a:t>L</a:t>
            </a:r>
            <a:r>
              <a:rPr lang="fi-FI" b="0" i="0" dirty="0">
                <a:solidFill>
                  <a:srgbClr val="1C1C1C"/>
                </a:solidFill>
                <a:effectLst/>
                <a:latin typeface="Arial" panose="020B0604020202020204" pitchFamily="34" charset="0"/>
                <a:cs typeface="Arial" panose="020B0604020202020204" pitchFamily="34" charset="0"/>
              </a:rPr>
              <a:t>entoturvallisuus on kaikkein tärkein!</a:t>
            </a:r>
            <a:endParaRPr lang="fi-F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3399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Kuva 3">
            <a:extLst>
              <a:ext uri="{FF2B5EF4-FFF2-40B4-BE49-F238E27FC236}">
                <a16:creationId xmlns:a16="http://schemas.microsoft.com/office/drawing/2014/main" id="{66CF6626-444C-4FEE-A370-83CA37203085}"/>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9747" r="10941"/>
          <a:stretch/>
        </p:blipFill>
        <p:spPr>
          <a:xfrm>
            <a:off x="2522358" y="10"/>
            <a:ext cx="9669642" cy="6857990"/>
          </a:xfrm>
          <a:prstGeom prst="rect">
            <a:avLst/>
          </a:prstGeom>
        </p:spPr>
      </p:pic>
      <p:sp>
        <p:nvSpPr>
          <p:cNvPr id="11" name="Rectangle 1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91768179-F121-465A-A0C7-4633A4C23A81}"/>
              </a:ext>
            </a:extLst>
          </p:cNvPr>
          <p:cNvSpPr>
            <a:spLocks noGrp="1"/>
          </p:cNvSpPr>
          <p:nvPr>
            <p:ph type="title"/>
          </p:nvPr>
        </p:nvSpPr>
        <p:spPr>
          <a:xfrm>
            <a:off x="952228" y="743447"/>
            <a:ext cx="3973385" cy="3692028"/>
          </a:xfrm>
          <a:noFill/>
        </p:spPr>
        <p:txBody>
          <a:bodyPr vert="horz" lIns="91440" tIns="45720" rIns="91440" bIns="45720" rtlCol="0" anchor="b">
            <a:normAutofit/>
          </a:bodyPr>
          <a:lstStyle/>
          <a:p>
            <a:r>
              <a:rPr lang="en-US" sz="2500"/>
              <a:t>Luku 5: </a:t>
            </a:r>
            <a:r>
              <a:rPr lang="en-US" sz="2500" b="0" i="0">
                <a:effectLst/>
              </a:rPr>
              <a:t>Lennon suunnittelu ja suoritus – lentotoimintamenetelmät</a:t>
            </a:r>
            <a:endParaRPr lang="en-US" sz="2500"/>
          </a:p>
        </p:txBody>
      </p:sp>
    </p:spTree>
    <p:extLst>
      <p:ext uri="{BB962C8B-B14F-4D97-AF65-F5344CB8AC3E}">
        <p14:creationId xmlns:p14="http://schemas.microsoft.com/office/powerpoint/2010/main" val="38169128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Kuva 3">
            <a:extLst>
              <a:ext uri="{FF2B5EF4-FFF2-40B4-BE49-F238E27FC236}">
                <a16:creationId xmlns:a16="http://schemas.microsoft.com/office/drawing/2014/main" id="{C6205747-38AB-4CC2-9D4D-9AAEC563B2F2}"/>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2182" t="9091" r="21116"/>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0E0E8FDB-AC41-4F36-BD8D-FA9F6D9B4D64}"/>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000" dirty="0" err="1">
                <a:latin typeface="Arial" panose="020B0604020202020204" pitchFamily="34" charset="0"/>
                <a:cs typeface="Arial" panose="020B0604020202020204" pitchFamily="34" charset="0"/>
              </a:rPr>
              <a:t>Luku</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Lentoturvallisuus</a:t>
            </a:r>
            <a:endParaRPr lang="en-US" sz="4000"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95942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8550A5-C293-4B46-932C-FE44C7B848AD}"/>
              </a:ext>
            </a:extLst>
          </p:cNvPr>
          <p:cNvSpPr>
            <a:spLocks noGrp="1"/>
          </p:cNvSpPr>
          <p:nvPr>
            <p:ph type="title"/>
          </p:nvPr>
        </p:nvSpPr>
        <p:spPr/>
        <p:txBody>
          <a:bodyPr>
            <a:noAutofit/>
          </a:bodyPr>
          <a:lstStyle/>
          <a:p>
            <a:r>
              <a:rPr lang="fi-FI" sz="3200" dirty="0">
                <a:latin typeface="Arial" panose="020B0604020202020204" pitchFamily="34" charset="0"/>
                <a:cs typeface="Arial" panose="020B0604020202020204" pitchFamily="34" charset="0"/>
              </a:rPr>
              <a:t>5.1: </a:t>
            </a:r>
            <a:r>
              <a:rPr lang="fi-FI" sz="3200" b="0" i="0" dirty="0">
                <a:effectLst/>
                <a:latin typeface="Arial" panose="020B0604020202020204" pitchFamily="34" charset="0"/>
                <a:cs typeface="Arial" panose="020B0604020202020204" pitchFamily="34" charset="0"/>
              </a:rPr>
              <a:t>Lennon suunnittelu ja suoritus – lentotoimintamenetelmät</a:t>
            </a:r>
            <a:br>
              <a:rPr lang="fi-FI" sz="3200" b="0" i="0" dirty="0">
                <a:solidFill>
                  <a:srgbClr val="026273"/>
                </a:solidFill>
                <a:effectLst/>
                <a:latin typeface="Arial" panose="020B0604020202020204" pitchFamily="34" charset="0"/>
                <a:cs typeface="Arial" panose="020B0604020202020204" pitchFamily="34" charset="0"/>
              </a:rPr>
            </a:br>
            <a:endParaRPr lang="fi-FI" sz="3200" dirty="0">
              <a:latin typeface="Arial" panose="020B0604020202020204" pitchFamily="34" charset="0"/>
              <a:cs typeface="Arial" panose="020B0604020202020204" pitchFamily="34" charset="0"/>
            </a:endParaRPr>
          </a:p>
        </p:txBody>
      </p:sp>
      <p:sp>
        <p:nvSpPr>
          <p:cNvPr id="3" name="Sisällön paikkamerkki 2">
            <a:extLst>
              <a:ext uri="{FF2B5EF4-FFF2-40B4-BE49-F238E27FC236}">
                <a16:creationId xmlns:a16="http://schemas.microsoft.com/office/drawing/2014/main" id="{5ADC6E18-6DDD-4BAD-8A22-9658FA0F952B}"/>
              </a:ext>
            </a:extLst>
          </p:cNvPr>
          <p:cNvSpPr>
            <a:spLocks noGrp="1"/>
          </p:cNvSpPr>
          <p:nvPr>
            <p:ph idx="1"/>
          </p:nvPr>
        </p:nvSpPr>
        <p:spPr/>
        <p:txBody>
          <a:bodyPr/>
          <a:lstStyle/>
          <a:p>
            <a:pPr algn="l">
              <a:buFont typeface="Arial" panose="020B0604020202020204" pitchFamily="34" charset="0"/>
              <a:buChar char="•"/>
            </a:pPr>
            <a:r>
              <a:rPr lang="fi-FI" b="0" i="0" dirty="0">
                <a:solidFill>
                  <a:srgbClr val="1C1C1C"/>
                </a:solidFill>
                <a:effectLst/>
                <a:latin typeface="Arial" panose="020B0604020202020204" pitchFamily="34" charset="0"/>
                <a:cs typeface="Arial" panose="020B0604020202020204" pitchFamily="34" charset="0"/>
              </a:rPr>
              <a:t>Pidä pätevyystodistus saatavilla.</a:t>
            </a:r>
          </a:p>
          <a:p>
            <a:pPr algn="l">
              <a:buFont typeface="Arial" panose="020B0604020202020204" pitchFamily="34" charset="0"/>
              <a:buChar char="•"/>
            </a:pPr>
            <a:r>
              <a:rPr lang="fi-FI" b="0" i="0" dirty="0">
                <a:solidFill>
                  <a:srgbClr val="1C1C1C"/>
                </a:solidFill>
                <a:effectLst/>
                <a:latin typeface="Arial" panose="020B0604020202020204" pitchFamily="34" charset="0"/>
                <a:cs typeface="Arial" panose="020B0604020202020204" pitchFamily="34" charset="0"/>
              </a:rPr>
              <a:t>Varmista että olet tietoinen rajoituksista alueella, missä aiot lentää.</a:t>
            </a:r>
          </a:p>
          <a:p>
            <a:pPr algn="l">
              <a:buFont typeface="Arial" panose="020B0604020202020204" pitchFamily="34" charset="0"/>
              <a:buChar char="•"/>
            </a:pPr>
            <a:r>
              <a:rPr lang="fi-FI" b="0" i="0" dirty="0">
                <a:solidFill>
                  <a:srgbClr val="1C1C1C"/>
                </a:solidFill>
                <a:effectLst/>
                <a:latin typeface="Arial" panose="020B0604020202020204" pitchFamily="34" charset="0"/>
                <a:cs typeface="Arial" panose="020B0604020202020204" pitchFamily="34" charset="0"/>
              </a:rPr>
              <a:t>Tarkkaile ympäristöä, missä lento on tarkoitus suorittaa, ja tarkista alue esteiden ja lähellä olevien ihmisten varalta.</a:t>
            </a:r>
          </a:p>
          <a:p>
            <a:pPr algn="l">
              <a:buFont typeface="Arial" panose="020B0604020202020204" pitchFamily="34" charset="0"/>
              <a:buChar char="•"/>
            </a:pPr>
            <a:r>
              <a:rPr lang="fi-FI" b="0" i="0" dirty="0">
                <a:solidFill>
                  <a:srgbClr val="1C1C1C"/>
                </a:solidFill>
                <a:effectLst/>
                <a:latin typeface="Arial" panose="020B0604020202020204" pitchFamily="34" charset="0"/>
                <a:cs typeface="Arial" panose="020B0604020202020204" pitchFamily="34" charset="0"/>
              </a:rPr>
              <a:t>Varmista, että </a:t>
            </a:r>
            <a:r>
              <a:rPr lang="fi-FI" b="0" i="0" dirty="0" err="1">
                <a:solidFill>
                  <a:srgbClr val="1C1C1C"/>
                </a:solidFill>
                <a:effectLst/>
                <a:latin typeface="Arial" panose="020B0604020202020204" pitchFamily="34" charset="0"/>
                <a:cs typeface="Arial" panose="020B0604020202020204" pitchFamily="34" charset="0"/>
              </a:rPr>
              <a:t>drone</a:t>
            </a:r>
            <a:r>
              <a:rPr lang="fi-FI" b="0" i="0" dirty="0">
                <a:solidFill>
                  <a:srgbClr val="1C1C1C"/>
                </a:solidFill>
                <a:effectLst/>
                <a:latin typeface="Arial" panose="020B0604020202020204" pitchFamily="34" charset="0"/>
                <a:cs typeface="Arial" panose="020B0604020202020204" pitchFamily="34" charset="0"/>
              </a:rPr>
              <a:t>-järjestelmä toimii oikein.</a:t>
            </a:r>
          </a:p>
          <a:p>
            <a:pPr algn="l">
              <a:buFont typeface="Arial" panose="020B0604020202020204" pitchFamily="34" charset="0"/>
              <a:buChar char="•"/>
            </a:pPr>
            <a:r>
              <a:rPr lang="fi-FI" b="0" i="0" dirty="0">
                <a:solidFill>
                  <a:srgbClr val="1C1C1C"/>
                </a:solidFill>
                <a:effectLst/>
                <a:latin typeface="Arial" panose="020B0604020202020204" pitchFamily="34" charset="0"/>
                <a:cs typeface="Arial" panose="020B0604020202020204" pitchFamily="34" charset="0"/>
              </a:rPr>
              <a:t>Varmista, että </a:t>
            </a:r>
            <a:r>
              <a:rPr lang="fi-FI" b="0" i="0" dirty="0" err="1">
                <a:solidFill>
                  <a:srgbClr val="1C1C1C"/>
                </a:solidFill>
                <a:effectLst/>
                <a:latin typeface="Arial" panose="020B0604020202020204" pitchFamily="34" charset="0"/>
                <a:cs typeface="Arial" panose="020B0604020202020204" pitchFamily="34" charset="0"/>
              </a:rPr>
              <a:t>dronen</a:t>
            </a:r>
            <a:r>
              <a:rPr lang="fi-FI" b="0" i="0" dirty="0">
                <a:solidFill>
                  <a:srgbClr val="1C1C1C"/>
                </a:solidFill>
                <a:effectLst/>
                <a:latin typeface="Arial" panose="020B0604020202020204" pitchFamily="34" charset="0"/>
                <a:cs typeface="Arial" panose="020B0604020202020204" pitchFamily="34" charset="0"/>
              </a:rPr>
              <a:t> paino ei ylitä luokassaan suurinta sallittua painoa.</a:t>
            </a:r>
          </a:p>
          <a:p>
            <a:endParaRPr lang="fi-FI" dirty="0"/>
          </a:p>
        </p:txBody>
      </p:sp>
    </p:spTree>
    <p:extLst>
      <p:ext uri="{BB962C8B-B14F-4D97-AF65-F5344CB8AC3E}">
        <p14:creationId xmlns:p14="http://schemas.microsoft.com/office/powerpoint/2010/main" val="10196181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F7D02A3-C70B-48CB-9278-02CF8FE43274}"/>
              </a:ext>
            </a:extLst>
          </p:cNvPr>
          <p:cNvSpPr>
            <a:spLocks noGrp="1"/>
          </p:cNvSpPr>
          <p:nvPr>
            <p:ph type="title"/>
          </p:nvPr>
        </p:nvSpPr>
        <p:spPr/>
        <p:txBody>
          <a:bodyPr/>
          <a:lstStyle/>
          <a:p>
            <a:r>
              <a:rPr lang="fi-FI" b="0" i="0" dirty="0">
                <a:solidFill>
                  <a:srgbClr val="1C1C1C"/>
                </a:solidFill>
                <a:effectLst/>
                <a:latin typeface="Arial" panose="020B0604020202020204" pitchFamily="34" charset="0"/>
                <a:cs typeface="Arial" panose="020B0604020202020204" pitchFamily="34" charset="0"/>
              </a:rPr>
              <a:t>5.2 Ennen lentoonlähtöä</a:t>
            </a:r>
            <a:br>
              <a:rPr lang="fi-FI" b="0" i="0" dirty="0">
                <a:solidFill>
                  <a:srgbClr val="1C1C1C"/>
                </a:solidFill>
                <a:effectLst/>
                <a:latin typeface="Arial" panose="020B0604020202020204" pitchFamily="34" charset="0"/>
                <a:cs typeface="Arial" panose="020B0604020202020204" pitchFamily="34" charset="0"/>
              </a:rPr>
            </a:br>
            <a:endParaRPr lang="fi-FI" dirty="0">
              <a:latin typeface="Arial" panose="020B0604020202020204" pitchFamily="34" charset="0"/>
              <a:cs typeface="Arial" panose="020B0604020202020204" pitchFamily="34" charset="0"/>
            </a:endParaRPr>
          </a:p>
        </p:txBody>
      </p:sp>
      <p:sp>
        <p:nvSpPr>
          <p:cNvPr id="3" name="Sisällön paikkamerkki 2">
            <a:extLst>
              <a:ext uri="{FF2B5EF4-FFF2-40B4-BE49-F238E27FC236}">
                <a16:creationId xmlns:a16="http://schemas.microsoft.com/office/drawing/2014/main" id="{25F752E7-3924-4CA3-8232-93164FA7D253}"/>
              </a:ext>
            </a:extLst>
          </p:cNvPr>
          <p:cNvSpPr>
            <a:spLocks noGrp="1"/>
          </p:cNvSpPr>
          <p:nvPr>
            <p:ph idx="1"/>
          </p:nvPr>
        </p:nvSpPr>
        <p:spPr/>
        <p:txBody>
          <a:bodyPr>
            <a:normAutofit fontScale="70000" lnSpcReduction="20000"/>
          </a:bodyPr>
          <a:lstStyle/>
          <a:p>
            <a:pPr algn="l">
              <a:buFont typeface="Arial" panose="020B0604020202020204" pitchFamily="34" charset="0"/>
              <a:buChar char="•"/>
            </a:pPr>
            <a:r>
              <a:rPr lang="fi-FI" b="1" i="0" dirty="0">
                <a:solidFill>
                  <a:srgbClr val="1C1C1C"/>
                </a:solidFill>
                <a:effectLst/>
                <a:latin typeface="Arial" panose="020B0604020202020204" pitchFamily="34" charset="0"/>
                <a:cs typeface="Arial" panose="020B0604020202020204" pitchFamily="34" charset="0"/>
              </a:rPr>
              <a:t>Käy läpi lentotehtävä:</a:t>
            </a:r>
            <a:r>
              <a:rPr lang="fi-FI" b="0" i="0" dirty="0">
                <a:solidFill>
                  <a:srgbClr val="1C1C1C"/>
                </a:solidFill>
                <a:effectLst/>
                <a:latin typeface="Arial" panose="020B0604020202020204" pitchFamily="34" charset="0"/>
                <a:cs typeface="Arial" panose="020B0604020202020204" pitchFamily="34" charset="0"/>
              </a:rPr>
              <a:t> Kuka on kauko-ohjaaja ja mitkä ovat muiden lentoon osallistuvien ihmisten tehtävät? Mikä on lennon tavoite?</a:t>
            </a:r>
          </a:p>
          <a:p>
            <a:pPr algn="l">
              <a:buFont typeface="Arial" panose="020B0604020202020204" pitchFamily="34" charset="0"/>
              <a:buChar char="•"/>
            </a:pPr>
            <a:r>
              <a:rPr lang="fi-FI" b="1" i="0" dirty="0">
                <a:solidFill>
                  <a:srgbClr val="1C1C1C"/>
                </a:solidFill>
                <a:effectLst/>
                <a:latin typeface="Arial" panose="020B0604020202020204" pitchFamily="34" charset="0"/>
                <a:cs typeface="Arial" panose="020B0604020202020204" pitchFamily="34" charset="0"/>
              </a:rPr>
              <a:t>Tarkista koko </a:t>
            </a:r>
            <a:r>
              <a:rPr lang="fi-FI" b="1" i="0" dirty="0" err="1">
                <a:solidFill>
                  <a:srgbClr val="1C1C1C"/>
                </a:solidFill>
                <a:effectLst/>
                <a:latin typeface="Arial" panose="020B0604020202020204" pitchFamily="34" charset="0"/>
                <a:cs typeface="Arial" panose="020B0604020202020204" pitchFamily="34" charset="0"/>
              </a:rPr>
              <a:t>drone</a:t>
            </a:r>
            <a:r>
              <a:rPr lang="fi-FI" b="1" i="0" dirty="0">
                <a:solidFill>
                  <a:srgbClr val="1C1C1C"/>
                </a:solidFill>
                <a:effectLst/>
                <a:latin typeface="Arial" panose="020B0604020202020204" pitchFamily="34" charset="0"/>
                <a:cs typeface="Arial" panose="020B0604020202020204" pitchFamily="34" charset="0"/>
              </a:rPr>
              <a:t>-järjestelmä:</a:t>
            </a:r>
            <a:r>
              <a:rPr lang="fi-FI" b="0" i="0" dirty="0">
                <a:solidFill>
                  <a:srgbClr val="1C1C1C"/>
                </a:solidFill>
                <a:effectLst/>
                <a:latin typeface="Arial" panose="020B0604020202020204" pitchFamily="34" charset="0"/>
                <a:cs typeface="Arial" panose="020B0604020202020204" pitchFamily="34" charset="0"/>
              </a:rPr>
              <a:t> Potkurit, runko, siivet, peräsimet, akun varaustaso, kuljetussuoja, kamerantelineen kompassin kalibrointi. Aseta RTH-paikka ja korkeus, jos toiminto on käytettävissä, ja tarkista mahdolliset virheilmoitukset.</a:t>
            </a:r>
          </a:p>
          <a:p>
            <a:pPr algn="l">
              <a:buFont typeface="Arial" panose="020B0604020202020204" pitchFamily="34" charset="0"/>
              <a:buChar char="•"/>
            </a:pPr>
            <a:r>
              <a:rPr lang="fi-FI" b="1" i="0" dirty="0">
                <a:solidFill>
                  <a:srgbClr val="1C1C1C"/>
                </a:solidFill>
                <a:effectLst/>
                <a:latin typeface="Arial" panose="020B0604020202020204" pitchFamily="34" charset="0"/>
                <a:cs typeface="Arial" panose="020B0604020202020204" pitchFamily="34" charset="0"/>
              </a:rPr>
              <a:t>Lentoalue:</a:t>
            </a:r>
            <a:r>
              <a:rPr lang="fi-FI" b="0" i="0" dirty="0">
                <a:solidFill>
                  <a:srgbClr val="1C1C1C"/>
                </a:solidFill>
                <a:effectLst/>
                <a:latin typeface="Arial" panose="020B0604020202020204" pitchFamily="34" charset="0"/>
                <a:cs typeface="Arial" panose="020B0604020202020204" pitchFamily="34" charset="0"/>
              </a:rPr>
              <a:t> Suorita riskiarvio. Onko lähellä mastoja, puita tai ihmisiä? Onko häiriölähteitä, kuten metallia, sähkölinjoja tai antenneja? Jos aiot lentää veden yläpuolella, sammuta alapuoliset anturit. Sinun on pystyttävä varmistamaan turvallinen etäisyys ihmisiin ja rakennuksiin sen luokan mukaisesti missä lennät. Sinun on harkittava, tarvitseeko lähtö- ja laskualue eristää tai asettaa opastekylttejä, tai tarvitsetko avustajia turvallisuuden ylläpitämiseksi</a:t>
            </a:r>
          </a:p>
          <a:p>
            <a:pPr algn="l">
              <a:buFont typeface="Arial" panose="020B0604020202020204" pitchFamily="34" charset="0"/>
              <a:buChar char="•"/>
            </a:pPr>
            <a:r>
              <a:rPr lang="fi-FI" b="1" i="0" dirty="0">
                <a:solidFill>
                  <a:srgbClr val="1C1C1C"/>
                </a:solidFill>
                <a:effectLst/>
                <a:latin typeface="Arial" panose="020B0604020202020204" pitchFamily="34" charset="0"/>
                <a:cs typeface="Arial" panose="020B0604020202020204" pitchFamily="34" charset="0"/>
              </a:rPr>
              <a:t>Lähtö- ja laskeutumispaikka:</a:t>
            </a:r>
            <a:r>
              <a:rPr lang="fi-FI" b="0" i="0" dirty="0">
                <a:solidFill>
                  <a:srgbClr val="1C1C1C"/>
                </a:solidFill>
                <a:effectLst/>
                <a:latin typeface="Arial" panose="020B0604020202020204" pitchFamily="34" charset="0"/>
                <a:cs typeface="Arial" panose="020B0604020202020204" pitchFamily="34" charset="0"/>
              </a:rPr>
              <a:t> Varmista että lähtö- ja laskeutumispaikan ympärillä on runsaasti tilaa, ja alusta on tasainen.</a:t>
            </a:r>
          </a:p>
          <a:p>
            <a:pPr algn="l">
              <a:buFont typeface="Arial" panose="020B0604020202020204" pitchFamily="34" charset="0"/>
              <a:buChar char="•"/>
            </a:pPr>
            <a:r>
              <a:rPr lang="fi-FI" b="1" i="0" dirty="0">
                <a:solidFill>
                  <a:srgbClr val="1C1C1C"/>
                </a:solidFill>
                <a:effectLst/>
                <a:latin typeface="Arial" panose="020B0604020202020204" pitchFamily="34" charset="0"/>
                <a:cs typeface="Arial" panose="020B0604020202020204" pitchFamily="34" charset="0"/>
              </a:rPr>
              <a:t>Säätila:</a:t>
            </a:r>
            <a:r>
              <a:rPr lang="fi-FI" b="0" i="0" dirty="0">
                <a:solidFill>
                  <a:srgbClr val="1C1C1C"/>
                </a:solidFill>
                <a:effectLst/>
                <a:latin typeface="Arial" panose="020B0604020202020204" pitchFamily="34" charset="0"/>
                <a:cs typeface="Arial" panose="020B0604020202020204" pitchFamily="34" charset="0"/>
              </a:rPr>
              <a:t> tarkista lämpötila, tuulen suunta ja nopeus, sekä turbulenssin, sateen ja sumun riski.</a:t>
            </a:r>
          </a:p>
          <a:p>
            <a:endParaRPr lang="fi-FI" dirty="0"/>
          </a:p>
        </p:txBody>
      </p:sp>
    </p:spTree>
    <p:extLst>
      <p:ext uri="{BB962C8B-B14F-4D97-AF65-F5344CB8AC3E}">
        <p14:creationId xmlns:p14="http://schemas.microsoft.com/office/powerpoint/2010/main" val="40860735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A16164F-9EF7-486D-AE57-FA858781F12E}"/>
              </a:ext>
            </a:extLst>
          </p:cNvPr>
          <p:cNvSpPr>
            <a:spLocks noGrp="1"/>
          </p:cNvSpPr>
          <p:nvPr>
            <p:ph type="title"/>
          </p:nvPr>
        </p:nvSpPr>
        <p:spPr/>
        <p:txBody>
          <a:bodyPr/>
          <a:lstStyle/>
          <a:p>
            <a:r>
              <a:rPr lang="fi-FI" dirty="0">
                <a:latin typeface="Arial" panose="020B0604020202020204" pitchFamily="34" charset="0"/>
                <a:cs typeface="Arial" panose="020B0604020202020204" pitchFamily="34" charset="0"/>
              </a:rPr>
              <a:t>5.3 Mitä on huomioitava lennon aikana</a:t>
            </a:r>
          </a:p>
        </p:txBody>
      </p:sp>
      <p:sp>
        <p:nvSpPr>
          <p:cNvPr id="3" name="Sisällön paikkamerkki 2">
            <a:extLst>
              <a:ext uri="{FF2B5EF4-FFF2-40B4-BE49-F238E27FC236}">
                <a16:creationId xmlns:a16="http://schemas.microsoft.com/office/drawing/2014/main" id="{1021B37E-C985-4ECF-9BCA-97A23697F8F6}"/>
              </a:ext>
            </a:extLst>
          </p:cNvPr>
          <p:cNvSpPr>
            <a:spLocks noGrp="1"/>
          </p:cNvSpPr>
          <p:nvPr>
            <p:ph idx="1"/>
          </p:nvPr>
        </p:nvSpPr>
        <p:spPr/>
        <p:txBody>
          <a:bodyPr/>
          <a:lstStyle/>
          <a:p>
            <a:r>
              <a:rPr lang="fi-FI" dirty="0">
                <a:solidFill>
                  <a:srgbClr val="1C1C1C"/>
                </a:solidFill>
                <a:latin typeface="Arial" panose="020B0604020202020204" pitchFamily="34" charset="0"/>
                <a:cs typeface="Arial" panose="020B0604020202020204" pitchFamily="34" charset="0"/>
              </a:rPr>
              <a:t>S</a:t>
            </a:r>
            <a:r>
              <a:rPr lang="fi-FI" b="0" i="0" dirty="0">
                <a:solidFill>
                  <a:srgbClr val="1C1C1C"/>
                </a:solidFill>
                <a:effectLst/>
                <a:latin typeface="Arial" panose="020B0604020202020204" pitchFamily="34" charset="0"/>
                <a:cs typeface="Arial" panose="020B0604020202020204" pitchFamily="34" charset="0"/>
              </a:rPr>
              <a:t>atelliittipaikannusjärjestelmä, varmista että se on aktivoitu.</a:t>
            </a:r>
          </a:p>
          <a:p>
            <a:r>
              <a:rPr lang="fi-FI" b="0" i="0" dirty="0">
                <a:solidFill>
                  <a:srgbClr val="1C1C1C"/>
                </a:solidFill>
                <a:effectLst/>
                <a:latin typeface="Arial" panose="020B0604020202020204" pitchFamily="34" charset="0"/>
                <a:cs typeface="Arial" panose="020B0604020202020204" pitchFamily="34" charset="0"/>
              </a:rPr>
              <a:t>Järjestelmä on lukinnut paikannuksen.</a:t>
            </a:r>
          </a:p>
          <a:p>
            <a:r>
              <a:rPr lang="fi-FI" b="0" i="0" dirty="0">
                <a:solidFill>
                  <a:srgbClr val="1C1C1C"/>
                </a:solidFill>
                <a:effectLst/>
                <a:latin typeface="Arial" panose="020B0604020202020204" pitchFamily="34" charset="0"/>
                <a:cs typeface="Arial" panose="020B0604020202020204" pitchFamily="34" charset="0"/>
              </a:rPr>
              <a:t>RTH-paikka on määritetty.</a:t>
            </a:r>
          </a:p>
          <a:p>
            <a:r>
              <a:rPr lang="fi-FI" b="0" i="0" dirty="0">
                <a:solidFill>
                  <a:srgbClr val="1C1C1C"/>
                </a:solidFill>
                <a:effectLst/>
                <a:latin typeface="Arial" panose="020B0604020202020204" pitchFamily="34" charset="0"/>
                <a:cs typeface="Arial" panose="020B0604020202020204" pitchFamily="34" charset="0"/>
              </a:rPr>
              <a:t>Nosta </a:t>
            </a:r>
            <a:r>
              <a:rPr lang="fi-FI" b="0" i="0" dirty="0" err="1">
                <a:solidFill>
                  <a:srgbClr val="1C1C1C"/>
                </a:solidFill>
                <a:effectLst/>
                <a:latin typeface="Arial" panose="020B0604020202020204" pitchFamily="34" charset="0"/>
                <a:cs typeface="Arial" panose="020B0604020202020204" pitchFamily="34" charset="0"/>
              </a:rPr>
              <a:t>drone</a:t>
            </a:r>
            <a:r>
              <a:rPr lang="fi-FI" b="0" i="0" dirty="0">
                <a:solidFill>
                  <a:srgbClr val="1C1C1C"/>
                </a:solidFill>
                <a:effectLst/>
                <a:latin typeface="Arial" panose="020B0604020202020204" pitchFamily="34" charset="0"/>
                <a:cs typeface="Arial" panose="020B0604020202020204" pitchFamily="34" charset="0"/>
              </a:rPr>
              <a:t> noin viiden metrin korkeuteen ja anna sen leijua paikallaan: Kuuntele kuuluuko epätavallisia ääniä, ja tarkista, että ohjaus reagoi normaalisti.</a:t>
            </a:r>
          </a:p>
          <a:p>
            <a:r>
              <a:rPr lang="fi-FI" dirty="0">
                <a:solidFill>
                  <a:srgbClr val="1C1C1C"/>
                </a:solidFill>
                <a:latin typeface="Arial" panose="020B0604020202020204" pitchFamily="34" charset="0"/>
                <a:cs typeface="Arial" panose="020B0604020202020204" pitchFamily="34" charset="0"/>
              </a:rPr>
              <a:t>K</a:t>
            </a:r>
            <a:r>
              <a:rPr lang="fi-FI" b="0" i="0" dirty="0">
                <a:solidFill>
                  <a:srgbClr val="1C1C1C"/>
                </a:solidFill>
                <a:effectLst/>
                <a:latin typeface="Arial" panose="020B0604020202020204" pitchFamily="34" charset="0"/>
                <a:cs typeface="Arial" panose="020B0604020202020204" pitchFamily="34" charset="0"/>
              </a:rPr>
              <a:t>auko-ohjaajalla pitää olla valmius ohjata </a:t>
            </a:r>
            <a:r>
              <a:rPr lang="fi-FI" b="0" i="0" dirty="0" err="1">
                <a:solidFill>
                  <a:srgbClr val="1C1C1C"/>
                </a:solidFill>
                <a:effectLst/>
                <a:latin typeface="Arial" panose="020B0604020202020204" pitchFamily="34" charset="0"/>
                <a:cs typeface="Arial" panose="020B0604020202020204" pitchFamily="34" charset="0"/>
              </a:rPr>
              <a:t>dronea</a:t>
            </a:r>
            <a:r>
              <a:rPr lang="fi-FI" b="0" i="0" dirty="0">
                <a:solidFill>
                  <a:srgbClr val="1C1C1C"/>
                </a:solidFill>
                <a:effectLst/>
                <a:latin typeface="Arial" panose="020B0604020202020204" pitchFamily="34" charset="0"/>
                <a:cs typeface="Arial" panose="020B0604020202020204" pitchFamily="34" charset="0"/>
              </a:rPr>
              <a:t> kaiken aikaa.</a:t>
            </a:r>
          </a:p>
          <a:p>
            <a:r>
              <a:rPr lang="fi-FI" b="0" i="0" dirty="0">
                <a:solidFill>
                  <a:srgbClr val="1C1C1C"/>
                </a:solidFill>
                <a:effectLst/>
                <a:latin typeface="Arial" panose="020B0604020202020204" pitchFamily="34" charset="0"/>
                <a:cs typeface="Arial" panose="020B0604020202020204" pitchFamily="34" charset="0"/>
              </a:rPr>
              <a:t>Lopuksi sammuta ensin </a:t>
            </a:r>
            <a:r>
              <a:rPr lang="fi-FI" b="0" i="0" dirty="0" err="1">
                <a:solidFill>
                  <a:srgbClr val="1C1C1C"/>
                </a:solidFill>
                <a:effectLst/>
                <a:latin typeface="Arial" panose="020B0604020202020204" pitchFamily="34" charset="0"/>
                <a:cs typeface="Arial" panose="020B0604020202020204" pitchFamily="34" charset="0"/>
              </a:rPr>
              <a:t>dronen</a:t>
            </a:r>
            <a:r>
              <a:rPr lang="fi-FI" b="0" i="0" dirty="0">
                <a:solidFill>
                  <a:srgbClr val="1C1C1C"/>
                </a:solidFill>
                <a:effectLst/>
                <a:latin typeface="Arial" panose="020B0604020202020204" pitchFamily="34" charset="0"/>
                <a:cs typeface="Arial" panose="020B0604020202020204" pitchFamily="34" charset="0"/>
              </a:rPr>
              <a:t> virta ja sitten radiolähetin.</a:t>
            </a:r>
            <a:endParaRPr lang="fi-F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81662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C6BC6B0-35DF-4757-91EB-7A07E7F42519}"/>
              </a:ext>
            </a:extLst>
          </p:cNvPr>
          <p:cNvSpPr>
            <a:spLocks noGrp="1"/>
          </p:cNvSpPr>
          <p:nvPr>
            <p:ph type="title"/>
          </p:nvPr>
        </p:nvSpPr>
        <p:spPr/>
        <p:txBody>
          <a:bodyPr/>
          <a:lstStyle/>
          <a:p>
            <a:r>
              <a:rPr lang="fi-FI" dirty="0">
                <a:latin typeface="Arial" panose="020B0604020202020204" pitchFamily="34" charset="0"/>
                <a:cs typeface="Arial" panose="020B0604020202020204" pitchFamily="34" charset="0"/>
              </a:rPr>
              <a:t>5.4 Häiriöt lennon aikana</a:t>
            </a:r>
          </a:p>
        </p:txBody>
      </p:sp>
      <p:sp>
        <p:nvSpPr>
          <p:cNvPr id="3" name="Sisällön paikkamerkki 2">
            <a:extLst>
              <a:ext uri="{FF2B5EF4-FFF2-40B4-BE49-F238E27FC236}">
                <a16:creationId xmlns:a16="http://schemas.microsoft.com/office/drawing/2014/main" id="{6927F0D1-0037-4BAF-A19A-D912A89C5A73}"/>
              </a:ext>
            </a:extLst>
          </p:cNvPr>
          <p:cNvSpPr>
            <a:spLocks noGrp="1"/>
          </p:cNvSpPr>
          <p:nvPr>
            <p:ph idx="1"/>
          </p:nvPr>
        </p:nvSpPr>
        <p:spPr/>
        <p:txBody>
          <a:bodyPr/>
          <a:lstStyle/>
          <a:p>
            <a:r>
              <a:rPr lang="fi-FI" b="0" i="0" dirty="0">
                <a:solidFill>
                  <a:srgbClr val="1C1C1C"/>
                </a:solidFill>
                <a:effectLst/>
                <a:latin typeface="Arial" panose="020B0604020202020204" pitchFamily="34" charset="0"/>
                <a:cs typeface="Arial" panose="020B0604020202020204" pitchFamily="34" charset="0"/>
              </a:rPr>
              <a:t>Kompassin häiriöt</a:t>
            </a:r>
          </a:p>
          <a:p>
            <a:r>
              <a:rPr lang="fi-FI" b="0" i="0" dirty="0">
                <a:solidFill>
                  <a:srgbClr val="1C1C1C"/>
                </a:solidFill>
                <a:effectLst/>
                <a:latin typeface="Arial" panose="020B0604020202020204" pitchFamily="34" charset="0"/>
                <a:cs typeface="Arial" panose="020B0604020202020204" pitchFamily="34" charset="0"/>
              </a:rPr>
              <a:t>Moottorin toimintahäiriö</a:t>
            </a:r>
          </a:p>
          <a:p>
            <a:r>
              <a:rPr lang="fi-FI" b="0" i="0" dirty="0">
                <a:solidFill>
                  <a:srgbClr val="1C1C1C"/>
                </a:solidFill>
                <a:effectLst/>
                <a:latin typeface="Arial" panose="020B0604020202020204" pitchFamily="34" charset="0"/>
                <a:cs typeface="Arial" panose="020B0604020202020204" pitchFamily="34" charset="0"/>
              </a:rPr>
              <a:t>Jäätäminen</a:t>
            </a:r>
          </a:p>
          <a:p>
            <a:r>
              <a:rPr lang="fi-FI" b="0" i="0" dirty="0">
                <a:solidFill>
                  <a:srgbClr val="1C1C1C"/>
                </a:solidFill>
                <a:effectLst/>
                <a:latin typeface="Arial" panose="020B0604020202020204" pitchFamily="34" charset="0"/>
                <a:cs typeface="Arial" panose="020B0604020202020204" pitchFamily="34" charset="0"/>
              </a:rPr>
              <a:t>Radiolähettimen ja </a:t>
            </a:r>
            <a:r>
              <a:rPr lang="fi-FI" b="0" i="0" dirty="0" err="1">
                <a:solidFill>
                  <a:srgbClr val="1C1C1C"/>
                </a:solidFill>
                <a:effectLst/>
                <a:latin typeface="Arial" panose="020B0604020202020204" pitchFamily="34" charset="0"/>
                <a:cs typeface="Arial" panose="020B0604020202020204" pitchFamily="34" charset="0"/>
              </a:rPr>
              <a:t>dronen</a:t>
            </a:r>
            <a:r>
              <a:rPr lang="fi-FI" b="0" i="0" dirty="0">
                <a:solidFill>
                  <a:srgbClr val="1C1C1C"/>
                </a:solidFill>
                <a:effectLst/>
                <a:latin typeface="Arial" panose="020B0604020202020204" pitchFamily="34" charset="0"/>
                <a:cs typeface="Arial" panose="020B0604020202020204" pitchFamily="34" charset="0"/>
              </a:rPr>
              <a:t> yhteys katkeaa</a:t>
            </a:r>
          </a:p>
          <a:p>
            <a:r>
              <a:rPr lang="fi-FI" dirty="0">
                <a:solidFill>
                  <a:srgbClr val="1C1C1C"/>
                </a:solidFill>
                <a:latin typeface="Arial" panose="020B0604020202020204" pitchFamily="34" charset="0"/>
                <a:cs typeface="Arial" panose="020B0604020202020204" pitchFamily="34" charset="0"/>
              </a:rPr>
              <a:t>L</a:t>
            </a:r>
            <a:r>
              <a:rPr lang="fi-FI" b="0" i="0" dirty="0">
                <a:solidFill>
                  <a:srgbClr val="1C1C1C"/>
                </a:solidFill>
                <a:effectLst/>
                <a:latin typeface="Arial" panose="020B0604020202020204" pitchFamily="34" charset="0"/>
                <a:cs typeface="Arial" panose="020B0604020202020204" pitchFamily="34" charset="0"/>
              </a:rPr>
              <a:t>intuja törmäyskurssilla</a:t>
            </a:r>
          </a:p>
          <a:p>
            <a:endParaRPr lang="fi-FI" dirty="0"/>
          </a:p>
        </p:txBody>
      </p:sp>
    </p:spTree>
    <p:extLst>
      <p:ext uri="{BB962C8B-B14F-4D97-AF65-F5344CB8AC3E}">
        <p14:creationId xmlns:p14="http://schemas.microsoft.com/office/powerpoint/2010/main" val="8264904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0A4FD8-E7CD-4755-A2D4-44BCA7FB37A9}"/>
              </a:ext>
            </a:extLst>
          </p:cNvPr>
          <p:cNvSpPr>
            <a:spLocks noGrp="1"/>
          </p:cNvSpPr>
          <p:nvPr>
            <p:ph type="title"/>
          </p:nvPr>
        </p:nvSpPr>
        <p:spPr/>
        <p:txBody>
          <a:bodyPr/>
          <a:lstStyle/>
          <a:p>
            <a:r>
              <a:rPr lang="fi-FI" dirty="0">
                <a:latin typeface="Arial" panose="020B0604020202020204" pitchFamily="34" charset="0"/>
                <a:cs typeface="Arial" panose="020B0604020202020204" pitchFamily="34" charset="0"/>
              </a:rPr>
              <a:t>5.5 Lennon jälkeen</a:t>
            </a:r>
          </a:p>
        </p:txBody>
      </p:sp>
      <p:sp>
        <p:nvSpPr>
          <p:cNvPr id="3" name="Sisällön paikkamerkki 2">
            <a:extLst>
              <a:ext uri="{FF2B5EF4-FFF2-40B4-BE49-F238E27FC236}">
                <a16:creationId xmlns:a16="http://schemas.microsoft.com/office/drawing/2014/main" id="{8D8E5110-BD52-43AD-B229-EDB4B7FD34D0}"/>
              </a:ext>
            </a:extLst>
          </p:cNvPr>
          <p:cNvSpPr>
            <a:spLocks noGrp="1"/>
          </p:cNvSpPr>
          <p:nvPr>
            <p:ph idx="1"/>
          </p:nvPr>
        </p:nvSpPr>
        <p:spPr/>
        <p:txBody>
          <a:bodyPr/>
          <a:lstStyle/>
          <a:p>
            <a:pPr marL="0" indent="0" algn="l">
              <a:buNone/>
            </a:pPr>
            <a:r>
              <a:rPr lang="fi-FI" b="1" i="0" dirty="0">
                <a:solidFill>
                  <a:srgbClr val="1C1C1C"/>
                </a:solidFill>
                <a:effectLst/>
                <a:latin typeface="Arial" panose="020B0604020202020204" pitchFamily="34" charset="0"/>
                <a:cs typeface="Arial" panose="020B0604020202020204" pitchFamily="34" charset="0"/>
              </a:rPr>
              <a:t>Tarkista </a:t>
            </a:r>
            <a:r>
              <a:rPr lang="fi-FI" b="1" i="0" dirty="0" err="1">
                <a:solidFill>
                  <a:srgbClr val="1C1C1C"/>
                </a:solidFill>
                <a:effectLst/>
                <a:latin typeface="Arial" panose="020B0604020202020204" pitchFamily="34" charset="0"/>
                <a:cs typeface="Arial" panose="020B0604020202020204" pitchFamily="34" charset="0"/>
              </a:rPr>
              <a:t>drone</a:t>
            </a:r>
            <a:r>
              <a:rPr lang="fi-FI" b="1" i="0" dirty="0">
                <a:solidFill>
                  <a:srgbClr val="1C1C1C"/>
                </a:solidFill>
                <a:effectLst/>
                <a:latin typeface="Arial" panose="020B0604020202020204" pitchFamily="34" charset="0"/>
                <a:cs typeface="Arial" panose="020B0604020202020204" pitchFamily="34" charset="0"/>
              </a:rPr>
              <a:t>: </a:t>
            </a:r>
          </a:p>
          <a:p>
            <a:pPr algn="l">
              <a:buFont typeface="Arial" panose="020B0604020202020204" pitchFamily="34" charset="0"/>
              <a:buChar char="•"/>
            </a:pPr>
            <a:endParaRPr lang="fi-FI" b="1" i="0" dirty="0">
              <a:solidFill>
                <a:srgbClr val="1C1C1C"/>
              </a:solidFill>
              <a:effectLst/>
              <a:latin typeface="Arial" panose="020B0604020202020204" pitchFamily="34" charset="0"/>
              <a:cs typeface="Arial" panose="020B0604020202020204" pitchFamily="34" charset="0"/>
            </a:endParaRPr>
          </a:p>
          <a:p>
            <a:pPr lvl="1"/>
            <a:r>
              <a:rPr lang="fi-FI" b="0" i="0" dirty="0">
                <a:solidFill>
                  <a:srgbClr val="1C1C1C"/>
                </a:solidFill>
                <a:effectLst/>
                <a:latin typeface="Arial" panose="020B0604020202020204" pitchFamily="34" charset="0"/>
                <a:cs typeface="Arial" panose="020B0604020202020204" pitchFamily="34" charset="0"/>
              </a:rPr>
              <a:t>Puhdista </a:t>
            </a:r>
            <a:r>
              <a:rPr lang="fi-FI" b="0" i="0" dirty="0" err="1">
                <a:solidFill>
                  <a:srgbClr val="1C1C1C"/>
                </a:solidFill>
                <a:effectLst/>
                <a:latin typeface="Arial" panose="020B0604020202020204" pitchFamily="34" charset="0"/>
                <a:cs typeface="Arial" panose="020B0604020202020204" pitchFamily="34" charset="0"/>
              </a:rPr>
              <a:t>drone</a:t>
            </a:r>
            <a:r>
              <a:rPr lang="fi-FI" b="0" i="0" dirty="0">
                <a:solidFill>
                  <a:srgbClr val="1C1C1C"/>
                </a:solidFill>
                <a:effectLst/>
                <a:latin typeface="Arial" panose="020B0604020202020204" pitchFamily="34" charset="0"/>
                <a:cs typeface="Arial" panose="020B0604020202020204" pitchFamily="34" charset="0"/>
              </a:rPr>
              <a:t> tarvittaessa, tarkista potkurit ja </a:t>
            </a:r>
            <a:r>
              <a:rPr lang="fi-FI" b="0" i="0" dirty="0" err="1">
                <a:solidFill>
                  <a:srgbClr val="1C1C1C"/>
                </a:solidFill>
                <a:effectLst/>
                <a:latin typeface="Arial" panose="020B0604020202020204" pitchFamily="34" charset="0"/>
                <a:cs typeface="Arial" panose="020B0604020202020204" pitchFamily="34" charset="0"/>
              </a:rPr>
              <a:t>dronen</a:t>
            </a:r>
            <a:r>
              <a:rPr lang="fi-FI" b="0" i="0" dirty="0">
                <a:solidFill>
                  <a:srgbClr val="1C1C1C"/>
                </a:solidFill>
                <a:effectLst/>
                <a:latin typeface="Arial" panose="020B0604020202020204" pitchFamily="34" charset="0"/>
                <a:cs typeface="Arial" panose="020B0604020202020204" pitchFamily="34" charset="0"/>
              </a:rPr>
              <a:t> yleinen kunto.</a:t>
            </a:r>
          </a:p>
          <a:p>
            <a:pPr marL="457200" lvl="1" indent="0">
              <a:buNone/>
            </a:pPr>
            <a:endParaRPr lang="fi-FI" b="0" i="0" dirty="0">
              <a:solidFill>
                <a:srgbClr val="1C1C1C"/>
              </a:solidFill>
              <a:effectLst/>
              <a:latin typeface="Arial" panose="020B0604020202020204" pitchFamily="34" charset="0"/>
              <a:cs typeface="Arial" panose="020B0604020202020204" pitchFamily="34" charset="0"/>
            </a:endParaRPr>
          </a:p>
          <a:p>
            <a:pPr marL="0" indent="0" algn="l">
              <a:buNone/>
            </a:pPr>
            <a:r>
              <a:rPr lang="fi-FI" b="1" i="0" dirty="0">
                <a:solidFill>
                  <a:srgbClr val="1C1C1C"/>
                </a:solidFill>
                <a:effectLst/>
                <a:latin typeface="Arial" panose="020B0604020202020204" pitchFamily="34" charset="0"/>
                <a:cs typeface="Arial" panose="020B0604020202020204" pitchFamily="34" charset="0"/>
              </a:rPr>
              <a:t>Akku:</a:t>
            </a:r>
            <a:r>
              <a:rPr lang="fi-FI" b="0" i="0" dirty="0">
                <a:solidFill>
                  <a:srgbClr val="1C1C1C"/>
                </a:solidFill>
                <a:effectLst/>
                <a:latin typeface="Arial" panose="020B0604020202020204" pitchFamily="34" charset="0"/>
                <a:cs typeface="Arial" panose="020B0604020202020204" pitchFamily="34" charset="0"/>
              </a:rPr>
              <a:t> </a:t>
            </a:r>
          </a:p>
          <a:p>
            <a:pPr algn="l">
              <a:buFont typeface="Arial" panose="020B0604020202020204" pitchFamily="34" charset="0"/>
              <a:buChar char="•"/>
            </a:pPr>
            <a:endParaRPr lang="fi-FI" b="0" i="0" dirty="0">
              <a:solidFill>
                <a:srgbClr val="1C1C1C"/>
              </a:solidFill>
              <a:effectLst/>
              <a:latin typeface="Arial" panose="020B0604020202020204" pitchFamily="34" charset="0"/>
              <a:cs typeface="Arial" panose="020B0604020202020204" pitchFamily="34" charset="0"/>
            </a:endParaRPr>
          </a:p>
          <a:p>
            <a:pPr lvl="1"/>
            <a:r>
              <a:rPr lang="fi-FI" b="0" i="0" dirty="0">
                <a:solidFill>
                  <a:srgbClr val="1C1C1C"/>
                </a:solidFill>
                <a:effectLst/>
                <a:latin typeface="Arial" panose="020B0604020202020204" pitchFamily="34" charset="0"/>
                <a:cs typeface="Arial" panose="020B0604020202020204" pitchFamily="34" charset="0"/>
              </a:rPr>
              <a:t>Lataa akku lennon jälkeen, ja säilytä akkuja turvallisessa paikassa. Älä säilytä akkua alhaisella varaustasolla.</a:t>
            </a:r>
          </a:p>
          <a:p>
            <a:endParaRPr lang="fi-FI" dirty="0"/>
          </a:p>
        </p:txBody>
      </p:sp>
    </p:spTree>
    <p:extLst>
      <p:ext uri="{BB962C8B-B14F-4D97-AF65-F5344CB8AC3E}">
        <p14:creationId xmlns:p14="http://schemas.microsoft.com/office/powerpoint/2010/main" val="16381200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7D468EA-5424-4E59-A187-492FDC2BA20B}"/>
              </a:ext>
            </a:extLst>
          </p:cNvPr>
          <p:cNvSpPr>
            <a:spLocks noGrp="1"/>
          </p:cNvSpPr>
          <p:nvPr>
            <p:ph type="title"/>
          </p:nvPr>
        </p:nvSpPr>
        <p:spPr/>
        <p:txBody>
          <a:bodyPr/>
          <a:lstStyle/>
          <a:p>
            <a:r>
              <a:rPr lang="fi-FI" dirty="0">
                <a:latin typeface="Arial" panose="020B0604020202020204" pitchFamily="34" charset="0"/>
                <a:cs typeface="Arial" panose="020B0604020202020204" pitchFamily="34" charset="0"/>
              </a:rPr>
              <a:t>5.6 Tarkastuslista</a:t>
            </a:r>
          </a:p>
        </p:txBody>
      </p:sp>
      <p:sp>
        <p:nvSpPr>
          <p:cNvPr id="3" name="Sisällön paikkamerkki 2">
            <a:extLst>
              <a:ext uri="{FF2B5EF4-FFF2-40B4-BE49-F238E27FC236}">
                <a16:creationId xmlns:a16="http://schemas.microsoft.com/office/drawing/2014/main" id="{EEB4AD1D-7025-4656-977B-558BDFCF70E3}"/>
              </a:ext>
            </a:extLst>
          </p:cNvPr>
          <p:cNvSpPr>
            <a:spLocks noGrp="1"/>
          </p:cNvSpPr>
          <p:nvPr>
            <p:ph idx="1"/>
          </p:nvPr>
        </p:nvSpPr>
        <p:spPr/>
        <p:txBody>
          <a:bodyPr>
            <a:normAutofit fontScale="92500" lnSpcReduction="20000"/>
          </a:bodyPr>
          <a:lstStyle/>
          <a:p>
            <a:pPr marL="0" indent="0" algn="l">
              <a:buNone/>
            </a:pPr>
            <a:r>
              <a:rPr lang="fi-FI" b="0" i="0" dirty="0">
                <a:solidFill>
                  <a:srgbClr val="1C1C1C"/>
                </a:solidFill>
                <a:effectLst/>
                <a:latin typeface="Arial" panose="020B0604020202020204" pitchFamily="34" charset="0"/>
                <a:cs typeface="Arial" panose="020B0604020202020204" pitchFamily="34" charset="0"/>
              </a:rPr>
              <a:t>Yleinen visuaalinen tarkistus</a:t>
            </a:r>
          </a:p>
          <a:p>
            <a:pPr algn="l">
              <a:buFont typeface="+mj-lt"/>
              <a:buAutoNum type="arabicPeriod"/>
            </a:pPr>
            <a:r>
              <a:rPr lang="fi-FI" b="0" i="0" dirty="0">
                <a:solidFill>
                  <a:srgbClr val="1C1C1C"/>
                </a:solidFill>
                <a:effectLst/>
                <a:latin typeface="Arial" panose="020B0604020202020204" pitchFamily="34" charset="0"/>
                <a:cs typeface="Arial" panose="020B0604020202020204" pitchFamily="34" charset="0"/>
              </a:rPr>
              <a:t> Onko rungossa halkeamia tai onko taittuvien varsien liitokset löysällä?</a:t>
            </a:r>
          </a:p>
          <a:p>
            <a:pPr algn="l">
              <a:buFont typeface="+mj-lt"/>
              <a:buAutoNum type="arabicPeriod"/>
            </a:pPr>
            <a:r>
              <a:rPr lang="fi-FI" b="0" i="0" dirty="0">
                <a:solidFill>
                  <a:srgbClr val="1C1C1C"/>
                </a:solidFill>
                <a:effectLst/>
                <a:latin typeface="Arial" panose="020B0604020202020204" pitchFamily="34" charset="0"/>
                <a:cs typeface="Arial" panose="020B0604020202020204" pitchFamily="34" charset="0"/>
              </a:rPr>
              <a:t> Kuuluuko moottoreista epätavallisia ääniä niitä pyöritettäessä? </a:t>
            </a:r>
          </a:p>
          <a:p>
            <a:pPr algn="l">
              <a:buFont typeface="+mj-lt"/>
              <a:buAutoNum type="arabicPeriod"/>
            </a:pPr>
            <a:r>
              <a:rPr lang="fi-FI" b="0" i="0" dirty="0">
                <a:solidFill>
                  <a:srgbClr val="1C1C1C"/>
                </a:solidFill>
                <a:effectLst/>
                <a:latin typeface="Arial" panose="020B0604020202020204" pitchFamily="34" charset="0"/>
                <a:cs typeface="Arial" panose="020B0604020202020204" pitchFamily="34" charset="0"/>
              </a:rPr>
              <a:t> Onko kaikki ruuvit, kiinnikkeet ja liitokset kunnossa ja oikeassa     kireydessä? </a:t>
            </a:r>
          </a:p>
          <a:p>
            <a:pPr algn="l">
              <a:buFont typeface="+mj-lt"/>
              <a:buAutoNum type="arabicPeriod"/>
            </a:pPr>
            <a:r>
              <a:rPr lang="fi-FI" b="0" i="0" dirty="0">
                <a:solidFill>
                  <a:srgbClr val="1C1C1C"/>
                </a:solidFill>
                <a:effectLst/>
                <a:latin typeface="Arial" panose="020B0604020202020204" pitchFamily="34" charset="0"/>
                <a:cs typeface="Arial" panose="020B0604020202020204" pitchFamily="34" charset="0"/>
              </a:rPr>
              <a:t> Onko potkurit ehjiä? </a:t>
            </a:r>
          </a:p>
          <a:p>
            <a:pPr algn="l">
              <a:buFont typeface="+mj-lt"/>
              <a:buAutoNum type="arabicPeriod"/>
            </a:pPr>
            <a:r>
              <a:rPr lang="fi-FI" b="0" i="0" dirty="0">
                <a:solidFill>
                  <a:srgbClr val="1C1C1C"/>
                </a:solidFill>
                <a:effectLst/>
                <a:latin typeface="Arial" panose="020B0604020202020204" pitchFamily="34" charset="0"/>
                <a:cs typeface="Arial" panose="020B0604020202020204" pitchFamily="34" charset="0"/>
              </a:rPr>
              <a:t> Onko kaikki kaapelit oikein ja ehjät?</a:t>
            </a:r>
          </a:p>
          <a:p>
            <a:pPr algn="l">
              <a:buFont typeface="+mj-lt"/>
              <a:buAutoNum type="arabicPeriod"/>
            </a:pPr>
            <a:r>
              <a:rPr lang="fi-FI" b="0" i="0" dirty="0">
                <a:solidFill>
                  <a:srgbClr val="1C1C1C"/>
                </a:solidFill>
                <a:effectLst/>
                <a:latin typeface="Arial" panose="020B0604020202020204" pitchFamily="34" charset="0"/>
                <a:cs typeface="Arial" panose="020B0604020202020204" pitchFamily="34" charset="0"/>
              </a:rPr>
              <a:t> Onko liitokset väljiä tai vaurioituneita?</a:t>
            </a:r>
          </a:p>
          <a:p>
            <a:pPr algn="l">
              <a:buFont typeface="+mj-lt"/>
              <a:buAutoNum type="arabicPeriod"/>
            </a:pPr>
            <a:r>
              <a:rPr lang="fi-FI" b="0" i="0" dirty="0">
                <a:solidFill>
                  <a:srgbClr val="1C1C1C"/>
                </a:solidFill>
                <a:effectLst/>
                <a:latin typeface="Arial" panose="020B0604020202020204" pitchFamily="34" charset="0"/>
                <a:cs typeface="Arial" panose="020B0604020202020204" pitchFamily="34" charset="0"/>
              </a:rPr>
              <a:t> Onko potkurien kiinnikkeet, ruuvit, mutterit ja potkurin lukitukset kunnossa?</a:t>
            </a:r>
          </a:p>
          <a:p>
            <a:endParaRPr lang="fi-FI" dirty="0"/>
          </a:p>
        </p:txBody>
      </p:sp>
    </p:spTree>
    <p:extLst>
      <p:ext uri="{BB962C8B-B14F-4D97-AF65-F5344CB8AC3E}">
        <p14:creationId xmlns:p14="http://schemas.microsoft.com/office/powerpoint/2010/main" val="35968894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85C583-5258-4C1D-BCA5-0F46C1C8BDCE}"/>
              </a:ext>
            </a:extLst>
          </p:cNvPr>
          <p:cNvSpPr>
            <a:spLocks noGrp="1"/>
          </p:cNvSpPr>
          <p:nvPr>
            <p:ph type="title"/>
          </p:nvPr>
        </p:nvSpPr>
        <p:spPr/>
        <p:txBody>
          <a:bodyPr/>
          <a:lstStyle/>
          <a:p>
            <a:r>
              <a:rPr lang="fi-FI" b="0" i="0" dirty="0">
                <a:solidFill>
                  <a:srgbClr val="1C1C1C"/>
                </a:solidFill>
                <a:effectLst/>
                <a:latin typeface="Arial" panose="020B0604020202020204" pitchFamily="34" charset="0"/>
                <a:cs typeface="Arial" panose="020B0604020202020204" pitchFamily="34" charset="0"/>
              </a:rPr>
              <a:t>5.7 Kompassin</a:t>
            </a:r>
            <a:r>
              <a:rPr lang="fi-FI" b="0" i="0" dirty="0">
                <a:solidFill>
                  <a:srgbClr val="1C1C1C"/>
                </a:solidFill>
                <a:effectLst/>
                <a:latin typeface="Montserrat" panose="00000500000000000000" pitchFamily="2" charset="0"/>
              </a:rPr>
              <a:t> kalibrointi</a:t>
            </a:r>
            <a:br>
              <a:rPr lang="fi-FI" b="0" i="0" dirty="0">
                <a:solidFill>
                  <a:srgbClr val="1C1C1C"/>
                </a:solidFill>
                <a:effectLst/>
                <a:latin typeface="Montserrat" panose="00000500000000000000" pitchFamily="2" charset="0"/>
              </a:rPr>
            </a:br>
            <a:endParaRPr lang="fi-FI" dirty="0"/>
          </a:p>
        </p:txBody>
      </p:sp>
      <p:sp>
        <p:nvSpPr>
          <p:cNvPr id="3" name="Sisällön paikkamerkki 2">
            <a:extLst>
              <a:ext uri="{FF2B5EF4-FFF2-40B4-BE49-F238E27FC236}">
                <a16:creationId xmlns:a16="http://schemas.microsoft.com/office/drawing/2014/main" id="{28BDC5AD-4C86-45AA-9FF0-8E12E8195395}"/>
              </a:ext>
            </a:extLst>
          </p:cNvPr>
          <p:cNvSpPr>
            <a:spLocks noGrp="1"/>
          </p:cNvSpPr>
          <p:nvPr>
            <p:ph idx="1"/>
          </p:nvPr>
        </p:nvSpPr>
        <p:spPr/>
        <p:txBody>
          <a:bodyPr>
            <a:normAutofit fontScale="85000" lnSpcReduction="20000"/>
          </a:bodyPr>
          <a:lstStyle/>
          <a:p>
            <a:pPr algn="l">
              <a:buFont typeface="+mj-lt"/>
              <a:buAutoNum type="arabicPeriod"/>
            </a:pPr>
            <a:r>
              <a:rPr lang="fi-FI" b="0" i="0" dirty="0">
                <a:solidFill>
                  <a:srgbClr val="1C1C1C"/>
                </a:solidFill>
                <a:effectLst/>
                <a:latin typeface="Arial" panose="020B0604020202020204" pitchFamily="34" charset="0"/>
                <a:cs typeface="Arial" panose="020B0604020202020204" pitchFamily="34" charset="0"/>
              </a:rPr>
              <a:t> Ota kello ja muut metalliesineet pois yltäsi ja vaatteistasi.</a:t>
            </a:r>
          </a:p>
          <a:p>
            <a:pPr algn="l">
              <a:buFont typeface="+mj-lt"/>
              <a:buAutoNum type="arabicPeriod"/>
            </a:pPr>
            <a:r>
              <a:rPr lang="fi-FI" b="0" i="0" dirty="0">
                <a:solidFill>
                  <a:srgbClr val="1C1C1C"/>
                </a:solidFill>
                <a:effectLst/>
                <a:latin typeface="Arial" panose="020B0604020202020204" pitchFamily="34" charset="0"/>
                <a:cs typeface="Arial" panose="020B0604020202020204" pitchFamily="34" charset="0"/>
              </a:rPr>
              <a:t> Kytke radiolähetin päälle.</a:t>
            </a:r>
          </a:p>
          <a:p>
            <a:pPr algn="l">
              <a:buFont typeface="+mj-lt"/>
              <a:buAutoNum type="arabicPeriod"/>
            </a:pPr>
            <a:r>
              <a:rPr lang="fi-FI" b="0" i="0" dirty="0">
                <a:solidFill>
                  <a:srgbClr val="1C1C1C"/>
                </a:solidFill>
                <a:effectLst/>
                <a:latin typeface="Arial" panose="020B0604020202020204" pitchFamily="34" charset="0"/>
                <a:cs typeface="Arial" panose="020B0604020202020204" pitchFamily="34" charset="0"/>
              </a:rPr>
              <a:t> Aseta </a:t>
            </a:r>
            <a:r>
              <a:rPr lang="fi-FI" b="0" i="0" dirty="0" err="1">
                <a:solidFill>
                  <a:srgbClr val="1C1C1C"/>
                </a:solidFill>
                <a:effectLst/>
                <a:latin typeface="Arial" panose="020B0604020202020204" pitchFamily="34" charset="0"/>
                <a:cs typeface="Arial" panose="020B0604020202020204" pitchFamily="34" charset="0"/>
              </a:rPr>
              <a:t>drone</a:t>
            </a:r>
            <a:r>
              <a:rPr lang="fi-FI" b="0" i="0" dirty="0">
                <a:solidFill>
                  <a:srgbClr val="1C1C1C"/>
                </a:solidFill>
                <a:effectLst/>
                <a:latin typeface="Arial" panose="020B0604020202020204" pitchFamily="34" charset="0"/>
                <a:cs typeface="Arial" panose="020B0604020202020204" pitchFamily="34" charset="0"/>
              </a:rPr>
              <a:t> ulos alustalle, joka ei ole metallia, ja kytke virta päälle.</a:t>
            </a:r>
          </a:p>
          <a:p>
            <a:pPr algn="l">
              <a:buFont typeface="+mj-lt"/>
              <a:buAutoNum type="arabicPeriod"/>
            </a:pPr>
            <a:r>
              <a:rPr lang="fi-FI" b="0" i="0" dirty="0">
                <a:solidFill>
                  <a:srgbClr val="1C1C1C"/>
                </a:solidFill>
                <a:effectLst/>
                <a:latin typeface="Arial" panose="020B0604020202020204" pitchFamily="34" charset="0"/>
                <a:cs typeface="Arial" panose="020B0604020202020204" pitchFamily="34" charset="0"/>
              </a:rPr>
              <a:t> Odota, kunnes vähintään kuusi satelliittia näkyy sovelluksessa tai radiolähettimen näytössä.</a:t>
            </a:r>
          </a:p>
          <a:p>
            <a:pPr algn="l">
              <a:buFont typeface="+mj-lt"/>
              <a:buAutoNum type="arabicPeriod"/>
            </a:pPr>
            <a:r>
              <a:rPr lang="fi-FI" b="0" i="0" dirty="0">
                <a:solidFill>
                  <a:srgbClr val="1C1C1C"/>
                </a:solidFill>
                <a:effectLst/>
                <a:latin typeface="Arial" panose="020B0604020202020204" pitchFamily="34" charset="0"/>
                <a:cs typeface="Arial" panose="020B0604020202020204" pitchFamily="34" charset="0"/>
              </a:rPr>
              <a:t> Aloita kalibrointi sovelluksessa tai radiolähettimen kautta.</a:t>
            </a:r>
          </a:p>
          <a:p>
            <a:pPr algn="l">
              <a:buFont typeface="+mj-lt"/>
              <a:buAutoNum type="arabicPeriod"/>
            </a:pPr>
            <a:r>
              <a:rPr lang="fi-FI" b="0" i="0" dirty="0">
                <a:solidFill>
                  <a:srgbClr val="1C1C1C"/>
                </a:solidFill>
                <a:effectLst/>
                <a:latin typeface="Arial" panose="020B0604020202020204" pitchFamily="34" charset="0"/>
                <a:cs typeface="Arial" panose="020B0604020202020204" pitchFamily="34" charset="0"/>
              </a:rPr>
              <a:t> Laita radiolähetin sivuun, seiso </a:t>
            </a:r>
            <a:r>
              <a:rPr lang="fi-FI" b="0" i="0" dirty="0" err="1">
                <a:solidFill>
                  <a:srgbClr val="1C1C1C"/>
                </a:solidFill>
                <a:effectLst/>
                <a:latin typeface="Arial" panose="020B0604020202020204" pitchFamily="34" charset="0"/>
                <a:cs typeface="Arial" panose="020B0604020202020204" pitchFamily="34" charset="0"/>
              </a:rPr>
              <a:t>dronen</a:t>
            </a:r>
            <a:r>
              <a:rPr lang="fi-FI" b="0" i="0" dirty="0">
                <a:solidFill>
                  <a:srgbClr val="1C1C1C"/>
                </a:solidFill>
                <a:effectLst/>
                <a:latin typeface="Arial" panose="020B0604020202020204" pitchFamily="34" charset="0"/>
                <a:cs typeface="Arial" panose="020B0604020202020204" pitchFamily="34" charset="0"/>
              </a:rPr>
              <a:t> takana, kamera poispäin, nosta </a:t>
            </a:r>
            <a:r>
              <a:rPr lang="fi-FI" b="0" i="0" dirty="0" err="1">
                <a:solidFill>
                  <a:srgbClr val="1C1C1C"/>
                </a:solidFill>
                <a:effectLst/>
                <a:latin typeface="Arial" panose="020B0604020202020204" pitchFamily="34" charset="0"/>
                <a:cs typeface="Arial" panose="020B0604020202020204" pitchFamily="34" charset="0"/>
              </a:rPr>
              <a:t>drone</a:t>
            </a:r>
            <a:r>
              <a:rPr lang="fi-FI" b="0" i="0" dirty="0">
                <a:solidFill>
                  <a:srgbClr val="1C1C1C"/>
                </a:solidFill>
                <a:effectLst/>
                <a:latin typeface="Arial" panose="020B0604020202020204" pitchFamily="34" charset="0"/>
                <a:cs typeface="Arial" panose="020B0604020202020204" pitchFamily="34" charset="0"/>
              </a:rPr>
              <a:t>  pitäen sitä käsivarret suorana.</a:t>
            </a:r>
          </a:p>
          <a:p>
            <a:pPr algn="l">
              <a:buFont typeface="+mj-lt"/>
              <a:buAutoNum type="arabicPeriod"/>
            </a:pPr>
            <a:r>
              <a:rPr lang="fi-FI" b="0" i="0" dirty="0">
                <a:solidFill>
                  <a:srgbClr val="1C1C1C"/>
                </a:solidFill>
                <a:effectLst/>
                <a:latin typeface="Arial" panose="020B0604020202020204" pitchFamily="34" charset="0"/>
                <a:cs typeface="Arial" panose="020B0604020202020204" pitchFamily="34" charset="0"/>
              </a:rPr>
              <a:t> Käänny täysi ympyrä myötäpäivään 5 – 7 sekunnissa.</a:t>
            </a:r>
          </a:p>
          <a:p>
            <a:pPr algn="l">
              <a:buFont typeface="+mj-lt"/>
              <a:buAutoNum type="arabicPeriod"/>
            </a:pPr>
            <a:r>
              <a:rPr lang="fi-FI" b="0" i="0" dirty="0">
                <a:solidFill>
                  <a:srgbClr val="1C1C1C"/>
                </a:solidFill>
                <a:effectLst/>
                <a:latin typeface="Arial" panose="020B0604020202020204" pitchFamily="34" charset="0"/>
                <a:cs typeface="Arial" panose="020B0604020202020204" pitchFamily="34" charset="0"/>
              </a:rPr>
              <a:t> Kallista </a:t>
            </a:r>
            <a:r>
              <a:rPr lang="fi-FI" b="0" i="0" dirty="0" err="1">
                <a:solidFill>
                  <a:srgbClr val="1C1C1C"/>
                </a:solidFill>
                <a:effectLst/>
                <a:latin typeface="Arial" panose="020B0604020202020204" pitchFamily="34" charset="0"/>
                <a:cs typeface="Arial" panose="020B0604020202020204" pitchFamily="34" charset="0"/>
              </a:rPr>
              <a:t>dronea</a:t>
            </a:r>
            <a:r>
              <a:rPr lang="fi-FI" b="0" i="0" dirty="0">
                <a:solidFill>
                  <a:srgbClr val="1C1C1C"/>
                </a:solidFill>
                <a:effectLst/>
                <a:latin typeface="Arial" panose="020B0604020202020204" pitchFamily="34" charset="0"/>
                <a:cs typeface="Arial" panose="020B0604020202020204" pitchFamily="34" charset="0"/>
              </a:rPr>
              <a:t> niin että etuosa osoittaa suoraan alas maahan. Käänny uudestaan ympäri myötäpäivään samalla nopeudella kuin aikaisemmin.</a:t>
            </a:r>
          </a:p>
          <a:p>
            <a:pPr algn="l">
              <a:buFont typeface="+mj-lt"/>
              <a:buAutoNum type="arabicPeriod"/>
            </a:pPr>
            <a:r>
              <a:rPr lang="fi-FI" b="0" i="0" dirty="0">
                <a:solidFill>
                  <a:srgbClr val="1C1C1C"/>
                </a:solidFill>
                <a:effectLst/>
                <a:latin typeface="Arial" panose="020B0604020202020204" pitchFamily="34" charset="0"/>
                <a:cs typeface="Arial" panose="020B0604020202020204" pitchFamily="34" charset="0"/>
              </a:rPr>
              <a:t> Aseta </a:t>
            </a:r>
            <a:r>
              <a:rPr lang="fi-FI" b="0" i="0" dirty="0" err="1">
                <a:solidFill>
                  <a:srgbClr val="1C1C1C"/>
                </a:solidFill>
                <a:effectLst/>
                <a:latin typeface="Arial" panose="020B0604020202020204" pitchFamily="34" charset="0"/>
                <a:cs typeface="Arial" panose="020B0604020202020204" pitchFamily="34" charset="0"/>
              </a:rPr>
              <a:t>drone</a:t>
            </a:r>
            <a:r>
              <a:rPr lang="fi-FI" b="0" i="0" dirty="0">
                <a:solidFill>
                  <a:srgbClr val="1C1C1C"/>
                </a:solidFill>
                <a:effectLst/>
                <a:latin typeface="Arial" panose="020B0604020202020204" pitchFamily="34" charset="0"/>
                <a:cs typeface="Arial" panose="020B0604020202020204" pitchFamily="34" charset="0"/>
              </a:rPr>
              <a:t> maahan ja varmista, että kalibrointi on valmis.</a:t>
            </a:r>
          </a:p>
          <a:p>
            <a:endParaRPr lang="fi-FI" dirty="0"/>
          </a:p>
        </p:txBody>
      </p:sp>
    </p:spTree>
    <p:extLst>
      <p:ext uri="{BB962C8B-B14F-4D97-AF65-F5344CB8AC3E}">
        <p14:creationId xmlns:p14="http://schemas.microsoft.com/office/powerpoint/2010/main" val="1655284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36C603-CE25-45B3-A17D-10A64F292F95}"/>
              </a:ext>
            </a:extLst>
          </p:cNvPr>
          <p:cNvSpPr>
            <a:spLocks noGrp="1"/>
          </p:cNvSpPr>
          <p:nvPr>
            <p:ph type="title"/>
          </p:nvPr>
        </p:nvSpPr>
        <p:spPr/>
        <p:txBody>
          <a:bodyPr/>
          <a:lstStyle/>
          <a:p>
            <a:r>
              <a:rPr lang="fi-FI" b="0" i="0" dirty="0">
                <a:solidFill>
                  <a:srgbClr val="1C1C1C"/>
                </a:solidFill>
                <a:effectLst/>
                <a:latin typeface="Arial" panose="020B0604020202020204" pitchFamily="34" charset="0"/>
                <a:cs typeface="Arial" panose="020B0604020202020204" pitchFamily="34" charset="0"/>
              </a:rPr>
              <a:t>5.8 Valmistautuminen lentoonlähtöön</a:t>
            </a:r>
            <a:br>
              <a:rPr lang="fi-FI" b="0" i="0" dirty="0">
                <a:solidFill>
                  <a:srgbClr val="1C1C1C"/>
                </a:solidFill>
                <a:effectLst/>
                <a:latin typeface="Arial" panose="020B0604020202020204" pitchFamily="34" charset="0"/>
                <a:cs typeface="Arial" panose="020B0604020202020204" pitchFamily="34" charset="0"/>
              </a:rPr>
            </a:br>
            <a:endParaRPr lang="fi-FI" dirty="0">
              <a:latin typeface="Arial" panose="020B0604020202020204" pitchFamily="34" charset="0"/>
              <a:cs typeface="Arial" panose="020B0604020202020204" pitchFamily="34" charset="0"/>
            </a:endParaRPr>
          </a:p>
        </p:txBody>
      </p:sp>
      <p:sp>
        <p:nvSpPr>
          <p:cNvPr id="3" name="Sisällön paikkamerkki 2">
            <a:extLst>
              <a:ext uri="{FF2B5EF4-FFF2-40B4-BE49-F238E27FC236}">
                <a16:creationId xmlns:a16="http://schemas.microsoft.com/office/drawing/2014/main" id="{A171FA01-7B51-4D06-8576-B1212AB08E2A}"/>
              </a:ext>
            </a:extLst>
          </p:cNvPr>
          <p:cNvSpPr>
            <a:spLocks noGrp="1"/>
          </p:cNvSpPr>
          <p:nvPr>
            <p:ph idx="1"/>
          </p:nvPr>
        </p:nvSpPr>
        <p:spPr/>
        <p:txBody>
          <a:bodyPr>
            <a:normAutofit fontScale="77500" lnSpcReduction="20000"/>
          </a:bodyPr>
          <a:lstStyle/>
          <a:p>
            <a:pPr algn="l">
              <a:buFont typeface="+mj-lt"/>
              <a:buAutoNum type="arabicPeriod"/>
            </a:pPr>
            <a:r>
              <a:rPr lang="fi-FI" b="0" i="0" dirty="0">
                <a:solidFill>
                  <a:srgbClr val="1C1C1C"/>
                </a:solidFill>
                <a:effectLst/>
                <a:latin typeface="Arial" panose="020B0604020202020204" pitchFamily="34" charset="0"/>
                <a:cs typeface="Arial" panose="020B0604020202020204" pitchFamily="34" charset="0"/>
              </a:rPr>
              <a:t> Ovatko radiolähettimen ja </a:t>
            </a:r>
            <a:r>
              <a:rPr lang="fi-FI" b="0" i="0" dirty="0" err="1">
                <a:solidFill>
                  <a:srgbClr val="1C1C1C"/>
                </a:solidFill>
                <a:effectLst/>
                <a:latin typeface="Arial" panose="020B0604020202020204" pitchFamily="34" charset="0"/>
                <a:cs typeface="Arial" panose="020B0604020202020204" pitchFamily="34" charset="0"/>
              </a:rPr>
              <a:t>dronen</a:t>
            </a:r>
            <a:r>
              <a:rPr lang="fi-FI" b="0" i="0" dirty="0">
                <a:solidFill>
                  <a:srgbClr val="1C1C1C"/>
                </a:solidFill>
                <a:effectLst/>
                <a:latin typeface="Arial" panose="020B0604020202020204" pitchFamily="34" charset="0"/>
                <a:cs typeface="Arial" panose="020B0604020202020204" pitchFamily="34" charset="0"/>
              </a:rPr>
              <a:t> akut täysin ladattu?</a:t>
            </a:r>
          </a:p>
          <a:p>
            <a:pPr algn="l">
              <a:buFont typeface="+mj-lt"/>
              <a:buAutoNum type="arabicPeriod"/>
            </a:pPr>
            <a:r>
              <a:rPr lang="fi-FI" b="0" i="0" dirty="0">
                <a:solidFill>
                  <a:srgbClr val="1C1C1C"/>
                </a:solidFill>
                <a:effectLst/>
                <a:latin typeface="Arial" panose="020B0604020202020204" pitchFamily="34" charset="0"/>
                <a:cs typeface="Arial" panose="020B0604020202020204" pitchFamily="34" charset="0"/>
              </a:rPr>
              <a:t> Onko ohjaussignaaliin tai videosignaaliin vaikuttavia radiohäiriöitä?</a:t>
            </a:r>
          </a:p>
          <a:p>
            <a:pPr algn="l">
              <a:buFont typeface="+mj-lt"/>
              <a:buAutoNum type="arabicPeriod"/>
            </a:pPr>
            <a:r>
              <a:rPr lang="fi-FI" b="0" i="0" dirty="0">
                <a:solidFill>
                  <a:srgbClr val="1C1C1C"/>
                </a:solidFill>
                <a:effectLst/>
                <a:latin typeface="Arial" panose="020B0604020202020204" pitchFamily="34" charset="0"/>
                <a:cs typeface="Arial" panose="020B0604020202020204" pitchFamily="34" charset="0"/>
              </a:rPr>
              <a:t> Tarvitaanko kompassin kalibrointia?</a:t>
            </a:r>
          </a:p>
          <a:p>
            <a:pPr algn="l">
              <a:buFont typeface="+mj-lt"/>
              <a:buAutoNum type="arabicPeriod"/>
            </a:pPr>
            <a:r>
              <a:rPr lang="fi-FI" b="0" i="0" dirty="0">
                <a:solidFill>
                  <a:srgbClr val="1C1C1C"/>
                </a:solidFill>
                <a:effectLst/>
                <a:latin typeface="Arial" panose="020B0604020202020204" pitchFamily="34" charset="0"/>
                <a:cs typeface="Arial" panose="020B0604020202020204" pitchFamily="34" charset="0"/>
              </a:rPr>
              <a:t> Onko kameran asetukset oikein lentoa ja tehtävää varten?</a:t>
            </a:r>
          </a:p>
          <a:p>
            <a:pPr algn="l">
              <a:buFont typeface="+mj-lt"/>
              <a:buAutoNum type="arabicPeriod"/>
            </a:pPr>
            <a:r>
              <a:rPr lang="fi-FI" b="0" i="0" dirty="0">
                <a:solidFill>
                  <a:srgbClr val="1C1C1C"/>
                </a:solidFill>
                <a:effectLst/>
                <a:latin typeface="Arial" panose="020B0604020202020204" pitchFamily="34" charset="0"/>
                <a:cs typeface="Arial" panose="020B0604020202020204" pitchFamily="34" charset="0"/>
              </a:rPr>
              <a:t> Onko ilmatilaa koskevia rajoituksia? </a:t>
            </a:r>
          </a:p>
          <a:p>
            <a:pPr algn="l">
              <a:buFont typeface="+mj-lt"/>
              <a:buAutoNum type="arabicPeriod"/>
            </a:pPr>
            <a:r>
              <a:rPr lang="fi-FI" b="0" i="0" dirty="0">
                <a:solidFill>
                  <a:srgbClr val="1C1C1C"/>
                </a:solidFill>
                <a:effectLst/>
                <a:latin typeface="Arial" panose="020B0604020202020204" pitchFamily="34" charset="0"/>
                <a:cs typeface="Arial" panose="020B0604020202020204" pitchFamily="34" charset="0"/>
              </a:rPr>
              <a:t> Käynnistä ensin radiolähetin, sitten </a:t>
            </a:r>
            <a:r>
              <a:rPr lang="fi-FI" b="0" i="0" dirty="0" err="1">
                <a:solidFill>
                  <a:srgbClr val="1C1C1C"/>
                </a:solidFill>
                <a:effectLst/>
                <a:latin typeface="Arial" panose="020B0604020202020204" pitchFamily="34" charset="0"/>
                <a:cs typeface="Arial" panose="020B0604020202020204" pitchFamily="34" charset="0"/>
              </a:rPr>
              <a:t>drone</a:t>
            </a:r>
            <a:r>
              <a:rPr lang="fi-FI" b="0" i="0" dirty="0">
                <a:solidFill>
                  <a:srgbClr val="1C1C1C"/>
                </a:solidFill>
                <a:effectLst/>
                <a:latin typeface="Arial" panose="020B0604020202020204" pitchFamily="34" charset="0"/>
                <a:cs typeface="Arial" panose="020B0604020202020204" pitchFamily="34" charset="0"/>
              </a:rPr>
              <a:t> ja lopuksi muut laitteet.</a:t>
            </a:r>
          </a:p>
          <a:p>
            <a:pPr algn="l">
              <a:buFont typeface="+mj-lt"/>
              <a:buAutoNum type="arabicPeriod"/>
            </a:pPr>
            <a:r>
              <a:rPr lang="fi-FI" b="0" i="0" dirty="0">
                <a:solidFill>
                  <a:srgbClr val="1C1C1C"/>
                </a:solidFill>
                <a:effectLst/>
                <a:latin typeface="Arial" panose="020B0604020202020204" pitchFamily="34" charset="0"/>
                <a:cs typeface="Arial" panose="020B0604020202020204" pitchFamily="34" charset="0"/>
              </a:rPr>
              <a:t> Käynnistä kamerajärjestelmä.</a:t>
            </a:r>
          </a:p>
          <a:p>
            <a:pPr algn="l">
              <a:buFont typeface="+mj-lt"/>
              <a:buAutoNum type="arabicPeriod"/>
            </a:pPr>
            <a:r>
              <a:rPr lang="fi-FI" b="0" i="0" dirty="0">
                <a:solidFill>
                  <a:srgbClr val="1C1C1C"/>
                </a:solidFill>
                <a:effectLst/>
                <a:latin typeface="Arial" panose="020B0604020202020204" pitchFamily="34" charset="0"/>
                <a:cs typeface="Arial" panose="020B0604020202020204" pitchFamily="34" charset="0"/>
              </a:rPr>
              <a:t> Varmista, että lähtöpaikka on tallentunut ja RTH-asetus oikein.</a:t>
            </a:r>
          </a:p>
          <a:p>
            <a:pPr algn="l">
              <a:buFont typeface="+mj-lt"/>
              <a:buAutoNum type="arabicPeriod"/>
            </a:pPr>
            <a:r>
              <a:rPr lang="fi-FI" b="0" i="0" dirty="0">
                <a:solidFill>
                  <a:srgbClr val="1C1C1C"/>
                </a:solidFill>
                <a:effectLst/>
                <a:latin typeface="Arial" panose="020B0604020202020204" pitchFamily="34" charset="0"/>
                <a:cs typeface="Arial" panose="020B0604020202020204" pitchFamily="34" charset="0"/>
              </a:rPr>
              <a:t> Onko ohjaimet neutraaliasennossa?</a:t>
            </a:r>
          </a:p>
          <a:p>
            <a:pPr algn="l">
              <a:buFont typeface="+mj-lt"/>
              <a:buAutoNum type="arabicPeriod"/>
            </a:pPr>
            <a:r>
              <a:rPr lang="fi-FI" b="0" i="0" dirty="0">
                <a:solidFill>
                  <a:srgbClr val="1C1C1C"/>
                </a:solidFill>
                <a:effectLst/>
                <a:latin typeface="Arial" panose="020B0604020202020204" pitchFamily="34" charset="0"/>
                <a:cs typeface="Arial" panose="020B0604020202020204" pitchFamily="34" charset="0"/>
              </a:rPr>
              <a:t> Toimiiko etätunnistusjärjestelmä oikein?</a:t>
            </a:r>
          </a:p>
          <a:p>
            <a:pPr algn="l">
              <a:buFont typeface="+mj-lt"/>
              <a:buAutoNum type="arabicPeriod"/>
            </a:pPr>
            <a:r>
              <a:rPr lang="fi-FI" b="0" i="0" dirty="0">
                <a:solidFill>
                  <a:srgbClr val="1C1C1C"/>
                </a:solidFill>
                <a:effectLst/>
                <a:latin typeface="Arial" panose="020B0604020202020204" pitchFamily="34" charset="0"/>
                <a:cs typeface="Arial" panose="020B0604020202020204" pitchFamily="34" charset="0"/>
              </a:rPr>
              <a:t> Varmistu lähtösektorin turvallisuudesta.</a:t>
            </a:r>
          </a:p>
          <a:p>
            <a:pPr algn="l">
              <a:buFont typeface="+mj-lt"/>
              <a:buAutoNum type="arabicPeriod"/>
            </a:pPr>
            <a:r>
              <a:rPr lang="fi-FI" b="0" i="0" dirty="0">
                <a:solidFill>
                  <a:srgbClr val="1C1C1C"/>
                </a:solidFill>
                <a:effectLst/>
                <a:latin typeface="Arial" panose="020B0604020202020204" pitchFamily="34" charset="0"/>
                <a:cs typeface="Arial" panose="020B0604020202020204" pitchFamily="34" charset="0"/>
              </a:rPr>
              <a:t> Lähtö!</a:t>
            </a:r>
          </a:p>
          <a:p>
            <a:endParaRPr lang="fi-FI" dirty="0"/>
          </a:p>
        </p:txBody>
      </p:sp>
    </p:spTree>
    <p:extLst>
      <p:ext uri="{BB962C8B-B14F-4D97-AF65-F5344CB8AC3E}">
        <p14:creationId xmlns:p14="http://schemas.microsoft.com/office/powerpoint/2010/main" val="29375913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D761E2-4CE5-446B-9F0D-2F683730766D}"/>
              </a:ext>
            </a:extLst>
          </p:cNvPr>
          <p:cNvSpPr>
            <a:spLocks noGrp="1"/>
          </p:cNvSpPr>
          <p:nvPr>
            <p:ph type="title"/>
          </p:nvPr>
        </p:nvSpPr>
        <p:spPr/>
        <p:txBody>
          <a:bodyPr/>
          <a:lstStyle/>
          <a:p>
            <a:r>
              <a:rPr lang="fi-FI" b="0" i="0" dirty="0">
                <a:solidFill>
                  <a:srgbClr val="1C1C1C"/>
                </a:solidFill>
                <a:effectLst/>
                <a:latin typeface="Arial" panose="020B0604020202020204" pitchFamily="34" charset="0"/>
                <a:cs typeface="Arial" panose="020B0604020202020204" pitchFamily="34" charset="0"/>
              </a:rPr>
              <a:t>5.9 Lennon aikana</a:t>
            </a:r>
            <a:br>
              <a:rPr lang="fi-FI" b="0" i="0" dirty="0">
                <a:solidFill>
                  <a:srgbClr val="1C1C1C"/>
                </a:solidFill>
                <a:effectLst/>
                <a:latin typeface="Arial" panose="020B0604020202020204" pitchFamily="34" charset="0"/>
                <a:cs typeface="Arial" panose="020B0604020202020204" pitchFamily="34" charset="0"/>
              </a:rPr>
            </a:br>
            <a:endParaRPr lang="fi-FI" dirty="0">
              <a:latin typeface="Arial" panose="020B0604020202020204" pitchFamily="34" charset="0"/>
              <a:cs typeface="Arial" panose="020B0604020202020204" pitchFamily="34" charset="0"/>
            </a:endParaRPr>
          </a:p>
        </p:txBody>
      </p:sp>
      <p:sp>
        <p:nvSpPr>
          <p:cNvPr id="3" name="Sisällön paikkamerkki 2">
            <a:extLst>
              <a:ext uri="{FF2B5EF4-FFF2-40B4-BE49-F238E27FC236}">
                <a16:creationId xmlns:a16="http://schemas.microsoft.com/office/drawing/2014/main" id="{1CE87375-4319-49D3-8A68-BC9F3CE84619}"/>
              </a:ext>
            </a:extLst>
          </p:cNvPr>
          <p:cNvSpPr>
            <a:spLocks noGrp="1"/>
          </p:cNvSpPr>
          <p:nvPr>
            <p:ph idx="1"/>
          </p:nvPr>
        </p:nvSpPr>
        <p:spPr/>
        <p:txBody>
          <a:bodyPr>
            <a:normAutofit fontScale="92500"/>
          </a:bodyPr>
          <a:lstStyle/>
          <a:p>
            <a:pPr algn="l">
              <a:buFont typeface="+mj-lt"/>
              <a:buAutoNum type="arabicPeriod"/>
            </a:pPr>
            <a:r>
              <a:rPr lang="fi-FI" b="0" i="0" dirty="0">
                <a:solidFill>
                  <a:srgbClr val="1C1C1C"/>
                </a:solidFill>
                <a:effectLst/>
                <a:latin typeface="Open Sans" panose="020B0606030504020204" pitchFamily="34" charset="0"/>
              </a:rPr>
              <a:t> Pidä sormet kaiken aikaa ohjaussauvoilla.</a:t>
            </a:r>
          </a:p>
          <a:p>
            <a:pPr algn="l">
              <a:buFont typeface="+mj-lt"/>
              <a:buAutoNum type="arabicPeriod"/>
            </a:pPr>
            <a:r>
              <a:rPr lang="fi-FI" b="0" i="0" dirty="0">
                <a:solidFill>
                  <a:srgbClr val="1C1C1C"/>
                </a:solidFill>
                <a:effectLst/>
                <a:latin typeface="Open Sans" panose="020B0606030504020204" pitchFamily="34" charset="0"/>
              </a:rPr>
              <a:t> Älä lennä yli 120 metrin korkeudella maanpinnasta, noudata ilmatilan rajoituksia, ja pidä jatkuva suora näköyhteys </a:t>
            </a:r>
            <a:r>
              <a:rPr lang="fi-FI" b="0" i="0" dirty="0" err="1">
                <a:solidFill>
                  <a:srgbClr val="1C1C1C"/>
                </a:solidFill>
                <a:effectLst/>
                <a:latin typeface="Open Sans" panose="020B0606030504020204" pitchFamily="34" charset="0"/>
              </a:rPr>
              <a:t>droneen</a:t>
            </a:r>
            <a:r>
              <a:rPr lang="fi-FI" b="0" i="0" dirty="0">
                <a:solidFill>
                  <a:srgbClr val="1C1C1C"/>
                </a:solidFill>
                <a:effectLst/>
                <a:latin typeface="Open Sans" panose="020B0606030504020204" pitchFamily="34" charset="0"/>
              </a:rPr>
              <a:t>.</a:t>
            </a:r>
          </a:p>
          <a:p>
            <a:pPr algn="l">
              <a:buFont typeface="+mj-lt"/>
              <a:buAutoNum type="arabicPeriod"/>
            </a:pPr>
            <a:r>
              <a:rPr lang="fi-FI" b="0" i="0" dirty="0">
                <a:solidFill>
                  <a:srgbClr val="1C1C1C"/>
                </a:solidFill>
                <a:effectLst/>
                <a:latin typeface="Open Sans" panose="020B0606030504020204" pitchFamily="34" charset="0"/>
              </a:rPr>
              <a:t> Nouse lentotehtävän mukaiseen korkeuteen nopeasti riskien ja melun vähentämiseksi.</a:t>
            </a:r>
          </a:p>
          <a:p>
            <a:pPr algn="l">
              <a:buFont typeface="+mj-lt"/>
              <a:buAutoNum type="arabicPeriod"/>
            </a:pPr>
            <a:r>
              <a:rPr lang="fi-FI" b="0" i="0" dirty="0">
                <a:solidFill>
                  <a:srgbClr val="1C1C1C"/>
                </a:solidFill>
                <a:effectLst/>
                <a:latin typeface="Open Sans" panose="020B0606030504020204" pitchFamily="34" charset="0"/>
              </a:rPr>
              <a:t> Vältä lentämistä ihmisten, eläinten sähkölinjojen ja rakennusten yli.</a:t>
            </a:r>
          </a:p>
          <a:p>
            <a:pPr algn="l">
              <a:buFont typeface="+mj-lt"/>
              <a:buAutoNum type="arabicPeriod"/>
            </a:pPr>
            <a:r>
              <a:rPr lang="fi-FI" b="0" i="0" dirty="0">
                <a:solidFill>
                  <a:srgbClr val="1C1C1C"/>
                </a:solidFill>
                <a:effectLst/>
                <a:latin typeface="Open Sans" panose="020B0606030504020204" pitchFamily="34" charset="0"/>
              </a:rPr>
              <a:t> Älä häiritse käynnissä olevia pelastustoimia.</a:t>
            </a:r>
          </a:p>
          <a:p>
            <a:pPr algn="l">
              <a:buFont typeface="+mj-lt"/>
              <a:buAutoNum type="arabicPeriod"/>
            </a:pPr>
            <a:r>
              <a:rPr lang="fi-FI" b="0" i="0" dirty="0">
                <a:solidFill>
                  <a:srgbClr val="1C1C1C"/>
                </a:solidFill>
                <a:effectLst/>
                <a:latin typeface="Open Sans" panose="020B0606030504020204" pitchFamily="34" charset="0"/>
              </a:rPr>
              <a:t> Laske </a:t>
            </a:r>
            <a:r>
              <a:rPr lang="fi-FI" b="0" i="0" dirty="0" err="1">
                <a:solidFill>
                  <a:srgbClr val="1C1C1C"/>
                </a:solidFill>
                <a:effectLst/>
                <a:latin typeface="Open Sans" panose="020B0606030504020204" pitchFamily="34" charset="0"/>
              </a:rPr>
              <a:t>drone</a:t>
            </a:r>
            <a:r>
              <a:rPr lang="fi-FI" b="0" i="0" dirty="0">
                <a:solidFill>
                  <a:srgbClr val="1C1C1C"/>
                </a:solidFill>
                <a:effectLst/>
                <a:latin typeface="Open Sans" panose="020B0606030504020204" pitchFamily="34" charset="0"/>
              </a:rPr>
              <a:t> välittömästi, jos helikopteri tai muu matalalla lentävä ilma-alus lähestyy.</a:t>
            </a:r>
          </a:p>
          <a:p>
            <a:endParaRPr lang="fi-FI" dirty="0"/>
          </a:p>
        </p:txBody>
      </p:sp>
    </p:spTree>
    <p:extLst>
      <p:ext uri="{BB962C8B-B14F-4D97-AF65-F5344CB8AC3E}">
        <p14:creationId xmlns:p14="http://schemas.microsoft.com/office/powerpoint/2010/main" val="12634819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1F210F-B7B8-49F9-A816-6878407D7FB8}"/>
              </a:ext>
            </a:extLst>
          </p:cNvPr>
          <p:cNvSpPr>
            <a:spLocks noGrp="1"/>
          </p:cNvSpPr>
          <p:nvPr>
            <p:ph type="title"/>
          </p:nvPr>
        </p:nvSpPr>
        <p:spPr/>
        <p:txBody>
          <a:bodyPr/>
          <a:lstStyle/>
          <a:p>
            <a:r>
              <a:rPr lang="fi-FI" b="0" i="0" dirty="0">
                <a:solidFill>
                  <a:srgbClr val="1C1C1C"/>
                </a:solidFill>
                <a:effectLst/>
                <a:latin typeface="Arial" panose="020B0604020202020204" pitchFamily="34" charset="0"/>
                <a:cs typeface="Arial" panose="020B0604020202020204" pitchFamily="34" charset="0"/>
              </a:rPr>
              <a:t>5.10 Laskeutuminen</a:t>
            </a:r>
            <a:br>
              <a:rPr lang="fi-FI" b="0" i="0" dirty="0">
                <a:solidFill>
                  <a:srgbClr val="1C1C1C"/>
                </a:solidFill>
                <a:effectLst/>
                <a:latin typeface="Montserrat" panose="00000500000000000000" pitchFamily="2" charset="0"/>
              </a:rPr>
            </a:br>
            <a:endParaRPr lang="fi-FI" dirty="0"/>
          </a:p>
        </p:txBody>
      </p:sp>
      <p:sp>
        <p:nvSpPr>
          <p:cNvPr id="3" name="Sisällön paikkamerkki 2">
            <a:extLst>
              <a:ext uri="{FF2B5EF4-FFF2-40B4-BE49-F238E27FC236}">
                <a16:creationId xmlns:a16="http://schemas.microsoft.com/office/drawing/2014/main" id="{E589BABC-629B-4D34-979A-0A58F4604FB5}"/>
              </a:ext>
            </a:extLst>
          </p:cNvPr>
          <p:cNvSpPr>
            <a:spLocks noGrp="1"/>
          </p:cNvSpPr>
          <p:nvPr>
            <p:ph idx="1"/>
          </p:nvPr>
        </p:nvSpPr>
        <p:spPr/>
        <p:txBody>
          <a:bodyPr/>
          <a:lstStyle/>
          <a:p>
            <a:pPr algn="l">
              <a:buFont typeface="+mj-lt"/>
              <a:buAutoNum type="arabicPeriod"/>
            </a:pPr>
            <a:r>
              <a:rPr lang="fi-FI" b="0" i="0" dirty="0">
                <a:solidFill>
                  <a:srgbClr val="1C1C1C"/>
                </a:solidFill>
                <a:effectLst/>
                <a:latin typeface="Arial" panose="020B0604020202020204" pitchFamily="34" charset="0"/>
                <a:cs typeface="Arial" panose="020B0604020202020204" pitchFamily="34" charset="0"/>
              </a:rPr>
              <a:t>Tarkista laskualue esteiden ja muiden riskitekijöiden varalta.</a:t>
            </a:r>
          </a:p>
          <a:p>
            <a:pPr algn="l">
              <a:buFont typeface="+mj-lt"/>
              <a:buAutoNum type="arabicPeriod"/>
            </a:pPr>
            <a:r>
              <a:rPr lang="fi-FI" b="0" i="0" dirty="0">
                <a:solidFill>
                  <a:srgbClr val="1C1C1C"/>
                </a:solidFill>
                <a:effectLst/>
                <a:latin typeface="Arial" panose="020B0604020202020204" pitchFamily="34" charset="0"/>
                <a:cs typeface="Arial" panose="020B0604020202020204" pitchFamily="34" charset="0"/>
              </a:rPr>
              <a:t>Laske </a:t>
            </a:r>
            <a:r>
              <a:rPr lang="fi-FI" b="0" i="0" dirty="0" err="1">
                <a:solidFill>
                  <a:srgbClr val="1C1C1C"/>
                </a:solidFill>
                <a:effectLst/>
                <a:latin typeface="Arial" panose="020B0604020202020204" pitchFamily="34" charset="0"/>
                <a:cs typeface="Arial" panose="020B0604020202020204" pitchFamily="34" charset="0"/>
              </a:rPr>
              <a:t>drone</a:t>
            </a:r>
            <a:r>
              <a:rPr lang="fi-FI" b="0" i="0" dirty="0">
                <a:solidFill>
                  <a:srgbClr val="1C1C1C"/>
                </a:solidFill>
                <a:effectLst/>
                <a:latin typeface="Arial" panose="020B0604020202020204" pitchFamily="34" charset="0"/>
                <a:cs typeface="Arial" panose="020B0604020202020204" pitchFamily="34" charset="0"/>
              </a:rPr>
              <a:t> turvalliselle etäisyydelle ihmisistä ja esteistä.</a:t>
            </a:r>
          </a:p>
          <a:p>
            <a:pPr algn="l">
              <a:buFont typeface="+mj-lt"/>
              <a:buAutoNum type="arabicPeriod"/>
            </a:pPr>
            <a:r>
              <a:rPr lang="fi-FI" b="0" i="0" dirty="0">
                <a:solidFill>
                  <a:srgbClr val="1C1C1C"/>
                </a:solidFill>
                <a:effectLst/>
                <a:latin typeface="Arial" panose="020B0604020202020204" pitchFamily="34" charset="0"/>
                <a:cs typeface="Arial" panose="020B0604020202020204" pitchFamily="34" charset="0"/>
              </a:rPr>
              <a:t>Kytke </a:t>
            </a:r>
            <a:r>
              <a:rPr lang="fi-FI" b="0" i="0" dirty="0" err="1">
                <a:solidFill>
                  <a:srgbClr val="1C1C1C"/>
                </a:solidFill>
                <a:effectLst/>
                <a:latin typeface="Arial" panose="020B0604020202020204" pitchFamily="34" charset="0"/>
                <a:cs typeface="Arial" panose="020B0604020202020204" pitchFamily="34" charset="0"/>
              </a:rPr>
              <a:t>drone</a:t>
            </a:r>
            <a:r>
              <a:rPr lang="fi-FI" b="0" i="0" dirty="0">
                <a:solidFill>
                  <a:srgbClr val="1C1C1C"/>
                </a:solidFill>
                <a:effectLst/>
                <a:latin typeface="Arial" panose="020B0604020202020204" pitchFamily="34" charset="0"/>
                <a:cs typeface="Arial" panose="020B0604020202020204" pitchFamily="34" charset="0"/>
              </a:rPr>
              <a:t> pois päältä.</a:t>
            </a:r>
          </a:p>
          <a:p>
            <a:endParaRPr lang="fi-FI" dirty="0"/>
          </a:p>
        </p:txBody>
      </p:sp>
    </p:spTree>
    <p:extLst>
      <p:ext uri="{BB962C8B-B14F-4D97-AF65-F5344CB8AC3E}">
        <p14:creationId xmlns:p14="http://schemas.microsoft.com/office/powerpoint/2010/main" val="26474017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6327D3-D1D9-4C79-B37A-3BE93D51AAD2}"/>
              </a:ext>
            </a:extLst>
          </p:cNvPr>
          <p:cNvSpPr>
            <a:spLocks noGrp="1"/>
          </p:cNvSpPr>
          <p:nvPr>
            <p:ph type="title"/>
          </p:nvPr>
        </p:nvSpPr>
        <p:spPr/>
        <p:txBody>
          <a:bodyPr/>
          <a:lstStyle/>
          <a:p>
            <a:r>
              <a:rPr lang="fi-FI" dirty="0">
                <a:latin typeface="Arial" panose="020B0604020202020204" pitchFamily="34" charset="0"/>
                <a:cs typeface="Arial" panose="020B0604020202020204" pitchFamily="34" charset="0"/>
              </a:rPr>
              <a:t>1.1 Lentoturvallisuus</a:t>
            </a:r>
          </a:p>
        </p:txBody>
      </p:sp>
      <p:sp>
        <p:nvSpPr>
          <p:cNvPr id="3" name="Sisällön paikkamerkki 2">
            <a:extLst>
              <a:ext uri="{FF2B5EF4-FFF2-40B4-BE49-F238E27FC236}">
                <a16:creationId xmlns:a16="http://schemas.microsoft.com/office/drawing/2014/main" id="{5FA81D12-5ADC-4D8F-A0C8-2808C8CFEA4A}"/>
              </a:ext>
            </a:extLst>
          </p:cNvPr>
          <p:cNvSpPr>
            <a:spLocks noGrp="1"/>
          </p:cNvSpPr>
          <p:nvPr>
            <p:ph idx="1"/>
          </p:nvPr>
        </p:nvSpPr>
        <p:spPr/>
        <p:txBody>
          <a:bodyPr/>
          <a:lstStyle/>
          <a:p>
            <a:r>
              <a:rPr lang="fi-FI" dirty="0">
                <a:solidFill>
                  <a:srgbClr val="1C1C1C"/>
                </a:solidFill>
                <a:latin typeface="Arial" panose="020B0604020202020204" pitchFamily="34" charset="0"/>
                <a:cs typeface="Arial" panose="020B0604020202020204" pitchFamily="34" charset="0"/>
              </a:rPr>
              <a:t>T</a:t>
            </a:r>
            <a:r>
              <a:rPr lang="fi-FI" b="0" i="0" dirty="0">
                <a:solidFill>
                  <a:srgbClr val="1C1C1C"/>
                </a:solidFill>
                <a:effectLst/>
                <a:latin typeface="Arial" panose="020B0604020202020204" pitchFamily="34" charset="0"/>
                <a:cs typeface="Arial" panose="020B0604020202020204" pitchFamily="34" charset="0"/>
              </a:rPr>
              <a:t>ilannetietoisuus, </a:t>
            </a:r>
            <a:r>
              <a:rPr lang="fi-FI" b="0" i="0" dirty="0" err="1">
                <a:solidFill>
                  <a:srgbClr val="1C1C1C"/>
                </a:solidFill>
                <a:effectLst/>
                <a:latin typeface="Arial" panose="020B0604020202020204" pitchFamily="34" charset="0"/>
                <a:cs typeface="Arial" panose="020B0604020202020204" pitchFamily="34" charset="0"/>
              </a:rPr>
              <a:t>situational</a:t>
            </a:r>
            <a:r>
              <a:rPr lang="fi-FI" b="0" i="0" dirty="0">
                <a:solidFill>
                  <a:srgbClr val="1C1C1C"/>
                </a:solidFill>
                <a:effectLst/>
                <a:latin typeface="Arial" panose="020B0604020202020204" pitchFamily="34" charset="0"/>
                <a:cs typeface="Arial" panose="020B0604020202020204" pitchFamily="34" charset="0"/>
              </a:rPr>
              <a:t> </a:t>
            </a:r>
            <a:r>
              <a:rPr lang="fi-FI" b="0" i="0" dirty="0" err="1">
                <a:solidFill>
                  <a:srgbClr val="1C1C1C"/>
                </a:solidFill>
                <a:effectLst/>
                <a:latin typeface="Arial" panose="020B0604020202020204" pitchFamily="34" charset="0"/>
                <a:cs typeface="Arial" panose="020B0604020202020204" pitchFamily="34" charset="0"/>
              </a:rPr>
              <a:t>awarness</a:t>
            </a:r>
            <a:r>
              <a:rPr lang="fi-FI" b="0" i="0" dirty="0">
                <a:solidFill>
                  <a:srgbClr val="1C1C1C"/>
                </a:solidFill>
                <a:effectLst/>
                <a:latin typeface="Arial" panose="020B0604020202020204" pitchFamily="34" charset="0"/>
                <a:cs typeface="Arial" panose="020B0604020202020204" pitchFamily="34" charset="0"/>
              </a:rPr>
              <a:t> (SA)</a:t>
            </a:r>
          </a:p>
          <a:p>
            <a:r>
              <a:rPr lang="fi-FI" b="0" i="0" dirty="0">
                <a:solidFill>
                  <a:srgbClr val="1C1C1C"/>
                </a:solidFill>
                <a:effectLst/>
                <a:latin typeface="Arial" panose="020B0604020202020204" pitchFamily="34" charset="0"/>
                <a:cs typeface="Arial" panose="020B0604020202020204" pitchFamily="34" charset="0"/>
              </a:rPr>
              <a:t>On alueita ja ilmatiloja, jotka ovat suljettuja tai rajoitettuja.</a:t>
            </a:r>
          </a:p>
          <a:p>
            <a:r>
              <a:rPr lang="fi-FI" dirty="0">
                <a:solidFill>
                  <a:srgbClr val="1C1C1C"/>
                </a:solidFill>
                <a:latin typeface="Arial" panose="020B0604020202020204" pitchFamily="34" charset="0"/>
                <a:cs typeface="Arial" panose="020B0604020202020204" pitchFamily="34" charset="0"/>
              </a:rPr>
              <a:t>E</a:t>
            </a:r>
            <a:r>
              <a:rPr lang="fi-FI" b="0" i="0" dirty="0">
                <a:solidFill>
                  <a:srgbClr val="1C1C1C"/>
                </a:solidFill>
                <a:effectLst/>
                <a:latin typeface="Arial" panose="020B0604020202020204" pitchFamily="34" charset="0"/>
                <a:cs typeface="Arial" panose="020B0604020202020204" pitchFamily="34" charset="0"/>
              </a:rPr>
              <a:t>t saa olla alkoholin tai huumaavien aineiden tai lääkkeiden vaikutuksenalaisena ja sinun tulee olla levännyt.</a:t>
            </a:r>
          </a:p>
          <a:p>
            <a:r>
              <a:rPr lang="fi-FI" b="0" i="0" dirty="0">
                <a:solidFill>
                  <a:srgbClr val="1C1C1C"/>
                </a:solidFill>
                <a:effectLst/>
                <a:latin typeface="Arial" panose="020B0604020202020204" pitchFamily="34" charset="0"/>
                <a:cs typeface="Arial" panose="020B0604020202020204" pitchFamily="34" charset="0"/>
              </a:rPr>
              <a:t>Lennä aina suoraan näköyhteyteen perustuen (VLOS, Visual Line Of </a:t>
            </a:r>
            <a:r>
              <a:rPr lang="fi-FI" b="0" i="0" dirty="0" err="1">
                <a:solidFill>
                  <a:srgbClr val="1C1C1C"/>
                </a:solidFill>
                <a:effectLst/>
                <a:latin typeface="Arial" panose="020B0604020202020204" pitchFamily="34" charset="0"/>
                <a:cs typeface="Arial" panose="020B0604020202020204" pitchFamily="34" charset="0"/>
              </a:rPr>
              <a:t>Sight</a:t>
            </a:r>
            <a:r>
              <a:rPr lang="fi-FI" b="0" i="0">
                <a:solidFill>
                  <a:srgbClr val="1C1C1C"/>
                </a:solidFill>
                <a:effectLst/>
                <a:latin typeface="Arial" panose="020B0604020202020204" pitchFamily="34" charset="0"/>
                <a:cs typeface="Arial" panose="020B0604020202020204" pitchFamily="34" charset="0"/>
              </a:rPr>
              <a:t>).</a:t>
            </a:r>
            <a:endParaRPr lang="fi-FI" b="0" i="0" dirty="0">
              <a:solidFill>
                <a:srgbClr val="1C1C1C"/>
              </a:solidFill>
              <a:effectLst/>
              <a:latin typeface="Arial" panose="020B0604020202020204" pitchFamily="34" charset="0"/>
              <a:cs typeface="Arial" panose="020B0604020202020204" pitchFamily="34" charset="0"/>
            </a:endParaRPr>
          </a:p>
          <a:p>
            <a:r>
              <a:rPr lang="fi-FI" b="0" i="0" dirty="0">
                <a:solidFill>
                  <a:srgbClr val="1C1C1C"/>
                </a:solidFill>
                <a:effectLst/>
                <a:latin typeface="Arial" panose="020B0604020202020204" pitchFamily="34" charset="0"/>
                <a:cs typeface="Arial" panose="020B0604020202020204" pitchFamily="34" charset="0"/>
              </a:rPr>
              <a:t>Et saa koskaan lentää yli 120 metriä korkeammalle maan tai veden pinnasta.</a:t>
            </a:r>
          </a:p>
          <a:p>
            <a:r>
              <a:rPr lang="fi-FI" dirty="0">
                <a:solidFill>
                  <a:srgbClr val="1C1C1C"/>
                </a:solidFill>
                <a:latin typeface="Arial" panose="020B0604020202020204" pitchFamily="34" charset="0"/>
                <a:cs typeface="Arial" panose="020B0604020202020204" pitchFamily="34" charset="0"/>
              </a:rPr>
              <a:t>V</a:t>
            </a:r>
            <a:r>
              <a:rPr lang="fi-FI" b="0" i="0" dirty="0">
                <a:solidFill>
                  <a:srgbClr val="1C1C1C"/>
                </a:solidFill>
                <a:effectLst/>
                <a:latin typeface="Arial" panose="020B0604020202020204" pitchFamily="34" charset="0"/>
                <a:cs typeface="Arial" panose="020B0604020202020204" pitchFamily="34" charset="0"/>
              </a:rPr>
              <a:t>aaralliset aineet (DG, Dangerous </a:t>
            </a:r>
            <a:r>
              <a:rPr lang="fi-FI" b="0" i="0" dirty="0" err="1">
                <a:solidFill>
                  <a:srgbClr val="1C1C1C"/>
                </a:solidFill>
                <a:effectLst/>
                <a:latin typeface="Arial" panose="020B0604020202020204" pitchFamily="34" charset="0"/>
                <a:cs typeface="Arial" panose="020B0604020202020204" pitchFamily="34" charset="0"/>
              </a:rPr>
              <a:t>Goods</a:t>
            </a:r>
            <a:r>
              <a:rPr lang="fi-FI" b="0" i="0" dirty="0">
                <a:solidFill>
                  <a:srgbClr val="1C1C1C"/>
                </a:solidFill>
                <a:effectLst/>
                <a:latin typeface="Arial" panose="020B0604020202020204" pitchFamily="34" charset="0"/>
                <a:cs typeface="Arial" panose="020B0604020202020204" pitchFamily="34" charset="0"/>
              </a:rPr>
              <a:t>)</a:t>
            </a:r>
          </a:p>
          <a:p>
            <a:endParaRPr lang="fi-FI" dirty="0"/>
          </a:p>
        </p:txBody>
      </p:sp>
    </p:spTree>
    <p:extLst>
      <p:ext uri="{BB962C8B-B14F-4D97-AF65-F5344CB8AC3E}">
        <p14:creationId xmlns:p14="http://schemas.microsoft.com/office/powerpoint/2010/main" val="24667650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332AA8-5BEA-49A6-8959-01C51DB83338}"/>
              </a:ext>
            </a:extLst>
          </p:cNvPr>
          <p:cNvSpPr>
            <a:spLocks noGrp="1"/>
          </p:cNvSpPr>
          <p:nvPr>
            <p:ph type="title"/>
          </p:nvPr>
        </p:nvSpPr>
        <p:spPr/>
        <p:txBody>
          <a:bodyPr/>
          <a:lstStyle/>
          <a:p>
            <a:r>
              <a:rPr lang="fi-FI" b="0" i="0" dirty="0">
                <a:solidFill>
                  <a:srgbClr val="1C1C1C"/>
                </a:solidFill>
                <a:effectLst/>
                <a:latin typeface="Montserrat" panose="00000500000000000000" pitchFamily="2" charset="0"/>
              </a:rPr>
              <a:t>5.11 Lennon jälkeen</a:t>
            </a:r>
            <a:br>
              <a:rPr lang="fi-FI" b="0" i="0" dirty="0">
                <a:solidFill>
                  <a:srgbClr val="1C1C1C"/>
                </a:solidFill>
                <a:effectLst/>
                <a:latin typeface="Montserrat" panose="00000500000000000000" pitchFamily="2" charset="0"/>
              </a:rPr>
            </a:br>
            <a:endParaRPr lang="fi-FI" dirty="0"/>
          </a:p>
        </p:txBody>
      </p:sp>
      <p:sp>
        <p:nvSpPr>
          <p:cNvPr id="3" name="Sisällön paikkamerkki 2">
            <a:extLst>
              <a:ext uri="{FF2B5EF4-FFF2-40B4-BE49-F238E27FC236}">
                <a16:creationId xmlns:a16="http://schemas.microsoft.com/office/drawing/2014/main" id="{8B20CCD2-1AF1-4CB8-BD75-435599038760}"/>
              </a:ext>
            </a:extLst>
          </p:cNvPr>
          <p:cNvSpPr>
            <a:spLocks noGrp="1"/>
          </p:cNvSpPr>
          <p:nvPr>
            <p:ph idx="1"/>
          </p:nvPr>
        </p:nvSpPr>
        <p:spPr/>
        <p:txBody>
          <a:bodyPr/>
          <a:lstStyle/>
          <a:p>
            <a:pPr algn="l">
              <a:buFont typeface="+mj-lt"/>
              <a:buAutoNum type="arabicPeriod"/>
            </a:pPr>
            <a:r>
              <a:rPr lang="fi-FI" b="0" i="0" dirty="0">
                <a:solidFill>
                  <a:srgbClr val="1C1C1C"/>
                </a:solidFill>
                <a:effectLst/>
                <a:latin typeface="Open Sans" panose="020B0606030504020204" pitchFamily="34" charset="0"/>
              </a:rPr>
              <a:t> Jos tarpeellista, ilmoita lennonjohdolle lennon päättymisestä.</a:t>
            </a:r>
          </a:p>
          <a:p>
            <a:pPr algn="l">
              <a:buFont typeface="+mj-lt"/>
              <a:buAutoNum type="arabicPeriod"/>
            </a:pPr>
            <a:r>
              <a:rPr lang="fi-FI" b="0" i="0" dirty="0">
                <a:solidFill>
                  <a:srgbClr val="1C1C1C"/>
                </a:solidFill>
                <a:effectLst/>
                <a:latin typeface="Open Sans" panose="020B0606030504020204" pitchFamily="34" charset="0"/>
              </a:rPr>
              <a:t> Sammuta kamera ja muut laitteet.</a:t>
            </a:r>
          </a:p>
          <a:p>
            <a:pPr algn="l">
              <a:buFont typeface="+mj-lt"/>
              <a:buAutoNum type="arabicPeriod"/>
            </a:pPr>
            <a:r>
              <a:rPr lang="fi-FI" b="0" i="0" dirty="0">
                <a:solidFill>
                  <a:srgbClr val="1C1C1C"/>
                </a:solidFill>
                <a:effectLst/>
                <a:latin typeface="Open Sans" panose="020B0606030504020204" pitchFamily="34" charset="0"/>
              </a:rPr>
              <a:t> Tee laskun jälkeinen tarkistus, onko vaurioita tai  epänormaalia kulumista.</a:t>
            </a:r>
          </a:p>
          <a:p>
            <a:pPr algn="l">
              <a:buFont typeface="+mj-lt"/>
              <a:buAutoNum type="arabicPeriod"/>
            </a:pPr>
            <a:r>
              <a:rPr lang="fi-FI" b="0" i="0" dirty="0">
                <a:solidFill>
                  <a:srgbClr val="1C1C1C"/>
                </a:solidFill>
                <a:effectLst/>
                <a:latin typeface="Open Sans" panose="020B0606030504020204" pitchFamily="34" charset="0"/>
              </a:rPr>
              <a:t> Irrota akku, lataa ja säilytä niitä turvallisessa paikassa. </a:t>
            </a:r>
          </a:p>
          <a:p>
            <a:endParaRPr lang="fi-FI" dirty="0"/>
          </a:p>
        </p:txBody>
      </p:sp>
    </p:spTree>
    <p:extLst>
      <p:ext uri="{BB962C8B-B14F-4D97-AF65-F5344CB8AC3E}">
        <p14:creationId xmlns:p14="http://schemas.microsoft.com/office/powerpoint/2010/main" val="35366104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B66DFCEA-D779-421C-A12A-BE1B1DA56E8E}"/>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3400"/>
              <a:t>Luku 6: </a:t>
            </a:r>
            <a:r>
              <a:rPr lang="en-US" sz="3400" b="0" i="0">
                <a:effectLst/>
              </a:rPr>
              <a:t>Drone ja sen toiminnot – miehittämättömien ilma-alusjärjestelmien yleistuntemus</a:t>
            </a:r>
            <a:br>
              <a:rPr lang="en-US" sz="3400" b="0" i="0">
                <a:effectLst/>
              </a:rPr>
            </a:br>
            <a:endParaRPr lang="en-US" sz="3400"/>
          </a:p>
        </p:txBody>
      </p:sp>
      <p:sp>
        <p:nvSpPr>
          <p:cNvPr id="1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oimitus drooni kuljetus paketin sisällä Warehouse">
            <a:extLst>
              <a:ext uri="{FF2B5EF4-FFF2-40B4-BE49-F238E27FC236}">
                <a16:creationId xmlns:a16="http://schemas.microsoft.com/office/drawing/2014/main" id="{292A3C22-E049-4BEB-A838-EB6126F9857A}"/>
              </a:ext>
            </a:extLst>
          </p:cNvPr>
          <p:cNvPicPr>
            <a:picLocks noChangeAspect="1"/>
          </p:cNvPicPr>
          <p:nvPr/>
        </p:nvPicPr>
        <p:blipFill rotWithShape="1">
          <a:blip r:embed="rId2"/>
          <a:srcRect l="23739" r="1984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7375001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C3A4D7-DAB6-4899-A738-CCB32132AA1B}"/>
              </a:ext>
            </a:extLst>
          </p:cNvPr>
          <p:cNvSpPr>
            <a:spLocks noGrp="1"/>
          </p:cNvSpPr>
          <p:nvPr>
            <p:ph type="title"/>
          </p:nvPr>
        </p:nvSpPr>
        <p:spPr/>
        <p:txBody>
          <a:bodyPr>
            <a:normAutofit/>
          </a:bodyPr>
          <a:lstStyle/>
          <a:p>
            <a:r>
              <a:rPr lang="fi-FI" sz="3600" b="0" i="0" dirty="0">
                <a:effectLst/>
                <a:latin typeface="Arial" panose="020B0604020202020204" pitchFamily="34" charset="0"/>
                <a:cs typeface="Arial" panose="020B0604020202020204" pitchFamily="34" charset="0"/>
              </a:rPr>
              <a:t>6.1 </a:t>
            </a:r>
            <a:r>
              <a:rPr lang="fi-FI" sz="3600" b="0" i="0" dirty="0" err="1">
                <a:effectLst/>
                <a:latin typeface="Arial" panose="020B0604020202020204" pitchFamily="34" charset="0"/>
                <a:cs typeface="Arial" panose="020B0604020202020204" pitchFamily="34" charset="0"/>
              </a:rPr>
              <a:t>Drone</a:t>
            </a:r>
            <a:r>
              <a:rPr lang="fi-FI" sz="3600" b="0" i="0" dirty="0">
                <a:effectLst/>
                <a:latin typeface="Arial" panose="020B0604020202020204" pitchFamily="34" charset="0"/>
                <a:cs typeface="Arial" panose="020B0604020202020204" pitchFamily="34" charset="0"/>
              </a:rPr>
              <a:t> ja sen toiminnot – miehittämättömien ilma-alusjärjestelmien yleistuntemus</a:t>
            </a:r>
            <a:endParaRPr lang="fi-FI" sz="3600" dirty="0"/>
          </a:p>
        </p:txBody>
      </p:sp>
      <p:sp>
        <p:nvSpPr>
          <p:cNvPr id="3" name="Sisällön paikkamerkki 2">
            <a:extLst>
              <a:ext uri="{FF2B5EF4-FFF2-40B4-BE49-F238E27FC236}">
                <a16:creationId xmlns:a16="http://schemas.microsoft.com/office/drawing/2014/main" id="{AFACD143-9403-4C8F-BFC5-3A4EA8E573F1}"/>
              </a:ext>
            </a:extLst>
          </p:cNvPr>
          <p:cNvSpPr>
            <a:spLocks noGrp="1"/>
          </p:cNvSpPr>
          <p:nvPr>
            <p:ph idx="1"/>
          </p:nvPr>
        </p:nvSpPr>
        <p:spPr/>
        <p:txBody>
          <a:bodyPr>
            <a:normAutofit fontScale="92500" lnSpcReduction="10000"/>
          </a:bodyPr>
          <a:lstStyle/>
          <a:p>
            <a:r>
              <a:rPr lang="fi-FI" b="0" i="0" dirty="0">
                <a:solidFill>
                  <a:srgbClr val="1C1C1C"/>
                </a:solidFill>
                <a:effectLst/>
                <a:latin typeface="Open Sans" panose="020B0606030504020204" pitchFamily="34" charset="0"/>
              </a:rPr>
              <a:t>Sana ”</a:t>
            </a:r>
            <a:r>
              <a:rPr lang="fi-FI" b="0" i="0" dirty="0" err="1">
                <a:solidFill>
                  <a:srgbClr val="1C1C1C"/>
                </a:solidFill>
                <a:effectLst/>
                <a:latin typeface="Open Sans" panose="020B0606030504020204" pitchFamily="34" charset="0"/>
              </a:rPr>
              <a:t>drone</a:t>
            </a:r>
            <a:r>
              <a:rPr lang="fi-FI" b="0" i="0" dirty="0">
                <a:solidFill>
                  <a:srgbClr val="1C1C1C"/>
                </a:solidFill>
                <a:effectLst/>
                <a:latin typeface="Open Sans" panose="020B0606030504020204" pitchFamily="34" charset="0"/>
              </a:rPr>
              <a:t>” on yleinen termi </a:t>
            </a:r>
            <a:r>
              <a:rPr lang="fi-FI" b="1" i="0" dirty="0">
                <a:solidFill>
                  <a:srgbClr val="1C1C1C"/>
                </a:solidFill>
                <a:effectLst/>
                <a:latin typeface="Open Sans" panose="020B0606030504020204" pitchFamily="34" charset="0"/>
              </a:rPr>
              <a:t>miehittämättömälle ilma-alukselle</a:t>
            </a:r>
            <a:r>
              <a:rPr lang="fi-FI" b="0" i="0" dirty="0">
                <a:solidFill>
                  <a:srgbClr val="1C1C1C"/>
                </a:solidFill>
                <a:effectLst/>
                <a:latin typeface="Open Sans" panose="020B0606030504020204" pitchFamily="34" charset="0"/>
              </a:rPr>
              <a:t> (UAV).</a:t>
            </a:r>
          </a:p>
          <a:p>
            <a:r>
              <a:rPr lang="fi-FI" b="1" dirty="0">
                <a:solidFill>
                  <a:srgbClr val="1C1C1C"/>
                </a:solidFill>
                <a:latin typeface="Open Sans" panose="020B0606030504020204" pitchFamily="34" charset="0"/>
              </a:rPr>
              <a:t>M</a:t>
            </a:r>
            <a:r>
              <a:rPr lang="fi-FI" b="1" i="0" dirty="0">
                <a:solidFill>
                  <a:srgbClr val="1C1C1C"/>
                </a:solidFill>
                <a:effectLst/>
                <a:latin typeface="Open Sans" panose="020B0606030504020204" pitchFamily="34" charset="0"/>
              </a:rPr>
              <a:t>iehittämätön ilma-alusjärjestelmä</a:t>
            </a:r>
            <a:r>
              <a:rPr lang="fi-FI" b="0" i="0" dirty="0">
                <a:solidFill>
                  <a:srgbClr val="1C1C1C"/>
                </a:solidFill>
                <a:effectLst/>
                <a:latin typeface="Open Sans" panose="020B0606030504020204" pitchFamily="34" charset="0"/>
              </a:rPr>
              <a:t> (UAS)</a:t>
            </a:r>
          </a:p>
          <a:p>
            <a:r>
              <a:rPr lang="fi-FI" b="0" i="0" dirty="0" err="1">
                <a:solidFill>
                  <a:srgbClr val="1C1C1C"/>
                </a:solidFill>
                <a:effectLst/>
                <a:latin typeface="Open Sans" panose="020B0606030504020204" pitchFamily="34" charset="0"/>
              </a:rPr>
              <a:t>Dronet</a:t>
            </a:r>
            <a:r>
              <a:rPr lang="fi-FI" b="0" i="0" dirty="0">
                <a:solidFill>
                  <a:srgbClr val="1C1C1C"/>
                </a:solidFill>
                <a:effectLst/>
                <a:latin typeface="Open Sans" panose="020B0606030504020204" pitchFamily="34" charset="0"/>
              </a:rPr>
              <a:t> voivat </a:t>
            </a:r>
            <a:r>
              <a:rPr lang="fi-FI" dirty="0">
                <a:solidFill>
                  <a:srgbClr val="1C1C1C"/>
                </a:solidFill>
                <a:latin typeface="Open Sans" panose="020B0606030504020204" pitchFamily="34" charset="0"/>
              </a:rPr>
              <a:t>olla </a:t>
            </a:r>
            <a:r>
              <a:rPr lang="fi-FI" b="1" i="0" dirty="0">
                <a:solidFill>
                  <a:srgbClr val="1C1C1C"/>
                </a:solidFill>
                <a:effectLst/>
                <a:latin typeface="Open Sans" panose="020B0606030504020204" pitchFamily="34" charset="0"/>
              </a:rPr>
              <a:t>moniroottorisia</a:t>
            </a:r>
            <a:r>
              <a:rPr lang="fi-FI" b="0" i="0" dirty="0">
                <a:solidFill>
                  <a:srgbClr val="1C1C1C"/>
                </a:solidFill>
                <a:effectLst/>
                <a:latin typeface="Open Sans" panose="020B0606030504020204" pitchFamily="34" charset="0"/>
              </a:rPr>
              <a:t> tai </a:t>
            </a:r>
            <a:r>
              <a:rPr lang="fi-FI" b="1" i="0" dirty="0">
                <a:solidFill>
                  <a:srgbClr val="1C1C1C"/>
                </a:solidFill>
                <a:effectLst/>
                <a:latin typeface="Open Sans" panose="020B0606030504020204" pitchFamily="34" charset="0"/>
              </a:rPr>
              <a:t>multikoptereita, jotka</a:t>
            </a:r>
            <a:r>
              <a:rPr lang="fi-FI" b="0" i="0" dirty="0">
                <a:solidFill>
                  <a:srgbClr val="1C1C1C"/>
                </a:solidFill>
                <a:effectLst/>
                <a:latin typeface="Open Sans" panose="020B0606030504020204" pitchFamily="34" charset="0"/>
              </a:rPr>
              <a:t> ovat tyypillisiä miehittämättömässä ilmailussa: 	Moniroottorisessa </a:t>
            </a:r>
            <a:r>
              <a:rPr lang="fi-FI" b="0" i="0" dirty="0" err="1">
                <a:solidFill>
                  <a:srgbClr val="1C1C1C"/>
                </a:solidFill>
                <a:effectLst/>
                <a:latin typeface="Open Sans" panose="020B0606030504020204" pitchFamily="34" charset="0"/>
              </a:rPr>
              <a:t>dronessa</a:t>
            </a:r>
            <a:r>
              <a:rPr lang="fi-FI" b="0" i="0" dirty="0">
                <a:solidFill>
                  <a:srgbClr val="1C1C1C"/>
                </a:solidFill>
                <a:effectLst/>
                <a:latin typeface="Open Sans" panose="020B0606030504020204" pitchFamily="34" charset="0"/>
              </a:rPr>
              <a:t> on useita moottoreita ja 	potkureita.</a:t>
            </a:r>
          </a:p>
          <a:p>
            <a:r>
              <a:rPr lang="fi-FI" b="1" dirty="0">
                <a:solidFill>
                  <a:srgbClr val="1C1C1C"/>
                </a:solidFill>
                <a:latin typeface="Open Sans" panose="020B0606030504020204" pitchFamily="34" charset="0"/>
              </a:rPr>
              <a:t>K</a:t>
            </a:r>
            <a:r>
              <a:rPr lang="fi-FI" b="1" i="0" dirty="0">
                <a:solidFill>
                  <a:srgbClr val="1C1C1C"/>
                </a:solidFill>
                <a:effectLst/>
                <a:latin typeface="Open Sans" panose="020B0606030504020204" pitchFamily="34" charset="0"/>
              </a:rPr>
              <a:t>iinteäsiipiset </a:t>
            </a:r>
            <a:r>
              <a:rPr lang="fi-FI" b="0" i="0" dirty="0" err="1">
                <a:solidFill>
                  <a:srgbClr val="1C1C1C"/>
                </a:solidFill>
                <a:effectLst/>
                <a:latin typeface="Open Sans" panose="020B0606030504020204" pitchFamily="34" charset="0"/>
              </a:rPr>
              <a:t>dronet</a:t>
            </a:r>
            <a:r>
              <a:rPr lang="fi-FI" b="0" i="0" dirty="0">
                <a:solidFill>
                  <a:srgbClr val="1C1C1C"/>
                </a:solidFill>
                <a:effectLst/>
                <a:latin typeface="Open Sans" panose="020B0606030504020204" pitchFamily="34" charset="0"/>
              </a:rPr>
              <a:t> ovat lentokoneiden kaltaisia:</a:t>
            </a:r>
          </a:p>
          <a:p>
            <a:pPr marL="0" indent="0">
              <a:buNone/>
            </a:pPr>
            <a:r>
              <a:rPr lang="fi-FI" b="0" i="0" dirty="0">
                <a:solidFill>
                  <a:srgbClr val="1C1C1C"/>
                </a:solidFill>
                <a:effectLst/>
                <a:latin typeface="Open Sans" panose="020B0606030504020204" pitchFamily="34" charset="0"/>
              </a:rPr>
              <a:t>	Suurin ero kiinteäsiipisen </a:t>
            </a:r>
            <a:r>
              <a:rPr lang="fi-FI" b="0" i="0" dirty="0" err="1">
                <a:solidFill>
                  <a:srgbClr val="1C1C1C"/>
                </a:solidFill>
                <a:effectLst/>
                <a:latin typeface="Open Sans" panose="020B0606030504020204" pitchFamily="34" charset="0"/>
              </a:rPr>
              <a:t>dronen</a:t>
            </a:r>
            <a:r>
              <a:rPr lang="fi-FI" b="0" i="0" dirty="0">
                <a:solidFill>
                  <a:srgbClr val="1C1C1C"/>
                </a:solidFill>
                <a:effectLst/>
                <a:latin typeface="Open Sans" panose="020B0606030504020204" pitchFamily="34" charset="0"/>
              </a:rPr>
              <a:t> ja moniroottorisen </a:t>
            </a:r>
            <a:r>
              <a:rPr lang="fi-FI" b="0" i="0" dirty="0" err="1">
                <a:solidFill>
                  <a:srgbClr val="1C1C1C"/>
                </a:solidFill>
                <a:effectLst/>
                <a:latin typeface="Open Sans" panose="020B0606030504020204" pitchFamily="34" charset="0"/>
              </a:rPr>
              <a:t>dronen</a:t>
            </a:r>
            <a:r>
              <a:rPr lang="fi-FI" b="0" i="0" dirty="0">
                <a:solidFill>
                  <a:srgbClr val="1C1C1C"/>
                </a:solidFill>
                <a:effectLst/>
                <a:latin typeface="Open Sans" panose="020B0606030504020204" pitchFamily="34" charset="0"/>
              </a:rPr>
              <a:t> 	välillä on se, että kiinteäsiipinen </a:t>
            </a:r>
            <a:r>
              <a:rPr lang="fi-FI" b="0" i="0" dirty="0" err="1">
                <a:solidFill>
                  <a:srgbClr val="1C1C1C"/>
                </a:solidFill>
                <a:effectLst/>
                <a:latin typeface="Open Sans" panose="020B0606030504020204" pitchFamily="34" charset="0"/>
              </a:rPr>
              <a:t>drone</a:t>
            </a:r>
            <a:r>
              <a:rPr lang="fi-FI" b="0" i="0" dirty="0">
                <a:solidFill>
                  <a:srgbClr val="1C1C1C"/>
                </a:solidFill>
                <a:effectLst/>
                <a:latin typeface="Open Sans" panose="020B0606030504020204" pitchFamily="34" charset="0"/>
              </a:rPr>
              <a:t> lentää kuten 	lentokone ja moniroottorinen </a:t>
            </a:r>
            <a:r>
              <a:rPr lang="fi-FI" b="0" i="0" dirty="0" err="1">
                <a:solidFill>
                  <a:srgbClr val="1C1C1C"/>
                </a:solidFill>
                <a:effectLst/>
                <a:latin typeface="Open Sans" panose="020B0606030504020204" pitchFamily="34" charset="0"/>
              </a:rPr>
              <a:t>drone</a:t>
            </a:r>
            <a:r>
              <a:rPr lang="fi-FI" b="0" i="0" dirty="0">
                <a:solidFill>
                  <a:srgbClr val="1C1C1C"/>
                </a:solidFill>
                <a:effectLst/>
                <a:latin typeface="Open Sans" panose="020B0606030504020204" pitchFamily="34" charset="0"/>
              </a:rPr>
              <a:t> kuin helikopteri.</a:t>
            </a:r>
            <a:endParaRPr lang="fi-FI" dirty="0"/>
          </a:p>
        </p:txBody>
      </p:sp>
    </p:spTree>
    <p:extLst>
      <p:ext uri="{BB962C8B-B14F-4D97-AF65-F5344CB8AC3E}">
        <p14:creationId xmlns:p14="http://schemas.microsoft.com/office/powerpoint/2010/main" val="37016801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910AE3-0A2E-42F7-BBE8-6AC698706171}"/>
              </a:ext>
            </a:extLst>
          </p:cNvPr>
          <p:cNvSpPr>
            <a:spLocks noGrp="1"/>
          </p:cNvSpPr>
          <p:nvPr>
            <p:ph type="title"/>
          </p:nvPr>
        </p:nvSpPr>
        <p:spPr/>
        <p:txBody>
          <a:bodyPr/>
          <a:lstStyle/>
          <a:p>
            <a:r>
              <a:rPr lang="fi-FI" b="0" i="0" dirty="0">
                <a:solidFill>
                  <a:srgbClr val="1C1C1C"/>
                </a:solidFill>
                <a:effectLst/>
                <a:latin typeface="Arial" panose="020B0604020202020204" pitchFamily="34" charset="0"/>
                <a:cs typeface="Arial" panose="020B0604020202020204" pitchFamily="34" charset="0"/>
              </a:rPr>
              <a:t>6.2 </a:t>
            </a:r>
            <a:r>
              <a:rPr lang="fi-FI" b="0" i="0" dirty="0" err="1">
                <a:solidFill>
                  <a:srgbClr val="1C1C1C"/>
                </a:solidFill>
                <a:effectLst/>
                <a:latin typeface="Arial" panose="020B0604020202020204" pitchFamily="34" charset="0"/>
                <a:cs typeface="Arial" panose="020B0604020202020204" pitchFamily="34" charset="0"/>
              </a:rPr>
              <a:t>Drone</a:t>
            </a:r>
            <a:r>
              <a:rPr lang="fi-FI" b="0" i="0" dirty="0">
                <a:solidFill>
                  <a:srgbClr val="1C1C1C"/>
                </a:solidFill>
                <a:effectLst/>
                <a:latin typeface="Arial" panose="020B0604020202020204" pitchFamily="34" charset="0"/>
                <a:cs typeface="Arial" panose="020B0604020202020204" pitchFamily="34" charset="0"/>
              </a:rPr>
              <a:t>-järjestelmien osaaminen ja hallinta</a:t>
            </a:r>
            <a:endParaRPr lang="fi-FI" dirty="0">
              <a:latin typeface="Arial" panose="020B0604020202020204" pitchFamily="34" charset="0"/>
              <a:cs typeface="Arial" panose="020B0604020202020204" pitchFamily="34" charset="0"/>
            </a:endParaRPr>
          </a:p>
        </p:txBody>
      </p:sp>
      <p:sp>
        <p:nvSpPr>
          <p:cNvPr id="3" name="Sisällön paikkamerkki 2">
            <a:extLst>
              <a:ext uri="{FF2B5EF4-FFF2-40B4-BE49-F238E27FC236}">
                <a16:creationId xmlns:a16="http://schemas.microsoft.com/office/drawing/2014/main" id="{1445A5E6-FC36-4573-A6DA-2BCDA045CCCC}"/>
              </a:ext>
            </a:extLst>
          </p:cNvPr>
          <p:cNvSpPr>
            <a:spLocks noGrp="1"/>
          </p:cNvSpPr>
          <p:nvPr>
            <p:ph idx="1"/>
          </p:nvPr>
        </p:nvSpPr>
        <p:spPr/>
        <p:txBody>
          <a:bodyPr>
            <a:normAutofit/>
          </a:bodyPr>
          <a:lstStyle/>
          <a:p>
            <a:r>
              <a:rPr lang="fi-FI" dirty="0">
                <a:solidFill>
                  <a:srgbClr val="1C1C1C"/>
                </a:solidFill>
                <a:latin typeface="Arial" panose="020B0604020202020204" pitchFamily="34" charset="0"/>
                <a:cs typeface="Arial" panose="020B0604020202020204" pitchFamily="34" charset="0"/>
              </a:rPr>
              <a:t>R</a:t>
            </a:r>
            <a:r>
              <a:rPr lang="fi-FI" b="0" i="0" dirty="0">
                <a:solidFill>
                  <a:srgbClr val="1C1C1C"/>
                </a:solidFill>
                <a:effectLst/>
                <a:latin typeface="Arial" panose="020B0604020202020204" pitchFamily="34" charset="0"/>
                <a:cs typeface="Arial" panose="020B0604020202020204" pitchFamily="34" charset="0"/>
              </a:rPr>
              <a:t>adiolähetin voi olla yhteydessä </a:t>
            </a:r>
            <a:r>
              <a:rPr lang="fi-FI" b="0" i="0" dirty="0" err="1">
                <a:solidFill>
                  <a:srgbClr val="1C1C1C"/>
                </a:solidFill>
                <a:effectLst/>
                <a:latin typeface="Arial" panose="020B0604020202020204" pitchFamily="34" charset="0"/>
                <a:cs typeface="Arial" panose="020B0604020202020204" pitchFamily="34" charset="0"/>
              </a:rPr>
              <a:t>droneen</a:t>
            </a:r>
            <a:r>
              <a:rPr lang="fi-FI" b="0" i="0" dirty="0">
                <a:solidFill>
                  <a:srgbClr val="1C1C1C"/>
                </a:solidFill>
                <a:effectLst/>
                <a:latin typeface="Arial" panose="020B0604020202020204" pitchFamily="34" charset="0"/>
                <a:cs typeface="Arial" panose="020B0604020202020204" pitchFamily="34" charset="0"/>
              </a:rPr>
              <a:t> 4G- tai 5G-verkon tai tietokoneen kautta GHz-taajuuksien sijaan.</a:t>
            </a:r>
          </a:p>
          <a:p>
            <a:r>
              <a:rPr lang="fi-FI" b="0" i="0" dirty="0">
                <a:solidFill>
                  <a:srgbClr val="1C1C1C"/>
                </a:solidFill>
                <a:effectLst/>
                <a:latin typeface="Arial" panose="020B0604020202020204" pitchFamily="34" charset="0"/>
                <a:cs typeface="Arial" panose="020B0604020202020204" pitchFamily="34" charset="0"/>
              </a:rPr>
              <a:t>Poliisi, muut viranomaiset ja tunnistussovellusta käyttävät henkilöt voivat käyttää </a:t>
            </a:r>
            <a:r>
              <a:rPr lang="fi-FI" b="1" i="0" dirty="0">
                <a:solidFill>
                  <a:srgbClr val="1C1C1C"/>
                </a:solidFill>
                <a:effectLst/>
                <a:latin typeface="Arial" panose="020B0604020202020204" pitchFamily="34" charset="0"/>
                <a:cs typeface="Arial" panose="020B0604020202020204" pitchFamily="34" charset="0"/>
              </a:rPr>
              <a:t>suoraa etätunnistusta</a:t>
            </a:r>
            <a:r>
              <a:rPr lang="fi-FI" dirty="0">
                <a:solidFill>
                  <a:srgbClr val="1C1C1C"/>
                </a:solidFill>
                <a:latin typeface="Arial" panose="020B0604020202020204" pitchFamily="34" charset="0"/>
                <a:cs typeface="Arial" panose="020B0604020202020204" pitchFamily="34" charset="0"/>
              </a:rPr>
              <a:t> </a:t>
            </a:r>
            <a:r>
              <a:rPr lang="fi-FI" dirty="0" err="1">
                <a:solidFill>
                  <a:srgbClr val="1C1C1C"/>
                </a:solidFill>
                <a:latin typeface="Arial" panose="020B0604020202020204" pitchFamily="34" charset="0"/>
                <a:cs typeface="Arial" panose="020B0604020202020204" pitchFamily="34" charset="0"/>
              </a:rPr>
              <a:t>dronesta</a:t>
            </a:r>
            <a:r>
              <a:rPr lang="fi-FI" dirty="0">
                <a:solidFill>
                  <a:srgbClr val="1C1C1C"/>
                </a:solidFill>
                <a:latin typeface="Arial" panose="020B0604020202020204" pitchFamily="34" charset="0"/>
                <a:cs typeface="Arial" panose="020B0604020202020204" pitchFamily="34" charset="0"/>
              </a:rPr>
              <a:t>.</a:t>
            </a:r>
          </a:p>
          <a:p>
            <a:r>
              <a:rPr lang="fi-FI" b="0" i="0" dirty="0">
                <a:solidFill>
                  <a:srgbClr val="1C1C1C"/>
                </a:solidFill>
                <a:effectLst/>
                <a:latin typeface="Arial" panose="020B0604020202020204" pitchFamily="34" charset="0"/>
                <a:cs typeface="Arial" panose="020B0604020202020204" pitchFamily="34" charset="0"/>
              </a:rPr>
              <a:t>Seuraa minua (</a:t>
            </a:r>
            <a:r>
              <a:rPr lang="fi-FI" b="0" i="0" dirty="0" err="1">
                <a:solidFill>
                  <a:srgbClr val="1C1C1C"/>
                </a:solidFill>
                <a:effectLst/>
                <a:latin typeface="Arial" panose="020B0604020202020204" pitchFamily="34" charset="0"/>
                <a:cs typeface="Arial" panose="020B0604020202020204" pitchFamily="34" charset="0"/>
              </a:rPr>
              <a:t>Follow</a:t>
            </a:r>
            <a:r>
              <a:rPr lang="fi-FI" b="0" i="0" dirty="0">
                <a:solidFill>
                  <a:srgbClr val="1C1C1C"/>
                </a:solidFill>
                <a:effectLst/>
                <a:latin typeface="Arial" panose="020B0604020202020204" pitchFamily="34" charset="0"/>
                <a:cs typeface="Arial" panose="020B0604020202020204" pitchFamily="34" charset="0"/>
              </a:rPr>
              <a:t> me) –tila on toiminto, joka on käytettävissä vain moniroottorisissa </a:t>
            </a:r>
            <a:r>
              <a:rPr lang="fi-FI" b="0" i="0" dirty="0" err="1">
                <a:solidFill>
                  <a:srgbClr val="1C1C1C"/>
                </a:solidFill>
                <a:effectLst/>
                <a:latin typeface="Arial" panose="020B0604020202020204" pitchFamily="34" charset="0"/>
                <a:cs typeface="Arial" panose="020B0604020202020204" pitchFamily="34" charset="0"/>
              </a:rPr>
              <a:t>droneissa</a:t>
            </a:r>
            <a:r>
              <a:rPr lang="fi-FI" b="0" i="0" dirty="0">
                <a:solidFill>
                  <a:srgbClr val="1C1C1C"/>
                </a:solidFill>
                <a:effectLst/>
                <a:latin typeface="Arial" panose="020B0604020202020204" pitchFamily="34" charset="0"/>
                <a:cs typeface="Arial" panose="020B0604020202020204" pitchFamily="34" charset="0"/>
              </a:rPr>
              <a:t>.</a:t>
            </a:r>
          </a:p>
          <a:p>
            <a:r>
              <a:rPr lang="fi-FI" dirty="0">
                <a:solidFill>
                  <a:srgbClr val="1C1C1C"/>
                </a:solidFill>
                <a:latin typeface="Arial" panose="020B0604020202020204" pitchFamily="34" charset="0"/>
                <a:cs typeface="Arial" panose="020B0604020202020204" pitchFamily="34" charset="0"/>
              </a:rPr>
              <a:t>K</a:t>
            </a:r>
            <a:r>
              <a:rPr lang="fi-FI" b="0" i="0" dirty="0">
                <a:solidFill>
                  <a:srgbClr val="1C1C1C"/>
                </a:solidFill>
                <a:effectLst/>
                <a:latin typeface="Arial" panose="020B0604020202020204" pitchFamily="34" charset="0"/>
                <a:cs typeface="Arial" panose="020B0604020202020204" pitchFamily="34" charset="0"/>
              </a:rPr>
              <a:t>aikissa avoin-kategorian </a:t>
            </a:r>
            <a:r>
              <a:rPr lang="fi-FI" b="0" i="0" dirty="0" err="1">
                <a:solidFill>
                  <a:srgbClr val="1C1C1C"/>
                </a:solidFill>
                <a:effectLst/>
                <a:latin typeface="Arial" panose="020B0604020202020204" pitchFamily="34" charset="0"/>
                <a:cs typeface="Arial" panose="020B0604020202020204" pitchFamily="34" charset="0"/>
              </a:rPr>
              <a:t>dronejärjestelmissä</a:t>
            </a:r>
            <a:r>
              <a:rPr lang="fi-FI" b="0" i="0" dirty="0">
                <a:solidFill>
                  <a:srgbClr val="1C1C1C"/>
                </a:solidFill>
                <a:effectLst/>
                <a:latin typeface="Arial" panose="020B0604020202020204" pitchFamily="34" charset="0"/>
                <a:cs typeface="Arial" panose="020B0604020202020204" pitchFamily="34" charset="0"/>
              </a:rPr>
              <a:t>, paitsi C0 ja C4, on oltava </a:t>
            </a:r>
            <a:r>
              <a:rPr lang="fi-FI" b="1" i="0" dirty="0">
                <a:solidFill>
                  <a:srgbClr val="1C1C1C"/>
                </a:solidFill>
                <a:effectLst/>
                <a:latin typeface="Arial" panose="020B0604020202020204" pitchFamily="34" charset="0"/>
                <a:cs typeface="Arial" panose="020B0604020202020204" pitchFamily="34" charset="0"/>
              </a:rPr>
              <a:t>paikkatietoisuustoiminto</a:t>
            </a:r>
            <a:r>
              <a:rPr lang="fi-FI" b="0" i="0" dirty="0">
                <a:solidFill>
                  <a:srgbClr val="1C1C1C"/>
                </a:solidFill>
                <a:effectLst/>
                <a:latin typeface="Arial" panose="020B0604020202020204" pitchFamily="34" charset="0"/>
                <a:cs typeface="Arial" panose="020B0604020202020204" pitchFamily="34" charset="0"/>
              </a:rPr>
              <a:t>. Tämä toiminto tarkoittaa, että kauko-ohjaaja saa tietoja ilmatilan rajoista suhteessa </a:t>
            </a:r>
            <a:r>
              <a:rPr lang="fi-FI" b="0" i="0" dirty="0" err="1">
                <a:solidFill>
                  <a:srgbClr val="1C1C1C"/>
                </a:solidFill>
                <a:effectLst/>
                <a:latin typeface="Arial" panose="020B0604020202020204" pitchFamily="34" charset="0"/>
                <a:cs typeface="Arial" panose="020B0604020202020204" pitchFamily="34" charset="0"/>
              </a:rPr>
              <a:t>dronen</a:t>
            </a:r>
            <a:r>
              <a:rPr lang="fi-FI" b="0" i="0" dirty="0">
                <a:solidFill>
                  <a:srgbClr val="1C1C1C"/>
                </a:solidFill>
                <a:effectLst/>
                <a:latin typeface="Arial" panose="020B0604020202020204" pitchFamily="34" charset="0"/>
                <a:cs typeface="Arial" panose="020B0604020202020204" pitchFamily="34" charset="0"/>
              </a:rPr>
              <a:t> sijaintiin ja lentokorkeuteen.</a:t>
            </a:r>
            <a:endParaRPr lang="fi-F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67551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B24979A-39A2-4C9A-9720-D2FD5E30F705}"/>
              </a:ext>
            </a:extLst>
          </p:cNvPr>
          <p:cNvSpPr>
            <a:spLocks noGrp="1"/>
          </p:cNvSpPr>
          <p:nvPr>
            <p:ph type="title"/>
          </p:nvPr>
        </p:nvSpPr>
        <p:spPr/>
        <p:txBody>
          <a:bodyPr/>
          <a:lstStyle/>
          <a:p>
            <a:r>
              <a:rPr lang="fi-FI" dirty="0">
                <a:latin typeface="Arial" panose="020B0604020202020204" pitchFamily="34" charset="0"/>
                <a:cs typeface="Arial" panose="020B0604020202020204" pitchFamily="34" charset="0"/>
              </a:rPr>
              <a:t>6.3 Edellinen jatkuu…</a:t>
            </a:r>
          </a:p>
        </p:txBody>
      </p:sp>
      <p:sp>
        <p:nvSpPr>
          <p:cNvPr id="3" name="Sisällön paikkamerkki 2">
            <a:extLst>
              <a:ext uri="{FF2B5EF4-FFF2-40B4-BE49-F238E27FC236}">
                <a16:creationId xmlns:a16="http://schemas.microsoft.com/office/drawing/2014/main" id="{E4E956E9-28B0-4494-AAD4-7AE807625152}"/>
              </a:ext>
            </a:extLst>
          </p:cNvPr>
          <p:cNvSpPr>
            <a:spLocks noGrp="1"/>
          </p:cNvSpPr>
          <p:nvPr>
            <p:ph idx="1"/>
          </p:nvPr>
        </p:nvSpPr>
        <p:spPr/>
        <p:txBody>
          <a:bodyPr/>
          <a:lstStyle/>
          <a:p>
            <a:r>
              <a:rPr lang="fi-FI" b="0" i="0" dirty="0">
                <a:solidFill>
                  <a:srgbClr val="1C1C1C"/>
                </a:solidFill>
                <a:effectLst/>
                <a:latin typeface="Arial" panose="020B0604020202020204" pitchFamily="34" charset="0"/>
                <a:cs typeface="Arial" panose="020B0604020202020204" pitchFamily="34" charset="0"/>
              </a:rPr>
              <a:t>RTH-toiminto (</a:t>
            </a:r>
            <a:r>
              <a:rPr lang="fi-FI" b="0" i="0" dirty="0" err="1">
                <a:solidFill>
                  <a:srgbClr val="1C1C1C"/>
                </a:solidFill>
                <a:effectLst/>
                <a:latin typeface="Arial" panose="020B0604020202020204" pitchFamily="34" charset="0"/>
                <a:cs typeface="Arial" panose="020B0604020202020204" pitchFamily="34" charset="0"/>
              </a:rPr>
              <a:t>return</a:t>
            </a:r>
            <a:r>
              <a:rPr lang="fi-FI" b="0" i="0" dirty="0">
                <a:solidFill>
                  <a:srgbClr val="1C1C1C"/>
                </a:solidFill>
                <a:effectLst/>
                <a:latin typeface="Arial" panose="020B0604020202020204" pitchFamily="34" charset="0"/>
                <a:cs typeface="Arial" panose="020B0604020202020204" pitchFamily="34" charset="0"/>
              </a:rPr>
              <a:t> to home, automaattinen kotiinpaluu) voidaan myös aktivoida manuaalisesti, esimerkiksi jos </a:t>
            </a:r>
            <a:r>
              <a:rPr lang="fi-FI" b="0" i="0" dirty="0" err="1">
                <a:solidFill>
                  <a:srgbClr val="1C1C1C"/>
                </a:solidFill>
                <a:effectLst/>
                <a:latin typeface="Arial" panose="020B0604020202020204" pitchFamily="34" charset="0"/>
                <a:cs typeface="Arial" panose="020B0604020202020204" pitchFamily="34" charset="0"/>
              </a:rPr>
              <a:t>dronen</a:t>
            </a:r>
            <a:r>
              <a:rPr lang="fi-FI" b="0" i="0" dirty="0">
                <a:solidFill>
                  <a:srgbClr val="1C1C1C"/>
                </a:solidFill>
                <a:effectLst/>
                <a:latin typeface="Arial" panose="020B0604020202020204" pitchFamily="34" charset="0"/>
                <a:cs typeface="Arial" panose="020B0604020202020204" pitchFamily="34" charset="0"/>
              </a:rPr>
              <a:t> videolinkissä tulee toimintahäiriö, ja kauko-ohjaaja menettää orientaation </a:t>
            </a:r>
            <a:r>
              <a:rPr lang="fi-FI" b="0" i="0" dirty="0" err="1">
                <a:solidFill>
                  <a:srgbClr val="1C1C1C"/>
                </a:solidFill>
                <a:effectLst/>
                <a:latin typeface="Arial" panose="020B0604020202020204" pitchFamily="34" charset="0"/>
                <a:cs typeface="Arial" panose="020B0604020202020204" pitchFamily="34" charset="0"/>
              </a:rPr>
              <a:t>dronen</a:t>
            </a:r>
            <a:r>
              <a:rPr lang="fi-FI" b="0" i="0" dirty="0">
                <a:solidFill>
                  <a:srgbClr val="1C1C1C"/>
                </a:solidFill>
                <a:effectLst/>
                <a:latin typeface="Arial" panose="020B0604020202020204" pitchFamily="34" charset="0"/>
                <a:cs typeface="Arial" panose="020B0604020202020204" pitchFamily="34" charset="0"/>
              </a:rPr>
              <a:t> lentosuuntaan. RTH-toimintoa ei saa käyttää, jos </a:t>
            </a:r>
            <a:r>
              <a:rPr lang="fi-FI" b="0" i="0" dirty="0" err="1">
                <a:solidFill>
                  <a:srgbClr val="1C1C1C"/>
                </a:solidFill>
                <a:effectLst/>
                <a:latin typeface="Arial" panose="020B0604020202020204" pitchFamily="34" charset="0"/>
                <a:cs typeface="Arial" panose="020B0604020202020204" pitchFamily="34" charset="0"/>
              </a:rPr>
              <a:t>dronen</a:t>
            </a:r>
            <a:r>
              <a:rPr lang="fi-FI" b="0" i="0" dirty="0">
                <a:solidFill>
                  <a:srgbClr val="1C1C1C"/>
                </a:solidFill>
                <a:effectLst/>
                <a:latin typeface="Arial" panose="020B0604020202020204" pitchFamily="34" charset="0"/>
                <a:cs typeface="Arial" panose="020B0604020202020204" pitchFamily="34" charset="0"/>
              </a:rPr>
              <a:t> kompassissa on häiriö. RTH-toiminto on tarkoitettu hätätapauksia varten, eikä sen käyttö ole suositeltavaa normaalitilanteissa.</a:t>
            </a:r>
          </a:p>
          <a:p>
            <a:r>
              <a:rPr lang="fi-FI" b="0" i="0" dirty="0">
                <a:solidFill>
                  <a:srgbClr val="1C1C1C"/>
                </a:solidFill>
                <a:effectLst/>
                <a:latin typeface="Arial" panose="020B0604020202020204" pitchFamily="34" charset="0"/>
                <a:cs typeface="Arial" panose="020B0604020202020204" pitchFamily="34" charset="0"/>
              </a:rPr>
              <a:t>Stabiloidun kameratelineen, </a:t>
            </a:r>
            <a:r>
              <a:rPr lang="fi-FI" b="0" i="0" dirty="0" err="1">
                <a:solidFill>
                  <a:srgbClr val="1C1C1C"/>
                </a:solidFill>
                <a:effectLst/>
                <a:latin typeface="Arial" panose="020B0604020202020204" pitchFamily="34" charset="0"/>
                <a:cs typeface="Arial" panose="020B0604020202020204" pitchFamily="34" charset="0"/>
              </a:rPr>
              <a:t>gimbaalin</a:t>
            </a:r>
            <a:r>
              <a:rPr lang="fi-FI" b="0" i="0" dirty="0">
                <a:solidFill>
                  <a:srgbClr val="1C1C1C"/>
                </a:solidFill>
                <a:effectLst/>
                <a:latin typeface="Arial" panose="020B0604020202020204" pitchFamily="34" charset="0"/>
                <a:cs typeface="Arial" panose="020B0604020202020204" pitchFamily="34" charset="0"/>
              </a:rPr>
              <a:t>, tarkoituksena on pitää kamera vakaasti asetetussa suunnassaan lennon aikana riippumatta </a:t>
            </a:r>
            <a:r>
              <a:rPr lang="fi-FI" b="0" i="0" dirty="0" err="1">
                <a:solidFill>
                  <a:srgbClr val="1C1C1C"/>
                </a:solidFill>
                <a:effectLst/>
                <a:latin typeface="Arial" panose="020B0604020202020204" pitchFamily="34" charset="0"/>
                <a:cs typeface="Arial" panose="020B0604020202020204" pitchFamily="34" charset="0"/>
              </a:rPr>
              <a:t>dronen</a:t>
            </a:r>
            <a:r>
              <a:rPr lang="fi-FI" b="0" i="0" dirty="0">
                <a:solidFill>
                  <a:srgbClr val="1C1C1C"/>
                </a:solidFill>
                <a:effectLst/>
                <a:latin typeface="Arial" panose="020B0604020202020204" pitchFamily="34" charset="0"/>
                <a:cs typeface="Arial" panose="020B0604020202020204" pitchFamily="34" charset="0"/>
              </a:rPr>
              <a:t> liikkeistä.</a:t>
            </a:r>
            <a:endParaRPr lang="fi-F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20704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0DEB7D2-BD3C-4F8D-887B-EE4F00807969}"/>
              </a:ext>
            </a:extLst>
          </p:cNvPr>
          <p:cNvSpPr>
            <a:spLocks noGrp="1"/>
          </p:cNvSpPr>
          <p:nvPr>
            <p:ph type="title"/>
          </p:nvPr>
        </p:nvSpPr>
        <p:spPr/>
        <p:txBody>
          <a:bodyPr/>
          <a:lstStyle/>
          <a:p>
            <a:r>
              <a:rPr lang="fi-FI" dirty="0">
                <a:latin typeface="Arial" panose="020B0604020202020204" pitchFamily="34" charset="0"/>
                <a:cs typeface="Arial" panose="020B0604020202020204" pitchFamily="34" charset="0"/>
              </a:rPr>
              <a:t>6.4 Edellinen jatkuu…</a:t>
            </a:r>
          </a:p>
        </p:txBody>
      </p:sp>
      <p:sp>
        <p:nvSpPr>
          <p:cNvPr id="3" name="Sisällön paikkamerkki 2">
            <a:extLst>
              <a:ext uri="{FF2B5EF4-FFF2-40B4-BE49-F238E27FC236}">
                <a16:creationId xmlns:a16="http://schemas.microsoft.com/office/drawing/2014/main" id="{FE3CFB19-D421-4C56-B20E-F012E34287BE}"/>
              </a:ext>
            </a:extLst>
          </p:cNvPr>
          <p:cNvSpPr>
            <a:spLocks noGrp="1"/>
          </p:cNvSpPr>
          <p:nvPr>
            <p:ph idx="1"/>
          </p:nvPr>
        </p:nvSpPr>
        <p:spPr/>
        <p:txBody>
          <a:bodyPr/>
          <a:lstStyle/>
          <a:p>
            <a:r>
              <a:rPr lang="fi-FI" b="0" i="0" dirty="0">
                <a:solidFill>
                  <a:srgbClr val="1C1C1C"/>
                </a:solidFill>
                <a:effectLst/>
                <a:latin typeface="Arial" panose="020B0604020202020204" pitchFamily="34" charset="0"/>
                <a:cs typeface="Arial" panose="020B0604020202020204" pitchFamily="34" charset="0"/>
              </a:rPr>
              <a:t>Lataa akut uudelleen jokaisen lennon jälkeen. Varmista, että ne ovat täyteen ladattuja, ja säilytä akkuja viileässä paloturvallisessa paikassa, ei koskaan suorassa auringonvalossa.</a:t>
            </a:r>
          </a:p>
          <a:p>
            <a:r>
              <a:rPr lang="fi-FI" b="0" i="0" dirty="0">
                <a:solidFill>
                  <a:srgbClr val="1C1C1C"/>
                </a:solidFill>
                <a:effectLst/>
                <a:latin typeface="Arial" panose="020B0604020202020204" pitchFamily="34" charset="0"/>
                <a:cs typeface="Arial" panose="020B0604020202020204" pitchFamily="34" charset="0"/>
              </a:rPr>
              <a:t>Kylmä lämpötila voi heikentää akun suorituskykyä merkittävästi, joten akut tulee säilyttää huoneenlämmössä ennen lentoa.</a:t>
            </a:r>
            <a:endParaRPr lang="fi-FI" dirty="0">
              <a:solidFill>
                <a:srgbClr val="1C1C1C"/>
              </a:solidFill>
              <a:latin typeface="Arial" panose="020B0604020202020204" pitchFamily="34" charset="0"/>
              <a:cs typeface="Arial" panose="020B0604020202020204" pitchFamily="34" charset="0"/>
            </a:endParaRPr>
          </a:p>
          <a:p>
            <a:r>
              <a:rPr lang="fi-FI" dirty="0">
                <a:solidFill>
                  <a:srgbClr val="1C1C1C"/>
                </a:solidFill>
                <a:latin typeface="Arial" panose="020B0604020202020204" pitchFamily="34" charset="0"/>
                <a:cs typeface="Arial" panose="020B0604020202020204" pitchFamily="34" charset="0"/>
              </a:rPr>
              <a:t>M</a:t>
            </a:r>
            <a:r>
              <a:rPr lang="fi-FI" b="0" i="0" dirty="0">
                <a:solidFill>
                  <a:srgbClr val="1C1C1C"/>
                </a:solidFill>
                <a:effectLst/>
                <a:latin typeface="Arial" panose="020B0604020202020204" pitchFamily="34" charset="0"/>
                <a:cs typeface="Arial" panose="020B0604020202020204" pitchFamily="34" charset="0"/>
              </a:rPr>
              <a:t>iehittämättömässä ilma-aluksessa pitää olla päälle kytkettynä vilkkuva vihreä valo.</a:t>
            </a:r>
            <a:endParaRPr lang="fi-F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95383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78C7F863-82BF-465A-A0B9-3A492ADE1A6F}"/>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16444" r="1" b="1"/>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2C100DD2-8963-4E7B-9C9B-C5742B5CBBE3}"/>
              </a:ext>
            </a:extLst>
          </p:cNvPr>
          <p:cNvSpPr>
            <a:spLocks noGrp="1"/>
          </p:cNvSpPr>
          <p:nvPr>
            <p:ph type="title"/>
          </p:nvPr>
        </p:nvSpPr>
        <p:spPr>
          <a:xfrm>
            <a:off x="523875" y="5317240"/>
            <a:ext cx="11210925" cy="744836"/>
          </a:xfrm>
        </p:spPr>
        <p:txBody>
          <a:bodyPr>
            <a:normAutofit/>
          </a:bodyPr>
          <a:lstStyle/>
          <a:p>
            <a:pPr algn="ctr"/>
            <a:r>
              <a:rPr lang="fi-FI" sz="2300">
                <a:solidFill>
                  <a:schemeClr val="tx1">
                    <a:lumMod val="85000"/>
                    <a:lumOff val="15000"/>
                  </a:schemeClr>
                </a:solidFill>
                <a:latin typeface="Arial" panose="020B0604020202020204" pitchFamily="34" charset="0"/>
                <a:cs typeface="Arial" panose="020B0604020202020204" pitchFamily="34" charset="0"/>
              </a:rPr>
              <a:t>Luku 7: </a:t>
            </a:r>
            <a:r>
              <a:rPr lang="fi-FI" sz="2300" b="0" i="0">
                <a:solidFill>
                  <a:schemeClr val="tx1">
                    <a:lumMod val="85000"/>
                    <a:lumOff val="15000"/>
                  </a:schemeClr>
                </a:solidFill>
                <a:effectLst/>
                <a:latin typeface="Arial" panose="020B0604020202020204" pitchFamily="34" charset="0"/>
                <a:cs typeface="Arial" panose="020B0604020202020204" pitchFamily="34" charset="0"/>
              </a:rPr>
              <a:t>Yksityisyys ja tietosuoja</a:t>
            </a:r>
            <a:br>
              <a:rPr lang="fi-FI" sz="2300" b="0" i="0">
                <a:solidFill>
                  <a:schemeClr val="tx1">
                    <a:lumMod val="85000"/>
                    <a:lumOff val="15000"/>
                  </a:schemeClr>
                </a:solidFill>
                <a:effectLst/>
                <a:latin typeface="Arial" panose="020B0604020202020204" pitchFamily="34" charset="0"/>
                <a:cs typeface="Arial" panose="020B0604020202020204" pitchFamily="34" charset="0"/>
              </a:rPr>
            </a:br>
            <a:endParaRPr lang="fi-FI" sz="2300">
              <a:solidFill>
                <a:schemeClr val="tx1">
                  <a:lumMod val="85000"/>
                  <a:lumOff val="15000"/>
                </a:schemeClr>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94379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DF123D-DA08-4D31-9F9D-5F153F501071}"/>
              </a:ext>
            </a:extLst>
          </p:cNvPr>
          <p:cNvSpPr>
            <a:spLocks noGrp="1"/>
          </p:cNvSpPr>
          <p:nvPr>
            <p:ph type="title"/>
          </p:nvPr>
        </p:nvSpPr>
        <p:spPr/>
        <p:txBody>
          <a:bodyPr/>
          <a:lstStyle/>
          <a:p>
            <a:r>
              <a:rPr lang="fi-FI" b="0" i="0" dirty="0">
                <a:effectLst/>
                <a:latin typeface="Arial" panose="020B0604020202020204" pitchFamily="34" charset="0"/>
                <a:cs typeface="Arial" panose="020B0604020202020204" pitchFamily="34" charset="0"/>
              </a:rPr>
              <a:t>7.1 Yksityisyys ja tietosuoja</a:t>
            </a:r>
            <a:br>
              <a:rPr lang="fi-FI" b="0" i="0" dirty="0">
                <a:effectLst/>
                <a:latin typeface="Arial" panose="020B0604020202020204" pitchFamily="34" charset="0"/>
                <a:cs typeface="Arial" panose="020B0604020202020204" pitchFamily="34" charset="0"/>
              </a:rPr>
            </a:br>
            <a:endParaRPr lang="fi-FI" dirty="0"/>
          </a:p>
        </p:txBody>
      </p:sp>
      <p:sp>
        <p:nvSpPr>
          <p:cNvPr id="3" name="Sisällön paikkamerkki 2">
            <a:extLst>
              <a:ext uri="{FF2B5EF4-FFF2-40B4-BE49-F238E27FC236}">
                <a16:creationId xmlns:a16="http://schemas.microsoft.com/office/drawing/2014/main" id="{5A2F2014-25B7-4886-9F67-2630DFA738CF}"/>
              </a:ext>
            </a:extLst>
          </p:cNvPr>
          <p:cNvSpPr>
            <a:spLocks noGrp="1"/>
          </p:cNvSpPr>
          <p:nvPr>
            <p:ph idx="1"/>
          </p:nvPr>
        </p:nvSpPr>
        <p:spPr/>
        <p:txBody>
          <a:bodyPr>
            <a:normAutofit lnSpcReduction="10000"/>
          </a:bodyPr>
          <a:lstStyle/>
          <a:p>
            <a:r>
              <a:rPr lang="fi-FI" b="0" i="0" dirty="0">
                <a:solidFill>
                  <a:srgbClr val="1C1C1C"/>
                </a:solidFill>
                <a:effectLst/>
                <a:latin typeface="Arial" panose="020B0604020202020204" pitchFamily="34" charset="0"/>
                <a:cs typeface="Arial" panose="020B0604020202020204" pitchFamily="34" charset="0"/>
              </a:rPr>
              <a:t>Yleinen tietosuoja-asetus (GDPR) on EU:n asetus kaikissa jäsenmaissa. Asetuksen tarkoituksena on suojata kaikkien henkilötietoja väärinkäytöksiltä ja varmistaa, että ihmisistä saatuja henkilötietoja käytetään oikein.</a:t>
            </a:r>
          </a:p>
          <a:p>
            <a:r>
              <a:rPr lang="fi-FI" b="0" i="0" dirty="0" err="1">
                <a:solidFill>
                  <a:srgbClr val="1C1C1C"/>
                </a:solidFill>
                <a:effectLst/>
                <a:latin typeface="Arial" panose="020B0604020202020204" pitchFamily="34" charset="0"/>
                <a:cs typeface="Arial" panose="020B0604020202020204" pitchFamily="34" charset="0"/>
              </a:rPr>
              <a:t>Dronen</a:t>
            </a:r>
            <a:r>
              <a:rPr lang="fi-FI" b="0" i="0" dirty="0">
                <a:solidFill>
                  <a:srgbClr val="1C1C1C"/>
                </a:solidFill>
                <a:effectLst/>
                <a:latin typeface="Arial" panose="020B0604020202020204" pitchFamily="34" charset="0"/>
                <a:cs typeface="Arial" panose="020B0604020202020204" pitchFamily="34" charset="0"/>
              </a:rPr>
              <a:t> käytössä on tärkeää ottaa yleinen tietosuoja-asetus huomioon, koska ilmasta voidaan kuvata hyvin paljon lennon aikana.</a:t>
            </a:r>
            <a:endParaRPr lang="fi-FI" dirty="0">
              <a:solidFill>
                <a:srgbClr val="1C1C1C"/>
              </a:solidFill>
              <a:latin typeface="Arial" panose="020B0604020202020204" pitchFamily="34" charset="0"/>
              <a:cs typeface="Arial" panose="020B0604020202020204" pitchFamily="34" charset="0"/>
            </a:endParaRPr>
          </a:p>
          <a:p>
            <a:r>
              <a:rPr lang="fi-FI" b="0" i="0" dirty="0">
                <a:solidFill>
                  <a:srgbClr val="1C1C1C"/>
                </a:solidFill>
                <a:effectLst/>
                <a:latin typeface="Arial" panose="020B0604020202020204" pitchFamily="34" charset="0"/>
                <a:cs typeface="Arial" panose="020B0604020202020204" pitchFamily="34" charset="0"/>
              </a:rPr>
              <a:t>Henkilötietoja ovat esimerkiksi nimi, kotiosoite, sähköpostiosoite puhelinnumero, henkilökortin numero, ajoneuvon rekisterinumero, paikannustiedot. valokuvat, äänitallenteet ja lemminkin eläinlääkäritiedot.</a:t>
            </a:r>
            <a:endParaRPr lang="fi-F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0504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E7A0F4-271F-4C46-87C7-37798037B54B}"/>
              </a:ext>
            </a:extLst>
          </p:cNvPr>
          <p:cNvSpPr>
            <a:spLocks noGrp="1"/>
          </p:cNvSpPr>
          <p:nvPr>
            <p:ph type="title"/>
          </p:nvPr>
        </p:nvSpPr>
        <p:spPr/>
        <p:txBody>
          <a:bodyPr/>
          <a:lstStyle/>
          <a:p>
            <a:r>
              <a:rPr lang="fi-FI" dirty="0">
                <a:latin typeface="Arial" panose="020B0604020202020204" pitchFamily="34" charset="0"/>
                <a:cs typeface="Arial" panose="020B0604020202020204" pitchFamily="34" charset="0"/>
              </a:rPr>
              <a:t>7.2 GDPR</a:t>
            </a:r>
            <a:r>
              <a:rPr lang="fi-FI" dirty="0"/>
              <a:t> jatkuu</a:t>
            </a:r>
          </a:p>
        </p:txBody>
      </p:sp>
      <p:sp>
        <p:nvSpPr>
          <p:cNvPr id="3" name="Sisällön paikkamerkki 2">
            <a:extLst>
              <a:ext uri="{FF2B5EF4-FFF2-40B4-BE49-F238E27FC236}">
                <a16:creationId xmlns:a16="http://schemas.microsoft.com/office/drawing/2014/main" id="{1169A615-9520-4C1E-B3BF-19A7BC798A08}"/>
              </a:ext>
            </a:extLst>
          </p:cNvPr>
          <p:cNvSpPr>
            <a:spLocks noGrp="1"/>
          </p:cNvSpPr>
          <p:nvPr>
            <p:ph idx="1"/>
          </p:nvPr>
        </p:nvSpPr>
        <p:spPr/>
        <p:txBody>
          <a:bodyPr/>
          <a:lstStyle/>
          <a:p>
            <a:r>
              <a:rPr lang="fi-FI" b="0" i="0" dirty="0">
                <a:solidFill>
                  <a:srgbClr val="1C1C1C"/>
                </a:solidFill>
                <a:effectLst/>
                <a:latin typeface="Arial" panose="020B0604020202020204" pitchFamily="34" charset="0"/>
                <a:cs typeface="Arial" panose="020B0604020202020204" pitchFamily="34" charset="0"/>
              </a:rPr>
              <a:t>Välttääksesi GDPR-periaatteiden rikkomista lennon aikana, vältä kuvien ja videoiden ottamista </a:t>
            </a:r>
            <a:r>
              <a:rPr lang="fi-FI" b="0" i="0" dirty="0" err="1">
                <a:solidFill>
                  <a:srgbClr val="1C1C1C"/>
                </a:solidFill>
                <a:effectLst/>
                <a:latin typeface="Arial" panose="020B0604020202020204" pitchFamily="34" charset="0"/>
                <a:cs typeface="Arial" panose="020B0604020202020204" pitchFamily="34" charset="0"/>
              </a:rPr>
              <a:t>dronen</a:t>
            </a:r>
            <a:r>
              <a:rPr lang="fi-FI" b="0" i="0" dirty="0">
                <a:solidFill>
                  <a:srgbClr val="1C1C1C"/>
                </a:solidFill>
                <a:effectLst/>
                <a:latin typeface="Arial" panose="020B0604020202020204" pitchFamily="34" charset="0"/>
                <a:cs typeface="Arial" panose="020B0604020202020204" pitchFamily="34" charset="0"/>
              </a:rPr>
              <a:t> kameralla, kunnes olet riittävän korkealla, jotta maassa olevia ihmisiä ei voida tunnistaa.</a:t>
            </a:r>
            <a:endParaRPr lang="fi-F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60311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Kuva 3">
            <a:extLst>
              <a:ext uri="{FF2B5EF4-FFF2-40B4-BE49-F238E27FC236}">
                <a16:creationId xmlns:a16="http://schemas.microsoft.com/office/drawing/2014/main" id="{3A5B3C98-ABFA-4135-83FD-EFEF7A38C9B8}"/>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r="23298" b="909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FE3DAE48-7852-4D07-8E18-3B928560693F}"/>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Luku 8: Vakuutukset</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29080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74390F83-23C3-4E4C-A7E0-EA2C796E9758}"/>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3800"/>
              <a:t>Luku 2: Ilmatilarajoitukset</a:t>
            </a:r>
          </a:p>
        </p:txBody>
      </p:sp>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Kuva 3">
            <a:extLst>
              <a:ext uri="{FF2B5EF4-FFF2-40B4-BE49-F238E27FC236}">
                <a16:creationId xmlns:a16="http://schemas.microsoft.com/office/drawing/2014/main" id="{6881F058-C4AC-4C88-A641-201B9BA0BA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3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0829704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4D3392-2AE5-4570-9577-9781FE247023}"/>
              </a:ext>
            </a:extLst>
          </p:cNvPr>
          <p:cNvSpPr>
            <a:spLocks noGrp="1"/>
          </p:cNvSpPr>
          <p:nvPr>
            <p:ph type="title"/>
          </p:nvPr>
        </p:nvSpPr>
        <p:spPr/>
        <p:txBody>
          <a:bodyPr/>
          <a:lstStyle/>
          <a:p>
            <a:r>
              <a:rPr lang="fi-FI" dirty="0">
                <a:latin typeface="Arial" panose="020B0604020202020204" pitchFamily="34" charset="0"/>
                <a:cs typeface="Arial" panose="020B0604020202020204" pitchFamily="34" charset="0"/>
              </a:rPr>
              <a:t>8.1 Vakuutukset</a:t>
            </a:r>
          </a:p>
        </p:txBody>
      </p:sp>
      <p:sp>
        <p:nvSpPr>
          <p:cNvPr id="3" name="Sisällön paikkamerkki 2">
            <a:extLst>
              <a:ext uri="{FF2B5EF4-FFF2-40B4-BE49-F238E27FC236}">
                <a16:creationId xmlns:a16="http://schemas.microsoft.com/office/drawing/2014/main" id="{95DD8303-CD01-429C-BEC9-17974650AA56}"/>
              </a:ext>
            </a:extLst>
          </p:cNvPr>
          <p:cNvSpPr>
            <a:spLocks noGrp="1"/>
          </p:cNvSpPr>
          <p:nvPr>
            <p:ph idx="1"/>
          </p:nvPr>
        </p:nvSpPr>
        <p:spPr/>
        <p:txBody>
          <a:bodyPr/>
          <a:lstStyle/>
          <a:p>
            <a:r>
              <a:rPr lang="fi-FI" dirty="0">
                <a:solidFill>
                  <a:srgbClr val="1C1C1C"/>
                </a:solidFill>
                <a:latin typeface="Arial" panose="020B0604020202020204" pitchFamily="34" charset="0"/>
                <a:cs typeface="Arial" panose="020B0604020202020204" pitchFamily="34" charset="0"/>
              </a:rPr>
              <a:t>J</a:t>
            </a:r>
            <a:r>
              <a:rPr lang="fi-FI" b="0" i="0" dirty="0">
                <a:solidFill>
                  <a:srgbClr val="1C1C1C"/>
                </a:solidFill>
                <a:effectLst/>
                <a:latin typeface="Arial" panose="020B0604020202020204" pitchFamily="34" charset="0"/>
                <a:cs typeface="Arial" panose="020B0604020202020204" pitchFamily="34" charset="0"/>
              </a:rPr>
              <a:t>okainen yli 20 kg painava </a:t>
            </a:r>
            <a:r>
              <a:rPr lang="fi-FI" b="0" i="0" dirty="0" err="1">
                <a:solidFill>
                  <a:srgbClr val="1C1C1C"/>
                </a:solidFill>
                <a:effectLst/>
                <a:latin typeface="Arial" panose="020B0604020202020204" pitchFamily="34" charset="0"/>
                <a:cs typeface="Arial" panose="020B0604020202020204" pitchFamily="34" charset="0"/>
              </a:rPr>
              <a:t>drone</a:t>
            </a:r>
            <a:r>
              <a:rPr lang="fi-FI" b="0" i="0" dirty="0">
                <a:solidFill>
                  <a:srgbClr val="1C1C1C"/>
                </a:solidFill>
                <a:effectLst/>
                <a:latin typeface="Arial" panose="020B0604020202020204" pitchFamily="34" charset="0"/>
                <a:cs typeface="Arial" panose="020B0604020202020204" pitchFamily="34" charset="0"/>
              </a:rPr>
              <a:t> on vakuutettava.</a:t>
            </a:r>
          </a:p>
          <a:p>
            <a:r>
              <a:rPr lang="fi-FI" b="1" i="0" dirty="0">
                <a:solidFill>
                  <a:srgbClr val="1C1C1C"/>
                </a:solidFill>
                <a:effectLst/>
                <a:latin typeface="Arial" panose="020B0604020202020204" pitchFamily="34" charset="0"/>
                <a:cs typeface="Arial" panose="020B0604020202020204" pitchFamily="34" charset="0"/>
              </a:rPr>
              <a:t>Vastuuvakuutus</a:t>
            </a:r>
            <a:r>
              <a:rPr lang="fi-FI" b="0" i="0" dirty="0">
                <a:solidFill>
                  <a:srgbClr val="1C1C1C"/>
                </a:solidFill>
                <a:effectLst/>
                <a:latin typeface="Arial" panose="020B0604020202020204" pitchFamily="34" charset="0"/>
                <a:cs typeface="Arial" panose="020B0604020202020204" pitchFamily="34" charset="0"/>
              </a:rPr>
              <a:t> eli kolmannen osapuolen vakuutus korvaa sen vahingon mitä aiheutuu toisille, mutta ei korvaa vahinkoa mikä tapahtuu operaattorille tai </a:t>
            </a:r>
            <a:r>
              <a:rPr lang="fi-FI" b="0" i="0" dirty="0" err="1">
                <a:solidFill>
                  <a:srgbClr val="1C1C1C"/>
                </a:solidFill>
                <a:effectLst/>
                <a:latin typeface="Arial" panose="020B0604020202020204" pitchFamily="34" charset="0"/>
                <a:cs typeface="Arial" panose="020B0604020202020204" pitchFamily="34" charset="0"/>
              </a:rPr>
              <a:t>dronelle</a:t>
            </a:r>
            <a:r>
              <a:rPr lang="fi-FI" b="0" i="0" dirty="0">
                <a:solidFill>
                  <a:srgbClr val="1C1C1C"/>
                </a:solidFill>
                <a:effectLst/>
                <a:latin typeface="Arial" panose="020B0604020202020204" pitchFamily="34" charset="0"/>
                <a:cs typeface="Arial" panose="020B0604020202020204" pitchFamily="34" charset="0"/>
              </a:rPr>
              <a:t>. </a:t>
            </a:r>
          </a:p>
          <a:p>
            <a:r>
              <a:rPr lang="fi-FI" b="1" i="0" dirty="0">
                <a:solidFill>
                  <a:srgbClr val="1C1C1C"/>
                </a:solidFill>
                <a:effectLst/>
                <a:latin typeface="Arial" panose="020B0604020202020204" pitchFamily="34" charset="0"/>
                <a:cs typeface="Arial" panose="020B0604020202020204" pitchFamily="34" charset="0"/>
              </a:rPr>
              <a:t>Vahinkovakuutus</a:t>
            </a:r>
            <a:r>
              <a:rPr lang="fi-FI" b="0" i="0" dirty="0">
                <a:solidFill>
                  <a:srgbClr val="1C1C1C"/>
                </a:solidFill>
                <a:effectLst/>
                <a:latin typeface="Arial" panose="020B0604020202020204" pitchFamily="34" charset="0"/>
                <a:cs typeface="Arial" panose="020B0604020202020204" pitchFamily="34" charset="0"/>
              </a:rPr>
              <a:t>, joka tunnetaan myös </a:t>
            </a:r>
            <a:r>
              <a:rPr lang="fi-FI" b="1" i="0" dirty="0">
                <a:solidFill>
                  <a:srgbClr val="1C1C1C"/>
                </a:solidFill>
                <a:effectLst/>
                <a:latin typeface="Arial" panose="020B0604020202020204" pitchFamily="34" charset="0"/>
                <a:cs typeface="Arial" panose="020B0604020202020204" pitchFamily="34" charset="0"/>
              </a:rPr>
              <a:t>omaisuusvakuutuksena</a:t>
            </a:r>
            <a:r>
              <a:rPr lang="fi-FI" b="0" i="0" dirty="0">
                <a:solidFill>
                  <a:srgbClr val="1C1C1C"/>
                </a:solidFill>
                <a:effectLst/>
                <a:latin typeface="Arial" panose="020B0604020202020204" pitchFamily="34" charset="0"/>
                <a:cs typeface="Arial" panose="020B0604020202020204" pitchFamily="34" charset="0"/>
              </a:rPr>
              <a:t> tai </a:t>
            </a:r>
            <a:r>
              <a:rPr lang="fi-FI" b="1" i="0" dirty="0">
                <a:solidFill>
                  <a:srgbClr val="1C1C1C"/>
                </a:solidFill>
                <a:effectLst/>
                <a:latin typeface="Arial" panose="020B0604020202020204" pitchFamily="34" charset="0"/>
                <a:cs typeface="Arial" panose="020B0604020202020204" pitchFamily="34" charset="0"/>
              </a:rPr>
              <a:t>kaskovakuutuksena</a:t>
            </a:r>
            <a:r>
              <a:rPr lang="fi-FI" b="0" i="0" dirty="0">
                <a:solidFill>
                  <a:srgbClr val="1C1C1C"/>
                </a:solidFill>
                <a:effectLst/>
                <a:latin typeface="Arial" panose="020B0604020202020204" pitchFamily="34" charset="0"/>
                <a:cs typeface="Arial" panose="020B0604020202020204" pitchFamily="34" charset="0"/>
              </a:rPr>
              <a:t>, kattaa omaisuusvahingot.</a:t>
            </a:r>
            <a:endParaRPr lang="fi-F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57217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010A29BE-579D-4526-A38B-E44D67BD4E44}"/>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3400" b="0" i="0">
                <a:effectLst/>
              </a:rPr>
              <a:t>Luku 9: Ilmailurikkomusten torjunta: turva-asiat</a:t>
            </a:r>
            <a:br>
              <a:rPr lang="en-US" sz="3400" b="0" i="0">
                <a:effectLst/>
              </a:rPr>
            </a:br>
            <a:endParaRPr lang="en-US" sz="3400"/>
          </a:p>
        </p:txBody>
      </p:sp>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Kuva 3">
            <a:extLst>
              <a:ext uri="{FF2B5EF4-FFF2-40B4-BE49-F238E27FC236}">
                <a16:creationId xmlns:a16="http://schemas.microsoft.com/office/drawing/2014/main" id="{5A7E4A77-CFE2-4BFC-B693-37B980B2946B}"/>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9038" r="1" b="1419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1199014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43D28F-6104-4660-9569-D42941445A09}"/>
              </a:ext>
            </a:extLst>
          </p:cNvPr>
          <p:cNvSpPr>
            <a:spLocks noGrp="1"/>
          </p:cNvSpPr>
          <p:nvPr>
            <p:ph type="title"/>
          </p:nvPr>
        </p:nvSpPr>
        <p:spPr/>
        <p:txBody>
          <a:bodyPr/>
          <a:lstStyle/>
          <a:p>
            <a:r>
              <a:rPr lang="fi-FI" dirty="0">
                <a:latin typeface="Arial" panose="020B0604020202020204" pitchFamily="34" charset="0"/>
                <a:cs typeface="Arial" panose="020B0604020202020204" pitchFamily="34" charset="0"/>
              </a:rPr>
              <a:t>9.1 T</a:t>
            </a:r>
            <a:r>
              <a:rPr lang="fi-FI" sz="4400" b="0" i="0" dirty="0">
                <a:effectLst/>
                <a:latin typeface="Arial" panose="020B0604020202020204" pitchFamily="34" charset="0"/>
                <a:cs typeface="Arial" panose="020B0604020202020204" pitchFamily="34" charset="0"/>
              </a:rPr>
              <a:t>urva-asiat</a:t>
            </a:r>
            <a:endParaRPr lang="fi-FI" dirty="0"/>
          </a:p>
        </p:txBody>
      </p:sp>
      <p:sp>
        <p:nvSpPr>
          <p:cNvPr id="3" name="Sisällön paikkamerkki 2">
            <a:extLst>
              <a:ext uri="{FF2B5EF4-FFF2-40B4-BE49-F238E27FC236}">
                <a16:creationId xmlns:a16="http://schemas.microsoft.com/office/drawing/2014/main" id="{AB7229C0-FBE0-4553-80D9-5C2E3BA1B228}"/>
              </a:ext>
            </a:extLst>
          </p:cNvPr>
          <p:cNvSpPr>
            <a:spLocks noGrp="1"/>
          </p:cNvSpPr>
          <p:nvPr>
            <p:ph idx="1"/>
          </p:nvPr>
        </p:nvSpPr>
        <p:spPr/>
        <p:txBody>
          <a:bodyPr/>
          <a:lstStyle/>
          <a:p>
            <a:r>
              <a:rPr lang="fi-FI" b="0" i="0" dirty="0">
                <a:solidFill>
                  <a:srgbClr val="1C1C1C"/>
                </a:solidFill>
                <a:effectLst/>
                <a:latin typeface="Open Sans" panose="020B0606030504020204" pitchFamily="34" charset="0"/>
              </a:rPr>
              <a:t>Matkustajia, miehistöä, maahenkilöstöä, yleisöä ja omaisuutta on suojattava sabotaasilta, kaappauksilta, panttivankien ottamiselta jne. Ilmailun turvallisuustoimenpiteet eivät tällä hetkellä vaikuta </a:t>
            </a:r>
            <a:r>
              <a:rPr lang="fi-FI" b="0" i="0" dirty="0" err="1">
                <a:solidFill>
                  <a:srgbClr val="1C1C1C"/>
                </a:solidFill>
                <a:effectLst/>
                <a:latin typeface="Open Sans" panose="020B0606030504020204" pitchFamily="34" charset="0"/>
              </a:rPr>
              <a:t>droneilla</a:t>
            </a:r>
            <a:r>
              <a:rPr lang="fi-FI" b="0" i="0" dirty="0">
                <a:solidFill>
                  <a:srgbClr val="1C1C1C"/>
                </a:solidFill>
                <a:effectLst/>
                <a:latin typeface="Open Sans" panose="020B0606030504020204" pitchFamily="34" charset="0"/>
              </a:rPr>
              <a:t> toimintaan, mutta kauko-ohjaajan on tiedettävä, mitä ilmailun turva-asiat ja –toimet tarkoittavat.</a:t>
            </a:r>
            <a:endParaRPr lang="fi-FI" dirty="0"/>
          </a:p>
        </p:txBody>
      </p:sp>
    </p:spTree>
    <p:extLst>
      <p:ext uri="{BB962C8B-B14F-4D97-AF65-F5344CB8AC3E}">
        <p14:creationId xmlns:p14="http://schemas.microsoft.com/office/powerpoint/2010/main" val="26391528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Kuva 3">
            <a:extLst>
              <a:ext uri="{FF2B5EF4-FFF2-40B4-BE49-F238E27FC236}">
                <a16:creationId xmlns:a16="http://schemas.microsoft.com/office/drawing/2014/main" id="{CCED498C-61C6-4F01-A748-49A28C7A9A4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3654" t="8139" r="18840"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0689346E-D6B5-4CF4-9DD6-3081BD890B2B}"/>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Linkki: </a:t>
            </a:r>
            <a:r>
              <a:rPr lang="en-US" sz="4800">
                <a:hlinkClick r:id="rId3"/>
              </a:rPr>
              <a:t>Verkkotentti </a:t>
            </a:r>
            <a:br>
              <a:rPr lang="en-US" sz="4800"/>
            </a:br>
            <a:endParaRPr lang="en-US" sz="4800"/>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87977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B92593-2EDE-4F4F-B1C6-C4A79A92B743}"/>
              </a:ext>
            </a:extLst>
          </p:cNvPr>
          <p:cNvSpPr>
            <a:spLocks noGrp="1"/>
          </p:cNvSpPr>
          <p:nvPr>
            <p:ph type="title"/>
          </p:nvPr>
        </p:nvSpPr>
        <p:spPr/>
        <p:txBody>
          <a:bodyPr/>
          <a:lstStyle/>
          <a:p>
            <a:r>
              <a:rPr lang="fi-FI" dirty="0">
                <a:latin typeface="Arial" panose="020B0604020202020204" pitchFamily="34" charset="0"/>
                <a:cs typeface="Arial" panose="020B0604020202020204" pitchFamily="34" charset="0"/>
              </a:rPr>
              <a:t>2.1: Ilmatilarajoitukset</a:t>
            </a:r>
          </a:p>
        </p:txBody>
      </p:sp>
      <p:sp>
        <p:nvSpPr>
          <p:cNvPr id="3" name="Sisällön paikkamerkki 2">
            <a:extLst>
              <a:ext uri="{FF2B5EF4-FFF2-40B4-BE49-F238E27FC236}">
                <a16:creationId xmlns:a16="http://schemas.microsoft.com/office/drawing/2014/main" id="{65F208D6-F877-46DE-B597-DEAB2F2536F0}"/>
              </a:ext>
            </a:extLst>
          </p:cNvPr>
          <p:cNvSpPr>
            <a:spLocks noGrp="1"/>
          </p:cNvSpPr>
          <p:nvPr>
            <p:ph idx="1"/>
          </p:nvPr>
        </p:nvSpPr>
        <p:spPr/>
        <p:txBody>
          <a:bodyPr>
            <a:normAutofit lnSpcReduction="10000"/>
          </a:bodyPr>
          <a:lstStyle/>
          <a:p>
            <a:r>
              <a:rPr lang="fi-FI" b="0" i="0" dirty="0">
                <a:solidFill>
                  <a:srgbClr val="1C1C1C"/>
                </a:solidFill>
                <a:effectLst/>
                <a:latin typeface="Arial" panose="020B0604020202020204" pitchFamily="34" charset="0"/>
                <a:cs typeface="Arial" panose="020B0604020202020204" pitchFamily="34" charset="0"/>
              </a:rPr>
              <a:t>R-alue eli rajoitusalue (</a:t>
            </a:r>
            <a:r>
              <a:rPr lang="fi-FI" b="0" i="0" dirty="0" err="1">
                <a:solidFill>
                  <a:srgbClr val="1C1C1C"/>
                </a:solidFill>
                <a:effectLst/>
                <a:latin typeface="Arial" panose="020B0604020202020204" pitchFamily="34" charset="0"/>
                <a:cs typeface="Arial" panose="020B0604020202020204" pitchFamily="34" charset="0"/>
              </a:rPr>
              <a:t>restricted</a:t>
            </a:r>
            <a:r>
              <a:rPr lang="fi-FI" b="0" i="0" dirty="0">
                <a:solidFill>
                  <a:srgbClr val="1C1C1C"/>
                </a:solidFill>
                <a:effectLst/>
                <a:latin typeface="Arial" panose="020B0604020202020204" pitchFamily="34" charset="0"/>
                <a:cs typeface="Arial" panose="020B0604020202020204" pitchFamily="34" charset="0"/>
              </a:rPr>
              <a:t>)</a:t>
            </a:r>
          </a:p>
          <a:p>
            <a:r>
              <a:rPr lang="fi-FI" b="0" i="0" dirty="0">
                <a:solidFill>
                  <a:srgbClr val="1C1C1C"/>
                </a:solidFill>
                <a:effectLst/>
                <a:latin typeface="Arial" panose="020B0604020202020204" pitchFamily="34" charset="0"/>
                <a:cs typeface="Arial" panose="020B0604020202020204" pitchFamily="34" charset="0"/>
              </a:rPr>
              <a:t>P-alue eli ilmailulta kielletty alue (</a:t>
            </a:r>
            <a:r>
              <a:rPr lang="fi-FI" b="0" i="0" dirty="0" err="1">
                <a:solidFill>
                  <a:srgbClr val="1C1C1C"/>
                </a:solidFill>
                <a:effectLst/>
                <a:latin typeface="Arial" panose="020B0604020202020204" pitchFamily="34" charset="0"/>
                <a:cs typeface="Arial" panose="020B0604020202020204" pitchFamily="34" charset="0"/>
              </a:rPr>
              <a:t>prohibited</a:t>
            </a:r>
            <a:r>
              <a:rPr lang="fi-FI" b="0" i="0" dirty="0">
                <a:solidFill>
                  <a:srgbClr val="1C1C1C"/>
                </a:solidFill>
                <a:effectLst/>
                <a:latin typeface="Arial" panose="020B0604020202020204" pitchFamily="34" charset="0"/>
                <a:cs typeface="Arial" panose="020B0604020202020204" pitchFamily="34" charset="0"/>
              </a:rPr>
              <a:t>)</a:t>
            </a:r>
            <a:endParaRPr lang="fi-FI" dirty="0">
              <a:solidFill>
                <a:srgbClr val="1C1C1C"/>
              </a:solidFill>
              <a:latin typeface="Arial" panose="020B0604020202020204" pitchFamily="34" charset="0"/>
              <a:cs typeface="Arial" panose="020B0604020202020204" pitchFamily="34" charset="0"/>
            </a:endParaRPr>
          </a:p>
          <a:p>
            <a:r>
              <a:rPr lang="fi-FI" dirty="0">
                <a:solidFill>
                  <a:srgbClr val="1C1C1C"/>
                </a:solidFill>
                <a:latin typeface="Arial" panose="020B0604020202020204" pitchFamily="34" charset="0"/>
                <a:cs typeface="Arial" panose="020B0604020202020204" pitchFamily="34" charset="0"/>
              </a:rPr>
              <a:t>A</a:t>
            </a:r>
            <a:r>
              <a:rPr lang="fi-FI" b="0" i="0" dirty="0">
                <a:solidFill>
                  <a:srgbClr val="1C1C1C"/>
                </a:solidFill>
                <a:effectLst/>
                <a:latin typeface="Arial" panose="020B0604020202020204" pitchFamily="34" charset="0"/>
                <a:cs typeface="Arial" panose="020B0604020202020204" pitchFamily="34" charset="0"/>
              </a:rPr>
              <a:t>luevalvontalain mukaiset ilmakuvauskieltoalueet</a:t>
            </a:r>
          </a:p>
          <a:p>
            <a:r>
              <a:rPr lang="fi-FI" b="0" i="0" dirty="0">
                <a:solidFill>
                  <a:srgbClr val="1C1C1C"/>
                </a:solidFill>
                <a:effectLst/>
                <a:latin typeface="Arial" panose="020B0604020202020204" pitchFamily="34" charset="0"/>
                <a:cs typeface="Arial" panose="020B0604020202020204" pitchFamily="34" charset="0"/>
              </a:rPr>
              <a:t>UAS-ilmatilavyöhykkeet</a:t>
            </a:r>
          </a:p>
          <a:p>
            <a:r>
              <a:rPr lang="fi-FI" b="0" i="0" dirty="0" err="1">
                <a:solidFill>
                  <a:srgbClr val="1C1C1C"/>
                </a:solidFill>
                <a:effectLst/>
                <a:latin typeface="Arial" panose="020B0604020202020204" pitchFamily="34" charset="0"/>
                <a:cs typeface="Arial" panose="020B0604020202020204" pitchFamily="34" charset="0"/>
              </a:rPr>
              <a:t>Geo</a:t>
            </a:r>
            <a:r>
              <a:rPr lang="fi-FI" b="0" i="0" dirty="0">
                <a:solidFill>
                  <a:srgbClr val="1C1C1C"/>
                </a:solidFill>
                <a:effectLst/>
                <a:latin typeface="Arial" panose="020B0604020202020204" pitchFamily="34" charset="0"/>
                <a:cs typeface="Arial" panose="020B0604020202020204" pitchFamily="34" charset="0"/>
              </a:rPr>
              <a:t>-aita ja </a:t>
            </a:r>
            <a:r>
              <a:rPr lang="fi-FI" b="0" i="0" dirty="0" err="1">
                <a:solidFill>
                  <a:srgbClr val="1C1C1C"/>
                </a:solidFill>
                <a:effectLst/>
                <a:latin typeface="Arial" panose="020B0604020202020204" pitchFamily="34" charset="0"/>
                <a:cs typeface="Arial" panose="020B0604020202020204" pitchFamily="34" charset="0"/>
              </a:rPr>
              <a:t>geo</a:t>
            </a:r>
            <a:r>
              <a:rPr lang="fi-FI" b="0" i="0" dirty="0">
                <a:solidFill>
                  <a:srgbClr val="1C1C1C"/>
                </a:solidFill>
                <a:effectLst/>
                <a:latin typeface="Arial" panose="020B0604020202020204" pitchFamily="34" charset="0"/>
                <a:cs typeface="Arial" panose="020B0604020202020204" pitchFamily="34" charset="0"/>
              </a:rPr>
              <a:t>-häkki suojaavat (</a:t>
            </a:r>
            <a:r>
              <a:rPr lang="fi-FI" b="0" i="0" dirty="0" err="1">
                <a:solidFill>
                  <a:srgbClr val="1C1C1C"/>
                </a:solidFill>
                <a:effectLst/>
                <a:latin typeface="Arial" panose="020B0604020202020204" pitchFamily="34" charset="0"/>
                <a:cs typeface="Arial" panose="020B0604020202020204" pitchFamily="34" charset="0"/>
              </a:rPr>
              <a:t>Geo-fence</a:t>
            </a:r>
            <a:r>
              <a:rPr lang="fi-FI" b="0" i="0" dirty="0">
                <a:solidFill>
                  <a:srgbClr val="1C1C1C"/>
                </a:solidFill>
                <a:effectLst/>
                <a:latin typeface="Arial" panose="020B0604020202020204" pitchFamily="34" charset="0"/>
                <a:cs typeface="Arial" panose="020B0604020202020204" pitchFamily="34" charset="0"/>
              </a:rPr>
              <a:t> ja </a:t>
            </a:r>
            <a:r>
              <a:rPr lang="fi-FI" b="0" i="0" dirty="0" err="1">
                <a:solidFill>
                  <a:srgbClr val="1C1C1C"/>
                </a:solidFill>
                <a:effectLst/>
                <a:latin typeface="Arial" panose="020B0604020202020204" pitchFamily="34" charset="0"/>
                <a:cs typeface="Arial" panose="020B0604020202020204" pitchFamily="34" charset="0"/>
              </a:rPr>
              <a:t>Geo-cage</a:t>
            </a:r>
            <a:r>
              <a:rPr lang="fi-FI" b="0" i="0" dirty="0">
                <a:solidFill>
                  <a:srgbClr val="1C1C1C"/>
                </a:solidFill>
                <a:effectLst/>
                <a:latin typeface="Arial" panose="020B0604020202020204" pitchFamily="34" charset="0"/>
                <a:cs typeface="Arial" panose="020B0604020202020204" pitchFamily="34" charset="0"/>
              </a:rPr>
              <a:t>).</a:t>
            </a:r>
          </a:p>
          <a:p>
            <a:r>
              <a:rPr lang="fi-FI" b="0" i="0" dirty="0">
                <a:solidFill>
                  <a:srgbClr val="1C1C1C"/>
                </a:solidFill>
                <a:effectLst/>
                <a:latin typeface="Arial" panose="020B0604020202020204" pitchFamily="34" charset="0"/>
                <a:cs typeface="Arial" panose="020B0604020202020204" pitchFamily="34" charset="0"/>
              </a:rPr>
              <a:t>NOTAM on lyhenne sanoista </a:t>
            </a:r>
            <a:r>
              <a:rPr lang="fi-FI" b="1" i="0" dirty="0" err="1">
                <a:solidFill>
                  <a:srgbClr val="1C1C1C"/>
                </a:solidFill>
                <a:effectLst/>
                <a:latin typeface="Arial" panose="020B0604020202020204" pitchFamily="34" charset="0"/>
                <a:cs typeface="Arial" panose="020B0604020202020204" pitchFamily="34" charset="0"/>
              </a:rPr>
              <a:t>Notice</a:t>
            </a:r>
            <a:r>
              <a:rPr lang="fi-FI" b="1" i="0" dirty="0">
                <a:solidFill>
                  <a:srgbClr val="1C1C1C"/>
                </a:solidFill>
                <a:effectLst/>
                <a:latin typeface="Arial" panose="020B0604020202020204" pitchFamily="34" charset="0"/>
                <a:cs typeface="Arial" panose="020B0604020202020204" pitchFamily="34" charset="0"/>
              </a:rPr>
              <a:t> to </a:t>
            </a:r>
            <a:r>
              <a:rPr lang="fi-FI" b="1" i="0" dirty="0" err="1">
                <a:solidFill>
                  <a:srgbClr val="1C1C1C"/>
                </a:solidFill>
                <a:effectLst/>
                <a:latin typeface="Arial" panose="020B0604020202020204" pitchFamily="34" charset="0"/>
                <a:cs typeface="Arial" panose="020B0604020202020204" pitchFamily="34" charset="0"/>
              </a:rPr>
              <a:t>Airmen</a:t>
            </a:r>
            <a:r>
              <a:rPr lang="fi-FI" b="1" i="0" dirty="0">
                <a:solidFill>
                  <a:srgbClr val="1C1C1C"/>
                </a:solidFill>
                <a:effectLst/>
                <a:latin typeface="Arial" panose="020B0604020202020204" pitchFamily="34" charset="0"/>
                <a:cs typeface="Arial" panose="020B0604020202020204" pitchFamily="34" charset="0"/>
              </a:rPr>
              <a:t>.</a:t>
            </a:r>
          </a:p>
          <a:p>
            <a:r>
              <a:rPr lang="fi-FI" b="0" i="0" dirty="0">
                <a:solidFill>
                  <a:srgbClr val="1C1C1C"/>
                </a:solidFill>
                <a:effectLst/>
                <a:latin typeface="Arial" panose="020B0604020202020204" pitchFamily="34" charset="0"/>
                <a:cs typeface="Arial" panose="020B0604020202020204" pitchFamily="34" charset="0"/>
              </a:rPr>
              <a:t> Kansallinen Ilmailukäsikirja AIP (</a:t>
            </a:r>
            <a:r>
              <a:rPr lang="fi-FI" b="0" i="0" dirty="0" err="1">
                <a:solidFill>
                  <a:srgbClr val="1C1C1C"/>
                </a:solidFill>
                <a:effectLst/>
                <a:latin typeface="Arial" panose="020B0604020202020204" pitchFamily="34" charset="0"/>
                <a:cs typeface="Arial" panose="020B0604020202020204" pitchFamily="34" charset="0"/>
              </a:rPr>
              <a:t>Aeronautical</a:t>
            </a:r>
            <a:r>
              <a:rPr lang="fi-FI" b="0" i="0" dirty="0">
                <a:solidFill>
                  <a:srgbClr val="1C1C1C"/>
                </a:solidFill>
                <a:effectLst/>
                <a:latin typeface="Arial" panose="020B0604020202020204" pitchFamily="34" charset="0"/>
                <a:cs typeface="Arial" panose="020B0604020202020204" pitchFamily="34" charset="0"/>
              </a:rPr>
              <a:t> </a:t>
            </a:r>
            <a:r>
              <a:rPr lang="fi-FI" b="0" i="0" dirty="0" err="1">
                <a:solidFill>
                  <a:srgbClr val="1C1C1C"/>
                </a:solidFill>
                <a:effectLst/>
                <a:latin typeface="Arial" panose="020B0604020202020204" pitchFamily="34" charset="0"/>
                <a:cs typeface="Arial" panose="020B0604020202020204" pitchFamily="34" charset="0"/>
              </a:rPr>
              <a:t>Information</a:t>
            </a:r>
            <a:r>
              <a:rPr lang="fi-FI" b="0" i="0" dirty="0">
                <a:solidFill>
                  <a:srgbClr val="1C1C1C"/>
                </a:solidFill>
                <a:effectLst/>
                <a:latin typeface="Arial" panose="020B0604020202020204" pitchFamily="34" charset="0"/>
                <a:cs typeface="Arial" panose="020B0604020202020204" pitchFamily="34" charset="0"/>
              </a:rPr>
              <a:t> </a:t>
            </a:r>
            <a:r>
              <a:rPr lang="fi-FI" b="0" i="0" dirty="0" err="1">
                <a:solidFill>
                  <a:srgbClr val="1C1C1C"/>
                </a:solidFill>
                <a:effectLst/>
                <a:latin typeface="Arial" panose="020B0604020202020204" pitchFamily="34" charset="0"/>
                <a:cs typeface="Arial" panose="020B0604020202020204" pitchFamily="34" charset="0"/>
              </a:rPr>
              <a:t>Publication</a:t>
            </a:r>
            <a:r>
              <a:rPr lang="fi-FI" b="0" i="0" dirty="0">
                <a:solidFill>
                  <a:srgbClr val="1C1C1C"/>
                </a:solidFill>
                <a:effectLst/>
                <a:latin typeface="Arial" panose="020B0604020202020204" pitchFamily="34" charset="0"/>
                <a:cs typeface="Arial" panose="020B0604020202020204" pitchFamily="34" charset="0"/>
              </a:rPr>
              <a:t>)</a:t>
            </a:r>
          </a:p>
          <a:p>
            <a:r>
              <a:rPr lang="fi-FI" b="0" i="0" dirty="0">
                <a:solidFill>
                  <a:srgbClr val="1C1C1C"/>
                </a:solidFill>
                <a:effectLst/>
                <a:latin typeface="Arial" panose="020B0604020202020204" pitchFamily="34" charset="0"/>
                <a:cs typeface="Arial" panose="020B0604020202020204" pitchFamily="34" charset="0"/>
              </a:rPr>
              <a:t>Lennon reitin tarkastus: </a:t>
            </a:r>
            <a:r>
              <a:rPr lang="fi-FI" dirty="0">
                <a:latin typeface="Arial" panose="020B0604020202020204" pitchFamily="34" charset="0"/>
                <a:cs typeface="Arial" panose="020B0604020202020204" pitchFamily="34" charset="0"/>
                <a:hlinkClick r:id="rId2"/>
              </a:rPr>
              <a:t>https://aviamaps.com/</a:t>
            </a:r>
            <a:endParaRPr lang="fi-FI" dirty="0">
              <a:latin typeface="Arial" panose="020B0604020202020204" pitchFamily="34" charset="0"/>
              <a:cs typeface="Arial" panose="020B0604020202020204" pitchFamily="34" charset="0"/>
            </a:endParaRPr>
          </a:p>
          <a:p>
            <a:endParaRPr lang="fi-FI" dirty="0"/>
          </a:p>
        </p:txBody>
      </p:sp>
    </p:spTree>
    <p:extLst>
      <p:ext uri="{BB962C8B-B14F-4D97-AF65-F5344CB8AC3E}">
        <p14:creationId xmlns:p14="http://schemas.microsoft.com/office/powerpoint/2010/main" val="34971515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A47F87-3DDA-4CD8-99DE-34753838570F}"/>
              </a:ext>
            </a:extLst>
          </p:cNvPr>
          <p:cNvSpPr>
            <a:spLocks noGrp="1"/>
          </p:cNvSpPr>
          <p:nvPr>
            <p:ph type="title"/>
          </p:nvPr>
        </p:nvSpPr>
        <p:spPr>
          <a:xfrm>
            <a:off x="838199" y="291090"/>
            <a:ext cx="10515599" cy="932688"/>
          </a:xfrm>
        </p:spPr>
        <p:txBody>
          <a:bodyPr vert="horz" lIns="91440" tIns="45720" rIns="91440" bIns="45720" rtlCol="0" anchor="b">
            <a:normAutofit/>
          </a:bodyPr>
          <a:lstStyle/>
          <a:p>
            <a:r>
              <a:rPr lang="en-US" sz="5400" kern="1200">
                <a:solidFill>
                  <a:schemeClr val="tx1"/>
                </a:solidFill>
                <a:latin typeface="+mj-lt"/>
                <a:ea typeface="+mj-ea"/>
                <a:cs typeface="+mj-cs"/>
              </a:rPr>
              <a:t>Luku 3: Ilmailun säädökset</a:t>
            </a:r>
          </a:p>
        </p:txBody>
      </p:sp>
      <p:pic>
        <p:nvPicPr>
          <p:cNvPr id="4" name="Kuva 3">
            <a:extLst>
              <a:ext uri="{FF2B5EF4-FFF2-40B4-BE49-F238E27FC236}">
                <a16:creationId xmlns:a16="http://schemas.microsoft.com/office/drawing/2014/main" id="{50A6B9AA-DBC5-4C61-BD15-5BC9665F7CE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928476"/>
            <a:ext cx="10515599" cy="4311395"/>
          </a:xfrm>
          <a:prstGeom prst="rect">
            <a:avLst/>
          </a:prstGeom>
        </p:spPr>
      </p:pic>
    </p:spTree>
    <p:extLst>
      <p:ext uri="{BB962C8B-B14F-4D97-AF65-F5344CB8AC3E}">
        <p14:creationId xmlns:p14="http://schemas.microsoft.com/office/powerpoint/2010/main" val="27308240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8921AEA-5430-4EF0-B3BB-9BFFBCA171CE}"/>
              </a:ext>
            </a:extLst>
          </p:cNvPr>
          <p:cNvSpPr>
            <a:spLocks noGrp="1"/>
          </p:cNvSpPr>
          <p:nvPr>
            <p:ph type="title"/>
          </p:nvPr>
        </p:nvSpPr>
        <p:spPr/>
        <p:txBody>
          <a:bodyPr/>
          <a:lstStyle/>
          <a:p>
            <a:r>
              <a:rPr lang="fi-FI" dirty="0">
                <a:latin typeface="Arial" panose="020B0604020202020204" pitchFamily="34" charset="0"/>
                <a:cs typeface="Arial" panose="020B0604020202020204" pitchFamily="34" charset="0"/>
              </a:rPr>
              <a:t>3.1: Ilmailun säädökset</a:t>
            </a:r>
          </a:p>
        </p:txBody>
      </p:sp>
      <p:sp>
        <p:nvSpPr>
          <p:cNvPr id="3" name="Sisällön paikkamerkki 2">
            <a:extLst>
              <a:ext uri="{FF2B5EF4-FFF2-40B4-BE49-F238E27FC236}">
                <a16:creationId xmlns:a16="http://schemas.microsoft.com/office/drawing/2014/main" id="{014F0F0C-E87A-4BD5-8D69-62110089D33C}"/>
              </a:ext>
            </a:extLst>
          </p:cNvPr>
          <p:cNvSpPr>
            <a:spLocks noGrp="1"/>
          </p:cNvSpPr>
          <p:nvPr>
            <p:ph idx="1"/>
          </p:nvPr>
        </p:nvSpPr>
        <p:spPr/>
        <p:txBody>
          <a:bodyPr/>
          <a:lstStyle/>
          <a:p>
            <a:r>
              <a:rPr lang="fi-FI" b="1" dirty="0" err="1">
                <a:solidFill>
                  <a:srgbClr val="1C1C1C"/>
                </a:solidFill>
                <a:latin typeface="Arial" panose="020B0604020202020204" pitchFamily="34" charset="0"/>
                <a:cs typeface="Arial" panose="020B0604020202020204" pitchFamily="34" charset="0"/>
              </a:rPr>
              <a:t>D</a:t>
            </a:r>
            <a:r>
              <a:rPr lang="fi-FI" b="1" i="0" dirty="0" err="1">
                <a:solidFill>
                  <a:srgbClr val="1C1C1C"/>
                </a:solidFill>
                <a:effectLst/>
                <a:latin typeface="Arial" panose="020B0604020202020204" pitchFamily="34" charset="0"/>
                <a:cs typeface="Arial" panose="020B0604020202020204" pitchFamily="34" charset="0"/>
              </a:rPr>
              <a:t>rone</a:t>
            </a:r>
            <a:r>
              <a:rPr lang="fi-FI" b="1" i="0" dirty="0">
                <a:solidFill>
                  <a:srgbClr val="1C1C1C"/>
                </a:solidFill>
                <a:effectLst/>
                <a:latin typeface="Arial" panose="020B0604020202020204" pitchFamily="34" charset="0"/>
                <a:cs typeface="Arial" panose="020B0604020202020204" pitchFamily="34" charset="0"/>
              </a:rPr>
              <a:t>-operaattori</a:t>
            </a:r>
            <a:r>
              <a:rPr lang="fi-FI" b="0" i="0" dirty="0">
                <a:solidFill>
                  <a:srgbClr val="1C1C1C"/>
                </a:solidFill>
                <a:effectLst/>
                <a:latin typeface="Arial" panose="020B0604020202020204" pitchFamily="34" charset="0"/>
                <a:cs typeface="Arial" panose="020B0604020202020204" pitchFamily="34" charset="0"/>
              </a:rPr>
              <a:t> (vastuuhenkilö)</a:t>
            </a:r>
          </a:p>
          <a:p>
            <a:r>
              <a:rPr lang="fi-FI" b="1" dirty="0">
                <a:solidFill>
                  <a:srgbClr val="1C1C1C"/>
                </a:solidFill>
                <a:latin typeface="Arial" panose="020B0604020202020204" pitchFamily="34" charset="0"/>
                <a:cs typeface="Arial" panose="020B0604020202020204" pitchFamily="34" charset="0"/>
              </a:rPr>
              <a:t>K</a:t>
            </a:r>
            <a:r>
              <a:rPr lang="fi-FI" b="1" i="0" dirty="0">
                <a:solidFill>
                  <a:srgbClr val="1C1C1C"/>
                </a:solidFill>
                <a:effectLst/>
                <a:latin typeface="Arial" panose="020B0604020202020204" pitchFamily="34" charset="0"/>
                <a:cs typeface="Arial" panose="020B0604020202020204" pitchFamily="34" charset="0"/>
              </a:rPr>
              <a:t>auko-ohjaaja</a:t>
            </a:r>
            <a:r>
              <a:rPr lang="fi-FI" b="0" i="0" dirty="0">
                <a:solidFill>
                  <a:srgbClr val="1C1C1C"/>
                </a:solidFill>
                <a:effectLst/>
                <a:latin typeface="Arial" panose="020B0604020202020204" pitchFamily="34" charset="0"/>
                <a:cs typeface="Arial" panose="020B0604020202020204" pitchFamily="34" charset="0"/>
              </a:rPr>
              <a:t> (</a:t>
            </a:r>
            <a:r>
              <a:rPr lang="fi-FI" b="0" i="0" dirty="0" err="1">
                <a:solidFill>
                  <a:srgbClr val="1C1C1C"/>
                </a:solidFill>
                <a:effectLst/>
                <a:latin typeface="Arial" panose="020B0604020202020204" pitchFamily="34" charset="0"/>
                <a:cs typeface="Arial" panose="020B0604020202020204" pitchFamily="34" charset="0"/>
              </a:rPr>
              <a:t>dronen</a:t>
            </a:r>
            <a:r>
              <a:rPr lang="fi-FI" b="0" i="0" dirty="0">
                <a:solidFill>
                  <a:srgbClr val="1C1C1C"/>
                </a:solidFill>
                <a:effectLst/>
                <a:latin typeface="Arial" panose="020B0604020202020204" pitchFamily="34" charset="0"/>
                <a:cs typeface="Arial" panose="020B0604020202020204" pitchFamily="34" charset="0"/>
              </a:rPr>
              <a:t> lentäjä)</a:t>
            </a:r>
          </a:p>
          <a:p>
            <a:r>
              <a:rPr lang="fi-FI" b="1" dirty="0">
                <a:solidFill>
                  <a:srgbClr val="1C1C1C"/>
                </a:solidFill>
                <a:latin typeface="Arial" panose="020B0604020202020204" pitchFamily="34" charset="0"/>
                <a:cs typeface="Arial" panose="020B0604020202020204" pitchFamily="34" charset="0"/>
              </a:rPr>
              <a:t>A</a:t>
            </a:r>
            <a:r>
              <a:rPr lang="fi-FI" b="1" i="0" dirty="0">
                <a:solidFill>
                  <a:srgbClr val="1C1C1C"/>
                </a:solidFill>
                <a:effectLst/>
                <a:latin typeface="Arial" panose="020B0604020202020204" pitchFamily="34" charset="0"/>
                <a:cs typeface="Arial" panose="020B0604020202020204" pitchFamily="34" charset="0"/>
              </a:rPr>
              <a:t>voin-toimintakategoria</a:t>
            </a:r>
            <a:r>
              <a:rPr lang="fi-FI" b="0" i="0" dirty="0">
                <a:solidFill>
                  <a:srgbClr val="1C1C1C"/>
                </a:solidFill>
                <a:effectLst/>
                <a:latin typeface="Arial" panose="020B0604020202020204" pitchFamily="34" charset="0"/>
                <a:cs typeface="Arial" panose="020B0604020202020204" pitchFamily="34" charset="0"/>
              </a:rPr>
              <a:t> ei vaadi toimintalupaa</a:t>
            </a:r>
          </a:p>
          <a:p>
            <a:r>
              <a:rPr lang="fi-FI" b="1" dirty="0">
                <a:solidFill>
                  <a:srgbClr val="1C1C1C"/>
                </a:solidFill>
                <a:latin typeface="Arial" panose="020B0604020202020204" pitchFamily="34" charset="0"/>
                <a:cs typeface="Arial" panose="020B0604020202020204" pitchFamily="34" charset="0"/>
              </a:rPr>
              <a:t>E</a:t>
            </a:r>
            <a:r>
              <a:rPr lang="fi-FI" b="1" i="0" dirty="0">
                <a:solidFill>
                  <a:srgbClr val="1C1C1C"/>
                </a:solidFill>
                <a:effectLst/>
                <a:latin typeface="Arial" panose="020B0604020202020204" pitchFamily="34" charset="0"/>
                <a:cs typeface="Arial" panose="020B0604020202020204" pitchFamily="34" charset="0"/>
              </a:rPr>
              <a:t>rityinen</a:t>
            </a:r>
            <a:r>
              <a:rPr lang="fi-FI" b="0" i="0" dirty="0">
                <a:solidFill>
                  <a:srgbClr val="1C1C1C"/>
                </a:solidFill>
                <a:effectLst/>
                <a:latin typeface="Arial" panose="020B0604020202020204" pitchFamily="34" charset="0"/>
                <a:cs typeface="Arial" panose="020B0604020202020204" pitchFamily="34" charset="0"/>
              </a:rPr>
              <a:t> tai </a:t>
            </a:r>
            <a:r>
              <a:rPr lang="fi-FI" b="1" i="0" dirty="0">
                <a:solidFill>
                  <a:srgbClr val="1C1C1C"/>
                </a:solidFill>
                <a:effectLst/>
                <a:latin typeface="Arial" panose="020B0604020202020204" pitchFamily="34" charset="0"/>
                <a:cs typeface="Arial" panose="020B0604020202020204" pitchFamily="34" charset="0"/>
              </a:rPr>
              <a:t>sertifioitu toimintakategoria</a:t>
            </a:r>
            <a:r>
              <a:rPr lang="fi-FI" b="0" i="0" dirty="0">
                <a:solidFill>
                  <a:srgbClr val="1C1C1C"/>
                </a:solidFill>
                <a:effectLst/>
                <a:latin typeface="Arial" panose="020B0604020202020204" pitchFamily="34" charset="0"/>
                <a:cs typeface="Arial" panose="020B0604020202020204" pitchFamily="34" charset="0"/>
              </a:rPr>
              <a:t>, vaaditaan Liikenne- ja viestintävirasto </a:t>
            </a:r>
            <a:r>
              <a:rPr lang="fi-FI" b="0" i="0" dirty="0" err="1">
                <a:solidFill>
                  <a:srgbClr val="1C1C1C"/>
                </a:solidFill>
                <a:effectLst/>
                <a:latin typeface="Arial" panose="020B0604020202020204" pitchFamily="34" charset="0"/>
                <a:cs typeface="Arial" panose="020B0604020202020204" pitchFamily="34" charset="0"/>
              </a:rPr>
              <a:t>Traficomin</a:t>
            </a:r>
            <a:r>
              <a:rPr lang="fi-FI" b="0" i="0" dirty="0">
                <a:solidFill>
                  <a:srgbClr val="1C1C1C"/>
                </a:solidFill>
                <a:effectLst/>
                <a:latin typeface="Arial" panose="020B0604020202020204" pitchFamily="34" charset="0"/>
                <a:cs typeface="Arial" panose="020B0604020202020204" pitchFamily="34" charset="0"/>
              </a:rPr>
              <a:t> myöntämä toimintalupa.</a:t>
            </a:r>
          </a:p>
          <a:p>
            <a:r>
              <a:rPr lang="fi-FI" b="0" i="0" dirty="0" err="1">
                <a:solidFill>
                  <a:srgbClr val="1C1C1C"/>
                </a:solidFill>
                <a:effectLst/>
                <a:latin typeface="Arial" panose="020B0604020202020204" pitchFamily="34" charset="0"/>
                <a:cs typeface="Arial" panose="020B0604020202020204" pitchFamily="34" charset="0"/>
              </a:rPr>
              <a:t>Droneilla</a:t>
            </a:r>
            <a:r>
              <a:rPr lang="fi-FI" b="0" i="0" dirty="0">
                <a:solidFill>
                  <a:srgbClr val="1C1C1C"/>
                </a:solidFill>
                <a:effectLst/>
                <a:latin typeface="Arial" panose="020B0604020202020204" pitchFamily="34" charset="0"/>
                <a:cs typeface="Arial" panose="020B0604020202020204" pitchFamily="34" charset="0"/>
              </a:rPr>
              <a:t> lentäminen on jaettu kolmeen alakategoriaan (A1 – A3) toimintaympäristön mukaan.</a:t>
            </a:r>
            <a:endParaRPr lang="fi-FI" dirty="0">
              <a:solidFill>
                <a:srgbClr val="1C1C1C"/>
              </a:solidFill>
              <a:latin typeface="Arial" panose="020B0604020202020204" pitchFamily="34" charset="0"/>
              <a:cs typeface="Arial" panose="020B0604020202020204" pitchFamily="34" charset="0"/>
            </a:endParaRPr>
          </a:p>
          <a:p>
            <a:r>
              <a:rPr lang="fi-FI" dirty="0" err="1">
                <a:solidFill>
                  <a:srgbClr val="1C1C1C"/>
                </a:solidFill>
                <a:latin typeface="Arial" panose="020B0604020202020204" pitchFamily="34" charset="0"/>
                <a:cs typeface="Arial" panose="020B0604020202020204" pitchFamily="34" charset="0"/>
              </a:rPr>
              <a:t>D</a:t>
            </a:r>
            <a:r>
              <a:rPr lang="fi-FI" b="0" i="0" dirty="0" err="1">
                <a:solidFill>
                  <a:srgbClr val="1C1C1C"/>
                </a:solidFill>
                <a:effectLst/>
                <a:latin typeface="Arial" panose="020B0604020202020204" pitchFamily="34" charset="0"/>
                <a:cs typeface="Arial" panose="020B0604020202020204" pitchFamily="34" charset="0"/>
              </a:rPr>
              <a:t>ronet</a:t>
            </a:r>
            <a:r>
              <a:rPr lang="fi-FI" b="0" i="0" dirty="0">
                <a:solidFill>
                  <a:srgbClr val="1C1C1C"/>
                </a:solidFill>
                <a:effectLst/>
                <a:latin typeface="Arial" panose="020B0604020202020204" pitchFamily="34" charset="0"/>
                <a:cs typeface="Arial" panose="020B0604020202020204" pitchFamily="34" charset="0"/>
              </a:rPr>
              <a:t> on luokiteltu C-luokituksin.</a:t>
            </a:r>
            <a:endParaRPr lang="fi-F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53785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7AD18C-2178-4BF2-866A-3E9684507A72}"/>
              </a:ext>
            </a:extLst>
          </p:cNvPr>
          <p:cNvSpPr>
            <a:spLocks noGrp="1"/>
          </p:cNvSpPr>
          <p:nvPr>
            <p:ph type="title"/>
          </p:nvPr>
        </p:nvSpPr>
        <p:spPr/>
        <p:txBody>
          <a:bodyPr/>
          <a:lstStyle/>
          <a:p>
            <a:r>
              <a:rPr lang="fi-FI" dirty="0">
                <a:latin typeface="Arial" panose="020B0604020202020204" pitchFamily="34" charset="0"/>
                <a:cs typeface="Arial" panose="020B0604020202020204" pitchFamily="34" charset="0"/>
              </a:rPr>
              <a:t>3.2 Alakategoriat A1-A3</a:t>
            </a:r>
          </a:p>
        </p:txBody>
      </p:sp>
      <p:sp>
        <p:nvSpPr>
          <p:cNvPr id="3" name="Sisällön paikkamerkki 2">
            <a:extLst>
              <a:ext uri="{FF2B5EF4-FFF2-40B4-BE49-F238E27FC236}">
                <a16:creationId xmlns:a16="http://schemas.microsoft.com/office/drawing/2014/main" id="{0B3D68FE-A75F-4EAE-86D5-21CA97B2D03A}"/>
              </a:ext>
            </a:extLst>
          </p:cNvPr>
          <p:cNvSpPr>
            <a:spLocks noGrp="1"/>
          </p:cNvSpPr>
          <p:nvPr>
            <p:ph idx="1"/>
          </p:nvPr>
        </p:nvSpPr>
        <p:spPr/>
        <p:txBody>
          <a:bodyPr/>
          <a:lstStyle/>
          <a:p>
            <a:r>
              <a:rPr lang="fi-FI" b="1" dirty="0">
                <a:solidFill>
                  <a:srgbClr val="1C1C1C"/>
                </a:solidFill>
                <a:latin typeface="Arial" panose="020B0604020202020204" pitchFamily="34" charset="0"/>
                <a:cs typeface="Arial" panose="020B0604020202020204" pitchFamily="34" charset="0"/>
              </a:rPr>
              <a:t>A</a:t>
            </a:r>
            <a:r>
              <a:rPr lang="fi-FI" b="1" i="0" dirty="0">
                <a:solidFill>
                  <a:srgbClr val="1C1C1C"/>
                </a:solidFill>
                <a:effectLst/>
                <a:latin typeface="Arial" panose="020B0604020202020204" pitchFamily="34" charset="0"/>
                <a:cs typeface="Arial" panose="020B0604020202020204" pitchFamily="34" charset="0"/>
              </a:rPr>
              <a:t>lakategoria A1</a:t>
            </a:r>
            <a:r>
              <a:rPr lang="fi-FI" b="0" i="0" dirty="0">
                <a:solidFill>
                  <a:srgbClr val="1C1C1C"/>
                </a:solidFill>
                <a:effectLst/>
                <a:latin typeface="Arial" panose="020B0604020202020204" pitchFamily="34" charset="0"/>
                <a:cs typeface="Arial" panose="020B0604020202020204" pitchFamily="34" charset="0"/>
              </a:rPr>
              <a:t> sisältää toiminnan kevyimmillä </a:t>
            </a:r>
            <a:r>
              <a:rPr lang="fi-FI" b="0" i="0" dirty="0" err="1">
                <a:solidFill>
                  <a:srgbClr val="1C1C1C"/>
                </a:solidFill>
                <a:effectLst/>
                <a:latin typeface="Arial" panose="020B0604020202020204" pitchFamily="34" charset="0"/>
                <a:cs typeface="Arial" panose="020B0604020202020204" pitchFamily="34" charset="0"/>
              </a:rPr>
              <a:t>droneilla</a:t>
            </a:r>
            <a:r>
              <a:rPr lang="fi-FI" b="0" i="0" dirty="0">
                <a:solidFill>
                  <a:srgbClr val="1C1C1C"/>
                </a:solidFill>
                <a:effectLst/>
                <a:latin typeface="Arial" panose="020B0604020202020204" pitchFamily="34" charset="0"/>
                <a:cs typeface="Arial" panose="020B0604020202020204" pitchFamily="34" charset="0"/>
              </a:rPr>
              <a:t>.</a:t>
            </a:r>
          </a:p>
          <a:p>
            <a:r>
              <a:rPr lang="fi-FI" b="1" i="0" dirty="0">
                <a:solidFill>
                  <a:srgbClr val="1C1C1C"/>
                </a:solidFill>
                <a:effectLst/>
                <a:latin typeface="Arial" panose="020B0604020202020204" pitchFamily="34" charset="0"/>
                <a:cs typeface="Arial" panose="020B0604020202020204" pitchFamily="34" charset="0"/>
              </a:rPr>
              <a:t>Alakategoria A2 </a:t>
            </a:r>
            <a:r>
              <a:rPr lang="fi-FI" b="0" i="0" dirty="0">
                <a:solidFill>
                  <a:srgbClr val="1C1C1C"/>
                </a:solidFill>
                <a:effectLst/>
                <a:latin typeface="Arial" panose="020B0604020202020204" pitchFamily="34" charset="0"/>
                <a:cs typeface="Arial" panose="020B0604020202020204" pitchFamily="34" charset="0"/>
              </a:rPr>
              <a:t>sisältää ainoastaan C2-hyväksyttyjä </a:t>
            </a:r>
            <a:r>
              <a:rPr lang="fi-FI" b="0" i="0" dirty="0" err="1">
                <a:solidFill>
                  <a:srgbClr val="1C1C1C"/>
                </a:solidFill>
                <a:effectLst/>
                <a:latin typeface="Arial" panose="020B0604020202020204" pitchFamily="34" charset="0"/>
                <a:cs typeface="Arial" panose="020B0604020202020204" pitchFamily="34" charset="0"/>
              </a:rPr>
              <a:t>droneja</a:t>
            </a:r>
            <a:r>
              <a:rPr lang="fi-FI" b="0" i="0" dirty="0">
                <a:solidFill>
                  <a:srgbClr val="1C1C1C"/>
                </a:solidFill>
                <a:effectLst/>
                <a:latin typeface="Arial" panose="020B0604020202020204" pitchFamily="34" charset="0"/>
                <a:cs typeface="Arial" panose="020B0604020202020204" pitchFamily="34" charset="0"/>
              </a:rPr>
              <a:t>.</a:t>
            </a:r>
          </a:p>
          <a:p>
            <a:r>
              <a:rPr lang="fi-FI" b="1" i="0" dirty="0">
                <a:solidFill>
                  <a:srgbClr val="1C1C1C"/>
                </a:solidFill>
                <a:effectLst/>
                <a:latin typeface="Arial" panose="020B0604020202020204" pitchFamily="34" charset="0"/>
                <a:cs typeface="Arial" panose="020B0604020202020204" pitchFamily="34" charset="0"/>
              </a:rPr>
              <a:t>Alakategoriaan A3 </a:t>
            </a:r>
            <a:r>
              <a:rPr lang="fi-FI" b="0" i="0" dirty="0">
                <a:solidFill>
                  <a:srgbClr val="1C1C1C"/>
                </a:solidFill>
                <a:effectLst/>
                <a:latin typeface="Arial" panose="020B0604020202020204" pitchFamily="34" charset="0"/>
                <a:cs typeface="Arial" panose="020B0604020202020204" pitchFamily="34" charset="0"/>
              </a:rPr>
              <a:t>kuuluvat avoin-luokan raskaimmat </a:t>
            </a:r>
            <a:r>
              <a:rPr lang="fi-FI" b="0" i="0" dirty="0" err="1">
                <a:solidFill>
                  <a:srgbClr val="1C1C1C"/>
                </a:solidFill>
                <a:effectLst/>
                <a:latin typeface="Arial" panose="020B0604020202020204" pitchFamily="34" charset="0"/>
                <a:cs typeface="Arial" panose="020B0604020202020204" pitchFamily="34" charset="0"/>
              </a:rPr>
              <a:t>dronet</a:t>
            </a:r>
            <a:r>
              <a:rPr lang="fi-FI" b="0" i="0" dirty="0">
                <a:solidFill>
                  <a:srgbClr val="1C1C1C"/>
                </a:solidFill>
                <a:effectLst/>
                <a:latin typeface="Arial" panose="020B0604020202020204" pitchFamily="34" charset="0"/>
                <a:cs typeface="Arial" panose="020B0604020202020204" pitchFamily="34" charset="0"/>
              </a:rPr>
              <a:t>.</a:t>
            </a:r>
            <a:endParaRPr lang="fi-F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48093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2CBE4E4-B41C-4584-84CE-11ACF59EE04D}"/>
              </a:ext>
            </a:extLst>
          </p:cNvPr>
          <p:cNvSpPr>
            <a:spLocks noGrp="1"/>
          </p:cNvSpPr>
          <p:nvPr>
            <p:ph type="title"/>
          </p:nvPr>
        </p:nvSpPr>
        <p:spPr/>
        <p:txBody>
          <a:bodyPr/>
          <a:lstStyle/>
          <a:p>
            <a:r>
              <a:rPr lang="fi-FI" dirty="0">
                <a:solidFill>
                  <a:srgbClr val="1C1C1C"/>
                </a:solidFill>
                <a:latin typeface="Arial" panose="020B0604020202020204" pitchFamily="34" charset="0"/>
                <a:cs typeface="Arial" panose="020B0604020202020204" pitchFamily="34" charset="0"/>
              </a:rPr>
              <a:t>3.3 A</a:t>
            </a:r>
            <a:r>
              <a:rPr lang="fi-FI" b="0" i="0" dirty="0">
                <a:solidFill>
                  <a:srgbClr val="1C1C1C"/>
                </a:solidFill>
                <a:effectLst/>
                <a:latin typeface="Arial" panose="020B0604020202020204" pitchFamily="34" charset="0"/>
                <a:cs typeface="Arial" panose="020B0604020202020204" pitchFamily="34" charset="0"/>
              </a:rPr>
              <a:t>lakategoriat jatkuu…</a:t>
            </a:r>
            <a:br>
              <a:rPr lang="fi-FI" b="0" i="0" dirty="0">
                <a:solidFill>
                  <a:srgbClr val="1C1C1C"/>
                </a:solidFill>
                <a:effectLst/>
                <a:latin typeface="Arial" panose="020B0604020202020204" pitchFamily="34" charset="0"/>
                <a:cs typeface="Arial" panose="020B0604020202020204" pitchFamily="34" charset="0"/>
              </a:rPr>
            </a:br>
            <a:endParaRPr lang="fi-FI" dirty="0">
              <a:latin typeface="Arial" panose="020B0604020202020204" pitchFamily="34" charset="0"/>
              <a:cs typeface="Arial" panose="020B0604020202020204" pitchFamily="34" charset="0"/>
            </a:endParaRPr>
          </a:p>
        </p:txBody>
      </p:sp>
      <p:sp>
        <p:nvSpPr>
          <p:cNvPr id="3" name="Sisällön paikkamerkki 2">
            <a:extLst>
              <a:ext uri="{FF2B5EF4-FFF2-40B4-BE49-F238E27FC236}">
                <a16:creationId xmlns:a16="http://schemas.microsoft.com/office/drawing/2014/main" id="{754CD521-CA6A-4D84-9201-A4F7F719D663}"/>
              </a:ext>
            </a:extLst>
          </p:cNvPr>
          <p:cNvSpPr>
            <a:spLocks noGrp="1"/>
          </p:cNvSpPr>
          <p:nvPr>
            <p:ph idx="1"/>
          </p:nvPr>
        </p:nvSpPr>
        <p:spPr/>
        <p:txBody>
          <a:bodyPr>
            <a:normAutofit lnSpcReduction="10000"/>
          </a:bodyPr>
          <a:lstStyle/>
          <a:p>
            <a:pPr algn="l">
              <a:buFont typeface="Arial" panose="020B0604020202020204" pitchFamily="34" charset="0"/>
              <a:buChar char="•"/>
            </a:pPr>
            <a:r>
              <a:rPr lang="fi-FI" b="1" i="0" dirty="0">
                <a:solidFill>
                  <a:srgbClr val="1C1C1C"/>
                </a:solidFill>
                <a:effectLst/>
                <a:latin typeface="Arial" panose="020B0604020202020204" pitchFamily="34" charset="0"/>
                <a:cs typeface="Arial" panose="020B0604020202020204" pitchFamily="34" charset="0"/>
              </a:rPr>
              <a:t>A1</a:t>
            </a:r>
            <a:r>
              <a:rPr lang="fi-FI" b="0" i="0" dirty="0">
                <a:solidFill>
                  <a:srgbClr val="1C1C1C"/>
                </a:solidFill>
                <a:effectLst/>
                <a:latin typeface="Arial" panose="020B0604020202020204" pitchFamily="34" charset="0"/>
                <a:cs typeface="Arial" panose="020B0604020202020204" pitchFamily="34" charset="0"/>
              </a:rPr>
              <a:t>: </a:t>
            </a:r>
          </a:p>
          <a:p>
            <a:pPr lvl="1"/>
            <a:r>
              <a:rPr lang="fi-FI" b="0" i="0" dirty="0">
                <a:solidFill>
                  <a:srgbClr val="1C1C1C"/>
                </a:solidFill>
                <a:effectLst/>
                <a:latin typeface="Arial" panose="020B0604020202020204" pitchFamily="34" charset="0"/>
                <a:cs typeface="Arial" panose="020B0604020202020204" pitchFamily="34" charset="0"/>
              </a:rPr>
              <a:t>C0- luokan </a:t>
            </a:r>
            <a:r>
              <a:rPr lang="fi-FI" b="0" i="0" dirty="0" err="1">
                <a:solidFill>
                  <a:srgbClr val="1C1C1C"/>
                </a:solidFill>
                <a:effectLst/>
                <a:latin typeface="Arial" panose="020B0604020202020204" pitchFamily="34" charset="0"/>
                <a:cs typeface="Arial" panose="020B0604020202020204" pitchFamily="34" charset="0"/>
              </a:rPr>
              <a:t>dronella</a:t>
            </a:r>
            <a:r>
              <a:rPr lang="fi-FI" b="0" i="0" dirty="0">
                <a:solidFill>
                  <a:srgbClr val="1C1C1C"/>
                </a:solidFill>
                <a:effectLst/>
                <a:latin typeface="Arial" panose="020B0604020202020204" pitchFamily="34" charset="0"/>
                <a:cs typeface="Arial" panose="020B0604020202020204" pitchFamily="34" charset="0"/>
              </a:rPr>
              <a:t> ei saa koskaan lentää väkijoukon yli. </a:t>
            </a:r>
          </a:p>
          <a:p>
            <a:pPr lvl="1"/>
            <a:r>
              <a:rPr lang="fi-FI" b="0" i="0" dirty="0">
                <a:solidFill>
                  <a:srgbClr val="1C1C1C"/>
                </a:solidFill>
                <a:effectLst/>
                <a:latin typeface="Arial" panose="020B0604020202020204" pitchFamily="34" charset="0"/>
                <a:cs typeface="Arial" panose="020B0604020202020204" pitchFamily="34" charset="0"/>
              </a:rPr>
              <a:t>C1-luokan </a:t>
            </a:r>
            <a:r>
              <a:rPr lang="fi-FI" b="0" i="0" dirty="0" err="1">
                <a:solidFill>
                  <a:srgbClr val="1C1C1C"/>
                </a:solidFill>
                <a:effectLst/>
                <a:latin typeface="Arial" panose="020B0604020202020204" pitchFamily="34" charset="0"/>
                <a:cs typeface="Arial" panose="020B0604020202020204" pitchFamily="34" charset="0"/>
              </a:rPr>
              <a:t>dronella</a:t>
            </a:r>
            <a:r>
              <a:rPr lang="fi-FI" b="0" i="0" dirty="0">
                <a:solidFill>
                  <a:srgbClr val="1C1C1C"/>
                </a:solidFill>
                <a:effectLst/>
                <a:latin typeface="Arial" panose="020B0604020202020204" pitchFamily="34" charset="0"/>
                <a:cs typeface="Arial" panose="020B0604020202020204" pitchFamily="34" charset="0"/>
              </a:rPr>
              <a:t> on kiellettyä lentää ulkopuolisten ihmisten ja väkijoukon yli. </a:t>
            </a:r>
          </a:p>
          <a:p>
            <a:pPr algn="l">
              <a:buFont typeface="Arial" panose="020B0604020202020204" pitchFamily="34" charset="0"/>
              <a:buChar char="•"/>
            </a:pPr>
            <a:r>
              <a:rPr lang="fi-FI" b="1" i="0" dirty="0">
                <a:solidFill>
                  <a:srgbClr val="1C1C1C"/>
                </a:solidFill>
                <a:effectLst/>
                <a:latin typeface="Arial" panose="020B0604020202020204" pitchFamily="34" charset="0"/>
                <a:cs typeface="Arial" panose="020B0604020202020204" pitchFamily="34" charset="0"/>
              </a:rPr>
              <a:t>A2</a:t>
            </a:r>
            <a:r>
              <a:rPr lang="fi-FI" b="0" i="0" dirty="0">
                <a:solidFill>
                  <a:srgbClr val="1C1C1C"/>
                </a:solidFill>
                <a:effectLst/>
                <a:latin typeface="Arial" panose="020B0604020202020204" pitchFamily="34" charset="0"/>
                <a:cs typeface="Arial" panose="020B0604020202020204" pitchFamily="34" charset="0"/>
              </a:rPr>
              <a:t>: </a:t>
            </a:r>
          </a:p>
          <a:p>
            <a:pPr lvl="1"/>
            <a:r>
              <a:rPr lang="fi-FI" b="0" i="0" dirty="0">
                <a:solidFill>
                  <a:srgbClr val="1C1C1C"/>
                </a:solidFill>
                <a:effectLst/>
                <a:latin typeface="Arial" panose="020B0604020202020204" pitchFamily="34" charset="0"/>
                <a:cs typeface="Arial" panose="020B0604020202020204" pitchFamily="34" charset="0"/>
              </a:rPr>
              <a:t>C2-luokitellut </a:t>
            </a:r>
            <a:r>
              <a:rPr lang="fi-FI" b="0" i="0" dirty="0" err="1">
                <a:solidFill>
                  <a:srgbClr val="1C1C1C"/>
                </a:solidFill>
                <a:effectLst/>
                <a:latin typeface="Arial" panose="020B0604020202020204" pitchFamily="34" charset="0"/>
                <a:cs typeface="Arial" panose="020B0604020202020204" pitchFamily="34" charset="0"/>
              </a:rPr>
              <a:t>dronet</a:t>
            </a:r>
            <a:r>
              <a:rPr lang="fi-FI" b="0" i="0" dirty="0">
                <a:solidFill>
                  <a:srgbClr val="1C1C1C"/>
                </a:solidFill>
                <a:effectLst/>
                <a:latin typeface="Arial" panose="020B0604020202020204" pitchFamily="34" charset="0"/>
                <a:cs typeface="Arial" panose="020B0604020202020204" pitchFamily="34" charset="0"/>
              </a:rPr>
              <a:t> alle 4 kilogrammaa, voidaan lentää 30 metrin vaakasuoralla etäisyydellä ihmisistä (5 metriä, jos matalanopeus-tila on aktivoitu) mutta ei koskaan ihmisten yläpuolella. </a:t>
            </a:r>
          </a:p>
          <a:p>
            <a:pPr algn="l">
              <a:buFont typeface="Arial" panose="020B0604020202020204" pitchFamily="34" charset="0"/>
              <a:buChar char="•"/>
            </a:pPr>
            <a:r>
              <a:rPr lang="fi-FI" b="1" i="0" dirty="0">
                <a:solidFill>
                  <a:srgbClr val="1C1C1C"/>
                </a:solidFill>
                <a:effectLst/>
                <a:latin typeface="Arial" panose="020B0604020202020204" pitchFamily="34" charset="0"/>
                <a:cs typeface="Arial" panose="020B0604020202020204" pitchFamily="34" charset="0"/>
              </a:rPr>
              <a:t>A3</a:t>
            </a:r>
            <a:r>
              <a:rPr lang="fi-FI" b="0" i="0" dirty="0">
                <a:solidFill>
                  <a:srgbClr val="1C1C1C"/>
                </a:solidFill>
                <a:effectLst/>
                <a:latin typeface="Arial" panose="020B0604020202020204" pitchFamily="34" charset="0"/>
                <a:cs typeface="Arial" panose="020B0604020202020204" pitchFamily="34" charset="0"/>
              </a:rPr>
              <a:t>: </a:t>
            </a:r>
          </a:p>
          <a:p>
            <a:pPr lvl="1"/>
            <a:r>
              <a:rPr lang="fi-FI" b="0" i="0" dirty="0">
                <a:solidFill>
                  <a:srgbClr val="1C1C1C"/>
                </a:solidFill>
                <a:effectLst/>
                <a:latin typeface="Arial" panose="020B0604020202020204" pitchFamily="34" charset="0"/>
                <a:cs typeface="Arial" panose="020B0604020202020204" pitchFamily="34" charset="0"/>
              </a:rPr>
              <a:t>C2, C3 tai C4 luokitellut </a:t>
            </a:r>
            <a:r>
              <a:rPr lang="fi-FI" b="0" i="0" dirty="0" err="1">
                <a:solidFill>
                  <a:srgbClr val="1C1C1C"/>
                </a:solidFill>
                <a:effectLst/>
                <a:latin typeface="Arial" panose="020B0604020202020204" pitchFamily="34" charset="0"/>
                <a:cs typeface="Arial" panose="020B0604020202020204" pitchFamily="34" charset="0"/>
              </a:rPr>
              <a:t>dronet</a:t>
            </a:r>
            <a:r>
              <a:rPr lang="fi-FI" b="0" i="0" dirty="0">
                <a:solidFill>
                  <a:srgbClr val="1C1C1C"/>
                </a:solidFill>
                <a:effectLst/>
                <a:latin typeface="Arial" panose="020B0604020202020204" pitchFamily="34" charset="0"/>
                <a:cs typeface="Arial" panose="020B0604020202020204" pitchFamily="34" charset="0"/>
              </a:rPr>
              <a:t>, joiden suurin paino on 25 kilogrammaa, ei saa lentää yli tai lähellä paikkoja, joissa voi olla ulkopuolisia ihmisiä.</a:t>
            </a:r>
          </a:p>
          <a:p>
            <a:endParaRPr lang="fi-FI" dirty="0"/>
          </a:p>
        </p:txBody>
      </p:sp>
    </p:spTree>
    <p:extLst>
      <p:ext uri="{BB962C8B-B14F-4D97-AF65-F5344CB8AC3E}">
        <p14:creationId xmlns:p14="http://schemas.microsoft.com/office/powerpoint/2010/main" val="15901921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TotalTime>
  <Words>2043</Words>
  <Application>Microsoft Office PowerPoint</Application>
  <PresentationFormat>Laajakuva</PresentationFormat>
  <Paragraphs>199</Paragraphs>
  <Slides>43</Slides>
  <Notes>0</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43</vt:i4>
      </vt:variant>
    </vt:vector>
  </HeadingPairs>
  <TitlesOfParts>
    <vt:vector size="50" baseType="lpstr">
      <vt:lpstr>Arial</vt:lpstr>
      <vt:lpstr>Calibri</vt:lpstr>
      <vt:lpstr>Calibri Light</vt:lpstr>
      <vt:lpstr>Montserrat</vt:lpstr>
      <vt:lpstr>Open Sans</vt:lpstr>
      <vt:lpstr>Source Sans Pro</vt:lpstr>
      <vt:lpstr>Office-teema</vt:lpstr>
      <vt:lpstr>OPISKELUMATERIAALIT A1/A3-VERKKOTEORIAKOKEESEEN </vt:lpstr>
      <vt:lpstr>Luku 1: Lentoturvallisuus</vt:lpstr>
      <vt:lpstr>1.1 Lentoturvallisuus</vt:lpstr>
      <vt:lpstr>Luku 2: Ilmatilarajoitukset</vt:lpstr>
      <vt:lpstr>2.1: Ilmatilarajoitukset</vt:lpstr>
      <vt:lpstr>Luku 3: Ilmailun säädökset</vt:lpstr>
      <vt:lpstr>3.1: Ilmailun säädökset</vt:lpstr>
      <vt:lpstr>3.2 Alakategoriat A1-A3</vt:lpstr>
      <vt:lpstr>3.3 Alakategoriat jatkuu… </vt:lpstr>
      <vt:lpstr>3.4 Rekisteröinti</vt:lpstr>
      <vt:lpstr>3.5 Vaaratilanteesta ilmoittaminen</vt:lpstr>
      <vt:lpstr>3.6 Onko pakollista ilmoittaa poikkeamista droneilla lennettäessä? </vt:lpstr>
      <vt:lpstr>Luku 4: Kuinka ihmiset toimivat - ihmisen suorituskyvyn rajoitukset</vt:lpstr>
      <vt:lpstr>4.1: Kuinka ihmiset toimivat - ihmisen suorituskyvyn rajoitukset </vt:lpstr>
      <vt:lpstr>4.2 Miksi sinun ei tule lentää alkoholin vaikutuksen alaisena? </vt:lpstr>
      <vt:lpstr>4.3 Jos sinulla on lääkitys </vt:lpstr>
      <vt:lpstr>4.4 Näkö</vt:lpstr>
      <vt:lpstr>4.5 Lentämisen taito</vt:lpstr>
      <vt:lpstr>Luku 5: Lennon suunnittelu ja suoritus – lentotoimintamenetelmät</vt:lpstr>
      <vt:lpstr>5.1: Lennon suunnittelu ja suoritus – lentotoimintamenetelmät </vt:lpstr>
      <vt:lpstr>5.2 Ennen lentoonlähtöä </vt:lpstr>
      <vt:lpstr>5.3 Mitä on huomioitava lennon aikana</vt:lpstr>
      <vt:lpstr>5.4 Häiriöt lennon aikana</vt:lpstr>
      <vt:lpstr>5.5 Lennon jälkeen</vt:lpstr>
      <vt:lpstr>5.6 Tarkastuslista</vt:lpstr>
      <vt:lpstr>5.7 Kompassin kalibrointi </vt:lpstr>
      <vt:lpstr>5.8 Valmistautuminen lentoonlähtöön </vt:lpstr>
      <vt:lpstr>5.9 Lennon aikana </vt:lpstr>
      <vt:lpstr>5.10 Laskeutuminen </vt:lpstr>
      <vt:lpstr>5.11 Lennon jälkeen </vt:lpstr>
      <vt:lpstr>Luku 6: Drone ja sen toiminnot – miehittämättömien ilma-alusjärjestelmien yleistuntemus </vt:lpstr>
      <vt:lpstr>6.1 Drone ja sen toiminnot – miehittämättömien ilma-alusjärjestelmien yleistuntemus</vt:lpstr>
      <vt:lpstr>6.2 Drone-järjestelmien osaaminen ja hallinta</vt:lpstr>
      <vt:lpstr>6.3 Edellinen jatkuu…</vt:lpstr>
      <vt:lpstr>6.4 Edellinen jatkuu…</vt:lpstr>
      <vt:lpstr>Luku 7: Yksityisyys ja tietosuoja </vt:lpstr>
      <vt:lpstr>7.1 Yksityisyys ja tietosuoja </vt:lpstr>
      <vt:lpstr>7.2 GDPR jatkuu</vt:lpstr>
      <vt:lpstr>Luku 8: Vakuutukset</vt:lpstr>
      <vt:lpstr>8.1 Vakuutukset</vt:lpstr>
      <vt:lpstr>Luku 9: Ilmailurikkomusten torjunta: turva-asiat </vt:lpstr>
      <vt:lpstr>9.1 Turva-asiat</vt:lpstr>
      <vt:lpstr>Linkki: Verkkotentti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OPISKELUMATERIAALIT A1/A3-VERKKOTEORIAKOKEESEEN </dc:title>
  <dc:creator>Harri Jalovaara</dc:creator>
  <cp:lastModifiedBy>Harri Jalovaara</cp:lastModifiedBy>
  <cp:revision>2</cp:revision>
  <dcterms:created xsi:type="dcterms:W3CDTF">2022-02-04T11:49:13Z</dcterms:created>
  <dcterms:modified xsi:type="dcterms:W3CDTF">2022-05-17T11:46:31Z</dcterms:modified>
</cp:coreProperties>
</file>