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83" r:id="rId5"/>
    <p:sldId id="292" r:id="rId6"/>
    <p:sldId id="284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AEB"/>
    <a:srgbClr val="EED5F5"/>
    <a:srgbClr val="DAEAF0"/>
    <a:srgbClr val="DCF2FA"/>
    <a:srgbClr val="000000"/>
    <a:srgbClr val="0D46A1"/>
    <a:srgbClr val="E9F2F5"/>
    <a:srgbClr val="141414"/>
    <a:srgbClr val="C4EDF2"/>
    <a:srgbClr val="F6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EC902-EAB1-7907-B2D6-0DE2AE82E415}" v="7" dt="2025-06-05T06:26:18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CB7F-90C4-4905-87C8-935717712419}" type="datetimeFigureOut">
              <a:rPr lang="en-FI" smtClean="0"/>
              <a:t>09/06/2025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0DD9-A425-4AA9-9EAD-47B4459D8B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01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8497" y="1516956"/>
            <a:ext cx="5347256" cy="53505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47256" h="5350569">
                <a:moveTo>
                  <a:pt x="1057937" y="5006795"/>
                </a:moveTo>
                <a:cubicBezTo>
                  <a:pt x="503169" y="5189460"/>
                  <a:pt x="24331" y="4906717"/>
                  <a:pt x="890091" y="4021832"/>
                </a:cubicBezTo>
                <a:cubicBezTo>
                  <a:pt x="-180954" y="4087872"/>
                  <a:pt x="-31440" y="3823401"/>
                  <a:pt x="704353" y="3569394"/>
                </a:cubicBezTo>
                <a:cubicBezTo>
                  <a:pt x="-642683" y="3444783"/>
                  <a:pt x="282769" y="3250265"/>
                  <a:pt x="694828" y="3207444"/>
                </a:cubicBezTo>
                <a:cubicBezTo>
                  <a:pt x="-395709" y="2676247"/>
                  <a:pt x="110670" y="2460094"/>
                  <a:pt x="771029" y="2440682"/>
                </a:cubicBezTo>
                <a:cubicBezTo>
                  <a:pt x="-93868" y="1724938"/>
                  <a:pt x="-28432" y="1343166"/>
                  <a:pt x="950059" y="1641020"/>
                </a:cubicBezTo>
                <a:cubicBezTo>
                  <a:pt x="341156" y="863799"/>
                  <a:pt x="365105" y="289513"/>
                  <a:pt x="1543911" y="1131065"/>
                </a:cubicBezTo>
                <a:cubicBezTo>
                  <a:pt x="1237188" y="554438"/>
                  <a:pt x="1167710" y="46548"/>
                  <a:pt x="2036490" y="1071154"/>
                </a:cubicBezTo>
                <a:cubicBezTo>
                  <a:pt x="1875305" y="346247"/>
                  <a:pt x="2091446" y="-200206"/>
                  <a:pt x="2662760" y="797024"/>
                </a:cubicBezTo>
                <a:cubicBezTo>
                  <a:pt x="2734605" y="87473"/>
                  <a:pt x="3314835" y="-544731"/>
                  <a:pt x="3785767" y="745355"/>
                </a:cubicBezTo>
                <a:cubicBezTo>
                  <a:pt x="4355812" y="-56564"/>
                  <a:pt x="5100121" y="-470734"/>
                  <a:pt x="4993984" y="866268"/>
                </a:cubicBezTo>
                <a:cubicBezTo>
                  <a:pt x="5095933" y="758734"/>
                  <a:pt x="5251363" y="671725"/>
                  <a:pt x="5340427" y="639152"/>
                </a:cubicBezTo>
                <a:cubicBezTo>
                  <a:pt x="5337482" y="1694511"/>
                  <a:pt x="5341800" y="4305777"/>
                  <a:pt x="5343027" y="5007669"/>
                </a:cubicBezTo>
                <a:cubicBezTo>
                  <a:pt x="5254560" y="4965095"/>
                  <a:pt x="5188246" y="4971950"/>
                  <a:pt x="5095377" y="4931469"/>
                </a:cubicBezTo>
                <a:cubicBezTo>
                  <a:pt x="5209316" y="5036532"/>
                  <a:pt x="5285878" y="5094188"/>
                  <a:pt x="5338266" y="5160069"/>
                </a:cubicBezTo>
                <a:cubicBezTo>
                  <a:pt x="5344241" y="5199291"/>
                  <a:pt x="5346127" y="5213948"/>
                  <a:pt x="5338266" y="5250557"/>
                </a:cubicBezTo>
                <a:cubicBezTo>
                  <a:pt x="5250593" y="5188934"/>
                  <a:pt x="5122986" y="5077808"/>
                  <a:pt x="5042991" y="5017194"/>
                </a:cubicBezTo>
                <a:cubicBezTo>
                  <a:pt x="5180917" y="5168006"/>
                  <a:pt x="5305091" y="5280471"/>
                  <a:pt x="5347256" y="5344861"/>
                </a:cubicBezTo>
                <a:cubicBezTo>
                  <a:pt x="5313558" y="5344356"/>
                  <a:pt x="5296390" y="5344723"/>
                  <a:pt x="5265254" y="5345019"/>
                </a:cubicBezTo>
                <a:cubicBezTo>
                  <a:pt x="5223806" y="5303239"/>
                  <a:pt x="5115485" y="5194021"/>
                  <a:pt x="5090616" y="5183883"/>
                </a:cubicBezTo>
                <a:cubicBezTo>
                  <a:pt x="5065747" y="5173745"/>
                  <a:pt x="5156506" y="5281007"/>
                  <a:pt x="5212862" y="5346888"/>
                </a:cubicBezTo>
                <a:lnTo>
                  <a:pt x="1071066" y="5350569"/>
                </a:lnTo>
                <a:cubicBezTo>
                  <a:pt x="1070938" y="5325617"/>
                  <a:pt x="1124247" y="5264050"/>
                  <a:pt x="1080591" y="5274369"/>
                </a:cubicBezTo>
                <a:lnTo>
                  <a:pt x="994866" y="5350569"/>
                </a:lnTo>
                <a:lnTo>
                  <a:pt x="713046" y="5344941"/>
                </a:lnTo>
                <a:cubicBezTo>
                  <a:pt x="798282" y="5234973"/>
                  <a:pt x="884249" y="5165579"/>
                  <a:pt x="1057937" y="5006795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367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In English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vonia">
            <a:extLst>
              <a:ext uri="{FF2B5EF4-FFF2-40B4-BE49-F238E27FC236}">
                <a16:creationId xmlns:a16="http://schemas.microsoft.com/office/drawing/2014/main" id="{0EAB8B05-1C86-65AC-CD63-219A92F28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00" y="889200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/>
              <a:t>K</a:t>
            </a:r>
            <a:r>
              <a:rPr lang="qaa-Latn-001"/>
              <a:t>irjoita diaesityksen pääotsikko tähän...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/>
              <a:t>Kirjoita tarvittaessa diaesityksen ingressi tähän…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1929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49980" y="1520048"/>
            <a:ext cx="5353706" cy="535180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53706" h="5351807">
                <a:moveTo>
                  <a:pt x="1566517" y="4446490"/>
                </a:moveTo>
                <a:cubicBezTo>
                  <a:pt x="-482528" y="4443218"/>
                  <a:pt x="-544138" y="3414006"/>
                  <a:pt x="1515788" y="3033341"/>
                </a:cubicBezTo>
                <a:cubicBezTo>
                  <a:pt x="350293" y="2093118"/>
                  <a:pt x="26043" y="1271596"/>
                  <a:pt x="2071541" y="2037611"/>
                </a:cubicBezTo>
                <a:cubicBezTo>
                  <a:pt x="1100884" y="510803"/>
                  <a:pt x="1095931" y="143147"/>
                  <a:pt x="2433838" y="1597123"/>
                </a:cubicBezTo>
                <a:cubicBezTo>
                  <a:pt x="1493425" y="-18330"/>
                  <a:pt x="2209225" y="-281247"/>
                  <a:pt x="2848125" y="1479308"/>
                </a:cubicBezTo>
                <a:cubicBezTo>
                  <a:pt x="2836481" y="-490524"/>
                  <a:pt x="3406757" y="-489431"/>
                  <a:pt x="3837932" y="1460613"/>
                </a:cubicBezTo>
                <a:cubicBezTo>
                  <a:pt x="4960592" y="-442562"/>
                  <a:pt x="5554864" y="388477"/>
                  <a:pt x="4912013" y="2015701"/>
                </a:cubicBezTo>
                <a:cubicBezTo>
                  <a:pt x="5042537" y="1941505"/>
                  <a:pt x="5169392" y="1887833"/>
                  <a:pt x="5353706" y="1802872"/>
                </a:cubicBezTo>
                <a:cubicBezTo>
                  <a:pt x="5351501" y="2268370"/>
                  <a:pt x="5348879" y="2421655"/>
                  <a:pt x="5342021" y="2788508"/>
                </a:cubicBezTo>
                <a:cubicBezTo>
                  <a:pt x="5303318" y="2846011"/>
                  <a:pt x="5259359" y="2893625"/>
                  <a:pt x="5203476" y="2941116"/>
                </a:cubicBezTo>
                <a:cubicBezTo>
                  <a:pt x="5252225" y="2947663"/>
                  <a:pt x="5305934" y="2941092"/>
                  <a:pt x="5348947" y="2954970"/>
                </a:cubicBezTo>
                <a:cubicBezTo>
                  <a:pt x="5355566" y="3496561"/>
                  <a:pt x="5350900" y="4252569"/>
                  <a:pt x="5347822" y="5345744"/>
                </a:cubicBezTo>
                <a:cubicBezTo>
                  <a:pt x="5259637" y="5351231"/>
                  <a:pt x="5162354" y="5352169"/>
                  <a:pt x="5083267" y="5348559"/>
                </a:cubicBezTo>
                <a:cubicBezTo>
                  <a:pt x="5008041" y="5300579"/>
                  <a:pt x="4914226" y="5191498"/>
                  <a:pt x="4892196" y="5193880"/>
                </a:cubicBezTo>
                <a:cubicBezTo>
                  <a:pt x="4902011" y="5214459"/>
                  <a:pt x="4922057" y="5301617"/>
                  <a:pt x="4941988" y="5349202"/>
                </a:cubicBezTo>
                <a:lnTo>
                  <a:pt x="2391002" y="5351807"/>
                </a:lnTo>
                <a:cubicBezTo>
                  <a:pt x="2397826" y="5292735"/>
                  <a:pt x="2432875" y="5242038"/>
                  <a:pt x="2466994" y="5169319"/>
                </a:cubicBezTo>
                <a:cubicBezTo>
                  <a:pt x="2366255" y="5215364"/>
                  <a:pt x="2235637" y="5303383"/>
                  <a:pt x="2139448" y="5349428"/>
                </a:cubicBezTo>
                <a:lnTo>
                  <a:pt x="935875" y="5351374"/>
                </a:lnTo>
                <a:cubicBezTo>
                  <a:pt x="1029062" y="5122136"/>
                  <a:pt x="1269584" y="4732495"/>
                  <a:pt x="1566517" y="4446490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15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43640" y="1499665"/>
            <a:ext cx="5362111" cy="537240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65497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511237 h 5373626"/>
              <a:gd name="connsiteX1" fmla="*/ 583590 w 5350104"/>
              <a:gd name="connsiteY1" fmla="*/ 3949354 h 5373626"/>
              <a:gd name="connsiteX2" fmla="*/ 516132 w 5350104"/>
              <a:gd name="connsiteY2" fmla="*/ 3574254 h 5373626"/>
              <a:gd name="connsiteX3" fmla="*/ 429270 w 5350104"/>
              <a:gd name="connsiteY3" fmla="*/ 3139516 h 5373626"/>
              <a:gd name="connsiteX4" fmla="*/ 382641 w 5350104"/>
              <a:gd name="connsiteY4" fmla="*/ 2477387 h 5373626"/>
              <a:gd name="connsiteX5" fmla="*/ 834627 w 5350104"/>
              <a:gd name="connsiteY5" fmla="*/ 1891539 h 5373626"/>
              <a:gd name="connsiteX6" fmla="*/ 1000848 w 5350104"/>
              <a:gd name="connsiteY6" fmla="*/ 1568104 h 5373626"/>
              <a:gd name="connsiteX7" fmla="*/ 1206824 w 5350104"/>
              <a:gd name="connsiteY7" fmla="*/ 1221590 h 5373626"/>
              <a:gd name="connsiteX8" fmla="*/ 2383553 w 5350104"/>
              <a:gd name="connsiteY8" fmla="*/ 533479 h 5373626"/>
              <a:gd name="connsiteX9" fmla="*/ 3433773 w 5350104"/>
              <a:gd name="connsiteY9" fmla="*/ 381726 h 5373626"/>
              <a:gd name="connsiteX10" fmla="*/ 4268951 w 5350104"/>
              <a:gd name="connsiteY10" fmla="*/ 566328 h 5373626"/>
              <a:gd name="connsiteX11" fmla="*/ 5095241 w 5350104"/>
              <a:gd name="connsiteY11" fmla="*/ 202974 h 5373626"/>
              <a:gd name="connsiteX12" fmla="*/ 5338725 w 5350104"/>
              <a:gd name="connsiteY12" fmla="*/ 1094388 h 5373626"/>
              <a:gd name="connsiteX13" fmla="*/ 5350104 w 5350104"/>
              <a:gd name="connsiteY13" fmla="*/ 5367918 h 5373626"/>
              <a:gd name="connsiteX14" fmla="*/ 1173997 w 5350104"/>
              <a:gd name="connsiteY14" fmla="*/ 5373626 h 5373626"/>
              <a:gd name="connsiteX15" fmla="*/ 1215368 w 5350104"/>
              <a:gd name="connsiteY15" fmla="*/ 5174596 h 5373626"/>
              <a:gd name="connsiteX16" fmla="*/ 1051686 w 5350104"/>
              <a:gd name="connsiteY16" fmla="*/ 4511237 h 5373626"/>
              <a:gd name="connsiteX0" fmla="*/ 1051686 w 5350104"/>
              <a:gd name="connsiteY0" fmla="*/ 4751663 h 5614052"/>
              <a:gd name="connsiteX1" fmla="*/ 583590 w 5350104"/>
              <a:gd name="connsiteY1" fmla="*/ 4189780 h 5614052"/>
              <a:gd name="connsiteX2" fmla="*/ 516132 w 5350104"/>
              <a:gd name="connsiteY2" fmla="*/ 3814680 h 5614052"/>
              <a:gd name="connsiteX3" fmla="*/ 429270 w 5350104"/>
              <a:gd name="connsiteY3" fmla="*/ 3379942 h 5614052"/>
              <a:gd name="connsiteX4" fmla="*/ 382641 w 5350104"/>
              <a:gd name="connsiteY4" fmla="*/ 2717813 h 5614052"/>
              <a:gd name="connsiteX5" fmla="*/ 834627 w 5350104"/>
              <a:gd name="connsiteY5" fmla="*/ 2131965 h 5614052"/>
              <a:gd name="connsiteX6" fmla="*/ 1000848 w 5350104"/>
              <a:gd name="connsiteY6" fmla="*/ 1808530 h 5614052"/>
              <a:gd name="connsiteX7" fmla="*/ 1206824 w 5350104"/>
              <a:gd name="connsiteY7" fmla="*/ 1462016 h 5614052"/>
              <a:gd name="connsiteX8" fmla="*/ 2383553 w 5350104"/>
              <a:gd name="connsiteY8" fmla="*/ 773905 h 5614052"/>
              <a:gd name="connsiteX9" fmla="*/ 3433773 w 5350104"/>
              <a:gd name="connsiteY9" fmla="*/ 622152 h 5614052"/>
              <a:gd name="connsiteX10" fmla="*/ 4173417 w 5350104"/>
              <a:gd name="connsiteY10" fmla="*/ 288140 h 5614052"/>
              <a:gd name="connsiteX11" fmla="*/ 5095241 w 5350104"/>
              <a:gd name="connsiteY11" fmla="*/ 443400 h 5614052"/>
              <a:gd name="connsiteX12" fmla="*/ 5338725 w 5350104"/>
              <a:gd name="connsiteY12" fmla="*/ 1334814 h 5614052"/>
              <a:gd name="connsiteX13" fmla="*/ 5350104 w 5350104"/>
              <a:gd name="connsiteY13" fmla="*/ 5608344 h 5614052"/>
              <a:gd name="connsiteX14" fmla="*/ 1173997 w 5350104"/>
              <a:gd name="connsiteY14" fmla="*/ 5614052 h 5614052"/>
              <a:gd name="connsiteX15" fmla="*/ 1215368 w 5350104"/>
              <a:gd name="connsiteY15" fmla="*/ 5415022 h 5614052"/>
              <a:gd name="connsiteX16" fmla="*/ 1051686 w 5350104"/>
              <a:gd name="connsiteY16" fmla="*/ 4751663 h 5614052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1215368 w 5350104"/>
              <a:gd name="connsiteY15" fmla="*/ 5415022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42162 w 5350104"/>
              <a:gd name="connsiteY15" fmla="*/ 5510556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60359 w 5350104"/>
              <a:gd name="connsiteY15" fmla="*/ 5519654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51260 w 5350104"/>
              <a:gd name="connsiteY15" fmla="*/ 5519654 h 5618601"/>
              <a:gd name="connsiteX16" fmla="*/ 1051686 w 5350104"/>
              <a:gd name="connsiteY16" fmla="*/ 4751663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51260 w 5350104"/>
              <a:gd name="connsiteY15" fmla="*/ 5519654 h 5618601"/>
              <a:gd name="connsiteX16" fmla="*/ 282862 w 5350104"/>
              <a:gd name="connsiteY16" fmla="*/ 4642481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4876878 w 5350104"/>
              <a:gd name="connsiteY14" fmla="*/ 5615900 h 5618601"/>
              <a:gd name="connsiteX15" fmla="*/ 1469699 w 5350104"/>
              <a:gd name="connsiteY15" fmla="*/ 5618601 h 5618601"/>
              <a:gd name="connsiteX16" fmla="*/ 651260 w 5350104"/>
              <a:gd name="connsiteY16" fmla="*/ 5519654 h 5618601"/>
              <a:gd name="connsiteX17" fmla="*/ 282862 w 5350104"/>
              <a:gd name="connsiteY17" fmla="*/ 4642481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5268114 w 5350104"/>
              <a:gd name="connsiteY14" fmla="*/ 5615900 h 5618601"/>
              <a:gd name="connsiteX15" fmla="*/ 4876878 w 5350104"/>
              <a:gd name="connsiteY15" fmla="*/ 5615900 h 5618601"/>
              <a:gd name="connsiteX16" fmla="*/ 1469699 w 5350104"/>
              <a:gd name="connsiteY16" fmla="*/ 5618601 h 5618601"/>
              <a:gd name="connsiteX17" fmla="*/ 651260 w 5350104"/>
              <a:gd name="connsiteY17" fmla="*/ 5519654 h 5618601"/>
              <a:gd name="connsiteX18" fmla="*/ 282862 w 5350104"/>
              <a:gd name="connsiteY18" fmla="*/ 4642481 h 5618601"/>
              <a:gd name="connsiteX0" fmla="*/ 282862 w 5358690"/>
              <a:gd name="connsiteY0" fmla="*/ 4642481 h 5732100"/>
              <a:gd name="connsiteX1" fmla="*/ 583590 w 5358690"/>
              <a:gd name="connsiteY1" fmla="*/ 4189780 h 5732100"/>
              <a:gd name="connsiteX2" fmla="*/ 516132 w 5358690"/>
              <a:gd name="connsiteY2" fmla="*/ 3814680 h 5732100"/>
              <a:gd name="connsiteX3" fmla="*/ 429270 w 5358690"/>
              <a:gd name="connsiteY3" fmla="*/ 3379942 h 5732100"/>
              <a:gd name="connsiteX4" fmla="*/ 382641 w 5358690"/>
              <a:gd name="connsiteY4" fmla="*/ 2717813 h 5732100"/>
              <a:gd name="connsiteX5" fmla="*/ 834627 w 5358690"/>
              <a:gd name="connsiteY5" fmla="*/ 2131965 h 5732100"/>
              <a:gd name="connsiteX6" fmla="*/ 1000848 w 5358690"/>
              <a:gd name="connsiteY6" fmla="*/ 1808530 h 5732100"/>
              <a:gd name="connsiteX7" fmla="*/ 1206824 w 5358690"/>
              <a:gd name="connsiteY7" fmla="*/ 1462016 h 5732100"/>
              <a:gd name="connsiteX8" fmla="*/ 2383553 w 5358690"/>
              <a:gd name="connsiteY8" fmla="*/ 773905 h 5732100"/>
              <a:gd name="connsiteX9" fmla="*/ 3433773 w 5358690"/>
              <a:gd name="connsiteY9" fmla="*/ 622152 h 5732100"/>
              <a:gd name="connsiteX10" fmla="*/ 4173417 w 5358690"/>
              <a:gd name="connsiteY10" fmla="*/ 288140 h 5732100"/>
              <a:gd name="connsiteX11" fmla="*/ 5095241 w 5358690"/>
              <a:gd name="connsiteY11" fmla="*/ 443400 h 5732100"/>
              <a:gd name="connsiteX12" fmla="*/ 5338725 w 5358690"/>
              <a:gd name="connsiteY12" fmla="*/ 1334814 h 5732100"/>
              <a:gd name="connsiteX13" fmla="*/ 5345452 w 5358690"/>
              <a:gd name="connsiteY13" fmla="*/ 5342945 h 5732100"/>
              <a:gd name="connsiteX14" fmla="*/ 5350104 w 5358690"/>
              <a:gd name="connsiteY14" fmla="*/ 5608344 h 5732100"/>
              <a:gd name="connsiteX15" fmla="*/ 5268114 w 5358690"/>
              <a:gd name="connsiteY15" fmla="*/ 5615900 h 5732100"/>
              <a:gd name="connsiteX16" fmla="*/ 4876878 w 5358690"/>
              <a:gd name="connsiteY16" fmla="*/ 5615900 h 5732100"/>
              <a:gd name="connsiteX17" fmla="*/ 1469699 w 5358690"/>
              <a:gd name="connsiteY17" fmla="*/ 5618601 h 5732100"/>
              <a:gd name="connsiteX18" fmla="*/ 651260 w 5358690"/>
              <a:gd name="connsiteY18" fmla="*/ 5519654 h 5732100"/>
              <a:gd name="connsiteX19" fmla="*/ 282862 w 5358690"/>
              <a:gd name="connsiteY19" fmla="*/ 4642481 h 5732100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16132 w 5358690"/>
              <a:gd name="connsiteY1" fmla="*/ 3814680 h 5618601"/>
              <a:gd name="connsiteX2" fmla="*/ 429270 w 5358690"/>
              <a:gd name="connsiteY2" fmla="*/ 3379942 h 5618601"/>
              <a:gd name="connsiteX3" fmla="*/ 382641 w 5358690"/>
              <a:gd name="connsiteY3" fmla="*/ 2717813 h 5618601"/>
              <a:gd name="connsiteX4" fmla="*/ 834627 w 5358690"/>
              <a:gd name="connsiteY4" fmla="*/ 2131965 h 5618601"/>
              <a:gd name="connsiteX5" fmla="*/ 1000848 w 5358690"/>
              <a:gd name="connsiteY5" fmla="*/ 1808530 h 5618601"/>
              <a:gd name="connsiteX6" fmla="*/ 1206824 w 5358690"/>
              <a:gd name="connsiteY6" fmla="*/ 1462016 h 5618601"/>
              <a:gd name="connsiteX7" fmla="*/ 2383553 w 5358690"/>
              <a:gd name="connsiteY7" fmla="*/ 773905 h 5618601"/>
              <a:gd name="connsiteX8" fmla="*/ 3433773 w 5358690"/>
              <a:gd name="connsiteY8" fmla="*/ 622152 h 5618601"/>
              <a:gd name="connsiteX9" fmla="*/ 4173417 w 5358690"/>
              <a:gd name="connsiteY9" fmla="*/ 288140 h 5618601"/>
              <a:gd name="connsiteX10" fmla="*/ 5095241 w 5358690"/>
              <a:gd name="connsiteY10" fmla="*/ 443400 h 5618601"/>
              <a:gd name="connsiteX11" fmla="*/ 5338725 w 5358690"/>
              <a:gd name="connsiteY11" fmla="*/ 1334814 h 5618601"/>
              <a:gd name="connsiteX12" fmla="*/ 5345452 w 5358690"/>
              <a:gd name="connsiteY12" fmla="*/ 5342945 h 5618601"/>
              <a:gd name="connsiteX13" fmla="*/ 5350104 w 5358690"/>
              <a:gd name="connsiteY13" fmla="*/ 5608344 h 5618601"/>
              <a:gd name="connsiteX14" fmla="*/ 5268114 w 5358690"/>
              <a:gd name="connsiteY14" fmla="*/ 5615900 h 5618601"/>
              <a:gd name="connsiteX15" fmla="*/ 4876878 w 5358690"/>
              <a:gd name="connsiteY15" fmla="*/ 5615900 h 5618601"/>
              <a:gd name="connsiteX16" fmla="*/ 1469699 w 5358690"/>
              <a:gd name="connsiteY16" fmla="*/ 5618601 h 5618601"/>
              <a:gd name="connsiteX17" fmla="*/ 651260 w 5358690"/>
              <a:gd name="connsiteY17" fmla="*/ 5519654 h 5618601"/>
              <a:gd name="connsiteX18" fmla="*/ 282862 w 5358690"/>
              <a:gd name="connsiteY18" fmla="*/ 4642481 h 5618601"/>
              <a:gd name="connsiteX0" fmla="*/ 282862 w 5358690"/>
              <a:gd name="connsiteY0" fmla="*/ 4642481 h 5618601"/>
              <a:gd name="connsiteX1" fmla="*/ 429270 w 5358690"/>
              <a:gd name="connsiteY1" fmla="*/ 3379942 h 5618601"/>
              <a:gd name="connsiteX2" fmla="*/ 382641 w 5358690"/>
              <a:gd name="connsiteY2" fmla="*/ 2717813 h 5618601"/>
              <a:gd name="connsiteX3" fmla="*/ 834627 w 5358690"/>
              <a:gd name="connsiteY3" fmla="*/ 2131965 h 5618601"/>
              <a:gd name="connsiteX4" fmla="*/ 1000848 w 5358690"/>
              <a:gd name="connsiteY4" fmla="*/ 1808530 h 5618601"/>
              <a:gd name="connsiteX5" fmla="*/ 1206824 w 5358690"/>
              <a:gd name="connsiteY5" fmla="*/ 1462016 h 5618601"/>
              <a:gd name="connsiteX6" fmla="*/ 2383553 w 5358690"/>
              <a:gd name="connsiteY6" fmla="*/ 773905 h 5618601"/>
              <a:gd name="connsiteX7" fmla="*/ 3433773 w 5358690"/>
              <a:gd name="connsiteY7" fmla="*/ 622152 h 5618601"/>
              <a:gd name="connsiteX8" fmla="*/ 4173417 w 5358690"/>
              <a:gd name="connsiteY8" fmla="*/ 288140 h 5618601"/>
              <a:gd name="connsiteX9" fmla="*/ 5095241 w 5358690"/>
              <a:gd name="connsiteY9" fmla="*/ 443400 h 5618601"/>
              <a:gd name="connsiteX10" fmla="*/ 5338725 w 5358690"/>
              <a:gd name="connsiteY10" fmla="*/ 1334814 h 5618601"/>
              <a:gd name="connsiteX11" fmla="*/ 5345452 w 5358690"/>
              <a:gd name="connsiteY11" fmla="*/ 5342945 h 5618601"/>
              <a:gd name="connsiteX12" fmla="*/ 5350104 w 5358690"/>
              <a:gd name="connsiteY12" fmla="*/ 5608344 h 5618601"/>
              <a:gd name="connsiteX13" fmla="*/ 5268114 w 5358690"/>
              <a:gd name="connsiteY13" fmla="*/ 5615900 h 5618601"/>
              <a:gd name="connsiteX14" fmla="*/ 4876878 w 5358690"/>
              <a:gd name="connsiteY14" fmla="*/ 5615900 h 5618601"/>
              <a:gd name="connsiteX15" fmla="*/ 1469699 w 5358690"/>
              <a:gd name="connsiteY15" fmla="*/ 5618601 h 5618601"/>
              <a:gd name="connsiteX16" fmla="*/ 651260 w 5358690"/>
              <a:gd name="connsiteY16" fmla="*/ 5519654 h 5618601"/>
              <a:gd name="connsiteX17" fmla="*/ 282862 w 5358690"/>
              <a:gd name="connsiteY17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693842 w 5217905"/>
              <a:gd name="connsiteY2" fmla="*/ 2131965 h 5618601"/>
              <a:gd name="connsiteX3" fmla="*/ 860063 w 5217905"/>
              <a:gd name="connsiteY3" fmla="*/ 1808530 h 5618601"/>
              <a:gd name="connsiteX4" fmla="*/ 1066039 w 5217905"/>
              <a:gd name="connsiteY4" fmla="*/ 1462016 h 5618601"/>
              <a:gd name="connsiteX5" fmla="*/ 2242768 w 5217905"/>
              <a:gd name="connsiteY5" fmla="*/ 773905 h 5618601"/>
              <a:gd name="connsiteX6" fmla="*/ 3292988 w 5217905"/>
              <a:gd name="connsiteY6" fmla="*/ 622152 h 5618601"/>
              <a:gd name="connsiteX7" fmla="*/ 4032632 w 5217905"/>
              <a:gd name="connsiteY7" fmla="*/ 288140 h 5618601"/>
              <a:gd name="connsiteX8" fmla="*/ 4954456 w 5217905"/>
              <a:gd name="connsiteY8" fmla="*/ 443400 h 5618601"/>
              <a:gd name="connsiteX9" fmla="*/ 5197940 w 5217905"/>
              <a:gd name="connsiteY9" fmla="*/ 1334814 h 5618601"/>
              <a:gd name="connsiteX10" fmla="*/ 5204667 w 5217905"/>
              <a:gd name="connsiteY10" fmla="*/ 5342945 h 5618601"/>
              <a:gd name="connsiteX11" fmla="*/ 5209319 w 5217905"/>
              <a:gd name="connsiteY11" fmla="*/ 5608344 h 5618601"/>
              <a:gd name="connsiteX12" fmla="*/ 5127329 w 5217905"/>
              <a:gd name="connsiteY12" fmla="*/ 5615900 h 5618601"/>
              <a:gd name="connsiteX13" fmla="*/ 4736093 w 5217905"/>
              <a:gd name="connsiteY13" fmla="*/ 5615900 h 5618601"/>
              <a:gd name="connsiteX14" fmla="*/ 1328914 w 5217905"/>
              <a:gd name="connsiteY14" fmla="*/ 5618601 h 5618601"/>
              <a:gd name="connsiteX15" fmla="*/ 510475 w 5217905"/>
              <a:gd name="connsiteY15" fmla="*/ 5519654 h 5618601"/>
              <a:gd name="connsiteX16" fmla="*/ 142077 w 5217905"/>
              <a:gd name="connsiteY16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860063 w 5217905"/>
              <a:gd name="connsiteY2" fmla="*/ 1808530 h 5618601"/>
              <a:gd name="connsiteX3" fmla="*/ 1066039 w 5217905"/>
              <a:gd name="connsiteY3" fmla="*/ 1462016 h 5618601"/>
              <a:gd name="connsiteX4" fmla="*/ 2242768 w 5217905"/>
              <a:gd name="connsiteY4" fmla="*/ 773905 h 5618601"/>
              <a:gd name="connsiteX5" fmla="*/ 3292988 w 5217905"/>
              <a:gd name="connsiteY5" fmla="*/ 622152 h 5618601"/>
              <a:gd name="connsiteX6" fmla="*/ 4032632 w 5217905"/>
              <a:gd name="connsiteY6" fmla="*/ 288140 h 5618601"/>
              <a:gd name="connsiteX7" fmla="*/ 4954456 w 5217905"/>
              <a:gd name="connsiteY7" fmla="*/ 443400 h 5618601"/>
              <a:gd name="connsiteX8" fmla="*/ 5197940 w 5217905"/>
              <a:gd name="connsiteY8" fmla="*/ 1334814 h 5618601"/>
              <a:gd name="connsiteX9" fmla="*/ 5204667 w 5217905"/>
              <a:gd name="connsiteY9" fmla="*/ 5342945 h 5618601"/>
              <a:gd name="connsiteX10" fmla="*/ 5209319 w 5217905"/>
              <a:gd name="connsiteY10" fmla="*/ 5608344 h 5618601"/>
              <a:gd name="connsiteX11" fmla="*/ 5127329 w 5217905"/>
              <a:gd name="connsiteY11" fmla="*/ 5615900 h 5618601"/>
              <a:gd name="connsiteX12" fmla="*/ 4736093 w 5217905"/>
              <a:gd name="connsiteY12" fmla="*/ 5615900 h 5618601"/>
              <a:gd name="connsiteX13" fmla="*/ 1328914 w 5217905"/>
              <a:gd name="connsiteY13" fmla="*/ 5618601 h 5618601"/>
              <a:gd name="connsiteX14" fmla="*/ 510475 w 5217905"/>
              <a:gd name="connsiteY14" fmla="*/ 5519654 h 5618601"/>
              <a:gd name="connsiteX15" fmla="*/ 142077 w 5217905"/>
              <a:gd name="connsiteY15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2242768 w 5217905"/>
              <a:gd name="connsiteY3" fmla="*/ 773905 h 5618601"/>
              <a:gd name="connsiteX4" fmla="*/ 3292988 w 5217905"/>
              <a:gd name="connsiteY4" fmla="*/ 622152 h 5618601"/>
              <a:gd name="connsiteX5" fmla="*/ 4032632 w 5217905"/>
              <a:gd name="connsiteY5" fmla="*/ 288140 h 5618601"/>
              <a:gd name="connsiteX6" fmla="*/ 4954456 w 5217905"/>
              <a:gd name="connsiteY6" fmla="*/ 443400 h 5618601"/>
              <a:gd name="connsiteX7" fmla="*/ 5197940 w 5217905"/>
              <a:gd name="connsiteY7" fmla="*/ 1334814 h 5618601"/>
              <a:gd name="connsiteX8" fmla="*/ 5204667 w 5217905"/>
              <a:gd name="connsiteY8" fmla="*/ 5342945 h 5618601"/>
              <a:gd name="connsiteX9" fmla="*/ 5209319 w 5217905"/>
              <a:gd name="connsiteY9" fmla="*/ 5608344 h 5618601"/>
              <a:gd name="connsiteX10" fmla="*/ 5127329 w 5217905"/>
              <a:gd name="connsiteY10" fmla="*/ 5615900 h 5618601"/>
              <a:gd name="connsiteX11" fmla="*/ 4736093 w 5217905"/>
              <a:gd name="connsiteY11" fmla="*/ 5615900 h 5618601"/>
              <a:gd name="connsiteX12" fmla="*/ 1328914 w 5217905"/>
              <a:gd name="connsiteY12" fmla="*/ 5618601 h 5618601"/>
              <a:gd name="connsiteX13" fmla="*/ 510475 w 5217905"/>
              <a:gd name="connsiteY13" fmla="*/ 5519654 h 5618601"/>
              <a:gd name="connsiteX14" fmla="*/ 142077 w 5217905"/>
              <a:gd name="connsiteY14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2242768 w 5217905"/>
              <a:gd name="connsiteY3" fmla="*/ 773905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1587676 w 5217905"/>
              <a:gd name="connsiteY3" fmla="*/ 250741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1574028 w 5217905"/>
              <a:gd name="connsiteY3" fmla="*/ 246192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474636 w 5217905"/>
              <a:gd name="connsiteY2" fmla="*/ 884261 h 5618601"/>
              <a:gd name="connsiteX3" fmla="*/ 1574028 w 5217905"/>
              <a:gd name="connsiteY3" fmla="*/ 246192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32094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32094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62111"/>
              <a:gd name="connsiteY0" fmla="*/ 4396289 h 5372409"/>
              <a:gd name="connsiteX1" fmla="*/ 0 w 5362111"/>
              <a:gd name="connsiteY1" fmla="*/ 3010920 h 5372409"/>
              <a:gd name="connsiteX2" fmla="*/ 627428 w 5362111"/>
              <a:gd name="connsiteY2" fmla="*/ 638069 h 5372409"/>
              <a:gd name="connsiteX3" fmla="*/ 1731369 w 5362111"/>
              <a:gd name="connsiteY3" fmla="*/ 0 h 5372409"/>
              <a:gd name="connsiteX4" fmla="*/ 4185424 w 5362111"/>
              <a:gd name="connsiteY4" fmla="*/ 41948 h 5372409"/>
              <a:gd name="connsiteX5" fmla="*/ 5107248 w 5362111"/>
              <a:gd name="connsiteY5" fmla="*/ 197208 h 5372409"/>
              <a:gd name="connsiteX6" fmla="*/ 5350732 w 5362111"/>
              <a:gd name="connsiteY6" fmla="*/ 1088622 h 5372409"/>
              <a:gd name="connsiteX7" fmla="*/ 5357459 w 5362111"/>
              <a:gd name="connsiteY7" fmla="*/ 5096753 h 5372409"/>
              <a:gd name="connsiteX8" fmla="*/ 5362111 w 5362111"/>
              <a:gd name="connsiteY8" fmla="*/ 5362152 h 5372409"/>
              <a:gd name="connsiteX9" fmla="*/ 5280121 w 5362111"/>
              <a:gd name="connsiteY9" fmla="*/ 5369708 h 5372409"/>
              <a:gd name="connsiteX10" fmla="*/ 4888885 w 5362111"/>
              <a:gd name="connsiteY10" fmla="*/ 5369708 h 5372409"/>
              <a:gd name="connsiteX11" fmla="*/ 1481706 w 5362111"/>
              <a:gd name="connsiteY11" fmla="*/ 5372409 h 5372409"/>
              <a:gd name="connsiteX12" fmla="*/ 658718 w 5362111"/>
              <a:gd name="connsiteY12" fmla="*/ 5273462 h 5372409"/>
              <a:gd name="connsiteX13" fmla="*/ 294869 w 5362111"/>
              <a:gd name="connsiteY13" fmla="*/ 4396289 h 537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2111" h="5372409">
                <a:moveTo>
                  <a:pt x="294869" y="4396289"/>
                </a:moveTo>
                <a:cubicBezTo>
                  <a:pt x="630909" y="3971432"/>
                  <a:pt x="861376" y="3427232"/>
                  <a:pt x="0" y="3010920"/>
                </a:cubicBezTo>
                <a:cubicBezTo>
                  <a:pt x="809087" y="2180592"/>
                  <a:pt x="738442" y="1158844"/>
                  <a:pt x="627428" y="638069"/>
                </a:cubicBezTo>
                <a:cubicBezTo>
                  <a:pt x="1144082" y="800267"/>
                  <a:pt x="1737810" y="913456"/>
                  <a:pt x="1731369" y="0"/>
                </a:cubicBezTo>
                <a:cubicBezTo>
                  <a:pt x="2926386" y="755148"/>
                  <a:pt x="3642491" y="429128"/>
                  <a:pt x="4185424" y="41948"/>
                </a:cubicBezTo>
                <a:cubicBezTo>
                  <a:pt x="4174217" y="707434"/>
                  <a:pt x="4400480" y="708942"/>
                  <a:pt x="5107248" y="197208"/>
                </a:cubicBezTo>
                <a:cubicBezTo>
                  <a:pt x="4895066" y="872829"/>
                  <a:pt x="5157318" y="1038415"/>
                  <a:pt x="5350732" y="1088622"/>
                </a:cubicBezTo>
                <a:cubicBezTo>
                  <a:pt x="5365138" y="2196365"/>
                  <a:pt x="5355563" y="4384498"/>
                  <a:pt x="5357459" y="5096753"/>
                </a:cubicBezTo>
                <a:cubicBezTo>
                  <a:pt x="5095498" y="4958297"/>
                  <a:pt x="5211227" y="5198379"/>
                  <a:pt x="5362111" y="5362152"/>
                </a:cubicBezTo>
                <a:lnTo>
                  <a:pt x="5280121" y="5369708"/>
                </a:lnTo>
                <a:cubicBezTo>
                  <a:pt x="5017780" y="5169541"/>
                  <a:pt x="4773638" y="5092204"/>
                  <a:pt x="4888885" y="5369708"/>
                </a:cubicBezTo>
                <a:lnTo>
                  <a:pt x="1481706" y="5372409"/>
                </a:lnTo>
                <a:cubicBezTo>
                  <a:pt x="1481578" y="5347457"/>
                  <a:pt x="1184596" y="5272242"/>
                  <a:pt x="658718" y="5273462"/>
                </a:cubicBezTo>
                <a:cubicBezTo>
                  <a:pt x="922603" y="4843077"/>
                  <a:pt x="1127351" y="4308060"/>
                  <a:pt x="294869" y="4396289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162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5647" y="1522790"/>
            <a:ext cx="5350104" cy="5344735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0104" h="5344735">
                <a:moveTo>
                  <a:pt x="1051686" y="4482346"/>
                </a:moveTo>
                <a:cubicBezTo>
                  <a:pt x="651593" y="4492139"/>
                  <a:pt x="231896" y="4359521"/>
                  <a:pt x="583590" y="3920463"/>
                </a:cubicBezTo>
                <a:cubicBezTo>
                  <a:pt x="226778" y="3972855"/>
                  <a:pt x="-64986" y="3858510"/>
                  <a:pt x="516132" y="3545363"/>
                </a:cubicBezTo>
                <a:cubicBezTo>
                  <a:pt x="60749" y="3498089"/>
                  <a:pt x="-5535" y="3262628"/>
                  <a:pt x="429270" y="3110625"/>
                </a:cubicBezTo>
                <a:cubicBezTo>
                  <a:pt x="-179045" y="2820538"/>
                  <a:pt x="-91198" y="2549794"/>
                  <a:pt x="382641" y="2448496"/>
                </a:cubicBezTo>
                <a:cubicBezTo>
                  <a:pt x="-109217" y="1955665"/>
                  <a:pt x="438440" y="1865044"/>
                  <a:pt x="834627" y="1862648"/>
                </a:cubicBezTo>
                <a:cubicBezTo>
                  <a:pt x="671550" y="1722323"/>
                  <a:pt x="377051" y="1320908"/>
                  <a:pt x="1000848" y="1539213"/>
                </a:cubicBezTo>
                <a:cubicBezTo>
                  <a:pt x="634985" y="1012628"/>
                  <a:pt x="883955" y="1009705"/>
                  <a:pt x="1206824" y="1192699"/>
                </a:cubicBezTo>
                <a:cubicBezTo>
                  <a:pt x="1145723" y="449595"/>
                  <a:pt x="1689409" y="139704"/>
                  <a:pt x="2383553" y="504588"/>
                </a:cubicBezTo>
                <a:cubicBezTo>
                  <a:pt x="2655566" y="-154921"/>
                  <a:pt x="3185754" y="-127484"/>
                  <a:pt x="3433773" y="352835"/>
                </a:cubicBezTo>
                <a:cubicBezTo>
                  <a:pt x="3944678" y="-253466"/>
                  <a:pt x="4220414" y="255861"/>
                  <a:pt x="4268951" y="537437"/>
                </a:cubicBezTo>
                <a:cubicBezTo>
                  <a:pt x="4794555" y="15568"/>
                  <a:pt x="4934384" y="258186"/>
                  <a:pt x="4822286" y="665402"/>
                </a:cubicBezTo>
                <a:cubicBezTo>
                  <a:pt x="5001340" y="594946"/>
                  <a:pt x="5140762" y="542168"/>
                  <a:pt x="5334176" y="592375"/>
                </a:cubicBezTo>
                <a:cubicBezTo>
                  <a:pt x="5341183" y="2023775"/>
                  <a:pt x="5342066" y="3785892"/>
                  <a:pt x="5350104" y="5339027"/>
                </a:cubicBezTo>
                <a:lnTo>
                  <a:pt x="1173997" y="5344735"/>
                </a:lnTo>
                <a:cubicBezTo>
                  <a:pt x="1173869" y="5319783"/>
                  <a:pt x="1199884" y="5230921"/>
                  <a:pt x="1215368" y="5145705"/>
                </a:cubicBezTo>
                <a:cubicBezTo>
                  <a:pt x="997033" y="5252131"/>
                  <a:pt x="651321" y="5212983"/>
                  <a:pt x="1051686" y="4482346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9435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4469" y="1517662"/>
            <a:ext cx="5351282" cy="5349863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282" h="5349863">
                <a:moveTo>
                  <a:pt x="1468" y="5349863"/>
                </a:moveTo>
                <a:cubicBezTo>
                  <a:pt x="-19578" y="5040648"/>
                  <a:pt x="184895" y="4448399"/>
                  <a:pt x="666654" y="3948337"/>
                </a:cubicBezTo>
                <a:cubicBezTo>
                  <a:pt x="-85264" y="4704200"/>
                  <a:pt x="-423165" y="3256449"/>
                  <a:pt x="885373" y="2742715"/>
                </a:cubicBezTo>
                <a:cubicBezTo>
                  <a:pt x="-218791" y="3119213"/>
                  <a:pt x="-369512" y="1531899"/>
                  <a:pt x="961083" y="1653523"/>
                </a:cubicBezTo>
                <a:cubicBezTo>
                  <a:pt x="-387419" y="1395344"/>
                  <a:pt x="-179394" y="-131580"/>
                  <a:pt x="748527" y="506340"/>
                </a:cubicBezTo>
                <a:cubicBezTo>
                  <a:pt x="-149636" y="-13851"/>
                  <a:pt x="1144675" y="-351036"/>
                  <a:pt x="2307393" y="614349"/>
                </a:cubicBezTo>
                <a:cubicBezTo>
                  <a:pt x="1501233" y="-199835"/>
                  <a:pt x="3214229" y="-263383"/>
                  <a:pt x="3621471" y="812888"/>
                </a:cubicBezTo>
                <a:cubicBezTo>
                  <a:pt x="3271992" y="-274120"/>
                  <a:pt x="4951040" y="-290617"/>
                  <a:pt x="4805266" y="893444"/>
                </a:cubicBezTo>
                <a:cubicBezTo>
                  <a:pt x="4875138" y="518188"/>
                  <a:pt x="5078251" y="260693"/>
                  <a:pt x="5339903" y="110733"/>
                </a:cubicBezTo>
                <a:cubicBezTo>
                  <a:pt x="5346910" y="1542133"/>
                  <a:pt x="5343244" y="3791020"/>
                  <a:pt x="5351282" y="5344155"/>
                </a:cubicBezTo>
                <a:lnTo>
                  <a:pt x="1468" y="5349863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374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FB63A49-4C97-24FC-5188-8E79F7F32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228" y="-16019"/>
            <a:ext cx="5347582" cy="688425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312" h="4943988">
                <a:moveTo>
                  <a:pt x="19659" y="4942855"/>
                </a:moveTo>
                <a:cubicBezTo>
                  <a:pt x="-63776" y="4414745"/>
                  <a:pt x="261575" y="3808816"/>
                  <a:pt x="704341" y="3414781"/>
                </a:cubicBezTo>
                <a:cubicBezTo>
                  <a:pt x="-106067" y="4095399"/>
                  <a:pt x="-432268" y="2743414"/>
                  <a:pt x="915263" y="2229680"/>
                </a:cubicBezTo>
                <a:cubicBezTo>
                  <a:pt x="-262988" y="2551454"/>
                  <a:pt x="-324027" y="1056487"/>
                  <a:pt x="963677" y="1157589"/>
                </a:cubicBezTo>
                <a:cubicBezTo>
                  <a:pt x="191768" y="1006426"/>
                  <a:pt x="-151927" y="489690"/>
                  <a:pt x="84889" y="0"/>
                </a:cubicBezTo>
                <a:lnTo>
                  <a:pt x="4378312" y="4082"/>
                </a:lnTo>
                <a:cubicBezTo>
                  <a:pt x="4377520" y="1312354"/>
                  <a:pt x="4378819" y="3332710"/>
                  <a:pt x="4375159" y="4943988"/>
                </a:cubicBezTo>
                <a:lnTo>
                  <a:pt x="19659" y="4942855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648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pysty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228" y="-16019"/>
            <a:ext cx="5347582" cy="688425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312" h="4943988">
                <a:moveTo>
                  <a:pt x="19659" y="4942855"/>
                </a:moveTo>
                <a:cubicBezTo>
                  <a:pt x="-63776" y="4414745"/>
                  <a:pt x="261575" y="3808816"/>
                  <a:pt x="704341" y="3414781"/>
                </a:cubicBezTo>
                <a:cubicBezTo>
                  <a:pt x="-106067" y="4095399"/>
                  <a:pt x="-432268" y="2743414"/>
                  <a:pt x="915263" y="2229680"/>
                </a:cubicBezTo>
                <a:cubicBezTo>
                  <a:pt x="-262988" y="2551454"/>
                  <a:pt x="-324027" y="1056487"/>
                  <a:pt x="963677" y="1157589"/>
                </a:cubicBezTo>
                <a:cubicBezTo>
                  <a:pt x="191768" y="1006426"/>
                  <a:pt x="-151927" y="489690"/>
                  <a:pt x="84889" y="0"/>
                </a:cubicBezTo>
                <a:lnTo>
                  <a:pt x="4378312" y="4082"/>
                </a:lnTo>
                <a:cubicBezTo>
                  <a:pt x="4377520" y="1312354"/>
                  <a:pt x="4378819" y="3332710"/>
                  <a:pt x="4375159" y="4943988"/>
                </a:cubicBezTo>
                <a:lnTo>
                  <a:pt x="19659" y="49428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13" name="Picture 12" descr="Savonia">
            <a:extLst>
              <a:ext uri="{FF2B5EF4-FFF2-40B4-BE49-F238E27FC236}">
                <a16:creationId xmlns:a16="http://schemas.microsoft.com/office/drawing/2014/main" id="{BBFE506C-D9F4-241A-604C-B031C47A1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665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7004" y="766054"/>
            <a:ext cx="8525432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2394617" cy="10269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2394617" cy="40307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0295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aka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943112C8-CC5E-8195-7083-13F7727B1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7004" y="766054"/>
            <a:ext cx="8525432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744BD-C801-70F0-570F-13448D9C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2394617" cy="10269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2394617" cy="40307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710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102600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423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1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vonia">
            <a:extLst>
              <a:ext uri="{FF2B5EF4-FFF2-40B4-BE49-F238E27FC236}">
                <a16:creationId xmlns:a16="http://schemas.microsoft.com/office/drawing/2014/main" id="{C3456391-C3BC-C1EC-A4C7-E179F6E5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8497" y="1516956"/>
            <a:ext cx="5347256" cy="53505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47256" h="5350569">
                <a:moveTo>
                  <a:pt x="1057937" y="5006795"/>
                </a:moveTo>
                <a:cubicBezTo>
                  <a:pt x="503169" y="5189460"/>
                  <a:pt x="24331" y="4906717"/>
                  <a:pt x="890091" y="4021832"/>
                </a:cubicBezTo>
                <a:cubicBezTo>
                  <a:pt x="-180954" y="4087872"/>
                  <a:pt x="-31440" y="3823401"/>
                  <a:pt x="704353" y="3569394"/>
                </a:cubicBezTo>
                <a:cubicBezTo>
                  <a:pt x="-642683" y="3444783"/>
                  <a:pt x="282769" y="3250265"/>
                  <a:pt x="694828" y="3207444"/>
                </a:cubicBezTo>
                <a:cubicBezTo>
                  <a:pt x="-395709" y="2676247"/>
                  <a:pt x="110670" y="2460094"/>
                  <a:pt x="771029" y="2440682"/>
                </a:cubicBezTo>
                <a:cubicBezTo>
                  <a:pt x="-93868" y="1724938"/>
                  <a:pt x="-28432" y="1343166"/>
                  <a:pt x="950059" y="1641020"/>
                </a:cubicBezTo>
                <a:cubicBezTo>
                  <a:pt x="341156" y="863799"/>
                  <a:pt x="365105" y="289513"/>
                  <a:pt x="1543911" y="1131065"/>
                </a:cubicBezTo>
                <a:cubicBezTo>
                  <a:pt x="1237188" y="554438"/>
                  <a:pt x="1167710" y="46548"/>
                  <a:pt x="2036490" y="1071154"/>
                </a:cubicBezTo>
                <a:cubicBezTo>
                  <a:pt x="1875305" y="346247"/>
                  <a:pt x="2091446" y="-200206"/>
                  <a:pt x="2662760" y="797024"/>
                </a:cubicBezTo>
                <a:cubicBezTo>
                  <a:pt x="2734605" y="87473"/>
                  <a:pt x="3314835" y="-544731"/>
                  <a:pt x="3785767" y="745355"/>
                </a:cubicBezTo>
                <a:cubicBezTo>
                  <a:pt x="4355812" y="-56564"/>
                  <a:pt x="5100121" y="-470734"/>
                  <a:pt x="4993984" y="866268"/>
                </a:cubicBezTo>
                <a:cubicBezTo>
                  <a:pt x="5095933" y="758734"/>
                  <a:pt x="5251363" y="671725"/>
                  <a:pt x="5340427" y="639152"/>
                </a:cubicBezTo>
                <a:cubicBezTo>
                  <a:pt x="5337482" y="1694511"/>
                  <a:pt x="5341800" y="4305777"/>
                  <a:pt x="5343027" y="5007669"/>
                </a:cubicBezTo>
                <a:cubicBezTo>
                  <a:pt x="5254560" y="4965095"/>
                  <a:pt x="5188246" y="4971950"/>
                  <a:pt x="5095377" y="4931469"/>
                </a:cubicBezTo>
                <a:cubicBezTo>
                  <a:pt x="5209316" y="5036532"/>
                  <a:pt x="5285878" y="5094188"/>
                  <a:pt x="5338266" y="5160069"/>
                </a:cubicBezTo>
                <a:cubicBezTo>
                  <a:pt x="5344241" y="5199291"/>
                  <a:pt x="5346127" y="5213948"/>
                  <a:pt x="5338266" y="5250557"/>
                </a:cubicBezTo>
                <a:cubicBezTo>
                  <a:pt x="5250593" y="5188934"/>
                  <a:pt x="5122986" y="5077808"/>
                  <a:pt x="5042991" y="5017194"/>
                </a:cubicBezTo>
                <a:cubicBezTo>
                  <a:pt x="5180917" y="5168006"/>
                  <a:pt x="5305091" y="5280471"/>
                  <a:pt x="5347256" y="5344861"/>
                </a:cubicBezTo>
                <a:cubicBezTo>
                  <a:pt x="5313558" y="5344356"/>
                  <a:pt x="5296390" y="5344723"/>
                  <a:pt x="5265254" y="5345019"/>
                </a:cubicBezTo>
                <a:cubicBezTo>
                  <a:pt x="5223806" y="5303239"/>
                  <a:pt x="5115485" y="5194021"/>
                  <a:pt x="5090616" y="5183883"/>
                </a:cubicBezTo>
                <a:cubicBezTo>
                  <a:pt x="5065747" y="5173745"/>
                  <a:pt x="5156506" y="5281007"/>
                  <a:pt x="5212862" y="5346888"/>
                </a:cubicBezTo>
                <a:lnTo>
                  <a:pt x="1071066" y="5350569"/>
                </a:lnTo>
                <a:cubicBezTo>
                  <a:pt x="1070938" y="5325617"/>
                  <a:pt x="1124247" y="5264050"/>
                  <a:pt x="1080591" y="5274369"/>
                </a:cubicBezTo>
                <a:lnTo>
                  <a:pt x="994866" y="5350569"/>
                </a:lnTo>
                <a:lnTo>
                  <a:pt x="713046" y="5344941"/>
                </a:lnTo>
                <a:cubicBezTo>
                  <a:pt x="798282" y="5234973"/>
                  <a:pt x="884249" y="5165579"/>
                  <a:pt x="1057937" y="500679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22D57-C061-6E29-52F6-153020CF2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5625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lkkä teksti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29BF2-0212-DADE-83B8-CE141790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102600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8" name="Picture 7" descr="Savonia">
            <a:extLst>
              <a:ext uri="{FF2B5EF4-FFF2-40B4-BE49-F238E27FC236}">
                <a16:creationId xmlns:a16="http://schemas.microsoft.com/office/drawing/2014/main" id="{D647B741-0B2D-5AF8-A5DB-A71540A52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kahd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187949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402E0-53C6-CCA1-2F1B-BEA493F7DD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9" y="2133600"/>
            <a:ext cx="5072051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7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187947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kolumnin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187949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402E0-53C6-CCA1-2F1B-BEA493F7DD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9" y="2133600"/>
            <a:ext cx="5072051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B4B899-F4A3-E327-3E14-B646CE908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6" y="1106696"/>
            <a:ext cx="5072077" cy="102690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GB"/>
              <a:t>K</a:t>
            </a:r>
            <a:r>
              <a:rPr lang="qaa-Latn-001"/>
              <a:t>irjoita kolumnin otsikko tähän...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05423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AM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/>
              <a:t>K</a:t>
            </a:r>
            <a:r>
              <a:rPr lang="qaa-Latn-001"/>
              <a:t>irjoita kiitossanat tähän...</a:t>
            </a:r>
            <a:endParaRPr lang="en-FI"/>
          </a:p>
        </p:txBody>
      </p:sp>
      <p:pic>
        <p:nvPicPr>
          <p:cNvPr id="8" name="Picture 7" descr="Savonia-ammattikorkeakoulu">
            <a:extLst>
              <a:ext uri="{FF2B5EF4-FFF2-40B4-BE49-F238E27FC236}">
                <a16:creationId xmlns:a16="http://schemas.microsoft.com/office/drawing/2014/main" id="{87106E79-5B51-C053-C6C9-59BC93B12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9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8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UA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/>
              <a:t>K</a:t>
            </a:r>
            <a:r>
              <a:rPr lang="qaa-Latn-001"/>
              <a:t>irjoita kiitossanat tähän...</a:t>
            </a:r>
            <a:endParaRPr lang="en-FI"/>
          </a:p>
        </p:txBody>
      </p:sp>
      <p:pic>
        <p:nvPicPr>
          <p:cNvPr id="5" name="Picture 4" descr="Savonia University of Applied Sciences">
            <a:extLst>
              <a:ext uri="{FF2B5EF4-FFF2-40B4-BE49-F238E27FC236}">
                <a16:creationId xmlns:a16="http://schemas.microsoft.com/office/drawing/2014/main" id="{AD91CDFD-96CE-83A3-F801-726ACABBE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9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Avoin AM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/>
              <a:t>K</a:t>
            </a:r>
            <a:r>
              <a:rPr lang="qaa-Latn-001"/>
              <a:t>irjoita kiitossanat tähän...</a:t>
            </a:r>
            <a:endParaRPr lang="en-FI"/>
          </a:p>
        </p:txBody>
      </p:sp>
      <p:pic>
        <p:nvPicPr>
          <p:cNvPr id="6" name="Picture 5" descr="Savonia avoin ammattikorkeakoulu">
            <a:extLst>
              <a:ext uri="{FF2B5EF4-FFF2-40B4-BE49-F238E27FC236}">
                <a16:creationId xmlns:a16="http://schemas.microsoft.com/office/drawing/2014/main" id="{E9D9CFC4-3ABB-5ACA-5A93-85C5E72CA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8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6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Master schoo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onia Master School">
            <a:extLst>
              <a:ext uri="{FF2B5EF4-FFF2-40B4-BE49-F238E27FC236}">
                <a16:creationId xmlns:a16="http://schemas.microsoft.com/office/drawing/2014/main" id="{6213D083-B07C-C5CC-7FFC-7C85BEDF6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7"/>
            <a:ext cx="1885950" cy="9681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/>
              <a:t>K</a:t>
            </a:r>
            <a:r>
              <a:rPr lang="qaa-Latn-001"/>
              <a:t>irjoita kiitossanat tähän...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6256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A837555-5093-E17E-899D-CC7F0871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3E36-406D-4CAB-9540-409631DB8CD9}" type="datetimeFigureOut">
              <a:rPr lang="fi-FI" smtClean="0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BCF90AD-5690-6633-71A2-4C3957CB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94ABB9-771C-0913-640C-3AFC3D32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B783-04A4-4D0C-9464-BD846FA97E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62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64388" y="1516629"/>
            <a:ext cx="5341159" cy="53576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206824 w 5350104"/>
              <a:gd name="connsiteY6" fmla="*/ 1192699 h 5344735"/>
              <a:gd name="connsiteX7" fmla="*/ 2383553 w 5350104"/>
              <a:gd name="connsiteY7" fmla="*/ 504588 h 5344735"/>
              <a:gd name="connsiteX8" fmla="*/ 3433773 w 5350104"/>
              <a:gd name="connsiteY8" fmla="*/ 352835 h 5344735"/>
              <a:gd name="connsiteX9" fmla="*/ 4268951 w 5350104"/>
              <a:gd name="connsiteY9" fmla="*/ 537437 h 5344735"/>
              <a:gd name="connsiteX10" fmla="*/ 4822286 w 5350104"/>
              <a:gd name="connsiteY10" fmla="*/ 665402 h 5344735"/>
              <a:gd name="connsiteX11" fmla="*/ 5334176 w 5350104"/>
              <a:gd name="connsiteY11" fmla="*/ 592375 h 5344735"/>
              <a:gd name="connsiteX12" fmla="*/ 5350104 w 5350104"/>
              <a:gd name="connsiteY12" fmla="*/ 5339027 h 5344735"/>
              <a:gd name="connsiteX13" fmla="*/ 1173997 w 5350104"/>
              <a:gd name="connsiteY13" fmla="*/ 5344735 h 5344735"/>
              <a:gd name="connsiteX14" fmla="*/ 1215368 w 5350104"/>
              <a:gd name="connsiteY14" fmla="*/ 5145705 h 5344735"/>
              <a:gd name="connsiteX15" fmla="*/ 1051686 w 5350104"/>
              <a:gd name="connsiteY15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1206824 w 5350104"/>
              <a:gd name="connsiteY5" fmla="*/ 1192699 h 5344735"/>
              <a:gd name="connsiteX6" fmla="*/ 2383553 w 5350104"/>
              <a:gd name="connsiteY6" fmla="*/ 504588 h 5344735"/>
              <a:gd name="connsiteX7" fmla="*/ 3433773 w 5350104"/>
              <a:gd name="connsiteY7" fmla="*/ 352835 h 5344735"/>
              <a:gd name="connsiteX8" fmla="*/ 4268951 w 5350104"/>
              <a:gd name="connsiteY8" fmla="*/ 537437 h 5344735"/>
              <a:gd name="connsiteX9" fmla="*/ 4822286 w 5350104"/>
              <a:gd name="connsiteY9" fmla="*/ 665402 h 5344735"/>
              <a:gd name="connsiteX10" fmla="*/ 5334176 w 5350104"/>
              <a:gd name="connsiteY10" fmla="*/ 592375 h 5344735"/>
              <a:gd name="connsiteX11" fmla="*/ 5350104 w 5350104"/>
              <a:gd name="connsiteY11" fmla="*/ 5339027 h 5344735"/>
              <a:gd name="connsiteX12" fmla="*/ 1173997 w 5350104"/>
              <a:gd name="connsiteY12" fmla="*/ 5344735 h 5344735"/>
              <a:gd name="connsiteX13" fmla="*/ 1215368 w 5350104"/>
              <a:gd name="connsiteY13" fmla="*/ 5145705 h 5344735"/>
              <a:gd name="connsiteX14" fmla="*/ 1051686 w 5350104"/>
              <a:gd name="connsiteY14" fmla="*/ 4482346 h 5344735"/>
              <a:gd name="connsiteX0" fmla="*/ 865814 w 5164232"/>
              <a:gd name="connsiteY0" fmla="*/ 4482346 h 5344735"/>
              <a:gd name="connsiteX1" fmla="*/ 397718 w 5164232"/>
              <a:gd name="connsiteY1" fmla="*/ 3920463 h 5344735"/>
              <a:gd name="connsiteX2" fmla="*/ 330260 w 5164232"/>
              <a:gd name="connsiteY2" fmla="*/ 3545363 h 5344735"/>
              <a:gd name="connsiteX3" fmla="*/ 196769 w 5164232"/>
              <a:gd name="connsiteY3" fmla="*/ 2448496 h 5344735"/>
              <a:gd name="connsiteX4" fmla="*/ 1020952 w 5164232"/>
              <a:gd name="connsiteY4" fmla="*/ 1192699 h 5344735"/>
              <a:gd name="connsiteX5" fmla="*/ 2197681 w 5164232"/>
              <a:gd name="connsiteY5" fmla="*/ 504588 h 5344735"/>
              <a:gd name="connsiteX6" fmla="*/ 3247901 w 5164232"/>
              <a:gd name="connsiteY6" fmla="*/ 352835 h 5344735"/>
              <a:gd name="connsiteX7" fmla="*/ 4083079 w 5164232"/>
              <a:gd name="connsiteY7" fmla="*/ 537437 h 5344735"/>
              <a:gd name="connsiteX8" fmla="*/ 4636414 w 5164232"/>
              <a:gd name="connsiteY8" fmla="*/ 665402 h 5344735"/>
              <a:gd name="connsiteX9" fmla="*/ 5148304 w 5164232"/>
              <a:gd name="connsiteY9" fmla="*/ 592375 h 5344735"/>
              <a:gd name="connsiteX10" fmla="*/ 5164232 w 5164232"/>
              <a:gd name="connsiteY10" fmla="*/ 5339027 h 5344735"/>
              <a:gd name="connsiteX11" fmla="*/ 988125 w 5164232"/>
              <a:gd name="connsiteY11" fmla="*/ 5344735 h 5344735"/>
              <a:gd name="connsiteX12" fmla="*/ 1029496 w 5164232"/>
              <a:gd name="connsiteY12" fmla="*/ 5145705 h 5344735"/>
              <a:gd name="connsiteX13" fmla="*/ 865814 w 5164232"/>
              <a:gd name="connsiteY13" fmla="*/ 4482346 h 5344735"/>
              <a:gd name="connsiteX0" fmla="*/ 702622 w 5001040"/>
              <a:gd name="connsiteY0" fmla="*/ 4482346 h 5344735"/>
              <a:gd name="connsiteX1" fmla="*/ 167068 w 5001040"/>
              <a:gd name="connsiteY1" fmla="*/ 3545363 h 5344735"/>
              <a:gd name="connsiteX2" fmla="*/ 33577 w 5001040"/>
              <a:gd name="connsiteY2" fmla="*/ 2448496 h 5344735"/>
              <a:gd name="connsiteX3" fmla="*/ 857760 w 5001040"/>
              <a:gd name="connsiteY3" fmla="*/ 1192699 h 5344735"/>
              <a:gd name="connsiteX4" fmla="*/ 2034489 w 5001040"/>
              <a:gd name="connsiteY4" fmla="*/ 504588 h 5344735"/>
              <a:gd name="connsiteX5" fmla="*/ 3084709 w 5001040"/>
              <a:gd name="connsiteY5" fmla="*/ 352835 h 5344735"/>
              <a:gd name="connsiteX6" fmla="*/ 3919887 w 5001040"/>
              <a:gd name="connsiteY6" fmla="*/ 537437 h 5344735"/>
              <a:gd name="connsiteX7" fmla="*/ 4473222 w 5001040"/>
              <a:gd name="connsiteY7" fmla="*/ 665402 h 5344735"/>
              <a:gd name="connsiteX8" fmla="*/ 4985112 w 5001040"/>
              <a:gd name="connsiteY8" fmla="*/ 592375 h 5344735"/>
              <a:gd name="connsiteX9" fmla="*/ 5001040 w 5001040"/>
              <a:gd name="connsiteY9" fmla="*/ 5339027 h 5344735"/>
              <a:gd name="connsiteX10" fmla="*/ 824933 w 5001040"/>
              <a:gd name="connsiteY10" fmla="*/ 5344735 h 5344735"/>
              <a:gd name="connsiteX11" fmla="*/ 866304 w 5001040"/>
              <a:gd name="connsiteY11" fmla="*/ 5145705 h 5344735"/>
              <a:gd name="connsiteX12" fmla="*/ 702622 w 5001040"/>
              <a:gd name="connsiteY12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833600 w 4968336"/>
              <a:gd name="connsiteY10" fmla="*/ 5145705 h 5344735"/>
              <a:gd name="connsiteX11" fmla="*/ 669918 w 4968336"/>
              <a:gd name="connsiteY11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669918 w 4968336"/>
              <a:gd name="connsiteY10" fmla="*/ 4482346 h 5344735"/>
              <a:gd name="connsiteX0" fmla="*/ 669918 w 4968336"/>
              <a:gd name="connsiteY0" fmla="*/ 4482346 h 5345370"/>
              <a:gd name="connsiteX1" fmla="*/ 873 w 4968336"/>
              <a:gd name="connsiteY1" fmla="*/ 2448496 h 5345370"/>
              <a:gd name="connsiteX2" fmla="*/ 825056 w 4968336"/>
              <a:gd name="connsiteY2" fmla="*/ 1192699 h 5345370"/>
              <a:gd name="connsiteX3" fmla="*/ 2001785 w 4968336"/>
              <a:gd name="connsiteY3" fmla="*/ 504588 h 5345370"/>
              <a:gd name="connsiteX4" fmla="*/ 3052005 w 4968336"/>
              <a:gd name="connsiteY4" fmla="*/ 352835 h 5345370"/>
              <a:gd name="connsiteX5" fmla="*/ 3887183 w 4968336"/>
              <a:gd name="connsiteY5" fmla="*/ 537437 h 5345370"/>
              <a:gd name="connsiteX6" fmla="*/ 4440518 w 4968336"/>
              <a:gd name="connsiteY6" fmla="*/ 665402 h 5345370"/>
              <a:gd name="connsiteX7" fmla="*/ 4952408 w 4968336"/>
              <a:gd name="connsiteY7" fmla="*/ 592375 h 5345370"/>
              <a:gd name="connsiteX8" fmla="*/ 4968336 w 4968336"/>
              <a:gd name="connsiteY8" fmla="*/ 5339027 h 5345370"/>
              <a:gd name="connsiteX9" fmla="*/ 4270478 w 4968336"/>
              <a:gd name="connsiteY9" fmla="*/ 5345370 h 5345370"/>
              <a:gd name="connsiteX10" fmla="*/ 792229 w 4968336"/>
              <a:gd name="connsiteY10" fmla="*/ 5344735 h 5345370"/>
              <a:gd name="connsiteX11" fmla="*/ 669918 w 4968336"/>
              <a:gd name="connsiteY11" fmla="*/ 4482346 h 5345370"/>
              <a:gd name="connsiteX0" fmla="*/ 669918 w 5020555"/>
              <a:gd name="connsiteY0" fmla="*/ 4482346 h 5345370"/>
              <a:gd name="connsiteX1" fmla="*/ 873 w 5020555"/>
              <a:gd name="connsiteY1" fmla="*/ 2448496 h 5345370"/>
              <a:gd name="connsiteX2" fmla="*/ 825056 w 5020555"/>
              <a:gd name="connsiteY2" fmla="*/ 1192699 h 5345370"/>
              <a:gd name="connsiteX3" fmla="*/ 2001785 w 5020555"/>
              <a:gd name="connsiteY3" fmla="*/ 504588 h 5345370"/>
              <a:gd name="connsiteX4" fmla="*/ 3052005 w 5020555"/>
              <a:gd name="connsiteY4" fmla="*/ 352835 h 5345370"/>
              <a:gd name="connsiteX5" fmla="*/ 3887183 w 5020555"/>
              <a:gd name="connsiteY5" fmla="*/ 537437 h 5345370"/>
              <a:gd name="connsiteX6" fmla="*/ 4440518 w 5020555"/>
              <a:gd name="connsiteY6" fmla="*/ 665402 h 5345370"/>
              <a:gd name="connsiteX7" fmla="*/ 4952408 w 5020555"/>
              <a:gd name="connsiteY7" fmla="*/ 592375 h 5345370"/>
              <a:gd name="connsiteX8" fmla="*/ 4968132 w 5020555"/>
              <a:gd name="connsiteY8" fmla="*/ 4715449 h 5345370"/>
              <a:gd name="connsiteX9" fmla="*/ 4968336 w 5020555"/>
              <a:gd name="connsiteY9" fmla="*/ 5339027 h 5345370"/>
              <a:gd name="connsiteX10" fmla="*/ 4270478 w 5020555"/>
              <a:gd name="connsiteY10" fmla="*/ 5345370 h 5345370"/>
              <a:gd name="connsiteX11" fmla="*/ 792229 w 5020555"/>
              <a:gd name="connsiteY11" fmla="*/ 5344735 h 5345370"/>
              <a:gd name="connsiteX12" fmla="*/ 669918 w 5020555"/>
              <a:gd name="connsiteY12" fmla="*/ 4482346 h 5345370"/>
              <a:gd name="connsiteX0" fmla="*/ 669918 w 5037349"/>
              <a:gd name="connsiteY0" fmla="*/ 4482346 h 5345370"/>
              <a:gd name="connsiteX1" fmla="*/ 873 w 5037349"/>
              <a:gd name="connsiteY1" fmla="*/ 2448496 h 5345370"/>
              <a:gd name="connsiteX2" fmla="*/ 825056 w 5037349"/>
              <a:gd name="connsiteY2" fmla="*/ 1192699 h 5345370"/>
              <a:gd name="connsiteX3" fmla="*/ 2001785 w 5037349"/>
              <a:gd name="connsiteY3" fmla="*/ 504588 h 5345370"/>
              <a:gd name="connsiteX4" fmla="*/ 3052005 w 5037349"/>
              <a:gd name="connsiteY4" fmla="*/ 352835 h 5345370"/>
              <a:gd name="connsiteX5" fmla="*/ 3887183 w 5037349"/>
              <a:gd name="connsiteY5" fmla="*/ 537437 h 5345370"/>
              <a:gd name="connsiteX6" fmla="*/ 4440518 w 5037349"/>
              <a:gd name="connsiteY6" fmla="*/ 665402 h 5345370"/>
              <a:gd name="connsiteX7" fmla="*/ 4952408 w 5037349"/>
              <a:gd name="connsiteY7" fmla="*/ 592375 h 5345370"/>
              <a:gd name="connsiteX8" fmla="*/ 4968132 w 5037349"/>
              <a:gd name="connsiteY8" fmla="*/ 4715449 h 5345370"/>
              <a:gd name="connsiteX9" fmla="*/ 4270478 w 5037349"/>
              <a:gd name="connsiteY9" fmla="*/ 5345370 h 5345370"/>
              <a:gd name="connsiteX10" fmla="*/ 792229 w 5037349"/>
              <a:gd name="connsiteY10" fmla="*/ 5344735 h 5345370"/>
              <a:gd name="connsiteX11" fmla="*/ 669918 w 5037349"/>
              <a:gd name="connsiteY11" fmla="*/ 4482346 h 5345370"/>
              <a:gd name="connsiteX0" fmla="*/ 669918 w 5023407"/>
              <a:gd name="connsiteY0" fmla="*/ 4482346 h 5345370"/>
              <a:gd name="connsiteX1" fmla="*/ 873 w 5023407"/>
              <a:gd name="connsiteY1" fmla="*/ 2448496 h 5345370"/>
              <a:gd name="connsiteX2" fmla="*/ 825056 w 5023407"/>
              <a:gd name="connsiteY2" fmla="*/ 1192699 h 5345370"/>
              <a:gd name="connsiteX3" fmla="*/ 2001785 w 5023407"/>
              <a:gd name="connsiteY3" fmla="*/ 504588 h 5345370"/>
              <a:gd name="connsiteX4" fmla="*/ 3052005 w 5023407"/>
              <a:gd name="connsiteY4" fmla="*/ 352835 h 5345370"/>
              <a:gd name="connsiteX5" fmla="*/ 3887183 w 5023407"/>
              <a:gd name="connsiteY5" fmla="*/ 537437 h 5345370"/>
              <a:gd name="connsiteX6" fmla="*/ 4440518 w 5023407"/>
              <a:gd name="connsiteY6" fmla="*/ 665402 h 5345370"/>
              <a:gd name="connsiteX7" fmla="*/ 4952408 w 5023407"/>
              <a:gd name="connsiteY7" fmla="*/ 592375 h 5345370"/>
              <a:gd name="connsiteX8" fmla="*/ 4968132 w 5023407"/>
              <a:gd name="connsiteY8" fmla="*/ 1098489 h 5345370"/>
              <a:gd name="connsiteX9" fmla="*/ 4968132 w 5023407"/>
              <a:gd name="connsiteY9" fmla="*/ 4715449 h 5345370"/>
              <a:gd name="connsiteX10" fmla="*/ 4270478 w 5023407"/>
              <a:gd name="connsiteY10" fmla="*/ 5345370 h 5345370"/>
              <a:gd name="connsiteX11" fmla="*/ 792229 w 5023407"/>
              <a:gd name="connsiteY11" fmla="*/ 5344735 h 5345370"/>
              <a:gd name="connsiteX12" fmla="*/ 669918 w 5023407"/>
              <a:gd name="connsiteY12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440518 w 5047791"/>
              <a:gd name="connsiteY6" fmla="*/ 665402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765638 w 5047791"/>
              <a:gd name="connsiteY6" fmla="*/ 611216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4765638 w 5047791"/>
              <a:gd name="connsiteY5" fmla="*/ 611216 h 5345370"/>
              <a:gd name="connsiteX6" fmla="*/ 4968132 w 5047791"/>
              <a:gd name="connsiteY6" fmla="*/ 1098489 h 5345370"/>
              <a:gd name="connsiteX7" fmla="*/ 4968132 w 5047791"/>
              <a:gd name="connsiteY7" fmla="*/ 4715449 h 5345370"/>
              <a:gd name="connsiteX8" fmla="*/ 4270478 w 5047791"/>
              <a:gd name="connsiteY8" fmla="*/ 5345370 h 5345370"/>
              <a:gd name="connsiteX9" fmla="*/ 792229 w 5047791"/>
              <a:gd name="connsiteY9" fmla="*/ 5344735 h 5345370"/>
              <a:gd name="connsiteX10" fmla="*/ 669918 w 5047791"/>
              <a:gd name="connsiteY10" fmla="*/ 4482346 h 5345370"/>
              <a:gd name="connsiteX0" fmla="*/ 669918 w 5047791"/>
              <a:gd name="connsiteY0" fmla="*/ 4152653 h 5015677"/>
              <a:gd name="connsiteX1" fmla="*/ 873 w 5047791"/>
              <a:gd name="connsiteY1" fmla="*/ 2118803 h 5015677"/>
              <a:gd name="connsiteX2" fmla="*/ 825056 w 5047791"/>
              <a:gd name="connsiteY2" fmla="*/ 863006 h 5015677"/>
              <a:gd name="connsiteX3" fmla="*/ 3052005 w 5047791"/>
              <a:gd name="connsiteY3" fmla="*/ 23142 h 5015677"/>
              <a:gd name="connsiteX4" fmla="*/ 4765638 w 5047791"/>
              <a:gd name="connsiteY4" fmla="*/ 281523 h 5015677"/>
              <a:gd name="connsiteX5" fmla="*/ 4968132 w 5047791"/>
              <a:gd name="connsiteY5" fmla="*/ 768796 h 5015677"/>
              <a:gd name="connsiteX6" fmla="*/ 4968132 w 5047791"/>
              <a:gd name="connsiteY6" fmla="*/ 4385756 h 5015677"/>
              <a:gd name="connsiteX7" fmla="*/ 4270478 w 5047791"/>
              <a:gd name="connsiteY7" fmla="*/ 5015677 h 5015677"/>
              <a:gd name="connsiteX8" fmla="*/ 792229 w 5047791"/>
              <a:gd name="connsiteY8" fmla="*/ 5015042 h 5015677"/>
              <a:gd name="connsiteX9" fmla="*/ 669918 w 5047791"/>
              <a:gd name="connsiteY9" fmla="*/ 4152653 h 5015677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825056 w 5047791"/>
              <a:gd name="connsiteY2" fmla="*/ 1209551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574442 w 5047791"/>
              <a:gd name="connsiteY2" fmla="*/ 464484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8575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1801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47300 w 5425173"/>
              <a:gd name="connsiteY0" fmla="*/ 4499198 h 5362222"/>
              <a:gd name="connsiteX1" fmla="*/ 12495 w 5425173"/>
              <a:gd name="connsiteY1" fmla="*/ 2451801 h 5362222"/>
              <a:gd name="connsiteX2" fmla="*/ 631274 w 5425173"/>
              <a:gd name="connsiteY2" fmla="*/ 1494648 h 5362222"/>
              <a:gd name="connsiteX3" fmla="*/ 951824 w 5425173"/>
              <a:gd name="connsiteY3" fmla="*/ 464484 h 5362222"/>
              <a:gd name="connsiteX4" fmla="*/ 3165227 w 5425173"/>
              <a:gd name="connsiteY4" fmla="*/ 10700 h 5362222"/>
              <a:gd name="connsiteX5" fmla="*/ 5143020 w 5425173"/>
              <a:gd name="connsiteY5" fmla="*/ 628068 h 5362222"/>
              <a:gd name="connsiteX6" fmla="*/ 5345514 w 5425173"/>
              <a:gd name="connsiteY6" fmla="*/ 1115341 h 5362222"/>
              <a:gd name="connsiteX7" fmla="*/ 5345514 w 5425173"/>
              <a:gd name="connsiteY7" fmla="*/ 4732301 h 5362222"/>
              <a:gd name="connsiteX8" fmla="*/ 4647860 w 5425173"/>
              <a:gd name="connsiteY8" fmla="*/ 5362222 h 5362222"/>
              <a:gd name="connsiteX9" fmla="*/ 1169611 w 5425173"/>
              <a:gd name="connsiteY9" fmla="*/ 5361587 h 5362222"/>
              <a:gd name="connsiteX10" fmla="*/ 1047300 w 5425173"/>
              <a:gd name="connsiteY10" fmla="*/ 4499198 h 5362222"/>
              <a:gd name="connsiteX0" fmla="*/ 1047300 w 5425173"/>
              <a:gd name="connsiteY0" fmla="*/ 4499795 h 5362819"/>
              <a:gd name="connsiteX1" fmla="*/ 12495 w 5425173"/>
              <a:gd name="connsiteY1" fmla="*/ 2452398 h 5362819"/>
              <a:gd name="connsiteX2" fmla="*/ 631274 w 5425173"/>
              <a:gd name="connsiteY2" fmla="*/ 1495245 h 5362819"/>
              <a:gd name="connsiteX3" fmla="*/ 951824 w 5425173"/>
              <a:gd name="connsiteY3" fmla="*/ 465081 h 5362819"/>
              <a:gd name="connsiteX4" fmla="*/ 1897887 w 5425173"/>
              <a:gd name="connsiteY4" fmla="*/ 357325 h 5362819"/>
              <a:gd name="connsiteX5" fmla="*/ 3165227 w 5425173"/>
              <a:gd name="connsiteY5" fmla="*/ 11297 h 5362819"/>
              <a:gd name="connsiteX6" fmla="*/ 5143020 w 5425173"/>
              <a:gd name="connsiteY6" fmla="*/ 628665 h 5362819"/>
              <a:gd name="connsiteX7" fmla="*/ 5345514 w 5425173"/>
              <a:gd name="connsiteY7" fmla="*/ 1115938 h 5362819"/>
              <a:gd name="connsiteX8" fmla="*/ 5345514 w 5425173"/>
              <a:gd name="connsiteY8" fmla="*/ 4732898 h 5362819"/>
              <a:gd name="connsiteX9" fmla="*/ 4647860 w 5425173"/>
              <a:gd name="connsiteY9" fmla="*/ 5362819 h 5362819"/>
              <a:gd name="connsiteX10" fmla="*/ 1169611 w 5425173"/>
              <a:gd name="connsiteY10" fmla="*/ 5362184 h 5362819"/>
              <a:gd name="connsiteX11" fmla="*/ 1047300 w 5425173"/>
              <a:gd name="connsiteY11" fmla="*/ 4499795 h 5362819"/>
              <a:gd name="connsiteX0" fmla="*/ 1047300 w 5425173"/>
              <a:gd name="connsiteY0" fmla="*/ 448850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1047300 w 5425173"/>
              <a:gd name="connsiteY12" fmla="*/ 4488509 h 5351533"/>
              <a:gd name="connsiteX0" fmla="*/ 546073 w 5425173"/>
              <a:gd name="connsiteY0" fmla="*/ 473234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546073 w 5425173"/>
              <a:gd name="connsiteY12" fmla="*/ 4732349 h 5351533"/>
              <a:gd name="connsiteX0" fmla="*/ 546073 w 5425173"/>
              <a:gd name="connsiteY0" fmla="*/ 4732349 h 5351533"/>
              <a:gd name="connsiteX1" fmla="*/ 340020 w 5425173"/>
              <a:gd name="connsiteY1" fmla="*/ 3604013 h 5351533"/>
              <a:gd name="connsiteX2" fmla="*/ 12495 w 5425173"/>
              <a:gd name="connsiteY2" fmla="*/ 2441112 h 5351533"/>
              <a:gd name="connsiteX3" fmla="*/ 631274 w 5425173"/>
              <a:gd name="connsiteY3" fmla="*/ 1483959 h 5351533"/>
              <a:gd name="connsiteX4" fmla="*/ 951824 w 5425173"/>
              <a:gd name="connsiteY4" fmla="*/ 453795 h 5351533"/>
              <a:gd name="connsiteX5" fmla="*/ 1897887 w 5425173"/>
              <a:gd name="connsiteY5" fmla="*/ 346039 h 5351533"/>
              <a:gd name="connsiteX6" fmla="*/ 3165227 w 5425173"/>
              <a:gd name="connsiteY6" fmla="*/ 11 h 5351533"/>
              <a:gd name="connsiteX7" fmla="*/ 4268554 w 5425173"/>
              <a:gd name="connsiteY7" fmla="*/ 461186 h 5351533"/>
              <a:gd name="connsiteX8" fmla="*/ 5143020 w 5425173"/>
              <a:gd name="connsiteY8" fmla="*/ 617379 h 5351533"/>
              <a:gd name="connsiteX9" fmla="*/ 5345514 w 5425173"/>
              <a:gd name="connsiteY9" fmla="*/ 1104652 h 5351533"/>
              <a:gd name="connsiteX10" fmla="*/ 5345514 w 5425173"/>
              <a:gd name="connsiteY10" fmla="*/ 4721612 h 5351533"/>
              <a:gd name="connsiteX11" fmla="*/ 4647860 w 5425173"/>
              <a:gd name="connsiteY11" fmla="*/ 5351533 h 5351533"/>
              <a:gd name="connsiteX12" fmla="*/ 1169611 w 5425173"/>
              <a:gd name="connsiteY12" fmla="*/ 5350898 h 5351533"/>
              <a:gd name="connsiteX13" fmla="*/ 546073 w 5425173"/>
              <a:gd name="connsiteY13" fmla="*/ 4732349 h 5351533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382406"/>
              <a:gd name="connsiteY0" fmla="*/ 4732349 h 5357671"/>
              <a:gd name="connsiteX1" fmla="*/ 340020 w 5382406"/>
              <a:gd name="connsiteY1" fmla="*/ 3604013 h 5357671"/>
              <a:gd name="connsiteX2" fmla="*/ 12495 w 5382406"/>
              <a:gd name="connsiteY2" fmla="*/ 2441112 h 5357671"/>
              <a:gd name="connsiteX3" fmla="*/ 631274 w 5382406"/>
              <a:gd name="connsiteY3" fmla="*/ 1483959 h 5357671"/>
              <a:gd name="connsiteX4" fmla="*/ 951824 w 5382406"/>
              <a:gd name="connsiteY4" fmla="*/ 453795 h 5357671"/>
              <a:gd name="connsiteX5" fmla="*/ 1897887 w 5382406"/>
              <a:gd name="connsiteY5" fmla="*/ 346039 h 5357671"/>
              <a:gd name="connsiteX6" fmla="*/ 3165227 w 5382406"/>
              <a:gd name="connsiteY6" fmla="*/ 11 h 5357671"/>
              <a:gd name="connsiteX7" fmla="*/ 4268554 w 5382406"/>
              <a:gd name="connsiteY7" fmla="*/ 461186 h 5357671"/>
              <a:gd name="connsiteX8" fmla="*/ 5143020 w 5382406"/>
              <a:gd name="connsiteY8" fmla="*/ 617379 h 5357671"/>
              <a:gd name="connsiteX9" fmla="*/ 5345514 w 5382406"/>
              <a:gd name="connsiteY9" fmla="*/ 1104652 h 5357671"/>
              <a:gd name="connsiteX10" fmla="*/ 5345514 w 5382406"/>
              <a:gd name="connsiteY10" fmla="*/ 4721612 h 5357671"/>
              <a:gd name="connsiteX11" fmla="*/ 4647860 w 5382406"/>
              <a:gd name="connsiteY11" fmla="*/ 5351533 h 5357671"/>
              <a:gd name="connsiteX12" fmla="*/ 1515792 w 5382406"/>
              <a:gd name="connsiteY12" fmla="*/ 5357671 h 5357671"/>
              <a:gd name="connsiteX13" fmla="*/ 546073 w 5382406"/>
              <a:gd name="connsiteY13" fmla="*/ 4732349 h 5357671"/>
              <a:gd name="connsiteX0" fmla="*/ 546073 w 5383394"/>
              <a:gd name="connsiteY0" fmla="*/ 4732349 h 5357671"/>
              <a:gd name="connsiteX1" fmla="*/ 340020 w 5383394"/>
              <a:gd name="connsiteY1" fmla="*/ 3604013 h 5357671"/>
              <a:gd name="connsiteX2" fmla="*/ 12495 w 5383394"/>
              <a:gd name="connsiteY2" fmla="*/ 2441112 h 5357671"/>
              <a:gd name="connsiteX3" fmla="*/ 631274 w 5383394"/>
              <a:gd name="connsiteY3" fmla="*/ 1483959 h 5357671"/>
              <a:gd name="connsiteX4" fmla="*/ 951824 w 5383394"/>
              <a:gd name="connsiteY4" fmla="*/ 453795 h 5357671"/>
              <a:gd name="connsiteX5" fmla="*/ 1897887 w 5383394"/>
              <a:gd name="connsiteY5" fmla="*/ 346039 h 5357671"/>
              <a:gd name="connsiteX6" fmla="*/ 3165227 w 5383394"/>
              <a:gd name="connsiteY6" fmla="*/ 11 h 5357671"/>
              <a:gd name="connsiteX7" fmla="*/ 4268554 w 5383394"/>
              <a:gd name="connsiteY7" fmla="*/ 461186 h 5357671"/>
              <a:gd name="connsiteX8" fmla="*/ 5143020 w 5383394"/>
              <a:gd name="connsiteY8" fmla="*/ 617379 h 5357671"/>
              <a:gd name="connsiteX9" fmla="*/ 5345514 w 5383394"/>
              <a:gd name="connsiteY9" fmla="*/ 1104652 h 5357671"/>
              <a:gd name="connsiteX10" fmla="*/ 5345514 w 5383394"/>
              <a:gd name="connsiteY10" fmla="*/ 4721612 h 5357671"/>
              <a:gd name="connsiteX11" fmla="*/ 4647860 w 5383394"/>
              <a:gd name="connsiteY11" fmla="*/ 5351533 h 5357671"/>
              <a:gd name="connsiteX12" fmla="*/ 1515792 w 5383394"/>
              <a:gd name="connsiteY12" fmla="*/ 5357671 h 5357671"/>
              <a:gd name="connsiteX13" fmla="*/ 546073 w 538339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1159" h="5357669">
                <a:moveTo>
                  <a:pt x="541718" y="4732347"/>
                </a:moveTo>
                <a:cubicBezTo>
                  <a:pt x="467729" y="4557263"/>
                  <a:pt x="510320" y="4362122"/>
                  <a:pt x="335665" y="3604011"/>
                </a:cubicBezTo>
                <a:cubicBezTo>
                  <a:pt x="161010" y="2845900"/>
                  <a:pt x="-55343" y="2792114"/>
                  <a:pt x="12903" y="2441110"/>
                </a:cubicBezTo>
                <a:cubicBezTo>
                  <a:pt x="81149" y="2090106"/>
                  <a:pt x="325902" y="2242214"/>
                  <a:pt x="626919" y="1483957"/>
                </a:cubicBezTo>
                <a:cubicBezTo>
                  <a:pt x="761067" y="1146041"/>
                  <a:pt x="680981" y="623796"/>
                  <a:pt x="933181" y="463318"/>
                </a:cubicBezTo>
                <a:cubicBezTo>
                  <a:pt x="1185381" y="302840"/>
                  <a:pt x="1424620" y="459768"/>
                  <a:pt x="1793520" y="384137"/>
                </a:cubicBezTo>
                <a:cubicBezTo>
                  <a:pt x="2162420" y="308506"/>
                  <a:pt x="2623626" y="11792"/>
                  <a:pt x="3160872" y="9"/>
                </a:cubicBezTo>
                <a:cubicBezTo>
                  <a:pt x="3569530" y="-2249"/>
                  <a:pt x="4106017" y="429726"/>
                  <a:pt x="4435649" y="532621"/>
                </a:cubicBezTo>
                <a:cubicBezTo>
                  <a:pt x="4793856" y="654566"/>
                  <a:pt x="4940977" y="517769"/>
                  <a:pt x="5138665" y="617377"/>
                </a:cubicBezTo>
                <a:cubicBezTo>
                  <a:pt x="5261750" y="679395"/>
                  <a:pt x="5296085" y="867792"/>
                  <a:pt x="5341159" y="1104650"/>
                </a:cubicBezTo>
                <a:cubicBezTo>
                  <a:pt x="5338607" y="2451171"/>
                  <a:pt x="5335620" y="3470130"/>
                  <a:pt x="5341159" y="4721610"/>
                </a:cubicBezTo>
                <a:cubicBezTo>
                  <a:pt x="5189535" y="4801515"/>
                  <a:pt x="4877527" y="5075201"/>
                  <a:pt x="4643505" y="5351531"/>
                </a:cubicBezTo>
                <a:lnTo>
                  <a:pt x="1511437" y="5357669"/>
                </a:lnTo>
                <a:cubicBezTo>
                  <a:pt x="1050092" y="4858124"/>
                  <a:pt x="615707" y="4907431"/>
                  <a:pt x="541718" y="4732347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542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2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EDB08B16-00E7-C9EF-1F06-142BE3D13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64388" y="1516629"/>
            <a:ext cx="5341159" cy="53576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206824 w 5350104"/>
              <a:gd name="connsiteY6" fmla="*/ 1192699 h 5344735"/>
              <a:gd name="connsiteX7" fmla="*/ 2383553 w 5350104"/>
              <a:gd name="connsiteY7" fmla="*/ 504588 h 5344735"/>
              <a:gd name="connsiteX8" fmla="*/ 3433773 w 5350104"/>
              <a:gd name="connsiteY8" fmla="*/ 352835 h 5344735"/>
              <a:gd name="connsiteX9" fmla="*/ 4268951 w 5350104"/>
              <a:gd name="connsiteY9" fmla="*/ 537437 h 5344735"/>
              <a:gd name="connsiteX10" fmla="*/ 4822286 w 5350104"/>
              <a:gd name="connsiteY10" fmla="*/ 665402 h 5344735"/>
              <a:gd name="connsiteX11" fmla="*/ 5334176 w 5350104"/>
              <a:gd name="connsiteY11" fmla="*/ 592375 h 5344735"/>
              <a:gd name="connsiteX12" fmla="*/ 5350104 w 5350104"/>
              <a:gd name="connsiteY12" fmla="*/ 5339027 h 5344735"/>
              <a:gd name="connsiteX13" fmla="*/ 1173997 w 5350104"/>
              <a:gd name="connsiteY13" fmla="*/ 5344735 h 5344735"/>
              <a:gd name="connsiteX14" fmla="*/ 1215368 w 5350104"/>
              <a:gd name="connsiteY14" fmla="*/ 5145705 h 5344735"/>
              <a:gd name="connsiteX15" fmla="*/ 1051686 w 5350104"/>
              <a:gd name="connsiteY15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1206824 w 5350104"/>
              <a:gd name="connsiteY5" fmla="*/ 1192699 h 5344735"/>
              <a:gd name="connsiteX6" fmla="*/ 2383553 w 5350104"/>
              <a:gd name="connsiteY6" fmla="*/ 504588 h 5344735"/>
              <a:gd name="connsiteX7" fmla="*/ 3433773 w 5350104"/>
              <a:gd name="connsiteY7" fmla="*/ 352835 h 5344735"/>
              <a:gd name="connsiteX8" fmla="*/ 4268951 w 5350104"/>
              <a:gd name="connsiteY8" fmla="*/ 537437 h 5344735"/>
              <a:gd name="connsiteX9" fmla="*/ 4822286 w 5350104"/>
              <a:gd name="connsiteY9" fmla="*/ 665402 h 5344735"/>
              <a:gd name="connsiteX10" fmla="*/ 5334176 w 5350104"/>
              <a:gd name="connsiteY10" fmla="*/ 592375 h 5344735"/>
              <a:gd name="connsiteX11" fmla="*/ 5350104 w 5350104"/>
              <a:gd name="connsiteY11" fmla="*/ 5339027 h 5344735"/>
              <a:gd name="connsiteX12" fmla="*/ 1173997 w 5350104"/>
              <a:gd name="connsiteY12" fmla="*/ 5344735 h 5344735"/>
              <a:gd name="connsiteX13" fmla="*/ 1215368 w 5350104"/>
              <a:gd name="connsiteY13" fmla="*/ 5145705 h 5344735"/>
              <a:gd name="connsiteX14" fmla="*/ 1051686 w 5350104"/>
              <a:gd name="connsiteY14" fmla="*/ 4482346 h 5344735"/>
              <a:gd name="connsiteX0" fmla="*/ 865814 w 5164232"/>
              <a:gd name="connsiteY0" fmla="*/ 4482346 h 5344735"/>
              <a:gd name="connsiteX1" fmla="*/ 397718 w 5164232"/>
              <a:gd name="connsiteY1" fmla="*/ 3920463 h 5344735"/>
              <a:gd name="connsiteX2" fmla="*/ 330260 w 5164232"/>
              <a:gd name="connsiteY2" fmla="*/ 3545363 h 5344735"/>
              <a:gd name="connsiteX3" fmla="*/ 196769 w 5164232"/>
              <a:gd name="connsiteY3" fmla="*/ 2448496 h 5344735"/>
              <a:gd name="connsiteX4" fmla="*/ 1020952 w 5164232"/>
              <a:gd name="connsiteY4" fmla="*/ 1192699 h 5344735"/>
              <a:gd name="connsiteX5" fmla="*/ 2197681 w 5164232"/>
              <a:gd name="connsiteY5" fmla="*/ 504588 h 5344735"/>
              <a:gd name="connsiteX6" fmla="*/ 3247901 w 5164232"/>
              <a:gd name="connsiteY6" fmla="*/ 352835 h 5344735"/>
              <a:gd name="connsiteX7" fmla="*/ 4083079 w 5164232"/>
              <a:gd name="connsiteY7" fmla="*/ 537437 h 5344735"/>
              <a:gd name="connsiteX8" fmla="*/ 4636414 w 5164232"/>
              <a:gd name="connsiteY8" fmla="*/ 665402 h 5344735"/>
              <a:gd name="connsiteX9" fmla="*/ 5148304 w 5164232"/>
              <a:gd name="connsiteY9" fmla="*/ 592375 h 5344735"/>
              <a:gd name="connsiteX10" fmla="*/ 5164232 w 5164232"/>
              <a:gd name="connsiteY10" fmla="*/ 5339027 h 5344735"/>
              <a:gd name="connsiteX11" fmla="*/ 988125 w 5164232"/>
              <a:gd name="connsiteY11" fmla="*/ 5344735 h 5344735"/>
              <a:gd name="connsiteX12" fmla="*/ 1029496 w 5164232"/>
              <a:gd name="connsiteY12" fmla="*/ 5145705 h 5344735"/>
              <a:gd name="connsiteX13" fmla="*/ 865814 w 5164232"/>
              <a:gd name="connsiteY13" fmla="*/ 4482346 h 5344735"/>
              <a:gd name="connsiteX0" fmla="*/ 702622 w 5001040"/>
              <a:gd name="connsiteY0" fmla="*/ 4482346 h 5344735"/>
              <a:gd name="connsiteX1" fmla="*/ 167068 w 5001040"/>
              <a:gd name="connsiteY1" fmla="*/ 3545363 h 5344735"/>
              <a:gd name="connsiteX2" fmla="*/ 33577 w 5001040"/>
              <a:gd name="connsiteY2" fmla="*/ 2448496 h 5344735"/>
              <a:gd name="connsiteX3" fmla="*/ 857760 w 5001040"/>
              <a:gd name="connsiteY3" fmla="*/ 1192699 h 5344735"/>
              <a:gd name="connsiteX4" fmla="*/ 2034489 w 5001040"/>
              <a:gd name="connsiteY4" fmla="*/ 504588 h 5344735"/>
              <a:gd name="connsiteX5" fmla="*/ 3084709 w 5001040"/>
              <a:gd name="connsiteY5" fmla="*/ 352835 h 5344735"/>
              <a:gd name="connsiteX6" fmla="*/ 3919887 w 5001040"/>
              <a:gd name="connsiteY6" fmla="*/ 537437 h 5344735"/>
              <a:gd name="connsiteX7" fmla="*/ 4473222 w 5001040"/>
              <a:gd name="connsiteY7" fmla="*/ 665402 h 5344735"/>
              <a:gd name="connsiteX8" fmla="*/ 4985112 w 5001040"/>
              <a:gd name="connsiteY8" fmla="*/ 592375 h 5344735"/>
              <a:gd name="connsiteX9" fmla="*/ 5001040 w 5001040"/>
              <a:gd name="connsiteY9" fmla="*/ 5339027 h 5344735"/>
              <a:gd name="connsiteX10" fmla="*/ 824933 w 5001040"/>
              <a:gd name="connsiteY10" fmla="*/ 5344735 h 5344735"/>
              <a:gd name="connsiteX11" fmla="*/ 866304 w 5001040"/>
              <a:gd name="connsiteY11" fmla="*/ 5145705 h 5344735"/>
              <a:gd name="connsiteX12" fmla="*/ 702622 w 5001040"/>
              <a:gd name="connsiteY12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833600 w 4968336"/>
              <a:gd name="connsiteY10" fmla="*/ 5145705 h 5344735"/>
              <a:gd name="connsiteX11" fmla="*/ 669918 w 4968336"/>
              <a:gd name="connsiteY11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669918 w 4968336"/>
              <a:gd name="connsiteY10" fmla="*/ 4482346 h 5344735"/>
              <a:gd name="connsiteX0" fmla="*/ 669918 w 4968336"/>
              <a:gd name="connsiteY0" fmla="*/ 4482346 h 5345370"/>
              <a:gd name="connsiteX1" fmla="*/ 873 w 4968336"/>
              <a:gd name="connsiteY1" fmla="*/ 2448496 h 5345370"/>
              <a:gd name="connsiteX2" fmla="*/ 825056 w 4968336"/>
              <a:gd name="connsiteY2" fmla="*/ 1192699 h 5345370"/>
              <a:gd name="connsiteX3" fmla="*/ 2001785 w 4968336"/>
              <a:gd name="connsiteY3" fmla="*/ 504588 h 5345370"/>
              <a:gd name="connsiteX4" fmla="*/ 3052005 w 4968336"/>
              <a:gd name="connsiteY4" fmla="*/ 352835 h 5345370"/>
              <a:gd name="connsiteX5" fmla="*/ 3887183 w 4968336"/>
              <a:gd name="connsiteY5" fmla="*/ 537437 h 5345370"/>
              <a:gd name="connsiteX6" fmla="*/ 4440518 w 4968336"/>
              <a:gd name="connsiteY6" fmla="*/ 665402 h 5345370"/>
              <a:gd name="connsiteX7" fmla="*/ 4952408 w 4968336"/>
              <a:gd name="connsiteY7" fmla="*/ 592375 h 5345370"/>
              <a:gd name="connsiteX8" fmla="*/ 4968336 w 4968336"/>
              <a:gd name="connsiteY8" fmla="*/ 5339027 h 5345370"/>
              <a:gd name="connsiteX9" fmla="*/ 4270478 w 4968336"/>
              <a:gd name="connsiteY9" fmla="*/ 5345370 h 5345370"/>
              <a:gd name="connsiteX10" fmla="*/ 792229 w 4968336"/>
              <a:gd name="connsiteY10" fmla="*/ 5344735 h 5345370"/>
              <a:gd name="connsiteX11" fmla="*/ 669918 w 4968336"/>
              <a:gd name="connsiteY11" fmla="*/ 4482346 h 5345370"/>
              <a:gd name="connsiteX0" fmla="*/ 669918 w 5020555"/>
              <a:gd name="connsiteY0" fmla="*/ 4482346 h 5345370"/>
              <a:gd name="connsiteX1" fmla="*/ 873 w 5020555"/>
              <a:gd name="connsiteY1" fmla="*/ 2448496 h 5345370"/>
              <a:gd name="connsiteX2" fmla="*/ 825056 w 5020555"/>
              <a:gd name="connsiteY2" fmla="*/ 1192699 h 5345370"/>
              <a:gd name="connsiteX3" fmla="*/ 2001785 w 5020555"/>
              <a:gd name="connsiteY3" fmla="*/ 504588 h 5345370"/>
              <a:gd name="connsiteX4" fmla="*/ 3052005 w 5020555"/>
              <a:gd name="connsiteY4" fmla="*/ 352835 h 5345370"/>
              <a:gd name="connsiteX5" fmla="*/ 3887183 w 5020555"/>
              <a:gd name="connsiteY5" fmla="*/ 537437 h 5345370"/>
              <a:gd name="connsiteX6" fmla="*/ 4440518 w 5020555"/>
              <a:gd name="connsiteY6" fmla="*/ 665402 h 5345370"/>
              <a:gd name="connsiteX7" fmla="*/ 4952408 w 5020555"/>
              <a:gd name="connsiteY7" fmla="*/ 592375 h 5345370"/>
              <a:gd name="connsiteX8" fmla="*/ 4968132 w 5020555"/>
              <a:gd name="connsiteY8" fmla="*/ 4715449 h 5345370"/>
              <a:gd name="connsiteX9" fmla="*/ 4968336 w 5020555"/>
              <a:gd name="connsiteY9" fmla="*/ 5339027 h 5345370"/>
              <a:gd name="connsiteX10" fmla="*/ 4270478 w 5020555"/>
              <a:gd name="connsiteY10" fmla="*/ 5345370 h 5345370"/>
              <a:gd name="connsiteX11" fmla="*/ 792229 w 5020555"/>
              <a:gd name="connsiteY11" fmla="*/ 5344735 h 5345370"/>
              <a:gd name="connsiteX12" fmla="*/ 669918 w 5020555"/>
              <a:gd name="connsiteY12" fmla="*/ 4482346 h 5345370"/>
              <a:gd name="connsiteX0" fmla="*/ 669918 w 5037349"/>
              <a:gd name="connsiteY0" fmla="*/ 4482346 h 5345370"/>
              <a:gd name="connsiteX1" fmla="*/ 873 w 5037349"/>
              <a:gd name="connsiteY1" fmla="*/ 2448496 h 5345370"/>
              <a:gd name="connsiteX2" fmla="*/ 825056 w 5037349"/>
              <a:gd name="connsiteY2" fmla="*/ 1192699 h 5345370"/>
              <a:gd name="connsiteX3" fmla="*/ 2001785 w 5037349"/>
              <a:gd name="connsiteY3" fmla="*/ 504588 h 5345370"/>
              <a:gd name="connsiteX4" fmla="*/ 3052005 w 5037349"/>
              <a:gd name="connsiteY4" fmla="*/ 352835 h 5345370"/>
              <a:gd name="connsiteX5" fmla="*/ 3887183 w 5037349"/>
              <a:gd name="connsiteY5" fmla="*/ 537437 h 5345370"/>
              <a:gd name="connsiteX6" fmla="*/ 4440518 w 5037349"/>
              <a:gd name="connsiteY6" fmla="*/ 665402 h 5345370"/>
              <a:gd name="connsiteX7" fmla="*/ 4952408 w 5037349"/>
              <a:gd name="connsiteY7" fmla="*/ 592375 h 5345370"/>
              <a:gd name="connsiteX8" fmla="*/ 4968132 w 5037349"/>
              <a:gd name="connsiteY8" fmla="*/ 4715449 h 5345370"/>
              <a:gd name="connsiteX9" fmla="*/ 4270478 w 5037349"/>
              <a:gd name="connsiteY9" fmla="*/ 5345370 h 5345370"/>
              <a:gd name="connsiteX10" fmla="*/ 792229 w 5037349"/>
              <a:gd name="connsiteY10" fmla="*/ 5344735 h 5345370"/>
              <a:gd name="connsiteX11" fmla="*/ 669918 w 5037349"/>
              <a:gd name="connsiteY11" fmla="*/ 4482346 h 5345370"/>
              <a:gd name="connsiteX0" fmla="*/ 669918 w 5023407"/>
              <a:gd name="connsiteY0" fmla="*/ 4482346 h 5345370"/>
              <a:gd name="connsiteX1" fmla="*/ 873 w 5023407"/>
              <a:gd name="connsiteY1" fmla="*/ 2448496 h 5345370"/>
              <a:gd name="connsiteX2" fmla="*/ 825056 w 5023407"/>
              <a:gd name="connsiteY2" fmla="*/ 1192699 h 5345370"/>
              <a:gd name="connsiteX3" fmla="*/ 2001785 w 5023407"/>
              <a:gd name="connsiteY3" fmla="*/ 504588 h 5345370"/>
              <a:gd name="connsiteX4" fmla="*/ 3052005 w 5023407"/>
              <a:gd name="connsiteY4" fmla="*/ 352835 h 5345370"/>
              <a:gd name="connsiteX5" fmla="*/ 3887183 w 5023407"/>
              <a:gd name="connsiteY5" fmla="*/ 537437 h 5345370"/>
              <a:gd name="connsiteX6" fmla="*/ 4440518 w 5023407"/>
              <a:gd name="connsiteY6" fmla="*/ 665402 h 5345370"/>
              <a:gd name="connsiteX7" fmla="*/ 4952408 w 5023407"/>
              <a:gd name="connsiteY7" fmla="*/ 592375 h 5345370"/>
              <a:gd name="connsiteX8" fmla="*/ 4968132 w 5023407"/>
              <a:gd name="connsiteY8" fmla="*/ 1098489 h 5345370"/>
              <a:gd name="connsiteX9" fmla="*/ 4968132 w 5023407"/>
              <a:gd name="connsiteY9" fmla="*/ 4715449 h 5345370"/>
              <a:gd name="connsiteX10" fmla="*/ 4270478 w 5023407"/>
              <a:gd name="connsiteY10" fmla="*/ 5345370 h 5345370"/>
              <a:gd name="connsiteX11" fmla="*/ 792229 w 5023407"/>
              <a:gd name="connsiteY11" fmla="*/ 5344735 h 5345370"/>
              <a:gd name="connsiteX12" fmla="*/ 669918 w 5023407"/>
              <a:gd name="connsiteY12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440518 w 5047791"/>
              <a:gd name="connsiteY6" fmla="*/ 665402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765638 w 5047791"/>
              <a:gd name="connsiteY6" fmla="*/ 611216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4765638 w 5047791"/>
              <a:gd name="connsiteY5" fmla="*/ 611216 h 5345370"/>
              <a:gd name="connsiteX6" fmla="*/ 4968132 w 5047791"/>
              <a:gd name="connsiteY6" fmla="*/ 1098489 h 5345370"/>
              <a:gd name="connsiteX7" fmla="*/ 4968132 w 5047791"/>
              <a:gd name="connsiteY7" fmla="*/ 4715449 h 5345370"/>
              <a:gd name="connsiteX8" fmla="*/ 4270478 w 5047791"/>
              <a:gd name="connsiteY8" fmla="*/ 5345370 h 5345370"/>
              <a:gd name="connsiteX9" fmla="*/ 792229 w 5047791"/>
              <a:gd name="connsiteY9" fmla="*/ 5344735 h 5345370"/>
              <a:gd name="connsiteX10" fmla="*/ 669918 w 5047791"/>
              <a:gd name="connsiteY10" fmla="*/ 4482346 h 5345370"/>
              <a:gd name="connsiteX0" fmla="*/ 669918 w 5047791"/>
              <a:gd name="connsiteY0" fmla="*/ 4152653 h 5015677"/>
              <a:gd name="connsiteX1" fmla="*/ 873 w 5047791"/>
              <a:gd name="connsiteY1" fmla="*/ 2118803 h 5015677"/>
              <a:gd name="connsiteX2" fmla="*/ 825056 w 5047791"/>
              <a:gd name="connsiteY2" fmla="*/ 863006 h 5015677"/>
              <a:gd name="connsiteX3" fmla="*/ 3052005 w 5047791"/>
              <a:gd name="connsiteY3" fmla="*/ 23142 h 5015677"/>
              <a:gd name="connsiteX4" fmla="*/ 4765638 w 5047791"/>
              <a:gd name="connsiteY4" fmla="*/ 281523 h 5015677"/>
              <a:gd name="connsiteX5" fmla="*/ 4968132 w 5047791"/>
              <a:gd name="connsiteY5" fmla="*/ 768796 h 5015677"/>
              <a:gd name="connsiteX6" fmla="*/ 4968132 w 5047791"/>
              <a:gd name="connsiteY6" fmla="*/ 4385756 h 5015677"/>
              <a:gd name="connsiteX7" fmla="*/ 4270478 w 5047791"/>
              <a:gd name="connsiteY7" fmla="*/ 5015677 h 5015677"/>
              <a:gd name="connsiteX8" fmla="*/ 792229 w 5047791"/>
              <a:gd name="connsiteY8" fmla="*/ 5015042 h 5015677"/>
              <a:gd name="connsiteX9" fmla="*/ 669918 w 5047791"/>
              <a:gd name="connsiteY9" fmla="*/ 4152653 h 5015677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825056 w 5047791"/>
              <a:gd name="connsiteY2" fmla="*/ 1209551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574442 w 5047791"/>
              <a:gd name="connsiteY2" fmla="*/ 464484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8575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1801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47300 w 5425173"/>
              <a:gd name="connsiteY0" fmla="*/ 4499198 h 5362222"/>
              <a:gd name="connsiteX1" fmla="*/ 12495 w 5425173"/>
              <a:gd name="connsiteY1" fmla="*/ 2451801 h 5362222"/>
              <a:gd name="connsiteX2" fmla="*/ 631274 w 5425173"/>
              <a:gd name="connsiteY2" fmla="*/ 1494648 h 5362222"/>
              <a:gd name="connsiteX3" fmla="*/ 951824 w 5425173"/>
              <a:gd name="connsiteY3" fmla="*/ 464484 h 5362222"/>
              <a:gd name="connsiteX4" fmla="*/ 3165227 w 5425173"/>
              <a:gd name="connsiteY4" fmla="*/ 10700 h 5362222"/>
              <a:gd name="connsiteX5" fmla="*/ 5143020 w 5425173"/>
              <a:gd name="connsiteY5" fmla="*/ 628068 h 5362222"/>
              <a:gd name="connsiteX6" fmla="*/ 5345514 w 5425173"/>
              <a:gd name="connsiteY6" fmla="*/ 1115341 h 5362222"/>
              <a:gd name="connsiteX7" fmla="*/ 5345514 w 5425173"/>
              <a:gd name="connsiteY7" fmla="*/ 4732301 h 5362222"/>
              <a:gd name="connsiteX8" fmla="*/ 4647860 w 5425173"/>
              <a:gd name="connsiteY8" fmla="*/ 5362222 h 5362222"/>
              <a:gd name="connsiteX9" fmla="*/ 1169611 w 5425173"/>
              <a:gd name="connsiteY9" fmla="*/ 5361587 h 5362222"/>
              <a:gd name="connsiteX10" fmla="*/ 1047300 w 5425173"/>
              <a:gd name="connsiteY10" fmla="*/ 4499198 h 5362222"/>
              <a:gd name="connsiteX0" fmla="*/ 1047300 w 5425173"/>
              <a:gd name="connsiteY0" fmla="*/ 4499795 h 5362819"/>
              <a:gd name="connsiteX1" fmla="*/ 12495 w 5425173"/>
              <a:gd name="connsiteY1" fmla="*/ 2452398 h 5362819"/>
              <a:gd name="connsiteX2" fmla="*/ 631274 w 5425173"/>
              <a:gd name="connsiteY2" fmla="*/ 1495245 h 5362819"/>
              <a:gd name="connsiteX3" fmla="*/ 951824 w 5425173"/>
              <a:gd name="connsiteY3" fmla="*/ 465081 h 5362819"/>
              <a:gd name="connsiteX4" fmla="*/ 1897887 w 5425173"/>
              <a:gd name="connsiteY4" fmla="*/ 357325 h 5362819"/>
              <a:gd name="connsiteX5" fmla="*/ 3165227 w 5425173"/>
              <a:gd name="connsiteY5" fmla="*/ 11297 h 5362819"/>
              <a:gd name="connsiteX6" fmla="*/ 5143020 w 5425173"/>
              <a:gd name="connsiteY6" fmla="*/ 628665 h 5362819"/>
              <a:gd name="connsiteX7" fmla="*/ 5345514 w 5425173"/>
              <a:gd name="connsiteY7" fmla="*/ 1115938 h 5362819"/>
              <a:gd name="connsiteX8" fmla="*/ 5345514 w 5425173"/>
              <a:gd name="connsiteY8" fmla="*/ 4732898 h 5362819"/>
              <a:gd name="connsiteX9" fmla="*/ 4647860 w 5425173"/>
              <a:gd name="connsiteY9" fmla="*/ 5362819 h 5362819"/>
              <a:gd name="connsiteX10" fmla="*/ 1169611 w 5425173"/>
              <a:gd name="connsiteY10" fmla="*/ 5362184 h 5362819"/>
              <a:gd name="connsiteX11" fmla="*/ 1047300 w 5425173"/>
              <a:gd name="connsiteY11" fmla="*/ 4499795 h 5362819"/>
              <a:gd name="connsiteX0" fmla="*/ 1047300 w 5425173"/>
              <a:gd name="connsiteY0" fmla="*/ 448850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1047300 w 5425173"/>
              <a:gd name="connsiteY12" fmla="*/ 4488509 h 5351533"/>
              <a:gd name="connsiteX0" fmla="*/ 546073 w 5425173"/>
              <a:gd name="connsiteY0" fmla="*/ 473234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546073 w 5425173"/>
              <a:gd name="connsiteY12" fmla="*/ 4732349 h 5351533"/>
              <a:gd name="connsiteX0" fmla="*/ 546073 w 5425173"/>
              <a:gd name="connsiteY0" fmla="*/ 4732349 h 5351533"/>
              <a:gd name="connsiteX1" fmla="*/ 340020 w 5425173"/>
              <a:gd name="connsiteY1" fmla="*/ 3604013 h 5351533"/>
              <a:gd name="connsiteX2" fmla="*/ 12495 w 5425173"/>
              <a:gd name="connsiteY2" fmla="*/ 2441112 h 5351533"/>
              <a:gd name="connsiteX3" fmla="*/ 631274 w 5425173"/>
              <a:gd name="connsiteY3" fmla="*/ 1483959 h 5351533"/>
              <a:gd name="connsiteX4" fmla="*/ 951824 w 5425173"/>
              <a:gd name="connsiteY4" fmla="*/ 453795 h 5351533"/>
              <a:gd name="connsiteX5" fmla="*/ 1897887 w 5425173"/>
              <a:gd name="connsiteY5" fmla="*/ 346039 h 5351533"/>
              <a:gd name="connsiteX6" fmla="*/ 3165227 w 5425173"/>
              <a:gd name="connsiteY6" fmla="*/ 11 h 5351533"/>
              <a:gd name="connsiteX7" fmla="*/ 4268554 w 5425173"/>
              <a:gd name="connsiteY7" fmla="*/ 461186 h 5351533"/>
              <a:gd name="connsiteX8" fmla="*/ 5143020 w 5425173"/>
              <a:gd name="connsiteY8" fmla="*/ 617379 h 5351533"/>
              <a:gd name="connsiteX9" fmla="*/ 5345514 w 5425173"/>
              <a:gd name="connsiteY9" fmla="*/ 1104652 h 5351533"/>
              <a:gd name="connsiteX10" fmla="*/ 5345514 w 5425173"/>
              <a:gd name="connsiteY10" fmla="*/ 4721612 h 5351533"/>
              <a:gd name="connsiteX11" fmla="*/ 4647860 w 5425173"/>
              <a:gd name="connsiteY11" fmla="*/ 5351533 h 5351533"/>
              <a:gd name="connsiteX12" fmla="*/ 1169611 w 5425173"/>
              <a:gd name="connsiteY12" fmla="*/ 5350898 h 5351533"/>
              <a:gd name="connsiteX13" fmla="*/ 546073 w 5425173"/>
              <a:gd name="connsiteY13" fmla="*/ 4732349 h 5351533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382406"/>
              <a:gd name="connsiteY0" fmla="*/ 4732349 h 5357671"/>
              <a:gd name="connsiteX1" fmla="*/ 340020 w 5382406"/>
              <a:gd name="connsiteY1" fmla="*/ 3604013 h 5357671"/>
              <a:gd name="connsiteX2" fmla="*/ 12495 w 5382406"/>
              <a:gd name="connsiteY2" fmla="*/ 2441112 h 5357671"/>
              <a:gd name="connsiteX3" fmla="*/ 631274 w 5382406"/>
              <a:gd name="connsiteY3" fmla="*/ 1483959 h 5357671"/>
              <a:gd name="connsiteX4" fmla="*/ 951824 w 5382406"/>
              <a:gd name="connsiteY4" fmla="*/ 453795 h 5357671"/>
              <a:gd name="connsiteX5" fmla="*/ 1897887 w 5382406"/>
              <a:gd name="connsiteY5" fmla="*/ 346039 h 5357671"/>
              <a:gd name="connsiteX6" fmla="*/ 3165227 w 5382406"/>
              <a:gd name="connsiteY6" fmla="*/ 11 h 5357671"/>
              <a:gd name="connsiteX7" fmla="*/ 4268554 w 5382406"/>
              <a:gd name="connsiteY7" fmla="*/ 461186 h 5357671"/>
              <a:gd name="connsiteX8" fmla="*/ 5143020 w 5382406"/>
              <a:gd name="connsiteY8" fmla="*/ 617379 h 5357671"/>
              <a:gd name="connsiteX9" fmla="*/ 5345514 w 5382406"/>
              <a:gd name="connsiteY9" fmla="*/ 1104652 h 5357671"/>
              <a:gd name="connsiteX10" fmla="*/ 5345514 w 5382406"/>
              <a:gd name="connsiteY10" fmla="*/ 4721612 h 5357671"/>
              <a:gd name="connsiteX11" fmla="*/ 4647860 w 5382406"/>
              <a:gd name="connsiteY11" fmla="*/ 5351533 h 5357671"/>
              <a:gd name="connsiteX12" fmla="*/ 1515792 w 5382406"/>
              <a:gd name="connsiteY12" fmla="*/ 5357671 h 5357671"/>
              <a:gd name="connsiteX13" fmla="*/ 546073 w 5382406"/>
              <a:gd name="connsiteY13" fmla="*/ 4732349 h 5357671"/>
              <a:gd name="connsiteX0" fmla="*/ 546073 w 5383394"/>
              <a:gd name="connsiteY0" fmla="*/ 4732349 h 5357671"/>
              <a:gd name="connsiteX1" fmla="*/ 340020 w 5383394"/>
              <a:gd name="connsiteY1" fmla="*/ 3604013 h 5357671"/>
              <a:gd name="connsiteX2" fmla="*/ 12495 w 5383394"/>
              <a:gd name="connsiteY2" fmla="*/ 2441112 h 5357671"/>
              <a:gd name="connsiteX3" fmla="*/ 631274 w 5383394"/>
              <a:gd name="connsiteY3" fmla="*/ 1483959 h 5357671"/>
              <a:gd name="connsiteX4" fmla="*/ 951824 w 5383394"/>
              <a:gd name="connsiteY4" fmla="*/ 453795 h 5357671"/>
              <a:gd name="connsiteX5" fmla="*/ 1897887 w 5383394"/>
              <a:gd name="connsiteY5" fmla="*/ 346039 h 5357671"/>
              <a:gd name="connsiteX6" fmla="*/ 3165227 w 5383394"/>
              <a:gd name="connsiteY6" fmla="*/ 11 h 5357671"/>
              <a:gd name="connsiteX7" fmla="*/ 4268554 w 5383394"/>
              <a:gd name="connsiteY7" fmla="*/ 461186 h 5357671"/>
              <a:gd name="connsiteX8" fmla="*/ 5143020 w 5383394"/>
              <a:gd name="connsiteY8" fmla="*/ 617379 h 5357671"/>
              <a:gd name="connsiteX9" fmla="*/ 5345514 w 5383394"/>
              <a:gd name="connsiteY9" fmla="*/ 1104652 h 5357671"/>
              <a:gd name="connsiteX10" fmla="*/ 5345514 w 5383394"/>
              <a:gd name="connsiteY10" fmla="*/ 4721612 h 5357671"/>
              <a:gd name="connsiteX11" fmla="*/ 4647860 w 5383394"/>
              <a:gd name="connsiteY11" fmla="*/ 5351533 h 5357671"/>
              <a:gd name="connsiteX12" fmla="*/ 1515792 w 5383394"/>
              <a:gd name="connsiteY12" fmla="*/ 5357671 h 5357671"/>
              <a:gd name="connsiteX13" fmla="*/ 546073 w 538339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1159" h="5357669">
                <a:moveTo>
                  <a:pt x="541718" y="4732347"/>
                </a:moveTo>
                <a:cubicBezTo>
                  <a:pt x="467729" y="4557263"/>
                  <a:pt x="510320" y="4362122"/>
                  <a:pt x="335665" y="3604011"/>
                </a:cubicBezTo>
                <a:cubicBezTo>
                  <a:pt x="161010" y="2845900"/>
                  <a:pt x="-55343" y="2792114"/>
                  <a:pt x="12903" y="2441110"/>
                </a:cubicBezTo>
                <a:cubicBezTo>
                  <a:pt x="81149" y="2090106"/>
                  <a:pt x="325902" y="2242214"/>
                  <a:pt x="626919" y="1483957"/>
                </a:cubicBezTo>
                <a:cubicBezTo>
                  <a:pt x="761067" y="1146041"/>
                  <a:pt x="680981" y="623796"/>
                  <a:pt x="933181" y="463318"/>
                </a:cubicBezTo>
                <a:cubicBezTo>
                  <a:pt x="1185381" y="302840"/>
                  <a:pt x="1424620" y="459768"/>
                  <a:pt x="1793520" y="384137"/>
                </a:cubicBezTo>
                <a:cubicBezTo>
                  <a:pt x="2162420" y="308506"/>
                  <a:pt x="2623626" y="11792"/>
                  <a:pt x="3160872" y="9"/>
                </a:cubicBezTo>
                <a:cubicBezTo>
                  <a:pt x="3569530" y="-2249"/>
                  <a:pt x="4106017" y="429726"/>
                  <a:pt x="4435649" y="532621"/>
                </a:cubicBezTo>
                <a:cubicBezTo>
                  <a:pt x="4793856" y="654566"/>
                  <a:pt x="4940977" y="517769"/>
                  <a:pt x="5138665" y="617377"/>
                </a:cubicBezTo>
                <a:cubicBezTo>
                  <a:pt x="5261750" y="679395"/>
                  <a:pt x="5296085" y="867792"/>
                  <a:pt x="5341159" y="1104650"/>
                </a:cubicBezTo>
                <a:cubicBezTo>
                  <a:pt x="5338607" y="2451171"/>
                  <a:pt x="5335620" y="3470130"/>
                  <a:pt x="5341159" y="4721610"/>
                </a:cubicBezTo>
                <a:cubicBezTo>
                  <a:pt x="5189535" y="4801515"/>
                  <a:pt x="4877527" y="5075201"/>
                  <a:pt x="4643505" y="5351531"/>
                </a:cubicBezTo>
                <a:lnTo>
                  <a:pt x="1511437" y="5357669"/>
                </a:lnTo>
                <a:cubicBezTo>
                  <a:pt x="1050092" y="4858124"/>
                  <a:pt x="615707" y="4907431"/>
                  <a:pt x="541718" y="4732347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33260-9A6C-481D-42C1-580A7A3D4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248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6739" y="1530771"/>
            <a:ext cx="5348597" cy="534757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597" h="5347577">
                <a:moveTo>
                  <a:pt x="287722" y="4170565"/>
                </a:moveTo>
                <a:cubicBezTo>
                  <a:pt x="-277677" y="3204086"/>
                  <a:pt x="102455" y="1800114"/>
                  <a:pt x="471714" y="1255581"/>
                </a:cubicBezTo>
                <a:cubicBezTo>
                  <a:pt x="840973" y="711048"/>
                  <a:pt x="1360988" y="176364"/>
                  <a:pt x="1893677" y="415689"/>
                </a:cubicBezTo>
                <a:cubicBezTo>
                  <a:pt x="1885861" y="60380"/>
                  <a:pt x="2802571" y="421"/>
                  <a:pt x="3231670" y="2"/>
                </a:cubicBezTo>
                <a:cubicBezTo>
                  <a:pt x="3660769" y="-417"/>
                  <a:pt x="4074812" y="85379"/>
                  <a:pt x="4468273" y="413176"/>
                </a:cubicBezTo>
                <a:cubicBezTo>
                  <a:pt x="4808142" y="696325"/>
                  <a:pt x="5208723" y="1351119"/>
                  <a:pt x="5348597" y="1601023"/>
                </a:cubicBezTo>
                <a:cubicBezTo>
                  <a:pt x="5343085" y="2808914"/>
                  <a:pt x="5351122" y="3170140"/>
                  <a:pt x="5345610" y="4323845"/>
                </a:cubicBezTo>
                <a:lnTo>
                  <a:pt x="5254444" y="4312805"/>
                </a:lnTo>
                <a:cubicBezTo>
                  <a:pt x="5388484" y="4578724"/>
                  <a:pt x="4991660" y="4687489"/>
                  <a:pt x="4857312" y="4859951"/>
                </a:cubicBezTo>
                <a:cubicBezTo>
                  <a:pt x="4722964" y="5032413"/>
                  <a:pt x="4674983" y="5241479"/>
                  <a:pt x="4448354" y="5347577"/>
                </a:cubicBezTo>
                <a:lnTo>
                  <a:pt x="1425707" y="5347577"/>
                </a:lnTo>
                <a:cubicBezTo>
                  <a:pt x="1127659" y="5045551"/>
                  <a:pt x="641332" y="4775018"/>
                  <a:pt x="287722" y="4170565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773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3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D6DAF34B-3DC6-FF63-42DB-4963F6449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6739" y="1530771"/>
            <a:ext cx="5348597" cy="534757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597" h="5347577">
                <a:moveTo>
                  <a:pt x="287722" y="4170565"/>
                </a:moveTo>
                <a:cubicBezTo>
                  <a:pt x="-277677" y="3204086"/>
                  <a:pt x="102455" y="1800114"/>
                  <a:pt x="471714" y="1255581"/>
                </a:cubicBezTo>
                <a:cubicBezTo>
                  <a:pt x="840973" y="711048"/>
                  <a:pt x="1360988" y="176364"/>
                  <a:pt x="1893677" y="415689"/>
                </a:cubicBezTo>
                <a:cubicBezTo>
                  <a:pt x="1885861" y="60380"/>
                  <a:pt x="2802571" y="421"/>
                  <a:pt x="3231670" y="2"/>
                </a:cubicBezTo>
                <a:cubicBezTo>
                  <a:pt x="3660769" y="-417"/>
                  <a:pt x="4074812" y="85379"/>
                  <a:pt x="4468273" y="413176"/>
                </a:cubicBezTo>
                <a:cubicBezTo>
                  <a:pt x="4808142" y="696325"/>
                  <a:pt x="5208723" y="1351119"/>
                  <a:pt x="5348597" y="1601023"/>
                </a:cubicBezTo>
                <a:cubicBezTo>
                  <a:pt x="5343085" y="2808914"/>
                  <a:pt x="5351122" y="3170140"/>
                  <a:pt x="5345610" y="4323845"/>
                </a:cubicBezTo>
                <a:lnTo>
                  <a:pt x="5254444" y="4312805"/>
                </a:lnTo>
                <a:cubicBezTo>
                  <a:pt x="5388484" y="4578724"/>
                  <a:pt x="4991660" y="4687489"/>
                  <a:pt x="4857312" y="4859951"/>
                </a:cubicBezTo>
                <a:cubicBezTo>
                  <a:pt x="4722964" y="5032413"/>
                  <a:pt x="4674983" y="5241479"/>
                  <a:pt x="4448354" y="5347577"/>
                </a:cubicBezTo>
                <a:lnTo>
                  <a:pt x="1425707" y="5347577"/>
                </a:lnTo>
                <a:cubicBezTo>
                  <a:pt x="1127659" y="5045551"/>
                  <a:pt x="641332" y="4775018"/>
                  <a:pt x="287722" y="417056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96170-FF60-992C-33E0-6386049CE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/>
              <a:t>K</a:t>
            </a:r>
            <a:r>
              <a:rPr lang="qaa-Latn-001"/>
              <a:t>irjoita dian otsikko tähän...</a:t>
            </a:r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781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(magenta taust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vonia">
            <a:extLst>
              <a:ext uri="{FF2B5EF4-FFF2-40B4-BE49-F238E27FC236}">
                <a16:creationId xmlns:a16="http://schemas.microsoft.com/office/drawing/2014/main" id="{91A254A4-23B3-7BC6-28C0-5CA852634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4" y="887263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/>
              <a:t>K</a:t>
            </a:r>
            <a:r>
              <a:rPr lang="qaa-Latn-001"/>
              <a:t>irjoita diaesityksen pääotsikko tähän...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/>
              <a:t>Kirjoita tarvittaessa diaesityksen ingressi tähän…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98867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in English (magenta taust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vonia">
            <a:extLst>
              <a:ext uri="{FF2B5EF4-FFF2-40B4-BE49-F238E27FC236}">
                <a16:creationId xmlns:a16="http://schemas.microsoft.com/office/drawing/2014/main" id="{91A254A4-23B3-7BC6-28C0-5CA852634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4" y="887263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/>
              <a:t>K</a:t>
            </a:r>
            <a:r>
              <a:rPr lang="qaa-Latn-001"/>
              <a:t>irjoita diaesityksen pääotsikko tähän...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/>
              <a:t>Kirjoita tarvittaessa diaesityksen ingressi tähän…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5629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vonia">
            <a:extLst>
              <a:ext uri="{FF2B5EF4-FFF2-40B4-BE49-F238E27FC236}">
                <a16:creationId xmlns:a16="http://schemas.microsoft.com/office/drawing/2014/main" id="{0EAB8B05-1C86-65AC-CD63-219A92F28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00" y="889200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/>
              <a:t>K</a:t>
            </a:r>
            <a:r>
              <a:rPr lang="qaa-Latn-001"/>
              <a:t>irjoita diaesityksen pääotsikko tähän...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/>
              <a:t>Kirjoita tarvittaessa diaesityksen ingressi tähän…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506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EF232D-069C-D120-DD9A-12BEC3D6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1" y="1106696"/>
            <a:ext cx="5829300" cy="1446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qaa-Latn-001"/>
              <a:t>Kirjoita dian otsikko tähän...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567107"/>
            <a:ext cx="5829300" cy="360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223" y="6327194"/>
            <a:ext cx="1260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5223" y="6327194"/>
            <a:ext cx="5052127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www.savonia.fi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99" y="386533"/>
            <a:ext cx="571727" cy="29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0" name="Picture 19" descr="Savonia">
            <a:extLst>
              <a:ext uri="{FF2B5EF4-FFF2-40B4-BE49-F238E27FC236}">
                <a16:creationId xmlns:a16="http://schemas.microsoft.com/office/drawing/2014/main" id="{B32BCD82-B472-133E-219D-F1EC7815EEC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4" y="255948"/>
            <a:ext cx="1112711" cy="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68" r:id="rId3"/>
    <p:sldLayoutId id="2147483669" r:id="rId4"/>
    <p:sldLayoutId id="2147483648" r:id="rId5"/>
    <p:sldLayoutId id="2147483649" r:id="rId6"/>
    <p:sldLayoutId id="2147483658" r:id="rId7"/>
    <p:sldLayoutId id="2147483673" r:id="rId8"/>
    <p:sldLayoutId id="2147483659" r:id="rId9"/>
    <p:sldLayoutId id="2147483674" r:id="rId10"/>
    <p:sldLayoutId id="2147483650" r:id="rId11"/>
    <p:sldLayoutId id="2147483653" r:id="rId12"/>
    <p:sldLayoutId id="2147483652" r:id="rId13"/>
    <p:sldLayoutId id="2147483654" r:id="rId14"/>
    <p:sldLayoutId id="2147483655" r:id="rId15"/>
    <p:sldLayoutId id="2147483657" r:id="rId16"/>
    <p:sldLayoutId id="2147483664" r:id="rId17"/>
    <p:sldLayoutId id="2147483665" r:id="rId18"/>
    <p:sldLayoutId id="2147483661" r:id="rId19"/>
    <p:sldLayoutId id="2147483672" r:id="rId20"/>
    <p:sldLayoutId id="2147483662" r:id="rId21"/>
    <p:sldLayoutId id="2147483663" r:id="rId22"/>
    <p:sldLayoutId id="2147483666" r:id="rId23"/>
    <p:sldLayoutId id="2147483667" r:id="rId24"/>
    <p:sldLayoutId id="2147483670" r:id="rId25"/>
    <p:sldLayoutId id="2147483671" r:id="rId26"/>
    <p:sldLayoutId id="2147483675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Tämän parissa työskentelevät henkilöt">
            <a:extLst>
              <a:ext uri="{FF2B5EF4-FFF2-40B4-BE49-F238E27FC236}">
                <a16:creationId xmlns:a16="http://schemas.microsoft.com/office/drawing/2014/main" id="{2AB70D20-9526-3978-8D55-FC8513B723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285" r="17285"/>
          <a:stretch/>
        </p:blipFill>
        <p:spPr>
          <a:xfrm>
            <a:off x="8501742" y="1530772"/>
            <a:ext cx="3703594" cy="3988285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6C0F470-BCBF-6D96-C49D-32CE1802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5739A1-6124-976B-E6CC-2F64A9D8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0BD855-537D-C58D-58E9-C415C0E8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95B6543-8A45-A4F2-8271-637A37FC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65" y="684559"/>
            <a:ext cx="6784211" cy="539720"/>
          </a:xfrm>
        </p:spPr>
        <p:txBody>
          <a:bodyPr>
            <a:normAutofit/>
          </a:bodyPr>
          <a:lstStyle/>
          <a:p>
            <a:r>
              <a:rPr lang="fi-FI" sz="2000" b="1">
                <a:latin typeface="Aptos"/>
              </a:rPr>
              <a:t>Opintojaksojen pedagoginen suunnittelu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FC2F108-AEC5-2E54-0B0D-1D96EA382E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49" y="1224279"/>
            <a:ext cx="7593693" cy="494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fi-FI" sz="1600">
                <a:latin typeface="Aptos"/>
                <a:cs typeface="Arial"/>
              </a:rPr>
              <a:t>jokaiselle opintojaksolle tehtiin pedagoginen käsikirjoitus, jossa hahmotettiin varhaiskasvatuksen substanssiosaamista tuottava </a:t>
            </a:r>
            <a:r>
              <a:rPr lang="fi-FI" sz="1600" b="1">
                <a:latin typeface="Aptos"/>
                <a:cs typeface="Arial"/>
              </a:rPr>
              <a:t>oppimisprosessi </a:t>
            </a:r>
            <a:r>
              <a:rPr lang="fi-FI" sz="1600">
                <a:latin typeface="Aptos"/>
                <a:cs typeface="Arial"/>
              </a:rPr>
              <a:t>(varhaiskasvatuksen sosionomin kompetenssit)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>
              <a:latin typeface="Aptos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fi-FI" sz="1600">
                <a:latin typeface="Aptos"/>
                <a:cs typeface="Arial"/>
              </a:rPr>
              <a:t>pedagoginen käsikirjoitus etenee teema-alueittain (teoreettiset sisällöt), joista opiskelija valitsee yhden </a:t>
            </a:r>
            <a:r>
              <a:rPr lang="fi-FI" sz="1600" err="1">
                <a:latin typeface="Aptos"/>
                <a:cs typeface="Arial"/>
              </a:rPr>
              <a:t>opinnollistamisen</a:t>
            </a:r>
            <a:r>
              <a:rPr lang="fi-FI" sz="1600">
                <a:latin typeface="Aptos"/>
                <a:cs typeface="Arial"/>
              </a:rPr>
              <a:t> tehtävän lähtökohdaksi &gt; Moodle-oppimisympäristön rakentaminen pedagogisen käsikirjoituksen mukaisesti</a:t>
            </a:r>
            <a:endParaRPr lang="en-US" sz="1600" err="1">
              <a:latin typeface="Aptos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-"/>
            </a:pPr>
            <a:endParaRPr lang="fi-FI" sz="1600">
              <a:latin typeface="Aptos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fi-FI" sz="1600">
                <a:latin typeface="Aptos"/>
                <a:cs typeface="Arial"/>
              </a:rPr>
              <a:t>osaamisperusteinen oppiminen: omien ammatillisten oppimistavoitteiden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>
                <a:latin typeface="Aptos"/>
                <a:cs typeface="Arial"/>
              </a:rPr>
              <a:t>       asettaminen jokaisen opintojakson alussa suhteessa opintojakson tavoitteisiin</a:t>
            </a:r>
            <a:br>
              <a:rPr lang="fi-FI" sz="1600">
                <a:latin typeface="Aptos"/>
                <a:cs typeface="Arial"/>
              </a:rPr>
            </a:br>
            <a:r>
              <a:rPr lang="fi-FI" sz="1600">
                <a:latin typeface="Aptos"/>
                <a:cs typeface="Arial"/>
              </a:rPr>
              <a:t>       (aikaisemman osaamisen näkyväksi tekeminen ja osaamistarpeiden</a:t>
            </a:r>
            <a:br>
              <a:rPr lang="fi-FI" sz="1600">
                <a:latin typeface="Aptos"/>
                <a:cs typeface="Arial"/>
              </a:rPr>
            </a:br>
            <a:r>
              <a:rPr lang="fi-FI" sz="1600">
                <a:latin typeface="Aptos"/>
                <a:cs typeface="Arial"/>
              </a:rPr>
              <a:t>        tunnistaminen)</a:t>
            </a:r>
            <a:endParaRPr lang="en-US" sz="1600">
              <a:latin typeface="Apto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>
              <a:latin typeface="Aptos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fi-FI" sz="1600">
                <a:latin typeface="Aptos"/>
                <a:cs typeface="Arial"/>
              </a:rPr>
              <a:t>suoritustavat valitaan asiantuntijuuden kehittymisen </a:t>
            </a:r>
            <a:r>
              <a:rPr lang="fi-FI" sz="1600" err="1">
                <a:latin typeface="Aptos"/>
                <a:cs typeface="Arial"/>
              </a:rPr>
              <a:t>näkökulmasta,perso</a:t>
            </a:r>
            <a:r>
              <a:rPr lang="fi-FI" sz="1600">
                <a:latin typeface="Aptos"/>
                <a:cs typeface="Arial"/>
              </a:rPr>
              <a:t>- noidut toteutustavat, </a:t>
            </a:r>
            <a:r>
              <a:rPr lang="fi-FI" sz="1600" err="1">
                <a:latin typeface="Aptos"/>
                <a:cs typeface="Arial"/>
              </a:rPr>
              <a:t>opettajatuutorointiprosessi</a:t>
            </a:r>
            <a:r>
              <a:rPr lang="fi-FI" sz="1600">
                <a:latin typeface="Aptos"/>
                <a:cs typeface="Arial"/>
              </a:rPr>
              <a:t> kulkenut  opintojaksojen rinnalla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>
              <a:latin typeface="Aptos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>
                <a:latin typeface="Aptos"/>
                <a:cs typeface="Arial"/>
              </a:rPr>
              <a:t>  -    käytössä monitahoarviointi: itsearviointi ja  vertaispalaute,  Savonian</a:t>
            </a:r>
            <a:br>
              <a:rPr lang="fi-FI" sz="1600">
                <a:latin typeface="Aptos"/>
                <a:cs typeface="Arial"/>
              </a:rPr>
            </a:br>
            <a:r>
              <a:rPr lang="fi-FI" sz="1600">
                <a:latin typeface="Aptos"/>
                <a:cs typeface="Arial"/>
              </a:rPr>
              <a:t>        opintojaksokohtaiset arviointikriteerit (1-5),  ohjaava palaute osaamisen osa   </a:t>
            </a:r>
            <a:br>
              <a:rPr lang="fi-FI" sz="1600">
                <a:latin typeface="Aptos"/>
                <a:cs typeface="Arial"/>
              </a:rPr>
            </a:br>
            <a:r>
              <a:rPr lang="fi-FI" sz="1600">
                <a:latin typeface="Aptos"/>
                <a:cs typeface="Arial"/>
              </a:rPr>
              <a:t>        kehittymisen välineenä  prosessin aikana, </a:t>
            </a:r>
            <a:r>
              <a:rPr lang="fi-FI" sz="1600" err="1">
                <a:latin typeface="Aptos"/>
                <a:cs typeface="Arial"/>
              </a:rPr>
              <a:t>opinnollistamisen</a:t>
            </a:r>
            <a:r>
              <a:rPr lang="fi-FI" sz="1600">
                <a:latin typeface="Aptos"/>
                <a:cs typeface="Arial"/>
              </a:rPr>
              <a:t> tehtävistä</a:t>
            </a:r>
            <a:br>
              <a:rPr lang="fi-FI" sz="1600">
                <a:latin typeface="Aptos"/>
                <a:cs typeface="Arial"/>
              </a:rPr>
            </a:br>
            <a:r>
              <a:rPr lang="fi-FI" sz="1600">
                <a:latin typeface="Aptos"/>
                <a:cs typeface="Arial"/>
              </a:rPr>
              <a:t>        kirjallinen palaute, työelämäpalaute</a:t>
            </a:r>
            <a:endParaRPr lang="en-US" sz="1600">
              <a:latin typeface="Aptos"/>
              <a:cs typeface="Arial"/>
            </a:endParaRPr>
          </a:p>
          <a:p>
            <a:endParaRPr lang="fi-FI" sz="1400">
              <a:latin typeface="Aptos"/>
              <a:cs typeface="Arial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20B350F-6C8B-A809-6B46-BD6A8234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23" y="174171"/>
            <a:ext cx="1743777" cy="80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0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406D85D7-C594-A7AD-83F7-778CC862560E}"/>
              </a:ext>
            </a:extLst>
          </p:cNvPr>
          <p:cNvSpPr txBox="1"/>
          <p:nvPr/>
        </p:nvSpPr>
        <p:spPr>
          <a:xfrm>
            <a:off x="123741" y="1019536"/>
            <a:ext cx="11915860" cy="5316731"/>
          </a:xfrm>
          <a:prstGeom prst="rect">
            <a:avLst/>
          </a:prstGeom>
          <a:solidFill>
            <a:srgbClr val="F8FAEB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69FE02-D846-2503-7D19-63B4C80F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A4DD-A870-4EB8-B584-819D1277D526}" type="datetime1">
              <a:rPr lang="fi-FI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680B42-644F-CF9C-A294-9BD9945E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6674" y="6339484"/>
            <a:ext cx="7633095" cy="338032"/>
          </a:xfrm>
        </p:spPr>
        <p:txBody>
          <a:bodyPr/>
          <a:lstStyle/>
          <a:p>
            <a:r>
              <a:rPr lang="fi-FI" sz="1400">
                <a:solidFill>
                  <a:schemeClr val="tx1"/>
                </a:solidFill>
                <a:cs typeface="Arial"/>
              </a:rPr>
              <a:t>KUVA 1. Opintojakson (5 op) </a:t>
            </a:r>
            <a:r>
              <a:rPr lang="fi-FI" sz="1400" err="1">
                <a:solidFill>
                  <a:schemeClr val="tx1"/>
                </a:solidFill>
                <a:cs typeface="Arial"/>
              </a:rPr>
              <a:t>opinnollistamisen</a:t>
            </a:r>
            <a:r>
              <a:rPr lang="fi-FI" sz="1400">
                <a:solidFill>
                  <a:schemeClr val="tx1"/>
                </a:solidFill>
                <a:cs typeface="Arial"/>
              </a:rPr>
              <a:t> mallinnus (Pohjolainen &amp; Tuovinen 2025)</a:t>
            </a: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FB814F-4327-2996-D9B6-80164FD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DB783-04A4-4D0C-9464-BD846FA97EDF}" type="slidenum">
              <a:rPr lang="fi-FI" smtClean="0"/>
              <a:t>2</a:t>
            </a:fld>
            <a:endParaRPr lang="fi-FI"/>
          </a:p>
        </p:txBody>
      </p:sp>
      <p:sp>
        <p:nvSpPr>
          <p:cNvPr id="24" name="Kehys 23">
            <a:extLst>
              <a:ext uri="{FF2B5EF4-FFF2-40B4-BE49-F238E27FC236}">
                <a16:creationId xmlns:a16="http://schemas.microsoft.com/office/drawing/2014/main" id="{7B198FDC-DA6C-21CA-94A0-117246375012}"/>
              </a:ext>
            </a:extLst>
          </p:cNvPr>
          <p:cNvSpPr/>
          <p:nvPr/>
        </p:nvSpPr>
        <p:spPr>
          <a:xfrm>
            <a:off x="501845" y="1977263"/>
            <a:ext cx="734831" cy="2427956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5" name="Kehys 24">
            <a:extLst>
              <a:ext uri="{FF2B5EF4-FFF2-40B4-BE49-F238E27FC236}">
                <a16:creationId xmlns:a16="http://schemas.microsoft.com/office/drawing/2014/main" id="{A9238D03-E2DF-0822-E78B-4A4DFE1F1E6D}"/>
              </a:ext>
            </a:extLst>
          </p:cNvPr>
          <p:cNvSpPr/>
          <p:nvPr/>
        </p:nvSpPr>
        <p:spPr>
          <a:xfrm>
            <a:off x="1986975" y="1978055"/>
            <a:ext cx="760410" cy="2432120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Kehys 25">
            <a:extLst>
              <a:ext uri="{FF2B5EF4-FFF2-40B4-BE49-F238E27FC236}">
                <a16:creationId xmlns:a16="http://schemas.microsoft.com/office/drawing/2014/main" id="{765EB773-A70B-2AA4-8482-3EC62D89ADF5}"/>
              </a:ext>
            </a:extLst>
          </p:cNvPr>
          <p:cNvSpPr/>
          <p:nvPr/>
        </p:nvSpPr>
        <p:spPr>
          <a:xfrm>
            <a:off x="3430467" y="1978055"/>
            <a:ext cx="760409" cy="2439259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Kehys 26">
            <a:extLst>
              <a:ext uri="{FF2B5EF4-FFF2-40B4-BE49-F238E27FC236}">
                <a16:creationId xmlns:a16="http://schemas.microsoft.com/office/drawing/2014/main" id="{29719166-B545-554A-C546-EAEB08E68D57}"/>
              </a:ext>
            </a:extLst>
          </p:cNvPr>
          <p:cNvSpPr/>
          <p:nvPr/>
        </p:nvSpPr>
        <p:spPr>
          <a:xfrm>
            <a:off x="4871577" y="1974487"/>
            <a:ext cx="748909" cy="2422206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8" name="Kehys 27">
            <a:extLst>
              <a:ext uri="{FF2B5EF4-FFF2-40B4-BE49-F238E27FC236}">
                <a16:creationId xmlns:a16="http://schemas.microsoft.com/office/drawing/2014/main" id="{97899DEF-210D-69FF-10D5-605FC9AE4D24}"/>
              </a:ext>
            </a:extLst>
          </p:cNvPr>
          <p:cNvSpPr/>
          <p:nvPr/>
        </p:nvSpPr>
        <p:spPr>
          <a:xfrm>
            <a:off x="10520616" y="1068535"/>
            <a:ext cx="1351093" cy="5260018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9" name="Kehys 28">
            <a:extLst>
              <a:ext uri="{FF2B5EF4-FFF2-40B4-BE49-F238E27FC236}">
                <a16:creationId xmlns:a16="http://schemas.microsoft.com/office/drawing/2014/main" id="{BBBA2C68-77E4-0888-736C-A89322B831AE}"/>
              </a:ext>
            </a:extLst>
          </p:cNvPr>
          <p:cNvSpPr/>
          <p:nvPr/>
        </p:nvSpPr>
        <p:spPr>
          <a:xfrm>
            <a:off x="2020686" y="4918570"/>
            <a:ext cx="8505680" cy="657897"/>
          </a:xfrm>
          <a:prstGeom prst="fram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EEA214B-78B5-FBD5-C3B3-63F40B99D101}"/>
              </a:ext>
            </a:extLst>
          </p:cNvPr>
          <p:cNvSpPr txBox="1"/>
          <p:nvPr/>
        </p:nvSpPr>
        <p:spPr>
          <a:xfrm>
            <a:off x="694977" y="2220751"/>
            <a:ext cx="29900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Arial"/>
              </a:rPr>
              <a:t>Teema</a:t>
            </a:r>
            <a:endParaRPr lang="fi-FI"/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ED57EA1A-006B-3F1E-FF4A-C4ADC1DF0802}"/>
              </a:ext>
            </a:extLst>
          </p:cNvPr>
          <p:cNvSpPr txBox="1"/>
          <p:nvPr/>
        </p:nvSpPr>
        <p:spPr>
          <a:xfrm>
            <a:off x="2194785" y="2220751"/>
            <a:ext cx="37157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cs typeface="Arial"/>
              </a:rPr>
              <a:t>Teema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107202E8-595C-8242-33B6-E9BFDA36E707}"/>
              </a:ext>
            </a:extLst>
          </p:cNvPr>
          <p:cNvSpPr txBox="1"/>
          <p:nvPr/>
        </p:nvSpPr>
        <p:spPr>
          <a:xfrm>
            <a:off x="3622021" y="2232846"/>
            <a:ext cx="35948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cs typeface="Arial"/>
              </a:rPr>
              <a:t>Teema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CAF4CE43-2DD7-3F2F-783D-95AC1CE42149}"/>
              </a:ext>
            </a:extLst>
          </p:cNvPr>
          <p:cNvSpPr txBox="1"/>
          <p:nvPr/>
        </p:nvSpPr>
        <p:spPr>
          <a:xfrm>
            <a:off x="5109733" y="2377988"/>
            <a:ext cx="2869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cs typeface="Arial"/>
              </a:rPr>
              <a:t>Teema</a:t>
            </a:r>
          </a:p>
        </p:txBody>
      </p:sp>
      <p:sp>
        <p:nvSpPr>
          <p:cNvPr id="41" name="Nuoli: Vasen-oikea 40">
            <a:extLst>
              <a:ext uri="{FF2B5EF4-FFF2-40B4-BE49-F238E27FC236}">
                <a16:creationId xmlns:a16="http://schemas.microsoft.com/office/drawing/2014/main" id="{513BFA6D-0FBD-D9F6-956A-34D5F44BFCE5}"/>
              </a:ext>
            </a:extLst>
          </p:cNvPr>
          <p:cNvSpPr/>
          <p:nvPr/>
        </p:nvSpPr>
        <p:spPr>
          <a:xfrm>
            <a:off x="2766224" y="3174089"/>
            <a:ext cx="554593" cy="250627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Nuoli: Vasen-oikea 42">
            <a:extLst>
              <a:ext uri="{FF2B5EF4-FFF2-40B4-BE49-F238E27FC236}">
                <a16:creationId xmlns:a16="http://schemas.microsoft.com/office/drawing/2014/main" id="{20B26AE2-BEB1-19DF-4B8D-6E6561CE1A01}"/>
              </a:ext>
            </a:extLst>
          </p:cNvPr>
          <p:cNvSpPr/>
          <p:nvPr/>
        </p:nvSpPr>
        <p:spPr>
          <a:xfrm>
            <a:off x="4210904" y="3189159"/>
            <a:ext cx="635689" cy="244877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Nuoli: Vasen-oikea 43">
            <a:extLst>
              <a:ext uri="{FF2B5EF4-FFF2-40B4-BE49-F238E27FC236}">
                <a16:creationId xmlns:a16="http://schemas.microsoft.com/office/drawing/2014/main" id="{5ED0FCD3-370C-8E99-EBDB-86A93C2534CC}"/>
              </a:ext>
            </a:extLst>
          </p:cNvPr>
          <p:cNvSpPr/>
          <p:nvPr/>
        </p:nvSpPr>
        <p:spPr>
          <a:xfrm>
            <a:off x="1266027" y="3167744"/>
            <a:ext cx="598016" cy="271248"/>
          </a:xfrm>
          <a:prstGeom prst="left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E9980F09-C47E-8897-32EA-7C87EAB6D57D}"/>
              </a:ext>
            </a:extLst>
          </p:cNvPr>
          <p:cNvSpPr txBox="1"/>
          <p:nvPr/>
        </p:nvSpPr>
        <p:spPr>
          <a:xfrm>
            <a:off x="2208657" y="5075213"/>
            <a:ext cx="81140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Arial"/>
              </a:rPr>
              <a:t>TYÖELÄMÄLÄHTÖINEN OPINNOLLISTAMISEN TEHTÄVÄ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2004C485-56B7-39AA-0822-BFF8F8C02CB0}"/>
              </a:ext>
            </a:extLst>
          </p:cNvPr>
          <p:cNvSpPr txBox="1"/>
          <p:nvPr/>
        </p:nvSpPr>
        <p:spPr>
          <a:xfrm>
            <a:off x="10655250" y="1336614"/>
            <a:ext cx="1212692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Arial"/>
              </a:rPr>
              <a:t>OSAA-</a:t>
            </a:r>
            <a:endParaRPr lang="fi-FI"/>
          </a:p>
          <a:p>
            <a:r>
              <a:rPr lang="fi-FI">
                <a:cs typeface="Arial"/>
              </a:rPr>
              <a:t>MISEN</a:t>
            </a:r>
          </a:p>
          <a:p>
            <a:r>
              <a:rPr lang="fi-FI">
                <a:cs typeface="Arial"/>
              </a:rPr>
              <a:t>NÄKY-</a:t>
            </a:r>
          </a:p>
          <a:p>
            <a:r>
              <a:rPr lang="fi-FI">
                <a:cs typeface="Arial"/>
              </a:rPr>
              <a:t>VÄKSI</a:t>
            </a:r>
          </a:p>
          <a:p>
            <a:endParaRPr lang="fi-FI">
              <a:cs typeface="Arial"/>
            </a:endParaRPr>
          </a:p>
          <a:p>
            <a:r>
              <a:rPr lang="fi-FI">
                <a:cs typeface="Arial"/>
              </a:rPr>
              <a:t>TEKE-</a:t>
            </a:r>
          </a:p>
          <a:p>
            <a:r>
              <a:rPr lang="fi-FI">
                <a:cs typeface="Arial"/>
              </a:rPr>
              <a:t>MINEN</a:t>
            </a:r>
          </a:p>
          <a:p>
            <a:endParaRPr lang="fi-FI">
              <a:cs typeface="Arial"/>
            </a:endParaRPr>
          </a:p>
          <a:p>
            <a:r>
              <a:rPr lang="fi-FI">
                <a:cs typeface="Arial"/>
              </a:rPr>
              <a:t>SUH-</a:t>
            </a:r>
          </a:p>
          <a:p>
            <a:r>
              <a:rPr lang="fi-FI">
                <a:cs typeface="Arial"/>
              </a:rPr>
              <a:t>TEESSA</a:t>
            </a:r>
          </a:p>
          <a:p>
            <a:endParaRPr lang="fi-FI">
              <a:cs typeface="Arial"/>
            </a:endParaRPr>
          </a:p>
          <a:p>
            <a:r>
              <a:rPr lang="fi-FI">
                <a:cs typeface="Arial"/>
              </a:rPr>
              <a:t>ASIAN-</a:t>
            </a:r>
          </a:p>
          <a:p>
            <a:r>
              <a:rPr lang="fi-FI">
                <a:cs typeface="Arial"/>
              </a:rPr>
              <a:t>TUNTI-</a:t>
            </a:r>
          </a:p>
          <a:p>
            <a:r>
              <a:rPr lang="fi-FI">
                <a:cs typeface="Arial"/>
              </a:rPr>
              <a:t>JUUDEN</a:t>
            </a:r>
          </a:p>
          <a:p>
            <a:r>
              <a:rPr lang="fi-FI">
                <a:cs typeface="Arial"/>
              </a:rPr>
              <a:t>KEHIT-TYMI-</a:t>
            </a:r>
          </a:p>
          <a:p>
            <a:r>
              <a:rPr lang="fi-FI">
                <a:cs typeface="Arial"/>
              </a:rPr>
              <a:t>SEEN</a:t>
            </a:r>
            <a:endParaRPr lang="fi-FI"/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20CB5D2-EAA1-A8F0-9740-C3188EFCCBE7}"/>
              </a:ext>
            </a:extLst>
          </p:cNvPr>
          <p:cNvSpPr txBox="1"/>
          <p:nvPr/>
        </p:nvSpPr>
        <p:spPr>
          <a:xfrm rot="19620000">
            <a:off x="773353" y="773101"/>
            <a:ext cx="2328730" cy="52322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Y</a:t>
            </a:r>
            <a:r>
              <a:rPr lang="fi-FI" sz="1400">
                <a:cs typeface="Arial"/>
              </a:rPr>
              <a:t>hteistoiminnallinen aloituswebinaari (2h)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E25569E-C879-B970-A6B5-1D85267578C7}"/>
              </a:ext>
            </a:extLst>
          </p:cNvPr>
          <p:cNvSpPr txBox="1"/>
          <p:nvPr/>
        </p:nvSpPr>
        <p:spPr>
          <a:xfrm rot="19477873">
            <a:off x="2231033" y="874291"/>
            <a:ext cx="1965761" cy="52322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Yhteistoiminnallinen webinaari (2h)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6736C5E2-F891-FF8E-5EE5-691026735738}"/>
              </a:ext>
            </a:extLst>
          </p:cNvPr>
          <p:cNvSpPr txBox="1"/>
          <p:nvPr/>
        </p:nvSpPr>
        <p:spPr>
          <a:xfrm rot="19440000">
            <a:off x="3631610" y="882809"/>
            <a:ext cx="1929476" cy="52322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Yhteistoiminnallinen webinaari (2h)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CDB9AAE-E8B3-3782-2720-4BC2C3AA9FDC}"/>
              </a:ext>
            </a:extLst>
          </p:cNvPr>
          <p:cNvSpPr txBox="1"/>
          <p:nvPr/>
        </p:nvSpPr>
        <p:spPr>
          <a:xfrm rot="8640000" flipV="1">
            <a:off x="5078589" y="829637"/>
            <a:ext cx="1784334" cy="523220"/>
          </a:xfrm>
          <a:prstGeom prst="rect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Yhteistoiminnallinen webinaari 2h)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FD26BBD1-EA64-93E1-5AB3-55AC688F3977}"/>
              </a:ext>
            </a:extLst>
          </p:cNvPr>
          <p:cNvCxnSpPr/>
          <p:nvPr/>
        </p:nvCxnSpPr>
        <p:spPr>
          <a:xfrm>
            <a:off x="1409524" y="4318804"/>
            <a:ext cx="759318" cy="4638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EE1AD58C-AA34-683F-0CBA-A2FD3EF63BA6}"/>
              </a:ext>
            </a:extLst>
          </p:cNvPr>
          <p:cNvCxnSpPr/>
          <p:nvPr/>
        </p:nvCxnSpPr>
        <p:spPr>
          <a:xfrm>
            <a:off x="2445009" y="4523396"/>
            <a:ext cx="55518" cy="278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04428DCE-C392-538A-E277-B3CC1DA025B5}"/>
              </a:ext>
            </a:extLst>
          </p:cNvPr>
          <p:cNvCxnSpPr/>
          <p:nvPr/>
        </p:nvCxnSpPr>
        <p:spPr>
          <a:xfrm>
            <a:off x="3866885" y="4507730"/>
            <a:ext cx="55517" cy="299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8E4A523D-70B3-9CAC-C806-ED8F60EC8ECE}"/>
              </a:ext>
            </a:extLst>
          </p:cNvPr>
          <p:cNvCxnSpPr/>
          <p:nvPr/>
        </p:nvCxnSpPr>
        <p:spPr>
          <a:xfrm flipH="1" flipV="1">
            <a:off x="5194180" y="4469464"/>
            <a:ext cx="4961" cy="3541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2BF6A34A-A3C9-D93E-9B25-EA9F7218F53E}"/>
              </a:ext>
            </a:extLst>
          </p:cNvPr>
          <p:cNvSpPr txBox="1"/>
          <p:nvPr/>
        </p:nvSpPr>
        <p:spPr>
          <a:xfrm>
            <a:off x="1271776" y="2099008"/>
            <a:ext cx="60000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Väli-</a:t>
            </a:r>
            <a:r>
              <a:rPr lang="fi-FI" sz="1400" err="1">
                <a:cs typeface="Arial"/>
              </a:rPr>
              <a:t>teh</a:t>
            </a:r>
            <a:r>
              <a:rPr lang="fi-FI" sz="1400">
                <a:cs typeface="Arial"/>
              </a:rPr>
              <a:t>-</a:t>
            </a:r>
          </a:p>
          <a:p>
            <a:pPr algn="l"/>
            <a:r>
              <a:rPr lang="fi-FI" sz="1400" err="1">
                <a:cs typeface="Arial"/>
              </a:rPr>
              <a:t>tä-vät</a:t>
            </a:r>
            <a:endParaRPr lang="fi-FI" sz="1400">
              <a:cs typeface="Arial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D25EC17-A1D4-780A-B01E-DAAE03B09EBE}"/>
              </a:ext>
            </a:extLst>
          </p:cNvPr>
          <p:cNvSpPr txBox="1"/>
          <p:nvPr/>
        </p:nvSpPr>
        <p:spPr>
          <a:xfrm>
            <a:off x="2771584" y="2219960"/>
            <a:ext cx="5516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Väli-</a:t>
            </a:r>
            <a:r>
              <a:rPr lang="fi-FI" sz="1400" err="1">
                <a:cs typeface="Arial"/>
              </a:rPr>
              <a:t>teh</a:t>
            </a:r>
            <a:r>
              <a:rPr lang="fi-FI" sz="1400">
                <a:cs typeface="Arial"/>
              </a:rPr>
              <a:t>-</a:t>
            </a:r>
          </a:p>
          <a:p>
            <a:pPr algn="l"/>
            <a:r>
              <a:rPr lang="fi-FI" sz="1400" err="1">
                <a:cs typeface="Arial"/>
              </a:rPr>
              <a:t>tä-vät</a:t>
            </a:r>
            <a:endParaRPr lang="fi-FI" sz="1400">
              <a:cs typeface="Arial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2B4CA29-701A-72E5-5A4F-C3FC6D1ED534}"/>
              </a:ext>
            </a:extLst>
          </p:cNvPr>
          <p:cNvSpPr txBox="1"/>
          <p:nvPr/>
        </p:nvSpPr>
        <p:spPr>
          <a:xfrm>
            <a:off x="4198821" y="2233712"/>
            <a:ext cx="6692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400">
                <a:cs typeface="Arial"/>
              </a:rPr>
              <a:t>Väli-</a:t>
            </a:r>
            <a:r>
              <a:rPr lang="fi-FI" sz="1400" err="1">
                <a:cs typeface="Arial"/>
              </a:rPr>
              <a:t>teh</a:t>
            </a:r>
            <a:r>
              <a:rPr lang="fi-FI" sz="1400">
                <a:cs typeface="Arial"/>
              </a:rPr>
              <a:t>-</a:t>
            </a:r>
          </a:p>
          <a:p>
            <a:r>
              <a:rPr lang="fi-FI" sz="1400" err="1">
                <a:cs typeface="Arial"/>
              </a:rPr>
              <a:t>tä</a:t>
            </a:r>
            <a:r>
              <a:rPr lang="fi-FI" sz="1400">
                <a:cs typeface="Arial"/>
              </a:rPr>
              <a:t>-</a:t>
            </a:r>
          </a:p>
          <a:p>
            <a:pPr algn="l"/>
            <a:r>
              <a:rPr lang="fi-FI" sz="1400" err="1">
                <a:cs typeface="Arial"/>
              </a:rPr>
              <a:t>vät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5048DC1-5ABF-1959-B14C-C1209A3309EE}"/>
              </a:ext>
            </a:extLst>
          </p:cNvPr>
          <p:cNvSpPr txBox="1"/>
          <p:nvPr/>
        </p:nvSpPr>
        <p:spPr>
          <a:xfrm>
            <a:off x="511774" y="3842935"/>
            <a:ext cx="71519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 Teoria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BB249DF-AF82-621A-7AFE-C59063375AC5}"/>
              </a:ext>
            </a:extLst>
          </p:cNvPr>
          <p:cNvSpPr txBox="1"/>
          <p:nvPr/>
        </p:nvSpPr>
        <p:spPr>
          <a:xfrm>
            <a:off x="2025335" y="3853373"/>
            <a:ext cx="74650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 Teoria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1324B92A-0358-D376-D5AD-DC632C62A4EB}"/>
              </a:ext>
            </a:extLst>
          </p:cNvPr>
          <p:cNvSpPr txBox="1"/>
          <p:nvPr/>
        </p:nvSpPr>
        <p:spPr>
          <a:xfrm>
            <a:off x="3434513" y="3895127"/>
            <a:ext cx="7360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 Teoria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70B71BA-A278-F953-41B8-FEDB8B30C51A}"/>
              </a:ext>
            </a:extLst>
          </p:cNvPr>
          <p:cNvSpPr txBox="1"/>
          <p:nvPr/>
        </p:nvSpPr>
        <p:spPr>
          <a:xfrm>
            <a:off x="4875006" y="3905565"/>
            <a:ext cx="7256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 Teoria</a:t>
            </a:r>
          </a:p>
        </p:txBody>
      </p:sp>
      <p:sp>
        <p:nvSpPr>
          <p:cNvPr id="36" name="Kehys 35">
            <a:extLst>
              <a:ext uri="{FF2B5EF4-FFF2-40B4-BE49-F238E27FC236}">
                <a16:creationId xmlns:a16="http://schemas.microsoft.com/office/drawing/2014/main" id="{6BACCDD7-2B03-10C6-40F6-442C336145A0}"/>
              </a:ext>
            </a:extLst>
          </p:cNvPr>
          <p:cNvSpPr/>
          <p:nvPr/>
        </p:nvSpPr>
        <p:spPr>
          <a:xfrm>
            <a:off x="673575" y="5712233"/>
            <a:ext cx="9899797" cy="501255"/>
          </a:xfrm>
          <a:prstGeom prst="fram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A9893766-AD60-6100-F01E-282965D4F39E}"/>
              </a:ext>
            </a:extLst>
          </p:cNvPr>
          <p:cNvSpPr txBox="1"/>
          <p:nvPr/>
        </p:nvSpPr>
        <p:spPr>
          <a:xfrm>
            <a:off x="845868" y="5842760"/>
            <a:ext cx="95551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Arial"/>
              </a:rPr>
              <a:t>Opiskelijan oppimisprosessin ohjaus, vuoropuhelu työelämän kanssa</a:t>
            </a:r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F90C83A-A942-60A1-F71A-43E7EFC918E2}"/>
              </a:ext>
            </a:extLst>
          </p:cNvPr>
          <p:cNvSpPr txBox="1"/>
          <p:nvPr/>
        </p:nvSpPr>
        <p:spPr>
          <a:xfrm>
            <a:off x="245215" y="4541270"/>
            <a:ext cx="193822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>
                <a:cs typeface="Arial"/>
              </a:rPr>
              <a:t>LÄHTÖTASON KUVAUS,TAVOIT-TEIDEN ASETTA-</a:t>
            </a:r>
          </a:p>
          <a:p>
            <a:r>
              <a:rPr lang="fi-FI" sz="1600">
                <a:cs typeface="Arial"/>
              </a:rPr>
              <a:t>MINEN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DD46DEC8-4DD6-771A-F95D-65977BCC5AD0}"/>
              </a:ext>
            </a:extLst>
          </p:cNvPr>
          <p:cNvSpPr txBox="1"/>
          <p:nvPr/>
        </p:nvSpPr>
        <p:spPr>
          <a:xfrm>
            <a:off x="1968474" y="450143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/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A055676-D245-23EA-19F1-696994DE5C21}"/>
              </a:ext>
            </a:extLst>
          </p:cNvPr>
          <p:cNvSpPr txBox="1"/>
          <p:nvPr/>
        </p:nvSpPr>
        <p:spPr>
          <a:xfrm>
            <a:off x="207501" y="4501438"/>
            <a:ext cx="1847783" cy="120849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i-FI">
              <a:cs typeface="Arial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1B8F0E-DD42-0A20-FC0D-F9B3B91D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57" y="0"/>
            <a:ext cx="2667000" cy="10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4477EA8-9D2F-AB81-2F0E-636E1E50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4E50E2-02E6-A938-2F58-B7C32067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D1E171-6779-A294-E09E-7F25423E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9904D58-E8A0-4ABA-20B4-C4DBA9D4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>
                <a:latin typeface="Aptos"/>
                <a:cs typeface="Arial"/>
              </a:rPr>
              <a:t>Esimerkki </a:t>
            </a:r>
            <a:r>
              <a:rPr lang="fi-FI" b="1" err="1">
                <a:latin typeface="Aptos"/>
                <a:cs typeface="Arial"/>
              </a:rPr>
              <a:t>opinnollistamisen</a:t>
            </a:r>
            <a:r>
              <a:rPr lang="fi-FI" b="1">
                <a:latin typeface="Aptos"/>
                <a:cs typeface="Arial"/>
              </a:rPr>
              <a:t> tehtävän ohjeistuksesta (Muuttuva kasvatustyö 5 op)</a:t>
            </a:r>
          </a:p>
          <a:p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01A20F0-3EE3-4C86-BA16-EE75BD6D7D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EED5F5"/>
          </a:solidFill>
          <a:ln>
            <a:solidFill>
              <a:srgbClr val="141414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>
                <a:latin typeface="Aptos"/>
                <a:cs typeface="Arial"/>
              </a:rPr>
              <a:t>Valitse yksi seuraavista teema-alueista ja suunnittele siihen perustuva työelämälähtöinen toteutus varhaiskasvatukseen:</a:t>
            </a:r>
            <a:endParaRPr lang="en-US">
              <a:latin typeface="Aptos"/>
              <a:cs typeface="Arial"/>
            </a:endParaRPr>
          </a:p>
          <a:p>
            <a:r>
              <a:rPr lang="fi-FI">
                <a:latin typeface="Aptos"/>
                <a:cs typeface="Arial"/>
              </a:rPr>
              <a:t>Lapsuus, lapsilähtöisyys, lapsen osallisuus</a:t>
            </a:r>
            <a:endParaRPr lang="en-US">
              <a:latin typeface="Aptos"/>
              <a:cs typeface="Arial"/>
            </a:endParaRPr>
          </a:p>
          <a:p>
            <a:r>
              <a:rPr lang="fi-FI">
                <a:latin typeface="Aptos"/>
                <a:cs typeface="Arial"/>
              </a:rPr>
              <a:t>Vanhemmuuden tuki ja kasvatusyhteistyö vaikuttavuuden näkökulmasta, ylisukupolvisuus</a:t>
            </a:r>
            <a:endParaRPr lang="en-US">
              <a:latin typeface="Aptos"/>
              <a:cs typeface="Arial"/>
            </a:endParaRPr>
          </a:p>
          <a:p>
            <a:r>
              <a:rPr lang="fi-FI">
                <a:latin typeface="Aptos"/>
                <a:cs typeface="Arial"/>
              </a:rPr>
              <a:t>Ammatillinen kasvatustyö, reflektiivinen työote, osallistava toimintakulttuuri</a:t>
            </a:r>
            <a:endParaRPr lang="en-US">
              <a:latin typeface="Aptos"/>
              <a:cs typeface="Arial"/>
            </a:endParaRPr>
          </a:p>
          <a:p>
            <a:r>
              <a:rPr lang="fi-FI">
                <a:latin typeface="Aptos"/>
                <a:cs typeface="Arial"/>
              </a:rPr>
              <a:t>Varhaiskasvatus osana lapsen kasvatus- ja koulutusjärjestelmää</a:t>
            </a:r>
            <a:endParaRPr lang="en-US">
              <a:latin typeface="Aptos"/>
              <a:cs typeface="Arial"/>
            </a:endParaRPr>
          </a:p>
          <a:p>
            <a:endParaRPr lang="fi-FI">
              <a:latin typeface="Aptos"/>
              <a:cs typeface="Arial"/>
            </a:endParaRPr>
          </a:p>
          <a:p>
            <a:endParaRPr lang="fi-FI">
              <a:cs typeface="Arial"/>
            </a:endParaRPr>
          </a:p>
        </p:txBody>
      </p:sp>
      <p:pic>
        <p:nvPicPr>
          <p:cNvPr id="8" name="Sisällön paikkamerkki 7" descr="Geometriset muodot puutaustalla">
            <a:extLst>
              <a:ext uri="{FF2B5EF4-FFF2-40B4-BE49-F238E27FC236}">
                <a16:creationId xmlns:a16="http://schemas.microsoft.com/office/drawing/2014/main" id="{F008E217-B293-E0A8-1059-157BBFC1F9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23972" y="2458657"/>
            <a:ext cx="4706721" cy="3380549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BC149DE-8CE2-22BB-5D2C-BD613A07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24" y="108857"/>
            <a:ext cx="2298948" cy="99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115F23B-2927-43FC-1967-1DC8B4EE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9.6.2025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1B5725A-4C3B-B035-7F72-31015E05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51DB5C5-5095-10BC-67EE-C6332094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1" y="840602"/>
            <a:ext cx="10260000" cy="724523"/>
          </a:xfrm>
        </p:spPr>
        <p:txBody>
          <a:bodyPr/>
          <a:lstStyle/>
          <a:p>
            <a:r>
              <a:rPr lang="fi-FI" b="1">
                <a:latin typeface="Aptos"/>
                <a:cs typeface="Arial"/>
              </a:rPr>
              <a:t>Esimerkki </a:t>
            </a:r>
            <a:r>
              <a:rPr lang="fi-FI" b="1" err="1">
                <a:latin typeface="Aptos"/>
                <a:cs typeface="Arial"/>
              </a:rPr>
              <a:t>opinnollistamisen</a:t>
            </a:r>
            <a:r>
              <a:rPr lang="fi-FI" b="1">
                <a:latin typeface="Aptos"/>
                <a:cs typeface="Arial"/>
              </a:rPr>
              <a:t> vaiheistetusta rakennemallista </a:t>
            </a:r>
            <a:endParaRPr lang="en-US">
              <a:latin typeface="Aptos"/>
              <a:cs typeface="Arial"/>
            </a:endParaRPr>
          </a:p>
          <a:p>
            <a:endParaRPr lang="fi-FI">
              <a:latin typeface="Arial"/>
              <a:cs typeface="Arial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726B26-F274-D9DA-C99D-F9510CA6A5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1565126"/>
            <a:ext cx="5187949" cy="4623413"/>
          </a:xfrm>
          <a:solidFill>
            <a:srgbClr val="EED5F5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800" b="1">
                <a:latin typeface="Aptos"/>
                <a:cs typeface="Arial"/>
              </a:rPr>
              <a:t>Vaihe 1)</a:t>
            </a:r>
            <a:r>
              <a:rPr lang="fi-FI" sz="1800">
                <a:latin typeface="Aptos"/>
                <a:cs typeface="Arial"/>
              </a:rPr>
              <a:t> Tutustu teema-alueeseen koskevaan teoriakirjallisuuteen (ammatillinen ja tieteellinen kirjallisuus / kotimainen ja kansainvälinen tutkimus) taustaksi työelämäläheiselle toteutukselle. </a:t>
            </a:r>
            <a:r>
              <a:rPr lang="fi-FI" sz="1800" b="1">
                <a:latin typeface="Aptos"/>
                <a:cs typeface="Arial"/>
              </a:rPr>
              <a:t>Koosta itsellesi teoriataustaa, josta lähdet suunnittelemaan työelämäläheistä toteutusta </a:t>
            </a:r>
            <a:endParaRPr lang="fi-FI" sz="1800" b="1">
              <a:latin typeface="Aptos"/>
            </a:endParaRPr>
          </a:p>
          <a:p>
            <a:pPr marL="0" indent="0">
              <a:buNone/>
            </a:pPr>
            <a:r>
              <a:rPr lang="fi-FI" sz="1800" b="1">
                <a:latin typeface="Aptos"/>
                <a:cs typeface="Arial"/>
              </a:rPr>
              <a:t>Vaihe 2)</a:t>
            </a:r>
            <a:r>
              <a:rPr lang="fi-FI" sz="1800">
                <a:latin typeface="Aptos"/>
                <a:cs typeface="Arial"/>
              </a:rPr>
              <a:t> </a:t>
            </a:r>
            <a:r>
              <a:rPr lang="fi-FI" sz="1800" b="1">
                <a:latin typeface="Aptos"/>
                <a:cs typeface="Arial"/>
              </a:rPr>
              <a:t>Suunnittele käytännön toteutus </a:t>
            </a:r>
            <a:r>
              <a:rPr lang="fi-FI" sz="1800">
                <a:latin typeface="Aptos"/>
                <a:cs typeface="Arial"/>
              </a:rPr>
              <a:t>varhaiskasvatukseen ja aseta tavoitteita lasten toimijuuden ja aktiivisen oppimisen tukemiseksi, vanhempien / huoltajien osallisuuden vahvistamiseksi, osallistavan toimintakulttuurin rakentamiseksi tai kasvatusyhteistyöhön. Keskustele ja jatka suunnittelua yhteistyössä kasvattajatiimin kanssa </a:t>
            </a:r>
            <a:r>
              <a:rPr lang="fi-FI" sz="1800" err="1">
                <a:latin typeface="Aptos"/>
                <a:cs typeface="Arial"/>
              </a:rPr>
              <a:t>osallistaen</a:t>
            </a:r>
            <a:r>
              <a:rPr lang="fi-FI" sz="1800">
                <a:latin typeface="Aptos"/>
                <a:cs typeface="Arial"/>
              </a:rPr>
              <a:t> tiimin jäseniä. Huomioi suunnitelmassasi, miten lasten ja perheiden osallisuus prosessin aikana toteutuu. </a:t>
            </a:r>
            <a:r>
              <a:rPr lang="fi-FI" sz="1800" b="1">
                <a:latin typeface="Aptos"/>
                <a:cs typeface="Arial"/>
              </a:rPr>
              <a:t>Tee aikataulu- ja toimintasuunnitelma</a:t>
            </a:r>
          </a:p>
          <a:p>
            <a:endParaRPr lang="fi-FI">
              <a:cs typeface="Arial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2338134-B5A8-904F-843C-B1AF159662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35524" y="1565124"/>
            <a:ext cx="5132526" cy="4623413"/>
          </a:xfrm>
          <a:solidFill>
            <a:srgbClr val="EED5F5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1800" b="1">
                <a:latin typeface="Aptos"/>
                <a:cs typeface="Arial"/>
              </a:rPr>
              <a:t>Vaihe 3)</a:t>
            </a:r>
            <a:r>
              <a:rPr lang="fi-FI" sz="1800">
                <a:latin typeface="Aptos"/>
                <a:cs typeface="Arial"/>
              </a:rPr>
              <a:t> </a:t>
            </a:r>
            <a:r>
              <a:rPr lang="fi-FI" sz="1800" b="1">
                <a:latin typeface="Aptos"/>
                <a:cs typeface="Arial"/>
              </a:rPr>
              <a:t>Toteuta suunnittelemasi prosessi </a:t>
            </a:r>
            <a:r>
              <a:rPr lang="fi-FI" sz="1800">
                <a:latin typeface="Aptos"/>
                <a:cs typeface="Arial"/>
              </a:rPr>
              <a:t>varhaiskasvatuksen toimintaympäristössä. Tee pedagogista </a:t>
            </a:r>
            <a:r>
              <a:rPr lang="fi-FI" sz="1800" b="1">
                <a:latin typeface="Aptos"/>
                <a:cs typeface="Arial"/>
              </a:rPr>
              <a:t>dokumentointia</a:t>
            </a:r>
            <a:r>
              <a:rPr lang="fi-FI" sz="1800">
                <a:latin typeface="Aptos"/>
                <a:cs typeface="Arial"/>
              </a:rPr>
              <a:t> oppimisprosessien näkyväksi tekemisessä </a:t>
            </a:r>
            <a:endParaRPr lang="fi-FI" sz="1800">
              <a:latin typeface="Aptos"/>
            </a:endParaRPr>
          </a:p>
          <a:p>
            <a:pPr marL="0" indent="0">
              <a:buNone/>
            </a:pPr>
            <a:r>
              <a:rPr lang="fi-FI" sz="1800" b="1">
                <a:latin typeface="Aptos"/>
                <a:cs typeface="Arial"/>
              </a:rPr>
              <a:t>Vaihe 4)</a:t>
            </a:r>
            <a:r>
              <a:rPr lang="fi-FI" sz="1800">
                <a:latin typeface="Aptos"/>
                <a:cs typeface="Arial"/>
              </a:rPr>
              <a:t> Dokumentoi käytännönläheinen toteutuksesi oppimistehtävänä. </a:t>
            </a:r>
            <a:r>
              <a:rPr lang="fi-FI" sz="1800" b="1">
                <a:latin typeface="Aptos"/>
                <a:cs typeface="Arial"/>
              </a:rPr>
              <a:t>Dokumentoinnissa voit käyttää digitaalisia menetelmiä</a:t>
            </a:r>
            <a:r>
              <a:rPr lang="fi-FI" sz="1800">
                <a:latin typeface="Aptos"/>
                <a:cs typeface="Arial"/>
              </a:rPr>
              <a:t>. Oppimistehtävän </a:t>
            </a:r>
            <a:r>
              <a:rPr lang="fi-FI" sz="1800" b="1">
                <a:latin typeface="Aptos"/>
                <a:cs typeface="Arial"/>
              </a:rPr>
              <a:t>esittelyn tulee sisältää myös teoreettinen viitekehys</a:t>
            </a:r>
            <a:r>
              <a:rPr lang="fi-FI" sz="1800">
                <a:latin typeface="Aptos"/>
                <a:cs typeface="Arial"/>
              </a:rPr>
              <a:t>, jolle käytännön toteutus perustuu ja esityksessä tulee avata yhteys teoreettiseen taustaan. Liitä dokumentoinnissa mukaan käyttämäsi </a:t>
            </a:r>
            <a:r>
              <a:rPr lang="fi-FI" sz="1800" b="1">
                <a:latin typeface="Aptos"/>
                <a:cs typeface="Arial"/>
              </a:rPr>
              <a:t>lähdekirjallisuus </a:t>
            </a:r>
          </a:p>
          <a:p>
            <a:endParaRPr lang="fi-FI" sz="1800">
              <a:cs typeface="Arial"/>
            </a:endParaRPr>
          </a:p>
          <a:p>
            <a:pPr marL="0" indent="0">
              <a:buNone/>
            </a:pPr>
            <a:endParaRPr lang="fi-FI">
              <a:cs typeface="Arial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5D67EC8-054E-DDD3-5F06-7FAF3D38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7" y="185058"/>
            <a:ext cx="1719942" cy="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4331"/>
      </p:ext>
    </p:extLst>
  </p:cSld>
  <p:clrMapOvr>
    <a:masterClrMapping/>
  </p:clrMapOvr>
</p:sld>
</file>

<file path=ppt/theme/theme1.xml><?xml version="1.0" encoding="utf-8"?>
<a:theme xmlns:a="http://schemas.openxmlformats.org/drawingml/2006/main" name="Savonia 2023">
  <a:themeElements>
    <a:clrScheme name="Savonia2023">
      <a:dk1>
        <a:srgbClr val="000000"/>
      </a:dk1>
      <a:lt1>
        <a:sysClr val="window" lastClr="FFFFFF"/>
      </a:lt1>
      <a:dk2>
        <a:srgbClr val="EE3E8A"/>
      </a:dk2>
      <a:lt2>
        <a:srgbClr val="FFFFFF"/>
      </a:lt2>
      <a:accent1>
        <a:srgbClr val="CC3576"/>
      </a:accent1>
      <a:accent2>
        <a:srgbClr val="FF4294"/>
      </a:accent2>
      <a:accent3>
        <a:srgbClr val="FF66A8"/>
      </a:accent3>
      <a:accent4>
        <a:srgbClr val="FF8CBE"/>
      </a:accent4>
      <a:accent5>
        <a:srgbClr val="FFA6CC"/>
      </a:accent5>
      <a:accent6>
        <a:srgbClr val="FFCCE2"/>
      </a:accent6>
      <a:hlink>
        <a:srgbClr val="0563C1"/>
      </a:hlink>
      <a:folHlink>
        <a:srgbClr val="954F72"/>
      </a:folHlink>
    </a:clrScheme>
    <a:fontScheme name="Savonia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ia 2020 powerpoint 16suhde9_ppt_saavutettava.potx" id="{66B0CAB4-0A41-4A7D-9E2C-C0C63CF6EE12}" vid="{954843EF-18FF-41BB-A9D1-A17AD97460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C78B62AAE8B0448344AE10442F4B76" ma:contentTypeVersion="6" ma:contentTypeDescription="Luo uusi asiakirja." ma:contentTypeScope="" ma:versionID="b1cf15af734cfb93e60e1ee58fe8e352">
  <xsd:schema xmlns:xsd="http://www.w3.org/2001/XMLSchema" xmlns:xs="http://www.w3.org/2001/XMLSchema" xmlns:p="http://schemas.microsoft.com/office/2006/metadata/properties" xmlns:ns2="5cfd52ce-8e2f-440c-be40-fde8a7378837" xmlns:ns3="47520ec0-bd2a-4cce-b65f-8a7f87d4b7d1" targetNamespace="http://schemas.microsoft.com/office/2006/metadata/properties" ma:root="true" ma:fieldsID="7346de1b3273fcfaf243bae15b0e1860" ns2:_="" ns3:_="">
    <xsd:import namespace="5cfd52ce-8e2f-440c-be40-fde8a7378837"/>
    <xsd:import namespace="47520ec0-bd2a-4cce-b65f-8a7f87d4b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d52ce-8e2f-440c-be40-fde8a73788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20ec0-bd2a-4cce-b65f-8a7f87d4b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498C33-0164-42E5-B14D-4B257AC66DA1}">
  <ds:schemaRefs>
    <ds:schemaRef ds:uri="47520ec0-bd2a-4cce-b65f-8a7f87d4b7d1"/>
    <ds:schemaRef ds:uri="5cfd52ce-8e2f-440c-be40-fde8a73788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F7C257-689F-403D-9E49-EDCE36B7B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5464B-05D5-4618-AEB2-C6579E8BD283}">
  <ds:schemaRefs>
    <ds:schemaRef ds:uri="075a2a1e-18eb-4088-ae19-fc6e0674d7e8"/>
    <ds:schemaRef ds:uri="527a58ed-1f04-436c-aa37-0483ef9c7c4a"/>
    <ds:schemaRef ds:uri="6736107d-81d5-4da2-9b02-53e247a1b340"/>
    <ds:schemaRef ds:uri="fee6e5ef-b03d-4f8f-9dda-e87e7cc476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b6d5681b-4a40-4d3a-8e7b-03a70d3991b6}" enabled="0" method="" siteId="{b6d5681b-4a40-4d3a-8e7b-03a70d3991b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Savonia 2020 powerpoint 16suhde9_ppt_saavutettava</Template>
  <TotalTime>0</TotalTime>
  <Words>414</Words>
  <Application>Microsoft Office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Arial Black</vt:lpstr>
      <vt:lpstr>Calibri</vt:lpstr>
      <vt:lpstr>Savonia 2023</vt:lpstr>
      <vt:lpstr>Opintojaksojen pedagoginen suunnittelu</vt:lpstr>
      <vt:lpstr>PowerPoint Presentation</vt:lpstr>
      <vt:lpstr>Esimerkki opinnollistamisen tehtävän ohjeistuksesta (Muuttuva kasvatustyö 5 op) </vt:lpstr>
      <vt:lpstr>Esimerkki opinnollistamisen vaiheistetusta rakennemallista  </vt:lpstr>
    </vt:vector>
  </TitlesOfParts>
  <Company>Savonia-ammattikorkeakoulu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SAVONIA</dc:title>
  <dc:creator>Timo Dunkel</dc:creator>
  <cp:keywords>Savonia AMK</cp:keywords>
  <cp:lastModifiedBy>Pirjo Turunen</cp:lastModifiedBy>
  <cp:revision>2</cp:revision>
  <dcterms:created xsi:type="dcterms:W3CDTF">2023-04-24T11:54:42Z</dcterms:created>
  <dcterms:modified xsi:type="dcterms:W3CDTF">2025-06-08T21:01:08Z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0x010100A0C78B62AAE8B0448344AE10442F4B76</vt:lpwstr>
  </property>
  <property fmtid="{D5CDD505-2E9C-101B-9397-08002B2CF9AE}" pid="3" name="MediaServiceImageTags">
    <vt:lpwstr/>
  </property>
</Properties>
</file>