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259" r:id="rId6"/>
    <p:sldId id="307" r:id="rId7"/>
    <p:sldId id="309" r:id="rId8"/>
    <p:sldId id="310" r:id="rId9"/>
    <p:sldId id="311" r:id="rId10"/>
    <p:sldId id="304" r:id="rId11"/>
    <p:sldId id="313" r:id="rId12"/>
    <p:sldId id="312" r:id="rId13"/>
    <p:sldId id="305" r:id="rId14"/>
    <p:sldId id="314" r:id="rId15"/>
    <p:sldId id="315" r:id="rId16"/>
    <p:sldId id="306" r:id="rId17"/>
    <p:sldId id="326" r:id="rId18"/>
    <p:sldId id="316" r:id="rId19"/>
    <p:sldId id="317" r:id="rId20"/>
    <p:sldId id="319" r:id="rId21"/>
    <p:sldId id="308" r:id="rId22"/>
    <p:sldId id="320" r:id="rId23"/>
    <p:sldId id="322" r:id="rId24"/>
    <p:sldId id="323" r:id="rId25"/>
    <p:sldId id="321" r:id="rId26"/>
    <p:sldId id="280" r:id="rId2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E4485-4690-6FB5-C4F8-DF50B40A3BC6}" v="1" dt="2021-09-14T09:44:43.210"/>
    <p1510:client id="{11F78799-179F-1FD5-E01D-7CB52544F834}" v="1085" dt="2021-09-15T08:40:25.192"/>
    <p1510:client id="{39AB1CC2-20B8-DC68-7F0E-238F0823B36D}" v="182" dt="2021-09-20T06:35:48.614"/>
    <p1510:client id="{40AA595D-5E38-45F5-8C51-401F9FC60BC3}" v="4" dt="2022-05-24T07:07:03.479"/>
    <p1510:client id="{52EC17F8-1095-14B9-C555-9470BEC26111}" v="24" dt="2021-09-12T17:02:14.590"/>
    <p1510:client id="{640AEC31-E69C-65C5-DD22-60AC2692979F}" v="4394" dt="2021-09-13T18:31:21.296"/>
    <p1510:client id="{6B214390-AEFE-1F28-8320-667935C92622}" v="3" dt="2021-09-20T09:39:25.316"/>
    <p1510:client id="{7E9139A4-F635-B9B9-6BBD-B31E93BE8F42}" v="3049" dt="2021-09-12T18:22:13.529"/>
    <p1510:client id="{84EFC72E-12BB-4341-8E08-262F6461CB9B}" v="18" dt="2022-05-24T07:06:22.856"/>
    <p1510:client id="{918CDD47-0387-B704-2F3C-33A550E9905C}" v="174" dt="2022-02-18T08:33:22.652"/>
    <p1510:client id="{BFF3A70F-C7BF-4500-AB10-ACD8D123B17D}" v="61" dt="2021-11-03T13:02:58.31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5"/>
  </p:normalViewPr>
  <p:slideViewPr>
    <p:cSldViewPr snapToGrid="0" snapToObjects="1">
      <p:cViewPr varScale="1">
        <p:scale>
          <a:sx n="73" d="100"/>
          <a:sy n="73" d="100"/>
        </p:scale>
        <p:origin x="404" y="5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AD2B8-B7BE-408B-910D-3F5B28C90FB4}"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489FFF24-DA85-4606-A1B4-C0DE25341AE9}">
      <dgm:prSet phldrT="[Teksti]" phldr="0"/>
      <dgm:spPr/>
      <dgm:t>
        <a:bodyPr/>
        <a:lstStyle/>
        <a:p>
          <a:pPr rtl="0"/>
          <a:r>
            <a:rPr lang="fi-FI">
              <a:latin typeface="Calibri Light" panose="020F0302020204030204"/>
            </a:rPr>
            <a:t> x</a:t>
          </a:r>
          <a:endParaRPr lang="fi-FI"/>
        </a:p>
      </dgm:t>
    </dgm:pt>
    <dgm:pt modelId="{A2D75292-25D6-4AAB-9D27-1FF970B76942}" type="parTrans" cxnId="{9E599B2A-C2BC-467E-BFCC-7729C534E4C0}">
      <dgm:prSet/>
      <dgm:spPr/>
    </dgm:pt>
    <dgm:pt modelId="{0DA263DE-AA14-434F-B372-4BC135459A24}" type="sibTrans" cxnId="{9E599B2A-C2BC-467E-BFCC-7729C534E4C0}">
      <dgm:prSet/>
      <dgm:spPr/>
      <dgm:t>
        <a:bodyPr/>
        <a:lstStyle/>
        <a:p>
          <a:endParaRPr lang="fi-FI"/>
        </a:p>
      </dgm:t>
    </dgm:pt>
    <dgm:pt modelId="{2E18737A-4A7F-44D9-B3E0-A37EEBE148B1}">
      <dgm:prSet phldrT="[Teksti]" phldr="0"/>
      <dgm:spPr/>
      <dgm:t>
        <a:bodyPr/>
        <a:lstStyle/>
        <a:p>
          <a:pPr rtl="0"/>
          <a:r>
            <a:rPr lang="fi-FI">
              <a:latin typeface="Calibri Light" panose="020F0302020204030204"/>
            </a:rPr>
            <a:t> y</a:t>
          </a:r>
          <a:endParaRPr lang="fi-FI"/>
        </a:p>
      </dgm:t>
    </dgm:pt>
    <dgm:pt modelId="{45C452C3-4E07-4A53-8026-9E3C5B90EA90}" type="parTrans" cxnId="{5A913BD4-1616-4653-97E3-B44E070903D8}">
      <dgm:prSet/>
      <dgm:spPr/>
    </dgm:pt>
    <dgm:pt modelId="{158D8FE7-94F6-4338-B7D7-BF9546C4E608}" type="sibTrans" cxnId="{5A913BD4-1616-4653-97E3-B44E070903D8}">
      <dgm:prSet/>
      <dgm:spPr/>
      <dgm:t>
        <a:bodyPr/>
        <a:lstStyle/>
        <a:p>
          <a:endParaRPr lang="fi-FI"/>
        </a:p>
      </dgm:t>
    </dgm:pt>
    <dgm:pt modelId="{0917A871-E061-4B68-A9B6-9A16ABE3ED42}">
      <dgm:prSet phldrT="[Teksti]" phldr="0"/>
      <dgm:spPr/>
      <dgm:t>
        <a:bodyPr/>
        <a:lstStyle/>
        <a:p>
          <a:pPr rtl="0"/>
          <a:r>
            <a:rPr lang="fi-FI">
              <a:latin typeface="Calibri Light" panose="020F0302020204030204"/>
            </a:rPr>
            <a:t> ?</a:t>
          </a:r>
          <a:endParaRPr lang="fi-FI"/>
        </a:p>
      </dgm:t>
    </dgm:pt>
    <dgm:pt modelId="{8702122F-32B6-4571-B6E8-FB04ED0FDEDB}" type="parTrans" cxnId="{B120203D-AB6D-4F05-8A42-8B7DAAF7078B}">
      <dgm:prSet/>
      <dgm:spPr/>
    </dgm:pt>
    <dgm:pt modelId="{A637E9C8-74FF-45A9-AC0D-0B88D6350C47}" type="sibTrans" cxnId="{B120203D-AB6D-4F05-8A42-8B7DAAF7078B}">
      <dgm:prSet/>
      <dgm:spPr/>
    </dgm:pt>
    <dgm:pt modelId="{2921A3AD-3BBC-42AA-BA29-6EE6FB931C56}" type="pres">
      <dgm:prSet presAssocID="{508AD2B8-B7BE-408B-910D-3F5B28C90FB4}" presName="linearFlow" presStyleCnt="0">
        <dgm:presLayoutVars>
          <dgm:dir/>
          <dgm:resizeHandles val="exact"/>
        </dgm:presLayoutVars>
      </dgm:prSet>
      <dgm:spPr/>
    </dgm:pt>
    <dgm:pt modelId="{03E6D71C-461B-40B8-B470-8BBC0BBA2241}" type="pres">
      <dgm:prSet presAssocID="{489FFF24-DA85-4606-A1B4-C0DE25341AE9}" presName="node" presStyleLbl="node1" presStyleIdx="0" presStyleCnt="3">
        <dgm:presLayoutVars>
          <dgm:bulletEnabled val="1"/>
        </dgm:presLayoutVars>
      </dgm:prSet>
      <dgm:spPr/>
    </dgm:pt>
    <dgm:pt modelId="{A06AF103-F835-4092-8CA9-3FF26481DB33}" type="pres">
      <dgm:prSet presAssocID="{0DA263DE-AA14-434F-B372-4BC135459A24}" presName="spacerL" presStyleCnt="0"/>
      <dgm:spPr/>
    </dgm:pt>
    <dgm:pt modelId="{C961F720-1DA1-4B47-9AE8-08ACADD576CA}" type="pres">
      <dgm:prSet presAssocID="{0DA263DE-AA14-434F-B372-4BC135459A24}" presName="sibTrans" presStyleLbl="sibTrans2D1" presStyleIdx="0" presStyleCnt="2"/>
      <dgm:spPr/>
    </dgm:pt>
    <dgm:pt modelId="{30199374-3ADA-4BD3-9DF9-5CF12EAC6DAD}" type="pres">
      <dgm:prSet presAssocID="{0DA263DE-AA14-434F-B372-4BC135459A24}" presName="spacerR" presStyleCnt="0"/>
      <dgm:spPr/>
    </dgm:pt>
    <dgm:pt modelId="{994592F9-6DED-46FF-B75B-63788731A2EC}" type="pres">
      <dgm:prSet presAssocID="{2E18737A-4A7F-44D9-B3E0-A37EEBE148B1}" presName="node" presStyleLbl="node1" presStyleIdx="1" presStyleCnt="3">
        <dgm:presLayoutVars>
          <dgm:bulletEnabled val="1"/>
        </dgm:presLayoutVars>
      </dgm:prSet>
      <dgm:spPr/>
    </dgm:pt>
    <dgm:pt modelId="{3A5BFC9A-D192-4D29-9F07-72D93410C395}" type="pres">
      <dgm:prSet presAssocID="{158D8FE7-94F6-4338-B7D7-BF9546C4E608}" presName="spacerL" presStyleCnt="0"/>
      <dgm:spPr/>
    </dgm:pt>
    <dgm:pt modelId="{102D1523-0DB9-4F9C-B01D-4BF161B843EA}" type="pres">
      <dgm:prSet presAssocID="{158D8FE7-94F6-4338-B7D7-BF9546C4E608}" presName="sibTrans" presStyleLbl="sibTrans2D1" presStyleIdx="1" presStyleCnt="2"/>
      <dgm:spPr/>
    </dgm:pt>
    <dgm:pt modelId="{E128E1DD-274A-496B-8755-728AE8004C2C}" type="pres">
      <dgm:prSet presAssocID="{158D8FE7-94F6-4338-B7D7-BF9546C4E608}" presName="spacerR" presStyleCnt="0"/>
      <dgm:spPr/>
    </dgm:pt>
    <dgm:pt modelId="{94F00645-AC04-4745-A1EE-735B76F9FE2E}" type="pres">
      <dgm:prSet presAssocID="{0917A871-E061-4B68-A9B6-9A16ABE3ED42}" presName="node" presStyleLbl="node1" presStyleIdx="2" presStyleCnt="3">
        <dgm:presLayoutVars>
          <dgm:bulletEnabled val="1"/>
        </dgm:presLayoutVars>
      </dgm:prSet>
      <dgm:spPr/>
    </dgm:pt>
  </dgm:ptLst>
  <dgm:cxnLst>
    <dgm:cxn modelId="{AD23AF19-E8E1-4BBD-8D39-672ECF84C00E}" type="presOf" srcId="{0917A871-E061-4B68-A9B6-9A16ABE3ED42}" destId="{94F00645-AC04-4745-A1EE-735B76F9FE2E}" srcOrd="0" destOrd="0" presId="urn:microsoft.com/office/officeart/2005/8/layout/equation1"/>
    <dgm:cxn modelId="{9E599B2A-C2BC-467E-BFCC-7729C534E4C0}" srcId="{508AD2B8-B7BE-408B-910D-3F5B28C90FB4}" destId="{489FFF24-DA85-4606-A1B4-C0DE25341AE9}" srcOrd="0" destOrd="0" parTransId="{A2D75292-25D6-4AAB-9D27-1FF970B76942}" sibTransId="{0DA263DE-AA14-434F-B372-4BC135459A24}"/>
    <dgm:cxn modelId="{132EF42F-1400-4FBD-9A6B-6CEE9691D0E5}" type="presOf" srcId="{508AD2B8-B7BE-408B-910D-3F5B28C90FB4}" destId="{2921A3AD-3BBC-42AA-BA29-6EE6FB931C56}" srcOrd="0" destOrd="0" presId="urn:microsoft.com/office/officeart/2005/8/layout/equation1"/>
    <dgm:cxn modelId="{B120203D-AB6D-4F05-8A42-8B7DAAF7078B}" srcId="{508AD2B8-B7BE-408B-910D-3F5B28C90FB4}" destId="{0917A871-E061-4B68-A9B6-9A16ABE3ED42}" srcOrd="2" destOrd="0" parTransId="{8702122F-32B6-4571-B6E8-FB04ED0FDEDB}" sibTransId="{A637E9C8-74FF-45A9-AC0D-0B88D6350C47}"/>
    <dgm:cxn modelId="{CAAC383E-EE01-4A74-A0CB-E04FBA701166}" type="presOf" srcId="{2E18737A-4A7F-44D9-B3E0-A37EEBE148B1}" destId="{994592F9-6DED-46FF-B75B-63788731A2EC}" srcOrd="0" destOrd="0" presId="urn:microsoft.com/office/officeart/2005/8/layout/equation1"/>
    <dgm:cxn modelId="{34BA4B62-E6ED-4C82-95B1-56F8087538DB}" type="presOf" srcId="{489FFF24-DA85-4606-A1B4-C0DE25341AE9}" destId="{03E6D71C-461B-40B8-B470-8BBC0BBA2241}" srcOrd="0" destOrd="0" presId="urn:microsoft.com/office/officeart/2005/8/layout/equation1"/>
    <dgm:cxn modelId="{5A913BD4-1616-4653-97E3-B44E070903D8}" srcId="{508AD2B8-B7BE-408B-910D-3F5B28C90FB4}" destId="{2E18737A-4A7F-44D9-B3E0-A37EEBE148B1}" srcOrd="1" destOrd="0" parTransId="{45C452C3-4E07-4A53-8026-9E3C5B90EA90}" sibTransId="{158D8FE7-94F6-4338-B7D7-BF9546C4E608}"/>
    <dgm:cxn modelId="{2E8295DE-2AEB-48CB-B7B4-5E1264CEA32C}" type="presOf" srcId="{0DA263DE-AA14-434F-B372-4BC135459A24}" destId="{C961F720-1DA1-4B47-9AE8-08ACADD576CA}" srcOrd="0" destOrd="0" presId="urn:microsoft.com/office/officeart/2005/8/layout/equation1"/>
    <dgm:cxn modelId="{A56332E4-4F84-48EB-BA22-436449985E17}" type="presOf" srcId="{158D8FE7-94F6-4338-B7D7-BF9546C4E608}" destId="{102D1523-0DB9-4F9C-B01D-4BF161B843EA}" srcOrd="0" destOrd="0" presId="urn:microsoft.com/office/officeart/2005/8/layout/equation1"/>
    <dgm:cxn modelId="{3EE9F5F0-CCED-483E-AE1E-BA0D92CE6172}" type="presParOf" srcId="{2921A3AD-3BBC-42AA-BA29-6EE6FB931C56}" destId="{03E6D71C-461B-40B8-B470-8BBC0BBA2241}" srcOrd="0" destOrd="0" presId="urn:microsoft.com/office/officeart/2005/8/layout/equation1"/>
    <dgm:cxn modelId="{FD7CE34C-F562-4512-B719-0C8A1AD31BFE}" type="presParOf" srcId="{2921A3AD-3BBC-42AA-BA29-6EE6FB931C56}" destId="{A06AF103-F835-4092-8CA9-3FF26481DB33}" srcOrd="1" destOrd="0" presId="urn:microsoft.com/office/officeart/2005/8/layout/equation1"/>
    <dgm:cxn modelId="{7473DFA9-D774-4B65-A983-D248F11412CE}" type="presParOf" srcId="{2921A3AD-3BBC-42AA-BA29-6EE6FB931C56}" destId="{C961F720-1DA1-4B47-9AE8-08ACADD576CA}" srcOrd="2" destOrd="0" presId="urn:microsoft.com/office/officeart/2005/8/layout/equation1"/>
    <dgm:cxn modelId="{10760EEB-2E5D-4728-9859-4C71FD17BE17}" type="presParOf" srcId="{2921A3AD-3BBC-42AA-BA29-6EE6FB931C56}" destId="{30199374-3ADA-4BD3-9DF9-5CF12EAC6DAD}" srcOrd="3" destOrd="0" presId="urn:microsoft.com/office/officeart/2005/8/layout/equation1"/>
    <dgm:cxn modelId="{6B7B768C-1C48-4C8D-B367-CA4FC478B85E}" type="presParOf" srcId="{2921A3AD-3BBC-42AA-BA29-6EE6FB931C56}" destId="{994592F9-6DED-46FF-B75B-63788731A2EC}" srcOrd="4" destOrd="0" presId="urn:microsoft.com/office/officeart/2005/8/layout/equation1"/>
    <dgm:cxn modelId="{01405923-3A87-41CF-8949-B87CF160DED6}" type="presParOf" srcId="{2921A3AD-3BBC-42AA-BA29-6EE6FB931C56}" destId="{3A5BFC9A-D192-4D29-9F07-72D93410C395}" srcOrd="5" destOrd="0" presId="urn:microsoft.com/office/officeart/2005/8/layout/equation1"/>
    <dgm:cxn modelId="{B2A5B2BB-BD70-47AB-834D-90C5AEADCCE2}" type="presParOf" srcId="{2921A3AD-3BBC-42AA-BA29-6EE6FB931C56}" destId="{102D1523-0DB9-4F9C-B01D-4BF161B843EA}" srcOrd="6" destOrd="0" presId="urn:microsoft.com/office/officeart/2005/8/layout/equation1"/>
    <dgm:cxn modelId="{43705DDA-6B7F-4623-A099-A0309DC6DCC0}" type="presParOf" srcId="{2921A3AD-3BBC-42AA-BA29-6EE6FB931C56}" destId="{E128E1DD-274A-496B-8755-728AE8004C2C}" srcOrd="7" destOrd="0" presId="urn:microsoft.com/office/officeart/2005/8/layout/equation1"/>
    <dgm:cxn modelId="{739209E9-94E6-447B-8099-3EEFB689BB21}" type="presParOf" srcId="{2921A3AD-3BBC-42AA-BA29-6EE6FB931C56}" destId="{94F00645-AC04-4745-A1EE-735B76F9FE2E}" srcOrd="8"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6D71C-461B-40B8-B470-8BBC0BBA2241}">
      <dsp:nvSpPr>
        <dsp:cNvPr id="0" name=""/>
        <dsp:cNvSpPr/>
      </dsp:nvSpPr>
      <dsp:spPr>
        <a:xfrm>
          <a:off x="244" y="356261"/>
          <a:ext cx="324259" cy="324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Calibri Light" panose="020F0302020204030204"/>
            </a:rPr>
            <a:t> x</a:t>
          </a:r>
          <a:endParaRPr lang="fi-FI" sz="1300" kern="1200"/>
        </a:p>
      </dsp:txBody>
      <dsp:txXfrm>
        <a:off x="47731" y="403748"/>
        <a:ext cx="229285" cy="229285"/>
      </dsp:txXfrm>
    </dsp:sp>
    <dsp:sp modelId="{C961F720-1DA1-4B47-9AE8-08ACADD576CA}">
      <dsp:nvSpPr>
        <dsp:cNvPr id="0" name=""/>
        <dsp:cNvSpPr/>
      </dsp:nvSpPr>
      <dsp:spPr>
        <a:xfrm>
          <a:off x="350833" y="424356"/>
          <a:ext cx="188070" cy="18807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375762" y="496274"/>
        <a:ext cx="138212" cy="44234"/>
      </dsp:txXfrm>
    </dsp:sp>
    <dsp:sp modelId="{994592F9-6DED-46FF-B75B-63788731A2EC}">
      <dsp:nvSpPr>
        <dsp:cNvPr id="0" name=""/>
        <dsp:cNvSpPr/>
      </dsp:nvSpPr>
      <dsp:spPr>
        <a:xfrm>
          <a:off x="565234" y="356261"/>
          <a:ext cx="324259" cy="324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Calibri Light" panose="020F0302020204030204"/>
            </a:rPr>
            <a:t> y</a:t>
          </a:r>
          <a:endParaRPr lang="fi-FI" sz="1300" kern="1200"/>
        </a:p>
      </dsp:txBody>
      <dsp:txXfrm>
        <a:off x="612721" y="403748"/>
        <a:ext cx="229285" cy="229285"/>
      </dsp:txXfrm>
    </dsp:sp>
    <dsp:sp modelId="{102D1523-0DB9-4F9C-B01D-4BF161B843EA}">
      <dsp:nvSpPr>
        <dsp:cNvPr id="0" name=""/>
        <dsp:cNvSpPr/>
      </dsp:nvSpPr>
      <dsp:spPr>
        <a:xfrm>
          <a:off x="915823" y="424356"/>
          <a:ext cx="188070" cy="18807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i-FI" sz="700" kern="1200"/>
        </a:p>
      </dsp:txBody>
      <dsp:txXfrm>
        <a:off x="940752" y="463098"/>
        <a:ext cx="138212" cy="110586"/>
      </dsp:txXfrm>
    </dsp:sp>
    <dsp:sp modelId="{94F00645-AC04-4745-A1EE-735B76F9FE2E}">
      <dsp:nvSpPr>
        <dsp:cNvPr id="0" name=""/>
        <dsp:cNvSpPr/>
      </dsp:nvSpPr>
      <dsp:spPr>
        <a:xfrm>
          <a:off x="1130223" y="356261"/>
          <a:ext cx="324259" cy="324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Calibri Light" panose="020F0302020204030204"/>
            </a:rPr>
            <a:t> ?</a:t>
          </a:r>
          <a:endParaRPr lang="fi-FI" sz="1300" kern="1200"/>
        </a:p>
      </dsp:txBody>
      <dsp:txXfrm>
        <a:off x="1177710" y="403748"/>
        <a:ext cx="229285" cy="22928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35"/>
    </inkml:context>
    <inkml:brush xml:id="br0">
      <inkml:brushProperty name="width" value="0.1" units="cm"/>
      <inkml:brushProperty name="height" value="0.1" units="cm"/>
      <inkml:brushProperty name="color" value="#66CC00"/>
    </inkml:brush>
  </inkml:definitions>
  <inkml:trace contextRef="#ctx0" brushRef="#br0">5997 3307 16383 0 0,'0'6'0'0'0,"0"19"0"0"0,0 16 0 0 0,0 19 0 0 0,6 16 0 0 0,7 1 0 0 0,8-1 0 0 0,-1-8 0 0 0,3 1 0 0 0,-2-4 0 0 0,-6-9 0 0 0,1-1 0 0 0,-2-6 0 0 0,2-4 0 0 0,4-4 0 0 0,4-16 0 0 0,-2-17 0 0 0,-4-15 0 0 0,0-19 0 0 0,-3-10 0 0 0,-4-5 0 0 0,-4-1 0 0 0,3 1 0 0 0,5 1 0 0 0,6 8 0 0 0,-1 4 0 0 0,2 1 0 0 0,3-2 0 0 0,3 6 0 0 0,-3 0 0 0 0,-6-2 0 0 0,-1-8 0 0 0,3 2 0 0 0,-3 1 0 0 0,2-1 0 0 0,3-1 0 0 0,3 0 0 0 0,9-1 0 0 0,-1 0 0 0 0,-2-1 0 0 0,-5 6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36"/>
    </inkml:context>
    <inkml:brush xml:id="br0">
      <inkml:brushProperty name="width" value="0.1" units="cm"/>
      <inkml:brushProperty name="height" value="0.1" units="cm"/>
      <inkml:brushProperty name="color" value="#E71224"/>
    </inkml:brush>
  </inkml:definitions>
  <inkml:trace contextRef="#ctx0" brushRef="#br0">6068 4207 16383 0 0,'5'6'0'0'0,"15"18"0"0"0,13 18 0 0 0,9 18 0 0 0,7 4 0 0 0,7 10 0 0 0,0-4 0 0 0,-3-1 0 0 0,-6-7 0 0 0,-5-14 0 0 0,-4-9 0 0 0,-3-6 0 0 0,-1 3 0 0 0,-1 1 0 0 0,0 0 0 0 0,-1-1 0 0 0,-5-6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37"/>
    </inkml:context>
    <inkml:brush xml:id="br0">
      <inkml:brushProperty name="width" value="0.1" units="cm"/>
      <inkml:brushProperty name="height" value="0.1" units="cm"/>
      <inkml:brushProperty name="color" value="#E71224"/>
    </inkml:brush>
  </inkml:definitions>
  <inkml:trace contextRef="#ctx0" brushRef="#br0">6675 4172 16383 0 0,'-6'5'0'0'0,"-7"3"0"0"0,-7 5 0 0 0,-13 12 0 0 0,1 7 0 0 0,-1 10 0 0 0,0 3 0 0 0,0 6 0 0 0,-1-6 0 0 0,1-5 0 0 0,-1-9 0 0 0,0-5 0 0 0,1-6 0 0 0,-12 5 0 0 0,1 4 0 0 0,-2 2 0 0 0,1 2 0 0 0,-4 7 0 0 0,-5 2 0 0 0,1-6 0 0 0,4-3 0 0 0,5-2 0 0 0,3-6 0 0 0,4 4 0 0 0,8-3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38"/>
    </inkml:context>
    <inkml:brush xml:id="br0">
      <inkml:brushProperty name="width" value="0.1" units="cm"/>
      <inkml:brushProperty name="height" value="0.1" units="cm"/>
      <inkml:brushProperty name="color" value="#66CC00"/>
    </inkml:brush>
  </inkml:definitions>
  <inkml:trace contextRef="#ctx0" brushRef="#br0">6068 5350 16383 0 0,'0'-6'0'0'0,"5"-1"0"0"0,9 0 0 0 0,6 1 0 0 0,7 13 0 0 0,-2 11 0 0 0,-6 14 0 0 0,1 8 0 0 0,8 7 0 0 0,-1 3 0 0 0,-5-3 0 0 0,-1-2 0 0 0,-3 1 0 0 0,0 5 0 0 0,-2 0 0 0 0,-5-21 0 0 0,3-26 0 0 0,-2-21 0 0 0,-3-17 0 0 0,9-16 0 0 0,1-4 0 0 0,3-5 0 0 0,3-15 0 0 0,-2 0 0 0 0,1-6 0 0 0,-5 1 0 0 0,-4 1 0 0 0,0 3 0 0 0,4 8 0 0 0,4 11 0 0 0,-2 8 0 0 0,-5 12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39"/>
    </inkml:context>
    <inkml:brush xml:id="br0">
      <inkml:brushProperty name="width" value="0.1" units="cm"/>
      <inkml:brushProperty name="height" value="0.1" units="cm"/>
      <inkml:brushProperty name="color" value="#E71224"/>
    </inkml:brush>
  </inkml:definitions>
  <inkml:trace contextRef="#ctx0" brushRef="#br0">6015 5904 16383 0 0,'0'-6'0'0'0,"0"4"0"0"0,6 8 0 0 0,1 9 0 0 0,6 13 0 0 0,12 13 0 0 0,7 12 0 0 0,-1 1 0 0 0,-1-2 0 0 0,1 2 0 0 0,0-3 0 0 0,1-5 0 0 0,1-3 0 0 0,-6-5 0 0 0,-1-2 0 0 0,0 4 0 0 0,2 12 0 0 0,-4 3 0 0 0,0-1 0 0 0,-5-11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40"/>
    </inkml:context>
    <inkml:brush xml:id="br0">
      <inkml:brushProperty name="width" value="0.1" units="cm"/>
      <inkml:brushProperty name="height" value="0.1" units="cm"/>
      <inkml:brushProperty name="color" value="#E71224"/>
    </inkml:brush>
  </inkml:definitions>
  <inkml:trace contextRef="#ctx0" brushRef="#br0">6831 5883 16383 0 0,'-6'11'0'0'0,"-7"10"0"0"0,-8 7 0 0 0,0 4 0 0 0,-2-3 0 0 0,-3-1 0 0 0,-2-5 0 0 0,-3-7 0 0 0,-7-5 0 0 0,-9 12 0 0 0,-2 2 0 0 0,2 2 0 0 0,-9 3 0 0 0,-5 8 0 0 0,-5 8 0 0 0,-2 2 0 0 0,-1-6 0 0 0,6-11 0 0 0,1 0 0 0 0,7-4 0 0 0,6-7 0 0 0,6-2 0 0 0,10-3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41"/>
    </inkml:context>
    <inkml:brush xml:id="br0">
      <inkml:brushProperty name="width" value="0.1" units="cm"/>
      <inkml:brushProperty name="height" value="0.1" units="cm"/>
      <inkml:brushProperty name="color" value="#E71224"/>
    </inkml:brush>
  </inkml:definitions>
  <inkml:trace contextRef="#ctx0" brushRef="#br0">6056 6659 16383 0 0,'-5'0'0'0'0,"-3"5"0"0"0,12 14 0 0 0,11 15 0 0 0,15 13 0 0 0,7 16 0 0 0,9 14 0 0 0,9 5 0 0 0,11 7 0 0 0,6 4 0 0 0,-3-7 0 0 0,-2-7 0 0 0,-7-12 0 0 0,-13-11 0 0 0,-10-9 0 0 0,-4-7 0 0 0,-3-5 0 0 0,-7-8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4T09:44:42.842"/>
    </inkml:context>
    <inkml:brush xml:id="br0">
      <inkml:brushProperty name="width" value="0.1" units="cm"/>
      <inkml:brushProperty name="height" value="0.1" units="cm"/>
      <inkml:brushProperty name="color" value="#E71224"/>
    </inkml:brush>
  </inkml:definitions>
  <inkml:trace contextRef="#ctx0" brushRef="#br0">6780 6659 16383 0 0,'-6'0'0'0'0,"-7"5"0"0"0,-19 14 0 0 0,-4 10 0 0 0,-2 4 0 0 0,-5 4 0 0 0,-1 0 0 0 0,0 6 0 0 0,3-5 0 0 0,3-3 0 0 0,-5 4 0 0 0,6 2 0 0 0,-2-2 0 0 0,-1-1 0 0 0,2-7 0 0 0,-6 3 0 0 0,1 1 0 0 0,0-5 0 0 0,3-9 0 0 0,8 0 0 0 0,9-6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76F6B-BD2E-2841-9878-00DBFB6DBC10}" type="datetimeFigureOut">
              <a:rPr lang="en-FI" smtClean="0"/>
              <a:t>05/24/2022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7BFE0-14D8-8D48-A325-73B0D9258802}" type="slidenum">
              <a:rPr lang="en-FI" smtClean="0"/>
              <a:t>‹#›</a:t>
            </a:fld>
            <a:endParaRPr lang="en-FI"/>
          </a:p>
        </p:txBody>
      </p:sp>
    </p:spTree>
    <p:extLst>
      <p:ext uri="{BB962C8B-B14F-4D97-AF65-F5344CB8AC3E}">
        <p14:creationId xmlns:p14="http://schemas.microsoft.com/office/powerpoint/2010/main" val="321488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Tervetuloa opiskelutaitomaanantain Teamsiin. Tänään aiheena on opiskelutekniikat. Kerron miten, muisti vaikuttaa oppimiseen, millä tavoilla tehostat lukemista ja kirjoittamista ja teet muistiinpanoja. Lopuksi puhutaan levon merkistyksestä.</a:t>
            </a:r>
          </a:p>
        </p:txBody>
      </p:sp>
      <p:sp>
        <p:nvSpPr>
          <p:cNvPr id="4" name="Dian numeron paikkamerkki 3"/>
          <p:cNvSpPr>
            <a:spLocks noGrp="1"/>
          </p:cNvSpPr>
          <p:nvPr>
            <p:ph type="sldNum" sz="quarter" idx="5"/>
          </p:nvPr>
        </p:nvSpPr>
        <p:spPr/>
        <p:txBody>
          <a:bodyPr/>
          <a:lstStyle/>
          <a:p>
            <a:fld id="{17E7BFE0-14D8-8D48-A325-73B0D9258802}" type="slidenum">
              <a:rPr lang="en-FI" smtClean="0"/>
              <a:t>2</a:t>
            </a:fld>
            <a:endParaRPr lang="en-FI"/>
          </a:p>
        </p:txBody>
      </p:sp>
    </p:spTree>
    <p:extLst>
      <p:ext uri="{BB962C8B-B14F-4D97-AF65-F5344CB8AC3E}">
        <p14:creationId xmlns:p14="http://schemas.microsoft.com/office/powerpoint/2010/main" val="323060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Aloitan puhumaan muistista ja lisään tähän miellekarttaan lisää sanoja tämän esityksen aikana. Käytän tässä hyödyksi Mind Mapiä, joka täydentyy pikkuhiljaa.</a:t>
            </a:r>
          </a:p>
        </p:txBody>
      </p:sp>
      <p:sp>
        <p:nvSpPr>
          <p:cNvPr id="4" name="Dian numeron paikkamerkki 3"/>
          <p:cNvSpPr>
            <a:spLocks noGrp="1"/>
          </p:cNvSpPr>
          <p:nvPr>
            <p:ph type="sldNum" sz="quarter" idx="5"/>
          </p:nvPr>
        </p:nvSpPr>
        <p:spPr/>
        <p:txBody>
          <a:bodyPr/>
          <a:lstStyle/>
          <a:p>
            <a:fld id="{17E7BFE0-14D8-8D48-A325-73B0D9258802}" type="slidenum">
              <a:rPr lang="en-FI" smtClean="0"/>
              <a:t>3</a:t>
            </a:fld>
            <a:endParaRPr lang="en-FI"/>
          </a:p>
        </p:txBody>
      </p:sp>
    </p:spTree>
    <p:extLst>
      <p:ext uri="{BB962C8B-B14F-4D97-AF65-F5344CB8AC3E}">
        <p14:creationId xmlns:p14="http://schemas.microsoft.com/office/powerpoint/2010/main" val="15996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Tiesitkö, että simpassilla on parempi työmuisti kuin ihmisellä? Pystymme muistamaan noin 3-5 asiaa samaan aikaan. Esimerkiksi silloin, kun tuntuu että mikään asia ei jää mieleen, unohtelee asioita eikä oikein pääse missään eteen päin, yksi syy voi olla työmuistin kuormittuminen. Meidän elämässä on yksinkertaisesti liikaa häiriötekijöitä. </a:t>
            </a:r>
          </a:p>
        </p:txBody>
      </p:sp>
      <p:sp>
        <p:nvSpPr>
          <p:cNvPr id="4" name="Dian numeron paikkamerkki 3"/>
          <p:cNvSpPr>
            <a:spLocks noGrp="1"/>
          </p:cNvSpPr>
          <p:nvPr>
            <p:ph type="sldNum" sz="quarter" idx="5"/>
          </p:nvPr>
        </p:nvSpPr>
        <p:spPr/>
        <p:txBody>
          <a:bodyPr/>
          <a:lstStyle/>
          <a:p>
            <a:fld id="{17E7BFE0-14D8-8D48-A325-73B0D9258802}" type="slidenum">
              <a:rPr lang="en-FI" smtClean="0"/>
              <a:t>4</a:t>
            </a:fld>
            <a:endParaRPr lang="en-FI"/>
          </a:p>
        </p:txBody>
      </p:sp>
    </p:spTree>
    <p:extLst>
      <p:ext uri="{BB962C8B-B14F-4D97-AF65-F5344CB8AC3E}">
        <p14:creationId xmlns:p14="http://schemas.microsoft.com/office/powerpoint/2010/main" val="235528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Häiriötekijöihin voi jonkin verran itse vaikuttaa ja nyt kerronkin, miten voit siivota lähimuistia. </a:t>
            </a:r>
          </a:p>
          <a:p>
            <a:endParaRPr lang="en-US" dirty="0">
              <a:cs typeface="Calibri"/>
            </a:endParaRPr>
          </a:p>
          <a:p>
            <a:r>
              <a:rPr lang="en-US">
                <a:cs typeface="Calibri"/>
              </a:rPr>
              <a:t>Ympärillämme on aikamoinen digitaalinen kaaos, moni nuori ja aikuinen seuraa päivittäin useita erilaisia sovelluksia; WhatsApp, Snapchat, TikTok, FB, Wilma, sähköposti jne. Jatkua piippaminen ja ilmoitusten merkkiäänet, värinät keskeyttävät ajatukset ja mieli harhailee tarkistamaan mitä somessa tapahtuu. Tee tietoinen päätös, että hiljennät ilmoitukset ja saat näin tilaa työmuistille.</a:t>
            </a:r>
          </a:p>
          <a:p>
            <a:endParaRPr lang="en-US" dirty="0">
              <a:cs typeface="Calibri"/>
            </a:endParaRPr>
          </a:p>
          <a:p>
            <a:r>
              <a:rPr lang="en-US">
                <a:cs typeface="Calibri"/>
              </a:rPr>
              <a:t>Toinen askel on valita itselle sopiva ajankohta opiskeluun. Varsinkin etäopiskelupäivänä voit hyvin valita aamun sijaan illan, jos olet iltavirkku.</a:t>
            </a:r>
            <a:endParaRPr lang="en-US" dirty="0">
              <a:cs typeface="Calibri"/>
            </a:endParaRPr>
          </a:p>
          <a:p>
            <a:endParaRPr lang="en-US" dirty="0">
              <a:cs typeface="Calibri"/>
            </a:endParaRPr>
          </a:p>
          <a:p>
            <a:r>
              <a:rPr lang="en-US">
                <a:cs typeface="Calibri"/>
              </a:rPr>
              <a:t>Kolmantena vinkkinä : Ota nokoset. Työmuisti parantuu lepäämällä. </a:t>
            </a:r>
            <a:endParaRPr lang="en-US" dirty="0">
              <a:cs typeface="Calibri"/>
            </a:endParaRPr>
          </a:p>
        </p:txBody>
      </p:sp>
      <p:sp>
        <p:nvSpPr>
          <p:cNvPr id="4" name="Dian numeron paikkamerkki 3"/>
          <p:cNvSpPr>
            <a:spLocks noGrp="1"/>
          </p:cNvSpPr>
          <p:nvPr>
            <p:ph type="sldNum" sz="quarter" idx="5"/>
          </p:nvPr>
        </p:nvSpPr>
        <p:spPr/>
        <p:txBody>
          <a:bodyPr/>
          <a:lstStyle/>
          <a:p>
            <a:fld id="{17E7BFE0-14D8-8D48-A325-73B0D9258802}" type="slidenum">
              <a:rPr lang="en-FI" smtClean="0"/>
              <a:t>5</a:t>
            </a:fld>
            <a:endParaRPr lang="en-FI"/>
          </a:p>
        </p:txBody>
      </p:sp>
    </p:spTree>
    <p:extLst>
      <p:ext uri="{BB962C8B-B14F-4D97-AF65-F5344CB8AC3E}">
        <p14:creationId xmlns:p14="http://schemas.microsoft.com/office/powerpoint/2010/main" val="393040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cs typeface="Calibri"/>
            </a:endParaRPr>
          </a:p>
        </p:txBody>
      </p:sp>
      <p:sp>
        <p:nvSpPr>
          <p:cNvPr id="4" name="Dian numeron paikkamerkki 3"/>
          <p:cNvSpPr>
            <a:spLocks noGrp="1"/>
          </p:cNvSpPr>
          <p:nvPr>
            <p:ph type="sldNum" sz="quarter" idx="5"/>
          </p:nvPr>
        </p:nvSpPr>
        <p:spPr/>
        <p:txBody>
          <a:bodyPr/>
          <a:lstStyle/>
          <a:p>
            <a:fld id="{17E7BFE0-14D8-8D48-A325-73B0D9258802}" type="slidenum">
              <a:rPr lang="en-FI" smtClean="0"/>
              <a:t>7</a:t>
            </a:fld>
            <a:endParaRPr lang="en-FI"/>
          </a:p>
        </p:txBody>
      </p:sp>
    </p:spTree>
    <p:extLst>
      <p:ext uri="{BB962C8B-B14F-4D97-AF65-F5344CB8AC3E}">
        <p14:creationId xmlns:p14="http://schemas.microsoft.com/office/powerpoint/2010/main" val="32972595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9.jpg"/><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sivu ">
    <p:bg>
      <p:bgPr>
        <a:blipFill dpi="0" rotWithShape="1">
          <a:blip r:embed="rId2">
            <a:extLst>
              <a:ext uri="{BEBA8EAE-BF5A-486C-A8C5-ECC9F3942E4B}">
                <a14:imgProps xmlns:a14="http://schemas.microsoft.com/office/drawing/2010/main">
                  <a14:imgLayer r:embed="rId3">
                    <a14:imgEffect>
                      <a14:brightnessContrast brigh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EC5C44-18D1-2A4F-89BC-F0F901BADCAB}"/>
              </a:ext>
            </a:extLst>
          </p:cNvPr>
          <p:cNvPicPr>
            <a:picLocks noChangeAspect="1"/>
          </p:cNvPicPr>
          <p:nvPr userDrawn="1"/>
        </p:nvPicPr>
        <p:blipFill>
          <a:blip r:embed="rId4"/>
          <a:stretch>
            <a:fillRect/>
          </a:stretch>
        </p:blipFill>
        <p:spPr>
          <a:xfrm>
            <a:off x="278326" y="75289"/>
            <a:ext cx="11361986" cy="6707421"/>
          </a:xfrm>
          <a:prstGeom prst="rect">
            <a:avLst/>
          </a:prstGeom>
        </p:spPr>
      </p:pic>
      <p:sp>
        <p:nvSpPr>
          <p:cNvPr id="2" name="Title 1">
            <a:extLst>
              <a:ext uri="{FF2B5EF4-FFF2-40B4-BE49-F238E27FC236}">
                <a16:creationId xmlns:a16="http://schemas.microsoft.com/office/drawing/2014/main" id="{95BE6D38-AB8E-8344-BF12-5427395BCE63}"/>
              </a:ext>
            </a:extLst>
          </p:cNvPr>
          <p:cNvSpPr>
            <a:spLocks noGrp="1"/>
          </p:cNvSpPr>
          <p:nvPr>
            <p:ph type="title" hasCustomPrompt="1"/>
          </p:nvPr>
        </p:nvSpPr>
        <p:spPr>
          <a:xfrm>
            <a:off x="2216834" y="2388321"/>
            <a:ext cx="8052582" cy="1214291"/>
          </a:xfrm>
        </p:spPr>
        <p:txBody>
          <a:bodyPr>
            <a:noAutofit/>
          </a:bodyPr>
          <a:lstStyle>
            <a:lvl1pPr algn="ctr">
              <a:defRPr sz="6000" b="1" i="0">
                <a:solidFill>
                  <a:schemeClr val="bg1"/>
                </a:solidFill>
                <a:latin typeface="Univers Condensed" panose="020B0506020202050204" pitchFamily="34" charset="0"/>
                <a:cs typeface="Arial Black" panose="020B0604020202020204" pitchFamily="34" charset="0"/>
              </a:defRPr>
            </a:lvl1pPr>
          </a:lstStyle>
          <a:p>
            <a:r>
              <a:rPr lang="en-GB" dirty="0"/>
              <a:t>OTSIKKO TÄHÄN	</a:t>
            </a:r>
            <a:endParaRPr lang="en-FI" dirty="0"/>
          </a:p>
        </p:txBody>
      </p:sp>
      <p:pic>
        <p:nvPicPr>
          <p:cNvPr id="13" name="Picture 12" descr="Text, logo&#10;&#10;Description automatically generated">
            <a:extLst>
              <a:ext uri="{FF2B5EF4-FFF2-40B4-BE49-F238E27FC236}">
                <a16:creationId xmlns:a16="http://schemas.microsoft.com/office/drawing/2014/main" id="{DAF15DA6-7F07-344D-825F-D2E31FEEA4A5}"/>
              </a:ext>
            </a:extLst>
          </p:cNvPr>
          <p:cNvPicPr>
            <a:picLocks noChangeAspect="1"/>
          </p:cNvPicPr>
          <p:nvPr userDrawn="1"/>
        </p:nvPicPr>
        <p:blipFill>
          <a:blip r:embed="rId5"/>
          <a:stretch>
            <a:fillRect/>
          </a:stretch>
        </p:blipFill>
        <p:spPr>
          <a:xfrm>
            <a:off x="4243325" y="4948310"/>
            <a:ext cx="3705349" cy="1085778"/>
          </a:xfrm>
          <a:prstGeom prst="rect">
            <a:avLst/>
          </a:prstGeom>
        </p:spPr>
      </p:pic>
      <p:cxnSp>
        <p:nvCxnSpPr>
          <p:cNvPr id="7" name="Straight Connector 6">
            <a:extLst>
              <a:ext uri="{FF2B5EF4-FFF2-40B4-BE49-F238E27FC236}">
                <a16:creationId xmlns:a16="http://schemas.microsoft.com/office/drawing/2014/main" id="{67987067-76BF-4144-9945-613333680840}"/>
              </a:ext>
            </a:extLst>
          </p:cNvPr>
          <p:cNvCxnSpPr>
            <a:cxnSpLocks/>
          </p:cNvCxnSpPr>
          <p:nvPr userDrawn="1"/>
        </p:nvCxnSpPr>
        <p:spPr>
          <a:xfrm>
            <a:off x="5026047" y="3910400"/>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94AB834-7658-9D47-AEF4-05101B921F7B}"/>
              </a:ext>
            </a:extLst>
          </p:cNvPr>
          <p:cNvSpPr>
            <a:spLocks noGrp="1"/>
          </p:cNvSpPr>
          <p:nvPr>
            <p:ph sz="half" idx="1" hasCustomPrompt="1"/>
          </p:nvPr>
        </p:nvSpPr>
        <p:spPr>
          <a:xfrm>
            <a:off x="2216834" y="4154739"/>
            <a:ext cx="8052581" cy="669153"/>
          </a:xfrm>
        </p:spPr>
        <p:txBody>
          <a:bodyPr anchor="ctr" anchorCtr="0"/>
          <a:lstStyle>
            <a:lvl1pPr marL="0" indent="0" algn="ctr">
              <a:lnSpc>
                <a:spcPct val="100000"/>
              </a:lnSpc>
              <a:buNone/>
              <a:defRPr b="1" i="0">
                <a:solidFill>
                  <a:schemeClr val="bg1"/>
                </a:solidFill>
                <a:latin typeface="Univers" panose="020B0503020202020204" pitchFamily="34" charset="0"/>
                <a:cs typeface="Arial" panose="020B0604020202020204" pitchFamily="34" charset="0"/>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en-GB" dirty="0"/>
              <a:t>ALAOTSIKKO TÄHÄN</a:t>
            </a:r>
          </a:p>
        </p:txBody>
      </p:sp>
    </p:spTree>
    <p:extLst>
      <p:ext uri="{BB962C8B-B14F-4D97-AF65-F5344CB8AC3E}">
        <p14:creationId xmlns:p14="http://schemas.microsoft.com/office/powerpoint/2010/main" val="250024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alphaModFix amt="12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3B7E-8F39-3343-80A4-00B9E17B208A}"/>
              </a:ext>
            </a:extLst>
          </p:cNvPr>
          <p:cNvSpPr>
            <a:spLocks noGrp="1"/>
          </p:cNvSpPr>
          <p:nvPr>
            <p:ph type="title" hasCustomPrompt="1"/>
          </p:nvPr>
        </p:nvSpPr>
        <p:spPr>
          <a:xfrm>
            <a:off x="838200" y="365125"/>
            <a:ext cx="10515600" cy="1325563"/>
          </a:xfrm>
          <a:prstGeom prst="rect">
            <a:avLst/>
          </a:prstGeom>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9FC9FD8C-7292-C344-B4F4-CFC1CFE2BCD3}"/>
              </a:ext>
            </a:extLst>
          </p:cNvPr>
          <p:cNvSpPr>
            <a:spLocks noGrp="1"/>
          </p:cNvSpPr>
          <p:nvPr>
            <p:ph sz="half" idx="1"/>
          </p:nvPr>
        </p:nvSpPr>
        <p:spPr>
          <a:xfrm>
            <a:off x="838200" y="1825625"/>
            <a:ext cx="5181600" cy="4351338"/>
          </a:xfrm>
          <a:prstGeom prst="rect">
            <a:avLst/>
          </a:prstGeom>
        </p:spPr>
        <p:txBody>
          <a:bodyPr tIns="0"/>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4" name="Content Placeholder 3">
            <a:extLst>
              <a:ext uri="{FF2B5EF4-FFF2-40B4-BE49-F238E27FC236}">
                <a16:creationId xmlns:a16="http://schemas.microsoft.com/office/drawing/2014/main" id="{FD9A2617-BD71-2741-A376-A61E65D9FC59}"/>
              </a:ext>
            </a:extLst>
          </p:cNvPr>
          <p:cNvSpPr>
            <a:spLocks noGrp="1"/>
          </p:cNvSpPr>
          <p:nvPr>
            <p:ph sz="half" idx="2"/>
          </p:nvPr>
        </p:nvSpPr>
        <p:spPr>
          <a:xfrm>
            <a:off x="6172200" y="1825625"/>
            <a:ext cx="5181600" cy="4351338"/>
          </a:xfrm>
          <a:prstGeom prst="rect">
            <a:avLst/>
          </a:prstGeom>
        </p:spPr>
        <p:txBody>
          <a:bodyPr tIns="0"/>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cxnSp>
        <p:nvCxnSpPr>
          <p:cNvPr id="5" name="Straight Connector 4">
            <a:extLst>
              <a:ext uri="{FF2B5EF4-FFF2-40B4-BE49-F238E27FC236}">
                <a16:creationId xmlns:a16="http://schemas.microsoft.com/office/drawing/2014/main" id="{F5963134-A67A-234E-A9B1-7E09D3FF4E82}"/>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2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otsikoitua listaa ">
    <p:bg>
      <p:bgPr>
        <a:blipFill dpi="0" rotWithShape="1">
          <a:blip r:embed="rId2">
            <a:alphaModFix amt="11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940148"/>
            <a:ext cx="5181600" cy="3103058"/>
          </a:xfrm>
        </p:spPr>
        <p:txBody>
          <a:bodyPr tIns="0"/>
          <a:lstStyle>
            <a:lvl1pPr marL="457200" indent="-457200">
              <a:lnSpc>
                <a:spcPct val="150000"/>
              </a:lnSpc>
              <a:buFont typeface="Arial" panose="020B0604020202020204" pitchFamily="34" charset="0"/>
              <a:buChar char="•"/>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Content Placeholder 3">
            <a:extLst>
              <a:ext uri="{FF2B5EF4-FFF2-40B4-BE49-F238E27FC236}">
                <a16:creationId xmlns:a16="http://schemas.microsoft.com/office/drawing/2014/main" id="{173162F9-580E-C848-BAC0-D3A2F725CE9B}"/>
              </a:ext>
            </a:extLst>
          </p:cNvPr>
          <p:cNvSpPr>
            <a:spLocks noGrp="1"/>
          </p:cNvSpPr>
          <p:nvPr>
            <p:ph sz="half" idx="2"/>
          </p:nvPr>
        </p:nvSpPr>
        <p:spPr>
          <a:xfrm>
            <a:off x="6172200" y="2939877"/>
            <a:ext cx="5181600" cy="3102148"/>
          </a:xfrm>
        </p:spPr>
        <p:txBody>
          <a:bodyPr tIns="0"/>
          <a:lstStyle>
            <a:lvl1pPr marL="457200" indent="-457200">
              <a:lnSpc>
                <a:spcPct val="150000"/>
              </a:lnSpc>
              <a:buFont typeface="Arial" panose="020B0604020202020204" pitchFamily="34" charset="0"/>
              <a:buChar char="•"/>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10" name="Content Placeholder 2">
            <a:extLst>
              <a:ext uri="{FF2B5EF4-FFF2-40B4-BE49-F238E27FC236}">
                <a16:creationId xmlns:a16="http://schemas.microsoft.com/office/drawing/2014/main" id="{AF74026D-A4BC-CA48-8679-A2B1DB26A8A1}"/>
              </a:ext>
            </a:extLst>
          </p:cNvPr>
          <p:cNvSpPr>
            <a:spLocks noGrp="1"/>
          </p:cNvSpPr>
          <p:nvPr>
            <p:ph sz="half" idx="15" hasCustomPrompt="1"/>
          </p:nvPr>
        </p:nvSpPr>
        <p:spPr>
          <a:xfrm>
            <a:off x="835986" y="1910818"/>
            <a:ext cx="5181600" cy="832886"/>
          </a:xfrm>
        </p:spPr>
        <p:txBody>
          <a:bodyPr anchor="ctr"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D2D9A6F2-AE34-4A4E-8925-37C048BB180E}"/>
              </a:ext>
            </a:extLst>
          </p:cNvPr>
          <p:cNvSpPr>
            <a:spLocks noGrp="1"/>
          </p:cNvSpPr>
          <p:nvPr>
            <p:ph sz="half" idx="16" hasCustomPrompt="1"/>
          </p:nvPr>
        </p:nvSpPr>
        <p:spPr>
          <a:xfrm>
            <a:off x="6165296" y="1908477"/>
            <a:ext cx="5181600" cy="832886"/>
          </a:xfrm>
        </p:spPr>
        <p:txBody>
          <a:bodyPr anchor="ctr"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A81A7919-ED8C-9A40-8DA6-BB1BF5C70A70}"/>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00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otsikoitua listaa, ei tau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940148"/>
            <a:ext cx="5181600" cy="3103058"/>
          </a:xfrm>
        </p:spPr>
        <p:txBody>
          <a:bodyPr tIns="0"/>
          <a:lstStyle>
            <a:lvl1pPr marL="457200" indent="-457200">
              <a:lnSpc>
                <a:spcPct val="150000"/>
              </a:lnSpc>
              <a:buFont typeface="Arial" panose="020B0604020202020204" pitchFamily="34" charset="0"/>
              <a:buChar char="•"/>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Content Placeholder 3">
            <a:extLst>
              <a:ext uri="{FF2B5EF4-FFF2-40B4-BE49-F238E27FC236}">
                <a16:creationId xmlns:a16="http://schemas.microsoft.com/office/drawing/2014/main" id="{173162F9-580E-C848-BAC0-D3A2F725CE9B}"/>
              </a:ext>
            </a:extLst>
          </p:cNvPr>
          <p:cNvSpPr>
            <a:spLocks noGrp="1"/>
          </p:cNvSpPr>
          <p:nvPr>
            <p:ph sz="half" idx="2"/>
          </p:nvPr>
        </p:nvSpPr>
        <p:spPr>
          <a:xfrm>
            <a:off x="6172200" y="2939877"/>
            <a:ext cx="5181600" cy="3102148"/>
          </a:xfrm>
        </p:spPr>
        <p:txBody>
          <a:bodyPr tIns="0"/>
          <a:lstStyle>
            <a:lvl1pPr marL="457200" indent="-457200">
              <a:lnSpc>
                <a:spcPct val="150000"/>
              </a:lnSpc>
              <a:buFont typeface="Arial" panose="020B0604020202020204" pitchFamily="34" charset="0"/>
              <a:buChar char="•"/>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10" name="Content Placeholder 2">
            <a:extLst>
              <a:ext uri="{FF2B5EF4-FFF2-40B4-BE49-F238E27FC236}">
                <a16:creationId xmlns:a16="http://schemas.microsoft.com/office/drawing/2014/main" id="{AF74026D-A4BC-CA48-8679-A2B1DB26A8A1}"/>
              </a:ext>
            </a:extLst>
          </p:cNvPr>
          <p:cNvSpPr>
            <a:spLocks noGrp="1"/>
          </p:cNvSpPr>
          <p:nvPr>
            <p:ph sz="half" idx="15" hasCustomPrompt="1"/>
          </p:nvPr>
        </p:nvSpPr>
        <p:spPr>
          <a:xfrm>
            <a:off x="835986" y="1910818"/>
            <a:ext cx="5181600" cy="832886"/>
          </a:xfrm>
        </p:spPr>
        <p:txBody>
          <a:bodyPr anchor="ctr"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D2D9A6F2-AE34-4A4E-8925-37C048BB180E}"/>
              </a:ext>
            </a:extLst>
          </p:cNvPr>
          <p:cNvSpPr>
            <a:spLocks noGrp="1"/>
          </p:cNvSpPr>
          <p:nvPr>
            <p:ph sz="half" idx="16" hasCustomPrompt="1"/>
          </p:nvPr>
        </p:nvSpPr>
        <p:spPr>
          <a:xfrm>
            <a:off x="6165296" y="1908477"/>
            <a:ext cx="5181600" cy="832886"/>
          </a:xfrm>
        </p:spPr>
        <p:txBody>
          <a:bodyPr anchor="ctr"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cxnSp>
        <p:nvCxnSpPr>
          <p:cNvPr id="9" name="Straight Connector 8">
            <a:extLst>
              <a:ext uri="{FF2B5EF4-FFF2-40B4-BE49-F238E27FC236}">
                <a16:creationId xmlns:a16="http://schemas.microsoft.com/office/drawing/2014/main" id="{A81A7919-ED8C-9A40-8DA6-BB1BF5C70A70}"/>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697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veä tekstikenttä">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9AC046E4-BD3A-0743-85EE-60D39C195D21}"/>
              </a:ext>
            </a:extLst>
          </p:cNvPr>
          <p:cNvPicPr>
            <a:picLocks noChangeAspect="1"/>
          </p:cNvPicPr>
          <p:nvPr userDrawn="1"/>
        </p:nvPicPr>
        <p:blipFill>
          <a:blip r:embed="rId2"/>
          <a:stretch>
            <a:fillRect/>
          </a:stretch>
        </p:blipFill>
        <p:spPr>
          <a:xfrm>
            <a:off x="5706362" y="883403"/>
            <a:ext cx="7629525" cy="6858000"/>
          </a:xfrm>
          <a:prstGeom prst="rect">
            <a:avLst/>
          </a:prstGeom>
        </p:spPr>
      </p:pic>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019600"/>
            <a:ext cx="10515600" cy="4023607"/>
          </a:xfrm>
        </p:spPr>
        <p:txBody>
          <a:bodyPr tIns="0"/>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cxnSp>
        <p:nvCxnSpPr>
          <p:cNvPr id="6" name="Straight Connector 5">
            <a:extLst>
              <a:ext uri="{FF2B5EF4-FFF2-40B4-BE49-F238E27FC236}">
                <a16:creationId xmlns:a16="http://schemas.microsoft.com/office/drawing/2014/main" id="{743693E8-918C-9541-AD28-17825AF83BF6}"/>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299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veä tekstikenttä, ei tau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019600"/>
            <a:ext cx="10515600" cy="4023607"/>
          </a:xfrm>
        </p:spPr>
        <p:txBody>
          <a:bodyPr tIns="0"/>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cxnSp>
        <p:nvCxnSpPr>
          <p:cNvPr id="6" name="Straight Connector 5">
            <a:extLst>
              <a:ext uri="{FF2B5EF4-FFF2-40B4-BE49-F238E27FC236}">
                <a16:creationId xmlns:a16="http://schemas.microsoft.com/office/drawing/2014/main" id="{743693E8-918C-9541-AD28-17825AF83BF6}"/>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846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lehti">
    <p:bg>
      <p:bgPr>
        <a:blipFill dpi="0" rotWithShape="1">
          <a:blip r:embed="rId2">
            <a:lum/>
            <a:extLst>
              <a:ext uri="{96DAC541-7B7A-43D3-8B79-37D633B846F1}">
                <asvg:svgBlip xmlns:asvg="http://schemas.microsoft.com/office/drawing/2016/SVG/main" r:embed="rId3"/>
              </a:ext>
            </a:extLst>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B4A676-4847-394B-8437-0AD56AB088FF}"/>
              </a:ext>
            </a:extLst>
          </p:cNvPr>
          <p:cNvSpPr/>
          <p:nvPr userDrawn="1"/>
        </p:nvSpPr>
        <p:spPr>
          <a:xfrm>
            <a:off x="0" y="18012"/>
            <a:ext cx="12192000"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descr="A picture containing keyboard&#10;&#10;Description automatically generated">
            <a:extLst>
              <a:ext uri="{FF2B5EF4-FFF2-40B4-BE49-F238E27FC236}">
                <a16:creationId xmlns:a16="http://schemas.microsoft.com/office/drawing/2014/main" id="{8322F263-6C97-0F41-9E4D-09B95E7C4CF2}"/>
              </a:ext>
            </a:extLst>
          </p:cNvPr>
          <p:cNvPicPr>
            <a:picLocks noChangeAspect="1"/>
          </p:cNvPicPr>
          <p:nvPr userDrawn="1"/>
        </p:nvPicPr>
        <p:blipFill>
          <a:blip r:embed="rId4">
            <a:alphaModFix amt="19000"/>
          </a:blip>
          <a:stretch>
            <a:fillRect/>
          </a:stretch>
        </p:blipFill>
        <p:spPr>
          <a:xfrm>
            <a:off x="0" y="392485"/>
            <a:ext cx="12192000" cy="6109054"/>
          </a:xfrm>
          <a:prstGeom prst="rect">
            <a:avLst/>
          </a:prstGeom>
        </p:spPr>
      </p:pic>
      <p:sp>
        <p:nvSpPr>
          <p:cNvPr id="2" name="Title 1">
            <a:extLst>
              <a:ext uri="{FF2B5EF4-FFF2-40B4-BE49-F238E27FC236}">
                <a16:creationId xmlns:a16="http://schemas.microsoft.com/office/drawing/2014/main" id="{95BE6D38-AB8E-8344-BF12-5427395BCE63}"/>
              </a:ext>
            </a:extLst>
          </p:cNvPr>
          <p:cNvSpPr>
            <a:spLocks noGrp="1"/>
          </p:cNvSpPr>
          <p:nvPr>
            <p:ph type="title" hasCustomPrompt="1"/>
          </p:nvPr>
        </p:nvSpPr>
        <p:spPr>
          <a:xfrm>
            <a:off x="2069709" y="2821854"/>
            <a:ext cx="8052582" cy="1214291"/>
          </a:xfrm>
        </p:spPr>
        <p:txBody>
          <a:bodyPr/>
          <a:lstStyle>
            <a:lvl1pPr algn="ctr">
              <a:defRPr b="1" i="0">
                <a:solidFill>
                  <a:schemeClr val="bg1"/>
                </a:solidFill>
                <a:latin typeface="Univers Condensed" panose="020B0506020202050204" pitchFamily="34" charset="0"/>
                <a:cs typeface="Arial Black" panose="020B0604020202020204" pitchFamily="34" charset="0"/>
              </a:defRPr>
            </a:lvl1pPr>
          </a:lstStyle>
          <a:p>
            <a:r>
              <a:rPr lang="en-GB" dirty="0"/>
              <a:t>OTSIKKO TÄHÄN</a:t>
            </a:r>
            <a:endParaRPr lang="en-FI" dirty="0"/>
          </a:p>
        </p:txBody>
      </p:sp>
      <p:pic>
        <p:nvPicPr>
          <p:cNvPr id="9" name="Picture 8" descr="A picture containing icon&#10;&#10;Description automatically generated">
            <a:extLst>
              <a:ext uri="{FF2B5EF4-FFF2-40B4-BE49-F238E27FC236}">
                <a16:creationId xmlns:a16="http://schemas.microsoft.com/office/drawing/2014/main" id="{53AE2142-5675-9E47-AB23-E6D2EE499325}"/>
              </a:ext>
            </a:extLst>
          </p:cNvPr>
          <p:cNvPicPr>
            <a:picLocks noChangeAspect="1"/>
          </p:cNvPicPr>
          <p:nvPr userDrawn="1"/>
        </p:nvPicPr>
        <p:blipFill>
          <a:blip r:embed="rId5"/>
          <a:stretch>
            <a:fillRect/>
          </a:stretch>
        </p:blipFill>
        <p:spPr>
          <a:xfrm>
            <a:off x="5402678" y="4746696"/>
            <a:ext cx="1386644" cy="1472416"/>
          </a:xfrm>
          <a:prstGeom prst="rect">
            <a:avLst/>
          </a:prstGeom>
        </p:spPr>
      </p:pic>
      <p:cxnSp>
        <p:nvCxnSpPr>
          <p:cNvPr id="6" name="Straight Connector 5">
            <a:extLst>
              <a:ext uri="{FF2B5EF4-FFF2-40B4-BE49-F238E27FC236}">
                <a16:creationId xmlns:a16="http://schemas.microsoft.com/office/drawing/2014/main" id="{BBD8EB34-8899-884F-AB0C-0849F4A25138}"/>
              </a:ext>
            </a:extLst>
          </p:cNvPr>
          <p:cNvCxnSpPr>
            <a:cxnSpLocks/>
          </p:cNvCxnSpPr>
          <p:nvPr userDrawn="1"/>
        </p:nvCxnSpPr>
        <p:spPr>
          <a:xfrm>
            <a:off x="4878922" y="4080885"/>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450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sion aloitussivu">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3A7572-D94A-A049-801E-8AA92763225C}"/>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descr="A picture containing indoor, black, outdoor object, dark&#10;&#10;Description automatically generated">
            <a:extLst>
              <a:ext uri="{FF2B5EF4-FFF2-40B4-BE49-F238E27FC236}">
                <a16:creationId xmlns:a16="http://schemas.microsoft.com/office/drawing/2014/main" id="{2F117E97-5076-1A44-99A7-464142303006}"/>
              </a:ext>
            </a:extLst>
          </p:cNvPr>
          <p:cNvPicPr>
            <a:picLocks noChangeAspect="1"/>
          </p:cNvPicPr>
          <p:nvPr userDrawn="1"/>
        </p:nvPicPr>
        <p:blipFill>
          <a:blip r:embed="rId2"/>
          <a:stretch>
            <a:fillRect/>
          </a:stretch>
        </p:blipFill>
        <p:spPr>
          <a:xfrm>
            <a:off x="281291" y="0"/>
            <a:ext cx="11629417" cy="6858000"/>
          </a:xfrm>
          <a:prstGeom prst="rect">
            <a:avLst/>
          </a:prstGeom>
        </p:spPr>
      </p:pic>
      <p:sp>
        <p:nvSpPr>
          <p:cNvPr id="5" name="Title 4">
            <a:extLst>
              <a:ext uri="{FF2B5EF4-FFF2-40B4-BE49-F238E27FC236}">
                <a16:creationId xmlns:a16="http://schemas.microsoft.com/office/drawing/2014/main" id="{FD66F53F-4EA6-284E-98CB-93C6F5BCF167}"/>
              </a:ext>
            </a:extLst>
          </p:cNvPr>
          <p:cNvSpPr>
            <a:spLocks noGrp="1"/>
          </p:cNvSpPr>
          <p:nvPr>
            <p:ph type="title" hasCustomPrompt="1"/>
          </p:nvPr>
        </p:nvSpPr>
        <p:spPr>
          <a:xfrm>
            <a:off x="838199" y="2510834"/>
            <a:ext cx="6617678" cy="1325563"/>
          </a:xfrm>
        </p:spPr>
        <p:txBody>
          <a:bodyPr anchor="b" anchorCtr="0"/>
          <a:lstStyle>
            <a:lvl1pPr>
              <a:defRPr>
                <a:solidFill>
                  <a:schemeClr val="bg1"/>
                </a:solidFill>
              </a:defRPr>
            </a:lvl1pPr>
          </a:lstStyle>
          <a:p>
            <a:r>
              <a:rPr lang="en-GB" dirty="0" err="1"/>
              <a:t>Osion</a:t>
            </a:r>
            <a:r>
              <a:rPr lang="en-GB" dirty="0"/>
              <a:t> </a:t>
            </a:r>
            <a:r>
              <a:rPr lang="en-GB" dirty="0" err="1"/>
              <a:t>otsikko</a:t>
            </a:r>
            <a:endParaRPr lang="en-FI" dirty="0"/>
          </a:p>
        </p:txBody>
      </p:sp>
      <p:sp>
        <p:nvSpPr>
          <p:cNvPr id="13" name="Content Placeholder 2">
            <a:extLst>
              <a:ext uri="{FF2B5EF4-FFF2-40B4-BE49-F238E27FC236}">
                <a16:creationId xmlns:a16="http://schemas.microsoft.com/office/drawing/2014/main" id="{8B456589-DED5-F94B-B205-D2CD75DEE68C}"/>
              </a:ext>
            </a:extLst>
          </p:cNvPr>
          <p:cNvSpPr>
            <a:spLocks noGrp="1"/>
          </p:cNvSpPr>
          <p:nvPr>
            <p:ph sz="half" idx="15" hasCustomPrompt="1"/>
          </p:nvPr>
        </p:nvSpPr>
        <p:spPr>
          <a:xfrm>
            <a:off x="838199" y="3958499"/>
            <a:ext cx="5181600" cy="1325563"/>
          </a:xfrm>
        </p:spPr>
        <p:txBody>
          <a:bodyPr anchor="ctr" anchorCtr="0">
            <a:noAutofit/>
          </a:bodyPr>
          <a:lstStyle>
            <a:lvl1pPr marL="0" indent="0">
              <a:buFont typeface="Arial" panose="020B0604020202020204" pitchFamily="34" charset="0"/>
              <a:buNone/>
              <a:defRPr sz="2000" b="1" i="0">
                <a:solidFill>
                  <a:schemeClr val="bg1"/>
                </a:solidFill>
                <a:latin typeface="Univers" panose="020B0503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AFF074F8-24A2-6445-8571-3F6C55EC4D9A}"/>
              </a:ext>
            </a:extLst>
          </p:cNvPr>
          <p:cNvSpPr>
            <a:spLocks noGrp="1"/>
          </p:cNvSpPr>
          <p:nvPr>
            <p:ph sz="half" idx="16" hasCustomPrompt="1"/>
          </p:nvPr>
        </p:nvSpPr>
        <p:spPr>
          <a:xfrm>
            <a:off x="8621137" y="2117188"/>
            <a:ext cx="3277803" cy="4783016"/>
          </a:xfrm>
        </p:spPr>
        <p:txBody>
          <a:bodyPr anchor="ctr" anchorCtr="0">
            <a:noAutofit/>
          </a:bodyPr>
          <a:lstStyle>
            <a:lvl1pPr marL="0" indent="0">
              <a:buFont typeface="Arial" panose="020B0604020202020204" pitchFamily="34" charset="0"/>
              <a:buNone/>
              <a:defRPr sz="60000" b="0" i="0">
                <a:solidFill>
                  <a:schemeClr val="bg1"/>
                </a:solidFill>
                <a:latin typeface="Georgia" panose="02040502050405020303" pitchFamily="18" charset="0"/>
                <a:cs typeface="Arial" panose="020B0604020202020204" pitchFamily="34" charset="0"/>
              </a:defRPr>
            </a:lvl1pPr>
            <a:lvl2pPr>
              <a:defRPr sz="2400"/>
            </a:lvl2pPr>
            <a:lvl3pPr>
              <a:defRPr sz="2400"/>
            </a:lvl3pPr>
            <a:lvl4pPr>
              <a:defRPr sz="2400"/>
            </a:lvl4pPr>
            <a:lvl5pPr>
              <a:defRPr sz="2400"/>
            </a:lvl5pPr>
          </a:lstStyle>
          <a:p>
            <a:pPr lvl="0"/>
            <a:r>
              <a:rPr lang="en-GB" dirty="0"/>
              <a:t>1</a:t>
            </a:r>
          </a:p>
        </p:txBody>
      </p:sp>
      <p:cxnSp>
        <p:nvCxnSpPr>
          <p:cNvPr id="8" name="Straight Connector 7">
            <a:extLst>
              <a:ext uri="{FF2B5EF4-FFF2-40B4-BE49-F238E27FC236}">
                <a16:creationId xmlns:a16="http://schemas.microsoft.com/office/drawing/2014/main" id="{FF8E85D2-6F9C-6848-B7F9-069336644D8C}"/>
              </a:ext>
            </a:extLst>
          </p:cNvPr>
          <p:cNvCxnSpPr>
            <a:cxnSpLocks/>
          </p:cNvCxnSpPr>
          <p:nvPr userDrawn="1"/>
        </p:nvCxnSpPr>
        <p:spPr>
          <a:xfrm>
            <a:off x="931187" y="3899762"/>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584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taatti">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indoor, tiled&#10;&#10;Description automatically generated">
            <a:extLst>
              <a:ext uri="{FF2B5EF4-FFF2-40B4-BE49-F238E27FC236}">
                <a16:creationId xmlns:a16="http://schemas.microsoft.com/office/drawing/2014/main" id="{FAF13B47-623E-8F43-A47C-757A4A1E4385}"/>
              </a:ext>
            </a:extLst>
          </p:cNvPr>
          <p:cNvPicPr>
            <a:picLocks noChangeAspect="1"/>
          </p:cNvPicPr>
          <p:nvPr userDrawn="1"/>
        </p:nvPicPr>
        <p:blipFill>
          <a:blip r:embed="rId2"/>
          <a:stretch>
            <a:fillRect/>
          </a:stretch>
        </p:blipFill>
        <p:spPr>
          <a:xfrm>
            <a:off x="49060" y="0"/>
            <a:ext cx="12122013" cy="6858000"/>
          </a:xfrm>
          <a:prstGeom prst="rect">
            <a:avLst/>
          </a:prstGeom>
        </p:spPr>
      </p:pic>
      <p:sp>
        <p:nvSpPr>
          <p:cNvPr id="5" name="Title 4">
            <a:extLst>
              <a:ext uri="{FF2B5EF4-FFF2-40B4-BE49-F238E27FC236}">
                <a16:creationId xmlns:a16="http://schemas.microsoft.com/office/drawing/2014/main" id="{FD66F53F-4EA6-284E-98CB-93C6F5BCF167}"/>
              </a:ext>
            </a:extLst>
          </p:cNvPr>
          <p:cNvSpPr>
            <a:spLocks noGrp="1"/>
          </p:cNvSpPr>
          <p:nvPr>
            <p:ph type="title" hasCustomPrompt="1"/>
          </p:nvPr>
        </p:nvSpPr>
        <p:spPr>
          <a:xfrm>
            <a:off x="2992250" y="3481512"/>
            <a:ext cx="6617678" cy="1325563"/>
          </a:xfrm>
        </p:spPr>
        <p:txBody>
          <a:bodyPr/>
          <a:lstStyle>
            <a:lvl1pPr algn="ctr">
              <a:defRPr b="0" i="0">
                <a:solidFill>
                  <a:schemeClr val="bg1"/>
                </a:solidFill>
                <a:latin typeface="Georgia" panose="02040502050405020303" pitchFamily="18" charset="0"/>
              </a:defRPr>
            </a:lvl1pPr>
          </a:lstStyle>
          <a:p>
            <a:r>
              <a:rPr lang="en-GB" dirty="0" err="1"/>
              <a:t>Sitaatti</a:t>
            </a:r>
            <a:endParaRPr lang="en-FI" dirty="0"/>
          </a:p>
        </p:txBody>
      </p:sp>
      <p:sp>
        <p:nvSpPr>
          <p:cNvPr id="13" name="Content Placeholder 2">
            <a:extLst>
              <a:ext uri="{FF2B5EF4-FFF2-40B4-BE49-F238E27FC236}">
                <a16:creationId xmlns:a16="http://schemas.microsoft.com/office/drawing/2014/main" id="{8B456589-DED5-F94B-B205-D2CD75DEE68C}"/>
              </a:ext>
            </a:extLst>
          </p:cNvPr>
          <p:cNvSpPr>
            <a:spLocks noGrp="1"/>
          </p:cNvSpPr>
          <p:nvPr>
            <p:ph sz="half" idx="15" hasCustomPrompt="1"/>
          </p:nvPr>
        </p:nvSpPr>
        <p:spPr>
          <a:xfrm>
            <a:off x="3505199" y="4753280"/>
            <a:ext cx="5181600" cy="1325563"/>
          </a:xfrm>
        </p:spPr>
        <p:txBody>
          <a:bodyPr anchor="ctr" anchorCtr="0">
            <a:noAutofit/>
          </a:bodyPr>
          <a:lstStyle>
            <a:lvl1pPr marL="0" indent="0" algn="ctr">
              <a:buFont typeface="Arial" panose="020B0604020202020204" pitchFamily="34" charset="0"/>
              <a:buNone/>
              <a:defRPr sz="2000" b="0" i="1">
                <a:solidFill>
                  <a:schemeClr val="bg1"/>
                </a:solidFill>
                <a:latin typeface="Georgia" panose="02040502050405020303" pitchFamily="18"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8" name="Title 4">
            <a:extLst>
              <a:ext uri="{FF2B5EF4-FFF2-40B4-BE49-F238E27FC236}">
                <a16:creationId xmlns:a16="http://schemas.microsoft.com/office/drawing/2014/main" id="{01F32B56-E7E2-9941-BA8E-F1ADB01565BD}"/>
              </a:ext>
            </a:extLst>
          </p:cNvPr>
          <p:cNvSpPr txBox="1">
            <a:spLocks/>
          </p:cNvSpPr>
          <p:nvPr userDrawn="1"/>
        </p:nvSpPr>
        <p:spPr>
          <a:xfrm>
            <a:off x="4735210" y="2032446"/>
            <a:ext cx="2721578" cy="3038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Arial Black" panose="020B0604020202020204" pitchFamily="34" charset="0"/>
                <a:ea typeface="+mj-ea"/>
                <a:cs typeface="Arial Black" panose="020B0604020202020204" pitchFamily="34" charset="0"/>
              </a:defRPr>
            </a:lvl1pPr>
          </a:lstStyle>
          <a:p>
            <a:r>
              <a:rPr lang="en-GB" sz="40000" b="1" i="0" dirty="0">
                <a:latin typeface="Georgia" panose="02040502050405020303" pitchFamily="18" charset="0"/>
              </a:rPr>
              <a:t>“</a:t>
            </a:r>
            <a:endParaRPr lang="en-FI" sz="40000" b="1" i="0" dirty="0">
              <a:latin typeface="Georgia" panose="02040502050405020303" pitchFamily="18" charset="0"/>
            </a:endParaRPr>
          </a:p>
        </p:txBody>
      </p:sp>
    </p:spTree>
    <p:extLst>
      <p:ext uri="{BB962C8B-B14F-4D97-AF65-F5344CB8AC3E}">
        <p14:creationId xmlns:p14="http://schemas.microsoft.com/office/powerpoint/2010/main" val="4045017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lysluettelo">
    <p:bg>
      <p:bgPr>
        <a:solidFill>
          <a:schemeClr val="tx2"/>
        </a:solidFill>
        <a:effectLst/>
      </p:bgPr>
    </p:bg>
    <p:spTree>
      <p:nvGrpSpPr>
        <p:cNvPr id="1" name=""/>
        <p:cNvGrpSpPr/>
        <p:nvPr/>
      </p:nvGrpSpPr>
      <p:grpSpPr>
        <a:xfrm>
          <a:off x="0" y="0"/>
          <a:ext cx="0" cy="0"/>
          <a:chOff x="0" y="0"/>
          <a:chExt cx="0" cy="0"/>
        </a:xfrm>
      </p:grpSpPr>
      <p:pic>
        <p:nvPicPr>
          <p:cNvPr id="8" name="Picture 7" descr="A picture containing keyboard, indoor, electronics, close&#10;&#10;Description automatically generated">
            <a:extLst>
              <a:ext uri="{FF2B5EF4-FFF2-40B4-BE49-F238E27FC236}">
                <a16:creationId xmlns:a16="http://schemas.microsoft.com/office/drawing/2014/main" id="{998B4DD0-D047-0943-B203-AA80FD39F18A}"/>
              </a:ext>
            </a:extLst>
          </p:cNvPr>
          <p:cNvPicPr>
            <a:picLocks noChangeAspect="1"/>
          </p:cNvPicPr>
          <p:nvPr userDrawn="1"/>
        </p:nvPicPr>
        <p:blipFill>
          <a:blip r:embed="rId2">
            <a:alphaModFix amt="23000"/>
          </a:blip>
          <a:stretch>
            <a:fillRect/>
          </a:stretch>
        </p:blipFill>
        <p:spPr>
          <a:xfrm>
            <a:off x="0" y="365125"/>
            <a:ext cx="12192000" cy="6109054"/>
          </a:xfrm>
          <a:prstGeom prst="rect">
            <a:avLst/>
          </a:prstGeom>
        </p:spPr>
      </p:pic>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lvl1pPr algn="l">
              <a:defRPr/>
            </a:lvl1pPr>
          </a:lstStyle>
          <a:p>
            <a:r>
              <a:rPr lang="en-GB" dirty="0"/>
              <a:t>OTSIKKO TÄHÄN	</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23" name="Content Placeholder 2">
            <a:extLst>
              <a:ext uri="{FF2B5EF4-FFF2-40B4-BE49-F238E27FC236}">
                <a16:creationId xmlns:a16="http://schemas.microsoft.com/office/drawing/2014/main" id="{0DB553BF-8FB3-C24B-B9F0-E481FC664CBA}"/>
              </a:ext>
            </a:extLst>
          </p:cNvPr>
          <p:cNvSpPr>
            <a:spLocks noGrp="1"/>
          </p:cNvSpPr>
          <p:nvPr>
            <p:ph sz="half" idx="15" hasCustomPrompt="1"/>
          </p:nvPr>
        </p:nvSpPr>
        <p:spPr>
          <a:xfrm>
            <a:off x="1558931" y="2457902"/>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81C05DFE-ABC9-9A48-92C1-FD4D6F3BAF02}"/>
              </a:ext>
            </a:extLst>
          </p:cNvPr>
          <p:cNvSpPr>
            <a:spLocks noGrp="1"/>
          </p:cNvSpPr>
          <p:nvPr>
            <p:ph sz="half" idx="16" hasCustomPrompt="1"/>
          </p:nvPr>
        </p:nvSpPr>
        <p:spPr>
          <a:xfrm>
            <a:off x="1558931" y="3508689"/>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596C9A0E-7913-144C-A8D9-CB7D1867C395}"/>
              </a:ext>
            </a:extLst>
          </p:cNvPr>
          <p:cNvSpPr>
            <a:spLocks noGrp="1"/>
          </p:cNvSpPr>
          <p:nvPr>
            <p:ph sz="half" idx="17" hasCustomPrompt="1"/>
          </p:nvPr>
        </p:nvSpPr>
        <p:spPr>
          <a:xfrm>
            <a:off x="1558931" y="4559475"/>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1DA082C9-E032-CC4F-B408-2FB4549462B3}"/>
              </a:ext>
            </a:extLst>
          </p:cNvPr>
          <p:cNvSpPr>
            <a:spLocks noGrp="1"/>
          </p:cNvSpPr>
          <p:nvPr>
            <p:ph sz="half" idx="18" hasCustomPrompt="1"/>
          </p:nvPr>
        </p:nvSpPr>
        <p:spPr>
          <a:xfrm>
            <a:off x="7099258" y="2455554"/>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64EBAD24-7D65-BF4F-8F4F-DA4ECE62B5A1}"/>
              </a:ext>
            </a:extLst>
          </p:cNvPr>
          <p:cNvSpPr>
            <a:spLocks noGrp="1"/>
          </p:cNvSpPr>
          <p:nvPr>
            <p:ph sz="half" idx="19" hasCustomPrompt="1"/>
          </p:nvPr>
        </p:nvSpPr>
        <p:spPr>
          <a:xfrm>
            <a:off x="7099258" y="3506341"/>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0E3E5EB9-6FD4-E746-A850-5764D38B8181}"/>
              </a:ext>
            </a:extLst>
          </p:cNvPr>
          <p:cNvSpPr>
            <a:spLocks noGrp="1"/>
          </p:cNvSpPr>
          <p:nvPr>
            <p:ph sz="half" idx="20" hasCustomPrompt="1"/>
          </p:nvPr>
        </p:nvSpPr>
        <p:spPr>
          <a:xfrm>
            <a:off x="7099258" y="4557127"/>
            <a:ext cx="4397196" cy="832886"/>
          </a:xfrm>
        </p:spPr>
        <p:txBody>
          <a:bodyPr anchor="b" anchorCtr="0">
            <a:noAutofit/>
          </a:bodyPr>
          <a:lstStyle>
            <a:lvl1pPr marL="0" indent="0">
              <a:buFont typeface="Arial" panose="020B0604020202020204" pitchFamily="34" charset="0"/>
              <a:buNone/>
              <a:defRPr sz="20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B4494C50-1872-054A-8206-C0912CEDEDFA}"/>
              </a:ext>
            </a:extLst>
          </p:cNvPr>
          <p:cNvSpPr>
            <a:spLocks noGrp="1"/>
          </p:cNvSpPr>
          <p:nvPr>
            <p:ph sz="half" idx="21" hasCustomPrompt="1"/>
          </p:nvPr>
        </p:nvSpPr>
        <p:spPr>
          <a:xfrm>
            <a:off x="818461" y="2506030"/>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a:t>
            </a:r>
          </a:p>
        </p:txBody>
      </p:sp>
      <p:sp>
        <p:nvSpPr>
          <p:cNvPr id="30" name="Content Placeholder 2">
            <a:extLst>
              <a:ext uri="{FF2B5EF4-FFF2-40B4-BE49-F238E27FC236}">
                <a16:creationId xmlns:a16="http://schemas.microsoft.com/office/drawing/2014/main" id="{93E3D59A-24BC-6E47-9346-7EC9D0F2A309}"/>
              </a:ext>
            </a:extLst>
          </p:cNvPr>
          <p:cNvSpPr>
            <a:spLocks noGrp="1"/>
          </p:cNvSpPr>
          <p:nvPr>
            <p:ph sz="half" idx="22" hasCustomPrompt="1"/>
          </p:nvPr>
        </p:nvSpPr>
        <p:spPr>
          <a:xfrm>
            <a:off x="818461" y="3564773"/>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2</a:t>
            </a:r>
          </a:p>
        </p:txBody>
      </p:sp>
      <p:sp>
        <p:nvSpPr>
          <p:cNvPr id="31" name="Content Placeholder 2">
            <a:extLst>
              <a:ext uri="{FF2B5EF4-FFF2-40B4-BE49-F238E27FC236}">
                <a16:creationId xmlns:a16="http://schemas.microsoft.com/office/drawing/2014/main" id="{1EAEF21E-A874-AE42-A521-C47D585B9135}"/>
              </a:ext>
            </a:extLst>
          </p:cNvPr>
          <p:cNvSpPr>
            <a:spLocks noGrp="1"/>
          </p:cNvSpPr>
          <p:nvPr>
            <p:ph sz="half" idx="23" hasCustomPrompt="1"/>
          </p:nvPr>
        </p:nvSpPr>
        <p:spPr>
          <a:xfrm>
            <a:off x="818461" y="4607603"/>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3</a:t>
            </a:r>
          </a:p>
        </p:txBody>
      </p:sp>
      <p:sp>
        <p:nvSpPr>
          <p:cNvPr id="32" name="Content Placeholder 2">
            <a:extLst>
              <a:ext uri="{FF2B5EF4-FFF2-40B4-BE49-F238E27FC236}">
                <a16:creationId xmlns:a16="http://schemas.microsoft.com/office/drawing/2014/main" id="{AF1804FC-039A-224E-905C-30EC74A8B774}"/>
              </a:ext>
            </a:extLst>
          </p:cNvPr>
          <p:cNvSpPr>
            <a:spLocks noGrp="1"/>
          </p:cNvSpPr>
          <p:nvPr>
            <p:ph sz="half" idx="24" hasCustomPrompt="1"/>
          </p:nvPr>
        </p:nvSpPr>
        <p:spPr>
          <a:xfrm>
            <a:off x="6344726" y="2503682"/>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4</a:t>
            </a:r>
          </a:p>
        </p:txBody>
      </p:sp>
      <p:sp>
        <p:nvSpPr>
          <p:cNvPr id="33" name="Content Placeholder 2">
            <a:extLst>
              <a:ext uri="{FF2B5EF4-FFF2-40B4-BE49-F238E27FC236}">
                <a16:creationId xmlns:a16="http://schemas.microsoft.com/office/drawing/2014/main" id="{48A70BE8-B2CD-9444-A7CC-0823DF35CFCF}"/>
              </a:ext>
            </a:extLst>
          </p:cNvPr>
          <p:cNvSpPr>
            <a:spLocks noGrp="1"/>
          </p:cNvSpPr>
          <p:nvPr>
            <p:ph sz="half" idx="25" hasCustomPrompt="1"/>
          </p:nvPr>
        </p:nvSpPr>
        <p:spPr>
          <a:xfrm>
            <a:off x="6344726" y="3562425"/>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5</a:t>
            </a:r>
          </a:p>
        </p:txBody>
      </p:sp>
      <p:sp>
        <p:nvSpPr>
          <p:cNvPr id="34" name="Content Placeholder 2">
            <a:extLst>
              <a:ext uri="{FF2B5EF4-FFF2-40B4-BE49-F238E27FC236}">
                <a16:creationId xmlns:a16="http://schemas.microsoft.com/office/drawing/2014/main" id="{5882A0D4-86AD-EA4C-B949-E3C7161C9362}"/>
              </a:ext>
            </a:extLst>
          </p:cNvPr>
          <p:cNvSpPr>
            <a:spLocks noGrp="1"/>
          </p:cNvSpPr>
          <p:nvPr>
            <p:ph sz="half" idx="26" hasCustomPrompt="1"/>
          </p:nvPr>
        </p:nvSpPr>
        <p:spPr>
          <a:xfrm>
            <a:off x="6344726" y="4620245"/>
            <a:ext cx="727176" cy="832886"/>
          </a:xfrm>
        </p:spPr>
        <p:txBody>
          <a:bodyPr anchor="ctr" anchorCtr="0">
            <a:noAutofit/>
          </a:bodyPr>
          <a:lstStyle>
            <a:lvl1pPr marL="0" indent="0" algn="r">
              <a:buFont typeface="Arial" panose="020B0604020202020204" pitchFamily="34" charset="0"/>
              <a:buNone/>
              <a:defRPr sz="72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6</a:t>
            </a:r>
          </a:p>
        </p:txBody>
      </p:sp>
      <p:cxnSp>
        <p:nvCxnSpPr>
          <p:cNvPr id="17" name="Straight Connector 16">
            <a:extLst>
              <a:ext uri="{FF2B5EF4-FFF2-40B4-BE49-F238E27FC236}">
                <a16:creationId xmlns:a16="http://schemas.microsoft.com/office/drawing/2014/main" id="{4EE39175-CE39-7744-BFB3-371BA5984C66}"/>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496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ksti ja kuva, ei tau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838200" y="593740"/>
            <a:ext cx="5257800" cy="1325563"/>
          </a:xfrm>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898187"/>
            <a:ext cx="5181600" cy="3145019"/>
          </a:xfrm>
        </p:spPr>
        <p:txBody>
          <a:bodyPr tIns="0"/>
          <a:lstStyle>
            <a:lvl1pPr marL="0" indent="0">
              <a:buNone/>
              <a:defRPr/>
            </a:lvl1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pic>
        <p:nvPicPr>
          <p:cNvPr id="10" name="Picture 9" descr="Text, logo&#10;&#10;Description automatically generated">
            <a:extLst>
              <a:ext uri="{FF2B5EF4-FFF2-40B4-BE49-F238E27FC236}">
                <a16:creationId xmlns:a16="http://schemas.microsoft.com/office/drawing/2014/main" id="{2935DA64-C1DB-444D-8D90-66F099EF1D17}"/>
              </a:ext>
            </a:extLst>
          </p:cNvPr>
          <p:cNvPicPr>
            <a:picLocks noChangeAspect="1"/>
          </p:cNvPicPr>
          <p:nvPr userDrawn="1"/>
        </p:nvPicPr>
        <p:blipFill>
          <a:blip r:embed="rId2"/>
          <a:stretch>
            <a:fillRect/>
          </a:stretch>
        </p:blipFill>
        <p:spPr>
          <a:xfrm>
            <a:off x="9942163" y="6193112"/>
            <a:ext cx="1720311" cy="504102"/>
          </a:xfrm>
          <a:prstGeom prst="rect">
            <a:avLst/>
          </a:prstGeom>
        </p:spPr>
      </p:pic>
      <p:cxnSp>
        <p:nvCxnSpPr>
          <p:cNvPr id="9" name="Straight Connector 8">
            <a:extLst>
              <a:ext uri="{FF2B5EF4-FFF2-40B4-BE49-F238E27FC236}">
                <a16:creationId xmlns:a16="http://schemas.microsoft.com/office/drawing/2014/main" id="{5C01E1D0-1720-BE46-88A1-CCDDCE36C655}"/>
              </a:ext>
            </a:extLst>
          </p:cNvPr>
          <p:cNvCxnSpPr>
            <a:cxnSpLocks/>
          </p:cNvCxnSpPr>
          <p:nvPr userDrawn="1"/>
        </p:nvCxnSpPr>
        <p:spPr>
          <a:xfrm>
            <a:off x="939600" y="2124641"/>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71F130B-AB53-8647-9C21-81978E65B9AB}"/>
              </a:ext>
            </a:extLst>
          </p:cNvPr>
          <p:cNvSpPr/>
          <p:nvPr userDrawn="1"/>
        </p:nvSpPr>
        <p:spPr>
          <a:xfrm>
            <a:off x="6274672" y="2124641"/>
            <a:ext cx="876946" cy="4754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Picture Placeholder 5">
            <a:extLst>
              <a:ext uri="{FF2B5EF4-FFF2-40B4-BE49-F238E27FC236}">
                <a16:creationId xmlns:a16="http://schemas.microsoft.com/office/drawing/2014/main" id="{34029E0B-29B4-9443-9A37-A0F391211AE1}"/>
              </a:ext>
            </a:extLst>
          </p:cNvPr>
          <p:cNvSpPr>
            <a:spLocks noGrp="1"/>
          </p:cNvSpPr>
          <p:nvPr>
            <p:ph type="pic" sz="quarter" idx="17"/>
          </p:nvPr>
        </p:nvSpPr>
        <p:spPr>
          <a:xfrm>
            <a:off x="6510065" y="0"/>
            <a:ext cx="5700374" cy="6878766"/>
          </a:xfrm>
          <a:prstGeom prst="rect">
            <a:avLst/>
          </a:prstGeom>
          <a:blipFill dpi="0" rotWithShape="1">
            <a:blip r:embed="rId3"/>
            <a:srcRect/>
            <a:stretch>
              <a:fillRect l="-37564" r="-43248"/>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339315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Otsikkosivu ">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EC5C44-18D1-2A4F-89BC-F0F901BADCAB}"/>
              </a:ext>
            </a:extLst>
          </p:cNvPr>
          <p:cNvPicPr>
            <a:picLocks noChangeAspect="1"/>
          </p:cNvPicPr>
          <p:nvPr userDrawn="1"/>
        </p:nvPicPr>
        <p:blipFill>
          <a:blip r:embed="rId2"/>
          <a:stretch>
            <a:fillRect/>
          </a:stretch>
        </p:blipFill>
        <p:spPr>
          <a:xfrm>
            <a:off x="278326" y="75289"/>
            <a:ext cx="11361986" cy="6707421"/>
          </a:xfrm>
          <a:prstGeom prst="rect">
            <a:avLst/>
          </a:prstGeom>
        </p:spPr>
      </p:pic>
      <p:sp>
        <p:nvSpPr>
          <p:cNvPr id="2" name="Title 1">
            <a:extLst>
              <a:ext uri="{FF2B5EF4-FFF2-40B4-BE49-F238E27FC236}">
                <a16:creationId xmlns:a16="http://schemas.microsoft.com/office/drawing/2014/main" id="{95BE6D38-AB8E-8344-BF12-5427395BCE63}"/>
              </a:ext>
            </a:extLst>
          </p:cNvPr>
          <p:cNvSpPr>
            <a:spLocks noGrp="1"/>
          </p:cNvSpPr>
          <p:nvPr>
            <p:ph type="title" hasCustomPrompt="1"/>
          </p:nvPr>
        </p:nvSpPr>
        <p:spPr>
          <a:xfrm>
            <a:off x="6095999" y="604687"/>
            <a:ext cx="5844106" cy="4970111"/>
          </a:xfrm>
        </p:spPr>
        <p:txBody>
          <a:bodyPr anchor="t" anchorCtr="0">
            <a:noAutofit/>
          </a:bodyPr>
          <a:lstStyle>
            <a:lvl1pPr algn="l">
              <a:defRPr sz="6000" b="1" i="0">
                <a:solidFill>
                  <a:schemeClr val="tx1"/>
                </a:solidFill>
                <a:latin typeface="Univers Condensed" panose="020B0506020202050204" pitchFamily="34" charset="0"/>
                <a:cs typeface="Arial Black" panose="020B0604020202020204" pitchFamily="34" charset="0"/>
              </a:defRPr>
            </a:lvl1pPr>
          </a:lstStyle>
          <a:p>
            <a:r>
              <a:rPr lang="en-GB" dirty="0"/>
              <a:t>OTSIKKO TÄHÄN	</a:t>
            </a:r>
            <a:endParaRPr lang="en-FI" dirty="0"/>
          </a:p>
        </p:txBody>
      </p:sp>
      <p:cxnSp>
        <p:nvCxnSpPr>
          <p:cNvPr id="7" name="Straight Connector 6">
            <a:extLst>
              <a:ext uri="{FF2B5EF4-FFF2-40B4-BE49-F238E27FC236}">
                <a16:creationId xmlns:a16="http://schemas.microsoft.com/office/drawing/2014/main" id="{67987067-76BF-4144-9945-613333680840}"/>
              </a:ext>
            </a:extLst>
          </p:cNvPr>
          <p:cNvCxnSpPr>
            <a:cxnSpLocks/>
          </p:cNvCxnSpPr>
          <p:nvPr userDrawn="1"/>
        </p:nvCxnSpPr>
        <p:spPr>
          <a:xfrm>
            <a:off x="6199031" y="5816473"/>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94AB834-7658-9D47-AEF4-05101B921F7B}"/>
              </a:ext>
            </a:extLst>
          </p:cNvPr>
          <p:cNvSpPr>
            <a:spLocks noGrp="1"/>
          </p:cNvSpPr>
          <p:nvPr>
            <p:ph sz="half" idx="1" hasCustomPrompt="1"/>
          </p:nvPr>
        </p:nvSpPr>
        <p:spPr>
          <a:xfrm>
            <a:off x="6095999" y="5980862"/>
            <a:ext cx="5700373" cy="669153"/>
          </a:xfrm>
        </p:spPr>
        <p:txBody>
          <a:bodyPr anchor="ctr" anchorCtr="0"/>
          <a:lstStyle>
            <a:lvl1pPr marL="0" indent="0" algn="l">
              <a:lnSpc>
                <a:spcPct val="100000"/>
              </a:lnSpc>
              <a:buNone/>
              <a:defRPr b="1" i="0">
                <a:solidFill>
                  <a:schemeClr val="tx1"/>
                </a:solidFill>
                <a:latin typeface="Univers" panose="020B0503020202020204" pitchFamily="34" charset="0"/>
                <a:cs typeface="Arial" panose="020B0604020202020204" pitchFamily="34" charset="0"/>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en-GB" dirty="0"/>
              <a:t>ALAOTSIKKO</a:t>
            </a:r>
          </a:p>
        </p:txBody>
      </p:sp>
      <p:sp>
        <p:nvSpPr>
          <p:cNvPr id="10" name="Picture Placeholder 5">
            <a:extLst>
              <a:ext uri="{FF2B5EF4-FFF2-40B4-BE49-F238E27FC236}">
                <a16:creationId xmlns:a16="http://schemas.microsoft.com/office/drawing/2014/main" id="{40223065-001F-404E-91D6-EC0DC3CC3B39}"/>
              </a:ext>
            </a:extLst>
          </p:cNvPr>
          <p:cNvSpPr>
            <a:spLocks noGrp="1"/>
          </p:cNvSpPr>
          <p:nvPr>
            <p:ph type="pic" sz="quarter" idx="17"/>
          </p:nvPr>
        </p:nvSpPr>
        <p:spPr>
          <a:xfrm>
            <a:off x="0" y="0"/>
            <a:ext cx="5700374" cy="6857999"/>
          </a:xfrm>
          <a:prstGeom prst="rect">
            <a:avLst/>
          </a:prstGeom>
          <a:blipFill dpi="0" rotWithShape="1">
            <a:blip r:embed="rId3"/>
            <a:srcRect/>
            <a:stretch>
              <a:fillRect l="-37564" r="-43248"/>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158233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sällysluettelo">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23" name="Content Placeholder 2">
            <a:extLst>
              <a:ext uri="{FF2B5EF4-FFF2-40B4-BE49-F238E27FC236}">
                <a16:creationId xmlns:a16="http://schemas.microsoft.com/office/drawing/2014/main" id="{0DB553BF-8FB3-C24B-B9F0-E481FC664CBA}"/>
              </a:ext>
            </a:extLst>
          </p:cNvPr>
          <p:cNvSpPr>
            <a:spLocks noGrp="1"/>
          </p:cNvSpPr>
          <p:nvPr>
            <p:ph sz="half" idx="15" hasCustomPrompt="1"/>
          </p:nvPr>
        </p:nvSpPr>
        <p:spPr>
          <a:xfrm>
            <a:off x="7793211" y="1204542"/>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a to edit master text styles</a:t>
            </a:r>
          </a:p>
        </p:txBody>
      </p:sp>
      <p:sp>
        <p:nvSpPr>
          <p:cNvPr id="24" name="Content Placeholder 2">
            <a:extLst>
              <a:ext uri="{FF2B5EF4-FFF2-40B4-BE49-F238E27FC236}">
                <a16:creationId xmlns:a16="http://schemas.microsoft.com/office/drawing/2014/main" id="{81C05DFE-ABC9-9A48-92C1-FD4D6F3BAF02}"/>
              </a:ext>
            </a:extLst>
          </p:cNvPr>
          <p:cNvSpPr>
            <a:spLocks noGrp="1"/>
          </p:cNvSpPr>
          <p:nvPr>
            <p:ph sz="half" idx="16" hasCustomPrompt="1"/>
          </p:nvPr>
        </p:nvSpPr>
        <p:spPr>
          <a:xfrm>
            <a:off x="7793211" y="2069975"/>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596C9A0E-7913-144C-A8D9-CB7D1867C395}"/>
              </a:ext>
            </a:extLst>
          </p:cNvPr>
          <p:cNvSpPr>
            <a:spLocks noGrp="1"/>
          </p:cNvSpPr>
          <p:nvPr>
            <p:ph sz="half" idx="17" hasCustomPrompt="1"/>
          </p:nvPr>
        </p:nvSpPr>
        <p:spPr>
          <a:xfrm>
            <a:off x="7793211" y="2898341"/>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1DA082C9-E032-CC4F-B408-2FB4549462B3}"/>
              </a:ext>
            </a:extLst>
          </p:cNvPr>
          <p:cNvSpPr>
            <a:spLocks noGrp="1"/>
          </p:cNvSpPr>
          <p:nvPr>
            <p:ph sz="half" idx="18" hasCustomPrompt="1"/>
          </p:nvPr>
        </p:nvSpPr>
        <p:spPr>
          <a:xfrm>
            <a:off x="7793211" y="3752048"/>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64EBAD24-7D65-BF4F-8F4F-DA4ECE62B5A1}"/>
              </a:ext>
            </a:extLst>
          </p:cNvPr>
          <p:cNvSpPr>
            <a:spLocks noGrp="1"/>
          </p:cNvSpPr>
          <p:nvPr>
            <p:ph sz="half" idx="19" hasCustomPrompt="1"/>
          </p:nvPr>
        </p:nvSpPr>
        <p:spPr>
          <a:xfrm>
            <a:off x="7793211" y="4605126"/>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0E3E5EB9-6FD4-E746-A850-5764D38B8181}"/>
              </a:ext>
            </a:extLst>
          </p:cNvPr>
          <p:cNvSpPr>
            <a:spLocks noGrp="1"/>
          </p:cNvSpPr>
          <p:nvPr>
            <p:ph sz="half" idx="20" hasCustomPrompt="1"/>
          </p:nvPr>
        </p:nvSpPr>
        <p:spPr>
          <a:xfrm>
            <a:off x="7793211" y="5470560"/>
            <a:ext cx="3196605" cy="645058"/>
          </a:xfrm>
        </p:spPr>
        <p:txBody>
          <a:bodyPr anchor="ctr" anchorCtr="0">
            <a:noAutofit/>
          </a:bodyPr>
          <a:lstStyle>
            <a:lvl1pPr marL="0" indent="0">
              <a:buFont typeface="Arial" panose="020B0604020202020204" pitchFamily="34" charset="0"/>
              <a:buNone/>
              <a:defRPr sz="16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B4494C50-1872-054A-8206-C0912CEDEDFA}"/>
              </a:ext>
            </a:extLst>
          </p:cNvPr>
          <p:cNvSpPr>
            <a:spLocks noGrp="1"/>
          </p:cNvSpPr>
          <p:nvPr>
            <p:ph sz="half" idx="21" hasCustomPrompt="1"/>
          </p:nvPr>
        </p:nvSpPr>
        <p:spPr>
          <a:xfrm>
            <a:off x="5952275" y="1292016"/>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9-9.45</a:t>
            </a:r>
          </a:p>
        </p:txBody>
      </p:sp>
      <p:sp>
        <p:nvSpPr>
          <p:cNvPr id="30" name="Content Placeholder 2">
            <a:extLst>
              <a:ext uri="{FF2B5EF4-FFF2-40B4-BE49-F238E27FC236}">
                <a16:creationId xmlns:a16="http://schemas.microsoft.com/office/drawing/2014/main" id="{93E3D59A-24BC-6E47-9346-7EC9D0F2A309}"/>
              </a:ext>
            </a:extLst>
          </p:cNvPr>
          <p:cNvSpPr>
            <a:spLocks noGrp="1"/>
          </p:cNvSpPr>
          <p:nvPr>
            <p:ph sz="half" idx="22" hasCustomPrompt="1"/>
          </p:nvPr>
        </p:nvSpPr>
        <p:spPr>
          <a:xfrm>
            <a:off x="5952275" y="2153048"/>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10-10.45</a:t>
            </a:r>
          </a:p>
        </p:txBody>
      </p:sp>
      <p:sp>
        <p:nvSpPr>
          <p:cNvPr id="31" name="Content Placeholder 2">
            <a:extLst>
              <a:ext uri="{FF2B5EF4-FFF2-40B4-BE49-F238E27FC236}">
                <a16:creationId xmlns:a16="http://schemas.microsoft.com/office/drawing/2014/main" id="{1EAEF21E-A874-AE42-A521-C47D585B9135}"/>
              </a:ext>
            </a:extLst>
          </p:cNvPr>
          <p:cNvSpPr>
            <a:spLocks noGrp="1"/>
          </p:cNvSpPr>
          <p:nvPr>
            <p:ph sz="half" idx="23" hasCustomPrompt="1"/>
          </p:nvPr>
        </p:nvSpPr>
        <p:spPr>
          <a:xfrm>
            <a:off x="5952275" y="2998172"/>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11.15-12.15</a:t>
            </a:r>
          </a:p>
        </p:txBody>
      </p:sp>
      <p:sp>
        <p:nvSpPr>
          <p:cNvPr id="32" name="Content Placeholder 2">
            <a:extLst>
              <a:ext uri="{FF2B5EF4-FFF2-40B4-BE49-F238E27FC236}">
                <a16:creationId xmlns:a16="http://schemas.microsoft.com/office/drawing/2014/main" id="{AF1804FC-039A-224E-905C-30EC74A8B774}"/>
              </a:ext>
            </a:extLst>
          </p:cNvPr>
          <p:cNvSpPr>
            <a:spLocks noGrp="1"/>
          </p:cNvSpPr>
          <p:nvPr>
            <p:ph sz="half" idx="24" hasCustomPrompt="1"/>
          </p:nvPr>
        </p:nvSpPr>
        <p:spPr>
          <a:xfrm>
            <a:off x="5938213" y="3839522"/>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12.45-13.30</a:t>
            </a:r>
          </a:p>
        </p:txBody>
      </p:sp>
      <p:sp>
        <p:nvSpPr>
          <p:cNvPr id="33" name="Content Placeholder 2">
            <a:extLst>
              <a:ext uri="{FF2B5EF4-FFF2-40B4-BE49-F238E27FC236}">
                <a16:creationId xmlns:a16="http://schemas.microsoft.com/office/drawing/2014/main" id="{48A70BE8-B2CD-9444-A7CC-0823DF35CFCF}"/>
              </a:ext>
            </a:extLst>
          </p:cNvPr>
          <p:cNvSpPr>
            <a:spLocks noGrp="1"/>
          </p:cNvSpPr>
          <p:nvPr>
            <p:ph sz="half" idx="25" hasCustomPrompt="1"/>
          </p:nvPr>
        </p:nvSpPr>
        <p:spPr>
          <a:xfrm>
            <a:off x="5938213" y="4700556"/>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13.45-15.10</a:t>
            </a:r>
          </a:p>
        </p:txBody>
      </p:sp>
      <p:sp>
        <p:nvSpPr>
          <p:cNvPr id="34" name="Content Placeholder 2">
            <a:extLst>
              <a:ext uri="{FF2B5EF4-FFF2-40B4-BE49-F238E27FC236}">
                <a16:creationId xmlns:a16="http://schemas.microsoft.com/office/drawing/2014/main" id="{5882A0D4-86AD-EA4C-B949-E3C7161C9362}"/>
              </a:ext>
            </a:extLst>
          </p:cNvPr>
          <p:cNvSpPr>
            <a:spLocks noGrp="1"/>
          </p:cNvSpPr>
          <p:nvPr>
            <p:ph sz="half" idx="26" hasCustomPrompt="1"/>
          </p:nvPr>
        </p:nvSpPr>
        <p:spPr>
          <a:xfrm>
            <a:off x="5938213" y="5548310"/>
            <a:ext cx="1713396" cy="444720"/>
          </a:xfrm>
        </p:spPr>
        <p:txBody>
          <a:bodyPr anchor="ctr" anchorCtr="0">
            <a:noAutofit/>
          </a:bodyPr>
          <a:lstStyle>
            <a:lvl1pPr marL="0" indent="0" algn="r">
              <a:buFont typeface="Arial" panose="020B0604020202020204" pitchFamily="34" charset="0"/>
              <a:buNone/>
              <a:defRPr sz="1800" b="1" i="0">
                <a:latin typeface="Univers Condensed" panose="020B050602020205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15.15-16.15</a:t>
            </a:r>
          </a:p>
        </p:txBody>
      </p:sp>
      <p:sp>
        <p:nvSpPr>
          <p:cNvPr id="19" name="Rectangle 18">
            <a:extLst>
              <a:ext uri="{FF2B5EF4-FFF2-40B4-BE49-F238E27FC236}">
                <a16:creationId xmlns:a16="http://schemas.microsoft.com/office/drawing/2014/main" id="{36977429-6C56-9548-A715-BD96B1F1115A}"/>
              </a:ext>
            </a:extLst>
          </p:cNvPr>
          <p:cNvSpPr/>
          <p:nvPr userDrawn="1"/>
        </p:nvSpPr>
        <p:spPr>
          <a:xfrm>
            <a:off x="5075329" y="-10383"/>
            <a:ext cx="876946" cy="4754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1" name="Picture Placeholder 5">
            <a:extLst>
              <a:ext uri="{FF2B5EF4-FFF2-40B4-BE49-F238E27FC236}">
                <a16:creationId xmlns:a16="http://schemas.microsoft.com/office/drawing/2014/main" id="{2143754E-DEAB-524A-963F-E73BBF62AF8C}"/>
              </a:ext>
            </a:extLst>
          </p:cNvPr>
          <p:cNvSpPr>
            <a:spLocks noGrp="1"/>
          </p:cNvSpPr>
          <p:nvPr>
            <p:ph type="pic" sz="quarter" idx="28"/>
          </p:nvPr>
        </p:nvSpPr>
        <p:spPr>
          <a:xfrm>
            <a:off x="0" y="0"/>
            <a:ext cx="5700374" cy="6878766"/>
          </a:xfrm>
          <a:prstGeom prst="rect">
            <a:avLst/>
          </a:prstGeom>
          <a:blipFill dpi="0" rotWithShape="1">
            <a:blip r:embed="rId2"/>
            <a:srcRect/>
            <a:stretch>
              <a:fillRect l="-37564" r="-43248"/>
            </a:stretch>
          </a:blipFill>
        </p:spPr>
        <p:txBody>
          <a:bodyPr/>
          <a:lstStyle/>
          <a:p>
            <a:r>
              <a:rPr lang="fi-FI"/>
              <a:t>Lisää kuva napsauttamalla kuvaketta</a:t>
            </a:r>
            <a:endParaRPr lang="id-ID" dirty="0"/>
          </a:p>
        </p:txBody>
      </p:sp>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6218237" y="445716"/>
            <a:ext cx="5204425" cy="832887"/>
          </a:xfrm>
        </p:spPr>
        <p:txBody>
          <a:bodyPr anchor="ctr" anchorCtr="0"/>
          <a:lstStyle>
            <a:lvl1pPr algn="l">
              <a:defRPr/>
            </a:lvl1pPr>
          </a:lstStyle>
          <a:p>
            <a:r>
              <a:rPr lang="en-GB" dirty="0" err="1"/>
              <a:t>Päivän</a:t>
            </a:r>
            <a:r>
              <a:rPr lang="en-GB" dirty="0"/>
              <a:t> </a:t>
            </a:r>
            <a:r>
              <a:rPr lang="en-GB" dirty="0" err="1"/>
              <a:t>aikataulu</a:t>
            </a:r>
            <a:endParaRPr lang="en-FI" dirty="0"/>
          </a:p>
        </p:txBody>
      </p:sp>
    </p:spTree>
    <p:extLst>
      <p:ext uri="{BB962C8B-B14F-4D97-AF65-F5344CB8AC3E}">
        <p14:creationId xmlns:p14="http://schemas.microsoft.com/office/powerpoint/2010/main" val="686168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äivän tavoitteet1">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A5280C-8CB5-B340-AD44-A0A32E61AF60}"/>
              </a:ext>
            </a:extLst>
          </p:cNvPr>
          <p:cNvSpPr/>
          <p:nvPr userDrawn="1"/>
        </p:nvSpPr>
        <p:spPr>
          <a:xfrm>
            <a:off x="0" y="3649129"/>
            <a:ext cx="12192000" cy="2394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Content Placeholder 2">
            <a:extLst>
              <a:ext uri="{FF2B5EF4-FFF2-40B4-BE49-F238E27FC236}">
                <a16:creationId xmlns:a16="http://schemas.microsoft.com/office/drawing/2014/main" id="{A00369AB-7A33-2C4D-943F-D3815611801E}"/>
              </a:ext>
            </a:extLst>
          </p:cNvPr>
          <p:cNvSpPr>
            <a:spLocks noGrp="1"/>
          </p:cNvSpPr>
          <p:nvPr>
            <p:ph sz="half" idx="1" hasCustomPrompt="1"/>
          </p:nvPr>
        </p:nvSpPr>
        <p:spPr>
          <a:xfrm>
            <a:off x="835985" y="3831389"/>
            <a:ext cx="10517813" cy="2075141"/>
          </a:xfrm>
          <a:noFill/>
        </p:spPr>
        <p:txBody>
          <a:bodyPr tIns="144000" bIns="144000" numCol="2" spcCol="540000">
            <a:normAutofit/>
          </a:bodyPr>
          <a:lstStyle>
            <a:lvl1pPr marL="342900" indent="-342900">
              <a:lnSpc>
                <a:spcPts val="2460"/>
              </a:lnSpc>
              <a:buFont typeface="+mj-lt"/>
              <a:buAutoNum type="arabicPeriod"/>
              <a:defRPr sz="1800" b="1" u="none">
                <a:solidFill>
                  <a:schemeClr val="tx1"/>
                </a:solidFill>
                <a:latin typeface="Georgia" panose="02040502050405020303" pitchFamily="18" charset="0"/>
              </a:defRPr>
            </a:lvl1pPr>
          </a:lstStyle>
          <a:p>
            <a:pPr lvl="0"/>
            <a:r>
              <a:rPr lang="en-GB" dirty="0"/>
              <a:t>Click to edit master text styles</a:t>
            </a:r>
            <a:br>
              <a:rPr lang="en-GB" dirty="0"/>
            </a:br>
            <a:r>
              <a:rPr lang="en-GB" dirty="0" err="1"/>
              <a:t>fljdsflksdjflsdjfks</a:t>
            </a:r>
            <a:endParaRPr lang="en-GB" dirty="0"/>
          </a:p>
          <a:p>
            <a:pPr lvl="0"/>
            <a:endParaRPr lang="en-GB" dirty="0"/>
          </a:p>
          <a:p>
            <a:pPr lvl="0"/>
            <a:endParaRPr lang="en-GB" dirty="0"/>
          </a:p>
        </p:txBody>
      </p:sp>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lvl1pPr algn="l">
              <a:defRPr/>
            </a:lvl1pPr>
          </a:lstStyle>
          <a:p>
            <a:r>
              <a:rPr lang="en-GB" dirty="0"/>
              <a:t>OTSIKKO TÄHÄN	</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44" name="Content Placeholder 2">
            <a:extLst>
              <a:ext uri="{FF2B5EF4-FFF2-40B4-BE49-F238E27FC236}">
                <a16:creationId xmlns:a16="http://schemas.microsoft.com/office/drawing/2014/main" id="{F91532ED-AE27-A147-BE23-927BEAE4EC46}"/>
              </a:ext>
            </a:extLst>
          </p:cNvPr>
          <p:cNvSpPr>
            <a:spLocks noGrp="1"/>
          </p:cNvSpPr>
          <p:nvPr>
            <p:ph sz="half" idx="33" hasCustomPrompt="1"/>
          </p:nvPr>
        </p:nvSpPr>
        <p:spPr>
          <a:xfrm>
            <a:off x="6315658" y="1910818"/>
            <a:ext cx="5038141" cy="1518182"/>
          </a:xfrm>
        </p:spPr>
        <p:txBody>
          <a:bodyPr tIns="0">
            <a:normAutofit/>
          </a:bodyPr>
          <a:lstStyle>
            <a:lvl1pPr marL="0" indent="0">
              <a:lnSpc>
                <a:spcPct val="150000"/>
              </a:lnSpc>
              <a:buNone/>
              <a:defRPr sz="1400" b="0">
                <a:solidFill>
                  <a:schemeClr val="tx1"/>
                </a:solidFill>
              </a:defRPr>
            </a:lvl1pPr>
          </a:lstStyle>
          <a:p>
            <a:pPr lvl="0"/>
            <a:r>
              <a:rPr lang="en-GB" dirty="0"/>
              <a:t>Click to edit master text styles</a:t>
            </a:r>
          </a:p>
        </p:txBody>
      </p:sp>
      <p:sp>
        <p:nvSpPr>
          <p:cNvPr id="24" name="Content Placeholder 2">
            <a:extLst>
              <a:ext uri="{FF2B5EF4-FFF2-40B4-BE49-F238E27FC236}">
                <a16:creationId xmlns:a16="http://schemas.microsoft.com/office/drawing/2014/main" id="{A8A307F2-E4C7-4B41-B9EE-16C47DAAADFB}"/>
              </a:ext>
            </a:extLst>
          </p:cNvPr>
          <p:cNvSpPr>
            <a:spLocks noGrp="1"/>
          </p:cNvSpPr>
          <p:nvPr>
            <p:ph sz="half" idx="15" hasCustomPrompt="1"/>
          </p:nvPr>
        </p:nvSpPr>
        <p:spPr>
          <a:xfrm>
            <a:off x="835986" y="1910818"/>
            <a:ext cx="5181600" cy="1518182"/>
          </a:xfrm>
        </p:spPr>
        <p:txBody>
          <a:bodyPr tIns="0" anchor="t" anchorCtr="0">
            <a:normAutofit/>
          </a:bodyPr>
          <a:lstStyle>
            <a:lvl1pPr marL="0" indent="0">
              <a:lnSpc>
                <a:spcPct val="150000"/>
              </a:lnSpc>
              <a:buFont typeface="Arial" panose="020B0604020202020204" pitchFamily="34" charset="0"/>
              <a:buNone/>
              <a:defRPr sz="1600" b="1" i="0">
                <a:latin typeface="Univers Condensed" panose="020B0506020202050204" pitchFamily="34" charset="0"/>
                <a:cs typeface="Arial Black"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cxnSp>
        <p:nvCxnSpPr>
          <p:cNvPr id="25" name="Straight Connector 24">
            <a:extLst>
              <a:ext uri="{FF2B5EF4-FFF2-40B4-BE49-F238E27FC236}">
                <a16:creationId xmlns:a16="http://schemas.microsoft.com/office/drawing/2014/main" id="{CBDA3609-B225-1B4D-8EFE-0314D4A567B3}"/>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660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ärkeimmät nosto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AF220-82CF-CB46-8796-EF35765C4229}"/>
              </a:ext>
            </a:extLst>
          </p:cNvPr>
          <p:cNvSpPr/>
          <p:nvPr userDrawn="1"/>
        </p:nvSpPr>
        <p:spPr>
          <a:xfrm>
            <a:off x="0" y="-168812"/>
            <a:ext cx="12229514" cy="5159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6" name="Picture 15" descr="Shape&#10;&#10;Description automatically generated with medium confidence">
            <a:extLst>
              <a:ext uri="{FF2B5EF4-FFF2-40B4-BE49-F238E27FC236}">
                <a16:creationId xmlns:a16="http://schemas.microsoft.com/office/drawing/2014/main" id="{DB7AD2C9-2E13-9C4D-8786-1773ED4AB772}"/>
              </a:ext>
            </a:extLst>
          </p:cNvPr>
          <p:cNvPicPr>
            <a:picLocks noChangeAspect="1"/>
          </p:cNvPicPr>
          <p:nvPr userDrawn="1"/>
        </p:nvPicPr>
        <p:blipFill>
          <a:blip r:embed="rId2">
            <a:alphaModFix amt="23000"/>
          </a:blip>
          <a:stretch>
            <a:fillRect/>
          </a:stretch>
        </p:blipFill>
        <p:spPr>
          <a:xfrm>
            <a:off x="281291" y="0"/>
            <a:ext cx="11629417" cy="6858000"/>
          </a:xfrm>
          <a:prstGeom prst="rect">
            <a:avLst/>
          </a:prstGeom>
          <a:effectLst>
            <a:outerShdw dist="50800" sx="1000" sy="1000" algn="ctr" rotWithShape="0">
              <a:srgbClr val="000000"/>
            </a:outerShdw>
          </a:effectLst>
        </p:spPr>
      </p:pic>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11" name="TextBox 10">
            <a:extLst>
              <a:ext uri="{FF2B5EF4-FFF2-40B4-BE49-F238E27FC236}">
                <a16:creationId xmlns:a16="http://schemas.microsoft.com/office/drawing/2014/main" id="{C010D629-7948-F443-8E9C-E51C23F155F1}"/>
              </a:ext>
            </a:extLst>
          </p:cNvPr>
          <p:cNvSpPr txBox="1"/>
          <p:nvPr userDrawn="1"/>
        </p:nvSpPr>
        <p:spPr>
          <a:xfrm>
            <a:off x="1992483" y="1600292"/>
            <a:ext cx="1012874" cy="1323439"/>
          </a:xfrm>
          <a:prstGeom prst="rect">
            <a:avLst/>
          </a:prstGeom>
          <a:noFill/>
        </p:spPr>
        <p:txBody>
          <a:bodyPr wrap="square" rtlCol="0" anchor="b" anchorCtr="0">
            <a:spAutoFit/>
          </a:bodyPr>
          <a:lstStyle/>
          <a:p>
            <a:pPr algn="ctr"/>
            <a:r>
              <a:rPr lang="en-FI" sz="8000" b="0" i="0" dirty="0">
                <a:solidFill>
                  <a:schemeClr val="tx1"/>
                </a:solidFill>
                <a:latin typeface="Georgia" panose="02040502050405020303" pitchFamily="18" charset="0"/>
                <a:cs typeface="Arial" panose="020B0604020202020204" pitchFamily="34" charset="0"/>
              </a:rPr>
              <a:t>1</a:t>
            </a:r>
          </a:p>
        </p:txBody>
      </p:sp>
      <p:sp>
        <p:nvSpPr>
          <p:cNvPr id="12" name="TextBox 11">
            <a:extLst>
              <a:ext uri="{FF2B5EF4-FFF2-40B4-BE49-F238E27FC236}">
                <a16:creationId xmlns:a16="http://schemas.microsoft.com/office/drawing/2014/main" id="{8C06EC61-F9BD-0845-8771-0BB7F08B22F9}"/>
              </a:ext>
            </a:extLst>
          </p:cNvPr>
          <p:cNvSpPr txBox="1"/>
          <p:nvPr userDrawn="1"/>
        </p:nvSpPr>
        <p:spPr>
          <a:xfrm>
            <a:off x="5524065" y="1609091"/>
            <a:ext cx="1012874" cy="1323439"/>
          </a:xfrm>
          <a:prstGeom prst="rect">
            <a:avLst/>
          </a:prstGeom>
          <a:noFill/>
        </p:spPr>
        <p:txBody>
          <a:bodyPr wrap="square" rtlCol="0" anchor="b" anchorCtr="0">
            <a:spAutoFit/>
          </a:bodyPr>
          <a:lstStyle/>
          <a:p>
            <a:pPr algn="ctr"/>
            <a:r>
              <a:rPr lang="en-FI" sz="8000" b="0" i="0" dirty="0">
                <a:solidFill>
                  <a:schemeClr val="tx1"/>
                </a:solidFill>
                <a:latin typeface="Georgia" panose="02040502050405020303" pitchFamily="18" charset="0"/>
                <a:cs typeface="Arial" panose="020B0604020202020204" pitchFamily="34" charset="0"/>
              </a:rPr>
              <a:t>2</a:t>
            </a:r>
          </a:p>
        </p:txBody>
      </p:sp>
      <p:sp>
        <p:nvSpPr>
          <p:cNvPr id="3" name="Rectangle 2">
            <a:extLst>
              <a:ext uri="{FF2B5EF4-FFF2-40B4-BE49-F238E27FC236}">
                <a16:creationId xmlns:a16="http://schemas.microsoft.com/office/drawing/2014/main" id="{A738E303-58A1-4B4E-89C3-E7BD90973644}"/>
              </a:ext>
            </a:extLst>
          </p:cNvPr>
          <p:cNvSpPr/>
          <p:nvPr userDrawn="1"/>
        </p:nvSpPr>
        <p:spPr>
          <a:xfrm>
            <a:off x="932281" y="3144883"/>
            <a:ext cx="3133279" cy="2841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a:p>
        </p:txBody>
      </p:sp>
      <p:sp>
        <p:nvSpPr>
          <p:cNvPr id="13" name="TextBox 12">
            <a:extLst>
              <a:ext uri="{FF2B5EF4-FFF2-40B4-BE49-F238E27FC236}">
                <a16:creationId xmlns:a16="http://schemas.microsoft.com/office/drawing/2014/main" id="{C39E33FF-D9AA-AB4F-BE6B-B7143D2B6822}"/>
              </a:ext>
            </a:extLst>
          </p:cNvPr>
          <p:cNvSpPr txBox="1"/>
          <p:nvPr userDrawn="1"/>
        </p:nvSpPr>
        <p:spPr>
          <a:xfrm>
            <a:off x="9083783" y="1564452"/>
            <a:ext cx="1012874" cy="1200329"/>
          </a:xfrm>
          <a:prstGeom prst="rect">
            <a:avLst/>
          </a:prstGeom>
          <a:noFill/>
        </p:spPr>
        <p:txBody>
          <a:bodyPr wrap="square" rtlCol="0" anchor="b" anchorCtr="0">
            <a:spAutoFit/>
          </a:bodyPr>
          <a:lstStyle/>
          <a:p>
            <a:pPr algn="ctr"/>
            <a:r>
              <a:rPr lang="en-FI" sz="7200" b="0" i="0" dirty="0">
                <a:solidFill>
                  <a:schemeClr val="tx1"/>
                </a:solidFill>
                <a:latin typeface="Georgia" panose="02040502050405020303" pitchFamily="18" charset="0"/>
                <a:cs typeface="Arial" panose="020B0604020202020204" pitchFamily="34" charset="0"/>
              </a:rPr>
              <a:t>3</a:t>
            </a:r>
          </a:p>
        </p:txBody>
      </p:sp>
      <p:sp>
        <p:nvSpPr>
          <p:cNvPr id="14" name="Rectangle 13">
            <a:extLst>
              <a:ext uri="{FF2B5EF4-FFF2-40B4-BE49-F238E27FC236}">
                <a16:creationId xmlns:a16="http://schemas.microsoft.com/office/drawing/2014/main" id="{8AA5D27C-8D68-1F4B-9B51-F8ABA08DFB7B}"/>
              </a:ext>
            </a:extLst>
          </p:cNvPr>
          <p:cNvSpPr/>
          <p:nvPr userDrawn="1"/>
        </p:nvSpPr>
        <p:spPr>
          <a:xfrm>
            <a:off x="4463863" y="3122599"/>
            <a:ext cx="3133279" cy="2841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a:p>
        </p:txBody>
      </p:sp>
      <p:sp>
        <p:nvSpPr>
          <p:cNvPr id="15" name="Rectangle 14">
            <a:extLst>
              <a:ext uri="{FF2B5EF4-FFF2-40B4-BE49-F238E27FC236}">
                <a16:creationId xmlns:a16="http://schemas.microsoft.com/office/drawing/2014/main" id="{9A5762C3-FA26-F940-8A3C-508462AA9624}"/>
              </a:ext>
            </a:extLst>
          </p:cNvPr>
          <p:cNvSpPr/>
          <p:nvPr userDrawn="1"/>
        </p:nvSpPr>
        <p:spPr>
          <a:xfrm>
            <a:off x="8023581" y="3122599"/>
            <a:ext cx="3133279" cy="2841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a:p>
        </p:txBody>
      </p:sp>
      <p:cxnSp>
        <p:nvCxnSpPr>
          <p:cNvPr id="17" name="Straight Connector 16">
            <a:extLst>
              <a:ext uri="{FF2B5EF4-FFF2-40B4-BE49-F238E27FC236}">
                <a16:creationId xmlns:a16="http://schemas.microsoft.com/office/drawing/2014/main" id="{3729E165-8EA3-1347-A2B0-DB222FC56758}"/>
              </a:ext>
            </a:extLst>
          </p:cNvPr>
          <p:cNvCxnSpPr>
            <a:cxnSpLocks/>
          </p:cNvCxnSpPr>
          <p:nvPr userDrawn="1"/>
        </p:nvCxnSpPr>
        <p:spPr>
          <a:xfrm>
            <a:off x="2121522" y="2806985"/>
            <a:ext cx="75479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447B7-F250-1D4A-AE37-D6DB72B0628D}"/>
              </a:ext>
            </a:extLst>
          </p:cNvPr>
          <p:cNvCxnSpPr>
            <a:cxnSpLocks/>
          </p:cNvCxnSpPr>
          <p:nvPr userDrawn="1"/>
        </p:nvCxnSpPr>
        <p:spPr>
          <a:xfrm>
            <a:off x="5653104" y="2806985"/>
            <a:ext cx="75479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6BE760-D414-FD44-89A5-FDDDAA55B196}"/>
              </a:ext>
            </a:extLst>
          </p:cNvPr>
          <p:cNvCxnSpPr>
            <a:cxnSpLocks/>
          </p:cNvCxnSpPr>
          <p:nvPr userDrawn="1"/>
        </p:nvCxnSpPr>
        <p:spPr>
          <a:xfrm>
            <a:off x="9212822" y="2806985"/>
            <a:ext cx="75479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E16EFCF-C891-4A40-B630-31B480197213}"/>
              </a:ext>
            </a:extLst>
          </p:cNvPr>
          <p:cNvSpPr>
            <a:spLocks noGrp="1"/>
          </p:cNvSpPr>
          <p:nvPr>
            <p:ph sz="half" idx="15" hasCustomPrompt="1"/>
          </p:nvPr>
        </p:nvSpPr>
        <p:spPr>
          <a:xfrm>
            <a:off x="1132152" y="3288610"/>
            <a:ext cx="2744686" cy="2503555"/>
          </a:xfrm>
        </p:spPr>
        <p:txBody>
          <a:bodyPr anchor="ctr" anchorCtr="0">
            <a:noAutofit/>
          </a:bodyPr>
          <a:lstStyle>
            <a:lvl1pPr marL="0" indent="0">
              <a:buFont typeface="Arial" panose="020B0604020202020204" pitchFamily="34" charset="0"/>
              <a:buNone/>
              <a:defRPr sz="2000" b="0" i="0">
                <a:latin typeface="Georgia" panose="02040502050405020303" pitchFamily="18"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8C17FB54-9561-BF45-9753-24B306166C1B}"/>
              </a:ext>
            </a:extLst>
          </p:cNvPr>
          <p:cNvSpPr>
            <a:spLocks noGrp="1"/>
          </p:cNvSpPr>
          <p:nvPr>
            <p:ph sz="half" idx="16" hasCustomPrompt="1"/>
          </p:nvPr>
        </p:nvSpPr>
        <p:spPr>
          <a:xfrm>
            <a:off x="4675593" y="3288610"/>
            <a:ext cx="2744686" cy="2503555"/>
          </a:xfrm>
        </p:spPr>
        <p:txBody>
          <a:bodyPr anchor="ctr" anchorCtr="0">
            <a:noAutofit/>
          </a:bodyPr>
          <a:lstStyle>
            <a:lvl1pPr marL="0" indent="0">
              <a:buFont typeface="Arial" panose="020B0604020202020204" pitchFamily="34" charset="0"/>
              <a:buNone/>
              <a:defRPr sz="2000" b="0" i="0">
                <a:latin typeface="Georgia" panose="02040502050405020303" pitchFamily="18"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1DDC5CB0-E220-D746-89A1-8A8E35421457}"/>
              </a:ext>
            </a:extLst>
          </p:cNvPr>
          <p:cNvSpPr>
            <a:spLocks noGrp="1"/>
          </p:cNvSpPr>
          <p:nvPr>
            <p:ph sz="half" idx="17" hasCustomPrompt="1"/>
          </p:nvPr>
        </p:nvSpPr>
        <p:spPr>
          <a:xfrm>
            <a:off x="8219034" y="3288610"/>
            <a:ext cx="2744686" cy="2503555"/>
          </a:xfrm>
        </p:spPr>
        <p:txBody>
          <a:bodyPr anchor="ctr" anchorCtr="0">
            <a:noAutofit/>
          </a:bodyPr>
          <a:lstStyle>
            <a:lvl1pPr marL="0" indent="0">
              <a:buFont typeface="Arial" panose="020B0604020202020204" pitchFamily="34" charset="0"/>
              <a:buNone/>
              <a:defRPr sz="2000" b="0" i="0">
                <a:latin typeface="Georgia" panose="02040502050405020303" pitchFamily="18"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Tree>
    <p:extLst>
      <p:ext uri="{BB962C8B-B14F-4D97-AF65-F5344CB8AC3E}">
        <p14:creationId xmlns:p14="http://schemas.microsoft.com/office/powerpoint/2010/main" val="310392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5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sivu kollaasi">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E789F0D8-34C1-434C-8B52-FAE79FE368BC}"/>
              </a:ext>
            </a:extLst>
          </p:cNvPr>
          <p:cNvSpPr/>
          <p:nvPr userDrawn="1"/>
        </p:nvSpPr>
        <p:spPr>
          <a:xfrm>
            <a:off x="3056537" y="-468920"/>
            <a:ext cx="6134989" cy="7784122"/>
          </a:xfrm>
          <a:prstGeom prst="parallelogram">
            <a:avLst/>
          </a:prstGeom>
          <a:blipFill>
            <a:blip r:embed="rId3"/>
            <a:stretch>
              <a:fillRect l="-37564" r="-432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0" name="Parallelogram 9">
            <a:extLst>
              <a:ext uri="{FF2B5EF4-FFF2-40B4-BE49-F238E27FC236}">
                <a16:creationId xmlns:a16="http://schemas.microsoft.com/office/drawing/2014/main" id="{7E20B067-EFA3-2B44-A8F0-D80C093895F0}"/>
              </a:ext>
            </a:extLst>
          </p:cNvPr>
          <p:cNvSpPr/>
          <p:nvPr userDrawn="1"/>
        </p:nvSpPr>
        <p:spPr>
          <a:xfrm>
            <a:off x="7620381" y="-468921"/>
            <a:ext cx="6134989" cy="7784122"/>
          </a:xfrm>
          <a:prstGeom prst="parallelogram">
            <a:avLst/>
          </a:prstGeom>
          <a:blipFill dpi="0" rotWithShape="1">
            <a:blip r:embed="rId4"/>
            <a:srcRect/>
            <a:stretch>
              <a:fillRect l="-80000" r="-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2" name="Parallelogram 11">
            <a:extLst>
              <a:ext uri="{FF2B5EF4-FFF2-40B4-BE49-F238E27FC236}">
                <a16:creationId xmlns:a16="http://schemas.microsoft.com/office/drawing/2014/main" id="{454BE77A-A33F-3C48-8CE6-1C96BE28B03B}"/>
              </a:ext>
            </a:extLst>
          </p:cNvPr>
          <p:cNvSpPr/>
          <p:nvPr userDrawn="1"/>
        </p:nvSpPr>
        <p:spPr>
          <a:xfrm>
            <a:off x="-1496712" y="-468920"/>
            <a:ext cx="6134989" cy="7784122"/>
          </a:xfrm>
          <a:prstGeom prst="parallelogram">
            <a:avLst/>
          </a:prstGeom>
          <a:blipFill dpi="0" rotWithShape="1">
            <a:blip r:embed="rId5"/>
            <a:srcRect/>
            <a:stretch>
              <a:fillRect l="-75000" r="-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9" name="Rectangle 8">
            <a:extLst>
              <a:ext uri="{FF2B5EF4-FFF2-40B4-BE49-F238E27FC236}">
                <a16:creationId xmlns:a16="http://schemas.microsoft.com/office/drawing/2014/main" id="{66EF9FB3-08B6-874E-A6FD-3B5C0F5B9279}"/>
              </a:ext>
            </a:extLst>
          </p:cNvPr>
          <p:cNvSpPr/>
          <p:nvPr userDrawn="1"/>
        </p:nvSpPr>
        <p:spPr>
          <a:xfrm>
            <a:off x="0" y="0"/>
            <a:ext cx="12192000" cy="6858000"/>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1" name="Picture 10">
            <a:extLst>
              <a:ext uri="{FF2B5EF4-FFF2-40B4-BE49-F238E27FC236}">
                <a16:creationId xmlns:a16="http://schemas.microsoft.com/office/drawing/2014/main" id="{AFEC5C44-18D1-2A4F-89BC-F0F901BADCAB}"/>
              </a:ext>
            </a:extLst>
          </p:cNvPr>
          <p:cNvPicPr>
            <a:picLocks noChangeAspect="1"/>
          </p:cNvPicPr>
          <p:nvPr userDrawn="1"/>
        </p:nvPicPr>
        <p:blipFill>
          <a:blip r:embed="rId6"/>
          <a:stretch>
            <a:fillRect/>
          </a:stretch>
        </p:blipFill>
        <p:spPr>
          <a:xfrm>
            <a:off x="278326" y="75289"/>
            <a:ext cx="11361986" cy="6707421"/>
          </a:xfrm>
          <a:prstGeom prst="rect">
            <a:avLst/>
          </a:prstGeom>
        </p:spPr>
      </p:pic>
      <p:sp>
        <p:nvSpPr>
          <p:cNvPr id="2" name="Title 1">
            <a:extLst>
              <a:ext uri="{FF2B5EF4-FFF2-40B4-BE49-F238E27FC236}">
                <a16:creationId xmlns:a16="http://schemas.microsoft.com/office/drawing/2014/main" id="{95BE6D38-AB8E-8344-BF12-5427395BCE63}"/>
              </a:ext>
            </a:extLst>
          </p:cNvPr>
          <p:cNvSpPr>
            <a:spLocks noGrp="1"/>
          </p:cNvSpPr>
          <p:nvPr>
            <p:ph type="title" hasCustomPrompt="1"/>
          </p:nvPr>
        </p:nvSpPr>
        <p:spPr>
          <a:xfrm>
            <a:off x="2216834" y="2388321"/>
            <a:ext cx="8052582" cy="1214291"/>
          </a:xfrm>
        </p:spPr>
        <p:txBody>
          <a:bodyPr>
            <a:noAutofit/>
          </a:bodyPr>
          <a:lstStyle>
            <a:lvl1pPr algn="ctr">
              <a:defRPr sz="6000" b="1" i="0">
                <a:solidFill>
                  <a:schemeClr val="bg1"/>
                </a:solidFill>
                <a:latin typeface="Univers Condensed" panose="020B0506020202050204" pitchFamily="34" charset="0"/>
                <a:cs typeface="Arial Black" panose="020B0604020202020204" pitchFamily="34" charset="0"/>
              </a:defRPr>
            </a:lvl1pPr>
          </a:lstStyle>
          <a:p>
            <a:r>
              <a:rPr lang="en-GB" dirty="0"/>
              <a:t>OTSIKKO TÄHÄN	</a:t>
            </a:r>
            <a:endParaRPr lang="en-FI" dirty="0"/>
          </a:p>
        </p:txBody>
      </p:sp>
      <p:pic>
        <p:nvPicPr>
          <p:cNvPr id="13" name="Picture 12" descr="Text, logo&#10;&#10;Description automatically generated">
            <a:extLst>
              <a:ext uri="{FF2B5EF4-FFF2-40B4-BE49-F238E27FC236}">
                <a16:creationId xmlns:a16="http://schemas.microsoft.com/office/drawing/2014/main" id="{DAF15DA6-7F07-344D-825F-D2E31FEEA4A5}"/>
              </a:ext>
            </a:extLst>
          </p:cNvPr>
          <p:cNvPicPr>
            <a:picLocks noChangeAspect="1"/>
          </p:cNvPicPr>
          <p:nvPr userDrawn="1"/>
        </p:nvPicPr>
        <p:blipFill>
          <a:blip r:embed="rId7"/>
          <a:stretch>
            <a:fillRect/>
          </a:stretch>
        </p:blipFill>
        <p:spPr>
          <a:xfrm>
            <a:off x="4243325" y="4948310"/>
            <a:ext cx="3705349" cy="1085778"/>
          </a:xfrm>
          <a:prstGeom prst="rect">
            <a:avLst/>
          </a:prstGeom>
        </p:spPr>
      </p:pic>
      <p:cxnSp>
        <p:nvCxnSpPr>
          <p:cNvPr id="7" name="Straight Connector 6">
            <a:extLst>
              <a:ext uri="{FF2B5EF4-FFF2-40B4-BE49-F238E27FC236}">
                <a16:creationId xmlns:a16="http://schemas.microsoft.com/office/drawing/2014/main" id="{67987067-76BF-4144-9945-613333680840}"/>
              </a:ext>
            </a:extLst>
          </p:cNvPr>
          <p:cNvCxnSpPr>
            <a:cxnSpLocks/>
          </p:cNvCxnSpPr>
          <p:nvPr userDrawn="1"/>
        </p:nvCxnSpPr>
        <p:spPr>
          <a:xfrm>
            <a:off x="5026047" y="3910400"/>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94AB834-7658-9D47-AEF4-05101B921F7B}"/>
              </a:ext>
            </a:extLst>
          </p:cNvPr>
          <p:cNvSpPr>
            <a:spLocks noGrp="1"/>
          </p:cNvSpPr>
          <p:nvPr>
            <p:ph sz="half" idx="1" hasCustomPrompt="1"/>
          </p:nvPr>
        </p:nvSpPr>
        <p:spPr>
          <a:xfrm>
            <a:off x="2216834" y="4154739"/>
            <a:ext cx="8052581" cy="669153"/>
          </a:xfrm>
        </p:spPr>
        <p:txBody>
          <a:bodyPr anchor="ctr" anchorCtr="0"/>
          <a:lstStyle>
            <a:lvl1pPr marL="0" indent="0" algn="ctr">
              <a:lnSpc>
                <a:spcPct val="100000"/>
              </a:lnSpc>
              <a:buNone/>
              <a:defRPr b="1" i="0">
                <a:solidFill>
                  <a:schemeClr val="bg1"/>
                </a:solidFill>
                <a:latin typeface="Univers" panose="020B0503020202020204" pitchFamily="34" charset="0"/>
                <a:cs typeface="Arial" panose="020B0604020202020204" pitchFamily="34" charset="0"/>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en-GB" dirty="0"/>
              <a:t>ALAOTSIKKO TÄHÄN	</a:t>
            </a:r>
          </a:p>
        </p:txBody>
      </p:sp>
    </p:spTree>
    <p:extLst>
      <p:ext uri="{BB962C8B-B14F-4D97-AF65-F5344CB8AC3E}">
        <p14:creationId xmlns:p14="http://schemas.microsoft.com/office/powerpoint/2010/main" val="258213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ekstisaraketta">
    <p:bg>
      <p:bgPr>
        <a:blipFill dpi="0" rotWithShape="1">
          <a:blip r:embed="rId2">
            <a:alphaModFix amt="11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020823"/>
            <a:ext cx="4973664" cy="4022383"/>
          </a:xfrm>
        </p:spPr>
        <p:txBody>
          <a:bodyPr tIns="0"/>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Content Placeholder 3">
            <a:extLst>
              <a:ext uri="{FF2B5EF4-FFF2-40B4-BE49-F238E27FC236}">
                <a16:creationId xmlns:a16="http://schemas.microsoft.com/office/drawing/2014/main" id="{173162F9-580E-C848-BAC0-D3A2F725CE9B}"/>
              </a:ext>
            </a:extLst>
          </p:cNvPr>
          <p:cNvSpPr>
            <a:spLocks noGrp="1"/>
          </p:cNvSpPr>
          <p:nvPr>
            <p:ph sz="half" idx="2"/>
          </p:nvPr>
        </p:nvSpPr>
        <p:spPr>
          <a:xfrm>
            <a:off x="6380134" y="2020824"/>
            <a:ext cx="4973665" cy="4021202"/>
          </a:xfrm>
        </p:spPr>
        <p:txBody>
          <a:bodyPr tIns="0"/>
          <a:lstStyle>
            <a:lvl1pPr marL="0" indent="0">
              <a:lnSpc>
                <a:spcPct val="150000"/>
              </a:lnSpc>
              <a:buFont typeface="Arial" panose="020B0604020202020204" pitchFamily="34" charset="0"/>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cxnSp>
        <p:nvCxnSpPr>
          <p:cNvPr id="8" name="Straight Connector 7">
            <a:extLst>
              <a:ext uri="{FF2B5EF4-FFF2-40B4-BE49-F238E27FC236}">
                <a16:creationId xmlns:a16="http://schemas.microsoft.com/office/drawing/2014/main" id="{4D47DDA7-3CAD-5047-8789-1A85775CE4FE}"/>
              </a:ext>
            </a:extLst>
          </p:cNvPr>
          <p:cNvCxnSpPr>
            <a:cxnSpLocks/>
          </p:cNvCxnSpPr>
          <p:nvPr userDrawn="1"/>
        </p:nvCxnSpPr>
        <p:spPr>
          <a:xfrm>
            <a:off x="939600" y="1690688"/>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60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 ja kuva">
    <p:bg>
      <p:bgPr>
        <a:solidFill>
          <a:schemeClr val="bg1"/>
        </a:soli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with low confidence">
            <a:extLst>
              <a:ext uri="{FF2B5EF4-FFF2-40B4-BE49-F238E27FC236}">
                <a16:creationId xmlns:a16="http://schemas.microsoft.com/office/drawing/2014/main" id="{4ACF6D69-D65E-834D-9809-3D77837B8DA1}"/>
              </a:ext>
            </a:extLst>
          </p:cNvPr>
          <p:cNvPicPr>
            <a:picLocks noChangeAspect="1"/>
          </p:cNvPicPr>
          <p:nvPr userDrawn="1"/>
        </p:nvPicPr>
        <p:blipFill>
          <a:blip r:embed="rId2"/>
          <a:stretch>
            <a:fillRect/>
          </a:stretch>
        </p:blipFill>
        <p:spPr>
          <a:xfrm>
            <a:off x="34993" y="0"/>
            <a:ext cx="12122013" cy="6858000"/>
          </a:xfrm>
          <a:prstGeom prst="rect">
            <a:avLst/>
          </a:prstGeom>
        </p:spPr>
      </p:pic>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838200" y="593740"/>
            <a:ext cx="5257800" cy="1325563"/>
          </a:xfrm>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898187"/>
            <a:ext cx="5181600" cy="3145019"/>
          </a:xfrm>
        </p:spPr>
        <p:txBody>
          <a:bodyPr tIns="0"/>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pic>
        <p:nvPicPr>
          <p:cNvPr id="10" name="Picture 9" descr="Text, logo&#10;&#10;Description automatically generated">
            <a:extLst>
              <a:ext uri="{FF2B5EF4-FFF2-40B4-BE49-F238E27FC236}">
                <a16:creationId xmlns:a16="http://schemas.microsoft.com/office/drawing/2014/main" id="{2935DA64-C1DB-444D-8D90-66F099EF1D17}"/>
              </a:ext>
            </a:extLst>
          </p:cNvPr>
          <p:cNvPicPr>
            <a:picLocks noChangeAspect="1"/>
          </p:cNvPicPr>
          <p:nvPr userDrawn="1"/>
        </p:nvPicPr>
        <p:blipFill>
          <a:blip r:embed="rId3"/>
          <a:stretch>
            <a:fillRect/>
          </a:stretch>
        </p:blipFill>
        <p:spPr>
          <a:xfrm>
            <a:off x="9942163" y="6193112"/>
            <a:ext cx="1720311" cy="504102"/>
          </a:xfrm>
          <a:prstGeom prst="rect">
            <a:avLst/>
          </a:prstGeom>
        </p:spPr>
      </p:pic>
      <p:cxnSp>
        <p:nvCxnSpPr>
          <p:cNvPr id="9" name="Straight Connector 8">
            <a:extLst>
              <a:ext uri="{FF2B5EF4-FFF2-40B4-BE49-F238E27FC236}">
                <a16:creationId xmlns:a16="http://schemas.microsoft.com/office/drawing/2014/main" id="{5C01E1D0-1720-BE46-88A1-CCDDCE36C655}"/>
              </a:ext>
            </a:extLst>
          </p:cNvPr>
          <p:cNvCxnSpPr>
            <a:cxnSpLocks/>
          </p:cNvCxnSpPr>
          <p:nvPr userDrawn="1"/>
        </p:nvCxnSpPr>
        <p:spPr>
          <a:xfrm>
            <a:off x="939600" y="2124641"/>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71F130B-AB53-8647-9C21-81978E65B9AB}"/>
              </a:ext>
            </a:extLst>
          </p:cNvPr>
          <p:cNvSpPr/>
          <p:nvPr userDrawn="1"/>
        </p:nvSpPr>
        <p:spPr>
          <a:xfrm>
            <a:off x="6274672" y="2124641"/>
            <a:ext cx="876946" cy="4754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Picture Placeholder 5">
            <a:extLst>
              <a:ext uri="{FF2B5EF4-FFF2-40B4-BE49-F238E27FC236}">
                <a16:creationId xmlns:a16="http://schemas.microsoft.com/office/drawing/2014/main" id="{34029E0B-29B4-9443-9A37-A0F391211AE1}"/>
              </a:ext>
            </a:extLst>
          </p:cNvPr>
          <p:cNvSpPr>
            <a:spLocks noGrp="1"/>
          </p:cNvSpPr>
          <p:nvPr>
            <p:ph type="pic" sz="quarter" idx="17"/>
          </p:nvPr>
        </p:nvSpPr>
        <p:spPr>
          <a:xfrm>
            <a:off x="6510065" y="0"/>
            <a:ext cx="5700374" cy="6878766"/>
          </a:xfrm>
          <a:prstGeom prst="rect">
            <a:avLst/>
          </a:prstGeom>
          <a:blipFill dpi="0" rotWithShape="1">
            <a:blip r:embed="rId4"/>
            <a:srcRect/>
            <a:stretch>
              <a:fillRect l="-37564" r="-43248"/>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27818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ja kuva, ei tau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838200" y="593740"/>
            <a:ext cx="5257800" cy="1325563"/>
          </a:xfrm>
        </p:spPr>
        <p:txBody>
          <a:bodyPr/>
          <a:lstStyle/>
          <a:p>
            <a:r>
              <a:rPr lang="en-GB" dirty="0"/>
              <a:t>OTSIKKO TÄHÄN	</a:t>
            </a:r>
            <a:endParaRPr lang="en-FI" dirty="0"/>
          </a:p>
        </p:txBody>
      </p:sp>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838200" y="2898187"/>
            <a:ext cx="5181600" cy="3145019"/>
          </a:xfrm>
        </p:spPr>
        <p:txBody>
          <a:bodyPr tIns="0"/>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pic>
        <p:nvPicPr>
          <p:cNvPr id="10" name="Picture 9" descr="Text, logo&#10;&#10;Description automatically generated">
            <a:extLst>
              <a:ext uri="{FF2B5EF4-FFF2-40B4-BE49-F238E27FC236}">
                <a16:creationId xmlns:a16="http://schemas.microsoft.com/office/drawing/2014/main" id="{2935DA64-C1DB-444D-8D90-66F099EF1D17}"/>
              </a:ext>
            </a:extLst>
          </p:cNvPr>
          <p:cNvPicPr>
            <a:picLocks noChangeAspect="1"/>
          </p:cNvPicPr>
          <p:nvPr userDrawn="1"/>
        </p:nvPicPr>
        <p:blipFill>
          <a:blip r:embed="rId2"/>
          <a:stretch>
            <a:fillRect/>
          </a:stretch>
        </p:blipFill>
        <p:spPr>
          <a:xfrm>
            <a:off x="9942163" y="6193112"/>
            <a:ext cx="1720311" cy="504102"/>
          </a:xfrm>
          <a:prstGeom prst="rect">
            <a:avLst/>
          </a:prstGeom>
        </p:spPr>
      </p:pic>
      <p:cxnSp>
        <p:nvCxnSpPr>
          <p:cNvPr id="9" name="Straight Connector 8">
            <a:extLst>
              <a:ext uri="{FF2B5EF4-FFF2-40B4-BE49-F238E27FC236}">
                <a16:creationId xmlns:a16="http://schemas.microsoft.com/office/drawing/2014/main" id="{5C01E1D0-1720-BE46-88A1-CCDDCE36C655}"/>
              </a:ext>
            </a:extLst>
          </p:cNvPr>
          <p:cNvCxnSpPr>
            <a:cxnSpLocks/>
          </p:cNvCxnSpPr>
          <p:nvPr userDrawn="1"/>
        </p:nvCxnSpPr>
        <p:spPr>
          <a:xfrm>
            <a:off x="939600" y="2124641"/>
            <a:ext cx="243415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71F130B-AB53-8647-9C21-81978E65B9AB}"/>
              </a:ext>
            </a:extLst>
          </p:cNvPr>
          <p:cNvSpPr/>
          <p:nvPr userDrawn="1"/>
        </p:nvSpPr>
        <p:spPr>
          <a:xfrm>
            <a:off x="6274672" y="2124641"/>
            <a:ext cx="876946" cy="4754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Picture Placeholder 5">
            <a:extLst>
              <a:ext uri="{FF2B5EF4-FFF2-40B4-BE49-F238E27FC236}">
                <a16:creationId xmlns:a16="http://schemas.microsoft.com/office/drawing/2014/main" id="{34029E0B-29B4-9443-9A37-A0F391211AE1}"/>
              </a:ext>
            </a:extLst>
          </p:cNvPr>
          <p:cNvSpPr>
            <a:spLocks noGrp="1"/>
          </p:cNvSpPr>
          <p:nvPr>
            <p:ph type="pic" sz="quarter" idx="17"/>
          </p:nvPr>
        </p:nvSpPr>
        <p:spPr>
          <a:xfrm>
            <a:off x="6510065" y="0"/>
            <a:ext cx="5700374" cy="6878766"/>
          </a:xfrm>
          <a:prstGeom prst="rect">
            <a:avLst/>
          </a:prstGeom>
          <a:blipFill dpi="0" rotWithShape="1">
            <a:blip r:embed="rId3"/>
            <a:srcRect/>
            <a:stretch>
              <a:fillRect l="-37564" r="-43248"/>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295088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ja lista">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2DFA1-2C4F-0A41-86CF-EA4A1E5537E3}"/>
              </a:ext>
            </a:extLst>
          </p:cNvPr>
          <p:cNvSpPr/>
          <p:nvPr userDrawn="1"/>
        </p:nvSpPr>
        <p:spPr>
          <a:xfrm flipH="1">
            <a:off x="3502617" y="0"/>
            <a:ext cx="8689382" cy="6858000"/>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p:txBody>
          <a:bodyPr/>
          <a:lstStyle/>
          <a:p>
            <a:r>
              <a:rPr lang="en-GB" dirty="0"/>
              <a:t>OTSIKKO TÄHÄN	</a:t>
            </a:r>
            <a:endParaRPr lang="en-FI" dirty="0"/>
          </a:p>
        </p:txBody>
      </p:sp>
      <p:pic>
        <p:nvPicPr>
          <p:cNvPr id="6" name="Picture 5" descr="Shape&#10;&#10;Description automatically generated with low confidence">
            <a:extLst>
              <a:ext uri="{FF2B5EF4-FFF2-40B4-BE49-F238E27FC236}">
                <a16:creationId xmlns:a16="http://schemas.microsoft.com/office/drawing/2014/main" id="{EE570321-6923-AF48-966F-235CB1B3864A}"/>
              </a:ext>
            </a:extLst>
          </p:cNvPr>
          <p:cNvPicPr>
            <a:picLocks noChangeAspect="1"/>
          </p:cNvPicPr>
          <p:nvPr userDrawn="1"/>
        </p:nvPicPr>
        <p:blipFill>
          <a:blip r:embed="rId2"/>
          <a:stretch>
            <a:fillRect/>
          </a:stretch>
        </p:blipFill>
        <p:spPr>
          <a:xfrm>
            <a:off x="6621642" y="-325463"/>
            <a:ext cx="5570357" cy="7261456"/>
          </a:xfrm>
          <a:prstGeom prst="rect">
            <a:avLst/>
          </a:prstGeom>
        </p:spPr>
      </p:pic>
      <p:sp>
        <p:nvSpPr>
          <p:cNvPr id="3" name="Content Placeholder 2">
            <a:extLst>
              <a:ext uri="{FF2B5EF4-FFF2-40B4-BE49-F238E27FC236}">
                <a16:creationId xmlns:a16="http://schemas.microsoft.com/office/drawing/2014/main" id="{4DF8CDD9-4D3C-4343-A145-3685DFEC17E6}"/>
              </a:ext>
            </a:extLst>
          </p:cNvPr>
          <p:cNvSpPr>
            <a:spLocks noGrp="1"/>
          </p:cNvSpPr>
          <p:nvPr>
            <p:ph sz="half" idx="1"/>
          </p:nvPr>
        </p:nvSpPr>
        <p:spPr>
          <a:xfrm>
            <a:off x="6563748" y="2020823"/>
            <a:ext cx="5181600" cy="4008255"/>
          </a:xfrm>
        </p:spPr>
        <p:txBody>
          <a:bodyPr tIns="0"/>
          <a:lstStyle>
            <a:lvl1pPr marL="457200" indent="-457200">
              <a:lnSpc>
                <a:spcPct val="150000"/>
              </a:lnSpc>
              <a:buFont typeface="Arial" panose="020B0604020202020204" pitchFamily="34" charset="0"/>
              <a:buChar char="•"/>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9" name="Slide Number Placeholder 8">
            <a:extLst>
              <a:ext uri="{FF2B5EF4-FFF2-40B4-BE49-F238E27FC236}">
                <a16:creationId xmlns:a16="http://schemas.microsoft.com/office/drawing/2014/main" id="{022C3D73-E0FF-0E41-9B88-D33C7B81DA72}"/>
              </a:ext>
            </a:extLst>
          </p:cNvPr>
          <p:cNvSpPr>
            <a:spLocks noGrp="1"/>
          </p:cNvSpPr>
          <p:nvPr>
            <p:ph type="sldNum" sz="quarter" idx="10"/>
          </p:nvPr>
        </p:nvSpPr>
        <p:spPr/>
        <p:txBody>
          <a:bodyPr/>
          <a:lstStyle/>
          <a:p>
            <a:fld id="{EC97E559-D10A-5B43-B5D9-BC7894C02CC3}" type="slidenum">
              <a:rPr lang="en-FI" smtClean="0"/>
              <a:pPr/>
              <a:t>‹#›</a:t>
            </a:fld>
            <a:endParaRPr lang="en-FI" dirty="0"/>
          </a:p>
        </p:txBody>
      </p:sp>
      <p:pic>
        <p:nvPicPr>
          <p:cNvPr id="10" name="Picture 9" descr="Text, logo&#10;&#10;Description automatically generated">
            <a:extLst>
              <a:ext uri="{FF2B5EF4-FFF2-40B4-BE49-F238E27FC236}">
                <a16:creationId xmlns:a16="http://schemas.microsoft.com/office/drawing/2014/main" id="{7F861D5B-0092-324D-979B-B705B9A0AC10}"/>
              </a:ext>
            </a:extLst>
          </p:cNvPr>
          <p:cNvPicPr>
            <a:picLocks noChangeAspect="1"/>
          </p:cNvPicPr>
          <p:nvPr userDrawn="1"/>
        </p:nvPicPr>
        <p:blipFill>
          <a:blip r:embed="rId3"/>
          <a:stretch>
            <a:fillRect/>
          </a:stretch>
        </p:blipFill>
        <p:spPr>
          <a:xfrm>
            <a:off x="9942163" y="6193112"/>
            <a:ext cx="1720311" cy="504102"/>
          </a:xfrm>
          <a:prstGeom prst="rect">
            <a:avLst/>
          </a:prstGeom>
        </p:spPr>
      </p:pic>
      <p:sp>
        <p:nvSpPr>
          <p:cNvPr id="12" name="Rectangle 11">
            <a:extLst>
              <a:ext uri="{FF2B5EF4-FFF2-40B4-BE49-F238E27FC236}">
                <a16:creationId xmlns:a16="http://schemas.microsoft.com/office/drawing/2014/main" id="{74F9CF88-8462-FD4D-91DF-CBCCA0E700DE}"/>
              </a:ext>
            </a:extLst>
          </p:cNvPr>
          <p:cNvSpPr/>
          <p:nvPr userDrawn="1"/>
        </p:nvSpPr>
        <p:spPr>
          <a:xfrm>
            <a:off x="0" y="1766582"/>
            <a:ext cx="6267760" cy="77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Picture Placeholder 5">
            <a:extLst>
              <a:ext uri="{FF2B5EF4-FFF2-40B4-BE49-F238E27FC236}">
                <a16:creationId xmlns:a16="http://schemas.microsoft.com/office/drawing/2014/main" id="{56A85DF2-BC48-404C-A8A4-75E53D1ACF30}"/>
              </a:ext>
            </a:extLst>
          </p:cNvPr>
          <p:cNvSpPr>
            <a:spLocks noGrp="1"/>
          </p:cNvSpPr>
          <p:nvPr>
            <p:ph type="pic" sz="quarter" idx="17"/>
          </p:nvPr>
        </p:nvSpPr>
        <p:spPr>
          <a:xfrm>
            <a:off x="-60561" y="2022194"/>
            <a:ext cx="6104670" cy="4022382"/>
          </a:xfrm>
          <a:prstGeom prst="rect">
            <a:avLst/>
          </a:prstGeom>
          <a:blipFill dpi="0" rotWithShape="1">
            <a:blip r:embed="rId4"/>
            <a:srcRect/>
            <a:stretch>
              <a:fillRect t="-644" b="-644"/>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229738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ttajan esittely">
    <p:bg>
      <p:bgPr>
        <a:blipFill dpi="0" rotWithShape="1">
          <a:blip r:embed="rId2">
            <a:alphaModFix amt="11000"/>
            <a:lum/>
          </a:blip>
          <a:srcRect/>
          <a:stretch>
            <a:fillRect l="-6000" r="-6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2DFA1-2C4F-0A41-86CF-EA4A1E5537E3}"/>
              </a:ext>
            </a:extLst>
          </p:cNvPr>
          <p:cNvSpPr/>
          <p:nvPr userDrawn="1"/>
        </p:nvSpPr>
        <p:spPr>
          <a:xfrm>
            <a:off x="0" y="2404687"/>
            <a:ext cx="12192000" cy="3638520"/>
          </a:xfrm>
          <a:prstGeom prst="rect">
            <a:avLst/>
          </a:prstGeom>
          <a:solidFill>
            <a:srgbClr val="DF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838200" y="365125"/>
            <a:ext cx="10515600" cy="1325563"/>
          </a:xfrm>
        </p:spPr>
        <p:txBody>
          <a:bodyPr/>
          <a:lstStyle/>
          <a:p>
            <a:r>
              <a:rPr lang="en-GB" dirty="0"/>
              <a:t>OTSIKKO TÄHÄN	</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11" name="Content Placeholder 2">
            <a:extLst>
              <a:ext uri="{FF2B5EF4-FFF2-40B4-BE49-F238E27FC236}">
                <a16:creationId xmlns:a16="http://schemas.microsoft.com/office/drawing/2014/main" id="{313261D0-BD73-874F-99E5-985CDE044B9F}"/>
              </a:ext>
            </a:extLst>
          </p:cNvPr>
          <p:cNvSpPr>
            <a:spLocks noGrp="1"/>
          </p:cNvSpPr>
          <p:nvPr>
            <p:ph sz="half" idx="13" hasCustomPrompt="1"/>
          </p:nvPr>
        </p:nvSpPr>
        <p:spPr>
          <a:xfrm>
            <a:off x="5329606" y="2572719"/>
            <a:ext cx="6024193" cy="856281"/>
          </a:xfrm>
        </p:spPr>
        <p:txBody>
          <a:bodyPr anchor="b" anchorCtr="0">
            <a:noAutofit/>
          </a:bodyPr>
          <a:lstStyle>
            <a:lvl1pPr marL="0" indent="0">
              <a:buFont typeface="Arial" panose="020B0604020202020204" pitchFamily="34" charset="0"/>
              <a:buNone/>
              <a:defRPr sz="2000" b="1" i="0">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TEXT STYLES</a:t>
            </a:r>
          </a:p>
        </p:txBody>
      </p:sp>
      <p:sp>
        <p:nvSpPr>
          <p:cNvPr id="10" name="Rectangle 9">
            <a:extLst>
              <a:ext uri="{FF2B5EF4-FFF2-40B4-BE49-F238E27FC236}">
                <a16:creationId xmlns:a16="http://schemas.microsoft.com/office/drawing/2014/main" id="{8E96E233-9374-ED46-9F02-EA58E746FE19}"/>
              </a:ext>
            </a:extLst>
          </p:cNvPr>
          <p:cNvSpPr/>
          <p:nvPr userDrawn="1"/>
        </p:nvSpPr>
        <p:spPr>
          <a:xfrm>
            <a:off x="945400" y="2064852"/>
            <a:ext cx="3777386" cy="3777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Picture Placeholder 5">
            <a:extLst>
              <a:ext uri="{FF2B5EF4-FFF2-40B4-BE49-F238E27FC236}">
                <a16:creationId xmlns:a16="http://schemas.microsoft.com/office/drawing/2014/main" id="{41A799E2-5DC0-C642-AA2E-5CD4669FF175}"/>
              </a:ext>
            </a:extLst>
          </p:cNvPr>
          <p:cNvSpPr>
            <a:spLocks noGrp="1" noChangeAspect="1"/>
          </p:cNvSpPr>
          <p:nvPr>
            <p:ph type="pic" sz="quarter" idx="17"/>
          </p:nvPr>
        </p:nvSpPr>
        <p:spPr>
          <a:xfrm>
            <a:off x="1212146" y="2312316"/>
            <a:ext cx="3777386" cy="3777386"/>
          </a:xfrm>
          <a:prstGeom prst="rect">
            <a:avLst/>
          </a:prstGeom>
          <a:blipFill dpi="0" rotWithShape="1">
            <a:blip r:embed="rId3"/>
            <a:srcRect/>
            <a:stretch>
              <a:fillRect l="-25000" r="-25000"/>
            </a:stretch>
          </a:blipFill>
        </p:spPr>
        <p:txBody>
          <a:bodyPr/>
          <a:lstStyle/>
          <a:p>
            <a:r>
              <a:rPr lang="fi-FI"/>
              <a:t>Lisää kuva napsauttamalla kuvaketta</a:t>
            </a:r>
            <a:endParaRPr lang="id-ID" dirty="0"/>
          </a:p>
        </p:txBody>
      </p:sp>
      <p:sp>
        <p:nvSpPr>
          <p:cNvPr id="12" name="Content Placeholder 2">
            <a:extLst>
              <a:ext uri="{FF2B5EF4-FFF2-40B4-BE49-F238E27FC236}">
                <a16:creationId xmlns:a16="http://schemas.microsoft.com/office/drawing/2014/main" id="{655A81CB-34BE-2343-91C5-929AF818DEAB}"/>
              </a:ext>
            </a:extLst>
          </p:cNvPr>
          <p:cNvSpPr>
            <a:spLocks noGrp="1"/>
          </p:cNvSpPr>
          <p:nvPr>
            <p:ph sz="half" idx="1"/>
          </p:nvPr>
        </p:nvSpPr>
        <p:spPr>
          <a:xfrm>
            <a:off x="5334695" y="3638800"/>
            <a:ext cx="6019103" cy="1970456"/>
          </a:xfrm>
        </p:spPr>
        <p:txBody>
          <a:bodyPr tIns="0"/>
          <a:lstStyle>
            <a:lvl1pPr marL="457200" indent="-457200">
              <a:buFont typeface="Arial" panose="020B0604020202020204" pitchFamily="34" charset="0"/>
              <a:buChar char="•"/>
              <a:defRPr/>
            </a:lvl1pPr>
            <a:lvl2pPr>
              <a:lnSpc>
                <a:spcPct val="150000"/>
              </a:lnSpc>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Tree>
    <p:extLst>
      <p:ext uri="{BB962C8B-B14F-4D97-AF65-F5344CB8AC3E}">
        <p14:creationId xmlns:p14="http://schemas.microsoft.com/office/powerpoint/2010/main" val="118163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uv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A369C23-A798-FE40-9043-E0FEFB449825}"/>
              </a:ext>
            </a:extLst>
          </p:cNvPr>
          <p:cNvSpPr/>
          <p:nvPr userDrawn="1"/>
        </p:nvSpPr>
        <p:spPr>
          <a:xfrm>
            <a:off x="834521" y="4868680"/>
            <a:ext cx="5079796" cy="117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3E2B495B-F294-7647-9232-C75C414C080F}"/>
              </a:ext>
            </a:extLst>
          </p:cNvPr>
          <p:cNvSpPr/>
          <p:nvPr userDrawn="1"/>
        </p:nvSpPr>
        <p:spPr>
          <a:xfrm>
            <a:off x="6241917" y="4868680"/>
            <a:ext cx="5079600" cy="117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47F7671C-1FF6-F449-8E70-67DC80E84998}"/>
              </a:ext>
            </a:extLst>
          </p:cNvPr>
          <p:cNvSpPr>
            <a:spLocks noGrp="1"/>
          </p:cNvSpPr>
          <p:nvPr>
            <p:ph type="title" hasCustomPrompt="1"/>
          </p:nvPr>
        </p:nvSpPr>
        <p:spPr>
          <a:xfrm>
            <a:off x="838200" y="365125"/>
            <a:ext cx="10110231" cy="1325563"/>
          </a:xfrm>
        </p:spPr>
        <p:txBody>
          <a:bodyPr/>
          <a:lstStyle/>
          <a:p>
            <a:r>
              <a:rPr lang="en-GB" dirty="0"/>
              <a:t>OTSIKKO TÄHÄN	</a:t>
            </a:r>
            <a:endParaRPr lang="en-FI" dirty="0"/>
          </a:p>
        </p:txBody>
      </p:sp>
      <p:sp>
        <p:nvSpPr>
          <p:cNvPr id="7" name="Slide Number Placeholder 6">
            <a:extLst>
              <a:ext uri="{FF2B5EF4-FFF2-40B4-BE49-F238E27FC236}">
                <a16:creationId xmlns:a16="http://schemas.microsoft.com/office/drawing/2014/main" id="{1BA3D5A6-9474-5F4C-B2E2-C5B867EF3135}"/>
              </a:ext>
            </a:extLst>
          </p:cNvPr>
          <p:cNvSpPr>
            <a:spLocks noGrp="1"/>
          </p:cNvSpPr>
          <p:nvPr>
            <p:ph type="sldNum" sz="quarter" idx="12"/>
          </p:nvPr>
        </p:nvSpPr>
        <p:spPr/>
        <p:txBody>
          <a:bodyPr/>
          <a:lstStyle/>
          <a:p>
            <a:fld id="{E6D25BC6-47E6-DD47-B3CA-98B257723823}" type="slidenum">
              <a:rPr lang="en-FI" smtClean="0"/>
              <a:t>‹#›</a:t>
            </a:fld>
            <a:endParaRPr lang="en-FI"/>
          </a:p>
        </p:txBody>
      </p:sp>
      <p:sp>
        <p:nvSpPr>
          <p:cNvPr id="12" name="Picture Placeholder 5">
            <a:extLst>
              <a:ext uri="{FF2B5EF4-FFF2-40B4-BE49-F238E27FC236}">
                <a16:creationId xmlns:a16="http://schemas.microsoft.com/office/drawing/2014/main" id="{07D36801-C9D9-694B-A873-77C3D83E8466}"/>
              </a:ext>
            </a:extLst>
          </p:cNvPr>
          <p:cNvSpPr>
            <a:spLocks noGrp="1"/>
          </p:cNvSpPr>
          <p:nvPr>
            <p:ph type="pic" sz="quarter" idx="11"/>
          </p:nvPr>
        </p:nvSpPr>
        <p:spPr>
          <a:xfrm>
            <a:off x="956929" y="1708399"/>
            <a:ext cx="4860000" cy="3506400"/>
          </a:xfrm>
          <a:prstGeom prst="rect">
            <a:avLst/>
          </a:prstGeom>
          <a:blipFill dpi="0" rotWithShape="1">
            <a:blip r:embed="rId3"/>
            <a:srcRect/>
            <a:stretch>
              <a:fillRect l="-6116" r="-6116"/>
            </a:stretch>
          </a:blipFill>
        </p:spPr>
        <p:txBody>
          <a:bodyPr/>
          <a:lstStyle/>
          <a:p>
            <a:r>
              <a:rPr lang="fi-FI"/>
              <a:t>Lisää kuva napsauttamalla kuvaketta</a:t>
            </a:r>
            <a:endParaRPr lang="id-ID" dirty="0"/>
          </a:p>
        </p:txBody>
      </p:sp>
      <p:sp>
        <p:nvSpPr>
          <p:cNvPr id="19" name="Content Placeholder 2">
            <a:extLst>
              <a:ext uri="{FF2B5EF4-FFF2-40B4-BE49-F238E27FC236}">
                <a16:creationId xmlns:a16="http://schemas.microsoft.com/office/drawing/2014/main" id="{015C3525-0434-FB43-835B-A4B8F7B4F064}"/>
              </a:ext>
            </a:extLst>
          </p:cNvPr>
          <p:cNvSpPr>
            <a:spLocks noGrp="1"/>
          </p:cNvSpPr>
          <p:nvPr>
            <p:ph sz="half" idx="15" hasCustomPrompt="1"/>
          </p:nvPr>
        </p:nvSpPr>
        <p:spPr>
          <a:xfrm>
            <a:off x="1135560" y="5380125"/>
            <a:ext cx="4477719" cy="474099"/>
          </a:xfrm>
        </p:spPr>
        <p:txBody>
          <a:bodyPr anchor="ctr" anchorCtr="0">
            <a:noAutofit/>
          </a:bodyPr>
          <a:lstStyle>
            <a:lvl1pPr marL="0" indent="0" algn="ctr">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a:t>
            </a:r>
          </a:p>
          <a:p>
            <a:pPr lvl="0"/>
            <a:r>
              <a:rPr lang="en-GB" dirty="0"/>
              <a:t>TEXT STYLES</a:t>
            </a:r>
          </a:p>
        </p:txBody>
      </p:sp>
      <p:sp>
        <p:nvSpPr>
          <p:cNvPr id="20" name="Content Placeholder 2">
            <a:extLst>
              <a:ext uri="{FF2B5EF4-FFF2-40B4-BE49-F238E27FC236}">
                <a16:creationId xmlns:a16="http://schemas.microsoft.com/office/drawing/2014/main" id="{51A1B67E-EBCD-5842-AA24-3779F6533BD4}"/>
              </a:ext>
            </a:extLst>
          </p:cNvPr>
          <p:cNvSpPr>
            <a:spLocks noGrp="1"/>
          </p:cNvSpPr>
          <p:nvPr>
            <p:ph sz="half" idx="16" hasCustomPrompt="1"/>
          </p:nvPr>
        </p:nvSpPr>
        <p:spPr>
          <a:xfrm>
            <a:off x="6480202" y="5380125"/>
            <a:ext cx="4603031" cy="475200"/>
          </a:xfrm>
        </p:spPr>
        <p:txBody>
          <a:bodyPr anchor="ctr" anchorCtr="0">
            <a:noAutofit/>
          </a:bodyPr>
          <a:lstStyle>
            <a:lvl1pPr marL="0" indent="0" algn="ctr">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GB" dirty="0"/>
              <a:t>CLICK TO EDIT MASTER </a:t>
            </a:r>
          </a:p>
          <a:p>
            <a:pPr lvl="0"/>
            <a:r>
              <a:rPr lang="en-GB" dirty="0"/>
              <a:t>TEXT STYLES</a:t>
            </a:r>
          </a:p>
        </p:txBody>
      </p:sp>
      <p:sp>
        <p:nvSpPr>
          <p:cNvPr id="18" name="Picture Placeholder 5">
            <a:extLst>
              <a:ext uri="{FF2B5EF4-FFF2-40B4-BE49-F238E27FC236}">
                <a16:creationId xmlns:a16="http://schemas.microsoft.com/office/drawing/2014/main" id="{4179C9A5-EBE4-184F-99B5-311FA0FA7067}"/>
              </a:ext>
            </a:extLst>
          </p:cNvPr>
          <p:cNvSpPr>
            <a:spLocks noGrp="1"/>
          </p:cNvSpPr>
          <p:nvPr>
            <p:ph type="pic" sz="quarter" idx="17"/>
          </p:nvPr>
        </p:nvSpPr>
        <p:spPr>
          <a:xfrm>
            <a:off x="6351717" y="1708399"/>
            <a:ext cx="4860000" cy="3506400"/>
          </a:xfrm>
          <a:prstGeom prst="rect">
            <a:avLst/>
          </a:prstGeom>
          <a:blipFill dpi="0" rotWithShape="1">
            <a:blip r:embed="rId4"/>
            <a:srcRect/>
            <a:stretch>
              <a:fillRect l="-6116" r="-6116"/>
            </a:stretch>
          </a:blipFill>
        </p:spPr>
        <p:txBody>
          <a:bodyPr/>
          <a:lstStyle/>
          <a:p>
            <a:r>
              <a:rPr lang="fi-FI"/>
              <a:t>Lisää kuva napsauttamalla kuvaketta</a:t>
            </a:r>
            <a:endParaRPr lang="id-ID" dirty="0"/>
          </a:p>
        </p:txBody>
      </p:sp>
    </p:spTree>
    <p:extLst>
      <p:ext uri="{BB962C8B-B14F-4D97-AF65-F5344CB8AC3E}">
        <p14:creationId xmlns:p14="http://schemas.microsoft.com/office/powerpoint/2010/main" val="334132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01539-D7B5-E74D-A520-1AD7852AF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FI" dirty="0"/>
          </a:p>
        </p:txBody>
      </p:sp>
      <p:sp>
        <p:nvSpPr>
          <p:cNvPr id="3" name="Text Placeholder 2">
            <a:extLst>
              <a:ext uri="{FF2B5EF4-FFF2-40B4-BE49-F238E27FC236}">
                <a16:creationId xmlns:a16="http://schemas.microsoft.com/office/drawing/2014/main" id="{28C8BB03-00F6-1F46-AD8C-FAEC85463E37}"/>
              </a:ext>
            </a:extLst>
          </p:cNvPr>
          <p:cNvSpPr>
            <a:spLocks noGrp="1"/>
          </p:cNvSpPr>
          <p:nvPr>
            <p:ph type="body" idx="1"/>
          </p:nvPr>
        </p:nvSpPr>
        <p:spPr>
          <a:xfrm>
            <a:off x="838200" y="1825625"/>
            <a:ext cx="10515600" cy="42264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6" name="Slide Number Placeholder 5">
            <a:extLst>
              <a:ext uri="{FF2B5EF4-FFF2-40B4-BE49-F238E27FC236}">
                <a16:creationId xmlns:a16="http://schemas.microsoft.com/office/drawing/2014/main" id="{91907588-6C75-7440-88E8-1D919E106AE1}"/>
              </a:ext>
            </a:extLst>
          </p:cNvPr>
          <p:cNvSpPr>
            <a:spLocks noGrp="1"/>
          </p:cNvSpPr>
          <p:nvPr>
            <p:ph type="sldNum" sz="quarter" idx="4"/>
          </p:nvPr>
        </p:nvSpPr>
        <p:spPr>
          <a:xfrm>
            <a:off x="5894959" y="6360636"/>
            <a:ext cx="402082" cy="365125"/>
          </a:xfrm>
          <a:prstGeom prst="rect">
            <a:avLst/>
          </a:prstGeom>
        </p:spPr>
        <p:txBody>
          <a:bodyPr vert="horz" lIns="91440" tIns="45720" rIns="91440" bIns="45720" rtlCol="0" anchor="ctr">
            <a:normAutofit/>
          </a:bodyPr>
          <a:lstStyle>
            <a:lvl1pPr algn="ctr">
              <a:defRPr sz="1200">
                <a:solidFill>
                  <a:schemeClr val="tx1"/>
                </a:solidFill>
              </a:defRPr>
            </a:lvl1pPr>
          </a:lstStyle>
          <a:p>
            <a:fld id="{EC97E559-D10A-5B43-B5D9-BC7894C02CC3}" type="slidenum">
              <a:rPr lang="en-FI" smtClean="0"/>
              <a:pPr/>
              <a:t>‹#›</a:t>
            </a:fld>
            <a:endParaRPr lang="en-FI" dirty="0"/>
          </a:p>
        </p:txBody>
      </p:sp>
      <p:pic>
        <p:nvPicPr>
          <p:cNvPr id="10" name="Picture 9" descr="Text, logo&#10;&#10;Description automatically generated">
            <a:extLst>
              <a:ext uri="{FF2B5EF4-FFF2-40B4-BE49-F238E27FC236}">
                <a16:creationId xmlns:a16="http://schemas.microsoft.com/office/drawing/2014/main" id="{4C4D2CBB-7AFF-9745-85B1-78A8031AC6A4}"/>
              </a:ext>
            </a:extLst>
          </p:cNvPr>
          <p:cNvPicPr>
            <a:picLocks noChangeAspect="1"/>
          </p:cNvPicPr>
          <p:nvPr userDrawn="1"/>
        </p:nvPicPr>
        <p:blipFill>
          <a:blip r:embed="rId25"/>
          <a:stretch>
            <a:fillRect/>
          </a:stretch>
        </p:blipFill>
        <p:spPr>
          <a:xfrm>
            <a:off x="9942163" y="6193112"/>
            <a:ext cx="1720311" cy="504102"/>
          </a:xfrm>
          <a:prstGeom prst="rect">
            <a:avLst/>
          </a:prstGeom>
        </p:spPr>
      </p:pic>
    </p:spTree>
    <p:extLst>
      <p:ext uri="{BB962C8B-B14F-4D97-AF65-F5344CB8AC3E}">
        <p14:creationId xmlns:p14="http://schemas.microsoft.com/office/powerpoint/2010/main" val="2317015376"/>
      </p:ext>
    </p:extLst>
  </p:cSld>
  <p:clrMap bg1="lt1" tx1="dk1" bg2="lt2" tx2="dk2" accent1="accent1" accent2="accent2" accent3="accent3" accent4="accent4" accent5="accent5" accent6="accent6" hlink="hlink" folHlink="folHlink"/>
  <p:sldLayoutIdLst>
    <p:sldLayoutId id="2147483652" r:id="rId1"/>
    <p:sldLayoutId id="2147483699" r:id="rId2"/>
    <p:sldLayoutId id="2147483682" r:id="rId3"/>
    <p:sldLayoutId id="2147483654" r:id="rId4"/>
    <p:sldLayoutId id="2147483665" r:id="rId5"/>
    <p:sldLayoutId id="2147483696" r:id="rId6"/>
    <p:sldLayoutId id="2147483673" r:id="rId7"/>
    <p:sldLayoutId id="2147483674" r:id="rId8"/>
    <p:sldLayoutId id="2147483666" r:id="rId9"/>
    <p:sldLayoutId id="2147483681" r:id="rId10"/>
    <p:sldLayoutId id="2147483664" r:id="rId11"/>
    <p:sldLayoutId id="2147483697" r:id="rId12"/>
    <p:sldLayoutId id="2147483662" r:id="rId13"/>
    <p:sldLayoutId id="2147483698" r:id="rId14"/>
    <p:sldLayoutId id="2147483667" r:id="rId15"/>
    <p:sldLayoutId id="2147483669" r:id="rId16"/>
    <p:sldLayoutId id="2147483676" r:id="rId17"/>
    <p:sldLayoutId id="2147483670" r:id="rId18"/>
    <p:sldLayoutId id="2147483703" r:id="rId19"/>
    <p:sldLayoutId id="2147483702" r:id="rId20"/>
    <p:sldLayoutId id="2147483701" r:id="rId21"/>
    <p:sldLayoutId id="2147483671" r:id="rId22"/>
    <p:sldLayoutId id="2147483683" r:id="rId23"/>
  </p:sldLayoutIdLst>
  <p:hf hdr="0" dt="0"/>
  <p:txStyles>
    <p:titleStyle>
      <a:lvl1pPr algn="l" defTabSz="914400" rtl="0" eaLnBrk="1" latinLnBrk="0" hangingPunct="1">
        <a:lnSpc>
          <a:spcPct val="90000"/>
        </a:lnSpc>
        <a:spcBef>
          <a:spcPct val="0"/>
        </a:spcBef>
        <a:buNone/>
        <a:defRPr sz="3600" b="1" i="0" kern="1200">
          <a:solidFill>
            <a:schemeClr val="tx1"/>
          </a:solidFill>
          <a:latin typeface="Univers Condensed" panose="020B050602020205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Univers" panose="020B0503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Univers"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Univers"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Univers" panose="020B05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svg"/><Relationship Id="rId7" Type="http://schemas.openxmlformats.org/officeDocument/2006/relationships/diagramLayout" Target="../diagrams/layout1.xml"/><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diagramData" Target="../diagrams/data1.xml"/><Relationship Id="rId5" Type="http://schemas.openxmlformats.org/officeDocument/2006/relationships/image" Target="../media/image31.svg"/><Relationship Id="rId10" Type="http://schemas.microsoft.com/office/2007/relationships/diagramDrawing" Target="../diagrams/drawing1.xml"/><Relationship Id="rId4" Type="http://schemas.openxmlformats.org/officeDocument/2006/relationships/image" Target="../media/image30.pn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40.png"/><Relationship Id="rId3" Type="http://schemas.openxmlformats.org/officeDocument/2006/relationships/image" Target="../media/image350.png"/><Relationship Id="rId7" Type="http://schemas.openxmlformats.org/officeDocument/2006/relationships/image" Target="../media/image370.png"/><Relationship Id="rId12" Type="http://schemas.openxmlformats.org/officeDocument/2006/relationships/customXml" Target="../ink/ink6.xml"/><Relationship Id="rId17" Type="http://schemas.openxmlformats.org/officeDocument/2006/relationships/image" Target="../media/image42.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13.xml"/><Relationship Id="rId6" Type="http://schemas.openxmlformats.org/officeDocument/2006/relationships/customXml" Target="../ink/ink3.xm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38.png"/><Relationship Id="rId14" Type="http://schemas.openxmlformats.org/officeDocument/2006/relationships/customXml" Target="../ink/ink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menti.com"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hyperlink" Target="http://www.lukunopeus.com"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39000" b="-39000"/>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9D9B4B9-C8EB-7F49-856E-392C1781563A}"/>
              </a:ext>
            </a:extLst>
          </p:cNvPr>
          <p:cNvSpPr>
            <a:spLocks noGrp="1"/>
          </p:cNvSpPr>
          <p:nvPr>
            <p:ph type="title"/>
          </p:nvPr>
        </p:nvSpPr>
        <p:spPr/>
        <p:txBody>
          <a:bodyPr/>
          <a:lstStyle/>
          <a:p>
            <a:r>
              <a:rPr lang="en-FI">
                <a:latin typeface="Univers Condensed"/>
              </a:rPr>
              <a:t>Opiskelutekniikat </a:t>
            </a:r>
            <a:endParaRPr lang="en-FI" dirty="0">
              <a:latin typeface="Univers Condensed"/>
            </a:endParaRPr>
          </a:p>
        </p:txBody>
      </p:sp>
      <p:sp>
        <p:nvSpPr>
          <p:cNvPr id="2" name="Content Placeholder 1">
            <a:extLst>
              <a:ext uri="{FF2B5EF4-FFF2-40B4-BE49-F238E27FC236}">
                <a16:creationId xmlns:a16="http://schemas.microsoft.com/office/drawing/2014/main" id="{007B2666-E576-D543-9BAA-DFE397DC3F4C}"/>
              </a:ext>
            </a:extLst>
          </p:cNvPr>
          <p:cNvSpPr>
            <a:spLocks noGrp="1"/>
          </p:cNvSpPr>
          <p:nvPr>
            <p:ph sz="half" idx="1"/>
          </p:nvPr>
        </p:nvSpPr>
        <p:spPr/>
        <p:txBody>
          <a:bodyPr/>
          <a:lstStyle/>
          <a:p>
            <a:r>
              <a:rPr lang="fi-FI" dirty="0">
                <a:latin typeface="Univers"/>
                <a:cs typeface="Arial"/>
              </a:rPr>
              <a:t>Saara Helander </a:t>
            </a:r>
          </a:p>
        </p:txBody>
      </p:sp>
      <p:sp>
        <p:nvSpPr>
          <p:cNvPr id="7" name="Slide Number Placeholder 6">
            <a:extLst>
              <a:ext uri="{FF2B5EF4-FFF2-40B4-BE49-F238E27FC236}">
                <a16:creationId xmlns:a16="http://schemas.microsoft.com/office/drawing/2014/main" id="{DDC62626-26CD-BE4F-8A4B-ABB037E2AF3B}"/>
              </a:ext>
            </a:extLst>
          </p:cNvPr>
          <p:cNvSpPr>
            <a:spLocks noGrp="1"/>
          </p:cNvSpPr>
          <p:nvPr>
            <p:ph type="sldNum" sz="quarter" idx="4294967295"/>
          </p:nvPr>
        </p:nvSpPr>
        <p:spPr>
          <a:xfrm>
            <a:off x="0" y="6043613"/>
            <a:ext cx="403225" cy="365125"/>
          </a:xfrm>
        </p:spPr>
        <p:txBody>
          <a:bodyPr vert="horz" lIns="91440" tIns="45720" rIns="91440" bIns="45720" rtlCol="0">
            <a:normAutofit/>
          </a:bodyPr>
          <a:lstStyle/>
          <a:p>
            <a:pPr algn="ctr">
              <a:spcAft>
                <a:spcPts val="600"/>
              </a:spcAft>
            </a:pPr>
            <a:fld id="{C5F4477B-070B-5B44-A955-2A0312BBEA46}" type="slidenum">
              <a:rPr lang="en-US" sz="900" smtClean="0">
                <a:solidFill>
                  <a:schemeClr val="tx1">
                    <a:alpha val="70000"/>
                  </a:schemeClr>
                </a:solidFill>
              </a:rPr>
              <a:pPr algn="ctr">
                <a:spcAft>
                  <a:spcPts val="600"/>
                </a:spcAft>
              </a:pPr>
              <a:t>1</a:t>
            </a:fld>
            <a:endParaRPr lang="en-US" sz="900">
              <a:solidFill>
                <a:schemeClr val="tx1">
                  <a:alpha val="70000"/>
                </a:schemeClr>
              </a:solidFill>
            </a:endParaRPr>
          </a:p>
        </p:txBody>
      </p:sp>
    </p:spTree>
    <p:extLst>
      <p:ext uri="{BB962C8B-B14F-4D97-AF65-F5344CB8AC3E}">
        <p14:creationId xmlns:p14="http://schemas.microsoft.com/office/powerpoint/2010/main" val="36890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B40B96CB-0CB4-4224-B53E-B63AD366EC99}"/>
              </a:ext>
            </a:extLst>
          </p:cNvPr>
          <p:cNvSpPr/>
          <p:nvPr/>
        </p:nvSpPr>
        <p:spPr>
          <a:xfrm>
            <a:off x="4374092" y="2745581"/>
            <a:ext cx="3559967" cy="114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cs typeface="Calibri"/>
              </a:rPr>
              <a:t>Opiskelutekniikka</a:t>
            </a:r>
          </a:p>
        </p:txBody>
      </p:sp>
      <p:sp>
        <p:nvSpPr>
          <p:cNvPr id="3" name="Ellipsi 2">
            <a:extLst>
              <a:ext uri="{FF2B5EF4-FFF2-40B4-BE49-F238E27FC236}">
                <a16:creationId xmlns:a16="http://schemas.microsoft.com/office/drawing/2014/main" id="{0DB2D95D-F827-44C2-B762-EBFF827027E3}"/>
              </a:ext>
            </a:extLst>
          </p:cNvPr>
          <p:cNvSpPr/>
          <p:nvPr/>
        </p:nvSpPr>
        <p:spPr>
          <a:xfrm>
            <a:off x="9160404" y="2802466"/>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Lukutekniikat</a:t>
            </a:r>
          </a:p>
        </p:txBody>
      </p:sp>
      <p:sp>
        <p:nvSpPr>
          <p:cNvPr id="4" name="Ellipsi 3">
            <a:extLst>
              <a:ext uri="{FF2B5EF4-FFF2-40B4-BE49-F238E27FC236}">
                <a16:creationId xmlns:a16="http://schemas.microsoft.com/office/drawing/2014/main" id="{A0D7EF87-25B7-4359-8189-E125B38F34E1}"/>
              </a:ext>
            </a:extLst>
          </p:cNvPr>
          <p:cNvSpPr/>
          <p:nvPr/>
        </p:nvSpPr>
        <p:spPr>
          <a:xfrm>
            <a:off x="8103395" y="4535487"/>
            <a:ext cx="2666999" cy="9167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Kirjoitustekniikat</a:t>
            </a:r>
          </a:p>
        </p:txBody>
      </p:sp>
      <p:sp>
        <p:nvSpPr>
          <p:cNvPr id="6" name="Ellipsi 5">
            <a:extLst>
              <a:ext uri="{FF2B5EF4-FFF2-40B4-BE49-F238E27FC236}">
                <a16:creationId xmlns:a16="http://schemas.microsoft.com/office/drawing/2014/main" id="{17820F7E-FB2E-4FF1-8E57-D5215ECA5976}"/>
              </a:ext>
            </a:extLst>
          </p:cNvPr>
          <p:cNvSpPr/>
          <p:nvPr/>
        </p:nvSpPr>
        <p:spPr>
          <a:xfrm>
            <a:off x="4818856" y="918898"/>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a:t>
            </a:r>
          </a:p>
        </p:txBody>
      </p:sp>
      <p:cxnSp>
        <p:nvCxnSpPr>
          <p:cNvPr id="5" name="Suora nuoliyhdysviiva 4">
            <a:extLst>
              <a:ext uri="{FF2B5EF4-FFF2-40B4-BE49-F238E27FC236}">
                <a16:creationId xmlns:a16="http://schemas.microsoft.com/office/drawing/2014/main" id="{EDAD345C-D5DE-4A41-A9D9-2F5AD3500B10}"/>
              </a:ext>
            </a:extLst>
          </p:cNvPr>
          <p:cNvCxnSpPr/>
          <p:nvPr/>
        </p:nvCxnSpPr>
        <p:spPr>
          <a:xfrm>
            <a:off x="6146799" y="1976967"/>
            <a:ext cx="31750" cy="91016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uora nuoliyhdysviiva 6">
            <a:extLst>
              <a:ext uri="{FF2B5EF4-FFF2-40B4-BE49-F238E27FC236}">
                <a16:creationId xmlns:a16="http://schemas.microsoft.com/office/drawing/2014/main" id="{009EB755-3ECC-48D6-A8A0-C22255D5D1CA}"/>
              </a:ext>
            </a:extLst>
          </p:cNvPr>
          <p:cNvCxnSpPr/>
          <p:nvPr/>
        </p:nvCxnSpPr>
        <p:spPr>
          <a:xfrm>
            <a:off x="7951260" y="3178176"/>
            <a:ext cx="1090082" cy="2116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Suora nuoliyhdysviiva 7">
            <a:extLst>
              <a:ext uri="{FF2B5EF4-FFF2-40B4-BE49-F238E27FC236}">
                <a16:creationId xmlns:a16="http://schemas.microsoft.com/office/drawing/2014/main" id="{109CD709-008D-4248-8AE3-89523228FB85}"/>
              </a:ext>
            </a:extLst>
          </p:cNvPr>
          <p:cNvCxnSpPr/>
          <p:nvPr/>
        </p:nvCxnSpPr>
        <p:spPr>
          <a:xfrm>
            <a:off x="7099300" y="3765550"/>
            <a:ext cx="1375833" cy="899582"/>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7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3E6388-1011-49CE-82D9-ADE6A35BB03D}"/>
              </a:ext>
            </a:extLst>
          </p:cNvPr>
          <p:cNvSpPr>
            <a:spLocks noGrp="1"/>
          </p:cNvSpPr>
          <p:nvPr>
            <p:ph type="title"/>
          </p:nvPr>
        </p:nvSpPr>
        <p:spPr/>
        <p:txBody>
          <a:bodyPr/>
          <a:lstStyle/>
          <a:p>
            <a:r>
              <a:rPr lang="fi-FI">
                <a:latin typeface="Univers Condensed"/>
              </a:rPr>
              <a:t>Kirjoittamisen tekniikat oppimisen tukena</a:t>
            </a:r>
            <a:endParaRPr lang="fi-FI"/>
          </a:p>
        </p:txBody>
      </p:sp>
      <p:sp>
        <p:nvSpPr>
          <p:cNvPr id="3" name="Sisällön paikkamerkki 2">
            <a:extLst>
              <a:ext uri="{FF2B5EF4-FFF2-40B4-BE49-F238E27FC236}">
                <a16:creationId xmlns:a16="http://schemas.microsoft.com/office/drawing/2014/main" id="{79C7224C-1049-40A3-84FA-67C97F7A5D5E}"/>
              </a:ext>
            </a:extLst>
          </p:cNvPr>
          <p:cNvSpPr>
            <a:spLocks noGrp="1"/>
          </p:cNvSpPr>
          <p:nvPr>
            <p:ph sz="half" idx="1"/>
          </p:nvPr>
        </p:nvSpPr>
        <p:spPr/>
        <p:txBody>
          <a:bodyPr vert="horz" lIns="91440" tIns="0" rIns="91440" bIns="45720" rtlCol="0" anchor="t">
            <a:normAutofit/>
          </a:bodyPr>
          <a:lstStyle/>
          <a:p>
            <a:pPr marL="342900" indent="-342900">
              <a:buFont typeface="Wingdings" panose="020B0604020202020204" pitchFamily="34" charset="0"/>
              <a:buChar char="ü"/>
            </a:pPr>
            <a:r>
              <a:rPr lang="fi-FI">
                <a:latin typeface="Univers"/>
                <a:cs typeface="Arial"/>
              </a:rPr>
              <a:t>Muistiinpanotekniikat esim. ranskalaiset viivat, kaaviot, Mind Map, kuvat</a:t>
            </a:r>
          </a:p>
          <a:p>
            <a:pPr marL="342900" indent="-342900">
              <a:buFont typeface="Wingdings" panose="020B0604020202020204" pitchFamily="34" charset="0"/>
              <a:buChar char="ü"/>
            </a:pPr>
            <a:r>
              <a:rPr lang="fi-FI">
                <a:latin typeface="Univers"/>
                <a:cs typeface="Arial"/>
              </a:rPr>
              <a:t>Opitun asian kirjoittaminen omin sanoin</a:t>
            </a:r>
            <a:endParaRPr lang="fi-FI" dirty="0"/>
          </a:p>
          <a:p>
            <a:pPr marL="342900" indent="-342900">
              <a:buFont typeface="Wingdings" panose="020B0604020202020204" pitchFamily="34" charset="0"/>
              <a:buChar char="ü"/>
            </a:pPr>
            <a:r>
              <a:rPr lang="fi-FI">
                <a:latin typeface="Univers"/>
                <a:cs typeface="Arial"/>
              </a:rPr>
              <a:t>Referaatti eli tiivistelmä</a:t>
            </a:r>
            <a:endParaRPr lang="fi-FI" dirty="0">
              <a:latin typeface="Univers"/>
              <a:cs typeface="Arial"/>
            </a:endParaRPr>
          </a:p>
          <a:p>
            <a:pPr marL="342900" indent="-342900">
              <a:buFont typeface="Wingdings" panose="020B0604020202020204" pitchFamily="34" charset="0"/>
              <a:buChar char="ü"/>
            </a:pPr>
            <a:r>
              <a:rPr lang="fi-FI">
                <a:latin typeface="Univers"/>
                <a:cs typeface="Arial"/>
              </a:rPr>
              <a:t>Avainsanojen kirjoittaminen tekstistä</a:t>
            </a:r>
            <a:endParaRPr lang="fi-FI" dirty="0">
              <a:latin typeface="Univers"/>
              <a:cs typeface="Arial"/>
            </a:endParaRPr>
          </a:p>
          <a:p>
            <a:pPr marL="342900" indent="-342900">
              <a:buFont typeface="Wingdings" panose="020B0604020202020204" pitchFamily="34" charset="0"/>
              <a:buChar char="ü"/>
            </a:pPr>
            <a:r>
              <a:rPr lang="fi-FI">
                <a:latin typeface="Univers"/>
                <a:cs typeface="Arial"/>
              </a:rPr>
              <a:t>Kuka, mitä, missä, milloin, miksi? Kysy tekstistä.</a:t>
            </a:r>
            <a:endParaRPr lang="fi-FI"/>
          </a:p>
          <a:p>
            <a:pPr marL="342900" indent="-342900">
              <a:buFont typeface="Wingdings" panose="020B0604020202020204" pitchFamily="34" charset="0"/>
              <a:buChar char="ü"/>
            </a:pPr>
            <a:endParaRPr lang="fi-FI" dirty="0"/>
          </a:p>
        </p:txBody>
      </p:sp>
      <p:sp>
        <p:nvSpPr>
          <p:cNvPr id="4" name="Dian numeron paikkamerkki 3">
            <a:extLst>
              <a:ext uri="{FF2B5EF4-FFF2-40B4-BE49-F238E27FC236}">
                <a16:creationId xmlns:a16="http://schemas.microsoft.com/office/drawing/2014/main" id="{D4B159FA-F313-44E1-A3AF-6168864D0C4C}"/>
              </a:ext>
            </a:extLst>
          </p:cNvPr>
          <p:cNvSpPr>
            <a:spLocks noGrp="1"/>
          </p:cNvSpPr>
          <p:nvPr>
            <p:ph type="sldNum" sz="quarter" idx="12"/>
          </p:nvPr>
        </p:nvSpPr>
        <p:spPr/>
        <p:txBody>
          <a:bodyPr/>
          <a:lstStyle/>
          <a:p>
            <a:fld id="{E6D25BC6-47E6-DD47-B3CA-98B257723823}" type="slidenum">
              <a:rPr lang="en-FI" smtClean="0"/>
              <a:t>11</a:t>
            </a:fld>
            <a:endParaRPr lang="en-FI"/>
          </a:p>
        </p:txBody>
      </p:sp>
    </p:spTree>
    <p:extLst>
      <p:ext uri="{BB962C8B-B14F-4D97-AF65-F5344CB8AC3E}">
        <p14:creationId xmlns:p14="http://schemas.microsoft.com/office/powerpoint/2010/main" val="33808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94F1BC-97C7-431E-BA5B-ECBF78946A39}"/>
              </a:ext>
            </a:extLst>
          </p:cNvPr>
          <p:cNvSpPr>
            <a:spLocks noGrp="1"/>
          </p:cNvSpPr>
          <p:nvPr>
            <p:ph type="title"/>
          </p:nvPr>
        </p:nvSpPr>
        <p:spPr/>
        <p:txBody>
          <a:bodyPr/>
          <a:lstStyle/>
          <a:p>
            <a:r>
              <a:rPr lang="fi-FI">
                <a:latin typeface="Univers Condensed"/>
              </a:rPr>
              <a:t>Vinkkejä kirjoittamiseen</a:t>
            </a:r>
            <a:endParaRPr lang="fi-FI" dirty="0"/>
          </a:p>
        </p:txBody>
      </p:sp>
      <p:sp>
        <p:nvSpPr>
          <p:cNvPr id="3" name="Sisällön paikkamerkki 2">
            <a:extLst>
              <a:ext uri="{FF2B5EF4-FFF2-40B4-BE49-F238E27FC236}">
                <a16:creationId xmlns:a16="http://schemas.microsoft.com/office/drawing/2014/main" id="{7B859A2A-5957-484B-A053-6D251ABC4ADF}"/>
              </a:ext>
            </a:extLst>
          </p:cNvPr>
          <p:cNvSpPr>
            <a:spLocks noGrp="1"/>
          </p:cNvSpPr>
          <p:nvPr>
            <p:ph sz="half" idx="1"/>
          </p:nvPr>
        </p:nvSpPr>
        <p:spPr/>
        <p:txBody>
          <a:bodyPr vert="horz" lIns="91440" tIns="0" rIns="91440" bIns="45720" rtlCol="0" anchor="t">
            <a:normAutofit/>
          </a:bodyPr>
          <a:lstStyle/>
          <a:p>
            <a:r>
              <a:rPr lang="fi-FI" sz="2400" b="1">
                <a:latin typeface="Univers"/>
                <a:cs typeface="Arial"/>
              </a:rPr>
              <a:t>Ennen kuin aloitat tekstin kirjoittamisen:</a:t>
            </a:r>
            <a:endParaRPr lang="fi-FI" sz="2400" b="1" dirty="0">
              <a:latin typeface="Univers"/>
              <a:cs typeface="Arial"/>
            </a:endParaRPr>
          </a:p>
          <a:p>
            <a:pPr marL="342900" indent="-342900">
              <a:buFont typeface="Wingdings" panose="020B0604020202020204" pitchFamily="34" charset="0"/>
              <a:buChar char="ü"/>
            </a:pPr>
            <a:r>
              <a:rPr lang="fi-FI" sz="1800">
                <a:latin typeface="Univers"/>
                <a:cs typeface="Arial"/>
              </a:rPr>
              <a:t>Kenelle kirjoitat?</a:t>
            </a:r>
          </a:p>
          <a:p>
            <a:pPr marL="342900" indent="-342900">
              <a:buFont typeface="Wingdings" panose="020B0604020202020204" pitchFamily="34" charset="0"/>
              <a:buChar char="ü"/>
            </a:pPr>
            <a:r>
              <a:rPr lang="fi-FI" sz="1800">
                <a:latin typeface="Univers"/>
                <a:cs typeface="Arial"/>
              </a:rPr>
              <a:t>Mikä on tekstin tavoite? Vrt. Raportti ja tarjous</a:t>
            </a:r>
          </a:p>
          <a:p>
            <a:pPr marL="342900" indent="-342900">
              <a:buFont typeface="Wingdings" panose="020B0604020202020204" pitchFamily="34" charset="0"/>
              <a:buChar char="ü"/>
            </a:pPr>
            <a:r>
              <a:rPr lang="fi-FI" sz="1800">
                <a:latin typeface="Univers"/>
                <a:cs typeface="Arial"/>
              </a:rPr>
              <a:t>Millä tavalla tietyt tekstit kirjoitetaan? Esim. Ruokaresepti</a:t>
            </a:r>
            <a:endParaRPr lang="fi-FI" sz="1800"/>
          </a:p>
          <a:p>
            <a:pPr marL="342900" indent="-342900">
              <a:buFont typeface="Wingdings" panose="020B0604020202020204" pitchFamily="34" charset="0"/>
              <a:buChar char="ü"/>
            </a:pPr>
            <a:r>
              <a:rPr lang="fi-FI" sz="1800">
                <a:latin typeface="Univers"/>
                <a:cs typeface="Arial"/>
              </a:rPr>
              <a:t>Tekstilajien tuntemus nopeuttaa lukemista ja kirjoittamista</a:t>
            </a:r>
            <a:endParaRPr lang="fi-FI" sz="1800" dirty="0"/>
          </a:p>
        </p:txBody>
      </p:sp>
      <p:sp>
        <p:nvSpPr>
          <p:cNvPr id="4" name="Dian numeron paikkamerkki 3">
            <a:extLst>
              <a:ext uri="{FF2B5EF4-FFF2-40B4-BE49-F238E27FC236}">
                <a16:creationId xmlns:a16="http://schemas.microsoft.com/office/drawing/2014/main" id="{5A11ABCB-4630-49FF-B72E-A6689EE455E6}"/>
              </a:ext>
            </a:extLst>
          </p:cNvPr>
          <p:cNvSpPr>
            <a:spLocks noGrp="1"/>
          </p:cNvSpPr>
          <p:nvPr>
            <p:ph type="sldNum" sz="quarter" idx="12"/>
          </p:nvPr>
        </p:nvSpPr>
        <p:spPr/>
        <p:txBody>
          <a:bodyPr/>
          <a:lstStyle/>
          <a:p>
            <a:fld id="{E6D25BC6-47E6-DD47-B3CA-98B257723823}" type="slidenum">
              <a:rPr lang="en-FI" smtClean="0"/>
              <a:t>12</a:t>
            </a:fld>
            <a:endParaRPr lang="en-FI"/>
          </a:p>
        </p:txBody>
      </p:sp>
      <p:graphicFrame>
        <p:nvGraphicFramePr>
          <p:cNvPr id="5" name="Taulukko 5">
            <a:extLst>
              <a:ext uri="{FF2B5EF4-FFF2-40B4-BE49-F238E27FC236}">
                <a16:creationId xmlns:a16="http://schemas.microsoft.com/office/drawing/2014/main" id="{B5CC51F0-A98C-4F2C-95A9-1EE540DE27F6}"/>
              </a:ext>
            </a:extLst>
          </p:cNvPr>
          <p:cNvGraphicFramePr>
            <a:graphicFrameLocks noGrp="1"/>
          </p:cNvGraphicFramePr>
          <p:nvPr>
            <p:extLst>
              <p:ext uri="{D42A27DB-BD31-4B8C-83A1-F6EECF244321}">
                <p14:modId xmlns:p14="http://schemas.microsoft.com/office/powerpoint/2010/main" val="2231514792"/>
              </p:ext>
            </p:extLst>
          </p:nvPr>
        </p:nvGraphicFramePr>
        <p:xfrm>
          <a:off x="805180" y="5167376"/>
          <a:ext cx="8168640" cy="822960"/>
        </p:xfrm>
        <a:graphic>
          <a:graphicData uri="http://schemas.openxmlformats.org/drawingml/2006/table">
            <a:tbl>
              <a:tblPr firstRow="1" bandRow="1">
                <a:tableStyleId>{5C22544A-7EE6-4342-B048-85BDC9FD1C3A}</a:tableStyleId>
              </a:tblPr>
              <a:tblGrid>
                <a:gridCol w="8168640">
                  <a:extLst>
                    <a:ext uri="{9D8B030D-6E8A-4147-A177-3AD203B41FA5}">
                      <a16:colId xmlns:a16="http://schemas.microsoft.com/office/drawing/2014/main" val="4119877254"/>
                    </a:ext>
                  </a:extLst>
                </a:gridCol>
              </a:tblGrid>
              <a:tr h="370840">
                <a:tc>
                  <a:txBody>
                    <a:bodyPr/>
                    <a:lstStyle/>
                    <a:p>
                      <a:r>
                        <a:rPr lang="fi-FI" sz="2400">
                          <a:solidFill>
                            <a:schemeClr val="tx1">
                              <a:lumMod val="85000"/>
                              <a:lumOff val="15000"/>
                            </a:schemeClr>
                          </a:solidFill>
                        </a:rPr>
                        <a:t>Tekstilaji tarkoittaa, että tekstillä on tietty tehtävä, oikea muotoilu ja sopiva kieli.</a:t>
                      </a:r>
                    </a:p>
                  </a:txBody>
                  <a:tcPr/>
                </a:tc>
                <a:extLst>
                  <a:ext uri="{0D108BD9-81ED-4DB2-BD59-A6C34878D82A}">
                    <a16:rowId xmlns:a16="http://schemas.microsoft.com/office/drawing/2014/main" val="426016884"/>
                  </a:ext>
                </a:extLst>
              </a:tr>
            </a:tbl>
          </a:graphicData>
        </a:graphic>
      </p:graphicFrame>
    </p:spTree>
    <p:extLst>
      <p:ext uri="{BB962C8B-B14F-4D97-AF65-F5344CB8AC3E}">
        <p14:creationId xmlns:p14="http://schemas.microsoft.com/office/powerpoint/2010/main" val="311202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B40B96CB-0CB4-4224-B53E-B63AD366EC99}"/>
              </a:ext>
            </a:extLst>
          </p:cNvPr>
          <p:cNvSpPr/>
          <p:nvPr/>
        </p:nvSpPr>
        <p:spPr>
          <a:xfrm>
            <a:off x="4352925" y="2745581"/>
            <a:ext cx="3559967" cy="114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cs typeface="Calibri"/>
              </a:rPr>
              <a:t>Opiskelutekniikka</a:t>
            </a:r>
          </a:p>
        </p:txBody>
      </p:sp>
      <p:sp>
        <p:nvSpPr>
          <p:cNvPr id="3" name="Ellipsi 2">
            <a:extLst>
              <a:ext uri="{FF2B5EF4-FFF2-40B4-BE49-F238E27FC236}">
                <a16:creationId xmlns:a16="http://schemas.microsoft.com/office/drawing/2014/main" id="{0DB2D95D-F827-44C2-B762-EBFF827027E3}"/>
              </a:ext>
            </a:extLst>
          </p:cNvPr>
          <p:cNvSpPr/>
          <p:nvPr/>
        </p:nvSpPr>
        <p:spPr>
          <a:xfrm>
            <a:off x="8919634" y="2863320"/>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Lukutekniikat</a:t>
            </a:r>
          </a:p>
        </p:txBody>
      </p:sp>
      <p:sp>
        <p:nvSpPr>
          <p:cNvPr id="4" name="Ellipsi 3">
            <a:extLst>
              <a:ext uri="{FF2B5EF4-FFF2-40B4-BE49-F238E27FC236}">
                <a16:creationId xmlns:a16="http://schemas.microsoft.com/office/drawing/2014/main" id="{A0D7EF87-25B7-4359-8189-E125B38F34E1}"/>
              </a:ext>
            </a:extLst>
          </p:cNvPr>
          <p:cNvSpPr/>
          <p:nvPr/>
        </p:nvSpPr>
        <p:spPr>
          <a:xfrm>
            <a:off x="8864071" y="4450822"/>
            <a:ext cx="2666999"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Kirjoitustekniikat</a:t>
            </a:r>
          </a:p>
        </p:txBody>
      </p:sp>
      <p:sp>
        <p:nvSpPr>
          <p:cNvPr id="6" name="Ellipsi 5">
            <a:extLst>
              <a:ext uri="{FF2B5EF4-FFF2-40B4-BE49-F238E27FC236}">
                <a16:creationId xmlns:a16="http://schemas.microsoft.com/office/drawing/2014/main" id="{92AC6CBD-C79D-4685-9134-783529341AA0}"/>
              </a:ext>
            </a:extLst>
          </p:cNvPr>
          <p:cNvSpPr/>
          <p:nvPr/>
        </p:nvSpPr>
        <p:spPr>
          <a:xfrm>
            <a:off x="4723606" y="802481"/>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a:t>
            </a:r>
          </a:p>
        </p:txBody>
      </p:sp>
      <p:sp>
        <p:nvSpPr>
          <p:cNvPr id="7" name="Ellipsi 6">
            <a:extLst>
              <a:ext uri="{FF2B5EF4-FFF2-40B4-BE49-F238E27FC236}">
                <a16:creationId xmlns:a16="http://schemas.microsoft.com/office/drawing/2014/main" id="{E727875E-EA9A-452F-8519-659C3B24F07B}"/>
              </a:ext>
            </a:extLst>
          </p:cNvPr>
          <p:cNvSpPr/>
          <p:nvPr/>
        </p:nvSpPr>
        <p:spPr>
          <a:xfrm>
            <a:off x="4719374" y="5472112"/>
            <a:ext cx="3405185" cy="9167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rgbClr val="262626"/>
                </a:solidFill>
                <a:cs typeface="Calibri"/>
              </a:rPr>
              <a:t>Muistiinpanotekniikat</a:t>
            </a:r>
          </a:p>
        </p:txBody>
      </p:sp>
      <p:cxnSp>
        <p:nvCxnSpPr>
          <p:cNvPr id="5" name="Suora nuoliyhdysviiva 4">
            <a:extLst>
              <a:ext uri="{FF2B5EF4-FFF2-40B4-BE49-F238E27FC236}">
                <a16:creationId xmlns:a16="http://schemas.microsoft.com/office/drawing/2014/main" id="{A3CBC803-34DD-425A-8A5E-87CF82BAAFC4}"/>
              </a:ext>
            </a:extLst>
          </p:cNvPr>
          <p:cNvCxnSpPr/>
          <p:nvPr/>
        </p:nvCxnSpPr>
        <p:spPr>
          <a:xfrm>
            <a:off x="6136217" y="1807633"/>
            <a:ext cx="21166" cy="93133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Suora nuoliyhdysviiva 7">
            <a:extLst>
              <a:ext uri="{FF2B5EF4-FFF2-40B4-BE49-F238E27FC236}">
                <a16:creationId xmlns:a16="http://schemas.microsoft.com/office/drawing/2014/main" id="{1800D0A2-4682-4977-9BE8-DE86AB5F2CC9}"/>
              </a:ext>
            </a:extLst>
          </p:cNvPr>
          <p:cNvCxnSpPr/>
          <p:nvPr/>
        </p:nvCxnSpPr>
        <p:spPr>
          <a:xfrm>
            <a:off x="7877175" y="3368675"/>
            <a:ext cx="1460499"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FA8A38E7-8D9A-4B94-8D18-AC6D78E3EFD3}"/>
              </a:ext>
            </a:extLst>
          </p:cNvPr>
          <p:cNvCxnSpPr/>
          <p:nvPr/>
        </p:nvCxnSpPr>
        <p:spPr>
          <a:xfrm>
            <a:off x="5924550" y="3257550"/>
            <a:ext cx="3164416" cy="166158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uora nuoliyhdysviiva 9">
            <a:extLst>
              <a:ext uri="{FF2B5EF4-FFF2-40B4-BE49-F238E27FC236}">
                <a16:creationId xmlns:a16="http://schemas.microsoft.com/office/drawing/2014/main" id="{A5B0A8DA-713E-4CE9-8DFA-FC8D42EB1B99}"/>
              </a:ext>
            </a:extLst>
          </p:cNvPr>
          <p:cNvCxnSpPr/>
          <p:nvPr/>
        </p:nvCxnSpPr>
        <p:spPr>
          <a:xfrm flipV="1">
            <a:off x="7908926" y="5231342"/>
            <a:ext cx="1354665" cy="67733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35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Pyöristetyt kulmat 1">
            <a:extLst>
              <a:ext uri="{FF2B5EF4-FFF2-40B4-BE49-F238E27FC236}">
                <a16:creationId xmlns:a16="http://schemas.microsoft.com/office/drawing/2014/main" id="{AD6536F2-E4CF-4CF3-839B-AF972864D661}"/>
              </a:ext>
            </a:extLst>
          </p:cNvPr>
          <p:cNvSpPr/>
          <p:nvPr/>
        </p:nvSpPr>
        <p:spPr>
          <a:xfrm>
            <a:off x="4622800" y="2971800"/>
            <a:ext cx="2401453" cy="912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latin typeface="Bookman Old Style"/>
                <a:cs typeface="Calibri"/>
              </a:rPr>
              <a:t>Luetun ymmärtämisen </a:t>
            </a:r>
            <a:r>
              <a:rPr lang="fi-FI" b="1">
                <a:solidFill>
                  <a:schemeClr val="tx1">
                    <a:lumMod val="85000"/>
                    <a:lumOff val="15000"/>
                  </a:schemeClr>
                </a:solidFill>
                <a:latin typeface="Bookman Old Style"/>
                <a:cs typeface="Calibri"/>
              </a:rPr>
              <a:t>strategiat</a:t>
            </a:r>
            <a:endParaRPr lang="fi-FI" b="1" dirty="0">
              <a:solidFill>
                <a:schemeClr val="tx1">
                  <a:lumMod val="85000"/>
                  <a:lumOff val="15000"/>
                </a:schemeClr>
              </a:solidFill>
              <a:latin typeface="Bookman Old Style"/>
              <a:cs typeface="Calibri"/>
            </a:endParaRPr>
          </a:p>
        </p:txBody>
      </p:sp>
      <p:sp>
        <p:nvSpPr>
          <p:cNvPr id="3" name="Käärö: Pysty 2">
            <a:extLst>
              <a:ext uri="{FF2B5EF4-FFF2-40B4-BE49-F238E27FC236}">
                <a16:creationId xmlns:a16="http://schemas.microsoft.com/office/drawing/2014/main" id="{4E79FC15-1A25-4325-8A9D-8E91D17D08FD}"/>
              </a:ext>
            </a:extLst>
          </p:cNvPr>
          <p:cNvSpPr/>
          <p:nvPr/>
        </p:nvSpPr>
        <p:spPr>
          <a:xfrm>
            <a:off x="10871511" y="1153102"/>
            <a:ext cx="1027545" cy="1143000"/>
          </a:xfrm>
          <a:prstGeom prst="verticalScroll">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cs typeface="Calibri"/>
              </a:rPr>
              <a:t>Muistiinpanot</a:t>
            </a:r>
          </a:p>
        </p:txBody>
      </p:sp>
      <p:sp>
        <p:nvSpPr>
          <p:cNvPr id="4" name="Puhekupla: Soikea 3">
            <a:extLst>
              <a:ext uri="{FF2B5EF4-FFF2-40B4-BE49-F238E27FC236}">
                <a16:creationId xmlns:a16="http://schemas.microsoft.com/office/drawing/2014/main" id="{768FC078-F79B-469F-8545-8003F002D4F8}"/>
              </a:ext>
            </a:extLst>
          </p:cNvPr>
          <p:cNvSpPr/>
          <p:nvPr/>
        </p:nvSpPr>
        <p:spPr>
          <a:xfrm>
            <a:off x="3095914" y="-332303"/>
            <a:ext cx="1962725" cy="13277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a:cs typeface="Calibri"/>
              </a:rPr>
              <a:t>Hei</a:t>
            </a:r>
            <a:endParaRPr lang="fi-FI"/>
          </a:p>
        </p:txBody>
      </p:sp>
      <p:sp>
        <p:nvSpPr>
          <p:cNvPr id="5" name="Tekstiruutu 4">
            <a:extLst>
              <a:ext uri="{FF2B5EF4-FFF2-40B4-BE49-F238E27FC236}">
                <a16:creationId xmlns:a16="http://schemas.microsoft.com/office/drawing/2014/main" id="{BA300F0B-6060-40F1-8713-ED609933CCEB}"/>
              </a:ext>
            </a:extLst>
          </p:cNvPr>
          <p:cNvSpPr txBox="1"/>
          <p:nvPr/>
        </p:nvSpPr>
        <p:spPr>
          <a:xfrm>
            <a:off x="8478115" y="1862570"/>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solidFill>
                  <a:schemeClr val="tx1">
                    <a:lumMod val="75000"/>
                    <a:lumOff val="25000"/>
                  </a:schemeClr>
                </a:solidFill>
              </a:rPr>
              <a:t>Tee</a:t>
            </a:r>
            <a:r>
              <a:rPr lang="fi-FI" dirty="0">
                <a:solidFill>
                  <a:schemeClr val="tx1">
                    <a:lumMod val="75000"/>
                    <a:lumOff val="25000"/>
                  </a:schemeClr>
                </a:solidFill>
              </a:rPr>
              <a:t> </a:t>
            </a:r>
            <a:r>
              <a:rPr lang="fi-FI" b="1" dirty="0">
                <a:solidFill>
                  <a:schemeClr val="tx1">
                    <a:lumMod val="75000"/>
                    <a:lumOff val="25000"/>
                  </a:schemeClr>
                </a:solidFill>
              </a:rPr>
              <a:t>muistiinpanoja</a:t>
            </a:r>
          </a:p>
        </p:txBody>
      </p:sp>
      <p:sp>
        <p:nvSpPr>
          <p:cNvPr id="6" name="Tekstiruutu 5">
            <a:extLst>
              <a:ext uri="{FF2B5EF4-FFF2-40B4-BE49-F238E27FC236}">
                <a16:creationId xmlns:a16="http://schemas.microsoft.com/office/drawing/2014/main" id="{A9DE713B-74AE-430D-981C-B93784940EEC}"/>
              </a:ext>
            </a:extLst>
          </p:cNvPr>
          <p:cNvSpPr txBox="1"/>
          <p:nvPr/>
        </p:nvSpPr>
        <p:spPr>
          <a:xfrm>
            <a:off x="4552661" y="1712479"/>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solidFill>
                  <a:schemeClr val="tx1">
                    <a:lumMod val="75000"/>
                    <a:lumOff val="25000"/>
                  </a:schemeClr>
                </a:solidFill>
                <a:cs typeface="Calibri"/>
              </a:rPr>
              <a:t>Lue uudelleen</a:t>
            </a:r>
          </a:p>
        </p:txBody>
      </p:sp>
      <p:sp>
        <p:nvSpPr>
          <p:cNvPr id="7" name="Tekstiruutu 6">
            <a:extLst>
              <a:ext uri="{FF2B5EF4-FFF2-40B4-BE49-F238E27FC236}">
                <a16:creationId xmlns:a16="http://schemas.microsoft.com/office/drawing/2014/main" id="{574D1835-FEE1-430F-A098-C28ABC4B0009}"/>
              </a:ext>
            </a:extLst>
          </p:cNvPr>
          <p:cNvSpPr txBox="1"/>
          <p:nvPr/>
        </p:nvSpPr>
        <p:spPr>
          <a:xfrm>
            <a:off x="454024" y="2786205"/>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solidFill>
                  <a:schemeClr val="tx1">
                    <a:lumMod val="75000"/>
                    <a:lumOff val="25000"/>
                  </a:schemeClr>
                </a:solidFill>
                <a:cs typeface="Calibri"/>
              </a:rPr>
              <a:t>Selitä omin sanoin</a:t>
            </a:r>
          </a:p>
        </p:txBody>
      </p:sp>
      <p:sp>
        <p:nvSpPr>
          <p:cNvPr id="8" name="Tekstiruutu 7">
            <a:extLst>
              <a:ext uri="{FF2B5EF4-FFF2-40B4-BE49-F238E27FC236}">
                <a16:creationId xmlns:a16="http://schemas.microsoft.com/office/drawing/2014/main" id="{6B7091F1-F1C1-4FC2-B962-8BF76B5F2A28}"/>
              </a:ext>
            </a:extLst>
          </p:cNvPr>
          <p:cNvSpPr txBox="1"/>
          <p:nvPr/>
        </p:nvSpPr>
        <p:spPr>
          <a:xfrm>
            <a:off x="9551842" y="5176115"/>
            <a:ext cx="2142836" cy="923330"/>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u="sng" dirty="0">
                <a:solidFill>
                  <a:schemeClr val="tx1">
                    <a:lumMod val="75000"/>
                    <a:lumOff val="25000"/>
                  </a:schemeClr>
                </a:solidFill>
                <a:cs typeface="Calibri"/>
              </a:rPr>
              <a:t>Alleviivaa </a:t>
            </a:r>
            <a:r>
              <a:rPr lang="fi-FI" b="1" dirty="0">
                <a:solidFill>
                  <a:schemeClr val="tx1">
                    <a:lumMod val="75000"/>
                    <a:lumOff val="25000"/>
                  </a:schemeClr>
                </a:solidFill>
                <a:cs typeface="Calibri"/>
              </a:rPr>
              <a:t>&amp; </a:t>
            </a:r>
            <a:r>
              <a:rPr lang="fi-FI" b="1" dirty="0">
                <a:solidFill>
                  <a:schemeClr val="tx1">
                    <a:lumMod val="75000"/>
                    <a:lumOff val="25000"/>
                  </a:schemeClr>
                </a:solidFill>
                <a:latin typeface="Broadway"/>
                <a:cs typeface="Calibri"/>
              </a:rPr>
              <a:t>korosta</a:t>
            </a:r>
            <a:r>
              <a:rPr lang="fi-FI" b="1" dirty="0">
                <a:solidFill>
                  <a:schemeClr val="tx1">
                    <a:lumMod val="75000"/>
                    <a:lumOff val="25000"/>
                  </a:schemeClr>
                </a:solidFill>
                <a:cs typeface="Calibri"/>
              </a:rPr>
              <a:t> avainsanoja</a:t>
            </a:r>
          </a:p>
        </p:txBody>
      </p:sp>
      <p:sp>
        <p:nvSpPr>
          <p:cNvPr id="9" name="Tekstiruutu 8">
            <a:extLst>
              <a:ext uri="{FF2B5EF4-FFF2-40B4-BE49-F238E27FC236}">
                <a16:creationId xmlns:a16="http://schemas.microsoft.com/office/drawing/2014/main" id="{E37E4215-94BD-4A30-A1AD-7EEB879B72F2}"/>
              </a:ext>
            </a:extLst>
          </p:cNvPr>
          <p:cNvSpPr txBox="1"/>
          <p:nvPr/>
        </p:nvSpPr>
        <p:spPr>
          <a:xfrm>
            <a:off x="1169843" y="1158297"/>
            <a:ext cx="2142836" cy="923330"/>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solidFill>
                  <a:schemeClr val="tx1">
                    <a:lumMod val="75000"/>
                    <a:lumOff val="25000"/>
                  </a:schemeClr>
                </a:solidFill>
                <a:cs typeface="Calibri"/>
              </a:rPr>
              <a:t>Ennakoi ja pohdi mitä tiedät aiheesta </a:t>
            </a:r>
            <a:r>
              <a:rPr lang="fi-FI" b="1">
                <a:solidFill>
                  <a:schemeClr val="tx1">
                    <a:lumMod val="75000"/>
                    <a:lumOff val="25000"/>
                  </a:schemeClr>
                </a:solidFill>
                <a:cs typeface="Calibri"/>
              </a:rPr>
              <a:t>entuudestaan. </a:t>
            </a:r>
            <a:endParaRPr lang="fi-FI" b="1" dirty="0">
              <a:solidFill>
                <a:schemeClr val="tx1">
                  <a:lumMod val="75000"/>
                  <a:lumOff val="25000"/>
                </a:schemeClr>
              </a:solidFill>
              <a:cs typeface="Calibri"/>
            </a:endParaRPr>
          </a:p>
        </p:txBody>
      </p:sp>
      <p:sp>
        <p:nvSpPr>
          <p:cNvPr id="10" name="Tekstiruutu 9">
            <a:extLst>
              <a:ext uri="{FF2B5EF4-FFF2-40B4-BE49-F238E27FC236}">
                <a16:creationId xmlns:a16="http://schemas.microsoft.com/office/drawing/2014/main" id="{09F0C937-6DF7-4727-B7A5-15877B5A9FF6}"/>
              </a:ext>
            </a:extLst>
          </p:cNvPr>
          <p:cNvSpPr txBox="1"/>
          <p:nvPr/>
        </p:nvSpPr>
        <p:spPr>
          <a:xfrm>
            <a:off x="3535217" y="-205507"/>
            <a:ext cx="14501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Hei, mä tiedän tästä jo aika paljon!</a:t>
            </a:r>
            <a:endParaRPr lang="fi-FI" dirty="0">
              <a:cs typeface="Calibri"/>
            </a:endParaRPr>
          </a:p>
        </p:txBody>
      </p:sp>
      <p:pic>
        <p:nvPicPr>
          <p:cNvPr id="11" name="Graphic 11">
            <a:extLst>
              <a:ext uri="{FF2B5EF4-FFF2-40B4-BE49-F238E27FC236}">
                <a16:creationId xmlns:a16="http://schemas.microsoft.com/office/drawing/2014/main" id="{DE63312D-CEA2-4CE6-ADF4-87FCD04584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2615" y="2329100"/>
            <a:ext cx="748145" cy="644236"/>
          </a:xfrm>
          <a:prstGeom prst="rect">
            <a:avLst/>
          </a:prstGeom>
        </p:spPr>
      </p:pic>
      <p:sp>
        <p:nvSpPr>
          <p:cNvPr id="12" name="Tekstiruutu 11">
            <a:extLst>
              <a:ext uri="{FF2B5EF4-FFF2-40B4-BE49-F238E27FC236}">
                <a16:creationId xmlns:a16="http://schemas.microsoft.com/office/drawing/2014/main" id="{DCB98FFA-E8CB-427D-B64E-E7ABA6983995}"/>
              </a:ext>
            </a:extLst>
          </p:cNvPr>
          <p:cNvSpPr txBox="1"/>
          <p:nvPr/>
        </p:nvSpPr>
        <p:spPr>
          <a:xfrm>
            <a:off x="4125479" y="4310206"/>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chemeClr val="tx1">
                    <a:lumMod val="75000"/>
                    <a:lumOff val="25000"/>
                  </a:schemeClr>
                </a:solidFill>
              </a:rPr>
              <a:t>Tee päätelmiä</a:t>
            </a:r>
          </a:p>
        </p:txBody>
      </p:sp>
      <p:pic>
        <p:nvPicPr>
          <p:cNvPr id="14" name="Graphic 24">
            <a:extLst>
              <a:ext uri="{FF2B5EF4-FFF2-40B4-BE49-F238E27FC236}">
                <a16:creationId xmlns:a16="http://schemas.microsoft.com/office/drawing/2014/main" id="{4508662F-E2F3-4A30-99F9-8A92434B9E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6503" y="1620138"/>
            <a:ext cx="609600" cy="609600"/>
          </a:xfrm>
          <a:prstGeom prst="rect">
            <a:avLst/>
          </a:prstGeom>
        </p:spPr>
      </p:pic>
      <p:sp>
        <p:nvSpPr>
          <p:cNvPr id="15" name="Tekstiruutu 14">
            <a:extLst>
              <a:ext uri="{FF2B5EF4-FFF2-40B4-BE49-F238E27FC236}">
                <a16:creationId xmlns:a16="http://schemas.microsoft.com/office/drawing/2014/main" id="{04EA370A-2E00-45AF-9946-10B0DD16EBAC}"/>
              </a:ext>
            </a:extLst>
          </p:cNvPr>
          <p:cNvSpPr txBox="1"/>
          <p:nvPr/>
        </p:nvSpPr>
        <p:spPr>
          <a:xfrm>
            <a:off x="9551842" y="3155659"/>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chemeClr val="tx1">
                    <a:lumMod val="75000"/>
                    <a:lumOff val="25000"/>
                  </a:schemeClr>
                </a:solidFill>
                <a:cs typeface="Calibri"/>
              </a:rPr>
              <a:t>Kirjoita tukisanalista</a:t>
            </a:r>
            <a:endParaRPr lang="fi-FI" b="1" dirty="0">
              <a:solidFill>
                <a:schemeClr val="tx1">
                  <a:lumMod val="75000"/>
                  <a:lumOff val="25000"/>
                </a:schemeClr>
              </a:solidFill>
              <a:cs typeface="Calibri"/>
            </a:endParaRPr>
          </a:p>
        </p:txBody>
      </p:sp>
      <p:sp>
        <p:nvSpPr>
          <p:cNvPr id="16" name="Tekstiruutu 15">
            <a:extLst>
              <a:ext uri="{FF2B5EF4-FFF2-40B4-BE49-F238E27FC236}">
                <a16:creationId xmlns:a16="http://schemas.microsoft.com/office/drawing/2014/main" id="{DE5286EC-F855-4C16-866B-89D79E2309D6}"/>
              </a:ext>
            </a:extLst>
          </p:cNvPr>
          <p:cNvSpPr txBox="1"/>
          <p:nvPr/>
        </p:nvSpPr>
        <p:spPr>
          <a:xfrm>
            <a:off x="638751" y="4841295"/>
            <a:ext cx="2142836" cy="646331"/>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chemeClr val="tx1">
                    <a:lumMod val="75000"/>
                    <a:lumOff val="25000"/>
                  </a:schemeClr>
                </a:solidFill>
                <a:cs typeface="Calibri"/>
              </a:rPr>
              <a:t>Piirrä miellekartta eli Mind Map</a:t>
            </a:r>
            <a:endParaRPr lang="fi-FI" b="1" dirty="0">
              <a:solidFill>
                <a:schemeClr val="tx1">
                  <a:lumMod val="75000"/>
                  <a:lumOff val="25000"/>
                </a:schemeClr>
              </a:solidFill>
              <a:cs typeface="Calibri"/>
            </a:endParaRPr>
          </a:p>
        </p:txBody>
      </p:sp>
      <p:sp>
        <p:nvSpPr>
          <p:cNvPr id="18" name="Puhekupla: Soikea 17">
            <a:extLst>
              <a:ext uri="{FF2B5EF4-FFF2-40B4-BE49-F238E27FC236}">
                <a16:creationId xmlns:a16="http://schemas.microsoft.com/office/drawing/2014/main" id="{8E7A5E6A-91FB-482F-9104-DA39F414AA82}"/>
              </a:ext>
            </a:extLst>
          </p:cNvPr>
          <p:cNvSpPr/>
          <p:nvPr/>
        </p:nvSpPr>
        <p:spPr>
          <a:xfrm>
            <a:off x="7159914" y="3431516"/>
            <a:ext cx="1962725" cy="13277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a:cs typeface="Calibri"/>
              </a:rPr>
              <a:t>Hei</a:t>
            </a:r>
            <a:endParaRPr lang="fi-FI"/>
          </a:p>
        </p:txBody>
      </p:sp>
      <p:sp>
        <p:nvSpPr>
          <p:cNvPr id="19" name="Tekstiruutu 18">
            <a:extLst>
              <a:ext uri="{FF2B5EF4-FFF2-40B4-BE49-F238E27FC236}">
                <a16:creationId xmlns:a16="http://schemas.microsoft.com/office/drawing/2014/main" id="{863B02BA-C8BE-4652-90B9-D3B2C058C8B9}"/>
              </a:ext>
            </a:extLst>
          </p:cNvPr>
          <p:cNvSpPr txBox="1"/>
          <p:nvPr/>
        </p:nvSpPr>
        <p:spPr>
          <a:xfrm>
            <a:off x="7172035" y="3754584"/>
            <a:ext cx="14501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dirty="0">
                <a:cs typeface="Calibri"/>
              </a:rPr>
              <a:t>Eli tämä </a:t>
            </a:r>
            <a:r>
              <a:rPr lang="fi-FI">
                <a:cs typeface="Calibri"/>
              </a:rPr>
              <a:t>tarkoittaa, että...</a:t>
            </a:r>
            <a:endParaRPr lang="fi-FI" dirty="0">
              <a:cs typeface="Calibri"/>
            </a:endParaRPr>
          </a:p>
        </p:txBody>
      </p:sp>
      <p:sp>
        <p:nvSpPr>
          <p:cNvPr id="20" name="Puhekupla: Soikea 19">
            <a:extLst>
              <a:ext uri="{FF2B5EF4-FFF2-40B4-BE49-F238E27FC236}">
                <a16:creationId xmlns:a16="http://schemas.microsoft.com/office/drawing/2014/main" id="{B2AAB332-283B-48B7-9D90-AC44A3B6BC03}"/>
              </a:ext>
            </a:extLst>
          </p:cNvPr>
          <p:cNvSpPr/>
          <p:nvPr/>
        </p:nvSpPr>
        <p:spPr>
          <a:xfrm>
            <a:off x="7333095" y="291152"/>
            <a:ext cx="1962725" cy="13277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a:cs typeface="Calibri"/>
              </a:rPr>
              <a:t>Hei</a:t>
            </a:r>
            <a:endParaRPr lang="fi-FI"/>
          </a:p>
        </p:txBody>
      </p:sp>
      <p:sp>
        <p:nvSpPr>
          <p:cNvPr id="21" name="Tekstiruutu 20">
            <a:extLst>
              <a:ext uri="{FF2B5EF4-FFF2-40B4-BE49-F238E27FC236}">
                <a16:creationId xmlns:a16="http://schemas.microsoft.com/office/drawing/2014/main" id="{BB4497C8-7494-499D-B133-589DDD10FE49}"/>
              </a:ext>
            </a:extLst>
          </p:cNvPr>
          <p:cNvSpPr txBox="1"/>
          <p:nvPr/>
        </p:nvSpPr>
        <p:spPr>
          <a:xfrm>
            <a:off x="7437580" y="591129"/>
            <a:ext cx="16810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dirty="0">
                <a:cs typeface="Calibri"/>
              </a:rPr>
              <a:t>Mitä </a:t>
            </a:r>
            <a:r>
              <a:rPr lang="fi-FI">
                <a:cs typeface="Calibri"/>
              </a:rPr>
              <a:t>tekstin  alussa kerrottiin...?</a:t>
            </a:r>
            <a:endParaRPr lang="fi-FI" dirty="0">
              <a:cs typeface="Calibri"/>
            </a:endParaRPr>
          </a:p>
        </p:txBody>
      </p:sp>
      <p:sp>
        <p:nvSpPr>
          <p:cNvPr id="22" name="Tekstiruutu 21">
            <a:extLst>
              <a:ext uri="{FF2B5EF4-FFF2-40B4-BE49-F238E27FC236}">
                <a16:creationId xmlns:a16="http://schemas.microsoft.com/office/drawing/2014/main" id="{848E38A7-518C-49F1-8544-1F184F72A31B}"/>
              </a:ext>
            </a:extLst>
          </p:cNvPr>
          <p:cNvSpPr txBox="1"/>
          <p:nvPr/>
        </p:nvSpPr>
        <p:spPr>
          <a:xfrm>
            <a:off x="3398115" y="5949661"/>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chemeClr val="tx1">
                    <a:lumMod val="75000"/>
                    <a:lumOff val="25000"/>
                  </a:schemeClr>
                </a:solidFill>
                <a:cs typeface="Calibri"/>
              </a:rPr>
              <a:t>Tee kysymyksiä</a:t>
            </a:r>
            <a:endParaRPr lang="fi-FI" b="1" dirty="0">
              <a:solidFill>
                <a:schemeClr val="tx1">
                  <a:lumMod val="75000"/>
                  <a:lumOff val="25000"/>
                </a:schemeClr>
              </a:solidFill>
              <a:cs typeface="Calibri"/>
            </a:endParaRPr>
          </a:p>
        </p:txBody>
      </p:sp>
      <p:sp>
        <p:nvSpPr>
          <p:cNvPr id="23" name="Puhekupla: Soikea 22">
            <a:extLst>
              <a:ext uri="{FF2B5EF4-FFF2-40B4-BE49-F238E27FC236}">
                <a16:creationId xmlns:a16="http://schemas.microsoft.com/office/drawing/2014/main" id="{C92E3FC8-A46D-4AB4-8C6C-149C16E43229}"/>
              </a:ext>
            </a:extLst>
          </p:cNvPr>
          <p:cNvSpPr/>
          <p:nvPr/>
        </p:nvSpPr>
        <p:spPr>
          <a:xfrm>
            <a:off x="6016914" y="5186426"/>
            <a:ext cx="2297543" cy="14662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a:cs typeface="Calibri"/>
              </a:rPr>
              <a:t>Hei</a:t>
            </a:r>
            <a:endParaRPr lang="fi-FI"/>
          </a:p>
        </p:txBody>
      </p:sp>
      <p:sp>
        <p:nvSpPr>
          <p:cNvPr id="24" name="Tekstiruutu 23">
            <a:extLst>
              <a:ext uri="{FF2B5EF4-FFF2-40B4-BE49-F238E27FC236}">
                <a16:creationId xmlns:a16="http://schemas.microsoft.com/office/drawing/2014/main" id="{A49D6BFB-938A-4776-823C-2C2AD0A2E764}"/>
              </a:ext>
            </a:extLst>
          </p:cNvPr>
          <p:cNvSpPr txBox="1"/>
          <p:nvPr/>
        </p:nvSpPr>
        <p:spPr>
          <a:xfrm>
            <a:off x="6086763" y="5486401"/>
            <a:ext cx="17041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Kuka, mitä, missä, milloin, miksi, miten...?</a:t>
            </a:r>
            <a:endParaRPr lang="fi-FI" dirty="0">
              <a:cs typeface="Calibri"/>
            </a:endParaRPr>
          </a:p>
        </p:txBody>
      </p:sp>
      <p:sp>
        <p:nvSpPr>
          <p:cNvPr id="25" name="Tekstiruutu 24">
            <a:extLst>
              <a:ext uri="{FF2B5EF4-FFF2-40B4-BE49-F238E27FC236}">
                <a16:creationId xmlns:a16="http://schemas.microsoft.com/office/drawing/2014/main" id="{75A182DE-A616-4BCE-9430-A2C8D2C08FCA}"/>
              </a:ext>
            </a:extLst>
          </p:cNvPr>
          <p:cNvSpPr txBox="1"/>
          <p:nvPr/>
        </p:nvSpPr>
        <p:spPr>
          <a:xfrm>
            <a:off x="9989127" y="3823854"/>
            <a:ext cx="1392382" cy="11887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ü"/>
            </a:pPr>
            <a:r>
              <a:rPr lang="fi-FI">
                <a:cs typeface="Calibri"/>
              </a:rPr>
              <a:t>------------</a:t>
            </a:r>
          </a:p>
          <a:p>
            <a:pPr marL="285750" indent="-285750">
              <a:buFont typeface="Wingdings"/>
              <a:buChar char="ü"/>
            </a:pPr>
            <a:r>
              <a:rPr lang="fi-FI">
                <a:cs typeface="Calibri"/>
              </a:rPr>
              <a:t>------------</a:t>
            </a:r>
          </a:p>
          <a:p>
            <a:pPr marL="285750" indent="-285750">
              <a:buFont typeface="Wingdings"/>
              <a:buChar char="ü"/>
            </a:pPr>
            <a:r>
              <a:rPr lang="fi-FI">
                <a:cs typeface="Calibri"/>
              </a:rPr>
              <a:t>------------</a:t>
            </a:r>
            <a:endParaRPr lang="fi-FI" dirty="0">
              <a:cs typeface="Calibri"/>
            </a:endParaRPr>
          </a:p>
          <a:p>
            <a:pPr marL="285750" indent="-285750">
              <a:buFont typeface="Wingdings"/>
              <a:buChar char="ü"/>
            </a:pPr>
            <a:r>
              <a:rPr lang="fi-FI">
                <a:cs typeface="Calibri"/>
              </a:rPr>
              <a:t>------------</a:t>
            </a:r>
            <a:endParaRPr lang="fi-FI" dirty="0">
              <a:cs typeface="Calibri"/>
            </a:endParaRPr>
          </a:p>
        </p:txBody>
      </p:sp>
      <p:graphicFrame>
        <p:nvGraphicFramePr>
          <p:cNvPr id="26" name="Kaaviokuva 26">
            <a:extLst>
              <a:ext uri="{FF2B5EF4-FFF2-40B4-BE49-F238E27FC236}">
                <a16:creationId xmlns:a16="http://schemas.microsoft.com/office/drawing/2014/main" id="{E8354917-64C3-4CDA-A112-777B2568660D}"/>
              </a:ext>
            </a:extLst>
          </p:cNvPr>
          <p:cNvGraphicFramePr/>
          <p:nvPr>
            <p:extLst>
              <p:ext uri="{D42A27DB-BD31-4B8C-83A1-F6EECF244321}">
                <p14:modId xmlns:p14="http://schemas.microsoft.com/office/powerpoint/2010/main" val="400372253"/>
              </p:ext>
            </p:extLst>
          </p:nvPr>
        </p:nvGraphicFramePr>
        <p:xfrm>
          <a:off x="4260273" y="4671290"/>
          <a:ext cx="1454728" cy="10367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17" name="Suora nuoliyhdysviiva 116">
            <a:extLst>
              <a:ext uri="{FF2B5EF4-FFF2-40B4-BE49-F238E27FC236}">
                <a16:creationId xmlns:a16="http://schemas.microsoft.com/office/drawing/2014/main" id="{0A47AAC1-73B9-4125-956F-04E40EAEEFC5}"/>
              </a:ext>
            </a:extLst>
          </p:cNvPr>
          <p:cNvCxnSpPr/>
          <p:nvPr/>
        </p:nvCxnSpPr>
        <p:spPr>
          <a:xfrm flipV="1">
            <a:off x="6497492" y="4179165"/>
            <a:ext cx="568037" cy="25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kstiruutu 55">
            <a:extLst>
              <a:ext uri="{FF2B5EF4-FFF2-40B4-BE49-F238E27FC236}">
                <a16:creationId xmlns:a16="http://schemas.microsoft.com/office/drawing/2014/main" id="{754407AE-80F5-4074-96E7-4355AF961A39}"/>
              </a:ext>
            </a:extLst>
          </p:cNvPr>
          <p:cNvSpPr txBox="1"/>
          <p:nvPr/>
        </p:nvSpPr>
        <p:spPr>
          <a:xfrm>
            <a:off x="511751" y="3756023"/>
            <a:ext cx="2142836" cy="369332"/>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chemeClr val="tx1">
                    <a:lumMod val="75000"/>
                    <a:lumOff val="25000"/>
                  </a:schemeClr>
                </a:solidFill>
                <a:cs typeface="Calibri"/>
              </a:rPr>
              <a:t>Kirjoita tiivistelmä</a:t>
            </a:r>
            <a:endParaRPr lang="fi-FI" b="1" dirty="0">
              <a:solidFill>
                <a:schemeClr val="tx1">
                  <a:lumMod val="75000"/>
                  <a:lumOff val="25000"/>
                </a:schemeClr>
              </a:solidFill>
              <a:cs typeface="Calibri"/>
            </a:endParaRPr>
          </a:p>
        </p:txBody>
      </p:sp>
    </p:spTree>
    <p:extLst>
      <p:ext uri="{BB962C8B-B14F-4D97-AF65-F5344CB8AC3E}">
        <p14:creationId xmlns:p14="http://schemas.microsoft.com/office/powerpoint/2010/main" val="1062589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94F1BC-97C7-431E-BA5B-ECBF78946A39}"/>
              </a:ext>
            </a:extLst>
          </p:cNvPr>
          <p:cNvSpPr>
            <a:spLocks noGrp="1"/>
          </p:cNvSpPr>
          <p:nvPr>
            <p:ph type="title"/>
          </p:nvPr>
        </p:nvSpPr>
        <p:spPr>
          <a:xfrm>
            <a:off x="838200" y="365125"/>
            <a:ext cx="10515600" cy="1325563"/>
          </a:xfrm>
        </p:spPr>
        <p:txBody>
          <a:bodyPr anchor="ctr">
            <a:normAutofit/>
          </a:bodyPr>
          <a:lstStyle/>
          <a:p>
            <a:r>
              <a:rPr lang="fi-FI"/>
              <a:t>Pohdittavaksi:</a:t>
            </a:r>
            <a:endParaRPr lang="fi-FI" dirty="0"/>
          </a:p>
        </p:txBody>
      </p:sp>
      <p:sp>
        <p:nvSpPr>
          <p:cNvPr id="3" name="Sisällön paikkamerkki 2">
            <a:extLst>
              <a:ext uri="{FF2B5EF4-FFF2-40B4-BE49-F238E27FC236}">
                <a16:creationId xmlns:a16="http://schemas.microsoft.com/office/drawing/2014/main" id="{7B859A2A-5957-484B-A053-6D251ABC4ADF}"/>
              </a:ext>
            </a:extLst>
          </p:cNvPr>
          <p:cNvSpPr>
            <a:spLocks noGrp="1"/>
          </p:cNvSpPr>
          <p:nvPr>
            <p:ph sz="half" idx="1"/>
          </p:nvPr>
        </p:nvSpPr>
        <p:spPr>
          <a:xfrm>
            <a:off x="6563748" y="2020823"/>
            <a:ext cx="5181600" cy="4008255"/>
          </a:xfrm>
        </p:spPr>
        <p:txBody>
          <a:bodyPr vert="horz" lIns="91440" tIns="0" rIns="91440" bIns="45720" rtlCol="0" anchor="t">
            <a:normAutofit/>
          </a:bodyPr>
          <a:lstStyle/>
          <a:p>
            <a:pPr>
              <a:buAutoNum type="arabicPeriod"/>
            </a:pPr>
            <a:r>
              <a:rPr lang="fi-FI" b="1">
                <a:latin typeface="Univers"/>
                <a:cs typeface="Arial"/>
              </a:rPr>
              <a:t>Millaisia tekstejä joudut työssäsi tai opinnoissasi lukemaan tai kirjoittamaan?</a:t>
            </a:r>
          </a:p>
          <a:p>
            <a:pPr marL="457200" indent="-457200">
              <a:buAutoNum type="arabicPeriod"/>
            </a:pPr>
            <a:r>
              <a:rPr lang="fi-FI" b="1"/>
              <a:t>Mistä voit ottaa mallia, kun kirjoitat tekstejä?</a:t>
            </a:r>
          </a:p>
          <a:p>
            <a:pPr marL="0" indent="0">
              <a:buNone/>
            </a:pPr>
            <a:endParaRPr lang="fi-FI" b="1" dirty="0"/>
          </a:p>
          <a:p>
            <a:pPr>
              <a:buAutoNum type="arabicPeriod"/>
            </a:pPr>
            <a:endParaRPr lang="fi-FI" b="1"/>
          </a:p>
          <a:p>
            <a:endParaRPr lang="fi-FI" b="1"/>
          </a:p>
        </p:txBody>
      </p:sp>
      <p:sp>
        <p:nvSpPr>
          <p:cNvPr id="4" name="Dian numeron paikkamerkki 3">
            <a:extLst>
              <a:ext uri="{FF2B5EF4-FFF2-40B4-BE49-F238E27FC236}">
                <a16:creationId xmlns:a16="http://schemas.microsoft.com/office/drawing/2014/main" id="{5A11ABCB-4630-49FF-B72E-A6689EE455E6}"/>
              </a:ext>
            </a:extLst>
          </p:cNvPr>
          <p:cNvSpPr>
            <a:spLocks noGrp="1"/>
          </p:cNvSpPr>
          <p:nvPr>
            <p:ph type="sldNum" sz="quarter" idx="10"/>
          </p:nvPr>
        </p:nvSpPr>
        <p:spPr>
          <a:xfrm>
            <a:off x="5894959" y="6360636"/>
            <a:ext cx="402082" cy="365125"/>
          </a:xfrm>
        </p:spPr>
        <p:txBody>
          <a:bodyPr anchor="ctr">
            <a:normAutofit/>
          </a:bodyPr>
          <a:lstStyle/>
          <a:p>
            <a:pPr>
              <a:spcAft>
                <a:spcPts val="600"/>
              </a:spcAft>
            </a:pPr>
            <a:fld id="{E6D25BC6-47E6-DD47-B3CA-98B257723823}" type="slidenum">
              <a:rPr lang="en-FI" smtClean="0"/>
              <a:pPr>
                <a:spcAft>
                  <a:spcPts val="600"/>
                </a:spcAft>
              </a:pPr>
              <a:t>15</a:t>
            </a:fld>
            <a:endParaRPr lang="en-FI"/>
          </a:p>
        </p:txBody>
      </p:sp>
      <p:pic>
        <p:nvPicPr>
          <p:cNvPr id="5" name="Kuva 5" descr="Kuva, joka sisältää kohteen teksti, sisä&#10;&#10;Kuvaus luotu automaattisesti">
            <a:extLst>
              <a:ext uri="{FF2B5EF4-FFF2-40B4-BE49-F238E27FC236}">
                <a16:creationId xmlns:a16="http://schemas.microsoft.com/office/drawing/2014/main" id="{11C2931B-6F9C-4ED9-A31F-DF6665D2D010}"/>
              </a:ext>
            </a:extLst>
          </p:cNvPr>
          <p:cNvPicPr>
            <a:picLocks noChangeAspect="1"/>
          </p:cNvPicPr>
          <p:nvPr/>
        </p:nvPicPr>
        <p:blipFill>
          <a:blip r:embed="rId2"/>
          <a:stretch>
            <a:fillRect/>
          </a:stretch>
        </p:blipFill>
        <p:spPr>
          <a:xfrm>
            <a:off x="-48398" y="2022194"/>
            <a:ext cx="6080344" cy="4022382"/>
          </a:xfrm>
          <a:prstGeom prst="rect">
            <a:avLst/>
          </a:prstGeom>
          <a:noFill/>
        </p:spPr>
      </p:pic>
    </p:spTree>
    <p:extLst>
      <p:ext uri="{BB962C8B-B14F-4D97-AF65-F5344CB8AC3E}">
        <p14:creationId xmlns:p14="http://schemas.microsoft.com/office/powerpoint/2010/main" val="2196355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0E8467-55D5-40D4-8CE9-C4FE7F87E2BB}"/>
              </a:ext>
            </a:extLst>
          </p:cNvPr>
          <p:cNvSpPr>
            <a:spLocks noGrp="1"/>
          </p:cNvSpPr>
          <p:nvPr>
            <p:ph type="title"/>
          </p:nvPr>
        </p:nvSpPr>
        <p:spPr/>
        <p:txBody>
          <a:bodyPr/>
          <a:lstStyle/>
          <a:p>
            <a:r>
              <a:rPr lang="fi-FI">
                <a:latin typeface="Univers Condensed"/>
              </a:rPr>
              <a:t>Erilaisia muistiinpanotekniikoita</a:t>
            </a:r>
            <a:endParaRPr lang="fi-FI"/>
          </a:p>
        </p:txBody>
      </p:sp>
      <p:pic>
        <p:nvPicPr>
          <p:cNvPr id="5" name="Kuva 5" descr="Kannettava Puhelin ja Laskin">
            <a:extLst>
              <a:ext uri="{FF2B5EF4-FFF2-40B4-BE49-F238E27FC236}">
                <a16:creationId xmlns:a16="http://schemas.microsoft.com/office/drawing/2014/main" id="{6638C96A-5553-4044-8019-4ACC45C73FFB}"/>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553449" y="1126630"/>
            <a:ext cx="2190751" cy="2202657"/>
          </a:xfrm>
        </p:spPr>
      </p:pic>
      <p:sp>
        <p:nvSpPr>
          <p:cNvPr id="4" name="Dian numeron paikkamerkki 3">
            <a:extLst>
              <a:ext uri="{FF2B5EF4-FFF2-40B4-BE49-F238E27FC236}">
                <a16:creationId xmlns:a16="http://schemas.microsoft.com/office/drawing/2014/main" id="{FAEC4DE9-1EC1-40EE-A4E7-ACDFD33FC562}"/>
              </a:ext>
            </a:extLst>
          </p:cNvPr>
          <p:cNvSpPr>
            <a:spLocks noGrp="1"/>
          </p:cNvSpPr>
          <p:nvPr>
            <p:ph type="sldNum" sz="quarter" idx="12"/>
          </p:nvPr>
        </p:nvSpPr>
        <p:spPr/>
        <p:txBody>
          <a:bodyPr/>
          <a:lstStyle/>
          <a:p>
            <a:fld id="{E6D25BC6-47E6-DD47-B3CA-98B257723823}" type="slidenum">
              <a:rPr lang="en-FI" smtClean="0"/>
              <a:t>16</a:t>
            </a:fld>
            <a:endParaRPr lang="en-FI"/>
          </a:p>
        </p:txBody>
      </p:sp>
      <p:pic>
        <p:nvPicPr>
          <p:cNvPr id="6" name="Kuva 6" descr="Kaavio paperi, laskin, viivain, korostus kynä ja lyijy kyniä">
            <a:extLst>
              <a:ext uri="{FF2B5EF4-FFF2-40B4-BE49-F238E27FC236}">
                <a16:creationId xmlns:a16="http://schemas.microsoft.com/office/drawing/2014/main" id="{CEDFE179-9E10-4A28-BD57-7462EFB61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1529" y="3381375"/>
            <a:ext cx="2297908" cy="2309814"/>
          </a:xfrm>
          <a:prstGeom prst="rect">
            <a:avLst/>
          </a:prstGeom>
        </p:spPr>
      </p:pic>
      <p:sp>
        <p:nvSpPr>
          <p:cNvPr id="7" name="Tekstiruutu 6">
            <a:extLst>
              <a:ext uri="{FF2B5EF4-FFF2-40B4-BE49-F238E27FC236}">
                <a16:creationId xmlns:a16="http://schemas.microsoft.com/office/drawing/2014/main" id="{7E9590D7-8E00-41EE-BF35-2D1F42A7600F}"/>
              </a:ext>
            </a:extLst>
          </p:cNvPr>
          <p:cNvSpPr txBox="1"/>
          <p:nvPr/>
        </p:nvSpPr>
        <p:spPr>
          <a:xfrm>
            <a:off x="747712" y="2307430"/>
            <a:ext cx="5279230" cy="26108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a:buChar char="Ø"/>
            </a:pPr>
            <a:r>
              <a:rPr lang="fi-FI" sz="2800"/>
              <a:t>Ranskalaiset viivat</a:t>
            </a:r>
            <a:endParaRPr lang="fi-FI" sz="2800">
              <a:cs typeface="Calibri"/>
            </a:endParaRPr>
          </a:p>
          <a:p>
            <a:pPr marL="285750" indent="-285750">
              <a:lnSpc>
                <a:spcPct val="150000"/>
              </a:lnSpc>
              <a:buFont typeface="Wingdings"/>
              <a:buChar char="Ø"/>
            </a:pPr>
            <a:r>
              <a:rPr lang="fi-FI" sz="2800">
                <a:cs typeface="Calibri"/>
              </a:rPr>
              <a:t>Käsitekartta tai miellekartta</a:t>
            </a:r>
          </a:p>
          <a:p>
            <a:pPr marL="285750" indent="-285750">
              <a:lnSpc>
                <a:spcPct val="150000"/>
              </a:lnSpc>
              <a:buFont typeface="Wingdings"/>
              <a:buChar char="Ø"/>
            </a:pPr>
            <a:r>
              <a:rPr lang="fi-FI" sz="2800">
                <a:cs typeface="Calibri"/>
              </a:rPr>
              <a:t>Kaaviot</a:t>
            </a:r>
          </a:p>
          <a:p>
            <a:pPr marL="285750" indent="-285750">
              <a:lnSpc>
                <a:spcPct val="150000"/>
              </a:lnSpc>
              <a:buFont typeface="Wingdings"/>
              <a:buChar char="Ø"/>
            </a:pPr>
            <a:r>
              <a:rPr lang="fi-FI" sz="2800">
                <a:cs typeface="Calibri"/>
              </a:rPr>
              <a:t>kuvat</a:t>
            </a:r>
            <a:endParaRPr lang="fi-FI" sz="2800" dirty="0">
              <a:cs typeface="Calibri"/>
            </a:endParaRPr>
          </a:p>
        </p:txBody>
      </p:sp>
      <p:sp>
        <p:nvSpPr>
          <p:cNvPr id="3" name="Tekstiruutu 2">
            <a:extLst>
              <a:ext uri="{FF2B5EF4-FFF2-40B4-BE49-F238E27FC236}">
                <a16:creationId xmlns:a16="http://schemas.microsoft.com/office/drawing/2014/main" id="{2380FC73-0F32-4CD6-A304-CA0EBD202ABA}"/>
              </a:ext>
            </a:extLst>
          </p:cNvPr>
          <p:cNvSpPr txBox="1"/>
          <p:nvPr/>
        </p:nvSpPr>
        <p:spPr>
          <a:xfrm>
            <a:off x="841829" y="5425924"/>
            <a:ext cx="60935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b="1" dirty="0">
                <a:cs typeface="Calibri"/>
              </a:rPr>
              <a:t>Milloin teet muistiinpanoja? </a:t>
            </a:r>
            <a:endParaRPr lang="fi-FI" sz="2800" b="1" dirty="0"/>
          </a:p>
        </p:txBody>
      </p:sp>
    </p:spTree>
    <p:extLst>
      <p:ext uri="{BB962C8B-B14F-4D97-AF65-F5344CB8AC3E}">
        <p14:creationId xmlns:p14="http://schemas.microsoft.com/office/powerpoint/2010/main" val="258280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6115E7-E0A2-4F9B-AAB1-63F0F7B12010}"/>
              </a:ext>
            </a:extLst>
          </p:cNvPr>
          <p:cNvSpPr>
            <a:spLocks noGrp="1"/>
          </p:cNvSpPr>
          <p:nvPr>
            <p:ph type="title"/>
          </p:nvPr>
        </p:nvSpPr>
        <p:spPr>
          <a:xfrm>
            <a:off x="838200" y="365125"/>
            <a:ext cx="10515600" cy="1325563"/>
          </a:xfrm>
        </p:spPr>
        <p:txBody>
          <a:bodyPr anchor="ctr">
            <a:normAutofit/>
          </a:bodyPr>
          <a:lstStyle/>
          <a:p>
            <a:r>
              <a:rPr lang="fi-FI"/>
              <a:t>Mind Map</a:t>
            </a:r>
          </a:p>
        </p:txBody>
      </p:sp>
      <p:sp>
        <p:nvSpPr>
          <p:cNvPr id="3" name="Sisällön paikkamerkki 2">
            <a:extLst>
              <a:ext uri="{FF2B5EF4-FFF2-40B4-BE49-F238E27FC236}">
                <a16:creationId xmlns:a16="http://schemas.microsoft.com/office/drawing/2014/main" id="{8B626F37-A49D-45D0-854E-D8243A1EA977}"/>
              </a:ext>
            </a:extLst>
          </p:cNvPr>
          <p:cNvSpPr>
            <a:spLocks noGrp="1"/>
          </p:cNvSpPr>
          <p:nvPr>
            <p:ph sz="half" idx="1"/>
          </p:nvPr>
        </p:nvSpPr>
        <p:spPr>
          <a:xfrm>
            <a:off x="6563748" y="2020823"/>
            <a:ext cx="5181600" cy="4008255"/>
          </a:xfrm>
        </p:spPr>
        <p:txBody>
          <a:bodyPr vert="horz" lIns="91440" tIns="0" rIns="91440" bIns="45720" rtlCol="0" anchor="t">
            <a:normAutofit/>
          </a:bodyPr>
          <a:lstStyle/>
          <a:p>
            <a:pPr marL="0" indent="0">
              <a:buNone/>
            </a:pPr>
            <a:r>
              <a:rPr lang="fi-FI" b="1">
                <a:latin typeface="Univers"/>
                <a:cs typeface="Arial"/>
              </a:rPr>
              <a:t>Sovelluksia digitaalisen Mind Mapin tekemiseen:</a:t>
            </a:r>
          </a:p>
          <a:p>
            <a:r>
              <a:rPr lang="fi-FI">
                <a:latin typeface="Univers"/>
                <a:cs typeface="Arial"/>
              </a:rPr>
              <a:t>Mindmeister</a:t>
            </a:r>
          </a:p>
          <a:p>
            <a:r>
              <a:rPr lang="fi-FI"/>
              <a:t>Mindomo</a:t>
            </a:r>
          </a:p>
          <a:p>
            <a:r>
              <a:rPr lang="fi-FI"/>
              <a:t>Padlet</a:t>
            </a:r>
          </a:p>
          <a:p>
            <a:r>
              <a:rPr lang="fi-FI">
                <a:latin typeface="Univers"/>
                <a:cs typeface="Arial"/>
              </a:rPr>
              <a:t>PowerPoint</a:t>
            </a:r>
            <a:endParaRPr lang="fi-FI" dirty="0"/>
          </a:p>
        </p:txBody>
      </p:sp>
      <p:sp>
        <p:nvSpPr>
          <p:cNvPr id="4" name="Dian numeron paikkamerkki 3">
            <a:extLst>
              <a:ext uri="{FF2B5EF4-FFF2-40B4-BE49-F238E27FC236}">
                <a16:creationId xmlns:a16="http://schemas.microsoft.com/office/drawing/2014/main" id="{B64DF932-92B3-45CE-BD1F-FEA20E346CC2}"/>
              </a:ext>
            </a:extLst>
          </p:cNvPr>
          <p:cNvSpPr>
            <a:spLocks noGrp="1"/>
          </p:cNvSpPr>
          <p:nvPr>
            <p:ph type="sldNum" sz="quarter" idx="10"/>
          </p:nvPr>
        </p:nvSpPr>
        <p:spPr>
          <a:xfrm>
            <a:off x="5894959" y="6360636"/>
            <a:ext cx="402082" cy="365125"/>
          </a:xfrm>
        </p:spPr>
        <p:txBody>
          <a:bodyPr anchor="ctr">
            <a:normAutofit/>
          </a:bodyPr>
          <a:lstStyle/>
          <a:p>
            <a:pPr>
              <a:spcAft>
                <a:spcPts val="600"/>
              </a:spcAft>
            </a:pPr>
            <a:fld id="{E6D25BC6-47E6-DD47-B3CA-98B257723823}" type="slidenum">
              <a:rPr lang="en-FI" smtClean="0"/>
              <a:pPr>
                <a:spcAft>
                  <a:spcPts val="600"/>
                </a:spcAft>
              </a:pPr>
              <a:t>17</a:t>
            </a:fld>
            <a:endParaRPr lang="en-FI"/>
          </a:p>
        </p:txBody>
      </p:sp>
      <p:sp>
        <p:nvSpPr>
          <p:cNvPr id="9" name="Picture Placeholder 4">
            <a:extLst>
              <a:ext uri="{FF2B5EF4-FFF2-40B4-BE49-F238E27FC236}">
                <a16:creationId xmlns:a16="http://schemas.microsoft.com/office/drawing/2014/main" id="{6281BFCF-A437-46C1-B911-B3E2968AE10B}"/>
              </a:ext>
            </a:extLst>
          </p:cNvPr>
          <p:cNvSpPr>
            <a:spLocks noGrp="1"/>
          </p:cNvSpPr>
          <p:nvPr>
            <p:ph type="pic" sz="quarter" idx="17"/>
          </p:nvPr>
        </p:nvSpPr>
        <p:spPr>
          <a:xfrm>
            <a:off x="-60561" y="2022194"/>
            <a:ext cx="6104670" cy="4022382"/>
          </a:xfrm>
        </p:spPr>
      </p:sp>
    </p:spTree>
    <p:extLst>
      <p:ext uri="{BB962C8B-B14F-4D97-AF65-F5344CB8AC3E}">
        <p14:creationId xmlns:p14="http://schemas.microsoft.com/office/powerpoint/2010/main" val="161582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B40B96CB-0CB4-4224-B53E-B63AD366EC99}"/>
              </a:ext>
            </a:extLst>
          </p:cNvPr>
          <p:cNvSpPr/>
          <p:nvPr/>
        </p:nvSpPr>
        <p:spPr>
          <a:xfrm>
            <a:off x="4317206" y="2543175"/>
            <a:ext cx="3559967" cy="114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cs typeface="Calibri"/>
              </a:rPr>
              <a:t>Opiskelutekniikka</a:t>
            </a:r>
          </a:p>
        </p:txBody>
      </p:sp>
      <p:sp>
        <p:nvSpPr>
          <p:cNvPr id="3" name="Ellipsi 2">
            <a:extLst>
              <a:ext uri="{FF2B5EF4-FFF2-40B4-BE49-F238E27FC236}">
                <a16:creationId xmlns:a16="http://schemas.microsoft.com/office/drawing/2014/main" id="{0DB2D95D-F827-44C2-B762-EBFF827027E3}"/>
              </a:ext>
            </a:extLst>
          </p:cNvPr>
          <p:cNvSpPr/>
          <p:nvPr/>
        </p:nvSpPr>
        <p:spPr>
          <a:xfrm>
            <a:off x="8877300" y="2721769"/>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Lukutekniikat</a:t>
            </a:r>
          </a:p>
        </p:txBody>
      </p:sp>
      <p:sp>
        <p:nvSpPr>
          <p:cNvPr id="4" name="Ellipsi 3">
            <a:extLst>
              <a:ext uri="{FF2B5EF4-FFF2-40B4-BE49-F238E27FC236}">
                <a16:creationId xmlns:a16="http://schemas.microsoft.com/office/drawing/2014/main" id="{A0D7EF87-25B7-4359-8189-E125B38F34E1}"/>
              </a:ext>
            </a:extLst>
          </p:cNvPr>
          <p:cNvSpPr/>
          <p:nvPr/>
        </p:nvSpPr>
        <p:spPr>
          <a:xfrm>
            <a:off x="3231428" y="3937095"/>
            <a:ext cx="2666999"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Kirjoitustekniikat</a:t>
            </a:r>
          </a:p>
        </p:txBody>
      </p:sp>
      <p:sp>
        <p:nvSpPr>
          <p:cNvPr id="6" name="Ellipsi 5">
            <a:extLst>
              <a:ext uri="{FF2B5EF4-FFF2-40B4-BE49-F238E27FC236}">
                <a16:creationId xmlns:a16="http://schemas.microsoft.com/office/drawing/2014/main" id="{92AC6CBD-C79D-4685-9134-783529341AA0}"/>
              </a:ext>
            </a:extLst>
          </p:cNvPr>
          <p:cNvSpPr/>
          <p:nvPr/>
        </p:nvSpPr>
        <p:spPr>
          <a:xfrm>
            <a:off x="4719104" y="559915"/>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a:t>
            </a:r>
          </a:p>
        </p:txBody>
      </p:sp>
      <p:sp>
        <p:nvSpPr>
          <p:cNvPr id="7" name="Ellipsi 6">
            <a:extLst>
              <a:ext uri="{FF2B5EF4-FFF2-40B4-BE49-F238E27FC236}">
                <a16:creationId xmlns:a16="http://schemas.microsoft.com/office/drawing/2014/main" id="{E727875E-EA9A-452F-8519-659C3B24F07B}"/>
              </a:ext>
            </a:extLst>
          </p:cNvPr>
          <p:cNvSpPr/>
          <p:nvPr/>
        </p:nvSpPr>
        <p:spPr>
          <a:xfrm>
            <a:off x="1892951" y="5443858"/>
            <a:ext cx="3405185"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Muistiinpanotekniikat</a:t>
            </a:r>
          </a:p>
        </p:txBody>
      </p:sp>
      <p:sp>
        <p:nvSpPr>
          <p:cNvPr id="5" name="Ellipsi 4">
            <a:extLst>
              <a:ext uri="{FF2B5EF4-FFF2-40B4-BE49-F238E27FC236}">
                <a16:creationId xmlns:a16="http://schemas.microsoft.com/office/drawing/2014/main" id="{0D02FEC0-10C9-4DC3-9203-46525EDB4E1F}"/>
              </a:ext>
            </a:extLst>
          </p:cNvPr>
          <p:cNvSpPr/>
          <p:nvPr/>
        </p:nvSpPr>
        <p:spPr>
          <a:xfrm>
            <a:off x="626271" y="2650331"/>
            <a:ext cx="2416966" cy="10596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Lepo ja palautuminen</a:t>
            </a:r>
          </a:p>
        </p:txBody>
      </p:sp>
      <p:cxnSp>
        <p:nvCxnSpPr>
          <p:cNvPr id="8" name="Suora nuoliyhdysviiva 7">
            <a:extLst>
              <a:ext uri="{FF2B5EF4-FFF2-40B4-BE49-F238E27FC236}">
                <a16:creationId xmlns:a16="http://schemas.microsoft.com/office/drawing/2014/main" id="{30DFB8CF-F35D-4B14-B117-4CB8EA6CEE82}"/>
              </a:ext>
            </a:extLst>
          </p:cNvPr>
          <p:cNvCxnSpPr/>
          <p:nvPr/>
        </p:nvCxnSpPr>
        <p:spPr>
          <a:xfrm>
            <a:off x="7632652" y="3148970"/>
            <a:ext cx="1524533" cy="3733"/>
          </a:xfrm>
          <a:prstGeom prst="straightConnector1">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10463754-BB11-4DD8-84AA-218765A2FC2A}"/>
              </a:ext>
            </a:extLst>
          </p:cNvPr>
          <p:cNvCxnSpPr/>
          <p:nvPr/>
        </p:nvCxnSpPr>
        <p:spPr>
          <a:xfrm flipV="1">
            <a:off x="5599703" y="3681732"/>
            <a:ext cx="439111" cy="504860"/>
          </a:xfrm>
          <a:prstGeom prst="straightConnector1">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uora nuoliyhdysviiva 9">
            <a:extLst>
              <a:ext uri="{FF2B5EF4-FFF2-40B4-BE49-F238E27FC236}">
                <a16:creationId xmlns:a16="http://schemas.microsoft.com/office/drawing/2014/main" id="{877C7FD0-AAC2-4A75-BBFD-7160B32E8C97}"/>
              </a:ext>
            </a:extLst>
          </p:cNvPr>
          <p:cNvCxnSpPr/>
          <p:nvPr/>
        </p:nvCxnSpPr>
        <p:spPr>
          <a:xfrm>
            <a:off x="6317989" y="2471560"/>
            <a:ext cx="916781" cy="118973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Suora nuoliyhdysviiva 10">
            <a:extLst>
              <a:ext uri="{FF2B5EF4-FFF2-40B4-BE49-F238E27FC236}">
                <a16:creationId xmlns:a16="http://schemas.microsoft.com/office/drawing/2014/main" id="{D44B57E8-9B13-41F4-963A-8A1478F18861}"/>
              </a:ext>
            </a:extLst>
          </p:cNvPr>
          <p:cNvCxnSpPr/>
          <p:nvPr/>
        </p:nvCxnSpPr>
        <p:spPr>
          <a:xfrm flipH="1">
            <a:off x="4288773" y="4955167"/>
            <a:ext cx="833437" cy="511969"/>
          </a:xfrm>
          <a:prstGeom prst="straightConnector1">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C0B11869-B15D-49CD-8353-7CB7C9A1ECF4}"/>
              </a:ext>
            </a:extLst>
          </p:cNvPr>
          <p:cNvCxnSpPr/>
          <p:nvPr/>
        </p:nvCxnSpPr>
        <p:spPr>
          <a:xfrm flipH="1">
            <a:off x="3233737" y="3078957"/>
            <a:ext cx="904874" cy="59532"/>
          </a:xfrm>
          <a:prstGeom prst="straightConnector1">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F44ECDAA-0651-4406-A49F-7CF67A8EE488}"/>
              </a:ext>
            </a:extLst>
          </p:cNvPr>
          <p:cNvCxnSpPr/>
          <p:nvPr/>
        </p:nvCxnSpPr>
        <p:spPr>
          <a:xfrm flipH="1">
            <a:off x="6329895" y="1471434"/>
            <a:ext cx="11372" cy="1074049"/>
          </a:xfrm>
          <a:prstGeom prst="straightConnector1">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Ellipsi 13">
            <a:extLst>
              <a:ext uri="{FF2B5EF4-FFF2-40B4-BE49-F238E27FC236}">
                <a16:creationId xmlns:a16="http://schemas.microsoft.com/office/drawing/2014/main" id="{AB7345D4-B095-4605-A91E-CF3CA937876E}"/>
              </a:ext>
            </a:extLst>
          </p:cNvPr>
          <p:cNvSpPr/>
          <p:nvPr/>
        </p:nvSpPr>
        <p:spPr>
          <a:xfrm>
            <a:off x="8119671" y="400689"/>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Muistitekniikat</a:t>
            </a:r>
          </a:p>
        </p:txBody>
      </p:sp>
      <p:cxnSp>
        <p:nvCxnSpPr>
          <p:cNvPr id="17" name="Suora nuoliyhdysviiva 16">
            <a:extLst>
              <a:ext uri="{FF2B5EF4-FFF2-40B4-BE49-F238E27FC236}">
                <a16:creationId xmlns:a16="http://schemas.microsoft.com/office/drawing/2014/main" id="{39591D93-9FB8-4EF9-8807-993B4B2FF18C}"/>
              </a:ext>
            </a:extLst>
          </p:cNvPr>
          <p:cNvCxnSpPr>
            <a:cxnSpLocks/>
          </p:cNvCxnSpPr>
          <p:nvPr/>
        </p:nvCxnSpPr>
        <p:spPr>
          <a:xfrm flipH="1">
            <a:off x="7353476" y="902776"/>
            <a:ext cx="648267" cy="23243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D4CE3AE8-C57F-4505-A511-80E05DEB6CA0}"/>
              </a:ext>
            </a:extLst>
          </p:cNvPr>
          <p:cNvCxnSpPr/>
          <p:nvPr/>
        </p:nvCxnSpPr>
        <p:spPr>
          <a:xfrm flipV="1">
            <a:off x="5247137" y="5541700"/>
            <a:ext cx="1244221" cy="25703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A71A86D4-AC02-4B68-9B18-F9193D11E435}"/>
              </a:ext>
            </a:extLst>
          </p:cNvPr>
          <p:cNvCxnSpPr>
            <a:cxnSpLocks/>
          </p:cNvCxnSpPr>
          <p:nvPr/>
        </p:nvCxnSpPr>
        <p:spPr>
          <a:xfrm>
            <a:off x="5247138" y="6014822"/>
            <a:ext cx="1175982" cy="288877"/>
          </a:xfrm>
          <a:prstGeom prst="straightConnector1">
            <a:avLst/>
          </a:prstGeom>
          <a:ln w="28575">
            <a:solidFill>
              <a:schemeClr val="accent3">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1C7ECDBC-B7ED-49A1-B28A-104D1568AC01}"/>
              </a:ext>
            </a:extLst>
          </p:cNvPr>
          <p:cNvSpPr txBox="1"/>
          <p:nvPr/>
        </p:nvSpPr>
        <p:spPr>
          <a:xfrm>
            <a:off x="6647881" y="503289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err="1">
                <a:cs typeface="Calibri"/>
              </a:rPr>
              <a:t>Mind</a:t>
            </a:r>
            <a:r>
              <a:rPr lang="fi-FI" b="1" dirty="0">
                <a:cs typeface="Calibri"/>
              </a:rPr>
              <a:t> </a:t>
            </a:r>
            <a:r>
              <a:rPr lang="fi-FI" b="1" dirty="0" err="1">
                <a:cs typeface="Calibri"/>
              </a:rPr>
              <a:t>Map</a:t>
            </a:r>
            <a:r>
              <a:rPr lang="fi-FI" b="1" dirty="0">
                <a:cs typeface="Calibri"/>
              </a:rPr>
              <a:t>, ajatus- ja käsitekartat</a:t>
            </a:r>
          </a:p>
        </p:txBody>
      </p:sp>
    </p:spTree>
    <p:extLst>
      <p:ext uri="{BB962C8B-B14F-4D97-AF65-F5344CB8AC3E}">
        <p14:creationId xmlns:p14="http://schemas.microsoft.com/office/powerpoint/2010/main" val="95535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3C6D14-E8D7-405F-BF04-4C7962053D19}"/>
              </a:ext>
            </a:extLst>
          </p:cNvPr>
          <p:cNvSpPr>
            <a:spLocks noGrp="1"/>
          </p:cNvSpPr>
          <p:nvPr>
            <p:ph type="title"/>
          </p:nvPr>
        </p:nvSpPr>
        <p:spPr/>
        <p:txBody>
          <a:bodyPr/>
          <a:lstStyle/>
          <a:p>
            <a:r>
              <a:rPr lang="fi-FI">
                <a:latin typeface="Univers Condensed"/>
              </a:rPr>
              <a:t>Lepo ja palautuminen</a:t>
            </a:r>
            <a:endParaRPr lang="fi-FI"/>
          </a:p>
        </p:txBody>
      </p:sp>
      <p:sp>
        <p:nvSpPr>
          <p:cNvPr id="3" name="Sisällön paikkamerkki 2">
            <a:extLst>
              <a:ext uri="{FF2B5EF4-FFF2-40B4-BE49-F238E27FC236}">
                <a16:creationId xmlns:a16="http://schemas.microsoft.com/office/drawing/2014/main" id="{93A60939-CF6F-4996-BF30-E3A557193AC2}"/>
              </a:ext>
            </a:extLst>
          </p:cNvPr>
          <p:cNvSpPr>
            <a:spLocks noGrp="1"/>
          </p:cNvSpPr>
          <p:nvPr>
            <p:ph sz="half" idx="1"/>
          </p:nvPr>
        </p:nvSpPr>
        <p:spPr/>
        <p:txBody>
          <a:bodyPr vert="horz" lIns="91440" tIns="0" rIns="91440" bIns="45720" rtlCol="0" anchor="t">
            <a:normAutofit/>
          </a:bodyPr>
          <a:lstStyle/>
          <a:p>
            <a:pPr marL="342900" indent="-342900">
              <a:buFont typeface="Wingdings" panose="020B0604020202020204" pitchFamily="34" charset="0"/>
              <a:buChar char="ü"/>
            </a:pPr>
            <a:r>
              <a:rPr lang="fi-FI">
                <a:latin typeface="Univers"/>
                <a:cs typeface="Arial"/>
              </a:rPr>
              <a:t>Muistamisen lisäksi myös unohtaminen on tärkeää!</a:t>
            </a:r>
            <a:endParaRPr lang="fi-FI"/>
          </a:p>
          <a:p>
            <a:pPr marL="342900" indent="-342900">
              <a:buFont typeface="Wingdings" panose="020B0604020202020204" pitchFamily="34" charset="0"/>
              <a:buChar char="ü"/>
            </a:pPr>
            <a:r>
              <a:rPr lang="fi-FI">
                <a:latin typeface="Univers"/>
                <a:cs typeface="Arial"/>
              </a:rPr>
              <a:t>Lepo on opiskelijan paras kaveri.</a:t>
            </a:r>
            <a:endParaRPr lang="fi-FI" dirty="0">
              <a:latin typeface="Univers"/>
              <a:cs typeface="Arial"/>
            </a:endParaRPr>
          </a:p>
          <a:p>
            <a:pPr marL="342900" indent="-342900">
              <a:buFont typeface="Wingdings" panose="020B0604020202020204" pitchFamily="34" charset="0"/>
              <a:buChar char="ü"/>
            </a:pPr>
            <a:r>
              <a:rPr lang="fi-FI">
                <a:latin typeface="Univers"/>
                <a:cs typeface="Arial"/>
              </a:rPr>
              <a:t>Kokeile ottaa päiväunet.</a:t>
            </a:r>
            <a:endParaRPr lang="fi-FI" dirty="0">
              <a:latin typeface="Univers"/>
              <a:cs typeface="Arial"/>
            </a:endParaRPr>
          </a:p>
          <a:p>
            <a:pPr marL="342900" indent="-342900">
              <a:buFont typeface="Wingdings" panose="020B0604020202020204" pitchFamily="34" charset="0"/>
              <a:buChar char="ü"/>
            </a:pPr>
            <a:r>
              <a:rPr lang="fi-FI">
                <a:latin typeface="Univers"/>
                <a:cs typeface="Arial"/>
              </a:rPr>
              <a:t>Muista myös mikrotauot.</a:t>
            </a:r>
            <a:endParaRPr lang="fi-FI" dirty="0">
              <a:latin typeface="Univers"/>
              <a:cs typeface="Arial"/>
            </a:endParaRPr>
          </a:p>
          <a:p>
            <a:endParaRPr lang="fi-FI" dirty="0">
              <a:solidFill>
                <a:srgbClr val="000000"/>
              </a:solidFill>
            </a:endParaRPr>
          </a:p>
          <a:p>
            <a:endParaRPr lang="fi-FI" dirty="0"/>
          </a:p>
        </p:txBody>
      </p:sp>
      <p:sp>
        <p:nvSpPr>
          <p:cNvPr id="4" name="Dian numeron paikkamerkki 3">
            <a:extLst>
              <a:ext uri="{FF2B5EF4-FFF2-40B4-BE49-F238E27FC236}">
                <a16:creationId xmlns:a16="http://schemas.microsoft.com/office/drawing/2014/main" id="{D7CB5084-E7A1-4558-884F-5B5F9456A029}"/>
              </a:ext>
            </a:extLst>
          </p:cNvPr>
          <p:cNvSpPr>
            <a:spLocks noGrp="1"/>
          </p:cNvSpPr>
          <p:nvPr>
            <p:ph type="sldNum" sz="quarter" idx="12"/>
          </p:nvPr>
        </p:nvSpPr>
        <p:spPr/>
        <p:txBody>
          <a:bodyPr/>
          <a:lstStyle/>
          <a:p>
            <a:fld id="{E6D25BC6-47E6-DD47-B3CA-98B257723823}" type="slidenum">
              <a:rPr lang="en-FI" smtClean="0"/>
              <a:t>19</a:t>
            </a:fld>
            <a:endParaRPr lang="en-FI"/>
          </a:p>
        </p:txBody>
      </p:sp>
    </p:spTree>
    <p:extLst>
      <p:ext uri="{BB962C8B-B14F-4D97-AF65-F5344CB8AC3E}">
        <p14:creationId xmlns:p14="http://schemas.microsoft.com/office/powerpoint/2010/main" val="333610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01398BF-1BDD-A54B-AE83-7A512D0AE52F}"/>
              </a:ext>
            </a:extLst>
          </p:cNvPr>
          <p:cNvSpPr>
            <a:spLocks noGrp="1"/>
          </p:cNvSpPr>
          <p:nvPr>
            <p:ph type="title"/>
          </p:nvPr>
        </p:nvSpPr>
        <p:spPr>
          <a:xfrm>
            <a:off x="6095999" y="604687"/>
            <a:ext cx="5844106" cy="4970111"/>
          </a:xfrm>
        </p:spPr>
        <p:txBody>
          <a:bodyPr anchor="t">
            <a:normAutofit/>
          </a:bodyPr>
          <a:lstStyle/>
          <a:p>
            <a:r>
              <a:rPr lang="en-GB" dirty="0" err="1"/>
              <a:t>Iltapäivän</a:t>
            </a:r>
            <a:r>
              <a:rPr lang="en-GB" dirty="0"/>
              <a:t> </a:t>
            </a:r>
            <a:r>
              <a:rPr lang="en-GB" dirty="0" err="1"/>
              <a:t>teemat</a:t>
            </a:r>
          </a:p>
        </p:txBody>
      </p:sp>
      <p:pic>
        <p:nvPicPr>
          <p:cNvPr id="14" name="Picture 13" descr="Kiinalainen teeseremonia">
            <a:extLst>
              <a:ext uri="{FF2B5EF4-FFF2-40B4-BE49-F238E27FC236}">
                <a16:creationId xmlns:a16="http://schemas.microsoft.com/office/drawing/2014/main" id="{4EAF4111-D96E-4735-91FC-0FDC0142FE11}"/>
              </a:ext>
            </a:extLst>
          </p:cNvPr>
          <p:cNvPicPr>
            <a:picLocks noChangeAspect="1"/>
          </p:cNvPicPr>
          <p:nvPr/>
        </p:nvPicPr>
        <p:blipFill rotWithShape="1">
          <a:blip r:embed="rId3"/>
          <a:srcRect l="32527" r="12072" b="-3"/>
          <a:stretch/>
        </p:blipFill>
        <p:spPr>
          <a:xfrm>
            <a:off x="20" y="10"/>
            <a:ext cx="5700354" cy="6857989"/>
          </a:xfrm>
          <a:prstGeom prst="rect">
            <a:avLst/>
          </a:prstGeom>
          <a:noFill/>
        </p:spPr>
      </p:pic>
      <p:sp>
        <p:nvSpPr>
          <p:cNvPr id="4" name="Slide Number Placeholder 3" hidden="1">
            <a:extLst>
              <a:ext uri="{FF2B5EF4-FFF2-40B4-BE49-F238E27FC236}">
                <a16:creationId xmlns:a16="http://schemas.microsoft.com/office/drawing/2014/main" id="{001C6C10-C227-0544-9938-AF1115AC440C}"/>
              </a:ext>
            </a:extLst>
          </p:cNvPr>
          <p:cNvSpPr>
            <a:spLocks noGrp="1"/>
          </p:cNvSpPr>
          <p:nvPr>
            <p:ph type="sldNum" sz="quarter" idx="4294967295"/>
          </p:nvPr>
        </p:nvSpPr>
        <p:spPr>
          <a:xfrm>
            <a:off x="5894959" y="6360636"/>
            <a:ext cx="402082" cy="365125"/>
          </a:xfrm>
        </p:spPr>
        <p:txBody>
          <a:bodyPr>
            <a:normAutofit/>
          </a:bodyPr>
          <a:lstStyle/>
          <a:p>
            <a:pPr>
              <a:lnSpc>
                <a:spcPct val="90000"/>
              </a:lnSpc>
              <a:spcAft>
                <a:spcPts val="600"/>
              </a:spcAft>
            </a:pPr>
            <a:fld id="{C5F4477B-070B-5B44-A955-2A0312BBEA46}" type="slidenum">
              <a:rPr lang="en-FI" sz="300" smtClean="0"/>
              <a:pPr>
                <a:lnSpc>
                  <a:spcPct val="90000"/>
                </a:lnSpc>
                <a:spcAft>
                  <a:spcPts val="600"/>
                </a:spcAft>
              </a:pPr>
              <a:t>2</a:t>
            </a:fld>
            <a:endParaRPr lang="en-FI" sz="300"/>
          </a:p>
        </p:txBody>
      </p:sp>
      <p:sp>
        <p:nvSpPr>
          <p:cNvPr id="8" name="Tekstiruutu 7">
            <a:extLst>
              <a:ext uri="{FF2B5EF4-FFF2-40B4-BE49-F238E27FC236}">
                <a16:creationId xmlns:a16="http://schemas.microsoft.com/office/drawing/2014/main" id="{D4CE5A4F-EB8C-4B54-B411-FECF3A488D60}"/>
              </a:ext>
            </a:extLst>
          </p:cNvPr>
          <p:cNvSpPr txBox="1"/>
          <p:nvPr/>
        </p:nvSpPr>
        <p:spPr>
          <a:xfrm>
            <a:off x="6296024" y="2176462"/>
            <a:ext cx="4517230" cy="32571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a:buChar char="ü"/>
            </a:pPr>
            <a:r>
              <a:rPr lang="fi-FI" sz="2800">
                <a:cs typeface="Calibri" panose="020F0502020204030204"/>
              </a:rPr>
              <a:t>Opiskelutekniikka</a:t>
            </a:r>
            <a:endParaRPr lang="fi-FI">
              <a:cs typeface="Calibri" panose="020F0502020204030204"/>
            </a:endParaRPr>
          </a:p>
          <a:p>
            <a:pPr marL="285750" indent="-285750">
              <a:lnSpc>
                <a:spcPct val="150000"/>
              </a:lnSpc>
              <a:buFont typeface="Wingdings"/>
              <a:buChar char="ü"/>
            </a:pPr>
            <a:r>
              <a:rPr lang="fi-FI" sz="2800">
                <a:cs typeface="Calibri" panose="020F0502020204030204"/>
              </a:rPr>
              <a:t> Muisti ja oppiminen</a:t>
            </a:r>
            <a:endParaRPr lang="fi-FI" sz="2800" dirty="0">
              <a:cs typeface="Calibri" panose="020F0502020204030204"/>
            </a:endParaRPr>
          </a:p>
          <a:p>
            <a:pPr marL="285750" indent="-285750">
              <a:lnSpc>
                <a:spcPct val="150000"/>
              </a:lnSpc>
              <a:buFont typeface="Wingdings"/>
              <a:buChar char="ü"/>
            </a:pPr>
            <a:r>
              <a:rPr lang="fi-FI" sz="2800">
                <a:cs typeface="Calibri" panose="020F0502020204030204"/>
              </a:rPr>
              <a:t>Luku- ja kirjoitustekniikat</a:t>
            </a:r>
          </a:p>
          <a:p>
            <a:pPr marL="285750" indent="-285750">
              <a:lnSpc>
                <a:spcPct val="150000"/>
              </a:lnSpc>
              <a:buFont typeface="Wingdings"/>
              <a:buChar char="ü"/>
            </a:pPr>
            <a:r>
              <a:rPr lang="fi-FI" sz="2800" dirty="0">
                <a:cs typeface="Calibri" panose="020F0502020204030204"/>
              </a:rPr>
              <a:t>Muistiinpanotekniikat</a:t>
            </a:r>
          </a:p>
          <a:p>
            <a:pPr marL="285750" indent="-285750">
              <a:lnSpc>
                <a:spcPct val="150000"/>
              </a:lnSpc>
              <a:buFont typeface="Wingdings"/>
              <a:buChar char="ü"/>
            </a:pPr>
            <a:r>
              <a:rPr lang="fi-FI" sz="2800" dirty="0">
                <a:cs typeface="Calibri" panose="020F0502020204030204"/>
              </a:rPr>
              <a:t>Lepo ja palautuminen</a:t>
            </a:r>
          </a:p>
        </p:txBody>
      </p:sp>
    </p:spTree>
    <p:extLst>
      <p:ext uri="{BB962C8B-B14F-4D97-AF65-F5344CB8AC3E}">
        <p14:creationId xmlns:p14="http://schemas.microsoft.com/office/powerpoint/2010/main" val="112065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3B63C9-48E7-4F4F-8087-C9AC03EDCBBC}"/>
              </a:ext>
            </a:extLst>
          </p:cNvPr>
          <p:cNvSpPr>
            <a:spLocks noGrp="1"/>
          </p:cNvSpPr>
          <p:nvPr>
            <p:ph type="title"/>
          </p:nvPr>
        </p:nvSpPr>
        <p:spPr/>
        <p:txBody>
          <a:bodyPr/>
          <a:lstStyle/>
          <a:p>
            <a:r>
              <a:rPr lang="fi-FI">
                <a:latin typeface="Univers Condensed"/>
              </a:rPr>
              <a:t>Totta vai tarua?</a:t>
            </a:r>
            <a:endParaRPr lang="fi-FI"/>
          </a:p>
        </p:txBody>
      </p:sp>
      <p:sp>
        <p:nvSpPr>
          <p:cNvPr id="3" name="Sisällön paikkamerkki 2">
            <a:extLst>
              <a:ext uri="{FF2B5EF4-FFF2-40B4-BE49-F238E27FC236}">
                <a16:creationId xmlns:a16="http://schemas.microsoft.com/office/drawing/2014/main" id="{9356FDF9-7E5D-4CE2-8953-D2FC7E737181}"/>
              </a:ext>
            </a:extLst>
          </p:cNvPr>
          <p:cNvSpPr>
            <a:spLocks noGrp="1"/>
          </p:cNvSpPr>
          <p:nvPr>
            <p:ph sz="half" idx="1"/>
          </p:nvPr>
        </p:nvSpPr>
        <p:spPr/>
        <p:txBody>
          <a:bodyPr vert="horz" lIns="91440" tIns="0" rIns="91440" bIns="45720" rtlCol="0" anchor="t">
            <a:normAutofit/>
          </a:bodyPr>
          <a:lstStyle/>
          <a:p>
            <a:pPr marL="342900" indent="-342900">
              <a:buFont typeface="Wingdings" panose="020B0604020202020204" pitchFamily="34" charset="0"/>
              <a:buChar char="q"/>
            </a:pPr>
            <a:r>
              <a:rPr lang="fi-FI">
                <a:latin typeface="Univers"/>
                <a:cs typeface="Arial"/>
              </a:rPr>
              <a:t>Uni parantaa oppimista.</a:t>
            </a:r>
            <a:endParaRPr lang="fi-FI" dirty="0"/>
          </a:p>
          <a:p>
            <a:pPr marL="342900" indent="-342900">
              <a:buFont typeface="Wingdings" panose="020B0604020202020204" pitchFamily="34" charset="0"/>
              <a:buChar char="q"/>
            </a:pPr>
            <a:r>
              <a:rPr lang="fi-FI">
                <a:latin typeface="Univers"/>
                <a:cs typeface="Arial"/>
              </a:rPr>
              <a:t>Rentoutuminen hidastaa oppimista.</a:t>
            </a:r>
          </a:p>
          <a:p>
            <a:pPr marL="342900" indent="-342900">
              <a:buFont typeface="Wingdings" panose="020B0604020202020204" pitchFamily="34" charset="0"/>
              <a:buChar char="q"/>
            </a:pPr>
            <a:r>
              <a:rPr lang="fi-FI">
                <a:latin typeface="Univers"/>
                <a:cs typeface="Arial"/>
              </a:rPr>
              <a:t>Unessa opitut asiat siirtyvät muistiin.</a:t>
            </a:r>
          </a:p>
          <a:p>
            <a:pPr marL="342900" indent="-342900">
              <a:buFont typeface="Wingdings" panose="020B0604020202020204" pitchFamily="34" charset="0"/>
              <a:buChar char="q"/>
            </a:pPr>
            <a:r>
              <a:rPr lang="fi-FI">
                <a:latin typeface="Univers"/>
                <a:cs typeface="Arial"/>
              </a:rPr>
              <a:t>Unen tarve on kaikilla ihmisillä sama.</a:t>
            </a:r>
          </a:p>
          <a:p>
            <a:pPr marL="342900" indent="-342900">
              <a:buFont typeface="Wingdings" panose="020B0604020202020204" pitchFamily="34" charset="0"/>
              <a:buChar char="q"/>
            </a:pPr>
            <a:r>
              <a:rPr lang="fi-FI">
                <a:latin typeface="Univers"/>
                <a:cs typeface="Arial"/>
              </a:rPr>
              <a:t>Jos nukkuu hyvin yöllä, ei voi väsyttää päivällä.</a:t>
            </a:r>
            <a:endParaRPr lang="fi-FI" dirty="0">
              <a:latin typeface="Univers"/>
              <a:cs typeface="Arial"/>
            </a:endParaRPr>
          </a:p>
          <a:p>
            <a:endParaRPr lang="fi-FI" dirty="0"/>
          </a:p>
          <a:p>
            <a:endParaRPr lang="fi-FI" dirty="0"/>
          </a:p>
          <a:p>
            <a:pPr marL="342900" indent="-342900">
              <a:buFont typeface="Wingdings" panose="020B0604020202020204" pitchFamily="34" charset="0"/>
              <a:buChar char="q"/>
            </a:pPr>
            <a:endParaRPr lang="fi-FI" dirty="0"/>
          </a:p>
        </p:txBody>
      </p:sp>
      <p:sp>
        <p:nvSpPr>
          <p:cNvPr id="4" name="Dian numeron paikkamerkki 3">
            <a:extLst>
              <a:ext uri="{FF2B5EF4-FFF2-40B4-BE49-F238E27FC236}">
                <a16:creationId xmlns:a16="http://schemas.microsoft.com/office/drawing/2014/main" id="{7E7CFB9A-FF19-4AB3-9ED3-7D44C74F7757}"/>
              </a:ext>
            </a:extLst>
          </p:cNvPr>
          <p:cNvSpPr>
            <a:spLocks noGrp="1"/>
          </p:cNvSpPr>
          <p:nvPr>
            <p:ph type="sldNum" sz="quarter" idx="12"/>
          </p:nvPr>
        </p:nvSpPr>
        <p:spPr/>
        <p:txBody>
          <a:bodyPr/>
          <a:lstStyle/>
          <a:p>
            <a:fld id="{E6D25BC6-47E6-DD47-B3CA-98B257723823}" type="slidenum">
              <a:rPr lang="en-FI" smtClean="0"/>
              <a:t>20</a:t>
            </a:fld>
            <a:endParaRPr lang="en-FI"/>
          </a:p>
        </p:txBody>
      </p:sp>
    </p:spTree>
    <p:extLst>
      <p:ext uri="{BB962C8B-B14F-4D97-AF65-F5344CB8AC3E}">
        <p14:creationId xmlns:p14="http://schemas.microsoft.com/office/powerpoint/2010/main" val="24755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3B63C9-48E7-4F4F-8087-C9AC03EDCBBC}"/>
              </a:ext>
            </a:extLst>
          </p:cNvPr>
          <p:cNvSpPr>
            <a:spLocks noGrp="1"/>
          </p:cNvSpPr>
          <p:nvPr>
            <p:ph type="title"/>
          </p:nvPr>
        </p:nvSpPr>
        <p:spPr/>
        <p:txBody>
          <a:bodyPr/>
          <a:lstStyle/>
          <a:p>
            <a:r>
              <a:rPr lang="fi-FI">
                <a:latin typeface="Univers Condensed"/>
              </a:rPr>
              <a:t>Totta vai tarua?</a:t>
            </a:r>
            <a:endParaRPr lang="fi-FI"/>
          </a:p>
        </p:txBody>
      </p:sp>
      <p:sp>
        <p:nvSpPr>
          <p:cNvPr id="3" name="Sisällön paikkamerkki 2">
            <a:extLst>
              <a:ext uri="{FF2B5EF4-FFF2-40B4-BE49-F238E27FC236}">
                <a16:creationId xmlns:a16="http://schemas.microsoft.com/office/drawing/2014/main" id="{9356FDF9-7E5D-4CE2-8953-D2FC7E737181}"/>
              </a:ext>
            </a:extLst>
          </p:cNvPr>
          <p:cNvSpPr>
            <a:spLocks noGrp="1"/>
          </p:cNvSpPr>
          <p:nvPr>
            <p:ph sz="half" idx="1"/>
          </p:nvPr>
        </p:nvSpPr>
        <p:spPr/>
        <p:txBody>
          <a:bodyPr vert="horz" lIns="91440" tIns="0" rIns="91440" bIns="45720" rtlCol="0" anchor="t">
            <a:normAutofit/>
          </a:bodyPr>
          <a:lstStyle/>
          <a:p>
            <a:pPr marL="342900" indent="-342900">
              <a:buFont typeface="Wingdings" panose="020B0604020202020204" pitchFamily="34" charset="0"/>
              <a:buChar char="q"/>
            </a:pPr>
            <a:r>
              <a:rPr lang="fi-FI">
                <a:latin typeface="Univers"/>
                <a:cs typeface="Arial"/>
              </a:rPr>
              <a:t>Uni parantaa oppimista.</a:t>
            </a:r>
            <a:endParaRPr lang="fi-FI" dirty="0"/>
          </a:p>
          <a:p>
            <a:pPr marL="342900" indent="-342900">
              <a:buFont typeface="Wingdings" panose="020B0604020202020204" pitchFamily="34" charset="0"/>
              <a:buChar char="q"/>
            </a:pPr>
            <a:r>
              <a:rPr lang="fi-FI">
                <a:latin typeface="Univers"/>
                <a:cs typeface="Arial"/>
              </a:rPr>
              <a:t>Rentoutuminen hidastaa oppimista.</a:t>
            </a:r>
          </a:p>
          <a:p>
            <a:pPr marL="342900" indent="-342900">
              <a:buFont typeface="Wingdings" panose="020B0604020202020204" pitchFamily="34" charset="0"/>
              <a:buChar char="q"/>
            </a:pPr>
            <a:r>
              <a:rPr lang="fi-FI">
                <a:latin typeface="Univers"/>
                <a:cs typeface="Arial"/>
              </a:rPr>
              <a:t>Unessa opitut asiat siirtyvät muistiin.</a:t>
            </a:r>
          </a:p>
          <a:p>
            <a:pPr marL="342900" indent="-342900">
              <a:buFont typeface="Wingdings" panose="020B0604020202020204" pitchFamily="34" charset="0"/>
              <a:buChar char="q"/>
            </a:pPr>
            <a:r>
              <a:rPr lang="fi-FI">
                <a:latin typeface="Univers"/>
                <a:cs typeface="Arial"/>
              </a:rPr>
              <a:t>Unen tarve on kaikilla ihmisillä sama.</a:t>
            </a:r>
          </a:p>
          <a:p>
            <a:pPr marL="342900" indent="-342900">
              <a:buFont typeface="Wingdings" panose="020B0604020202020204" pitchFamily="34" charset="0"/>
              <a:buChar char="q"/>
            </a:pPr>
            <a:r>
              <a:rPr lang="fi-FI">
                <a:latin typeface="Univers"/>
                <a:cs typeface="Arial"/>
              </a:rPr>
              <a:t>Jos nukkuu hyvin yöllä, ei voi väsyttää päivällä.</a:t>
            </a:r>
            <a:endParaRPr lang="fi-FI" dirty="0">
              <a:latin typeface="Univers"/>
              <a:cs typeface="Arial"/>
            </a:endParaRPr>
          </a:p>
          <a:p>
            <a:endParaRPr lang="fi-FI" dirty="0"/>
          </a:p>
          <a:p>
            <a:endParaRPr lang="fi-FI" dirty="0"/>
          </a:p>
          <a:p>
            <a:pPr marL="342900" indent="-342900">
              <a:buFont typeface="Wingdings" panose="020B0604020202020204" pitchFamily="34" charset="0"/>
              <a:buChar char="q"/>
            </a:pPr>
            <a:endParaRPr lang="fi-FI" dirty="0"/>
          </a:p>
        </p:txBody>
      </p:sp>
      <p:sp>
        <p:nvSpPr>
          <p:cNvPr id="4" name="Dian numeron paikkamerkki 3">
            <a:extLst>
              <a:ext uri="{FF2B5EF4-FFF2-40B4-BE49-F238E27FC236}">
                <a16:creationId xmlns:a16="http://schemas.microsoft.com/office/drawing/2014/main" id="{7E7CFB9A-FF19-4AB3-9ED3-7D44C74F7757}"/>
              </a:ext>
            </a:extLst>
          </p:cNvPr>
          <p:cNvSpPr>
            <a:spLocks noGrp="1"/>
          </p:cNvSpPr>
          <p:nvPr>
            <p:ph type="sldNum" sz="quarter" idx="12"/>
          </p:nvPr>
        </p:nvSpPr>
        <p:spPr/>
        <p:txBody>
          <a:bodyPr/>
          <a:lstStyle/>
          <a:p>
            <a:fld id="{E6D25BC6-47E6-DD47-B3CA-98B257723823}" type="slidenum">
              <a:rPr lang="en-FI" smtClean="0"/>
              <a:t>21</a:t>
            </a:fld>
            <a:endParaRPr lang="en-FI"/>
          </a:p>
        </p:txBody>
      </p:sp>
      <mc:AlternateContent xmlns:mc="http://schemas.openxmlformats.org/markup-compatibility/2006" xmlns:p14="http://schemas.microsoft.com/office/powerpoint/2010/main">
        <mc:Choice Requires="p14">
          <p:contentPart p14:bwMode="auto" r:id="rId2">
            <p14:nvContentPartPr>
              <p14:cNvPr id="5" name="Käsinkirjoitus 4">
                <a:extLst>
                  <a:ext uri="{FF2B5EF4-FFF2-40B4-BE49-F238E27FC236}">
                    <a16:creationId xmlns:a16="http://schemas.microsoft.com/office/drawing/2014/main" id="{1BCDCDDA-1115-47DA-95C0-4FDD7F25D18C}"/>
                  </a:ext>
                </a:extLst>
              </p14:cNvPr>
              <p14:cNvContentPartPr/>
              <p14:nvPr/>
            </p14:nvContentPartPr>
            <p14:xfrm>
              <a:off x="955523" y="2122714"/>
              <a:ext cx="266700" cy="304800"/>
            </p14:xfrm>
          </p:contentPart>
        </mc:Choice>
        <mc:Fallback xmlns="">
          <p:pic>
            <p:nvPicPr>
              <p:cNvPr id="5" name="Käsinkirjoitus 4">
                <a:extLst>
                  <a:ext uri="{FF2B5EF4-FFF2-40B4-BE49-F238E27FC236}">
                    <a16:creationId xmlns:a16="http://schemas.microsoft.com/office/drawing/2014/main" id="{1BCDCDDA-1115-47DA-95C0-4FDD7F25D18C}"/>
                  </a:ext>
                </a:extLst>
              </p:cNvPr>
              <p:cNvPicPr/>
              <p:nvPr/>
            </p:nvPicPr>
            <p:blipFill>
              <a:blip r:embed="rId3"/>
              <a:stretch>
                <a:fillRect/>
              </a:stretch>
            </p:blipFill>
            <p:spPr>
              <a:xfrm>
                <a:off x="937478" y="2104636"/>
                <a:ext cx="302428" cy="34059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Käsinkirjoitus 5">
                <a:extLst>
                  <a:ext uri="{FF2B5EF4-FFF2-40B4-BE49-F238E27FC236}">
                    <a16:creationId xmlns:a16="http://schemas.microsoft.com/office/drawing/2014/main" id="{925AFCC7-73E6-4E94-A2F1-690DD74552B2}"/>
                  </a:ext>
                </a:extLst>
              </p14:cNvPr>
              <p14:cNvContentPartPr/>
              <p14:nvPr/>
            </p14:nvContentPartPr>
            <p14:xfrm>
              <a:off x="1003904" y="2739571"/>
              <a:ext cx="228600" cy="276225"/>
            </p14:xfrm>
          </p:contentPart>
        </mc:Choice>
        <mc:Fallback xmlns="">
          <p:pic>
            <p:nvPicPr>
              <p:cNvPr id="6" name="Käsinkirjoitus 5">
                <a:extLst>
                  <a:ext uri="{FF2B5EF4-FFF2-40B4-BE49-F238E27FC236}">
                    <a16:creationId xmlns:a16="http://schemas.microsoft.com/office/drawing/2014/main" id="{925AFCC7-73E6-4E94-A2F1-690DD74552B2}"/>
                  </a:ext>
                </a:extLst>
              </p:cNvPr>
              <p:cNvPicPr/>
              <p:nvPr/>
            </p:nvPicPr>
            <p:blipFill>
              <a:blip r:embed="rId5"/>
              <a:stretch>
                <a:fillRect/>
              </a:stretch>
            </p:blipFill>
            <p:spPr>
              <a:xfrm>
                <a:off x="986319" y="2721947"/>
                <a:ext cx="264128" cy="31183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Käsinkirjoitus 6">
                <a:extLst>
                  <a:ext uri="{FF2B5EF4-FFF2-40B4-BE49-F238E27FC236}">
                    <a16:creationId xmlns:a16="http://schemas.microsoft.com/office/drawing/2014/main" id="{EE4ED7A7-CD1B-49E1-BDF5-D3835948CF51}"/>
                  </a:ext>
                </a:extLst>
              </p14:cNvPr>
              <p14:cNvContentPartPr/>
              <p14:nvPr/>
            </p14:nvContentPartPr>
            <p14:xfrm>
              <a:off x="798246" y="2715380"/>
              <a:ext cx="323850" cy="276225"/>
            </p14:xfrm>
          </p:contentPart>
        </mc:Choice>
        <mc:Fallback xmlns="">
          <p:pic>
            <p:nvPicPr>
              <p:cNvPr id="7" name="Käsinkirjoitus 6">
                <a:extLst>
                  <a:ext uri="{FF2B5EF4-FFF2-40B4-BE49-F238E27FC236}">
                    <a16:creationId xmlns:a16="http://schemas.microsoft.com/office/drawing/2014/main" id="{EE4ED7A7-CD1B-49E1-BDF5-D3835948CF51}"/>
                  </a:ext>
                </a:extLst>
              </p:cNvPr>
              <p:cNvPicPr/>
              <p:nvPr/>
            </p:nvPicPr>
            <p:blipFill>
              <a:blip r:embed="rId7"/>
              <a:stretch>
                <a:fillRect/>
              </a:stretch>
            </p:blipFill>
            <p:spPr>
              <a:xfrm>
                <a:off x="780770" y="2697687"/>
                <a:ext cx="359160" cy="31197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Käsinkirjoitus 7">
                <a:extLst>
                  <a:ext uri="{FF2B5EF4-FFF2-40B4-BE49-F238E27FC236}">
                    <a16:creationId xmlns:a16="http://schemas.microsoft.com/office/drawing/2014/main" id="{3266D58C-A2B5-4359-9487-A91305731AAD}"/>
                  </a:ext>
                </a:extLst>
              </p14:cNvPr>
              <p14:cNvContentPartPr/>
              <p14:nvPr/>
            </p14:nvContentPartPr>
            <p14:xfrm>
              <a:off x="1003904" y="3222675"/>
              <a:ext cx="209550" cy="314324"/>
            </p14:xfrm>
          </p:contentPart>
        </mc:Choice>
        <mc:Fallback xmlns="">
          <p:pic>
            <p:nvPicPr>
              <p:cNvPr id="8" name="Käsinkirjoitus 7">
                <a:extLst>
                  <a:ext uri="{FF2B5EF4-FFF2-40B4-BE49-F238E27FC236}">
                    <a16:creationId xmlns:a16="http://schemas.microsoft.com/office/drawing/2014/main" id="{3266D58C-A2B5-4359-9487-A91305731AAD}"/>
                  </a:ext>
                </a:extLst>
              </p:cNvPr>
              <p:cNvPicPr/>
              <p:nvPr/>
            </p:nvPicPr>
            <p:blipFill>
              <a:blip r:embed="rId9"/>
              <a:stretch>
                <a:fillRect/>
              </a:stretch>
            </p:blipFill>
            <p:spPr>
              <a:xfrm>
                <a:off x="986412" y="3204836"/>
                <a:ext cx="244891" cy="34964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Käsinkirjoitus 8">
                <a:extLst>
                  <a:ext uri="{FF2B5EF4-FFF2-40B4-BE49-F238E27FC236}">
                    <a16:creationId xmlns:a16="http://schemas.microsoft.com/office/drawing/2014/main" id="{A8C48936-C010-4972-93B6-40625D03DD77}"/>
                  </a:ext>
                </a:extLst>
              </p14:cNvPr>
              <p14:cNvContentPartPr/>
              <p14:nvPr/>
            </p14:nvContentPartPr>
            <p14:xfrm>
              <a:off x="967618" y="3897979"/>
              <a:ext cx="161925" cy="276225"/>
            </p14:xfrm>
          </p:contentPart>
        </mc:Choice>
        <mc:Fallback xmlns="">
          <p:pic>
            <p:nvPicPr>
              <p:cNvPr id="9" name="Käsinkirjoitus 8">
                <a:extLst>
                  <a:ext uri="{FF2B5EF4-FFF2-40B4-BE49-F238E27FC236}">
                    <a16:creationId xmlns:a16="http://schemas.microsoft.com/office/drawing/2014/main" id="{A8C48936-C010-4972-93B6-40625D03DD77}"/>
                  </a:ext>
                </a:extLst>
              </p:cNvPr>
              <p:cNvPicPr/>
              <p:nvPr/>
            </p:nvPicPr>
            <p:blipFill>
              <a:blip r:embed="rId11"/>
              <a:stretch>
                <a:fillRect/>
              </a:stretch>
            </p:blipFill>
            <p:spPr>
              <a:xfrm>
                <a:off x="949828" y="3879830"/>
                <a:ext cx="197868" cy="312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Käsinkirjoitus 9">
                <a:extLst>
                  <a:ext uri="{FF2B5EF4-FFF2-40B4-BE49-F238E27FC236}">
                    <a16:creationId xmlns:a16="http://schemas.microsoft.com/office/drawing/2014/main" id="{91F2469B-68A4-42C5-B51C-1F2AC6B444C7}"/>
                  </a:ext>
                </a:extLst>
              </p14:cNvPr>
              <p14:cNvContentPartPr/>
              <p14:nvPr/>
            </p14:nvContentPartPr>
            <p14:xfrm>
              <a:off x="858674" y="3888618"/>
              <a:ext cx="352425" cy="219075"/>
            </p14:xfrm>
          </p:contentPart>
        </mc:Choice>
        <mc:Fallback xmlns="">
          <p:pic>
            <p:nvPicPr>
              <p:cNvPr id="10" name="Käsinkirjoitus 9">
                <a:extLst>
                  <a:ext uri="{FF2B5EF4-FFF2-40B4-BE49-F238E27FC236}">
                    <a16:creationId xmlns:a16="http://schemas.microsoft.com/office/drawing/2014/main" id="{91F2469B-68A4-42C5-B51C-1F2AC6B444C7}"/>
                  </a:ext>
                </a:extLst>
              </p:cNvPr>
              <p:cNvPicPr/>
              <p:nvPr/>
            </p:nvPicPr>
            <p:blipFill>
              <a:blip r:embed="rId13"/>
              <a:stretch>
                <a:fillRect/>
              </a:stretch>
            </p:blipFill>
            <p:spPr>
              <a:xfrm>
                <a:off x="840981" y="3871360"/>
                <a:ext cx="388173" cy="25394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Käsinkirjoitus 10">
                <a:extLst>
                  <a:ext uri="{FF2B5EF4-FFF2-40B4-BE49-F238E27FC236}">
                    <a16:creationId xmlns:a16="http://schemas.microsoft.com/office/drawing/2014/main" id="{C006362A-C0B4-4643-B449-767ED88AF158}"/>
                  </a:ext>
                </a:extLst>
              </p14:cNvPr>
              <p14:cNvContentPartPr/>
              <p14:nvPr/>
            </p14:nvContentPartPr>
            <p14:xfrm>
              <a:off x="987018" y="4420809"/>
              <a:ext cx="247649" cy="342899"/>
            </p14:xfrm>
          </p:contentPart>
        </mc:Choice>
        <mc:Fallback xmlns="">
          <p:pic>
            <p:nvPicPr>
              <p:cNvPr id="11" name="Käsinkirjoitus 10">
                <a:extLst>
                  <a:ext uri="{FF2B5EF4-FFF2-40B4-BE49-F238E27FC236}">
                    <a16:creationId xmlns:a16="http://schemas.microsoft.com/office/drawing/2014/main" id="{C006362A-C0B4-4643-B449-767ED88AF158}"/>
                  </a:ext>
                </a:extLst>
              </p:cNvPr>
              <p:cNvPicPr/>
              <p:nvPr/>
            </p:nvPicPr>
            <p:blipFill>
              <a:blip r:embed="rId15"/>
              <a:stretch>
                <a:fillRect/>
              </a:stretch>
            </p:blipFill>
            <p:spPr>
              <a:xfrm>
                <a:off x="969124" y="4403067"/>
                <a:ext cx="283079" cy="37874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Käsinkirjoitus 11">
                <a:extLst>
                  <a:ext uri="{FF2B5EF4-FFF2-40B4-BE49-F238E27FC236}">
                    <a16:creationId xmlns:a16="http://schemas.microsoft.com/office/drawing/2014/main" id="{583DAB16-BFBD-4F02-8B09-B4390F8ECD25}"/>
                  </a:ext>
                </a:extLst>
              </p14:cNvPr>
              <p14:cNvContentPartPr/>
              <p14:nvPr/>
            </p14:nvContentPartPr>
            <p14:xfrm>
              <a:off x="973538" y="4420809"/>
              <a:ext cx="276225" cy="219075"/>
            </p14:xfrm>
          </p:contentPart>
        </mc:Choice>
        <mc:Fallback xmlns="">
          <p:pic>
            <p:nvPicPr>
              <p:cNvPr id="12" name="Käsinkirjoitus 11">
                <a:extLst>
                  <a:ext uri="{FF2B5EF4-FFF2-40B4-BE49-F238E27FC236}">
                    <a16:creationId xmlns:a16="http://schemas.microsoft.com/office/drawing/2014/main" id="{583DAB16-BFBD-4F02-8B09-B4390F8ECD25}"/>
                  </a:ext>
                </a:extLst>
              </p:cNvPr>
              <p:cNvPicPr/>
              <p:nvPr/>
            </p:nvPicPr>
            <p:blipFill>
              <a:blip r:embed="rId17"/>
              <a:stretch>
                <a:fillRect/>
              </a:stretch>
            </p:blipFill>
            <p:spPr>
              <a:xfrm>
                <a:off x="955293" y="4403551"/>
                <a:ext cx="312350" cy="253944"/>
              </a:xfrm>
              <a:prstGeom prst="rect">
                <a:avLst/>
              </a:prstGeom>
            </p:spPr>
          </p:pic>
        </mc:Fallback>
      </mc:AlternateContent>
    </p:spTree>
    <p:extLst>
      <p:ext uri="{BB962C8B-B14F-4D97-AF65-F5344CB8AC3E}">
        <p14:creationId xmlns:p14="http://schemas.microsoft.com/office/powerpoint/2010/main" val="956842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FE5E67-32B5-4C3A-BAD3-1CCFB80DAC6F}"/>
              </a:ext>
            </a:extLst>
          </p:cNvPr>
          <p:cNvSpPr>
            <a:spLocks noGrp="1"/>
          </p:cNvSpPr>
          <p:nvPr>
            <p:ph type="title"/>
          </p:nvPr>
        </p:nvSpPr>
        <p:spPr/>
        <p:txBody>
          <a:bodyPr/>
          <a:lstStyle/>
          <a:p>
            <a:r>
              <a:rPr lang="fi-FI" dirty="0">
                <a:latin typeface="Univers Condensed"/>
                <a:hlinkClick r:id="rId2"/>
              </a:rPr>
              <a:t>www.menti.com</a:t>
            </a:r>
            <a:r>
              <a:rPr lang="fi-FI">
                <a:latin typeface="Univers Condensed"/>
              </a:rPr>
              <a:t>, syötä koodi 9120 5249</a:t>
            </a:r>
            <a:endParaRPr lang="fi-FI" dirty="0"/>
          </a:p>
        </p:txBody>
      </p:sp>
      <p:pic>
        <p:nvPicPr>
          <p:cNvPr id="5" name="Kuva 5">
            <a:extLst>
              <a:ext uri="{FF2B5EF4-FFF2-40B4-BE49-F238E27FC236}">
                <a16:creationId xmlns:a16="http://schemas.microsoft.com/office/drawing/2014/main" id="{DCD60FAF-50CB-43C3-B73C-D00D05C1584B}"/>
              </a:ext>
            </a:extLst>
          </p:cNvPr>
          <p:cNvPicPr>
            <a:picLocks noGrp="1" noChangeAspect="1"/>
          </p:cNvPicPr>
          <p:nvPr>
            <p:ph sz="half" idx="1"/>
          </p:nvPr>
        </p:nvPicPr>
        <p:blipFill rotWithShape="1">
          <a:blip r:embed="rId3"/>
          <a:srcRect l="7646" t="14347" r="19175" b="4283"/>
          <a:stretch/>
        </p:blipFill>
        <p:spPr>
          <a:xfrm>
            <a:off x="2709961" y="1793383"/>
            <a:ext cx="7709049" cy="4857982"/>
          </a:xfrm>
        </p:spPr>
      </p:pic>
      <p:sp>
        <p:nvSpPr>
          <p:cNvPr id="4" name="Dian numeron paikkamerkki 3">
            <a:extLst>
              <a:ext uri="{FF2B5EF4-FFF2-40B4-BE49-F238E27FC236}">
                <a16:creationId xmlns:a16="http://schemas.microsoft.com/office/drawing/2014/main" id="{6B57216E-7B5A-4983-8873-615BA5E275CB}"/>
              </a:ext>
            </a:extLst>
          </p:cNvPr>
          <p:cNvSpPr>
            <a:spLocks noGrp="1"/>
          </p:cNvSpPr>
          <p:nvPr>
            <p:ph type="sldNum" sz="quarter" idx="12"/>
          </p:nvPr>
        </p:nvSpPr>
        <p:spPr/>
        <p:txBody>
          <a:bodyPr/>
          <a:lstStyle/>
          <a:p>
            <a:fld id="{E6D25BC6-47E6-DD47-B3CA-98B257723823}" type="slidenum">
              <a:rPr lang="en-FI" smtClean="0"/>
              <a:t>22</a:t>
            </a:fld>
            <a:endParaRPr lang="en-FI"/>
          </a:p>
        </p:txBody>
      </p:sp>
    </p:spTree>
    <p:extLst>
      <p:ext uri="{BB962C8B-B14F-4D97-AF65-F5344CB8AC3E}">
        <p14:creationId xmlns:p14="http://schemas.microsoft.com/office/powerpoint/2010/main" val="1644314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C405-50CA-1D49-A456-50A152A142B0}"/>
              </a:ext>
            </a:extLst>
          </p:cNvPr>
          <p:cNvSpPr>
            <a:spLocks noGrp="1"/>
          </p:cNvSpPr>
          <p:nvPr>
            <p:ph type="title"/>
          </p:nvPr>
        </p:nvSpPr>
        <p:spPr/>
        <p:txBody>
          <a:bodyPr>
            <a:normAutofit fontScale="90000"/>
          </a:bodyPr>
          <a:lstStyle/>
          <a:p>
            <a:r>
              <a:rPr lang="en-GB" dirty="0" err="1"/>
              <a:t>Elä</a:t>
            </a:r>
            <a:r>
              <a:rPr lang="en-GB" dirty="0"/>
              <a:t> </a:t>
            </a:r>
            <a:r>
              <a:rPr lang="en-GB" dirty="0" err="1"/>
              <a:t>niin</a:t>
            </a:r>
            <a:r>
              <a:rPr lang="en-GB" dirty="0"/>
              <a:t> </a:t>
            </a:r>
            <a:r>
              <a:rPr lang="en-GB" dirty="0" err="1"/>
              <a:t>kuin</a:t>
            </a:r>
            <a:r>
              <a:rPr lang="en-GB" dirty="0"/>
              <a:t> </a:t>
            </a:r>
            <a:r>
              <a:rPr lang="en-GB" dirty="0" err="1"/>
              <a:t>kuolisit</a:t>
            </a:r>
            <a:r>
              <a:rPr lang="en-GB" dirty="0"/>
              <a:t> </a:t>
            </a:r>
            <a:r>
              <a:rPr lang="en-GB" dirty="0" err="1"/>
              <a:t>huomenna</a:t>
            </a:r>
            <a:r>
              <a:rPr lang="en-GB" dirty="0"/>
              <a:t>. </a:t>
            </a:r>
            <a:r>
              <a:rPr lang="en-GB" dirty="0" err="1"/>
              <a:t>Opi</a:t>
            </a:r>
            <a:r>
              <a:rPr lang="en-GB" dirty="0"/>
              <a:t> </a:t>
            </a:r>
            <a:r>
              <a:rPr lang="en-GB" dirty="0" err="1"/>
              <a:t>niin</a:t>
            </a:r>
            <a:r>
              <a:rPr lang="en-GB" dirty="0"/>
              <a:t> </a:t>
            </a:r>
            <a:r>
              <a:rPr lang="en-GB" dirty="0" err="1"/>
              <a:t>kuin</a:t>
            </a:r>
            <a:r>
              <a:rPr lang="en-GB" dirty="0"/>
              <a:t> </a:t>
            </a:r>
            <a:r>
              <a:rPr lang="en-GB" dirty="0" err="1"/>
              <a:t>eläisit</a:t>
            </a:r>
            <a:r>
              <a:rPr lang="en-GB" dirty="0"/>
              <a:t> </a:t>
            </a:r>
            <a:r>
              <a:rPr lang="en-GB" dirty="0" err="1"/>
              <a:t>ikuisesti</a:t>
            </a:r>
            <a:r>
              <a:rPr lang="en-GB" dirty="0"/>
              <a:t>.</a:t>
            </a:r>
            <a:endParaRPr lang="en-FI" dirty="0"/>
          </a:p>
        </p:txBody>
      </p:sp>
      <p:sp>
        <p:nvSpPr>
          <p:cNvPr id="3" name="Content Placeholder 2">
            <a:extLst>
              <a:ext uri="{FF2B5EF4-FFF2-40B4-BE49-F238E27FC236}">
                <a16:creationId xmlns:a16="http://schemas.microsoft.com/office/drawing/2014/main" id="{4FE6F077-7448-0848-9D41-5E95CF6FDC6E}"/>
              </a:ext>
            </a:extLst>
          </p:cNvPr>
          <p:cNvSpPr>
            <a:spLocks noGrp="1"/>
          </p:cNvSpPr>
          <p:nvPr>
            <p:ph sz="half" idx="15"/>
          </p:nvPr>
        </p:nvSpPr>
        <p:spPr/>
        <p:txBody>
          <a:bodyPr/>
          <a:lstStyle/>
          <a:p>
            <a:r>
              <a:rPr lang="en-GB" dirty="0"/>
              <a:t>Mahatma Gandhi</a:t>
            </a:r>
            <a:endParaRPr lang="en-FI" dirty="0"/>
          </a:p>
        </p:txBody>
      </p:sp>
    </p:spTree>
    <p:extLst>
      <p:ext uri="{BB962C8B-B14F-4D97-AF65-F5344CB8AC3E}">
        <p14:creationId xmlns:p14="http://schemas.microsoft.com/office/powerpoint/2010/main" val="191517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B40B96CB-0CB4-4224-B53E-B63AD366EC99}"/>
              </a:ext>
            </a:extLst>
          </p:cNvPr>
          <p:cNvSpPr/>
          <p:nvPr/>
        </p:nvSpPr>
        <p:spPr>
          <a:xfrm>
            <a:off x="4352925" y="2745581"/>
            <a:ext cx="3559967" cy="114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cs typeface="Calibri"/>
              </a:rPr>
              <a:t>Opiskelutekniikka</a:t>
            </a:r>
          </a:p>
        </p:txBody>
      </p:sp>
      <p:sp>
        <p:nvSpPr>
          <p:cNvPr id="3" name="Ellipsi 2">
            <a:extLst>
              <a:ext uri="{FF2B5EF4-FFF2-40B4-BE49-F238E27FC236}">
                <a16:creationId xmlns:a16="http://schemas.microsoft.com/office/drawing/2014/main" id="{0DB2D95D-F827-44C2-B762-EBFF827027E3}"/>
              </a:ext>
            </a:extLst>
          </p:cNvPr>
          <p:cNvSpPr/>
          <p:nvPr/>
        </p:nvSpPr>
        <p:spPr>
          <a:xfrm>
            <a:off x="4863570" y="1357841"/>
            <a:ext cx="2559842" cy="9167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a:t>
            </a:r>
          </a:p>
        </p:txBody>
      </p:sp>
      <p:cxnSp>
        <p:nvCxnSpPr>
          <p:cNvPr id="4" name="Suora nuoliyhdysviiva 3">
            <a:extLst>
              <a:ext uri="{FF2B5EF4-FFF2-40B4-BE49-F238E27FC236}">
                <a16:creationId xmlns:a16="http://schemas.microsoft.com/office/drawing/2014/main" id="{CB5486EF-8CDB-4C20-9892-C2B3C09F0DAA}"/>
              </a:ext>
            </a:extLst>
          </p:cNvPr>
          <p:cNvCxnSpPr/>
          <p:nvPr/>
        </p:nvCxnSpPr>
        <p:spPr>
          <a:xfrm>
            <a:off x="6146801" y="2273299"/>
            <a:ext cx="21166" cy="476251"/>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715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AF122-CD17-445A-B2E8-4DFD8DC3933D}"/>
              </a:ext>
            </a:extLst>
          </p:cNvPr>
          <p:cNvSpPr>
            <a:spLocks noGrp="1"/>
          </p:cNvSpPr>
          <p:nvPr>
            <p:ph type="title"/>
          </p:nvPr>
        </p:nvSpPr>
        <p:spPr/>
        <p:txBody>
          <a:bodyPr/>
          <a:lstStyle/>
          <a:p>
            <a:r>
              <a:rPr lang="fi-FI" dirty="0">
                <a:latin typeface="Univers Condensed"/>
              </a:rPr>
              <a:t>Tiesitkö, että...</a:t>
            </a:r>
            <a:endParaRPr lang="fi-FI" dirty="0"/>
          </a:p>
        </p:txBody>
      </p:sp>
      <p:sp>
        <p:nvSpPr>
          <p:cNvPr id="3" name="Sisällön paikkamerkki 2">
            <a:extLst>
              <a:ext uri="{FF2B5EF4-FFF2-40B4-BE49-F238E27FC236}">
                <a16:creationId xmlns:a16="http://schemas.microsoft.com/office/drawing/2014/main" id="{6390E198-2CEE-43F0-8259-218911E826EA}"/>
              </a:ext>
            </a:extLst>
          </p:cNvPr>
          <p:cNvSpPr>
            <a:spLocks noGrp="1"/>
          </p:cNvSpPr>
          <p:nvPr>
            <p:ph sz="half" idx="1"/>
          </p:nvPr>
        </p:nvSpPr>
        <p:spPr/>
        <p:txBody>
          <a:bodyPr vert="horz" lIns="91440" tIns="0" rIns="91440" bIns="45720" rtlCol="0" anchor="t">
            <a:normAutofit/>
          </a:bodyPr>
          <a:lstStyle/>
          <a:p>
            <a:r>
              <a:rPr lang="fi-FI" sz="2400" dirty="0">
                <a:solidFill>
                  <a:schemeClr val="tx1">
                    <a:lumMod val="85000"/>
                    <a:lumOff val="15000"/>
                  </a:schemeClr>
                </a:solidFill>
                <a:latin typeface="Univers"/>
                <a:cs typeface="Arial"/>
              </a:rPr>
              <a:t>...simpanssilla on parempi työmuisti kuin ihmisellä?</a:t>
            </a:r>
          </a:p>
          <a:p>
            <a:endParaRPr lang="fi-FI" sz="2400" dirty="0">
              <a:solidFill>
                <a:schemeClr val="tx1">
                  <a:lumMod val="85000"/>
                  <a:lumOff val="15000"/>
                </a:schemeClr>
              </a:solidFill>
            </a:endParaRPr>
          </a:p>
          <a:p>
            <a:r>
              <a:rPr lang="fi-FI" sz="2400" dirty="0">
                <a:solidFill>
                  <a:schemeClr val="tx1">
                    <a:lumMod val="85000"/>
                    <a:lumOff val="15000"/>
                  </a:schemeClr>
                </a:solidFill>
                <a:latin typeface="Univers"/>
                <a:cs typeface="Arial"/>
              </a:rPr>
              <a:t>Ihminen pystyy muistamaan 3-5 asiaa samaan aikaa.</a:t>
            </a:r>
            <a:endParaRPr lang="fi-FI" sz="2400" dirty="0">
              <a:solidFill>
                <a:schemeClr val="tx1">
                  <a:lumMod val="85000"/>
                  <a:lumOff val="15000"/>
                </a:schemeClr>
              </a:solidFill>
            </a:endParaRPr>
          </a:p>
        </p:txBody>
      </p:sp>
      <p:sp>
        <p:nvSpPr>
          <p:cNvPr id="4" name="Dian numeron paikkamerkki 3">
            <a:extLst>
              <a:ext uri="{FF2B5EF4-FFF2-40B4-BE49-F238E27FC236}">
                <a16:creationId xmlns:a16="http://schemas.microsoft.com/office/drawing/2014/main" id="{57996ACD-FB40-4939-B3F3-6065292E2B7C}"/>
              </a:ext>
            </a:extLst>
          </p:cNvPr>
          <p:cNvSpPr>
            <a:spLocks noGrp="1"/>
          </p:cNvSpPr>
          <p:nvPr>
            <p:ph type="sldNum" sz="quarter" idx="12"/>
          </p:nvPr>
        </p:nvSpPr>
        <p:spPr/>
        <p:txBody>
          <a:bodyPr/>
          <a:lstStyle/>
          <a:p>
            <a:fld id="{E6D25BC6-47E6-DD47-B3CA-98B257723823}" type="slidenum">
              <a:rPr lang="en-FI" smtClean="0"/>
              <a:t>4</a:t>
            </a:fld>
            <a:endParaRPr lang="en-FI"/>
          </a:p>
        </p:txBody>
      </p:sp>
      <p:pic>
        <p:nvPicPr>
          <p:cNvPr id="6" name="Kuva 6" descr="Puhuva simpanssi">
            <a:extLst>
              <a:ext uri="{FF2B5EF4-FFF2-40B4-BE49-F238E27FC236}">
                <a16:creationId xmlns:a16="http://schemas.microsoft.com/office/drawing/2014/main" id="{73B694F1-F76D-4121-B9D0-C655861CDB98}"/>
              </a:ext>
            </a:extLst>
          </p:cNvPr>
          <p:cNvPicPr>
            <a:picLocks noGrp="1" noChangeAspect="1"/>
          </p:cNvPicPr>
          <p:nvPr>
            <p:ph type="pic" sz="quarter" idx="17"/>
          </p:nvPr>
        </p:nvPicPr>
        <p:blipFill rotWithShape="1">
          <a:blip r:embed="rId3"/>
          <a:srcRect l="19468" r="19468"/>
          <a:stretch/>
        </p:blipFill>
        <p:spPr>
          <a:xfrm>
            <a:off x="7486377" y="1083468"/>
            <a:ext cx="4212093" cy="5045205"/>
          </a:xfrm>
        </p:spPr>
      </p:pic>
    </p:spTree>
    <p:extLst>
      <p:ext uri="{BB962C8B-B14F-4D97-AF65-F5344CB8AC3E}">
        <p14:creationId xmlns:p14="http://schemas.microsoft.com/office/powerpoint/2010/main" val="313985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3146E8-0EDC-4C75-83E9-328440F99D99}"/>
              </a:ext>
            </a:extLst>
          </p:cNvPr>
          <p:cNvSpPr>
            <a:spLocks noGrp="1"/>
          </p:cNvSpPr>
          <p:nvPr>
            <p:ph type="title"/>
          </p:nvPr>
        </p:nvSpPr>
        <p:spPr/>
        <p:txBody>
          <a:bodyPr/>
          <a:lstStyle/>
          <a:p>
            <a:r>
              <a:rPr lang="fi-FI" dirty="0">
                <a:latin typeface="Univers Condensed"/>
              </a:rPr>
              <a:t>Miten voit vähentää työmuistin kuormaa?</a:t>
            </a:r>
            <a:endParaRPr lang="fi-FI" dirty="0"/>
          </a:p>
        </p:txBody>
      </p:sp>
      <p:sp>
        <p:nvSpPr>
          <p:cNvPr id="3" name="Dian numeron paikkamerkki 2">
            <a:extLst>
              <a:ext uri="{FF2B5EF4-FFF2-40B4-BE49-F238E27FC236}">
                <a16:creationId xmlns:a16="http://schemas.microsoft.com/office/drawing/2014/main" id="{68E2E25C-184F-43D4-AFAC-BC13DBEB435E}"/>
              </a:ext>
            </a:extLst>
          </p:cNvPr>
          <p:cNvSpPr>
            <a:spLocks noGrp="1"/>
          </p:cNvSpPr>
          <p:nvPr>
            <p:ph type="sldNum" sz="quarter" idx="12"/>
          </p:nvPr>
        </p:nvSpPr>
        <p:spPr/>
        <p:txBody>
          <a:bodyPr/>
          <a:lstStyle/>
          <a:p>
            <a:fld id="{E6D25BC6-47E6-DD47-B3CA-98B257723823}" type="slidenum">
              <a:rPr lang="en-FI" smtClean="0"/>
              <a:t>5</a:t>
            </a:fld>
            <a:endParaRPr lang="en-FI"/>
          </a:p>
        </p:txBody>
      </p:sp>
      <p:sp>
        <p:nvSpPr>
          <p:cNvPr id="4" name="Sisällön paikkamerkki 3">
            <a:extLst>
              <a:ext uri="{FF2B5EF4-FFF2-40B4-BE49-F238E27FC236}">
                <a16:creationId xmlns:a16="http://schemas.microsoft.com/office/drawing/2014/main" id="{B544BF9C-3A0A-4151-8EDF-D22B7F913B39}"/>
              </a:ext>
            </a:extLst>
          </p:cNvPr>
          <p:cNvSpPr>
            <a:spLocks noGrp="1"/>
          </p:cNvSpPr>
          <p:nvPr>
            <p:ph sz="half" idx="15"/>
          </p:nvPr>
        </p:nvSpPr>
        <p:spPr/>
        <p:txBody>
          <a:bodyPr/>
          <a:lstStyle/>
          <a:p>
            <a:r>
              <a:rPr lang="fi-FI" sz="2400" dirty="0">
                <a:latin typeface="Georgia"/>
                <a:cs typeface="Arial"/>
              </a:rPr>
              <a:t>Vähennä kaaosta ympärillä.</a:t>
            </a:r>
            <a:endParaRPr lang="fi-FI" sz="2400"/>
          </a:p>
        </p:txBody>
      </p:sp>
      <p:sp>
        <p:nvSpPr>
          <p:cNvPr id="5" name="Sisällön paikkamerkki 4">
            <a:extLst>
              <a:ext uri="{FF2B5EF4-FFF2-40B4-BE49-F238E27FC236}">
                <a16:creationId xmlns:a16="http://schemas.microsoft.com/office/drawing/2014/main" id="{511A22B8-6994-4451-829A-781049D0BAAF}"/>
              </a:ext>
            </a:extLst>
          </p:cNvPr>
          <p:cNvSpPr>
            <a:spLocks noGrp="1"/>
          </p:cNvSpPr>
          <p:nvPr>
            <p:ph sz="half" idx="16"/>
          </p:nvPr>
        </p:nvSpPr>
        <p:spPr/>
        <p:txBody>
          <a:bodyPr/>
          <a:lstStyle/>
          <a:p>
            <a:r>
              <a:rPr lang="fi-FI" sz="2400" dirty="0">
                <a:latin typeface="Georgia"/>
                <a:cs typeface="Arial"/>
              </a:rPr>
              <a:t>Valitse itsellesi sopiva aika opiskella ja keskittyä</a:t>
            </a:r>
            <a:r>
              <a:rPr lang="fi-FI" dirty="0">
                <a:latin typeface="Georgia"/>
                <a:cs typeface="Arial"/>
              </a:rPr>
              <a:t>.</a:t>
            </a:r>
            <a:endParaRPr lang="fi-FI" dirty="0"/>
          </a:p>
        </p:txBody>
      </p:sp>
      <p:sp>
        <p:nvSpPr>
          <p:cNvPr id="6" name="Sisällön paikkamerkki 5">
            <a:extLst>
              <a:ext uri="{FF2B5EF4-FFF2-40B4-BE49-F238E27FC236}">
                <a16:creationId xmlns:a16="http://schemas.microsoft.com/office/drawing/2014/main" id="{32519A78-E2BF-4E55-952D-CBA427AF334A}"/>
              </a:ext>
            </a:extLst>
          </p:cNvPr>
          <p:cNvSpPr>
            <a:spLocks noGrp="1"/>
          </p:cNvSpPr>
          <p:nvPr>
            <p:ph sz="half" idx="17"/>
          </p:nvPr>
        </p:nvSpPr>
        <p:spPr/>
        <p:txBody>
          <a:bodyPr/>
          <a:lstStyle/>
          <a:p>
            <a:r>
              <a:rPr lang="fi-FI" sz="2400" dirty="0">
                <a:latin typeface="Georgia"/>
                <a:cs typeface="Arial"/>
              </a:rPr>
              <a:t>Ota nokoset!</a:t>
            </a:r>
            <a:endParaRPr lang="fi-FI" sz="2400"/>
          </a:p>
        </p:txBody>
      </p:sp>
    </p:spTree>
    <p:extLst>
      <p:ext uri="{BB962C8B-B14F-4D97-AF65-F5344CB8AC3E}">
        <p14:creationId xmlns:p14="http://schemas.microsoft.com/office/powerpoint/2010/main" val="267600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5979EC-1A0B-4CE6-82EE-F3E0D717C965}"/>
              </a:ext>
            </a:extLst>
          </p:cNvPr>
          <p:cNvSpPr>
            <a:spLocks noGrp="1"/>
          </p:cNvSpPr>
          <p:nvPr>
            <p:ph type="title"/>
          </p:nvPr>
        </p:nvSpPr>
        <p:spPr>
          <a:xfrm>
            <a:off x="838200" y="365125"/>
            <a:ext cx="10515600" cy="1325563"/>
          </a:xfrm>
        </p:spPr>
        <p:txBody>
          <a:bodyPr anchor="ctr">
            <a:normAutofit/>
          </a:bodyPr>
          <a:lstStyle/>
          <a:p>
            <a:r>
              <a:rPr lang="fi-FI"/>
              <a:t>Mitä voi tehdä?</a:t>
            </a:r>
          </a:p>
        </p:txBody>
      </p:sp>
      <p:sp>
        <p:nvSpPr>
          <p:cNvPr id="3" name="Sisällön paikkamerkki 2">
            <a:extLst>
              <a:ext uri="{FF2B5EF4-FFF2-40B4-BE49-F238E27FC236}">
                <a16:creationId xmlns:a16="http://schemas.microsoft.com/office/drawing/2014/main" id="{FF1DFEAA-5688-4D9B-A0A3-BB8EC1EFECAC}"/>
              </a:ext>
            </a:extLst>
          </p:cNvPr>
          <p:cNvSpPr>
            <a:spLocks noGrp="1"/>
          </p:cNvSpPr>
          <p:nvPr>
            <p:ph sz="half" idx="1"/>
          </p:nvPr>
        </p:nvSpPr>
        <p:spPr>
          <a:xfrm>
            <a:off x="6563748" y="2020823"/>
            <a:ext cx="5181600" cy="4008255"/>
          </a:xfrm>
        </p:spPr>
        <p:txBody>
          <a:bodyPr vert="horz" lIns="91440" tIns="0" rIns="91440" bIns="45720" rtlCol="0" anchor="t">
            <a:normAutofit/>
          </a:bodyPr>
          <a:lstStyle/>
          <a:p>
            <a:pPr marL="342900" indent="-342900">
              <a:buFont typeface="Wingdings" panose="020B0604020202020204" pitchFamily="34" charset="0"/>
              <a:buChar char="q"/>
            </a:pPr>
            <a:r>
              <a:rPr lang="fi-FI" dirty="0">
                <a:latin typeface="Univers"/>
                <a:cs typeface="Arial"/>
              </a:rPr>
              <a:t>Sammuta puhelin tai laita </a:t>
            </a:r>
            <a:r>
              <a:rPr lang="fi-FI">
                <a:latin typeface="Univers"/>
                <a:cs typeface="Arial"/>
              </a:rPr>
              <a:t>äänettömälle ja hiljennä ilmoitukset.</a:t>
            </a:r>
            <a:endParaRPr lang="fi-FI"/>
          </a:p>
          <a:p>
            <a:pPr marL="342900" indent="-342900">
              <a:buFont typeface="Wingdings" panose="020B0604020202020204" pitchFamily="34" charset="0"/>
              <a:buChar char="q"/>
            </a:pPr>
            <a:r>
              <a:rPr lang="fi-FI" dirty="0">
                <a:latin typeface="Univers"/>
                <a:cs typeface="Arial"/>
              </a:rPr>
              <a:t>Sovi perheenjäsenten kanssa, milloin sinua ei saa häiritä.</a:t>
            </a:r>
          </a:p>
          <a:p>
            <a:pPr marL="342900" indent="-342900">
              <a:buFont typeface="Wingdings" panose="020B0604020202020204" pitchFamily="34" charset="0"/>
              <a:buChar char="q"/>
            </a:pPr>
            <a:r>
              <a:rPr lang="fi-FI" dirty="0">
                <a:latin typeface="Univers"/>
                <a:cs typeface="Arial"/>
              </a:rPr>
              <a:t>Tee yhtä asiaa kerrallaan.</a:t>
            </a:r>
          </a:p>
          <a:p>
            <a:pPr marL="342900" indent="-342900">
              <a:buFont typeface="Wingdings" panose="020B0604020202020204" pitchFamily="34" charset="0"/>
              <a:buChar char="q"/>
            </a:pPr>
            <a:r>
              <a:rPr lang="fi-FI" dirty="0">
                <a:latin typeface="Univers"/>
                <a:cs typeface="Arial"/>
              </a:rPr>
              <a:t>Vältä ylimääräisiä keskeytyksiä, jotka häiritsevät keskittymistä.</a:t>
            </a:r>
          </a:p>
          <a:p>
            <a:pPr marL="342900" indent="-342900">
              <a:buFont typeface="Wingdings" panose="020B0604020202020204" pitchFamily="34" charset="0"/>
              <a:buChar char="q"/>
            </a:pPr>
            <a:endParaRPr lang="fi-FI" dirty="0"/>
          </a:p>
        </p:txBody>
      </p:sp>
      <p:sp>
        <p:nvSpPr>
          <p:cNvPr id="11" name="Slide Number Placeholder 3">
            <a:extLst>
              <a:ext uri="{FF2B5EF4-FFF2-40B4-BE49-F238E27FC236}">
                <a16:creationId xmlns:a16="http://schemas.microsoft.com/office/drawing/2014/main" id="{FD5D620B-B580-4A47-863B-0B486FC0065A}"/>
              </a:ext>
            </a:extLst>
          </p:cNvPr>
          <p:cNvSpPr>
            <a:spLocks noGrp="1"/>
          </p:cNvSpPr>
          <p:nvPr>
            <p:ph type="sldNum" sz="quarter" idx="10"/>
          </p:nvPr>
        </p:nvSpPr>
        <p:spPr>
          <a:xfrm>
            <a:off x="5894959" y="6360636"/>
            <a:ext cx="402082" cy="365125"/>
          </a:xfrm>
        </p:spPr>
        <p:txBody>
          <a:bodyPr/>
          <a:lstStyle/>
          <a:p>
            <a:pPr>
              <a:spcAft>
                <a:spcPts val="600"/>
              </a:spcAft>
            </a:pPr>
            <a:fld id="{EC97E559-D10A-5B43-B5D9-BC7894C02CC3}" type="slidenum">
              <a:rPr lang="en-FI" smtClean="0"/>
              <a:pPr>
                <a:spcAft>
                  <a:spcPts val="600"/>
                </a:spcAft>
              </a:pPr>
              <a:t>6</a:t>
            </a:fld>
            <a:endParaRPr lang="en-FI"/>
          </a:p>
        </p:txBody>
      </p:sp>
      <p:pic>
        <p:nvPicPr>
          <p:cNvPr id="6" name="Picture 5">
            <a:extLst>
              <a:ext uri="{FF2B5EF4-FFF2-40B4-BE49-F238E27FC236}">
                <a16:creationId xmlns:a16="http://schemas.microsoft.com/office/drawing/2014/main" id="{F8735E42-CFE3-42B6-AA87-F1FFC35096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373" r="31872"/>
          <a:stretch/>
        </p:blipFill>
        <p:spPr>
          <a:xfrm>
            <a:off x="1320073" y="2022194"/>
            <a:ext cx="3343402" cy="4022382"/>
          </a:xfrm>
          <a:prstGeom prst="rect">
            <a:avLst/>
          </a:prstGeom>
          <a:noFill/>
        </p:spPr>
      </p:pic>
      <p:sp>
        <p:nvSpPr>
          <p:cNvPr id="4" name="Dian numeron paikkamerkki 3" hidden="1">
            <a:extLst>
              <a:ext uri="{FF2B5EF4-FFF2-40B4-BE49-F238E27FC236}">
                <a16:creationId xmlns:a16="http://schemas.microsoft.com/office/drawing/2014/main" id="{1DCE63B0-AD06-4BBC-93BF-B60DD8B49EDE}"/>
              </a:ext>
            </a:extLst>
          </p:cNvPr>
          <p:cNvSpPr>
            <a:spLocks noGrp="1"/>
          </p:cNvSpPr>
          <p:nvPr>
            <p:ph type="sldNum" sz="quarter" idx="4294967295"/>
          </p:nvPr>
        </p:nvSpPr>
        <p:spPr>
          <a:xfrm>
            <a:off x="5894959" y="6360636"/>
            <a:ext cx="402082" cy="365125"/>
          </a:xfrm>
        </p:spPr>
        <p:txBody>
          <a:bodyPr>
            <a:normAutofit/>
          </a:bodyPr>
          <a:lstStyle/>
          <a:p>
            <a:pPr>
              <a:lnSpc>
                <a:spcPct val="90000"/>
              </a:lnSpc>
              <a:spcAft>
                <a:spcPts val="600"/>
              </a:spcAft>
            </a:pPr>
            <a:fld id="{E6D25BC6-47E6-DD47-B3CA-98B257723823}" type="slidenum">
              <a:rPr lang="en-FI" sz="300" smtClean="0"/>
              <a:pPr>
                <a:lnSpc>
                  <a:spcPct val="90000"/>
                </a:lnSpc>
                <a:spcAft>
                  <a:spcPts val="600"/>
                </a:spcAft>
              </a:pPr>
              <a:t>6</a:t>
            </a:fld>
            <a:endParaRPr lang="en-FI" sz="300"/>
          </a:p>
        </p:txBody>
      </p:sp>
    </p:spTree>
    <p:extLst>
      <p:ext uri="{BB962C8B-B14F-4D97-AF65-F5344CB8AC3E}">
        <p14:creationId xmlns:p14="http://schemas.microsoft.com/office/powerpoint/2010/main" val="333491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B40B96CB-0CB4-4224-B53E-B63AD366EC99}"/>
              </a:ext>
            </a:extLst>
          </p:cNvPr>
          <p:cNvSpPr/>
          <p:nvPr/>
        </p:nvSpPr>
        <p:spPr>
          <a:xfrm>
            <a:off x="4352925" y="2745581"/>
            <a:ext cx="3559967" cy="1142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cs typeface="Calibri"/>
              </a:rPr>
              <a:t>Opiskelutekniikka</a:t>
            </a:r>
          </a:p>
        </p:txBody>
      </p:sp>
      <p:sp>
        <p:nvSpPr>
          <p:cNvPr id="3" name="Ellipsi 2">
            <a:extLst>
              <a:ext uri="{FF2B5EF4-FFF2-40B4-BE49-F238E27FC236}">
                <a16:creationId xmlns:a16="http://schemas.microsoft.com/office/drawing/2014/main" id="{0DB2D95D-F827-44C2-B762-EBFF827027E3}"/>
              </a:ext>
            </a:extLst>
          </p:cNvPr>
          <p:cNvSpPr/>
          <p:nvPr/>
        </p:nvSpPr>
        <p:spPr>
          <a:xfrm>
            <a:off x="9111456" y="2864643"/>
            <a:ext cx="2559842" cy="9167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tx1">
                    <a:lumMod val="85000"/>
                    <a:lumOff val="15000"/>
                  </a:schemeClr>
                </a:solidFill>
                <a:cs typeface="Calibri"/>
              </a:rPr>
              <a:t>Lukutekniikat</a:t>
            </a:r>
          </a:p>
        </p:txBody>
      </p:sp>
      <p:sp>
        <p:nvSpPr>
          <p:cNvPr id="5" name="Ellipsi 4">
            <a:extLst>
              <a:ext uri="{FF2B5EF4-FFF2-40B4-BE49-F238E27FC236}">
                <a16:creationId xmlns:a16="http://schemas.microsoft.com/office/drawing/2014/main" id="{4296FA4E-B244-4FC7-A009-82141F0958AB}"/>
              </a:ext>
            </a:extLst>
          </p:cNvPr>
          <p:cNvSpPr/>
          <p:nvPr/>
        </p:nvSpPr>
        <p:spPr>
          <a:xfrm>
            <a:off x="4818592" y="1080029"/>
            <a:ext cx="2559842" cy="916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b="1" dirty="0">
                <a:solidFill>
                  <a:schemeClr val="tx1">
                    <a:lumMod val="85000"/>
                    <a:lumOff val="15000"/>
                  </a:schemeClr>
                </a:solidFill>
                <a:cs typeface="Calibri"/>
              </a:rPr>
              <a:t>Muisti</a:t>
            </a:r>
          </a:p>
        </p:txBody>
      </p:sp>
      <p:cxnSp>
        <p:nvCxnSpPr>
          <p:cNvPr id="4" name="Suora nuoliyhdysviiva 3">
            <a:extLst>
              <a:ext uri="{FF2B5EF4-FFF2-40B4-BE49-F238E27FC236}">
                <a16:creationId xmlns:a16="http://schemas.microsoft.com/office/drawing/2014/main" id="{5B5A0B57-338B-489F-8DAA-DA7484F045BF}"/>
              </a:ext>
            </a:extLst>
          </p:cNvPr>
          <p:cNvCxnSpPr/>
          <p:nvPr/>
        </p:nvCxnSpPr>
        <p:spPr>
          <a:xfrm>
            <a:off x="6167967" y="1828800"/>
            <a:ext cx="42332" cy="836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uora nuoliyhdysviiva 5">
            <a:extLst>
              <a:ext uri="{FF2B5EF4-FFF2-40B4-BE49-F238E27FC236}">
                <a16:creationId xmlns:a16="http://schemas.microsoft.com/office/drawing/2014/main" id="{CD6E569E-D521-4918-AD43-EB13434544C2}"/>
              </a:ext>
            </a:extLst>
          </p:cNvPr>
          <p:cNvCxnSpPr/>
          <p:nvPr/>
        </p:nvCxnSpPr>
        <p:spPr>
          <a:xfrm>
            <a:off x="8025342" y="3368674"/>
            <a:ext cx="920749" cy="10584"/>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67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71D5C6-2AF9-4AB7-8753-C1A130E7D2C5}"/>
              </a:ext>
            </a:extLst>
          </p:cNvPr>
          <p:cNvSpPr>
            <a:spLocks noGrp="1"/>
          </p:cNvSpPr>
          <p:nvPr>
            <p:ph type="title"/>
          </p:nvPr>
        </p:nvSpPr>
        <p:spPr/>
        <p:txBody>
          <a:bodyPr/>
          <a:lstStyle/>
          <a:p>
            <a:r>
              <a:rPr lang="fi-FI">
                <a:latin typeface="Univers Condensed"/>
              </a:rPr>
              <a:t>Vinkkejä lukemiseen</a:t>
            </a:r>
            <a:endParaRPr lang="fi-FI" dirty="0"/>
          </a:p>
        </p:txBody>
      </p:sp>
      <p:sp>
        <p:nvSpPr>
          <p:cNvPr id="3" name="Sisällön paikkamerkki 2">
            <a:extLst>
              <a:ext uri="{FF2B5EF4-FFF2-40B4-BE49-F238E27FC236}">
                <a16:creationId xmlns:a16="http://schemas.microsoft.com/office/drawing/2014/main" id="{A58DA0EF-BBD5-4DD8-BA22-7ACA36C12733}"/>
              </a:ext>
            </a:extLst>
          </p:cNvPr>
          <p:cNvSpPr>
            <a:spLocks noGrp="1"/>
          </p:cNvSpPr>
          <p:nvPr>
            <p:ph sz="half" idx="1"/>
          </p:nvPr>
        </p:nvSpPr>
        <p:spPr/>
        <p:txBody>
          <a:bodyPr vert="horz" lIns="91440" tIns="0" rIns="91440" bIns="45720" rtlCol="0" anchor="t">
            <a:normAutofit/>
          </a:bodyPr>
          <a:lstStyle/>
          <a:p>
            <a:pPr marL="342900" indent="-342900">
              <a:buFont typeface="Wingdings" panose="020B0604020202020204" pitchFamily="34" charset="0"/>
              <a:buChar char="q"/>
            </a:pPr>
            <a:r>
              <a:rPr lang="fi-FI" dirty="0">
                <a:latin typeface="Univers"/>
                <a:cs typeface="Arial"/>
              </a:rPr>
              <a:t>Testaa lukunopeutesi. </a:t>
            </a:r>
            <a:r>
              <a:rPr lang="fi-FI" dirty="0" err="1">
                <a:latin typeface="Univers"/>
                <a:cs typeface="Arial"/>
              </a:rPr>
              <a:t>Huom</a:t>
            </a:r>
            <a:r>
              <a:rPr lang="fi-FI" dirty="0">
                <a:latin typeface="Univers"/>
                <a:cs typeface="Arial"/>
              </a:rPr>
              <a:t>! Tärkeintä ei ole lukunopeus vaan luetun ymmärtäminen.</a:t>
            </a:r>
            <a:endParaRPr lang="fi-FI" dirty="0"/>
          </a:p>
          <a:p>
            <a:pPr marL="342900" indent="-342900">
              <a:buFont typeface="Wingdings" panose="020B0604020202020204" pitchFamily="34" charset="0"/>
              <a:buChar char="q"/>
            </a:pPr>
            <a:r>
              <a:rPr lang="fi-FI" dirty="0">
                <a:latin typeface="Univers"/>
                <a:cs typeface="Arial"/>
              </a:rPr>
              <a:t>Lukunopeustestillä voit arvioida kuinka paljon tarvitset aikaa lukemiseen.</a:t>
            </a:r>
          </a:p>
          <a:p>
            <a:pPr marL="342900" indent="-342900">
              <a:buFont typeface="Wingdings" panose="020B0604020202020204" pitchFamily="34" charset="0"/>
              <a:buChar char="q"/>
            </a:pPr>
            <a:r>
              <a:rPr lang="fi-FI" dirty="0">
                <a:latin typeface="Univers"/>
                <a:cs typeface="Arial"/>
              </a:rPr>
              <a:t>Keskimäärin ihminen lukee 200-400 sanaa minuutissa.</a:t>
            </a:r>
          </a:p>
          <a:p>
            <a:endParaRPr lang="fi-FI" dirty="0">
              <a:latin typeface="Univers"/>
              <a:cs typeface="Arial"/>
            </a:endParaRPr>
          </a:p>
        </p:txBody>
      </p:sp>
      <p:sp>
        <p:nvSpPr>
          <p:cNvPr id="4" name="Dian numeron paikkamerkki 3">
            <a:extLst>
              <a:ext uri="{FF2B5EF4-FFF2-40B4-BE49-F238E27FC236}">
                <a16:creationId xmlns:a16="http://schemas.microsoft.com/office/drawing/2014/main" id="{A14E30F0-7264-49E4-AC86-4B2EC01BD0ED}"/>
              </a:ext>
            </a:extLst>
          </p:cNvPr>
          <p:cNvSpPr>
            <a:spLocks noGrp="1"/>
          </p:cNvSpPr>
          <p:nvPr>
            <p:ph type="sldNum" sz="quarter" idx="12"/>
          </p:nvPr>
        </p:nvSpPr>
        <p:spPr/>
        <p:txBody>
          <a:bodyPr/>
          <a:lstStyle/>
          <a:p>
            <a:fld id="{E6D25BC6-47E6-DD47-B3CA-98B257723823}" type="slidenum">
              <a:rPr lang="en-FI" smtClean="0"/>
              <a:t>8</a:t>
            </a:fld>
            <a:endParaRPr lang="en-FI"/>
          </a:p>
        </p:txBody>
      </p:sp>
      <p:graphicFrame>
        <p:nvGraphicFramePr>
          <p:cNvPr id="6" name="Taulukko 6">
            <a:extLst>
              <a:ext uri="{FF2B5EF4-FFF2-40B4-BE49-F238E27FC236}">
                <a16:creationId xmlns:a16="http://schemas.microsoft.com/office/drawing/2014/main" id="{A50C3F0C-8E52-4590-A9E7-FA1955562FD0}"/>
              </a:ext>
            </a:extLst>
          </p:cNvPr>
          <p:cNvGraphicFramePr>
            <a:graphicFrameLocks noGrp="1"/>
          </p:cNvGraphicFramePr>
          <p:nvPr>
            <p:extLst>
              <p:ext uri="{D42A27DB-BD31-4B8C-83A1-F6EECF244321}">
                <p14:modId xmlns:p14="http://schemas.microsoft.com/office/powerpoint/2010/main" val="1529026586"/>
              </p:ext>
            </p:extLst>
          </p:nvPr>
        </p:nvGraphicFramePr>
        <p:xfrm>
          <a:off x="995680" y="4458293"/>
          <a:ext cx="8168640" cy="1554480"/>
        </p:xfrm>
        <a:graphic>
          <a:graphicData uri="http://schemas.openxmlformats.org/drawingml/2006/table">
            <a:tbl>
              <a:tblPr firstRow="1" bandRow="1">
                <a:tableStyleId>{5C22544A-7EE6-4342-B048-85BDC9FD1C3A}</a:tableStyleId>
              </a:tblPr>
              <a:tblGrid>
                <a:gridCol w="8168640">
                  <a:extLst>
                    <a:ext uri="{9D8B030D-6E8A-4147-A177-3AD203B41FA5}">
                      <a16:colId xmlns:a16="http://schemas.microsoft.com/office/drawing/2014/main" val="2934012886"/>
                    </a:ext>
                  </a:extLst>
                </a:gridCol>
              </a:tblGrid>
              <a:tr h="370840">
                <a:tc>
                  <a:txBody>
                    <a:bodyPr/>
                    <a:lstStyle/>
                    <a:p>
                      <a:pPr lvl="0">
                        <a:buNone/>
                      </a:pPr>
                      <a:r>
                        <a:rPr lang="fi-FI" sz="2400" b="1" dirty="0">
                          <a:solidFill>
                            <a:schemeClr val="tx1">
                              <a:lumMod val="85000"/>
                              <a:lumOff val="15000"/>
                            </a:schemeClr>
                          </a:solidFill>
                        </a:rPr>
                        <a:t>Linkkivinkki: </a:t>
                      </a:r>
                    </a:p>
                    <a:p>
                      <a:pPr lvl="0">
                        <a:buNone/>
                      </a:pPr>
                      <a:endParaRPr lang="fi-FI" sz="2400" b="1" dirty="0">
                        <a:solidFill>
                          <a:schemeClr val="tx1">
                            <a:lumMod val="85000"/>
                            <a:lumOff val="15000"/>
                          </a:schemeClr>
                        </a:solidFill>
                      </a:endParaRPr>
                    </a:p>
                    <a:p>
                      <a:pPr lvl="0">
                        <a:buNone/>
                      </a:pPr>
                      <a:r>
                        <a:rPr lang="fi-FI" sz="2400" b="1" dirty="0">
                          <a:solidFill>
                            <a:schemeClr val="tx1">
                              <a:lumMod val="85000"/>
                              <a:lumOff val="15000"/>
                            </a:schemeClr>
                          </a:solidFill>
                          <a:hlinkClick r:id="rId2">
                            <a:extLst>
                              <a:ext uri="{A12FA001-AC4F-418D-AE19-62706E023703}">
                                <ahyp:hlinkClr xmlns:ahyp="http://schemas.microsoft.com/office/drawing/2018/hyperlinkcolor" val="tx"/>
                              </a:ext>
                            </a:extLst>
                          </a:hlinkClick>
                        </a:rPr>
                        <a:t>www.lukunopeus.com</a:t>
                      </a:r>
                      <a:endParaRPr lang="fi-FI" sz="2400" b="1" dirty="0">
                        <a:solidFill>
                          <a:schemeClr val="tx1">
                            <a:lumMod val="85000"/>
                            <a:lumOff val="15000"/>
                          </a:schemeClr>
                        </a:solidFill>
                      </a:endParaRPr>
                    </a:p>
                    <a:p>
                      <a:pPr lvl="0">
                        <a:buNone/>
                      </a:pPr>
                      <a:r>
                        <a:rPr lang="fi-FI" sz="2400" b="1" dirty="0">
                          <a:solidFill>
                            <a:schemeClr val="tx1">
                              <a:lumMod val="85000"/>
                              <a:lumOff val="15000"/>
                            </a:schemeClr>
                          </a:solidFill>
                        </a:rPr>
                        <a:t>Htttp://areena.yle.fi -&gt; Vinkkejä opiskelutekniikkaan</a:t>
                      </a:r>
                    </a:p>
                  </a:txBody>
                  <a:tcPr/>
                </a:tc>
                <a:extLst>
                  <a:ext uri="{0D108BD9-81ED-4DB2-BD59-A6C34878D82A}">
                    <a16:rowId xmlns:a16="http://schemas.microsoft.com/office/drawing/2014/main" val="783334802"/>
                  </a:ext>
                </a:extLst>
              </a:tr>
            </a:tbl>
          </a:graphicData>
        </a:graphic>
      </p:graphicFrame>
    </p:spTree>
    <p:extLst>
      <p:ext uri="{BB962C8B-B14F-4D97-AF65-F5344CB8AC3E}">
        <p14:creationId xmlns:p14="http://schemas.microsoft.com/office/powerpoint/2010/main" val="1231966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A79363-50CB-4962-8D72-A306509790E2}"/>
              </a:ext>
            </a:extLst>
          </p:cNvPr>
          <p:cNvSpPr>
            <a:spLocks noGrp="1"/>
          </p:cNvSpPr>
          <p:nvPr>
            <p:ph type="title"/>
          </p:nvPr>
        </p:nvSpPr>
        <p:spPr/>
        <p:txBody>
          <a:bodyPr/>
          <a:lstStyle/>
          <a:p>
            <a:r>
              <a:rPr lang="fi-FI">
                <a:latin typeface="Univers Condensed"/>
              </a:rPr>
              <a:t>Lukemisen tekniikat</a:t>
            </a:r>
            <a:endParaRPr lang="fi-FI"/>
          </a:p>
        </p:txBody>
      </p:sp>
      <p:sp>
        <p:nvSpPr>
          <p:cNvPr id="4" name="Dian numeron paikkamerkki 3">
            <a:extLst>
              <a:ext uri="{FF2B5EF4-FFF2-40B4-BE49-F238E27FC236}">
                <a16:creationId xmlns:a16="http://schemas.microsoft.com/office/drawing/2014/main" id="{B7032EA1-51DF-4F0C-8685-F4D558524196}"/>
              </a:ext>
            </a:extLst>
          </p:cNvPr>
          <p:cNvSpPr>
            <a:spLocks noGrp="1"/>
          </p:cNvSpPr>
          <p:nvPr>
            <p:ph type="sldNum" sz="quarter" idx="12"/>
          </p:nvPr>
        </p:nvSpPr>
        <p:spPr/>
        <p:txBody>
          <a:bodyPr/>
          <a:lstStyle/>
          <a:p>
            <a:fld id="{E6D25BC6-47E6-DD47-B3CA-98B257723823}" type="slidenum">
              <a:rPr lang="en-FI" smtClean="0"/>
              <a:t>9</a:t>
            </a:fld>
            <a:endParaRPr lang="en-FI"/>
          </a:p>
        </p:txBody>
      </p:sp>
      <p:graphicFrame>
        <p:nvGraphicFramePr>
          <p:cNvPr id="7" name="Taulukko 7">
            <a:extLst>
              <a:ext uri="{FF2B5EF4-FFF2-40B4-BE49-F238E27FC236}">
                <a16:creationId xmlns:a16="http://schemas.microsoft.com/office/drawing/2014/main" id="{75012AFD-E4B7-4F62-A04C-847FB1A1D747}"/>
              </a:ext>
            </a:extLst>
          </p:cNvPr>
          <p:cNvGraphicFramePr>
            <a:graphicFrameLocks noGrp="1"/>
          </p:cNvGraphicFramePr>
          <p:nvPr>
            <p:ph sz="half" idx="1"/>
            <p:extLst>
              <p:ext uri="{D42A27DB-BD31-4B8C-83A1-F6EECF244321}">
                <p14:modId xmlns:p14="http://schemas.microsoft.com/office/powerpoint/2010/main" val="2597751141"/>
              </p:ext>
            </p:extLst>
          </p:nvPr>
        </p:nvGraphicFramePr>
        <p:xfrm>
          <a:off x="826655" y="3139209"/>
          <a:ext cx="10515597" cy="2556938"/>
        </p:xfrm>
        <a:graphic>
          <a:graphicData uri="http://schemas.openxmlformats.org/drawingml/2006/table">
            <a:tbl>
              <a:tblPr firstRow="1" bandRow="1">
                <a:tableStyleId>{5C22544A-7EE6-4342-B048-85BDC9FD1C3A}</a:tableStyleId>
              </a:tblPr>
              <a:tblGrid>
                <a:gridCol w="3413124">
                  <a:extLst>
                    <a:ext uri="{9D8B030D-6E8A-4147-A177-3AD203B41FA5}">
                      <a16:colId xmlns:a16="http://schemas.microsoft.com/office/drawing/2014/main" val="2879909878"/>
                    </a:ext>
                  </a:extLst>
                </a:gridCol>
                <a:gridCol w="3597274">
                  <a:extLst>
                    <a:ext uri="{9D8B030D-6E8A-4147-A177-3AD203B41FA5}">
                      <a16:colId xmlns:a16="http://schemas.microsoft.com/office/drawing/2014/main" val="1970709551"/>
                    </a:ext>
                  </a:extLst>
                </a:gridCol>
                <a:gridCol w="3505199">
                  <a:extLst>
                    <a:ext uri="{9D8B030D-6E8A-4147-A177-3AD203B41FA5}">
                      <a16:colId xmlns:a16="http://schemas.microsoft.com/office/drawing/2014/main" val="3912807805"/>
                    </a:ext>
                  </a:extLst>
                </a:gridCol>
              </a:tblGrid>
              <a:tr h="714375">
                <a:tc>
                  <a:txBody>
                    <a:bodyPr/>
                    <a:lstStyle/>
                    <a:p>
                      <a:r>
                        <a:rPr lang="fi-FI"/>
                        <a:t>Ennen lukemista</a:t>
                      </a:r>
                    </a:p>
                  </a:txBody>
                  <a:tcPr/>
                </a:tc>
                <a:tc>
                  <a:txBody>
                    <a:bodyPr/>
                    <a:lstStyle/>
                    <a:p>
                      <a:r>
                        <a:rPr lang="fi-FI"/>
                        <a:t>Lukemisen aikana</a:t>
                      </a:r>
                    </a:p>
                  </a:txBody>
                  <a:tcPr/>
                </a:tc>
                <a:tc>
                  <a:txBody>
                    <a:bodyPr/>
                    <a:lstStyle/>
                    <a:p>
                      <a:r>
                        <a:rPr lang="fi-FI"/>
                        <a:t>Lukemisen jälkeen</a:t>
                      </a:r>
                    </a:p>
                  </a:txBody>
                  <a:tcPr/>
                </a:tc>
                <a:extLst>
                  <a:ext uri="{0D108BD9-81ED-4DB2-BD59-A6C34878D82A}">
                    <a16:rowId xmlns:a16="http://schemas.microsoft.com/office/drawing/2014/main" val="2160224949"/>
                  </a:ext>
                </a:extLst>
              </a:tr>
              <a:tr h="1842563">
                <a:tc>
                  <a:txBody>
                    <a:bodyPr/>
                    <a:lstStyle/>
                    <a:p>
                      <a:pPr marL="285750" indent="-285750">
                        <a:buFont typeface="Wingdings"/>
                        <a:buChar char="§"/>
                      </a:pPr>
                      <a:r>
                        <a:rPr lang="fi-FI"/>
                        <a:t>Silmäile sisällysluettelo, otsikot ja kuvat sekä keskeiset käsitteet</a:t>
                      </a:r>
                    </a:p>
                    <a:p>
                      <a:pPr marL="285750" lvl="0" indent="-285750">
                        <a:buFont typeface="Wingdings"/>
                        <a:buChar char="§"/>
                      </a:pPr>
                      <a:r>
                        <a:rPr lang="fi-FI"/>
                        <a:t>Ennakoi; mitä tiedät aiheesta entuudestaan.</a:t>
                      </a:r>
                      <a:endParaRPr lang="fi-FI" dirty="0"/>
                    </a:p>
                  </a:txBody>
                  <a:tcPr/>
                </a:tc>
                <a:tc>
                  <a:txBody>
                    <a:bodyPr/>
                    <a:lstStyle/>
                    <a:p>
                      <a:pPr marL="285750" indent="-285750">
                        <a:buFont typeface="Wingdings"/>
                        <a:buChar char="§"/>
                      </a:pPr>
                      <a:r>
                        <a:rPr lang="fi-FI"/>
                        <a:t>Syvenny lukemaasi, tee muistiinpanoja.</a:t>
                      </a:r>
                    </a:p>
                    <a:p>
                      <a:pPr marL="285750" lvl="0" indent="-285750">
                        <a:buFont typeface="Wingdings"/>
                        <a:buChar char="§"/>
                      </a:pPr>
                      <a:r>
                        <a:rPr lang="fi-FI"/>
                        <a:t>Alleviivaa tai korosta </a:t>
                      </a:r>
                      <a:endParaRPr lang="fi-FI" dirty="0"/>
                    </a:p>
                  </a:txBody>
                  <a:tcPr/>
                </a:tc>
                <a:tc>
                  <a:txBody>
                    <a:bodyPr/>
                    <a:lstStyle/>
                    <a:p>
                      <a:pPr marL="285750" indent="-285750">
                        <a:buFont typeface="Wingdings"/>
                        <a:buChar char="§"/>
                      </a:pPr>
                      <a:r>
                        <a:rPr lang="fi-FI"/>
                        <a:t>Muistele lukemaasi kappale kerrallaan.</a:t>
                      </a:r>
                    </a:p>
                    <a:p>
                      <a:pPr marL="285750" lvl="0" indent="-285750">
                        <a:buFont typeface="Wingdings"/>
                        <a:buChar char="§"/>
                      </a:pPr>
                      <a:r>
                        <a:rPr lang="fi-FI"/>
                        <a:t>Palauta mieleesi lukemasi</a:t>
                      </a:r>
                    </a:p>
                    <a:p>
                      <a:pPr marL="285750" lvl="0" indent="-285750">
                        <a:buFont typeface="Wingdings"/>
                        <a:buChar char="§"/>
                      </a:pPr>
                      <a:r>
                        <a:rPr lang="fi-FI"/>
                        <a:t>Kertaa lukemalla muistiinpanoja, tee mind map, kaavio tai lista.</a:t>
                      </a:r>
                      <a:endParaRPr lang="fi-FI" dirty="0"/>
                    </a:p>
                  </a:txBody>
                  <a:tcPr/>
                </a:tc>
                <a:extLst>
                  <a:ext uri="{0D108BD9-81ED-4DB2-BD59-A6C34878D82A}">
                    <a16:rowId xmlns:a16="http://schemas.microsoft.com/office/drawing/2014/main" val="2560467903"/>
                  </a:ext>
                </a:extLst>
              </a:tr>
            </a:tbl>
          </a:graphicData>
        </a:graphic>
      </p:graphicFrame>
      <p:graphicFrame>
        <p:nvGraphicFramePr>
          <p:cNvPr id="3" name="Taulukko 4">
            <a:extLst>
              <a:ext uri="{FF2B5EF4-FFF2-40B4-BE49-F238E27FC236}">
                <a16:creationId xmlns:a16="http://schemas.microsoft.com/office/drawing/2014/main" id="{EA45F526-4ACE-4CEB-8EB8-AD663D9B40E2}"/>
              </a:ext>
            </a:extLst>
          </p:cNvPr>
          <p:cNvGraphicFramePr>
            <a:graphicFrameLocks noGrp="1"/>
          </p:cNvGraphicFramePr>
          <p:nvPr>
            <p:extLst>
              <p:ext uri="{D42A27DB-BD31-4B8C-83A1-F6EECF244321}">
                <p14:modId xmlns:p14="http://schemas.microsoft.com/office/powerpoint/2010/main" val="3394503660"/>
              </p:ext>
            </p:extLst>
          </p:nvPr>
        </p:nvGraphicFramePr>
        <p:xfrm>
          <a:off x="881188" y="2076081"/>
          <a:ext cx="8168640" cy="457200"/>
        </p:xfrm>
        <a:graphic>
          <a:graphicData uri="http://schemas.openxmlformats.org/drawingml/2006/table">
            <a:tbl>
              <a:tblPr firstRow="1" bandRow="1">
                <a:tableStyleId>{5C22544A-7EE6-4342-B048-85BDC9FD1C3A}</a:tableStyleId>
              </a:tblPr>
              <a:tblGrid>
                <a:gridCol w="8168640">
                  <a:extLst>
                    <a:ext uri="{9D8B030D-6E8A-4147-A177-3AD203B41FA5}">
                      <a16:colId xmlns:a16="http://schemas.microsoft.com/office/drawing/2014/main" val="425098949"/>
                    </a:ext>
                  </a:extLst>
                </a:gridCol>
              </a:tblGrid>
              <a:tr h="365125">
                <a:tc>
                  <a:txBody>
                    <a:bodyPr/>
                    <a:lstStyle/>
                    <a:p>
                      <a:r>
                        <a:rPr lang="fi-FI" sz="2400">
                          <a:solidFill>
                            <a:schemeClr val="tx1">
                              <a:lumMod val="85000"/>
                              <a:lumOff val="15000"/>
                            </a:schemeClr>
                          </a:solidFill>
                        </a:rPr>
                        <a:t>Lukemisen tekniikoita eli lukustrategioita on jopa 47!</a:t>
                      </a:r>
                    </a:p>
                  </a:txBody>
                  <a:tcPr/>
                </a:tc>
                <a:extLst>
                  <a:ext uri="{0D108BD9-81ED-4DB2-BD59-A6C34878D82A}">
                    <a16:rowId xmlns:a16="http://schemas.microsoft.com/office/drawing/2014/main" val="2103649621"/>
                  </a:ext>
                </a:extLst>
              </a:tr>
            </a:tbl>
          </a:graphicData>
        </a:graphic>
      </p:graphicFrame>
    </p:spTree>
    <p:extLst>
      <p:ext uri="{BB962C8B-B14F-4D97-AF65-F5344CB8AC3E}">
        <p14:creationId xmlns:p14="http://schemas.microsoft.com/office/powerpoint/2010/main" val="1986668638"/>
      </p:ext>
    </p:extLst>
  </p:cSld>
  <p:clrMapOvr>
    <a:masterClrMapping/>
  </p:clrMapOvr>
</p:sld>
</file>

<file path=ppt/theme/theme1.xml><?xml version="1.0" encoding="utf-8"?>
<a:theme xmlns:a="http://schemas.openxmlformats.org/drawingml/2006/main" name="Office-teema">
  <a:themeElements>
    <a:clrScheme name="Careeria 1">
      <a:dk1>
        <a:srgbClr val="000000"/>
      </a:dk1>
      <a:lt1>
        <a:srgbClr val="FFFFFF"/>
      </a:lt1>
      <a:dk2>
        <a:srgbClr val="DEE0DA"/>
      </a:dk2>
      <a:lt2>
        <a:srgbClr val="929693"/>
      </a:lt2>
      <a:accent1>
        <a:srgbClr val="D5A74E"/>
      </a:accent1>
      <a:accent2>
        <a:srgbClr val="DCB76C"/>
      </a:accent2>
      <a:accent3>
        <a:srgbClr val="C44D42"/>
      </a:accent3>
      <a:accent4>
        <a:srgbClr val="7B976C"/>
      </a:accent4>
      <a:accent5>
        <a:srgbClr val="A3B995"/>
      </a:accent5>
      <a:accent6>
        <a:srgbClr val="C1D4DB"/>
      </a:accent6>
      <a:hlink>
        <a:srgbClr val="7B976C"/>
      </a:hlink>
      <a:folHlink>
        <a:srgbClr val="A3B9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ia opetuspohja" id="{DC652F6C-B83F-9245-9AF3-9A64042807EC}" vid="{D120A5D1-5BF0-B14C-B812-8C6AE5139C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E1B06121D0D9841B871AD219F4ACEB8" ma:contentTypeVersion="13" ma:contentTypeDescription="Luo uusi asiakirja." ma:contentTypeScope="" ma:versionID="3b802e6ad299ff9f41dfed332df51369">
  <xsd:schema xmlns:xsd="http://www.w3.org/2001/XMLSchema" xmlns:xs="http://www.w3.org/2001/XMLSchema" xmlns:p="http://schemas.microsoft.com/office/2006/metadata/properties" xmlns:ns2="b2392966-9115-4f1e-b73b-8367fd998393" xmlns:ns3="145a0ce7-4212-4736-aefa-674c84e28c7c" targetNamespace="http://schemas.microsoft.com/office/2006/metadata/properties" ma:root="true" ma:fieldsID="84d571bc25a63164a88082bada0f60d1" ns2:_="" ns3:_="">
    <xsd:import namespace="b2392966-9115-4f1e-b73b-8367fd998393"/>
    <xsd:import namespace="145a0ce7-4212-4736-aefa-674c84e28c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92966-9115-4f1e-b73b-8367fd9983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5a0ce7-4212-4736-aefa-674c84e28c7c" elementFormDefault="qualified">
    <xsd:import namespace="http://schemas.microsoft.com/office/2006/documentManagement/types"/>
    <xsd:import namespace="http://schemas.microsoft.com/office/infopath/2007/PartnerControls"/>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F60644-AE7E-4EE8-94C4-5EB7B997A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392966-9115-4f1e-b73b-8367fd998393"/>
    <ds:schemaRef ds:uri="145a0ce7-4212-4736-aefa-674c84e28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39ED8D-A699-409B-99E9-708F425F6750}">
  <ds:schemaRefs>
    <ds:schemaRef ds:uri="http://schemas.microsoft.com/sharepoint/v3/contenttype/forms"/>
  </ds:schemaRefs>
</ds:datastoreItem>
</file>

<file path=customXml/itemProps3.xml><?xml version="1.0" encoding="utf-8"?>
<ds:datastoreItem xmlns:ds="http://schemas.openxmlformats.org/officeDocument/2006/customXml" ds:itemID="{242F5F9A-F877-49D4-8294-0DD782854AD0}">
  <ds:schemaRefs>
    <ds:schemaRef ds:uri="http://purl.org/dc/terms/"/>
    <ds:schemaRef ds:uri="http://purl.org/dc/elements/1.1/"/>
    <ds:schemaRef ds:uri="b2392966-9115-4f1e-b73b-8367fd998393"/>
    <ds:schemaRef ds:uri="http://purl.org/dc/dcmitype/"/>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145a0ce7-4212-4736-aefa-674c84e28c7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Careeria Opetuspohja</Template>
  <TotalTime>0</TotalTime>
  <Words>804</Words>
  <Application>Microsoft Office PowerPoint</Application>
  <PresentationFormat>Laajakuva</PresentationFormat>
  <Paragraphs>173</Paragraphs>
  <Slides>23</Slides>
  <Notes>5</Notes>
  <HiddenSlides>1</HiddenSlides>
  <MMClips>1</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23</vt:i4>
      </vt:variant>
    </vt:vector>
  </HeadingPairs>
  <TitlesOfParts>
    <vt:vector size="33" baseType="lpstr">
      <vt:lpstr>Arial</vt:lpstr>
      <vt:lpstr>Bookman Old Style</vt:lpstr>
      <vt:lpstr>Broadway</vt:lpstr>
      <vt:lpstr>Calibri</vt:lpstr>
      <vt:lpstr>Calibri Light</vt:lpstr>
      <vt:lpstr>Georgia</vt:lpstr>
      <vt:lpstr>Univers</vt:lpstr>
      <vt:lpstr>Univers Condensed</vt:lpstr>
      <vt:lpstr>Wingdings</vt:lpstr>
      <vt:lpstr>Office-teema</vt:lpstr>
      <vt:lpstr>Opiskelutekniikat </vt:lpstr>
      <vt:lpstr>Iltapäivän teemat</vt:lpstr>
      <vt:lpstr>PowerPoint-esitys</vt:lpstr>
      <vt:lpstr>Tiesitkö, että...</vt:lpstr>
      <vt:lpstr>Miten voit vähentää työmuistin kuormaa?</vt:lpstr>
      <vt:lpstr>Mitä voi tehdä?</vt:lpstr>
      <vt:lpstr>PowerPoint-esitys</vt:lpstr>
      <vt:lpstr>Vinkkejä lukemiseen</vt:lpstr>
      <vt:lpstr>Lukemisen tekniikat</vt:lpstr>
      <vt:lpstr>PowerPoint-esitys</vt:lpstr>
      <vt:lpstr>Kirjoittamisen tekniikat oppimisen tukena</vt:lpstr>
      <vt:lpstr>Vinkkejä kirjoittamiseen</vt:lpstr>
      <vt:lpstr>PowerPoint-esitys</vt:lpstr>
      <vt:lpstr>PowerPoint-esitys</vt:lpstr>
      <vt:lpstr>Pohdittavaksi:</vt:lpstr>
      <vt:lpstr>Erilaisia muistiinpanotekniikoita</vt:lpstr>
      <vt:lpstr>Mind Map</vt:lpstr>
      <vt:lpstr>PowerPoint-esitys</vt:lpstr>
      <vt:lpstr>Lepo ja palautuminen</vt:lpstr>
      <vt:lpstr>Totta vai tarua?</vt:lpstr>
      <vt:lpstr>Totta vai tarua?</vt:lpstr>
      <vt:lpstr>www.menti.com, syötä koodi 9120 5249</vt:lpstr>
      <vt:lpstr>Elä niin kuin kuolisit huomenna. Opi niin kuin eläisit ikuisesti.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tulee tähän</dc:title>
  <dc:creator>Weissmann Maarika</dc:creator>
  <cp:lastModifiedBy>Helander Saara</cp:lastModifiedBy>
  <cp:revision>1002</cp:revision>
  <dcterms:created xsi:type="dcterms:W3CDTF">2021-09-03T09:16:25Z</dcterms:created>
  <dcterms:modified xsi:type="dcterms:W3CDTF">2022-05-24T07:07:03Z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0x010100EE1B06121D0D9841B871AD219F4ACEB8</vt:lpwstr>
  </property>
</Properties>
</file>