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67" r:id="rId2"/>
    <p:sldId id="263" r:id="rId3"/>
    <p:sldId id="276" r:id="rId4"/>
    <p:sldId id="265" r:id="rId5"/>
    <p:sldId id="268" r:id="rId6"/>
    <p:sldId id="269" r:id="rId7"/>
    <p:sldId id="275" r:id="rId8"/>
    <p:sldId id="277" r:id="rId9"/>
    <p:sldId id="266" r:id="rId10"/>
    <p:sldId id="281" r:id="rId11"/>
    <p:sldId id="282" r:id="rId12"/>
    <p:sldId id="271" r:id="rId13"/>
    <p:sldId id="272"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7D62D2-13CA-F149-A390-2970BA80654F}" v="219" dt="2021-03-04T12:32:13.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6"/>
    <p:restoredTop sz="86414"/>
  </p:normalViewPr>
  <p:slideViewPr>
    <p:cSldViewPr snapToGrid="0" snapToObjects="1">
      <p:cViewPr varScale="1">
        <p:scale>
          <a:sx n="130" d="100"/>
          <a:sy n="130" d="100"/>
        </p:scale>
        <p:origin x="224" y="344"/>
      </p:cViewPr>
      <p:guideLst/>
    </p:cSldViewPr>
  </p:slideViewPr>
  <p:outlineViewPr>
    <p:cViewPr>
      <p:scale>
        <a:sx n="33" d="100"/>
        <a:sy n="33" d="100"/>
      </p:scale>
      <p:origin x="0" y="-46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1BD9C-E978-794B-976C-06F28155698A}" type="datetimeFigureOut">
              <a:rPr lang="en-FI" smtClean="0"/>
              <a:t>9.3.2021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EF280-F361-304D-85C5-261C2A9C2F71}" type="slidenum">
              <a:rPr lang="en-FI" smtClean="0"/>
              <a:t>‹#›</a:t>
            </a:fld>
            <a:endParaRPr lang="en-FI"/>
          </a:p>
        </p:txBody>
      </p:sp>
    </p:spTree>
    <p:extLst>
      <p:ext uri="{BB962C8B-B14F-4D97-AF65-F5344CB8AC3E}">
        <p14:creationId xmlns:p14="http://schemas.microsoft.com/office/powerpoint/2010/main" val="815150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B66EF280-F361-304D-85C5-261C2A9C2F71}" type="slidenum">
              <a:rPr lang="en-FI" smtClean="0"/>
              <a:t>1</a:t>
            </a:fld>
            <a:endParaRPr lang="en-FI"/>
          </a:p>
        </p:txBody>
      </p:sp>
    </p:spTree>
    <p:extLst>
      <p:ext uri="{BB962C8B-B14F-4D97-AF65-F5344CB8AC3E}">
        <p14:creationId xmlns:p14="http://schemas.microsoft.com/office/powerpoint/2010/main" val="3593408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B66EF280-F361-304D-85C5-261C2A9C2F71}" type="slidenum">
              <a:rPr lang="en-FI" smtClean="0"/>
              <a:t>11</a:t>
            </a:fld>
            <a:endParaRPr lang="en-FI"/>
          </a:p>
        </p:txBody>
      </p:sp>
    </p:spTree>
    <p:extLst>
      <p:ext uri="{BB962C8B-B14F-4D97-AF65-F5344CB8AC3E}">
        <p14:creationId xmlns:p14="http://schemas.microsoft.com/office/powerpoint/2010/main" val="368927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B66EF280-F361-304D-85C5-261C2A9C2F71}" type="slidenum">
              <a:rPr lang="en-FI" smtClean="0"/>
              <a:t>2</a:t>
            </a:fld>
            <a:endParaRPr lang="en-FI"/>
          </a:p>
        </p:txBody>
      </p:sp>
    </p:spTree>
    <p:extLst>
      <p:ext uri="{BB962C8B-B14F-4D97-AF65-F5344CB8AC3E}">
        <p14:creationId xmlns:p14="http://schemas.microsoft.com/office/powerpoint/2010/main" val="376322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B66EF280-F361-304D-85C5-261C2A9C2F71}" type="slidenum">
              <a:rPr lang="en-FI" smtClean="0"/>
              <a:t>3</a:t>
            </a:fld>
            <a:endParaRPr lang="en-FI"/>
          </a:p>
        </p:txBody>
      </p:sp>
    </p:spTree>
    <p:extLst>
      <p:ext uri="{BB962C8B-B14F-4D97-AF65-F5344CB8AC3E}">
        <p14:creationId xmlns:p14="http://schemas.microsoft.com/office/powerpoint/2010/main" val="1592741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B66EF280-F361-304D-85C5-261C2A9C2F71}" type="slidenum">
              <a:rPr lang="en-FI" smtClean="0"/>
              <a:t>4</a:t>
            </a:fld>
            <a:endParaRPr lang="en-FI"/>
          </a:p>
        </p:txBody>
      </p:sp>
    </p:spTree>
    <p:extLst>
      <p:ext uri="{BB962C8B-B14F-4D97-AF65-F5344CB8AC3E}">
        <p14:creationId xmlns:p14="http://schemas.microsoft.com/office/powerpoint/2010/main" val="3515389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B66EF280-F361-304D-85C5-261C2A9C2F71}" type="slidenum">
              <a:rPr lang="en-FI" smtClean="0"/>
              <a:t>5</a:t>
            </a:fld>
            <a:endParaRPr lang="en-FI"/>
          </a:p>
        </p:txBody>
      </p:sp>
    </p:spTree>
    <p:extLst>
      <p:ext uri="{BB962C8B-B14F-4D97-AF65-F5344CB8AC3E}">
        <p14:creationId xmlns:p14="http://schemas.microsoft.com/office/powerpoint/2010/main" val="247900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B66EF280-F361-304D-85C5-261C2A9C2F71}" type="slidenum">
              <a:rPr lang="en-FI" smtClean="0"/>
              <a:t>6</a:t>
            </a:fld>
            <a:endParaRPr lang="en-FI"/>
          </a:p>
        </p:txBody>
      </p:sp>
    </p:spTree>
    <p:extLst>
      <p:ext uri="{BB962C8B-B14F-4D97-AF65-F5344CB8AC3E}">
        <p14:creationId xmlns:p14="http://schemas.microsoft.com/office/powerpoint/2010/main" val="601447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B66EF280-F361-304D-85C5-261C2A9C2F71}" type="slidenum">
              <a:rPr lang="en-FI" smtClean="0"/>
              <a:t>8</a:t>
            </a:fld>
            <a:endParaRPr lang="en-FI"/>
          </a:p>
        </p:txBody>
      </p:sp>
    </p:spTree>
    <p:extLst>
      <p:ext uri="{BB962C8B-B14F-4D97-AF65-F5344CB8AC3E}">
        <p14:creationId xmlns:p14="http://schemas.microsoft.com/office/powerpoint/2010/main" val="99843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B66EF280-F361-304D-85C5-261C2A9C2F71}" type="slidenum">
              <a:rPr lang="en-FI" smtClean="0"/>
              <a:t>9</a:t>
            </a:fld>
            <a:endParaRPr lang="en-FI"/>
          </a:p>
        </p:txBody>
      </p:sp>
    </p:spTree>
    <p:extLst>
      <p:ext uri="{BB962C8B-B14F-4D97-AF65-F5344CB8AC3E}">
        <p14:creationId xmlns:p14="http://schemas.microsoft.com/office/powerpoint/2010/main" val="2993670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B66EF280-F361-304D-85C5-261C2A9C2F71}" type="slidenum">
              <a:rPr lang="en-FI" smtClean="0"/>
              <a:t>10</a:t>
            </a:fld>
            <a:endParaRPr lang="en-FI"/>
          </a:p>
        </p:txBody>
      </p:sp>
    </p:spTree>
    <p:extLst>
      <p:ext uri="{BB962C8B-B14F-4D97-AF65-F5344CB8AC3E}">
        <p14:creationId xmlns:p14="http://schemas.microsoft.com/office/powerpoint/2010/main" val="3270697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FE48A-8230-D746-979C-D4C192B867FD}"/>
              </a:ext>
            </a:extLst>
          </p:cNvPr>
          <p:cNvSpPr>
            <a:spLocks noGrp="1"/>
          </p:cNvSpPr>
          <p:nvPr>
            <p:ph type="ctrTitle"/>
          </p:nvPr>
        </p:nvSpPr>
        <p:spPr>
          <a:xfrm>
            <a:off x="1524000" y="1122363"/>
            <a:ext cx="9144000" cy="2387600"/>
          </a:xfrm>
          <a:prstGeom prst="rect">
            <a:avLst/>
          </a:prstGeom>
        </p:spPr>
        <p:txBody>
          <a:bodyPr anchor="b"/>
          <a:lstStyle>
            <a:lvl1pPr algn="ctr">
              <a:defRPr sz="6000" b="1">
                <a:solidFill>
                  <a:schemeClr val="tx1">
                    <a:lumMod val="90000"/>
                    <a:lumOff val="10000"/>
                  </a:schemeClr>
                </a:solidFill>
                <a:effectLst/>
              </a:defRPr>
            </a:lvl1pPr>
          </a:lstStyle>
          <a:p>
            <a:r>
              <a:rPr lang="en-GB"/>
              <a:t>Click to edit Master title style</a:t>
            </a:r>
            <a:endParaRPr lang="fi-FI" dirty="0"/>
          </a:p>
        </p:txBody>
      </p:sp>
      <p:sp>
        <p:nvSpPr>
          <p:cNvPr id="3" name="Subtitle 2">
            <a:extLst>
              <a:ext uri="{FF2B5EF4-FFF2-40B4-BE49-F238E27FC236}">
                <a16:creationId xmlns:a16="http://schemas.microsoft.com/office/drawing/2014/main" id="{983DA600-FDA9-FD48-BCC8-6A19E7B981FD}"/>
              </a:ext>
            </a:extLst>
          </p:cNvPr>
          <p:cNvSpPr>
            <a:spLocks noGrp="1"/>
          </p:cNvSpPr>
          <p:nvPr>
            <p:ph type="subTitle" idx="1"/>
          </p:nvPr>
        </p:nvSpPr>
        <p:spPr>
          <a:xfrm>
            <a:off x="1524000" y="3602037"/>
            <a:ext cx="9144000" cy="1655763"/>
          </a:xfrm>
        </p:spPr>
        <p:txBody>
          <a:bodyPr/>
          <a:lstStyle>
            <a:lvl1pPr marL="0" indent="0" algn="ctr">
              <a:buNone/>
              <a:defRPr sz="2400">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fi-FI" dirty="0"/>
          </a:p>
        </p:txBody>
      </p:sp>
      <p:sp>
        <p:nvSpPr>
          <p:cNvPr id="5" name="Date Placeholder 3">
            <a:extLst>
              <a:ext uri="{FF2B5EF4-FFF2-40B4-BE49-F238E27FC236}">
                <a16:creationId xmlns:a16="http://schemas.microsoft.com/office/drawing/2014/main" id="{5D2BC476-ACDF-E34E-AEB5-EA3AA00786E6}"/>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89A31C90-504C-4A4F-8EFF-CCB2A28A2DA1}" type="datetimeFigureOut">
              <a:rPr lang="en-FI" smtClean="0"/>
              <a:t>9.3.2021</a:t>
            </a:fld>
            <a:endParaRPr lang="en-FI"/>
          </a:p>
        </p:txBody>
      </p:sp>
      <p:sp>
        <p:nvSpPr>
          <p:cNvPr id="6" name="Slide Number Placeholder 3">
            <a:extLst>
              <a:ext uri="{FF2B5EF4-FFF2-40B4-BE49-F238E27FC236}">
                <a16:creationId xmlns:a16="http://schemas.microsoft.com/office/drawing/2014/main" id="{01DD8111-BED1-A544-B239-C253D359E1FB}"/>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14723827-91C5-554E-A251-E33A9D2ECC31}" type="slidenum">
              <a:rPr lang="en-FI" smtClean="0"/>
              <a:t>‹#›</a:t>
            </a:fld>
            <a:endParaRPr lang="en-FI"/>
          </a:p>
        </p:txBody>
      </p:sp>
    </p:spTree>
    <p:extLst>
      <p:ext uri="{BB962C8B-B14F-4D97-AF65-F5344CB8AC3E}">
        <p14:creationId xmlns:p14="http://schemas.microsoft.com/office/powerpoint/2010/main" val="357047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E8C1BC-CF3C-4549-BC85-796201D45AAF}"/>
              </a:ext>
            </a:extLst>
          </p:cNvPr>
          <p:cNvSpPr>
            <a:spLocks noGrp="1"/>
          </p:cNvSpPr>
          <p:nvPr>
            <p:ph type="pic" idx="1"/>
          </p:nvPr>
        </p:nvSpPr>
        <p:spPr>
          <a:xfrm>
            <a:off x="5183188" y="1143000"/>
            <a:ext cx="6172200" cy="471805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icon to add picture</a:t>
            </a:r>
            <a:endParaRPr lang="fi-FI"/>
          </a:p>
        </p:txBody>
      </p:sp>
      <p:sp>
        <p:nvSpPr>
          <p:cNvPr id="14" name="Title 1">
            <a:extLst>
              <a:ext uri="{FF2B5EF4-FFF2-40B4-BE49-F238E27FC236}">
                <a16:creationId xmlns:a16="http://schemas.microsoft.com/office/drawing/2014/main" id="{6E355CCE-BFB8-8A42-8C38-C7345F638CDC}"/>
              </a:ext>
            </a:extLst>
          </p:cNvPr>
          <p:cNvSpPr>
            <a:spLocks noGrp="1"/>
          </p:cNvSpPr>
          <p:nvPr>
            <p:ph type="title"/>
          </p:nvPr>
        </p:nvSpPr>
        <p:spPr>
          <a:xfrm>
            <a:off x="697833" y="440186"/>
            <a:ext cx="4074193" cy="1230255"/>
          </a:xfrm>
          <a:prstGeom prst="rect">
            <a:avLst/>
          </a:prstGeom>
        </p:spPr>
        <p:txBody>
          <a:bodyPr anchor="b"/>
          <a:lstStyle>
            <a:lvl1pPr>
              <a:defRPr sz="3200"/>
            </a:lvl1pPr>
          </a:lstStyle>
          <a:p>
            <a:r>
              <a:rPr lang="en-GB"/>
              <a:t>Click to edit Master title style</a:t>
            </a:r>
            <a:endParaRPr lang="fi-FI"/>
          </a:p>
        </p:txBody>
      </p:sp>
      <p:sp>
        <p:nvSpPr>
          <p:cNvPr id="15" name="Text Placeholder 3">
            <a:extLst>
              <a:ext uri="{FF2B5EF4-FFF2-40B4-BE49-F238E27FC236}">
                <a16:creationId xmlns:a16="http://schemas.microsoft.com/office/drawing/2014/main" id="{48170CA2-6CBD-4C42-9A4B-CA1E28CA5D4A}"/>
              </a:ext>
            </a:extLst>
          </p:cNvPr>
          <p:cNvSpPr>
            <a:spLocks noGrp="1"/>
          </p:cNvSpPr>
          <p:nvPr>
            <p:ph type="body" sz="half" idx="2"/>
          </p:nvPr>
        </p:nvSpPr>
        <p:spPr>
          <a:xfrm>
            <a:off x="697833" y="1670441"/>
            <a:ext cx="4074193" cy="419854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9" name="Date Placeholder 3">
            <a:extLst>
              <a:ext uri="{FF2B5EF4-FFF2-40B4-BE49-F238E27FC236}">
                <a16:creationId xmlns:a16="http://schemas.microsoft.com/office/drawing/2014/main" id="{4C34A363-E1CA-F544-98FF-E9FBAD17121A}"/>
              </a:ext>
            </a:extLst>
          </p:cNvPr>
          <p:cNvSpPr>
            <a:spLocks noGrp="1"/>
          </p:cNvSpPr>
          <p:nvPr>
            <p:ph type="dt" sz="half" idx="10"/>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89A31C90-504C-4A4F-8EFF-CCB2A28A2DA1}" type="datetimeFigureOut">
              <a:rPr lang="en-FI" smtClean="0"/>
              <a:t>9.3.2021</a:t>
            </a:fld>
            <a:endParaRPr lang="en-FI"/>
          </a:p>
        </p:txBody>
      </p:sp>
      <p:sp>
        <p:nvSpPr>
          <p:cNvPr id="10" name="Slide Number Placeholder 3">
            <a:extLst>
              <a:ext uri="{FF2B5EF4-FFF2-40B4-BE49-F238E27FC236}">
                <a16:creationId xmlns:a16="http://schemas.microsoft.com/office/drawing/2014/main" id="{7A7B3A37-A146-D44D-AC8D-74E7654473F0}"/>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14723827-91C5-554E-A251-E33A9D2ECC31}" type="slidenum">
              <a:rPr lang="en-FI" smtClean="0"/>
              <a:t>‹#›</a:t>
            </a:fld>
            <a:endParaRPr lang="en-FI"/>
          </a:p>
        </p:txBody>
      </p:sp>
    </p:spTree>
    <p:extLst>
      <p:ext uri="{BB962C8B-B14F-4D97-AF65-F5344CB8AC3E}">
        <p14:creationId xmlns:p14="http://schemas.microsoft.com/office/powerpoint/2010/main" val="2992156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977C6B-9D98-BF4E-A2D3-283CE0457987}"/>
              </a:ext>
            </a:extLst>
          </p:cNvPr>
          <p:cNvSpPr/>
          <p:nvPr/>
        </p:nvSpPr>
        <p:spPr>
          <a:xfrm>
            <a:off x="11704048"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3" name="Vertical Text Placeholder 2">
            <a:extLst>
              <a:ext uri="{FF2B5EF4-FFF2-40B4-BE49-F238E27FC236}">
                <a16:creationId xmlns:a16="http://schemas.microsoft.com/office/drawing/2014/main" id="{DF8B2E2A-71FC-D94F-BE85-9B3919B79D73}"/>
              </a:ext>
            </a:extLst>
          </p:cNvPr>
          <p:cNvSpPr>
            <a:spLocks noGrp="1"/>
          </p:cNvSpPr>
          <p:nvPr>
            <p:ph type="body" orient="vert" idx="1"/>
          </p:nvPr>
        </p:nvSpPr>
        <p:spPr>
          <a:xfrm>
            <a:off x="728907" y="1379263"/>
            <a:ext cx="10624893" cy="47977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1" name="Title 1">
            <a:extLst>
              <a:ext uri="{FF2B5EF4-FFF2-40B4-BE49-F238E27FC236}">
                <a16:creationId xmlns:a16="http://schemas.microsoft.com/office/drawing/2014/main" id="{94175021-096A-1C43-9A92-F46A7607243D}"/>
              </a:ext>
            </a:extLst>
          </p:cNvPr>
          <p:cNvSpPr>
            <a:spLocks noGrp="1"/>
          </p:cNvSpPr>
          <p:nvPr>
            <p:ph type="title" hasCustomPrompt="1"/>
          </p:nvPr>
        </p:nvSpPr>
        <p:spPr>
          <a:xfrm>
            <a:off x="728908" y="222417"/>
            <a:ext cx="10624893" cy="1085329"/>
          </a:xfrm>
          <a:prstGeom prst="rect">
            <a:avLst/>
          </a:prstGeom>
        </p:spPr>
        <p:txBody>
          <a:bodyPr/>
          <a:lstStyle/>
          <a:p>
            <a:r>
              <a:rPr lang="en-US" dirty="0" err="1"/>
              <a:t>Lisää</a:t>
            </a:r>
            <a:r>
              <a:rPr lang="en-US" dirty="0"/>
              <a:t> </a:t>
            </a:r>
            <a:r>
              <a:rPr lang="en-US" dirty="0" err="1"/>
              <a:t>tähän</a:t>
            </a:r>
            <a:r>
              <a:rPr lang="en-US" dirty="0"/>
              <a:t> </a:t>
            </a:r>
            <a:r>
              <a:rPr lang="en-US" dirty="0" err="1"/>
              <a:t>otsikko</a:t>
            </a:r>
            <a:endParaRPr lang="fi-FI" dirty="0"/>
          </a:p>
        </p:txBody>
      </p:sp>
      <p:sp>
        <p:nvSpPr>
          <p:cNvPr id="8" name="Date Placeholder 3">
            <a:extLst>
              <a:ext uri="{FF2B5EF4-FFF2-40B4-BE49-F238E27FC236}">
                <a16:creationId xmlns:a16="http://schemas.microsoft.com/office/drawing/2014/main" id="{B8B31F85-D271-1749-9AB9-E3EAFD9E3016}"/>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89A31C90-504C-4A4F-8EFF-CCB2A28A2DA1}" type="datetimeFigureOut">
              <a:rPr lang="en-FI" smtClean="0"/>
              <a:t>9.3.2021</a:t>
            </a:fld>
            <a:endParaRPr lang="en-FI"/>
          </a:p>
        </p:txBody>
      </p:sp>
      <p:sp>
        <p:nvSpPr>
          <p:cNvPr id="10" name="Slide Number Placeholder 3">
            <a:extLst>
              <a:ext uri="{FF2B5EF4-FFF2-40B4-BE49-F238E27FC236}">
                <a16:creationId xmlns:a16="http://schemas.microsoft.com/office/drawing/2014/main" id="{6CB714D4-DB2E-B74B-A797-0757F17E2BA2}"/>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14723827-91C5-554E-A251-E33A9D2ECC31}" type="slidenum">
              <a:rPr lang="en-FI" smtClean="0"/>
              <a:t>‹#›</a:t>
            </a:fld>
            <a:endParaRPr lang="en-FI"/>
          </a:p>
        </p:txBody>
      </p:sp>
    </p:spTree>
    <p:extLst>
      <p:ext uri="{BB962C8B-B14F-4D97-AF65-F5344CB8AC3E}">
        <p14:creationId xmlns:p14="http://schemas.microsoft.com/office/powerpoint/2010/main" val="2488544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45E3AD-ADF1-AC4B-92B2-24A67D9273D1}"/>
              </a:ext>
            </a:extLst>
          </p:cNvPr>
          <p:cNvSpPr/>
          <p:nvPr/>
        </p:nvSpPr>
        <p:spPr>
          <a:xfrm rot="5400000">
            <a:off x="152889" y="2820691"/>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2" name="Vertical Title 1">
            <a:extLst>
              <a:ext uri="{FF2B5EF4-FFF2-40B4-BE49-F238E27FC236}">
                <a16:creationId xmlns:a16="http://schemas.microsoft.com/office/drawing/2014/main" id="{EE972030-752A-C748-A356-306A3594F6CD}"/>
              </a:ext>
            </a:extLst>
          </p:cNvPr>
          <p:cNvSpPr>
            <a:spLocks noGrp="1"/>
          </p:cNvSpPr>
          <p:nvPr>
            <p:ph type="title" orient="vert"/>
          </p:nvPr>
        </p:nvSpPr>
        <p:spPr>
          <a:xfrm>
            <a:off x="8724901" y="1161047"/>
            <a:ext cx="2628900" cy="5015916"/>
          </a:xfrm>
          <a:prstGeom prst="rect">
            <a:avLst/>
          </a:prstGeom>
        </p:spPr>
        <p:txBody>
          <a:bodyPr vert="eaVert"/>
          <a:lstStyle/>
          <a:p>
            <a:r>
              <a:rPr lang="en-GB"/>
              <a:t>Click to edit Master title style</a:t>
            </a:r>
            <a:endParaRPr lang="fi-FI"/>
          </a:p>
        </p:txBody>
      </p:sp>
      <p:sp>
        <p:nvSpPr>
          <p:cNvPr id="3" name="Vertical Text Placeholder 2">
            <a:extLst>
              <a:ext uri="{FF2B5EF4-FFF2-40B4-BE49-F238E27FC236}">
                <a16:creationId xmlns:a16="http://schemas.microsoft.com/office/drawing/2014/main" id="{174B19A2-B0DE-BA42-A619-D44E52CB9199}"/>
              </a:ext>
            </a:extLst>
          </p:cNvPr>
          <p:cNvSpPr>
            <a:spLocks noGrp="1"/>
          </p:cNvSpPr>
          <p:nvPr>
            <p:ph type="body" orient="vert" idx="1"/>
          </p:nvPr>
        </p:nvSpPr>
        <p:spPr>
          <a:xfrm>
            <a:off x="1106904" y="1161047"/>
            <a:ext cx="7465595" cy="501591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9" name="Date Placeholder 3">
            <a:extLst>
              <a:ext uri="{FF2B5EF4-FFF2-40B4-BE49-F238E27FC236}">
                <a16:creationId xmlns:a16="http://schemas.microsoft.com/office/drawing/2014/main" id="{855C2AED-A93F-D442-B1A2-64C6F424FEB3}"/>
              </a:ext>
            </a:extLst>
          </p:cNvPr>
          <p:cNvSpPr>
            <a:spLocks noGrp="1"/>
          </p:cNvSpPr>
          <p:nvPr>
            <p:ph type="dt" sz="half" idx="10"/>
          </p:nvPr>
        </p:nvSpPr>
        <p:spPr>
          <a:xfrm rot="5400000">
            <a:off x="-974736" y="3783550"/>
            <a:ext cx="2743200" cy="383781"/>
          </a:xfrm>
          <a:prstGeom prst="rect">
            <a:avLst/>
          </a:prstGeom>
        </p:spPr>
        <p:txBody>
          <a:bodyPr/>
          <a:lstStyle>
            <a:lvl1pPr algn="r">
              <a:defRPr sz="1800">
                <a:solidFill>
                  <a:schemeClr val="tx1">
                    <a:lumMod val="90000"/>
                    <a:lumOff val="10000"/>
                  </a:schemeClr>
                </a:solidFill>
              </a:defRPr>
            </a:lvl1pPr>
          </a:lstStyle>
          <a:p>
            <a:fld id="{89A31C90-504C-4A4F-8EFF-CCB2A28A2DA1}" type="datetimeFigureOut">
              <a:rPr lang="en-FI" smtClean="0"/>
              <a:t>9.3.2021</a:t>
            </a:fld>
            <a:endParaRPr lang="en-FI"/>
          </a:p>
        </p:txBody>
      </p:sp>
      <p:sp>
        <p:nvSpPr>
          <p:cNvPr id="8" name="Slide Number Placeholder 3">
            <a:extLst>
              <a:ext uri="{FF2B5EF4-FFF2-40B4-BE49-F238E27FC236}">
                <a16:creationId xmlns:a16="http://schemas.microsoft.com/office/drawing/2014/main" id="{9F67CBAC-C733-D742-87E7-FE9DB2080785}"/>
              </a:ext>
            </a:extLst>
          </p:cNvPr>
          <p:cNvSpPr>
            <a:spLocks noGrp="1"/>
          </p:cNvSpPr>
          <p:nvPr>
            <p:ph type="sldNum" sz="quarter" idx="11"/>
          </p:nvPr>
        </p:nvSpPr>
        <p:spPr>
          <a:xfrm rot="5400000">
            <a:off x="63260" y="5537763"/>
            <a:ext cx="667209" cy="383780"/>
          </a:xfrm>
          <a:prstGeom prst="rect">
            <a:avLst/>
          </a:prstGeom>
        </p:spPr>
        <p:txBody>
          <a:bodyPr/>
          <a:lstStyle>
            <a:lvl1pPr>
              <a:defRPr>
                <a:solidFill>
                  <a:schemeClr val="tx1">
                    <a:lumMod val="90000"/>
                    <a:lumOff val="10000"/>
                  </a:schemeClr>
                </a:solidFill>
              </a:defRPr>
            </a:lvl1pPr>
          </a:lstStyle>
          <a:p>
            <a:fld id="{14723827-91C5-554E-A251-E33A9D2ECC31}" type="slidenum">
              <a:rPr lang="en-FI" smtClean="0"/>
              <a:t>‹#›</a:t>
            </a:fld>
            <a:endParaRPr lang="en-FI"/>
          </a:p>
        </p:txBody>
      </p:sp>
    </p:spTree>
    <p:extLst>
      <p:ext uri="{BB962C8B-B14F-4D97-AF65-F5344CB8AC3E}">
        <p14:creationId xmlns:p14="http://schemas.microsoft.com/office/powerpoint/2010/main" val="3228162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701800"/>
            <a:ext cx="7578400" cy="5454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6400">
                <a:solidFill>
                  <a:schemeClr val="tx1">
                    <a:lumMod val="90000"/>
                    <a:lumOff val="10000"/>
                  </a:schemeClr>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r>
              <a:rPr lang="en-GB"/>
              <a:t>Click to edit Master title style</a:t>
            </a:r>
            <a:endParaRPr dirty="0"/>
          </a:p>
        </p:txBody>
      </p:sp>
      <p:sp>
        <p:nvSpPr>
          <p:cNvPr id="5" name="Date Placeholder 3">
            <a:extLst>
              <a:ext uri="{FF2B5EF4-FFF2-40B4-BE49-F238E27FC236}">
                <a16:creationId xmlns:a16="http://schemas.microsoft.com/office/drawing/2014/main" id="{0C646236-D1CB-B14F-9794-23EB1D6EDF80}"/>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89A31C90-504C-4A4F-8EFF-CCB2A28A2DA1}" type="datetimeFigureOut">
              <a:rPr lang="en-FI" smtClean="0"/>
              <a:t>9.3.2021</a:t>
            </a:fld>
            <a:endParaRPr lang="en-FI"/>
          </a:p>
        </p:txBody>
      </p:sp>
      <p:sp>
        <p:nvSpPr>
          <p:cNvPr id="7" name="Slide Number Placeholder 3">
            <a:extLst>
              <a:ext uri="{FF2B5EF4-FFF2-40B4-BE49-F238E27FC236}">
                <a16:creationId xmlns:a16="http://schemas.microsoft.com/office/drawing/2014/main" id="{71513652-1336-2343-BD53-0F08AC75809A}"/>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14723827-91C5-554E-A251-E33A9D2ECC31}" type="slidenum">
              <a:rPr lang="en-FI" smtClean="0"/>
              <a:t>‹#›</a:t>
            </a:fld>
            <a:endParaRPr lang="en-FI"/>
          </a:p>
        </p:txBody>
      </p:sp>
    </p:spTree>
    <p:extLst>
      <p:ext uri="{BB962C8B-B14F-4D97-AF65-F5344CB8AC3E}">
        <p14:creationId xmlns:p14="http://schemas.microsoft.com/office/powerpoint/2010/main" val="4081283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reserve="1">
  <p:cSld name="1_Main point">
    <p:bg>
      <p:bgRef idx="1001">
        <a:schemeClr val="bg1"/>
      </p:bgRef>
    </p:bg>
    <p:spTree>
      <p:nvGrpSpPr>
        <p:cNvPr id="1" name="Shape 33"/>
        <p:cNvGrpSpPr/>
        <p:nvPr/>
      </p:nvGrpSpPr>
      <p:grpSpPr>
        <a:xfrm>
          <a:off x="0" y="0"/>
          <a:ext cx="0" cy="0"/>
          <a:chOff x="0" y="0"/>
          <a:chExt cx="0" cy="0"/>
        </a:xfrm>
      </p:grpSpPr>
      <p:sp>
        <p:nvSpPr>
          <p:cNvPr id="8" name="Rectangle 7">
            <a:extLst>
              <a:ext uri="{FF2B5EF4-FFF2-40B4-BE49-F238E27FC236}">
                <a16:creationId xmlns:a16="http://schemas.microsoft.com/office/drawing/2014/main" id="{96EA362F-AEA4-2A42-86C2-77C1FD60C64A}"/>
              </a:ext>
            </a:extLst>
          </p:cNvPr>
          <p:cNvSpPr/>
          <p:nvPr/>
        </p:nvSpPr>
        <p:spPr>
          <a:xfrm>
            <a:off x="0" y="0"/>
            <a:ext cx="6959835" cy="6309320"/>
          </a:xfrm>
          <a:prstGeom prst="rect">
            <a:avLst/>
          </a:prstGeom>
          <a:solidFill>
            <a:schemeClr val="accent3">
              <a:alpha val="23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5" name="Date Placeholder 3">
            <a:extLst>
              <a:ext uri="{FF2B5EF4-FFF2-40B4-BE49-F238E27FC236}">
                <a16:creationId xmlns:a16="http://schemas.microsoft.com/office/drawing/2014/main" id="{0C646236-D1CB-B14F-9794-23EB1D6EDF80}"/>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endParaRPr lang="fi-FI" dirty="0"/>
          </a:p>
        </p:txBody>
      </p:sp>
      <p:sp>
        <p:nvSpPr>
          <p:cNvPr id="7" name="Slide Number Placeholder 3">
            <a:extLst>
              <a:ext uri="{FF2B5EF4-FFF2-40B4-BE49-F238E27FC236}">
                <a16:creationId xmlns:a16="http://schemas.microsoft.com/office/drawing/2014/main" id="{71513652-1336-2343-BD53-0F08AC75809A}"/>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pPr algn="r"/>
            <a:fld id="{00000000-1234-1234-1234-123412341234}" type="slidenum">
              <a:rPr lang="fi" smtClean="0"/>
              <a:pPr algn="r"/>
              <a:t>‹#›</a:t>
            </a:fld>
            <a:endParaRPr lang="fi" dirty="0"/>
          </a:p>
        </p:txBody>
      </p:sp>
      <p:sp>
        <p:nvSpPr>
          <p:cNvPr id="6" name="Otsikko">
            <a:extLst>
              <a:ext uri="{FF2B5EF4-FFF2-40B4-BE49-F238E27FC236}">
                <a16:creationId xmlns:a16="http://schemas.microsoft.com/office/drawing/2014/main" id="{374930A1-FD63-284F-BDDE-FDC3EC43B213}"/>
              </a:ext>
            </a:extLst>
          </p:cNvPr>
          <p:cNvSpPr txBox="1">
            <a:spLocks/>
          </p:cNvSpPr>
          <p:nvPr/>
        </p:nvSpPr>
        <p:spPr>
          <a:xfrm>
            <a:off x="6959600" y="2180167"/>
            <a:ext cx="5232400" cy="865717"/>
          </a:xfrm>
          <a:prstGeom prst="rect">
            <a:avLst/>
          </a:prstGeom>
        </p:spPr>
        <p:txBody>
          <a:bodyPr vert="horz" lIns="121920" tIns="60960" rIns="121920" bIns="60960" rtlCol="0" anchor="b">
            <a:normAutofit/>
          </a:bodyPr>
          <a:lstStyle>
            <a:lvl1pPr algn="l" defTabSz="685800" rtl="0" eaLnBrk="1" latinLnBrk="0" hangingPunct="1">
              <a:lnSpc>
                <a:spcPct val="90000"/>
              </a:lnSpc>
              <a:spcBef>
                <a:spcPct val="0"/>
              </a:spcBef>
              <a:buNone/>
              <a:defRPr sz="3300" b="1" i="0" kern="1200">
                <a:solidFill>
                  <a:schemeClr val="tx1">
                    <a:lumMod val="90000"/>
                    <a:lumOff val="10000"/>
                  </a:schemeClr>
                </a:solidFill>
                <a:latin typeface="Calibri" panose="020F0502020204030204" pitchFamily="34" charset="0"/>
                <a:ea typeface="+mj-ea"/>
                <a:cs typeface="Calibri" panose="020F0502020204030204" pitchFamily="34" charset="0"/>
              </a:defRPr>
            </a:lvl1pPr>
          </a:lstStyle>
          <a:p>
            <a:pPr algn="ctr"/>
            <a:endParaRPr lang="fi-FI" sz="4800" dirty="0"/>
          </a:p>
        </p:txBody>
      </p:sp>
      <p:sp>
        <p:nvSpPr>
          <p:cNvPr id="17" name="Otsikko">
            <a:extLst>
              <a:ext uri="{FF2B5EF4-FFF2-40B4-BE49-F238E27FC236}">
                <a16:creationId xmlns:a16="http://schemas.microsoft.com/office/drawing/2014/main" id="{70B2BEE6-0170-0249-8F37-69EB4868F6D9}"/>
              </a:ext>
            </a:extLst>
          </p:cNvPr>
          <p:cNvSpPr>
            <a:spLocks noGrp="1"/>
          </p:cNvSpPr>
          <p:nvPr>
            <p:ph type="title" idx="4294967295"/>
          </p:nvPr>
        </p:nvSpPr>
        <p:spPr>
          <a:xfrm>
            <a:off x="6960096" y="2180862"/>
            <a:ext cx="5232400" cy="865717"/>
          </a:xfrm>
        </p:spPr>
        <p:txBody>
          <a:bodyPr anchor="b">
            <a:normAutofit/>
          </a:bodyPr>
          <a:lstStyle/>
          <a:p>
            <a:pPr algn="ctr"/>
            <a:r>
              <a:rPr lang="en-GB" sz="4800"/>
              <a:t>Click to edit Master title style</a:t>
            </a:r>
            <a:endParaRPr lang="fi-FI" sz="4800" dirty="0"/>
          </a:p>
        </p:txBody>
      </p:sp>
    </p:spTree>
    <p:extLst>
      <p:ext uri="{BB962C8B-B14F-4D97-AF65-F5344CB8AC3E}">
        <p14:creationId xmlns:p14="http://schemas.microsoft.com/office/powerpoint/2010/main" val="109397667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09793" y="2956423"/>
            <a:ext cx="10819200" cy="3169211"/>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800"/>
              <a:buNone/>
              <a:defRPr sz="9066">
                <a:solidFill>
                  <a:schemeClr val="lt1"/>
                </a:solidFill>
              </a:defRPr>
            </a:lvl1pPr>
            <a:lvl2pPr lvl="1">
              <a:spcBef>
                <a:spcPts val="0"/>
              </a:spcBef>
              <a:spcAft>
                <a:spcPts val="0"/>
              </a:spcAft>
              <a:buClr>
                <a:schemeClr val="lt1"/>
              </a:buClr>
              <a:buSzPts val="6800"/>
              <a:buNone/>
              <a:defRPr sz="9066">
                <a:solidFill>
                  <a:schemeClr val="lt1"/>
                </a:solidFill>
              </a:defRPr>
            </a:lvl2pPr>
            <a:lvl3pPr lvl="2">
              <a:spcBef>
                <a:spcPts val="0"/>
              </a:spcBef>
              <a:spcAft>
                <a:spcPts val="0"/>
              </a:spcAft>
              <a:buClr>
                <a:schemeClr val="lt1"/>
              </a:buClr>
              <a:buSzPts val="6800"/>
              <a:buNone/>
              <a:defRPr sz="9066">
                <a:solidFill>
                  <a:schemeClr val="lt1"/>
                </a:solidFill>
              </a:defRPr>
            </a:lvl3pPr>
            <a:lvl4pPr lvl="3">
              <a:spcBef>
                <a:spcPts val="0"/>
              </a:spcBef>
              <a:spcAft>
                <a:spcPts val="0"/>
              </a:spcAft>
              <a:buClr>
                <a:schemeClr val="lt1"/>
              </a:buClr>
              <a:buSzPts val="6800"/>
              <a:buNone/>
              <a:defRPr sz="9066">
                <a:solidFill>
                  <a:schemeClr val="lt1"/>
                </a:solidFill>
              </a:defRPr>
            </a:lvl4pPr>
            <a:lvl5pPr lvl="4">
              <a:spcBef>
                <a:spcPts val="0"/>
              </a:spcBef>
              <a:spcAft>
                <a:spcPts val="0"/>
              </a:spcAft>
              <a:buClr>
                <a:schemeClr val="lt1"/>
              </a:buClr>
              <a:buSzPts val="6800"/>
              <a:buNone/>
              <a:defRPr sz="9066">
                <a:solidFill>
                  <a:schemeClr val="lt1"/>
                </a:solidFill>
              </a:defRPr>
            </a:lvl5pPr>
            <a:lvl6pPr lvl="5">
              <a:spcBef>
                <a:spcPts val="0"/>
              </a:spcBef>
              <a:spcAft>
                <a:spcPts val="0"/>
              </a:spcAft>
              <a:buClr>
                <a:schemeClr val="lt1"/>
              </a:buClr>
              <a:buSzPts val="6800"/>
              <a:buNone/>
              <a:defRPr sz="9066">
                <a:solidFill>
                  <a:schemeClr val="lt1"/>
                </a:solidFill>
              </a:defRPr>
            </a:lvl6pPr>
            <a:lvl7pPr lvl="6">
              <a:spcBef>
                <a:spcPts val="0"/>
              </a:spcBef>
              <a:spcAft>
                <a:spcPts val="0"/>
              </a:spcAft>
              <a:buClr>
                <a:schemeClr val="lt1"/>
              </a:buClr>
              <a:buSzPts val="6800"/>
              <a:buNone/>
              <a:defRPr sz="9066">
                <a:solidFill>
                  <a:schemeClr val="lt1"/>
                </a:solidFill>
              </a:defRPr>
            </a:lvl7pPr>
            <a:lvl8pPr lvl="7">
              <a:spcBef>
                <a:spcPts val="0"/>
              </a:spcBef>
              <a:spcAft>
                <a:spcPts val="0"/>
              </a:spcAft>
              <a:buClr>
                <a:schemeClr val="lt1"/>
              </a:buClr>
              <a:buSzPts val="6800"/>
              <a:buNone/>
              <a:defRPr sz="9066">
                <a:solidFill>
                  <a:schemeClr val="lt1"/>
                </a:solidFill>
              </a:defRPr>
            </a:lvl8pPr>
            <a:lvl9pPr lvl="8">
              <a:spcBef>
                <a:spcPts val="0"/>
              </a:spcBef>
              <a:spcAft>
                <a:spcPts val="0"/>
              </a:spcAft>
              <a:buClr>
                <a:schemeClr val="lt1"/>
              </a:buClr>
              <a:buSzPts val="6800"/>
              <a:buNone/>
              <a:defRPr sz="9066">
                <a:solidFill>
                  <a:schemeClr val="lt1"/>
                </a:solidFill>
              </a:defRPr>
            </a:lvl9pPr>
          </a:lstStyle>
          <a:p>
            <a:r>
              <a:rPr lang="en-GB"/>
              <a:t>Click to edit Master title style</a:t>
            </a:r>
            <a:endParaRPr/>
          </a:p>
        </p:txBody>
      </p:sp>
      <p:sp>
        <p:nvSpPr>
          <p:cNvPr id="4" name="Date Placeholder 3">
            <a:extLst>
              <a:ext uri="{FF2B5EF4-FFF2-40B4-BE49-F238E27FC236}">
                <a16:creationId xmlns:a16="http://schemas.microsoft.com/office/drawing/2014/main" id="{BE54204D-D475-AF43-850C-311CDD3C9E63}"/>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89A31C90-504C-4A4F-8EFF-CCB2A28A2DA1}" type="datetimeFigureOut">
              <a:rPr lang="en-FI" smtClean="0"/>
              <a:t>9.3.2021</a:t>
            </a:fld>
            <a:endParaRPr lang="en-FI"/>
          </a:p>
        </p:txBody>
      </p:sp>
      <p:sp>
        <p:nvSpPr>
          <p:cNvPr id="6" name="Slide Number Placeholder 3">
            <a:extLst>
              <a:ext uri="{FF2B5EF4-FFF2-40B4-BE49-F238E27FC236}">
                <a16:creationId xmlns:a16="http://schemas.microsoft.com/office/drawing/2014/main" id="{1B1EAF82-8C93-B848-9514-48CD765BA0D2}"/>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14723827-91C5-554E-A251-E33A9D2ECC31}" type="slidenum">
              <a:rPr lang="en-FI" smtClean="0"/>
              <a:t>‹#›</a:t>
            </a:fld>
            <a:endParaRPr lang="en-FI"/>
          </a:p>
        </p:txBody>
      </p:sp>
    </p:spTree>
    <p:extLst>
      <p:ext uri="{BB962C8B-B14F-4D97-AF65-F5344CB8AC3E}">
        <p14:creationId xmlns:p14="http://schemas.microsoft.com/office/powerpoint/2010/main" val="4181354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1" y="593367"/>
            <a:ext cx="11027463"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GB"/>
              <a:t>Click to edit Master title style</a:t>
            </a:r>
            <a:endParaRPr/>
          </a:p>
        </p:txBody>
      </p:sp>
      <p:sp>
        <p:nvSpPr>
          <p:cNvPr id="23" name="Google Shape;23;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GB"/>
              <a:t>Click to edit Master text styles</a:t>
            </a:r>
          </a:p>
        </p:txBody>
      </p:sp>
      <p:sp>
        <p:nvSpPr>
          <p:cNvPr id="24" name="Google Shape;24;p5"/>
          <p:cNvSpPr txBox="1">
            <a:spLocks noGrp="1"/>
          </p:cNvSpPr>
          <p:nvPr>
            <p:ph type="body" idx="2"/>
          </p:nvPr>
        </p:nvSpPr>
        <p:spPr>
          <a:xfrm>
            <a:off x="6008915" y="1536633"/>
            <a:ext cx="5434148"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GB"/>
              <a:t>Click to edit Master text styles</a:t>
            </a:r>
          </a:p>
        </p:txBody>
      </p:sp>
      <p:sp>
        <p:nvSpPr>
          <p:cNvPr id="6" name="Date Placeholder 3">
            <a:extLst>
              <a:ext uri="{FF2B5EF4-FFF2-40B4-BE49-F238E27FC236}">
                <a16:creationId xmlns:a16="http://schemas.microsoft.com/office/drawing/2014/main" id="{3C0845C9-F264-1942-91E7-8C62BE56DE33}"/>
              </a:ext>
            </a:extLst>
          </p:cNvPr>
          <p:cNvSpPr>
            <a:spLocks noGrp="1"/>
          </p:cNvSpPr>
          <p:nvPr>
            <p:ph type="dt" sz="half" idx="13"/>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89A31C90-504C-4A4F-8EFF-CCB2A28A2DA1}" type="datetimeFigureOut">
              <a:rPr lang="en-FI" smtClean="0"/>
              <a:t>9.3.2021</a:t>
            </a:fld>
            <a:endParaRPr lang="en-FI"/>
          </a:p>
        </p:txBody>
      </p:sp>
      <p:sp>
        <p:nvSpPr>
          <p:cNvPr id="8" name="Slide Number Placeholder 3">
            <a:extLst>
              <a:ext uri="{FF2B5EF4-FFF2-40B4-BE49-F238E27FC236}">
                <a16:creationId xmlns:a16="http://schemas.microsoft.com/office/drawing/2014/main" id="{0404429B-0354-E24E-A1EC-72CFB2058FCF}"/>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14723827-91C5-554E-A251-E33A9D2ECC31}" type="slidenum">
              <a:rPr lang="en-FI" smtClean="0"/>
              <a:t>‹#›</a:t>
            </a:fld>
            <a:endParaRPr lang="en-FI"/>
          </a:p>
        </p:txBody>
      </p:sp>
    </p:spTree>
    <p:extLst>
      <p:ext uri="{BB962C8B-B14F-4D97-AF65-F5344CB8AC3E}">
        <p14:creationId xmlns:p14="http://schemas.microsoft.com/office/powerpoint/2010/main" val="2072810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GB"/>
              <a:t>Click to edit Master title style</a:t>
            </a:r>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GB"/>
              <a:t>Click to edit Master text styles</a:t>
            </a:r>
          </a:p>
        </p:txBody>
      </p:sp>
      <p:sp>
        <p:nvSpPr>
          <p:cNvPr id="5" name="Date Placeholder 3">
            <a:extLst>
              <a:ext uri="{FF2B5EF4-FFF2-40B4-BE49-F238E27FC236}">
                <a16:creationId xmlns:a16="http://schemas.microsoft.com/office/drawing/2014/main" id="{82712020-CAF8-E740-AF98-CB5178C93A28}"/>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89A31C90-504C-4A4F-8EFF-CCB2A28A2DA1}" type="datetimeFigureOut">
              <a:rPr lang="en-FI" smtClean="0"/>
              <a:t>9.3.2021</a:t>
            </a:fld>
            <a:endParaRPr lang="en-FI"/>
          </a:p>
        </p:txBody>
      </p:sp>
      <p:sp>
        <p:nvSpPr>
          <p:cNvPr id="6" name="Slide Number Placeholder 3">
            <a:extLst>
              <a:ext uri="{FF2B5EF4-FFF2-40B4-BE49-F238E27FC236}">
                <a16:creationId xmlns:a16="http://schemas.microsoft.com/office/drawing/2014/main" id="{C9214799-78F0-A647-9065-4B69C742B4D3}"/>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14723827-91C5-554E-A251-E33A9D2ECC31}" type="slidenum">
              <a:rPr lang="en-FI" smtClean="0"/>
              <a:t>‹#›</a:t>
            </a:fld>
            <a:endParaRPr lang="en-FI"/>
          </a:p>
        </p:txBody>
      </p:sp>
    </p:spTree>
    <p:extLst>
      <p:ext uri="{BB962C8B-B14F-4D97-AF65-F5344CB8AC3E}">
        <p14:creationId xmlns:p14="http://schemas.microsoft.com/office/powerpoint/2010/main" val="3677991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GB"/>
              <a:t>Click to edit Master title style</a:t>
            </a:r>
            <a:endParaRPr/>
          </a:p>
        </p:txBody>
      </p:sp>
      <p:sp>
        <p:nvSpPr>
          <p:cNvPr id="4" name="Date Placeholder 3">
            <a:extLst>
              <a:ext uri="{FF2B5EF4-FFF2-40B4-BE49-F238E27FC236}">
                <a16:creationId xmlns:a16="http://schemas.microsoft.com/office/drawing/2014/main" id="{ED1F6279-5F87-F544-B5DE-4F23B70A4DA0}"/>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89A31C90-504C-4A4F-8EFF-CCB2A28A2DA1}" type="datetimeFigureOut">
              <a:rPr lang="en-FI" smtClean="0"/>
              <a:t>9.3.2021</a:t>
            </a:fld>
            <a:endParaRPr lang="en-FI"/>
          </a:p>
        </p:txBody>
      </p:sp>
      <p:sp>
        <p:nvSpPr>
          <p:cNvPr id="5" name="Slide Number Placeholder 3">
            <a:extLst>
              <a:ext uri="{FF2B5EF4-FFF2-40B4-BE49-F238E27FC236}">
                <a16:creationId xmlns:a16="http://schemas.microsoft.com/office/drawing/2014/main" id="{3DEDB80F-4E42-5A4D-8501-2000123DA212}"/>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14723827-91C5-554E-A251-E33A9D2ECC31}" type="slidenum">
              <a:rPr lang="en-FI" smtClean="0"/>
              <a:t>‹#›</a:t>
            </a:fld>
            <a:endParaRPr lang="en-FI"/>
          </a:p>
        </p:txBody>
      </p:sp>
    </p:spTree>
    <p:extLst>
      <p:ext uri="{BB962C8B-B14F-4D97-AF65-F5344CB8AC3E}">
        <p14:creationId xmlns:p14="http://schemas.microsoft.com/office/powerpoint/2010/main" val="232872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C52588-6117-7744-BA81-5849A69876F8}"/>
              </a:ext>
            </a:extLst>
          </p:cNvPr>
          <p:cNvSpPr/>
          <p:nvPr/>
        </p:nvSpPr>
        <p:spPr>
          <a:xfrm>
            <a:off x="11704049"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3" name="Date Placeholder 2">
            <a:extLst>
              <a:ext uri="{FF2B5EF4-FFF2-40B4-BE49-F238E27FC236}">
                <a16:creationId xmlns:a16="http://schemas.microsoft.com/office/drawing/2014/main" id="{F9C025CC-3A60-504F-9AB6-ED1896F371C8}"/>
              </a:ext>
            </a:extLst>
          </p:cNvPr>
          <p:cNvSpPr>
            <a:spLocks noGrp="1"/>
          </p:cNvSpPr>
          <p:nvPr>
            <p:ph type="dt" sz="half" idx="10"/>
          </p:nvPr>
        </p:nvSpPr>
        <p:spPr/>
        <p:txBody>
          <a:bodyPr/>
          <a:lstStyle/>
          <a:p>
            <a:fld id="{89A31C90-504C-4A4F-8EFF-CCB2A28A2DA1}" type="datetimeFigureOut">
              <a:rPr lang="en-FI" smtClean="0"/>
              <a:t>9.3.2021</a:t>
            </a:fld>
            <a:endParaRPr lang="en-FI"/>
          </a:p>
        </p:txBody>
      </p:sp>
      <p:sp>
        <p:nvSpPr>
          <p:cNvPr id="5" name="Slide Number Placeholder 3">
            <a:extLst>
              <a:ext uri="{FF2B5EF4-FFF2-40B4-BE49-F238E27FC236}">
                <a16:creationId xmlns:a16="http://schemas.microsoft.com/office/drawing/2014/main" id="{26C9C3EA-AF18-1E4E-B9E5-9DDD89CED097}"/>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14723827-91C5-554E-A251-E33A9D2ECC31}" type="slidenum">
              <a:rPr lang="en-FI" smtClean="0"/>
              <a:t>‹#›</a:t>
            </a:fld>
            <a:endParaRPr lang="en-FI"/>
          </a:p>
        </p:txBody>
      </p:sp>
    </p:spTree>
    <p:extLst>
      <p:ext uri="{BB962C8B-B14F-4D97-AF65-F5344CB8AC3E}">
        <p14:creationId xmlns:p14="http://schemas.microsoft.com/office/powerpoint/2010/main" val="1052230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E8C9E4-01E5-AC45-95ED-F55A4DE0DC29}"/>
              </a:ext>
            </a:extLst>
          </p:cNvPr>
          <p:cNvSpPr/>
          <p:nvPr/>
        </p:nvSpPr>
        <p:spPr>
          <a:xfrm>
            <a:off x="11704049"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3" name="Content Placeholder 2">
            <a:extLst>
              <a:ext uri="{FF2B5EF4-FFF2-40B4-BE49-F238E27FC236}">
                <a16:creationId xmlns:a16="http://schemas.microsoft.com/office/drawing/2014/main" id="{3D7461A6-3BF3-5C4F-8D3A-A66A96DF5D88}"/>
              </a:ext>
            </a:extLst>
          </p:cNvPr>
          <p:cNvSpPr>
            <a:spLocks noGrp="1"/>
          </p:cNvSpPr>
          <p:nvPr>
            <p:ph idx="1"/>
          </p:nvPr>
        </p:nvSpPr>
        <p:spPr>
          <a:xfrm>
            <a:off x="728907" y="1358830"/>
            <a:ext cx="10624893" cy="481813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10" name="Title 1">
            <a:extLst>
              <a:ext uri="{FF2B5EF4-FFF2-40B4-BE49-F238E27FC236}">
                <a16:creationId xmlns:a16="http://schemas.microsoft.com/office/drawing/2014/main" id="{4281641A-9DDB-274F-AB5E-447C7F99F325}"/>
              </a:ext>
            </a:extLst>
          </p:cNvPr>
          <p:cNvSpPr>
            <a:spLocks noGrp="1"/>
          </p:cNvSpPr>
          <p:nvPr>
            <p:ph type="title" hasCustomPrompt="1"/>
          </p:nvPr>
        </p:nvSpPr>
        <p:spPr>
          <a:xfrm>
            <a:off x="728908" y="222417"/>
            <a:ext cx="10624893" cy="1085329"/>
          </a:xfrm>
          <a:prstGeom prst="rect">
            <a:avLst/>
          </a:prstGeom>
        </p:spPr>
        <p:txBody>
          <a:bodyPr/>
          <a:lstStyle/>
          <a:p>
            <a:r>
              <a:rPr lang="en-US" dirty="0" err="1"/>
              <a:t>Lisää</a:t>
            </a:r>
            <a:r>
              <a:rPr lang="en-US" dirty="0"/>
              <a:t> </a:t>
            </a:r>
            <a:r>
              <a:rPr lang="en-US" dirty="0" err="1"/>
              <a:t>tähän</a:t>
            </a:r>
            <a:r>
              <a:rPr lang="en-US" dirty="0"/>
              <a:t> </a:t>
            </a:r>
            <a:r>
              <a:rPr lang="en-US" dirty="0" err="1"/>
              <a:t>otsikko</a:t>
            </a:r>
            <a:endParaRPr lang="fi-FI" dirty="0"/>
          </a:p>
        </p:txBody>
      </p:sp>
      <p:sp>
        <p:nvSpPr>
          <p:cNvPr id="9" name="Date Placeholder 3">
            <a:extLst>
              <a:ext uri="{FF2B5EF4-FFF2-40B4-BE49-F238E27FC236}">
                <a16:creationId xmlns:a16="http://schemas.microsoft.com/office/drawing/2014/main" id="{3C057C7C-7A8A-0748-94FA-93A5418F9659}"/>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89A31C90-504C-4A4F-8EFF-CCB2A28A2DA1}" type="datetimeFigureOut">
              <a:rPr lang="en-FI" smtClean="0"/>
              <a:t>9.3.2021</a:t>
            </a:fld>
            <a:endParaRPr lang="en-FI"/>
          </a:p>
        </p:txBody>
      </p:sp>
      <p:sp>
        <p:nvSpPr>
          <p:cNvPr id="12" name="Slide Number Placeholder 3">
            <a:extLst>
              <a:ext uri="{FF2B5EF4-FFF2-40B4-BE49-F238E27FC236}">
                <a16:creationId xmlns:a16="http://schemas.microsoft.com/office/drawing/2014/main" id="{C15B0D51-C228-B542-B963-844EC1779181}"/>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14723827-91C5-554E-A251-E33A9D2ECC31}" type="slidenum">
              <a:rPr lang="en-FI" smtClean="0"/>
              <a:t>‹#›</a:t>
            </a:fld>
            <a:endParaRPr lang="en-FI"/>
          </a:p>
        </p:txBody>
      </p:sp>
    </p:spTree>
    <p:extLst>
      <p:ext uri="{BB962C8B-B14F-4D97-AF65-F5344CB8AC3E}">
        <p14:creationId xmlns:p14="http://schemas.microsoft.com/office/powerpoint/2010/main" val="306494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FCC478-1F94-7842-891A-06ECB5ABF294}"/>
              </a:ext>
            </a:extLst>
          </p:cNvPr>
          <p:cNvSpPr/>
          <p:nvPr/>
        </p:nvSpPr>
        <p:spPr>
          <a:xfrm>
            <a:off x="11704049"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2" name="Title 1">
            <a:extLst>
              <a:ext uri="{FF2B5EF4-FFF2-40B4-BE49-F238E27FC236}">
                <a16:creationId xmlns:a16="http://schemas.microsoft.com/office/drawing/2014/main" id="{95207CD1-9810-EC41-92A7-6D715725E4F5}"/>
              </a:ext>
            </a:extLst>
          </p:cNvPr>
          <p:cNvSpPr>
            <a:spLocks noGrp="1"/>
          </p:cNvSpPr>
          <p:nvPr>
            <p:ph type="title"/>
          </p:nvPr>
        </p:nvSpPr>
        <p:spPr>
          <a:xfrm>
            <a:off x="709864" y="1709740"/>
            <a:ext cx="10637587" cy="2852737"/>
          </a:xfrm>
          <a:prstGeom prst="rect">
            <a:avLst/>
          </a:prstGeom>
        </p:spPr>
        <p:txBody>
          <a:bodyPr anchor="b"/>
          <a:lstStyle>
            <a:lvl1pPr>
              <a:defRPr sz="6000"/>
            </a:lvl1pPr>
          </a:lstStyle>
          <a:p>
            <a:r>
              <a:rPr lang="en-GB"/>
              <a:t>Click to edit Master title style</a:t>
            </a:r>
            <a:endParaRPr lang="fi-FI" dirty="0"/>
          </a:p>
        </p:txBody>
      </p:sp>
      <p:sp>
        <p:nvSpPr>
          <p:cNvPr id="3" name="Text Placeholder 2">
            <a:extLst>
              <a:ext uri="{FF2B5EF4-FFF2-40B4-BE49-F238E27FC236}">
                <a16:creationId xmlns:a16="http://schemas.microsoft.com/office/drawing/2014/main" id="{5375FE87-A2CD-0040-8078-C008C10E7C10}"/>
              </a:ext>
            </a:extLst>
          </p:cNvPr>
          <p:cNvSpPr>
            <a:spLocks noGrp="1"/>
          </p:cNvSpPr>
          <p:nvPr>
            <p:ph type="body" idx="1"/>
          </p:nvPr>
        </p:nvSpPr>
        <p:spPr>
          <a:xfrm>
            <a:off x="709864" y="4589464"/>
            <a:ext cx="10637587"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7" name="Date Placeholder 3">
            <a:extLst>
              <a:ext uri="{FF2B5EF4-FFF2-40B4-BE49-F238E27FC236}">
                <a16:creationId xmlns:a16="http://schemas.microsoft.com/office/drawing/2014/main" id="{5DEE29AF-849D-B945-AC3E-503637D2E8DA}"/>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89A31C90-504C-4A4F-8EFF-CCB2A28A2DA1}" type="datetimeFigureOut">
              <a:rPr lang="en-FI" smtClean="0"/>
              <a:t>9.3.2021</a:t>
            </a:fld>
            <a:endParaRPr lang="en-FI"/>
          </a:p>
        </p:txBody>
      </p:sp>
      <p:sp>
        <p:nvSpPr>
          <p:cNvPr id="10" name="Slide Number Placeholder 3">
            <a:extLst>
              <a:ext uri="{FF2B5EF4-FFF2-40B4-BE49-F238E27FC236}">
                <a16:creationId xmlns:a16="http://schemas.microsoft.com/office/drawing/2014/main" id="{392B83E2-E57D-F04E-BDA0-AE2535D79341}"/>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14723827-91C5-554E-A251-E33A9D2ECC31}" type="slidenum">
              <a:rPr lang="en-FI" smtClean="0"/>
              <a:t>‹#›</a:t>
            </a:fld>
            <a:endParaRPr lang="en-FI"/>
          </a:p>
        </p:txBody>
      </p:sp>
    </p:spTree>
    <p:extLst>
      <p:ext uri="{BB962C8B-B14F-4D97-AF65-F5344CB8AC3E}">
        <p14:creationId xmlns:p14="http://schemas.microsoft.com/office/powerpoint/2010/main" val="904396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F279FF-7692-8C4F-AFCD-65CF46852481}"/>
              </a:ext>
            </a:extLst>
          </p:cNvPr>
          <p:cNvSpPr>
            <a:spLocks noGrp="1"/>
          </p:cNvSpPr>
          <p:nvPr>
            <p:ph sz="half" idx="1"/>
          </p:nvPr>
        </p:nvSpPr>
        <p:spPr>
          <a:xfrm>
            <a:off x="728907" y="1530851"/>
            <a:ext cx="5290893" cy="4351339"/>
          </a:xfrm>
        </p:spPr>
        <p:txBody>
          <a:bodyPr/>
          <a:lstStyle>
            <a:lvl1pPr marL="457189" indent="-457189">
              <a:buClr>
                <a:schemeClr val="accent2"/>
              </a:buClr>
              <a:buFont typeface="Arial" panose="020B0604020202020204" pitchFamily="34" charset="0"/>
              <a:buChar char="•"/>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Content Placeholder 3">
            <a:extLst>
              <a:ext uri="{FF2B5EF4-FFF2-40B4-BE49-F238E27FC236}">
                <a16:creationId xmlns:a16="http://schemas.microsoft.com/office/drawing/2014/main" id="{35D31C9C-00BB-CC49-95BD-2F6CD9826CDC}"/>
              </a:ext>
            </a:extLst>
          </p:cNvPr>
          <p:cNvSpPr>
            <a:spLocks noGrp="1"/>
          </p:cNvSpPr>
          <p:nvPr>
            <p:ph sz="half" idx="2"/>
          </p:nvPr>
        </p:nvSpPr>
        <p:spPr>
          <a:xfrm>
            <a:off x="6062908" y="1530851"/>
            <a:ext cx="5290893"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2" name="Title 1">
            <a:extLst>
              <a:ext uri="{FF2B5EF4-FFF2-40B4-BE49-F238E27FC236}">
                <a16:creationId xmlns:a16="http://schemas.microsoft.com/office/drawing/2014/main" id="{930A85E8-277F-C94F-88B1-A6E8203F4D83}"/>
              </a:ext>
            </a:extLst>
          </p:cNvPr>
          <p:cNvSpPr>
            <a:spLocks noGrp="1"/>
          </p:cNvSpPr>
          <p:nvPr>
            <p:ph type="title" hasCustomPrompt="1"/>
          </p:nvPr>
        </p:nvSpPr>
        <p:spPr>
          <a:xfrm>
            <a:off x="728908" y="222417"/>
            <a:ext cx="10624893" cy="1085329"/>
          </a:xfrm>
          <a:prstGeom prst="rect">
            <a:avLst/>
          </a:prstGeom>
        </p:spPr>
        <p:txBody>
          <a:bodyPr/>
          <a:lstStyle/>
          <a:p>
            <a:r>
              <a:rPr lang="en-US" dirty="0" err="1"/>
              <a:t>Lisää</a:t>
            </a:r>
            <a:r>
              <a:rPr lang="en-US" dirty="0"/>
              <a:t> </a:t>
            </a:r>
            <a:r>
              <a:rPr lang="en-US" dirty="0" err="1"/>
              <a:t>tähän</a:t>
            </a:r>
            <a:r>
              <a:rPr lang="en-US" dirty="0"/>
              <a:t> </a:t>
            </a:r>
            <a:r>
              <a:rPr lang="en-US" dirty="0" err="1"/>
              <a:t>otsikko</a:t>
            </a:r>
            <a:endParaRPr lang="fi-FI" dirty="0"/>
          </a:p>
        </p:txBody>
      </p:sp>
      <p:sp>
        <p:nvSpPr>
          <p:cNvPr id="9" name="Date Placeholder 3">
            <a:extLst>
              <a:ext uri="{FF2B5EF4-FFF2-40B4-BE49-F238E27FC236}">
                <a16:creationId xmlns:a16="http://schemas.microsoft.com/office/drawing/2014/main" id="{48FC721A-AB9F-AB49-A5E6-38AD992D9B78}"/>
              </a:ext>
            </a:extLst>
          </p:cNvPr>
          <p:cNvSpPr>
            <a:spLocks noGrp="1"/>
          </p:cNvSpPr>
          <p:nvPr>
            <p:ph type="dt" sz="half" idx="10"/>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89A31C90-504C-4A4F-8EFF-CCB2A28A2DA1}" type="datetimeFigureOut">
              <a:rPr lang="en-FI" smtClean="0"/>
              <a:t>9.3.2021</a:t>
            </a:fld>
            <a:endParaRPr lang="en-FI"/>
          </a:p>
        </p:txBody>
      </p:sp>
      <p:sp>
        <p:nvSpPr>
          <p:cNvPr id="7" name="Slide Number Placeholder 3">
            <a:extLst>
              <a:ext uri="{FF2B5EF4-FFF2-40B4-BE49-F238E27FC236}">
                <a16:creationId xmlns:a16="http://schemas.microsoft.com/office/drawing/2014/main" id="{798C670E-54EF-BA4D-9199-25C6244F0F19}"/>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14723827-91C5-554E-A251-E33A9D2ECC31}" type="slidenum">
              <a:rPr lang="en-FI" smtClean="0"/>
              <a:t>‹#›</a:t>
            </a:fld>
            <a:endParaRPr lang="en-FI"/>
          </a:p>
        </p:txBody>
      </p:sp>
    </p:spTree>
    <p:extLst>
      <p:ext uri="{BB962C8B-B14F-4D97-AF65-F5344CB8AC3E}">
        <p14:creationId xmlns:p14="http://schemas.microsoft.com/office/powerpoint/2010/main" val="60621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large content block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4E8153-8CFC-AA4D-B848-A57EB21631D9}"/>
              </a:ext>
            </a:extLst>
          </p:cNvPr>
          <p:cNvSpPr/>
          <p:nvPr/>
        </p:nvSpPr>
        <p:spPr>
          <a:xfrm>
            <a:off x="11704049"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5" name="Content Placeholder 2">
            <a:extLst>
              <a:ext uri="{FF2B5EF4-FFF2-40B4-BE49-F238E27FC236}">
                <a16:creationId xmlns:a16="http://schemas.microsoft.com/office/drawing/2014/main" id="{10711B53-B6F0-3643-8A11-E9086403DA77}"/>
              </a:ext>
            </a:extLst>
          </p:cNvPr>
          <p:cNvSpPr>
            <a:spLocks noGrp="1"/>
          </p:cNvSpPr>
          <p:nvPr>
            <p:ph sz="half" idx="1"/>
          </p:nvPr>
        </p:nvSpPr>
        <p:spPr>
          <a:xfrm>
            <a:off x="728907" y="1307747"/>
            <a:ext cx="5290893" cy="4796768"/>
          </a:xfrm>
        </p:spPr>
        <p:txBody>
          <a:bodyPr/>
          <a:lstStyle>
            <a:lvl1pPr marL="457189" indent="-457189">
              <a:buClr>
                <a:schemeClr val="accent2"/>
              </a:buClr>
              <a:buFont typeface="Arial" panose="020B0604020202020204" pitchFamily="34" charset="0"/>
              <a:buChar char="•"/>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6" name="Content Placeholder 3">
            <a:extLst>
              <a:ext uri="{FF2B5EF4-FFF2-40B4-BE49-F238E27FC236}">
                <a16:creationId xmlns:a16="http://schemas.microsoft.com/office/drawing/2014/main" id="{97156312-C5EF-C84D-9956-BC0E77218694}"/>
              </a:ext>
            </a:extLst>
          </p:cNvPr>
          <p:cNvSpPr>
            <a:spLocks noGrp="1"/>
          </p:cNvSpPr>
          <p:nvPr>
            <p:ph sz="half" idx="2"/>
          </p:nvPr>
        </p:nvSpPr>
        <p:spPr>
          <a:xfrm>
            <a:off x="6062908" y="222415"/>
            <a:ext cx="5290893" cy="58820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7" name="Title 1">
            <a:extLst>
              <a:ext uri="{FF2B5EF4-FFF2-40B4-BE49-F238E27FC236}">
                <a16:creationId xmlns:a16="http://schemas.microsoft.com/office/drawing/2014/main" id="{A3A09258-D6D6-1840-ABB3-B849D7FD31D3}"/>
              </a:ext>
            </a:extLst>
          </p:cNvPr>
          <p:cNvSpPr>
            <a:spLocks noGrp="1"/>
          </p:cNvSpPr>
          <p:nvPr>
            <p:ph type="title" hasCustomPrompt="1"/>
          </p:nvPr>
        </p:nvSpPr>
        <p:spPr>
          <a:xfrm>
            <a:off x="728907" y="222417"/>
            <a:ext cx="5290893" cy="1085329"/>
          </a:xfrm>
          <a:prstGeom prst="rect">
            <a:avLst/>
          </a:prstGeom>
        </p:spPr>
        <p:txBody>
          <a:bodyPr/>
          <a:lstStyle/>
          <a:p>
            <a:r>
              <a:rPr lang="en-US" dirty="0" err="1"/>
              <a:t>Lisää</a:t>
            </a:r>
            <a:r>
              <a:rPr lang="en-US" dirty="0"/>
              <a:t> </a:t>
            </a:r>
            <a:r>
              <a:rPr lang="en-US" dirty="0" err="1"/>
              <a:t>tähän</a:t>
            </a:r>
            <a:r>
              <a:rPr lang="en-US" dirty="0"/>
              <a:t> </a:t>
            </a:r>
            <a:r>
              <a:rPr lang="en-US" dirty="0" err="1"/>
              <a:t>otsikko</a:t>
            </a:r>
            <a:endParaRPr lang="fi-FI" dirty="0"/>
          </a:p>
        </p:txBody>
      </p:sp>
      <p:sp>
        <p:nvSpPr>
          <p:cNvPr id="8" name="Date Placeholder 3">
            <a:extLst>
              <a:ext uri="{FF2B5EF4-FFF2-40B4-BE49-F238E27FC236}">
                <a16:creationId xmlns:a16="http://schemas.microsoft.com/office/drawing/2014/main" id="{32DB21A7-EAFA-5D4C-94EB-97844AA18B21}"/>
              </a:ext>
            </a:extLst>
          </p:cNvPr>
          <p:cNvSpPr>
            <a:spLocks noGrp="1"/>
          </p:cNvSpPr>
          <p:nvPr>
            <p:ph type="dt" sz="half" idx="10"/>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89A31C90-504C-4A4F-8EFF-CCB2A28A2DA1}" type="datetimeFigureOut">
              <a:rPr lang="en-FI" smtClean="0"/>
              <a:t>9.3.2021</a:t>
            </a:fld>
            <a:endParaRPr lang="en-FI"/>
          </a:p>
        </p:txBody>
      </p:sp>
      <p:sp>
        <p:nvSpPr>
          <p:cNvPr id="11" name="Slide Number Placeholder 3">
            <a:extLst>
              <a:ext uri="{FF2B5EF4-FFF2-40B4-BE49-F238E27FC236}">
                <a16:creationId xmlns:a16="http://schemas.microsoft.com/office/drawing/2014/main" id="{2EA72838-4567-7B48-9A53-463B172AEAE2}"/>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14723827-91C5-554E-A251-E33A9D2ECC31}" type="slidenum">
              <a:rPr lang="en-FI" smtClean="0"/>
              <a:t>‹#›</a:t>
            </a:fld>
            <a:endParaRPr lang="en-FI"/>
          </a:p>
        </p:txBody>
      </p:sp>
    </p:spTree>
    <p:extLst>
      <p:ext uri="{BB962C8B-B14F-4D97-AF65-F5344CB8AC3E}">
        <p14:creationId xmlns:p14="http://schemas.microsoft.com/office/powerpoint/2010/main" val="2808363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B001E6B-0C8D-F840-9DCB-F0C3A9E95EF2}"/>
              </a:ext>
            </a:extLst>
          </p:cNvPr>
          <p:cNvSpPr/>
          <p:nvPr/>
        </p:nvSpPr>
        <p:spPr>
          <a:xfrm>
            <a:off x="11704049"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3" name="Text Placeholder 2">
            <a:extLst>
              <a:ext uri="{FF2B5EF4-FFF2-40B4-BE49-F238E27FC236}">
                <a16:creationId xmlns:a16="http://schemas.microsoft.com/office/drawing/2014/main" id="{51CF4CB4-043A-D044-893D-DB962367B73E}"/>
              </a:ext>
            </a:extLst>
          </p:cNvPr>
          <p:cNvSpPr>
            <a:spLocks noGrp="1"/>
          </p:cNvSpPr>
          <p:nvPr>
            <p:ph type="body" idx="1"/>
          </p:nvPr>
        </p:nvSpPr>
        <p:spPr>
          <a:xfrm>
            <a:off x="726323" y="1328180"/>
            <a:ext cx="5269664" cy="720281"/>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6B5E4EE-C85E-3049-B44D-1BFA47BECB76}"/>
              </a:ext>
            </a:extLst>
          </p:cNvPr>
          <p:cNvSpPr>
            <a:spLocks noGrp="1"/>
          </p:cNvSpPr>
          <p:nvPr>
            <p:ph sz="half" idx="2"/>
          </p:nvPr>
        </p:nvSpPr>
        <p:spPr>
          <a:xfrm>
            <a:off x="727911" y="2048461"/>
            <a:ext cx="5269664" cy="406457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Text Placeholder 4">
            <a:extLst>
              <a:ext uri="{FF2B5EF4-FFF2-40B4-BE49-F238E27FC236}">
                <a16:creationId xmlns:a16="http://schemas.microsoft.com/office/drawing/2014/main" id="{8B8B1DF9-DBF3-8549-97ED-CBA63FF5FE64}"/>
              </a:ext>
            </a:extLst>
          </p:cNvPr>
          <p:cNvSpPr>
            <a:spLocks noGrp="1"/>
          </p:cNvSpPr>
          <p:nvPr>
            <p:ph type="body" sz="quarter" idx="3"/>
          </p:nvPr>
        </p:nvSpPr>
        <p:spPr>
          <a:xfrm>
            <a:off x="6058184" y="1328180"/>
            <a:ext cx="5295616" cy="720281"/>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9A3CEB4-15A9-0340-8CFC-FC26BD83104E}"/>
              </a:ext>
            </a:extLst>
          </p:cNvPr>
          <p:cNvSpPr>
            <a:spLocks noGrp="1"/>
          </p:cNvSpPr>
          <p:nvPr>
            <p:ph sz="quarter" idx="4"/>
          </p:nvPr>
        </p:nvSpPr>
        <p:spPr>
          <a:xfrm>
            <a:off x="6059773" y="2048461"/>
            <a:ext cx="5295616" cy="406457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14" name="Title 1">
            <a:extLst>
              <a:ext uri="{FF2B5EF4-FFF2-40B4-BE49-F238E27FC236}">
                <a16:creationId xmlns:a16="http://schemas.microsoft.com/office/drawing/2014/main" id="{B098F496-1701-524F-9289-7C278F66AC84}"/>
              </a:ext>
            </a:extLst>
          </p:cNvPr>
          <p:cNvSpPr>
            <a:spLocks noGrp="1"/>
          </p:cNvSpPr>
          <p:nvPr>
            <p:ph type="title" hasCustomPrompt="1"/>
          </p:nvPr>
        </p:nvSpPr>
        <p:spPr>
          <a:xfrm>
            <a:off x="728908" y="222417"/>
            <a:ext cx="10624893" cy="1085329"/>
          </a:xfrm>
          <a:prstGeom prst="rect">
            <a:avLst/>
          </a:prstGeom>
        </p:spPr>
        <p:txBody>
          <a:bodyPr/>
          <a:lstStyle/>
          <a:p>
            <a:r>
              <a:rPr lang="en-US" dirty="0" err="1"/>
              <a:t>Lisää</a:t>
            </a:r>
            <a:r>
              <a:rPr lang="en-US" dirty="0"/>
              <a:t> </a:t>
            </a:r>
            <a:r>
              <a:rPr lang="en-US" dirty="0" err="1"/>
              <a:t>tähän</a:t>
            </a:r>
            <a:r>
              <a:rPr lang="en-US" dirty="0"/>
              <a:t> </a:t>
            </a:r>
            <a:r>
              <a:rPr lang="en-US" dirty="0" err="1"/>
              <a:t>otsikko</a:t>
            </a:r>
            <a:endParaRPr lang="fi-FI" dirty="0"/>
          </a:p>
        </p:txBody>
      </p:sp>
      <p:sp>
        <p:nvSpPr>
          <p:cNvPr id="11" name="Date Placeholder 3">
            <a:extLst>
              <a:ext uri="{FF2B5EF4-FFF2-40B4-BE49-F238E27FC236}">
                <a16:creationId xmlns:a16="http://schemas.microsoft.com/office/drawing/2014/main" id="{1C2F9F9E-B3AF-4C43-B5D0-2613734B9C7A}"/>
              </a:ext>
            </a:extLst>
          </p:cNvPr>
          <p:cNvSpPr>
            <a:spLocks noGrp="1"/>
          </p:cNvSpPr>
          <p:nvPr>
            <p:ph type="dt" sz="half" idx="10"/>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89A31C90-504C-4A4F-8EFF-CCB2A28A2DA1}" type="datetimeFigureOut">
              <a:rPr lang="en-FI" smtClean="0"/>
              <a:t>9.3.2021</a:t>
            </a:fld>
            <a:endParaRPr lang="en-FI"/>
          </a:p>
        </p:txBody>
      </p:sp>
      <p:sp>
        <p:nvSpPr>
          <p:cNvPr id="13" name="Slide Number Placeholder 3">
            <a:extLst>
              <a:ext uri="{FF2B5EF4-FFF2-40B4-BE49-F238E27FC236}">
                <a16:creationId xmlns:a16="http://schemas.microsoft.com/office/drawing/2014/main" id="{AB714661-A03D-6948-AB03-4078C9D85A60}"/>
              </a:ext>
            </a:extLst>
          </p:cNvPr>
          <p:cNvSpPr>
            <a:spLocks noGrp="1"/>
          </p:cNvSpPr>
          <p:nvPr>
            <p:ph type="sldNum" sz="quarter" idx="11"/>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14723827-91C5-554E-A251-E33A9D2ECC31}" type="slidenum">
              <a:rPr lang="en-FI" smtClean="0"/>
              <a:t>‹#›</a:t>
            </a:fld>
            <a:endParaRPr lang="en-FI"/>
          </a:p>
        </p:txBody>
      </p:sp>
    </p:spTree>
    <p:extLst>
      <p:ext uri="{BB962C8B-B14F-4D97-AF65-F5344CB8AC3E}">
        <p14:creationId xmlns:p14="http://schemas.microsoft.com/office/powerpoint/2010/main" val="200014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E383F7-3DE8-1345-A503-AFD28E98E93F}"/>
              </a:ext>
            </a:extLst>
          </p:cNvPr>
          <p:cNvSpPr/>
          <p:nvPr/>
        </p:nvSpPr>
        <p:spPr>
          <a:xfrm>
            <a:off x="11704049"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10" name="Title 1">
            <a:extLst>
              <a:ext uri="{FF2B5EF4-FFF2-40B4-BE49-F238E27FC236}">
                <a16:creationId xmlns:a16="http://schemas.microsoft.com/office/drawing/2014/main" id="{89EFF77C-35A3-374D-93FF-BB1B28027AB4}"/>
              </a:ext>
            </a:extLst>
          </p:cNvPr>
          <p:cNvSpPr>
            <a:spLocks noGrp="1"/>
          </p:cNvSpPr>
          <p:nvPr>
            <p:ph type="title" hasCustomPrompt="1"/>
          </p:nvPr>
        </p:nvSpPr>
        <p:spPr>
          <a:xfrm>
            <a:off x="728908" y="222417"/>
            <a:ext cx="10624893" cy="1085329"/>
          </a:xfrm>
          <a:prstGeom prst="rect">
            <a:avLst/>
          </a:prstGeom>
        </p:spPr>
        <p:txBody>
          <a:bodyPr/>
          <a:lstStyle/>
          <a:p>
            <a:r>
              <a:rPr lang="en-US" dirty="0" err="1"/>
              <a:t>Lisää</a:t>
            </a:r>
            <a:r>
              <a:rPr lang="en-US" dirty="0"/>
              <a:t> </a:t>
            </a:r>
            <a:r>
              <a:rPr lang="en-US" dirty="0" err="1"/>
              <a:t>tähän</a:t>
            </a:r>
            <a:r>
              <a:rPr lang="en-US" dirty="0"/>
              <a:t> </a:t>
            </a:r>
            <a:r>
              <a:rPr lang="en-US" dirty="0" err="1"/>
              <a:t>otsikko</a:t>
            </a:r>
            <a:endParaRPr lang="fi-FI" dirty="0"/>
          </a:p>
        </p:txBody>
      </p:sp>
      <p:sp>
        <p:nvSpPr>
          <p:cNvPr id="8" name="Date Placeholder 3">
            <a:extLst>
              <a:ext uri="{FF2B5EF4-FFF2-40B4-BE49-F238E27FC236}">
                <a16:creationId xmlns:a16="http://schemas.microsoft.com/office/drawing/2014/main" id="{827D3A99-C639-7648-B597-0276EBA700C2}"/>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89A31C90-504C-4A4F-8EFF-CCB2A28A2DA1}" type="datetimeFigureOut">
              <a:rPr lang="en-FI" smtClean="0"/>
              <a:t>9.3.2021</a:t>
            </a:fld>
            <a:endParaRPr lang="en-FI"/>
          </a:p>
        </p:txBody>
      </p:sp>
      <p:sp>
        <p:nvSpPr>
          <p:cNvPr id="9" name="Slide Number Placeholder 3">
            <a:extLst>
              <a:ext uri="{FF2B5EF4-FFF2-40B4-BE49-F238E27FC236}">
                <a16:creationId xmlns:a16="http://schemas.microsoft.com/office/drawing/2014/main" id="{1F315278-D403-E54A-BF42-8491AA3A0F3C}"/>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14723827-91C5-554E-A251-E33A9D2ECC31}" type="slidenum">
              <a:rPr lang="en-FI" smtClean="0"/>
              <a:t>‹#›</a:t>
            </a:fld>
            <a:endParaRPr lang="en-FI"/>
          </a:p>
        </p:txBody>
      </p:sp>
    </p:spTree>
    <p:extLst>
      <p:ext uri="{BB962C8B-B14F-4D97-AF65-F5344CB8AC3E}">
        <p14:creationId xmlns:p14="http://schemas.microsoft.com/office/powerpoint/2010/main" val="109542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7A6F10-E1A3-FD4A-BD0C-624FF6708CA9}"/>
              </a:ext>
            </a:extLst>
          </p:cNvPr>
          <p:cNvSpPr>
            <a:spLocks noGrp="1"/>
          </p:cNvSpPr>
          <p:nvPr>
            <p:ph idx="1"/>
          </p:nvPr>
        </p:nvSpPr>
        <p:spPr>
          <a:xfrm>
            <a:off x="5183188" y="1143000"/>
            <a:ext cx="6172200" cy="47180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1" name="Title 1">
            <a:extLst>
              <a:ext uri="{FF2B5EF4-FFF2-40B4-BE49-F238E27FC236}">
                <a16:creationId xmlns:a16="http://schemas.microsoft.com/office/drawing/2014/main" id="{3DB811B4-5FE4-0B4C-AB79-94B5A39D0626}"/>
              </a:ext>
            </a:extLst>
          </p:cNvPr>
          <p:cNvSpPr>
            <a:spLocks noGrp="1"/>
          </p:cNvSpPr>
          <p:nvPr>
            <p:ph type="title"/>
          </p:nvPr>
        </p:nvSpPr>
        <p:spPr>
          <a:xfrm>
            <a:off x="697833" y="440186"/>
            <a:ext cx="4074193" cy="1230255"/>
          </a:xfrm>
          <a:prstGeom prst="rect">
            <a:avLst/>
          </a:prstGeom>
        </p:spPr>
        <p:txBody>
          <a:bodyPr anchor="b"/>
          <a:lstStyle>
            <a:lvl1pPr>
              <a:defRPr sz="3200"/>
            </a:lvl1pPr>
          </a:lstStyle>
          <a:p>
            <a:r>
              <a:rPr lang="en-GB"/>
              <a:t>Click to edit Master title style</a:t>
            </a:r>
            <a:endParaRPr lang="fi-FI"/>
          </a:p>
        </p:txBody>
      </p:sp>
      <p:sp>
        <p:nvSpPr>
          <p:cNvPr id="12" name="Text Placeholder 3">
            <a:extLst>
              <a:ext uri="{FF2B5EF4-FFF2-40B4-BE49-F238E27FC236}">
                <a16:creationId xmlns:a16="http://schemas.microsoft.com/office/drawing/2014/main" id="{27C7B388-A443-4141-B7B8-6B7BA57113B6}"/>
              </a:ext>
            </a:extLst>
          </p:cNvPr>
          <p:cNvSpPr>
            <a:spLocks noGrp="1"/>
          </p:cNvSpPr>
          <p:nvPr>
            <p:ph type="body" sz="half" idx="2"/>
          </p:nvPr>
        </p:nvSpPr>
        <p:spPr>
          <a:xfrm>
            <a:off x="697833" y="1670441"/>
            <a:ext cx="4074193" cy="419854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10" name="Date Placeholder 3">
            <a:extLst>
              <a:ext uri="{FF2B5EF4-FFF2-40B4-BE49-F238E27FC236}">
                <a16:creationId xmlns:a16="http://schemas.microsoft.com/office/drawing/2014/main" id="{D97EDEC7-1BBD-6545-AC9A-90ADD4BEBE77}"/>
              </a:ext>
            </a:extLst>
          </p:cNvPr>
          <p:cNvSpPr>
            <a:spLocks noGrp="1"/>
          </p:cNvSpPr>
          <p:nvPr>
            <p:ph type="dt" sz="half" idx="10"/>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fld id="{89A31C90-504C-4A4F-8EFF-CCB2A28A2DA1}" type="datetimeFigureOut">
              <a:rPr lang="en-FI" smtClean="0"/>
              <a:t>9.3.2021</a:t>
            </a:fld>
            <a:endParaRPr lang="en-FI"/>
          </a:p>
        </p:txBody>
      </p:sp>
      <p:sp>
        <p:nvSpPr>
          <p:cNvPr id="13" name="Slide Number Placeholder 3">
            <a:extLst>
              <a:ext uri="{FF2B5EF4-FFF2-40B4-BE49-F238E27FC236}">
                <a16:creationId xmlns:a16="http://schemas.microsoft.com/office/drawing/2014/main" id="{1BDD2637-ADD2-674B-826E-E22F62F9C48E}"/>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14723827-91C5-554E-A251-E33A9D2ECC31}" type="slidenum">
              <a:rPr lang="en-FI" smtClean="0"/>
              <a:t>‹#›</a:t>
            </a:fld>
            <a:endParaRPr lang="en-FI"/>
          </a:p>
        </p:txBody>
      </p:sp>
    </p:spTree>
    <p:extLst>
      <p:ext uri="{BB962C8B-B14F-4D97-AF65-F5344CB8AC3E}">
        <p14:creationId xmlns:p14="http://schemas.microsoft.com/office/powerpoint/2010/main" val="658975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3FC77A0-DE7F-2343-88A4-49D2210D3CF4}"/>
              </a:ext>
            </a:extLst>
          </p:cNvPr>
          <p:cNvSpPr/>
          <p:nvPr/>
        </p:nvSpPr>
        <p:spPr>
          <a:xfrm rot="16200000">
            <a:off x="8190970" y="4901128"/>
            <a:ext cx="646389" cy="3300157"/>
          </a:xfrm>
          <a:prstGeom prst="rect">
            <a:avLst/>
          </a:prstGeom>
          <a:solidFill>
            <a:schemeClr val="accent1"/>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fi-FI" sz="1400"/>
          </a:p>
        </p:txBody>
      </p:sp>
      <p:sp>
        <p:nvSpPr>
          <p:cNvPr id="5" name="Rectangle 4">
            <a:extLst>
              <a:ext uri="{FF2B5EF4-FFF2-40B4-BE49-F238E27FC236}">
                <a16:creationId xmlns:a16="http://schemas.microsoft.com/office/drawing/2014/main" id="{EED198ED-1B74-FE41-88B9-0E9098023286}"/>
              </a:ext>
            </a:extLst>
          </p:cNvPr>
          <p:cNvSpPr/>
          <p:nvPr/>
        </p:nvSpPr>
        <p:spPr>
          <a:xfrm rot="16200000">
            <a:off x="3156858" y="3071160"/>
            <a:ext cx="646388" cy="6960093"/>
          </a:xfrm>
          <a:prstGeom prst="rect">
            <a:avLst/>
          </a:prstGeom>
          <a:solidFill>
            <a:schemeClr val="accent3"/>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fi-FI" sz="1400"/>
          </a:p>
        </p:txBody>
      </p:sp>
      <p:sp>
        <p:nvSpPr>
          <p:cNvPr id="2" name="Title Placeholder 1">
            <a:extLst>
              <a:ext uri="{FF2B5EF4-FFF2-40B4-BE49-F238E27FC236}">
                <a16:creationId xmlns:a16="http://schemas.microsoft.com/office/drawing/2014/main" id="{6E4B49B7-A96B-AE48-8C64-4CE6575387B5}"/>
              </a:ext>
            </a:extLst>
          </p:cNvPr>
          <p:cNvSpPr>
            <a:spLocks noGrp="1"/>
          </p:cNvSpPr>
          <p:nvPr>
            <p:ph type="title"/>
          </p:nvPr>
        </p:nvSpPr>
        <p:spPr>
          <a:xfrm>
            <a:off x="728909" y="222417"/>
            <a:ext cx="10624892" cy="1078409"/>
          </a:xfrm>
          <a:prstGeom prst="rect">
            <a:avLst/>
          </a:prstGeom>
        </p:spPr>
        <p:txBody>
          <a:bodyPr vert="horz" lIns="91440" tIns="45720" rIns="91440" bIns="45720" rtlCol="0" anchor="ctr">
            <a:normAutofit/>
          </a:bodyPr>
          <a:lstStyle/>
          <a:p>
            <a:r>
              <a:rPr lang="en-GB"/>
              <a:t>Click to edit Master title style</a:t>
            </a:r>
            <a:endParaRPr lang="fi-FI" dirty="0"/>
          </a:p>
        </p:txBody>
      </p:sp>
      <p:sp>
        <p:nvSpPr>
          <p:cNvPr id="3" name="Text Placeholder 2">
            <a:extLst>
              <a:ext uri="{FF2B5EF4-FFF2-40B4-BE49-F238E27FC236}">
                <a16:creationId xmlns:a16="http://schemas.microsoft.com/office/drawing/2014/main" id="{71E8EEE6-7823-B64E-B861-56D85547A41C}"/>
              </a:ext>
            </a:extLst>
          </p:cNvPr>
          <p:cNvSpPr>
            <a:spLocks noGrp="1"/>
          </p:cNvSpPr>
          <p:nvPr>
            <p:ph type="body" idx="1"/>
          </p:nvPr>
        </p:nvSpPr>
        <p:spPr>
          <a:xfrm>
            <a:off x="728907" y="1351876"/>
            <a:ext cx="10624893" cy="482508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13" name="Date Placeholder 3">
            <a:extLst>
              <a:ext uri="{FF2B5EF4-FFF2-40B4-BE49-F238E27FC236}">
                <a16:creationId xmlns:a16="http://schemas.microsoft.com/office/drawing/2014/main" id="{48F19416-5452-2541-AEBA-9F1A74E8158B}"/>
              </a:ext>
            </a:extLst>
          </p:cNvPr>
          <p:cNvSpPr>
            <a:spLocks noGrp="1"/>
          </p:cNvSpPr>
          <p:nvPr>
            <p:ph type="dt" sz="half" idx="2"/>
          </p:nvPr>
        </p:nvSpPr>
        <p:spPr>
          <a:xfrm>
            <a:off x="7065443" y="6354022"/>
            <a:ext cx="2256357" cy="394367"/>
          </a:xfrm>
          <a:prstGeom prst="rect">
            <a:avLst/>
          </a:prstGeom>
        </p:spPr>
        <p:txBody>
          <a:bodyPr anchor="ctr"/>
          <a:lstStyle>
            <a:lvl1pPr algn="r">
              <a:defRPr sz="1867" b="1">
                <a:solidFill>
                  <a:schemeClr val="bg1"/>
                </a:solidFill>
                <a:latin typeface="+mn-lt"/>
              </a:defRPr>
            </a:lvl1pPr>
          </a:lstStyle>
          <a:p>
            <a:fld id="{89A31C90-504C-4A4F-8EFF-CCB2A28A2DA1}" type="datetimeFigureOut">
              <a:rPr lang="en-FI" smtClean="0"/>
              <a:t>9.3.2021</a:t>
            </a:fld>
            <a:endParaRPr lang="en-FI"/>
          </a:p>
        </p:txBody>
      </p:sp>
      <p:pic>
        <p:nvPicPr>
          <p:cNvPr id="19" name="Picture 18">
            <a:extLst>
              <a:ext uri="{FF2B5EF4-FFF2-40B4-BE49-F238E27FC236}">
                <a16:creationId xmlns:a16="http://schemas.microsoft.com/office/drawing/2014/main" id="{03559AA2-CD78-7945-969D-150BC1E8E603}"/>
              </a:ext>
            </a:extLst>
          </p:cNvPr>
          <p:cNvPicPr>
            <a:picLocks noChangeAspect="1"/>
          </p:cNvPicPr>
          <p:nvPr/>
        </p:nvPicPr>
        <p:blipFill>
          <a:blip r:embed="rId20"/>
          <a:stretch>
            <a:fillRect/>
          </a:stretch>
        </p:blipFill>
        <p:spPr>
          <a:xfrm>
            <a:off x="237073" y="6430557"/>
            <a:ext cx="3873500" cy="241300"/>
          </a:xfrm>
          <a:prstGeom prst="rect">
            <a:avLst/>
          </a:prstGeom>
        </p:spPr>
      </p:pic>
      <p:sp>
        <p:nvSpPr>
          <p:cNvPr id="12" name="Rectangle 11">
            <a:extLst>
              <a:ext uri="{FF2B5EF4-FFF2-40B4-BE49-F238E27FC236}">
                <a16:creationId xmlns:a16="http://schemas.microsoft.com/office/drawing/2014/main" id="{745E0947-BA0B-B24B-8BBD-A98CB9CBEDDB}"/>
              </a:ext>
            </a:extLst>
          </p:cNvPr>
          <p:cNvSpPr/>
          <p:nvPr/>
        </p:nvSpPr>
        <p:spPr>
          <a:xfrm>
            <a:off x="10164233" y="6228010"/>
            <a:ext cx="2027768" cy="64639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pic>
        <p:nvPicPr>
          <p:cNvPr id="7" name="Picture 6">
            <a:extLst>
              <a:ext uri="{FF2B5EF4-FFF2-40B4-BE49-F238E27FC236}">
                <a16:creationId xmlns:a16="http://schemas.microsoft.com/office/drawing/2014/main" id="{D7741ACD-D91A-E04B-8E12-B4A66DE7E745}"/>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10348386" y="6362490"/>
            <a:ext cx="1659465" cy="394367"/>
          </a:xfrm>
          <a:prstGeom prst="rect">
            <a:avLst/>
          </a:prstGeom>
        </p:spPr>
      </p:pic>
      <p:sp>
        <p:nvSpPr>
          <p:cNvPr id="15" name="TextBox 14">
            <a:extLst>
              <a:ext uri="{FF2B5EF4-FFF2-40B4-BE49-F238E27FC236}">
                <a16:creationId xmlns:a16="http://schemas.microsoft.com/office/drawing/2014/main" id="{4BEB3BF2-15B2-C640-8C11-1D9AC00DDC87}"/>
              </a:ext>
            </a:extLst>
          </p:cNvPr>
          <p:cNvSpPr txBox="1"/>
          <p:nvPr/>
        </p:nvSpPr>
        <p:spPr>
          <a:xfrm>
            <a:off x="4618567" y="-84667"/>
            <a:ext cx="0" cy="0"/>
          </a:xfrm>
          <a:prstGeom prst="rect">
            <a:avLst/>
          </a:prstGeom>
        </p:spPr>
        <p:txBody>
          <a:bodyPr vert="horz" wrap="none" lIns="121920" tIns="60960" rIns="121920" bIns="60960" rtlCol="0" anchor="ctr">
            <a:normAutofit fontScale="25000" lnSpcReduction="20000"/>
          </a:bodyPr>
          <a:lstStyle/>
          <a:p>
            <a:pPr algn="l"/>
            <a:endParaRPr lang="fi-FI" sz="2400" dirty="0" err="1">
              <a:solidFill>
                <a:srgbClr val="7030A0"/>
              </a:solidFill>
            </a:endParaRPr>
          </a:p>
        </p:txBody>
      </p:sp>
      <p:sp>
        <p:nvSpPr>
          <p:cNvPr id="16" name="TextBox 15">
            <a:extLst>
              <a:ext uri="{FF2B5EF4-FFF2-40B4-BE49-F238E27FC236}">
                <a16:creationId xmlns:a16="http://schemas.microsoft.com/office/drawing/2014/main" id="{98B72A20-4217-F94D-A8CC-BEB3E3E658BF}"/>
              </a:ext>
            </a:extLst>
          </p:cNvPr>
          <p:cNvSpPr txBox="1"/>
          <p:nvPr/>
        </p:nvSpPr>
        <p:spPr>
          <a:xfrm>
            <a:off x="1718733" y="-571500"/>
            <a:ext cx="0" cy="0"/>
          </a:xfrm>
          <a:prstGeom prst="rect">
            <a:avLst/>
          </a:prstGeom>
        </p:spPr>
        <p:txBody>
          <a:bodyPr vert="horz" wrap="none" lIns="121920" tIns="60960" rIns="121920" bIns="60960" rtlCol="0" anchor="ctr">
            <a:normAutofit fontScale="25000" lnSpcReduction="20000"/>
          </a:bodyPr>
          <a:lstStyle/>
          <a:p>
            <a:pPr algn="l"/>
            <a:endParaRPr lang="fi-FI" sz="2400" dirty="0" err="1">
              <a:solidFill>
                <a:srgbClr val="7030A0"/>
              </a:solidFill>
            </a:endParaRPr>
          </a:p>
        </p:txBody>
      </p:sp>
      <p:sp>
        <p:nvSpPr>
          <p:cNvPr id="21" name="Slide Number Placeholder 3">
            <a:extLst>
              <a:ext uri="{FF2B5EF4-FFF2-40B4-BE49-F238E27FC236}">
                <a16:creationId xmlns:a16="http://schemas.microsoft.com/office/drawing/2014/main" id="{FB83A853-4448-7B4D-BBE6-25549506BB2E}"/>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fld id="{14723827-91C5-554E-A251-E33A9D2ECC31}" type="slidenum">
              <a:rPr lang="en-FI" smtClean="0"/>
              <a:t>‹#›</a:t>
            </a:fld>
            <a:endParaRPr lang="en-FI"/>
          </a:p>
        </p:txBody>
      </p:sp>
    </p:spTree>
    <p:extLst>
      <p:ext uri="{BB962C8B-B14F-4D97-AF65-F5344CB8AC3E}">
        <p14:creationId xmlns:p14="http://schemas.microsoft.com/office/powerpoint/2010/main" val="638984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377" rtl="0" eaLnBrk="1" latinLnBrk="0" hangingPunct="1">
        <a:lnSpc>
          <a:spcPct val="90000"/>
        </a:lnSpc>
        <a:spcBef>
          <a:spcPct val="0"/>
        </a:spcBef>
        <a:buNone/>
        <a:defRPr sz="4400" b="1" i="0" kern="1200">
          <a:solidFill>
            <a:schemeClr val="tx1">
              <a:lumMod val="90000"/>
              <a:lumOff val="10000"/>
            </a:schemeClr>
          </a:solidFill>
          <a:latin typeface="Calibri" panose="020F0502020204030204" pitchFamily="34" charset="0"/>
          <a:ea typeface="+mj-ea"/>
          <a:cs typeface="Calibri" panose="020F050202020403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90000"/>
              <a:lumOff val="10000"/>
            </a:schemeClr>
          </a:solidFill>
          <a:latin typeface="+mn-lt"/>
          <a:ea typeface="+mn-ea"/>
          <a:cs typeface="+mn-cs"/>
        </a:defRPr>
      </a:lvl1pPr>
      <a:lvl2pPr marL="800080" indent="-342891" algn="l" defTabSz="914377" rtl="0" eaLnBrk="1" latinLnBrk="0" hangingPunct="1">
        <a:lnSpc>
          <a:spcPct val="90000"/>
        </a:lnSpc>
        <a:spcBef>
          <a:spcPts val="500"/>
        </a:spcBef>
        <a:buClr>
          <a:schemeClr val="tx1">
            <a:lumMod val="90000"/>
            <a:lumOff val="10000"/>
          </a:schemeClr>
        </a:buClr>
        <a:buFont typeface="Arial" panose="020B0604020202020204" pitchFamily="34" charset="0"/>
        <a:buChar char="•"/>
        <a:defRPr sz="2400" kern="1200">
          <a:solidFill>
            <a:schemeClr val="tx1">
              <a:lumMod val="90000"/>
              <a:lumOff val="10000"/>
            </a:schemeClr>
          </a:solidFill>
          <a:latin typeface="+mn-lt"/>
          <a:ea typeface="+mn-ea"/>
          <a:cs typeface="+mn-cs"/>
        </a:defRPr>
      </a:lvl2pPr>
      <a:lvl3pPr marL="1257269" indent="-342891" algn="l" defTabSz="914377"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chemeClr val="tx1">
              <a:lumMod val="90000"/>
              <a:lumOff val="10000"/>
            </a:schemeClr>
          </a:solidFill>
          <a:latin typeface="+mn-lt"/>
          <a:ea typeface="+mn-ea"/>
          <a:cs typeface="+mn-cs"/>
        </a:defRPr>
      </a:lvl3pPr>
      <a:lvl4pPr marL="1657309" indent="-285744" algn="l" defTabSz="914377" rtl="0" eaLnBrk="1" latinLnBrk="0" hangingPunct="1">
        <a:lnSpc>
          <a:spcPct val="90000"/>
        </a:lnSpc>
        <a:spcBef>
          <a:spcPts val="500"/>
        </a:spcBef>
        <a:buClr>
          <a:schemeClr val="bg2">
            <a:lumMod val="50000"/>
          </a:schemeClr>
        </a:buClr>
        <a:buFont typeface="Arial" panose="020B0604020202020204" pitchFamily="34" charset="0"/>
        <a:buChar char="•"/>
        <a:defRPr sz="1800" kern="1200">
          <a:solidFill>
            <a:schemeClr val="tx1">
              <a:lumMod val="90000"/>
              <a:lumOff val="10000"/>
            </a:schemeClr>
          </a:solidFill>
          <a:latin typeface="+mn-lt"/>
          <a:ea typeface="+mn-ea"/>
          <a:cs typeface="+mn-cs"/>
        </a:defRPr>
      </a:lvl4pPr>
      <a:lvl5pPr marL="2114498" indent="-285744" algn="l" defTabSz="914377" rtl="0" eaLnBrk="1" latinLnBrk="0" hangingPunct="1">
        <a:lnSpc>
          <a:spcPct val="90000"/>
        </a:lnSpc>
        <a:spcBef>
          <a:spcPts val="500"/>
        </a:spcBef>
        <a:buClr>
          <a:schemeClr val="bg2">
            <a:lumMod val="50000"/>
          </a:schemeClr>
        </a:buClr>
        <a:buFont typeface="Arial" panose="020B0604020202020204" pitchFamily="34" charset="0"/>
        <a:buChar char="•"/>
        <a:defRPr sz="1800" kern="1200">
          <a:solidFill>
            <a:schemeClr val="tx1">
              <a:lumMod val="90000"/>
              <a:lumOff val="1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finna.fi/Record/museovirasto.2DE47AE5801A9D0C77A841FE0690182B" TargetMode="External"/><Relationship Id="rId3" Type="http://schemas.openxmlformats.org/officeDocument/2006/relationships/image" Target="../media/image4.tiff"/><Relationship Id="rId7"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finna.fi/Record/musketti_lprmuseot.M40:KUVKVV694:108" TargetMode="External"/><Relationship Id="rId5" Type="http://schemas.openxmlformats.org/officeDocument/2006/relationships/image" Target="../media/image5.tiff"/><Relationship Id="rId4" Type="http://schemas.openxmlformats.org/officeDocument/2006/relationships/hyperlink" Target="https://finna.fi/Record/museovirasto.EC8E583230B7790B9B08F612DF17802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finna.fi/Record/ekm.urn:nbn:fi-ekmhttp%253A%252F%252Fwww.profium.com%252Fespoo%252Fkohde%252FKohde-F10996BE-977D-7A4E-08E1-102451FE77BC" TargetMode="External"/><Relationship Id="rId3" Type="http://schemas.openxmlformats.org/officeDocument/2006/relationships/image" Target="../media/image7.tiff"/><Relationship Id="rId7" Type="http://schemas.openxmlformats.org/officeDocument/2006/relationships/image" Target="../media/image9.tif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finna.fi/Record/museovirasto.DAF48D26F48446926CC24923BE7F4EC3" TargetMode="External"/><Relationship Id="rId5" Type="http://schemas.openxmlformats.org/officeDocument/2006/relationships/image" Target="../media/image8.tiff"/><Relationship Id="rId4" Type="http://schemas.openxmlformats.org/officeDocument/2006/relationships/hyperlink" Target="https://finna.fi/Record/museovirasto.8E62E6A72E85EDD94E9093A939955AA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finna.fi/Content/siirtolaisuus-valtameren-yli"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finna.fi/Record/museovirasto.2DE47AE5801A9D0C77A841FE0690182B" TargetMode="External"/><Relationship Id="rId3" Type="http://schemas.openxmlformats.org/officeDocument/2006/relationships/image" Target="../media/image4.tiff"/><Relationship Id="rId7"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finna.fi/Record/musketti_lprmuseot.M40:KUVKVV694:108" TargetMode="External"/><Relationship Id="rId5" Type="http://schemas.openxmlformats.org/officeDocument/2006/relationships/image" Target="../media/image5.tiff"/><Relationship Id="rId4" Type="http://schemas.openxmlformats.org/officeDocument/2006/relationships/hyperlink" Target="https://finna.fi/Record/museovirasto.EC8E583230B7790B9B08F612DF17802E"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finna.fi/Record/ekm.urn:nbn:fi-ekmhttp%253A%252F%252Fwww.profium.com%252Fespoo%252Fkohde%252FKohde-F10996BE-977D-7A4E-08E1-102451FE77BC" TargetMode="External"/><Relationship Id="rId3" Type="http://schemas.openxmlformats.org/officeDocument/2006/relationships/image" Target="../media/image7.tiff"/><Relationship Id="rId7"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finna.fi/Record/museovirasto.DAF48D26F48446926CC24923BE7F4EC3" TargetMode="External"/><Relationship Id="rId5" Type="http://schemas.openxmlformats.org/officeDocument/2006/relationships/image" Target="../media/image8.tiff"/><Relationship Id="rId4" Type="http://schemas.openxmlformats.org/officeDocument/2006/relationships/hyperlink" Target="https://finna.fi/Record/museovirasto.8E62E6A72E85EDD94E9093A939955AA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FEBE-FEA6-FE46-A34A-067FC84023E0}"/>
              </a:ext>
            </a:extLst>
          </p:cNvPr>
          <p:cNvSpPr>
            <a:spLocks noGrp="1"/>
          </p:cNvSpPr>
          <p:nvPr>
            <p:ph type="ctrTitle"/>
          </p:nvPr>
        </p:nvSpPr>
        <p:spPr/>
        <p:txBody>
          <a:bodyPr>
            <a:normAutofit fontScale="90000"/>
          </a:bodyPr>
          <a:lstStyle/>
          <a:p>
            <a:r>
              <a:rPr lang="fi-FI" dirty="0">
                <a:latin typeface="Calibri"/>
                <a:cs typeface="Calibri"/>
              </a:rPr>
              <a:t>Suomalaisten siirtolaisuus valtamerten yli 1900-luvun alussa</a:t>
            </a:r>
            <a:endParaRPr lang="en-US" b="0" dirty="0">
              <a:latin typeface="Calibri"/>
              <a:cs typeface="Calibri"/>
            </a:endParaRPr>
          </a:p>
        </p:txBody>
      </p:sp>
      <p:sp>
        <p:nvSpPr>
          <p:cNvPr id="3" name="Subtitle 2">
            <a:extLst>
              <a:ext uri="{FF2B5EF4-FFF2-40B4-BE49-F238E27FC236}">
                <a16:creationId xmlns:a16="http://schemas.microsoft.com/office/drawing/2014/main" id="{2B1BC523-0E8F-664E-AFF0-D9AB086FD5C6}"/>
              </a:ext>
            </a:extLst>
          </p:cNvPr>
          <p:cNvSpPr>
            <a:spLocks noGrp="1"/>
          </p:cNvSpPr>
          <p:nvPr>
            <p:ph type="subTitle" idx="1"/>
          </p:nvPr>
        </p:nvSpPr>
        <p:spPr/>
        <p:txBody>
          <a:bodyPr anchor="ctr">
            <a:normAutofit/>
          </a:bodyPr>
          <a:lstStyle/>
          <a:p>
            <a:r>
              <a:rPr lang="fi-FI" sz="2800" dirty="0"/>
              <a:t>Historiallisen empatian harjoituksia: Yksilö ja pari-/ryhmätyö</a:t>
            </a:r>
            <a:endParaRPr lang="fi-FI" sz="2800" dirty="0">
              <a:cs typeface="Calibri"/>
            </a:endParaRPr>
          </a:p>
        </p:txBody>
      </p:sp>
    </p:spTree>
    <p:extLst>
      <p:ext uri="{BB962C8B-B14F-4D97-AF65-F5344CB8AC3E}">
        <p14:creationId xmlns:p14="http://schemas.microsoft.com/office/powerpoint/2010/main" val="2275815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BC99-D2EC-D241-B5CD-CFAD418568BB}"/>
              </a:ext>
            </a:extLst>
          </p:cNvPr>
          <p:cNvSpPr>
            <a:spLocks noGrp="1"/>
          </p:cNvSpPr>
          <p:nvPr>
            <p:ph type="title"/>
          </p:nvPr>
        </p:nvSpPr>
        <p:spPr>
          <a:xfrm>
            <a:off x="728908" y="222418"/>
            <a:ext cx="8080555" cy="486968"/>
          </a:xfrm>
        </p:spPr>
        <p:txBody>
          <a:bodyPr>
            <a:normAutofit fontScale="90000"/>
          </a:bodyPr>
          <a:lstStyle/>
          <a:p>
            <a:r>
              <a:rPr lang="en-FI" dirty="0">
                <a:solidFill>
                  <a:schemeClr val="bg1"/>
                </a:solidFill>
              </a:rPr>
              <a:t>Yksilötehtävän kuvat 1/2</a:t>
            </a:r>
          </a:p>
        </p:txBody>
      </p:sp>
      <p:pic>
        <p:nvPicPr>
          <p:cNvPr id="6" name="Picture 5" descr="Ihmisiä kävelemässä satamassa, tulossa laivalta. Ihmisillä on matkalaukkuja käsissään. Etualalla on naisia, joilla on päässään hatut, yllään leningit tai hameet puseroiden kanssa, sekä takit. Taaempana näkyy miehiä yllään puvut ja lierihatut. Henkilöt eivät katso kameraan, tilannekuva.">
            <a:extLst>
              <a:ext uri="{FF2B5EF4-FFF2-40B4-BE49-F238E27FC236}">
                <a16:creationId xmlns:a16="http://schemas.microsoft.com/office/drawing/2014/main" id="{B8365C8E-E800-BE45-AFA0-E8DE0A61D0E0}"/>
              </a:ext>
            </a:extLst>
          </p:cNvPr>
          <p:cNvPicPr>
            <a:picLocks noChangeAspect="1"/>
          </p:cNvPicPr>
          <p:nvPr/>
        </p:nvPicPr>
        <p:blipFill>
          <a:blip r:embed="rId3"/>
          <a:stretch>
            <a:fillRect/>
          </a:stretch>
        </p:blipFill>
        <p:spPr>
          <a:xfrm>
            <a:off x="289742" y="1064986"/>
            <a:ext cx="4476367" cy="2993571"/>
          </a:xfrm>
          <a:prstGeom prst="rect">
            <a:avLst/>
          </a:prstGeom>
        </p:spPr>
      </p:pic>
      <p:sp>
        <p:nvSpPr>
          <p:cNvPr id="5" name="Kuvan lähdeviittaus">
            <a:extLst>
              <a:ext uri="{FF2B5EF4-FFF2-40B4-BE49-F238E27FC236}">
                <a16:creationId xmlns:a16="http://schemas.microsoft.com/office/drawing/2014/main" id="{4A9674EC-3595-8F42-A785-259D2B3886BC}"/>
              </a:ext>
            </a:extLst>
          </p:cNvPr>
          <p:cNvSpPr/>
          <p:nvPr/>
        </p:nvSpPr>
        <p:spPr>
          <a:xfrm>
            <a:off x="289742" y="4232729"/>
            <a:ext cx="3825058" cy="707886"/>
          </a:xfrm>
          <a:prstGeom prst="rect">
            <a:avLst/>
          </a:prstGeom>
        </p:spPr>
        <p:txBody>
          <a:bodyPr wrap="square">
            <a:spAutoFit/>
          </a:bodyPr>
          <a:lstStyle/>
          <a:p>
            <a:r>
              <a:rPr lang="fi-FI" sz="1000" b="1" dirty="0">
                <a:solidFill>
                  <a:schemeClr val="tx1">
                    <a:lumMod val="90000"/>
                    <a:lumOff val="10000"/>
                  </a:schemeClr>
                </a:solidFill>
              </a:rPr>
              <a:t>laiva tuo </a:t>
            </a:r>
            <a:r>
              <a:rPr lang="fi-FI" sz="1000" b="1" dirty="0" err="1">
                <a:solidFill>
                  <a:schemeClr val="tx1">
                    <a:lumMod val="90000"/>
                    <a:lumOff val="10000"/>
                  </a:schemeClr>
                </a:solidFill>
              </a:rPr>
              <a:t>amerikansuomalaisia</a:t>
            </a:r>
            <a:r>
              <a:rPr lang="fi-FI" sz="1000" b="1" dirty="0">
                <a:solidFill>
                  <a:schemeClr val="tx1">
                    <a:lumMod val="90000"/>
                    <a:lumOff val="10000"/>
                  </a:schemeClr>
                </a:solidFill>
              </a:rPr>
              <a:t> satamaan</a:t>
            </a:r>
          </a:p>
          <a:p>
            <a:r>
              <a:rPr lang="fi-FI" sz="1000" dirty="0">
                <a:solidFill>
                  <a:schemeClr val="tx1">
                    <a:lumMod val="90000"/>
                    <a:lumOff val="10000"/>
                  </a:schemeClr>
                </a:solidFill>
              </a:rPr>
              <a:t>Pietinen Aarne, Museovirasto, Historian kuvakokoelma, Pietisen kokoelma. </a:t>
            </a:r>
            <a:r>
              <a:rPr lang="fi-FI" sz="1000" dirty="0" err="1">
                <a:solidFill>
                  <a:schemeClr val="tx1">
                    <a:lumMod val="90000"/>
                    <a:lumOff val="10000"/>
                  </a:schemeClr>
                </a:solidFill>
              </a:rPr>
              <a:t>Finna.fi</a:t>
            </a:r>
            <a:r>
              <a:rPr lang="fi-FI" sz="1000" dirty="0">
                <a:solidFill>
                  <a:schemeClr val="tx1">
                    <a:lumMod val="90000"/>
                    <a:lumOff val="10000"/>
                  </a:schemeClr>
                </a:solidFill>
              </a:rPr>
              <a:t>: </a:t>
            </a:r>
            <a:r>
              <a:rPr lang="fi-FI" sz="1000" dirty="0">
                <a:hlinkClick r:id="rId4"/>
              </a:rPr>
              <a:t>Linkki kuvan sivulle</a:t>
            </a:r>
            <a:endParaRPr lang="fi-FI" sz="1000" dirty="0"/>
          </a:p>
          <a:p>
            <a:r>
              <a:rPr lang="fi-FI" sz="1000" dirty="0">
                <a:solidFill>
                  <a:schemeClr val="tx1">
                    <a:lumMod val="90000"/>
                    <a:lumOff val="10000"/>
                  </a:schemeClr>
                </a:solidFill>
              </a:rPr>
              <a:t>Kuvan käyttöoikeus CC BY 4.0</a:t>
            </a:r>
          </a:p>
        </p:txBody>
      </p:sp>
      <p:pic>
        <p:nvPicPr>
          <p:cNvPr id="12" name="Picture 11" descr="Studiokuva naisesta, miehestä ja pienestä lapsesta. Nainen istuu puupenkillä sylissään lapsi. Mies seisoo penkin takana. Miehellä on yllään tumman värinen puku, naisella nilkkamittainen mekko ja lapsella vaalea mekko. Taustassa on metsämaisema.">
            <a:extLst>
              <a:ext uri="{FF2B5EF4-FFF2-40B4-BE49-F238E27FC236}">
                <a16:creationId xmlns:a16="http://schemas.microsoft.com/office/drawing/2014/main" id="{540DB91D-AD2D-4742-8161-101041C3C7AC}"/>
              </a:ext>
            </a:extLst>
          </p:cNvPr>
          <p:cNvPicPr>
            <a:picLocks noChangeAspect="1"/>
          </p:cNvPicPr>
          <p:nvPr/>
        </p:nvPicPr>
        <p:blipFill>
          <a:blip r:embed="rId5"/>
          <a:stretch>
            <a:fillRect/>
          </a:stretch>
        </p:blipFill>
        <p:spPr>
          <a:xfrm>
            <a:off x="5032549" y="820057"/>
            <a:ext cx="1892300" cy="3238500"/>
          </a:xfrm>
          <a:prstGeom prst="rect">
            <a:avLst/>
          </a:prstGeom>
        </p:spPr>
      </p:pic>
      <p:sp>
        <p:nvSpPr>
          <p:cNvPr id="13" name="Kuvan lähdeviittaus">
            <a:extLst>
              <a:ext uri="{FF2B5EF4-FFF2-40B4-BE49-F238E27FC236}">
                <a16:creationId xmlns:a16="http://schemas.microsoft.com/office/drawing/2014/main" id="{9BEB193E-DF7C-6C48-9D2A-5EFB0480C75B}"/>
              </a:ext>
            </a:extLst>
          </p:cNvPr>
          <p:cNvSpPr/>
          <p:nvPr/>
        </p:nvSpPr>
        <p:spPr>
          <a:xfrm>
            <a:off x="4183471" y="4232729"/>
            <a:ext cx="3825058" cy="1323439"/>
          </a:xfrm>
          <a:prstGeom prst="rect">
            <a:avLst/>
          </a:prstGeom>
        </p:spPr>
        <p:txBody>
          <a:bodyPr wrap="square">
            <a:spAutoFit/>
          </a:bodyPr>
          <a:lstStyle/>
          <a:p>
            <a:r>
              <a:rPr lang="fi-FI" sz="1000" b="1" dirty="0">
                <a:solidFill>
                  <a:srgbClr val="2B2B2B"/>
                </a:solidFill>
                <a:latin typeface="-apple-system"/>
              </a:rPr>
              <a:t>Lappeenranta, kauppias David Valjakka, vaimo Hilma sekä tytär Inkeri ennen perheen Amerikkaan muuttoa; perhekuva, kuvattu studiossa</a:t>
            </a:r>
          </a:p>
          <a:p>
            <a:r>
              <a:rPr lang="fi-FI" sz="1000" dirty="0" err="1">
                <a:solidFill>
                  <a:schemeClr val="tx1">
                    <a:lumMod val="90000"/>
                    <a:lumOff val="10000"/>
                  </a:schemeClr>
                </a:solidFill>
              </a:rPr>
              <a:t>Sarén</a:t>
            </a:r>
            <a:r>
              <a:rPr lang="fi-FI" sz="1000" dirty="0">
                <a:solidFill>
                  <a:schemeClr val="tx1">
                    <a:lumMod val="90000"/>
                    <a:lumOff val="10000"/>
                  </a:schemeClr>
                </a:solidFill>
              </a:rPr>
              <a:t> Oscaria, Lappeenrannan museot, Kuva-arkisto, Valokuvat/KUV/KV. </a:t>
            </a:r>
            <a:r>
              <a:rPr lang="fi-FI" sz="1000" dirty="0" err="1">
                <a:solidFill>
                  <a:schemeClr val="tx1">
                    <a:lumMod val="90000"/>
                    <a:lumOff val="10000"/>
                  </a:schemeClr>
                </a:solidFill>
              </a:rPr>
              <a:t>Finna.fi</a:t>
            </a:r>
            <a:r>
              <a:rPr lang="fi-FI" sz="1000" dirty="0">
                <a:solidFill>
                  <a:schemeClr val="tx1">
                    <a:lumMod val="90000"/>
                    <a:lumOff val="10000"/>
                  </a:schemeClr>
                </a:solidFill>
              </a:rPr>
              <a:t>: </a:t>
            </a:r>
            <a:r>
              <a:rPr lang="fi-FI" sz="1000" dirty="0">
                <a:hlinkClick r:id="rId6"/>
              </a:rPr>
              <a:t>Linkki kuvan sivulle</a:t>
            </a:r>
            <a:endParaRPr lang="fi-FI" sz="1000" dirty="0"/>
          </a:p>
          <a:p>
            <a:r>
              <a:rPr lang="fi-FI" sz="1000" dirty="0">
                <a:solidFill>
                  <a:schemeClr val="tx1">
                    <a:lumMod val="90000"/>
                    <a:lumOff val="10000"/>
                  </a:schemeClr>
                </a:solidFill>
              </a:rPr>
              <a:t>Kuvan käyttöoikeus CC BY-NC-ND 4.0</a:t>
            </a:r>
          </a:p>
          <a:p>
            <a:r>
              <a:rPr lang="fi-FI" sz="1000" b="1" dirty="0" err="1">
                <a:solidFill>
                  <a:schemeClr val="tx1">
                    <a:lumMod val="90000"/>
                    <a:lumOff val="10000"/>
                  </a:schemeClr>
                </a:solidFill>
              </a:rPr>
              <a:t>Huom</a:t>
            </a:r>
            <a:r>
              <a:rPr lang="fi-FI" sz="1000" b="1" dirty="0">
                <a:solidFill>
                  <a:schemeClr val="tx1">
                    <a:lumMod val="90000"/>
                    <a:lumOff val="10000"/>
                  </a:schemeClr>
                </a:solidFill>
              </a:rPr>
              <a:t>! </a:t>
            </a:r>
            <a:r>
              <a:rPr lang="fi-FI" sz="1000" dirty="0">
                <a:solidFill>
                  <a:schemeClr val="tx1">
                    <a:lumMod val="90000"/>
                    <a:lumOff val="10000"/>
                  </a:schemeClr>
                </a:solidFill>
              </a:rPr>
              <a:t>Huomioi kuvan CC-lisenssi. Muokkaus ja kaupallinen käyttö kielletty. </a:t>
            </a:r>
          </a:p>
        </p:txBody>
      </p:sp>
      <p:pic>
        <p:nvPicPr>
          <p:cNvPr id="7" name="Picture 6" descr="Ihmisiä seisomassa talon edustalla. Talon alakerran ikkunoissa on tekstiä, oven vasemman puoleisessa &quot;The Suometar&quot;, oikean puoleisessa &quot;Printing co&quot; ja &quot;Job printing&quot;. Talon edessä seisoo 6 miestä ja yksi nainen. Talon edustalla on myös polkupyörä. Yläkerran avoimesta ikkunasta kurkistaa lapsi.">
            <a:extLst>
              <a:ext uri="{FF2B5EF4-FFF2-40B4-BE49-F238E27FC236}">
                <a16:creationId xmlns:a16="http://schemas.microsoft.com/office/drawing/2014/main" id="{CD5340F3-F27A-544A-A886-340EBC2C2F78}"/>
              </a:ext>
            </a:extLst>
          </p:cNvPr>
          <p:cNvPicPr>
            <a:picLocks noChangeAspect="1"/>
          </p:cNvPicPr>
          <p:nvPr/>
        </p:nvPicPr>
        <p:blipFill>
          <a:blip r:embed="rId7"/>
          <a:stretch>
            <a:fillRect/>
          </a:stretch>
        </p:blipFill>
        <p:spPr>
          <a:xfrm>
            <a:off x="7191290" y="883557"/>
            <a:ext cx="4703704" cy="3175000"/>
          </a:xfrm>
          <a:prstGeom prst="rect">
            <a:avLst/>
          </a:prstGeom>
        </p:spPr>
      </p:pic>
      <p:sp>
        <p:nvSpPr>
          <p:cNvPr id="15" name="Kuvan lähdeviittaus">
            <a:extLst>
              <a:ext uri="{FF2B5EF4-FFF2-40B4-BE49-F238E27FC236}">
                <a16:creationId xmlns:a16="http://schemas.microsoft.com/office/drawing/2014/main" id="{1D613B1B-9E77-B546-A29D-2A11B85DAF5E}"/>
              </a:ext>
            </a:extLst>
          </p:cNvPr>
          <p:cNvSpPr/>
          <p:nvPr/>
        </p:nvSpPr>
        <p:spPr>
          <a:xfrm>
            <a:off x="8077200" y="4232729"/>
            <a:ext cx="3825058" cy="861774"/>
          </a:xfrm>
          <a:prstGeom prst="rect">
            <a:avLst/>
          </a:prstGeom>
        </p:spPr>
        <p:txBody>
          <a:bodyPr wrap="square">
            <a:spAutoFit/>
          </a:bodyPr>
          <a:lstStyle/>
          <a:p>
            <a:r>
              <a:rPr lang="fi-FI" sz="1000" b="1" dirty="0">
                <a:solidFill>
                  <a:srgbClr val="2B2B2B"/>
                </a:solidFill>
                <a:latin typeface="-apple-system"/>
              </a:rPr>
              <a:t>Kaarlo Brofeldt (Kalle Aho) Amerikassa Suomettaren toimituksen edessä</a:t>
            </a:r>
          </a:p>
          <a:p>
            <a:r>
              <a:rPr lang="fi-FI" sz="1000" dirty="0" err="1">
                <a:solidFill>
                  <a:schemeClr val="tx1">
                    <a:lumMod val="90000"/>
                    <a:lumOff val="10000"/>
                  </a:schemeClr>
                </a:solidFill>
              </a:rPr>
              <a:t>Wm</a:t>
            </a:r>
            <a:r>
              <a:rPr lang="fi-FI" sz="1000" dirty="0">
                <a:solidFill>
                  <a:schemeClr val="tx1">
                    <a:lumMod val="90000"/>
                    <a:lumOff val="10000"/>
                  </a:schemeClr>
                </a:solidFill>
              </a:rPr>
              <a:t>. Nara </a:t>
            </a:r>
            <a:r>
              <a:rPr lang="fi-FI" sz="1000" dirty="0" err="1">
                <a:solidFill>
                  <a:schemeClr val="tx1">
                    <a:lumMod val="90000"/>
                    <a:lumOff val="10000"/>
                  </a:schemeClr>
                </a:solidFill>
              </a:rPr>
              <a:t>photo</a:t>
            </a:r>
            <a:r>
              <a:rPr lang="fi-FI" sz="1000" dirty="0">
                <a:solidFill>
                  <a:schemeClr val="tx1">
                    <a:lumMod val="90000"/>
                    <a:lumOff val="10000"/>
                  </a:schemeClr>
                </a:solidFill>
              </a:rPr>
              <a:t>, Museovirasto, Historian kuvakokoelma, Ahon suvun kokoelma. </a:t>
            </a:r>
            <a:r>
              <a:rPr lang="fi-FI" sz="1000" dirty="0" err="1">
                <a:solidFill>
                  <a:schemeClr val="tx1">
                    <a:lumMod val="90000"/>
                    <a:lumOff val="10000"/>
                  </a:schemeClr>
                </a:solidFill>
              </a:rPr>
              <a:t>Finna.fi</a:t>
            </a:r>
            <a:r>
              <a:rPr lang="fi-FI" sz="1000" dirty="0">
                <a:solidFill>
                  <a:schemeClr val="tx1">
                    <a:lumMod val="90000"/>
                    <a:lumOff val="10000"/>
                  </a:schemeClr>
                </a:solidFill>
              </a:rPr>
              <a:t>: </a:t>
            </a:r>
            <a:r>
              <a:rPr lang="fi-FI" sz="1000" dirty="0">
                <a:hlinkClick r:id="rId8"/>
              </a:rPr>
              <a:t>Linkki kuvan sivulle</a:t>
            </a:r>
            <a:endParaRPr lang="fi-FI" sz="1000" dirty="0"/>
          </a:p>
          <a:p>
            <a:r>
              <a:rPr lang="fi-FI" sz="1000" dirty="0">
                <a:solidFill>
                  <a:schemeClr val="tx1">
                    <a:lumMod val="90000"/>
                    <a:lumOff val="10000"/>
                  </a:schemeClr>
                </a:solidFill>
              </a:rPr>
              <a:t>Kuvan käyttöoikeus CC BY 4.0</a:t>
            </a:r>
          </a:p>
        </p:txBody>
      </p:sp>
    </p:spTree>
    <p:extLst>
      <p:ext uri="{BB962C8B-B14F-4D97-AF65-F5344CB8AC3E}">
        <p14:creationId xmlns:p14="http://schemas.microsoft.com/office/powerpoint/2010/main" val="2930237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56925-CECD-1147-9606-E59969F12950}"/>
              </a:ext>
            </a:extLst>
          </p:cNvPr>
          <p:cNvSpPr>
            <a:spLocks noGrp="1"/>
          </p:cNvSpPr>
          <p:nvPr>
            <p:ph type="title"/>
          </p:nvPr>
        </p:nvSpPr>
        <p:spPr>
          <a:xfrm>
            <a:off x="728908" y="222417"/>
            <a:ext cx="10624893" cy="707887"/>
          </a:xfrm>
        </p:spPr>
        <p:txBody>
          <a:bodyPr>
            <a:normAutofit/>
          </a:bodyPr>
          <a:lstStyle/>
          <a:p>
            <a:r>
              <a:rPr lang="en-FI" sz="4000" dirty="0">
                <a:solidFill>
                  <a:schemeClr val="bg1"/>
                </a:solidFill>
              </a:rPr>
              <a:t>Yksilötehtävän kuvat 2/2</a:t>
            </a:r>
          </a:p>
        </p:txBody>
      </p:sp>
      <p:pic>
        <p:nvPicPr>
          <p:cNvPr id="7" name="Picture 6" descr="Mies ja nainen seisomassa maiseman etualalla. Henkilöt seisovat hieman pusikossa ja katsovat kameraan. Maisemassa on taloja ja taaempana näkyy vesistöä.">
            <a:extLst>
              <a:ext uri="{FF2B5EF4-FFF2-40B4-BE49-F238E27FC236}">
                <a16:creationId xmlns:a16="http://schemas.microsoft.com/office/drawing/2014/main" id="{7552B63C-8116-334A-893E-89683920D1D5}"/>
              </a:ext>
            </a:extLst>
          </p:cNvPr>
          <p:cNvPicPr>
            <a:picLocks noChangeAspect="1"/>
          </p:cNvPicPr>
          <p:nvPr/>
        </p:nvPicPr>
        <p:blipFill>
          <a:blip r:embed="rId3"/>
          <a:stretch>
            <a:fillRect/>
          </a:stretch>
        </p:blipFill>
        <p:spPr>
          <a:xfrm>
            <a:off x="289741" y="1097642"/>
            <a:ext cx="4211561" cy="3158671"/>
          </a:xfrm>
          <a:prstGeom prst="rect">
            <a:avLst/>
          </a:prstGeom>
        </p:spPr>
      </p:pic>
      <p:sp>
        <p:nvSpPr>
          <p:cNvPr id="9" name="Kuvan lähdeviittaus">
            <a:extLst>
              <a:ext uri="{FF2B5EF4-FFF2-40B4-BE49-F238E27FC236}">
                <a16:creationId xmlns:a16="http://schemas.microsoft.com/office/drawing/2014/main" id="{0B43BA00-C0D9-5147-AFD0-FA4070D140A4}"/>
              </a:ext>
            </a:extLst>
          </p:cNvPr>
          <p:cNvSpPr/>
          <p:nvPr/>
        </p:nvSpPr>
        <p:spPr>
          <a:xfrm>
            <a:off x="206615" y="4374247"/>
            <a:ext cx="3825058" cy="707886"/>
          </a:xfrm>
          <a:prstGeom prst="rect">
            <a:avLst/>
          </a:prstGeom>
        </p:spPr>
        <p:txBody>
          <a:bodyPr wrap="square">
            <a:spAutoFit/>
          </a:bodyPr>
          <a:lstStyle/>
          <a:p>
            <a:r>
              <a:rPr lang="fi-FI" sz="1000" b="1" dirty="0">
                <a:solidFill>
                  <a:schemeClr val="tx1">
                    <a:lumMod val="90000"/>
                    <a:lumOff val="10000"/>
                  </a:schemeClr>
                </a:solidFill>
              </a:rPr>
              <a:t>Matti Halmisen talo </a:t>
            </a:r>
            <a:r>
              <a:rPr lang="fi-FI" sz="1000" b="1" dirty="0" err="1">
                <a:solidFill>
                  <a:schemeClr val="tx1">
                    <a:lumMod val="90000"/>
                    <a:lumOff val="10000"/>
                  </a:schemeClr>
                </a:solidFill>
              </a:rPr>
              <a:t>Sointulassa</a:t>
            </a:r>
            <a:endParaRPr lang="fi-FI" sz="1000" b="1" dirty="0">
              <a:solidFill>
                <a:schemeClr val="tx1">
                  <a:lumMod val="90000"/>
                  <a:lumOff val="10000"/>
                </a:schemeClr>
              </a:solidFill>
            </a:endParaRPr>
          </a:p>
          <a:p>
            <a:r>
              <a:rPr lang="fi-FI" sz="1000" dirty="0">
                <a:solidFill>
                  <a:schemeClr val="tx1">
                    <a:lumMod val="90000"/>
                    <a:lumOff val="10000"/>
                  </a:schemeClr>
                </a:solidFill>
              </a:rPr>
              <a:t>Pälsi Sakari, Museovirasto, Yleisetnografinen kuvakokoelma. </a:t>
            </a:r>
          </a:p>
          <a:p>
            <a:r>
              <a:rPr lang="fi-FI" sz="1000" dirty="0" err="1">
                <a:solidFill>
                  <a:schemeClr val="tx1">
                    <a:lumMod val="90000"/>
                    <a:lumOff val="10000"/>
                  </a:schemeClr>
                </a:solidFill>
              </a:rPr>
              <a:t>Finna.fi</a:t>
            </a:r>
            <a:r>
              <a:rPr lang="fi-FI" sz="1000" dirty="0">
                <a:solidFill>
                  <a:schemeClr val="tx1">
                    <a:lumMod val="90000"/>
                    <a:lumOff val="10000"/>
                  </a:schemeClr>
                </a:solidFill>
              </a:rPr>
              <a:t>: </a:t>
            </a:r>
            <a:r>
              <a:rPr lang="fi-FI" sz="1000" dirty="0">
                <a:hlinkClick r:id="rId4"/>
              </a:rPr>
              <a:t>Linkki kuvan sivulle</a:t>
            </a:r>
            <a:endParaRPr lang="fi-FI" sz="1000" dirty="0"/>
          </a:p>
          <a:p>
            <a:r>
              <a:rPr lang="fi-FI" sz="1000" dirty="0">
                <a:solidFill>
                  <a:schemeClr val="tx1">
                    <a:lumMod val="90000"/>
                    <a:lumOff val="10000"/>
                  </a:schemeClr>
                </a:solidFill>
              </a:rPr>
              <a:t>Kuvan käyttöoikeus CC BY 4.0</a:t>
            </a:r>
          </a:p>
        </p:txBody>
      </p:sp>
      <p:pic>
        <p:nvPicPr>
          <p:cNvPr id="5" name="Picture 4" descr="Ihmisiä laivan kannella, taustalla merta. Osa henkilöistä istuu laivan kannella, osa seisoo. Kuvan naisilla on päässään valkoiset huivit, yllään tummat takit ja pitkät leningit tai hameet. Miesten pukujen ja takkien väritys on tumma. Henkilöt eivät katso kameraan. ">
            <a:extLst>
              <a:ext uri="{FF2B5EF4-FFF2-40B4-BE49-F238E27FC236}">
                <a16:creationId xmlns:a16="http://schemas.microsoft.com/office/drawing/2014/main" id="{D84EE79A-DD34-3E4E-A395-2460182B98A4}"/>
              </a:ext>
            </a:extLst>
          </p:cNvPr>
          <p:cNvPicPr>
            <a:picLocks noChangeAspect="1"/>
          </p:cNvPicPr>
          <p:nvPr/>
        </p:nvPicPr>
        <p:blipFill>
          <a:blip r:embed="rId5"/>
          <a:stretch>
            <a:fillRect/>
          </a:stretch>
        </p:blipFill>
        <p:spPr>
          <a:xfrm>
            <a:off x="4691630" y="999671"/>
            <a:ext cx="2707084" cy="3256642"/>
          </a:xfrm>
          <a:prstGeom prst="rect">
            <a:avLst/>
          </a:prstGeom>
        </p:spPr>
      </p:pic>
      <p:sp>
        <p:nvSpPr>
          <p:cNvPr id="10" name="Kuvan lähdeviittaus">
            <a:extLst>
              <a:ext uri="{FF2B5EF4-FFF2-40B4-BE49-F238E27FC236}">
                <a16:creationId xmlns:a16="http://schemas.microsoft.com/office/drawing/2014/main" id="{B0FBC848-46A8-3745-9391-748ED9BC730D}"/>
              </a:ext>
            </a:extLst>
          </p:cNvPr>
          <p:cNvSpPr/>
          <p:nvPr/>
        </p:nvSpPr>
        <p:spPr>
          <a:xfrm>
            <a:off x="4613350" y="4374247"/>
            <a:ext cx="2810300" cy="707886"/>
          </a:xfrm>
          <a:prstGeom prst="rect">
            <a:avLst/>
          </a:prstGeom>
        </p:spPr>
        <p:txBody>
          <a:bodyPr wrap="square">
            <a:spAutoFit/>
          </a:bodyPr>
          <a:lstStyle/>
          <a:p>
            <a:r>
              <a:rPr lang="fi-FI" sz="1000" b="1" dirty="0">
                <a:solidFill>
                  <a:srgbClr val="2B2B2B"/>
                </a:solidFill>
                <a:latin typeface="-apple-system"/>
              </a:rPr>
              <a:t>siirtolaisia </a:t>
            </a:r>
            <a:r>
              <a:rPr lang="fi-FI" sz="1000" b="1" dirty="0" err="1">
                <a:solidFill>
                  <a:srgbClr val="2B2B2B"/>
                </a:solidFill>
                <a:latin typeface="-apple-system"/>
              </a:rPr>
              <a:t>Astrea</a:t>
            </a:r>
            <a:r>
              <a:rPr lang="fi-FI" sz="1000" b="1" dirty="0">
                <a:solidFill>
                  <a:srgbClr val="2B2B2B"/>
                </a:solidFill>
                <a:latin typeface="-apple-system"/>
              </a:rPr>
              <a:t>-laivalla</a:t>
            </a:r>
          </a:p>
          <a:p>
            <a:r>
              <a:rPr lang="fi-FI" sz="1000" dirty="0">
                <a:solidFill>
                  <a:schemeClr val="tx1">
                    <a:lumMod val="90000"/>
                    <a:lumOff val="10000"/>
                  </a:schemeClr>
                </a:solidFill>
              </a:rPr>
              <a:t>Kuvaaja tuntematon, Museovirasto, Historian kuvakokoelma. </a:t>
            </a:r>
            <a:r>
              <a:rPr lang="fi-FI" sz="1000" dirty="0" err="1">
                <a:solidFill>
                  <a:schemeClr val="tx1">
                    <a:lumMod val="90000"/>
                    <a:lumOff val="10000"/>
                  </a:schemeClr>
                </a:solidFill>
              </a:rPr>
              <a:t>Finna.fi</a:t>
            </a:r>
            <a:r>
              <a:rPr lang="fi-FI" sz="1000" dirty="0">
                <a:solidFill>
                  <a:schemeClr val="tx1">
                    <a:lumMod val="90000"/>
                    <a:lumOff val="10000"/>
                  </a:schemeClr>
                </a:solidFill>
              </a:rPr>
              <a:t>: </a:t>
            </a:r>
            <a:r>
              <a:rPr lang="fi-FI" sz="1000" dirty="0">
                <a:hlinkClick r:id="rId6"/>
              </a:rPr>
              <a:t>Linkki kuvan sivulle</a:t>
            </a:r>
            <a:endParaRPr lang="fi-FI" sz="1000" dirty="0"/>
          </a:p>
          <a:p>
            <a:r>
              <a:rPr lang="fi-FI" sz="1000" dirty="0">
                <a:solidFill>
                  <a:schemeClr val="tx1">
                    <a:lumMod val="90000"/>
                    <a:lumOff val="10000"/>
                  </a:schemeClr>
                </a:solidFill>
              </a:rPr>
              <a:t>Kuvan käyttöoikeus CC BY 4.0</a:t>
            </a:r>
          </a:p>
        </p:txBody>
      </p:sp>
      <p:pic>
        <p:nvPicPr>
          <p:cNvPr id="6" name="Picture 5" descr="Neljä miestä työskentelemässä. Miehet ovat nostaneet katsesnsa kameraan. Miehet ovat kyyristyneissä asennoissa. Käsissään kahdella heistä on sanko, kahdella pala kangasta. Ympäristö on pusikkoista.">
            <a:extLst>
              <a:ext uri="{FF2B5EF4-FFF2-40B4-BE49-F238E27FC236}">
                <a16:creationId xmlns:a16="http://schemas.microsoft.com/office/drawing/2014/main" id="{98473D4E-0BA7-054C-B055-6C8C4039D3E8}"/>
              </a:ext>
            </a:extLst>
          </p:cNvPr>
          <p:cNvPicPr>
            <a:picLocks noChangeAspect="1"/>
          </p:cNvPicPr>
          <p:nvPr/>
        </p:nvPicPr>
        <p:blipFill>
          <a:blip r:embed="rId7"/>
          <a:stretch>
            <a:fillRect/>
          </a:stretch>
        </p:blipFill>
        <p:spPr>
          <a:xfrm>
            <a:off x="7589042" y="999670"/>
            <a:ext cx="4188608" cy="3256643"/>
          </a:xfrm>
          <a:prstGeom prst="rect">
            <a:avLst/>
          </a:prstGeom>
        </p:spPr>
      </p:pic>
      <p:sp>
        <p:nvSpPr>
          <p:cNvPr id="11" name="Kuvan lähdeviittaus">
            <a:extLst>
              <a:ext uri="{FF2B5EF4-FFF2-40B4-BE49-F238E27FC236}">
                <a16:creationId xmlns:a16="http://schemas.microsoft.com/office/drawing/2014/main" id="{F48EE1A6-128C-DE49-892C-D1579402EDB8}"/>
              </a:ext>
            </a:extLst>
          </p:cNvPr>
          <p:cNvSpPr/>
          <p:nvPr/>
        </p:nvSpPr>
        <p:spPr>
          <a:xfrm>
            <a:off x="7526696" y="4374247"/>
            <a:ext cx="4188608" cy="1015663"/>
          </a:xfrm>
          <a:prstGeom prst="rect">
            <a:avLst/>
          </a:prstGeom>
        </p:spPr>
        <p:txBody>
          <a:bodyPr wrap="square">
            <a:spAutoFit/>
          </a:bodyPr>
          <a:lstStyle/>
          <a:p>
            <a:r>
              <a:rPr lang="fi-FI" sz="1000" b="1" dirty="0">
                <a:solidFill>
                  <a:srgbClr val="2B2B2B"/>
                </a:solidFill>
                <a:latin typeface="-apple-system"/>
              </a:rPr>
              <a:t>Todennäköisesti suomalaisen siirtokunnan Colonia </a:t>
            </a:r>
            <a:r>
              <a:rPr lang="fi-FI" sz="1000" b="1" dirty="0" err="1">
                <a:solidFill>
                  <a:srgbClr val="2B2B2B"/>
                </a:solidFill>
                <a:latin typeface="-apple-system"/>
              </a:rPr>
              <a:t>Finlandesan</a:t>
            </a:r>
            <a:r>
              <a:rPr lang="fi-FI" sz="1000" b="1" dirty="0">
                <a:solidFill>
                  <a:srgbClr val="2B2B2B"/>
                </a:solidFill>
                <a:latin typeface="-apple-system"/>
              </a:rPr>
              <a:t> jäseniä Argentiinassa</a:t>
            </a:r>
          </a:p>
          <a:p>
            <a:r>
              <a:rPr lang="fi-FI" sz="1000" dirty="0">
                <a:solidFill>
                  <a:schemeClr val="tx1">
                    <a:lumMod val="90000"/>
                    <a:lumOff val="10000"/>
                  </a:schemeClr>
                </a:solidFill>
              </a:rPr>
              <a:t>Forsström Henrik, Espoon kaupunginmuseo, </a:t>
            </a:r>
            <a:r>
              <a:rPr lang="fi-FI" sz="1000" dirty="0" err="1">
                <a:solidFill>
                  <a:schemeClr val="tx1">
                    <a:lumMod val="90000"/>
                    <a:lumOff val="10000"/>
                  </a:schemeClr>
                </a:solidFill>
              </a:rPr>
              <a:t>Esbo</a:t>
            </a:r>
            <a:r>
              <a:rPr lang="fi-FI" sz="1000" dirty="0">
                <a:solidFill>
                  <a:schemeClr val="tx1">
                    <a:lumMod val="90000"/>
                    <a:lumOff val="10000"/>
                  </a:schemeClr>
                </a:solidFill>
              </a:rPr>
              <a:t> </a:t>
            </a:r>
            <a:r>
              <a:rPr lang="fi-FI" sz="1000" dirty="0" err="1">
                <a:solidFill>
                  <a:schemeClr val="tx1">
                    <a:lumMod val="90000"/>
                    <a:lumOff val="10000"/>
                  </a:schemeClr>
                </a:solidFill>
              </a:rPr>
              <a:t>Hembygdsförening</a:t>
            </a:r>
            <a:r>
              <a:rPr lang="fi-FI" sz="1000" dirty="0">
                <a:solidFill>
                  <a:schemeClr val="tx1">
                    <a:lumMod val="90000"/>
                    <a:lumOff val="10000"/>
                  </a:schemeClr>
                </a:solidFill>
              </a:rPr>
              <a:t>. </a:t>
            </a:r>
            <a:r>
              <a:rPr lang="fi-FI" sz="1000" dirty="0" err="1">
                <a:solidFill>
                  <a:schemeClr val="tx1">
                    <a:lumMod val="90000"/>
                    <a:lumOff val="10000"/>
                  </a:schemeClr>
                </a:solidFill>
              </a:rPr>
              <a:t>Finna.fi</a:t>
            </a:r>
            <a:r>
              <a:rPr lang="fi-FI" sz="1000" dirty="0">
                <a:solidFill>
                  <a:schemeClr val="tx1">
                    <a:lumMod val="90000"/>
                    <a:lumOff val="10000"/>
                  </a:schemeClr>
                </a:solidFill>
              </a:rPr>
              <a:t>: </a:t>
            </a:r>
            <a:r>
              <a:rPr lang="fi-FI" sz="1000" dirty="0">
                <a:hlinkClick r:id="rId8"/>
              </a:rPr>
              <a:t>Linkki kuvan sivulle</a:t>
            </a:r>
            <a:endParaRPr lang="fi-FI" sz="1000" dirty="0"/>
          </a:p>
          <a:p>
            <a:r>
              <a:rPr lang="fi-FI" sz="1000" dirty="0">
                <a:solidFill>
                  <a:schemeClr val="tx1">
                    <a:lumMod val="90000"/>
                    <a:lumOff val="10000"/>
                  </a:schemeClr>
                </a:solidFill>
              </a:rPr>
              <a:t>Kuvan käyttöoikeus CC BY-ND 4.0</a:t>
            </a:r>
          </a:p>
          <a:p>
            <a:r>
              <a:rPr lang="fi-FI" sz="1000" b="1" dirty="0" err="1">
                <a:solidFill>
                  <a:schemeClr val="tx1">
                    <a:lumMod val="90000"/>
                    <a:lumOff val="10000"/>
                  </a:schemeClr>
                </a:solidFill>
              </a:rPr>
              <a:t>Huom</a:t>
            </a:r>
            <a:r>
              <a:rPr lang="fi-FI" sz="1000" b="1" dirty="0">
                <a:solidFill>
                  <a:schemeClr val="tx1">
                    <a:lumMod val="90000"/>
                    <a:lumOff val="10000"/>
                  </a:schemeClr>
                </a:solidFill>
              </a:rPr>
              <a:t>! </a:t>
            </a:r>
            <a:r>
              <a:rPr lang="fi-FI" sz="1000" dirty="0">
                <a:solidFill>
                  <a:schemeClr val="tx1">
                    <a:lumMod val="90000"/>
                    <a:lumOff val="10000"/>
                  </a:schemeClr>
                </a:solidFill>
              </a:rPr>
              <a:t>Huomioi kuvan CC-lisenssi. Muokkaus ja kaupallinen käyttö kielletty. </a:t>
            </a:r>
          </a:p>
        </p:txBody>
      </p:sp>
    </p:spTree>
    <p:extLst>
      <p:ext uri="{BB962C8B-B14F-4D97-AF65-F5344CB8AC3E}">
        <p14:creationId xmlns:p14="http://schemas.microsoft.com/office/powerpoint/2010/main" val="98685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B379F0-714D-5849-88FD-FD5C7A83E63B}"/>
              </a:ext>
            </a:extLst>
          </p:cNvPr>
          <p:cNvSpPr>
            <a:spLocks noGrp="1"/>
          </p:cNvSpPr>
          <p:nvPr>
            <p:ph type="title"/>
          </p:nvPr>
        </p:nvSpPr>
        <p:spPr/>
        <p:txBody>
          <a:bodyPr>
            <a:normAutofit/>
          </a:bodyPr>
          <a:lstStyle/>
          <a:p>
            <a:r>
              <a:rPr lang="en-US" sz="4000" dirty="0" err="1">
                <a:latin typeface="Calibri"/>
                <a:cs typeface="Calibri"/>
              </a:rPr>
              <a:t>Historiallisen</a:t>
            </a:r>
            <a:r>
              <a:rPr lang="en-US" sz="4000" dirty="0">
                <a:latin typeface="Calibri"/>
                <a:cs typeface="Calibri"/>
              </a:rPr>
              <a:t> </a:t>
            </a:r>
            <a:r>
              <a:rPr lang="en-US" sz="4000" dirty="0" err="1">
                <a:latin typeface="Calibri"/>
                <a:cs typeface="Calibri"/>
              </a:rPr>
              <a:t>empatian</a:t>
            </a:r>
            <a:r>
              <a:rPr lang="en-US" sz="4000" dirty="0">
                <a:latin typeface="Calibri"/>
                <a:cs typeface="Calibri"/>
              </a:rPr>
              <a:t> </a:t>
            </a:r>
            <a:r>
              <a:rPr lang="en-US" sz="4000" dirty="0" err="1">
                <a:latin typeface="Calibri"/>
                <a:cs typeface="Calibri"/>
              </a:rPr>
              <a:t>harjoittelu</a:t>
            </a:r>
            <a:r>
              <a:rPr lang="en-US" sz="4000" dirty="0">
                <a:latin typeface="Calibri"/>
                <a:cs typeface="Calibri"/>
              </a:rPr>
              <a:t> – </a:t>
            </a:r>
            <a:r>
              <a:rPr lang="en-US" sz="4000" dirty="0" err="1">
                <a:latin typeface="Calibri"/>
                <a:cs typeface="Calibri"/>
              </a:rPr>
              <a:t>Osa</a:t>
            </a:r>
            <a:r>
              <a:rPr lang="en-US" sz="4000" dirty="0">
                <a:latin typeface="Calibri"/>
                <a:cs typeface="Calibri"/>
              </a:rPr>
              <a:t> 2</a:t>
            </a:r>
            <a:endParaRPr lang="en-US" sz="4000" dirty="0"/>
          </a:p>
        </p:txBody>
      </p:sp>
      <p:sp>
        <p:nvSpPr>
          <p:cNvPr id="2" name="Content Placeholder 1">
            <a:extLst>
              <a:ext uri="{FF2B5EF4-FFF2-40B4-BE49-F238E27FC236}">
                <a16:creationId xmlns:a16="http://schemas.microsoft.com/office/drawing/2014/main" id="{AB2F7388-1A36-C743-90CA-52C87B63C94E}"/>
              </a:ext>
            </a:extLst>
          </p:cNvPr>
          <p:cNvSpPr>
            <a:spLocks noGrp="1"/>
          </p:cNvSpPr>
          <p:nvPr>
            <p:ph idx="1"/>
          </p:nvPr>
        </p:nvSpPr>
        <p:spPr/>
        <p:txBody>
          <a:bodyPr vert="horz" lIns="91440" tIns="45720" rIns="91440" bIns="45720" rtlCol="0" anchor="t">
            <a:normAutofit fontScale="92500"/>
          </a:bodyPr>
          <a:lstStyle/>
          <a:p>
            <a:pPr marL="227965" indent="-227965"/>
            <a:r>
              <a:rPr lang="fi-FI" dirty="0">
                <a:ea typeface="+mn-lt"/>
                <a:cs typeface="+mn-lt"/>
              </a:rPr>
              <a:t>Taustoituksen jälkeen keksikää vuoropuhelu valokuvien henkilöiden välillä.</a:t>
            </a:r>
          </a:p>
          <a:p>
            <a:pPr marL="227965" indent="-227965"/>
            <a:r>
              <a:rPr lang="fi-FI" dirty="0">
                <a:cs typeface="Calibri"/>
              </a:rPr>
              <a:t>Voitte käyttää seuraavia kysymyksiä apuna vuoropuhelun suunnittelussa</a:t>
            </a:r>
          </a:p>
          <a:p>
            <a:pPr marL="799465" lvl="1" indent="-342265"/>
            <a:r>
              <a:rPr lang="fi-FI" dirty="0"/>
              <a:t>Kuka olet? </a:t>
            </a:r>
            <a:endParaRPr lang="fi-FI" dirty="0">
              <a:cs typeface="Calibri" panose="020F0502020204030204"/>
            </a:endParaRPr>
          </a:p>
          <a:p>
            <a:pPr marL="799465" lvl="1" indent="-342265"/>
            <a:r>
              <a:rPr lang="fi-FI" dirty="0"/>
              <a:t>Mistä olet kotoisin? </a:t>
            </a:r>
            <a:endParaRPr lang="fi-FI" dirty="0">
              <a:cs typeface="Calibri" panose="020F0502020204030204"/>
            </a:endParaRPr>
          </a:p>
          <a:p>
            <a:pPr marL="799465" lvl="1" indent="-342265"/>
            <a:r>
              <a:rPr lang="fi-FI" dirty="0"/>
              <a:t>Miksi ja minne olet lähtenyt matkalle? </a:t>
            </a:r>
            <a:endParaRPr lang="fi-FI" dirty="0">
              <a:cs typeface="Calibri" panose="020F0502020204030204"/>
            </a:endParaRPr>
          </a:p>
          <a:p>
            <a:pPr marL="799465" lvl="1" indent="-342265"/>
            <a:r>
              <a:rPr lang="fi-FI" dirty="0"/>
              <a:t>Oletko siirtolaisena ensimmäistä kertaa? </a:t>
            </a:r>
            <a:endParaRPr lang="fi-FI" dirty="0">
              <a:cs typeface="Calibri" panose="020F0502020204030204"/>
            </a:endParaRPr>
          </a:p>
          <a:p>
            <a:pPr marL="799465" lvl="1" indent="-342265">
              <a:spcBef>
                <a:spcPts val="1000"/>
              </a:spcBef>
            </a:pPr>
            <a:r>
              <a:rPr lang="fi-FI" dirty="0"/>
              <a:t>Oletko lähtenyt yksin? </a:t>
            </a:r>
            <a:endParaRPr lang="fi-FI" dirty="0">
              <a:cs typeface="Calibri" panose="020F0502020204030204"/>
            </a:endParaRPr>
          </a:p>
          <a:p>
            <a:pPr marL="799465" lvl="1" indent="-342265">
              <a:buClr>
                <a:srgbClr val="393B40"/>
              </a:buClr>
            </a:pPr>
            <a:r>
              <a:rPr lang="fi-FI" dirty="0"/>
              <a:t>Mitä odotat uudelta elämältäsi? </a:t>
            </a:r>
          </a:p>
          <a:p>
            <a:pPr marL="799465" lvl="1" indent="-342265"/>
            <a:r>
              <a:rPr lang="fi-FI" dirty="0"/>
              <a:t>Millaisia tunteita koet? </a:t>
            </a:r>
            <a:endParaRPr lang="fi-FI" dirty="0">
              <a:cs typeface="Calibri" panose="020F0502020204030204"/>
            </a:endParaRPr>
          </a:p>
          <a:p>
            <a:pPr marL="799465" lvl="1" indent="-342265">
              <a:buClr>
                <a:srgbClr val="393B40"/>
              </a:buClr>
            </a:pPr>
            <a:r>
              <a:rPr lang="fi-FI" dirty="0"/>
              <a:t>Mitä olet ajatellut ennen matkaa, sen aikana ja kenties sen jälkeen? </a:t>
            </a:r>
            <a:endParaRPr lang="fi-FI" dirty="0">
              <a:cs typeface="Calibri" panose="020F0502020204030204"/>
            </a:endParaRPr>
          </a:p>
          <a:p>
            <a:pPr marL="799465" lvl="1" indent="-342265"/>
            <a:r>
              <a:rPr lang="fi-FI" dirty="0"/>
              <a:t>Millaisia ihmisiä mahdollisesti kohtaat tai olet kohdannut matkasi aikana?</a:t>
            </a:r>
          </a:p>
          <a:p>
            <a:pPr marL="227965" indent="-227965">
              <a:buClr>
                <a:srgbClr val="00A3AC"/>
              </a:buClr>
            </a:pPr>
            <a:r>
              <a:rPr lang="fi-FI" dirty="0">
                <a:cs typeface="Calibri" panose="020F0502020204030204"/>
              </a:rPr>
              <a:t>Kun vuoropuhelu on valmis, esittäkää tuotos luokan edessä.</a:t>
            </a:r>
          </a:p>
        </p:txBody>
      </p:sp>
    </p:spTree>
    <p:extLst>
      <p:ext uri="{BB962C8B-B14F-4D97-AF65-F5344CB8AC3E}">
        <p14:creationId xmlns:p14="http://schemas.microsoft.com/office/powerpoint/2010/main" val="264113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390864-180D-F044-B21E-CC3155C7D77C}"/>
              </a:ext>
            </a:extLst>
          </p:cNvPr>
          <p:cNvSpPr>
            <a:spLocks noGrp="1"/>
          </p:cNvSpPr>
          <p:nvPr>
            <p:ph type="title"/>
          </p:nvPr>
        </p:nvSpPr>
        <p:spPr/>
        <p:txBody>
          <a:bodyPr/>
          <a:lstStyle/>
          <a:p>
            <a:r>
              <a:rPr lang="en-FI" dirty="0">
                <a:latin typeface="Calibri"/>
                <a:cs typeface="Calibri"/>
              </a:rPr>
              <a:t>Lisämateriaalia tehtäviin</a:t>
            </a:r>
            <a:endParaRPr lang="en-FI" dirty="0"/>
          </a:p>
        </p:txBody>
      </p:sp>
      <p:sp>
        <p:nvSpPr>
          <p:cNvPr id="2" name="Content Placeholder 1">
            <a:extLst>
              <a:ext uri="{FF2B5EF4-FFF2-40B4-BE49-F238E27FC236}">
                <a16:creationId xmlns:a16="http://schemas.microsoft.com/office/drawing/2014/main" id="{1365E4A5-AECB-A345-8AAD-33C77BC266A3}"/>
              </a:ext>
            </a:extLst>
          </p:cNvPr>
          <p:cNvSpPr>
            <a:spLocks noGrp="1"/>
          </p:cNvSpPr>
          <p:nvPr>
            <p:ph idx="1"/>
          </p:nvPr>
        </p:nvSpPr>
        <p:spPr/>
        <p:txBody>
          <a:bodyPr vert="horz" lIns="91440" tIns="45720" rIns="91440" bIns="45720" rtlCol="0" anchor="t">
            <a:normAutofit/>
          </a:bodyPr>
          <a:lstStyle/>
          <a:p>
            <a:pPr marL="227965" indent="-227965"/>
            <a:r>
              <a:rPr lang="en-FI"/>
              <a:t>Oppimateriaali perustuu Finna Luokkahuoneesta löytyvään aineistopakettiin "1900-luvun alun siirtolaisuus valtamerten yli".</a:t>
            </a:r>
            <a:endParaRPr lang="en-US">
              <a:cs typeface="Calibri"/>
            </a:endParaRPr>
          </a:p>
          <a:p>
            <a:pPr marL="227965" indent="-227965"/>
            <a:r>
              <a:rPr lang="fi-FI">
                <a:cs typeface="Calibri"/>
              </a:rPr>
              <a:t>Aineistopaketista löydät lisää valokuvia, kirjallisia aineistoja sekä äänitteitä.</a:t>
            </a:r>
            <a:endParaRPr lang="fi-FI"/>
          </a:p>
          <a:p>
            <a:pPr marL="227965" indent="-227965"/>
            <a:r>
              <a:rPr lang="fi-FI">
                <a:hlinkClick r:id="rId2"/>
              </a:rPr>
              <a:t>Linkki aineistopakettiin</a:t>
            </a:r>
            <a:r>
              <a:rPr lang="en-GB">
                <a:hlinkClick r:id="rId2"/>
              </a:rPr>
              <a:t> “1900-luvun alun siirtolaisuus valtamerten yli”</a:t>
            </a:r>
            <a:endParaRPr lang="fi-FI">
              <a:cs typeface="Calibri" panose="020F0502020204030204"/>
            </a:endParaRPr>
          </a:p>
          <a:p>
            <a:pPr marL="227965" indent="-227965"/>
            <a:endParaRPr lang="en-FI">
              <a:cs typeface="Calibri" panose="020F0502020204030204"/>
            </a:endParaRPr>
          </a:p>
        </p:txBody>
      </p:sp>
    </p:spTree>
    <p:extLst>
      <p:ext uri="{BB962C8B-B14F-4D97-AF65-F5344CB8AC3E}">
        <p14:creationId xmlns:p14="http://schemas.microsoft.com/office/powerpoint/2010/main" val="5583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E198D-29E7-0349-934F-1C46A0DB5894}"/>
              </a:ext>
            </a:extLst>
          </p:cNvPr>
          <p:cNvSpPr>
            <a:spLocks noGrp="1"/>
          </p:cNvSpPr>
          <p:nvPr>
            <p:ph type="title"/>
          </p:nvPr>
        </p:nvSpPr>
        <p:spPr/>
        <p:txBody>
          <a:bodyPr/>
          <a:lstStyle/>
          <a:p>
            <a:r>
              <a:rPr lang="en-FI" dirty="0"/>
              <a:t>1900-luvun alun siirtola	isuus</a:t>
            </a:r>
          </a:p>
        </p:txBody>
      </p:sp>
      <p:sp>
        <p:nvSpPr>
          <p:cNvPr id="2" name="Content Placeholder 1">
            <a:extLst>
              <a:ext uri="{FF2B5EF4-FFF2-40B4-BE49-F238E27FC236}">
                <a16:creationId xmlns:a16="http://schemas.microsoft.com/office/drawing/2014/main" id="{CB1081F0-64D1-794A-8371-8724488688BC}"/>
              </a:ext>
            </a:extLst>
          </p:cNvPr>
          <p:cNvSpPr>
            <a:spLocks noGrp="1"/>
          </p:cNvSpPr>
          <p:nvPr>
            <p:ph idx="1"/>
          </p:nvPr>
        </p:nvSpPr>
        <p:spPr/>
        <p:txBody>
          <a:bodyPr vert="horz" lIns="91440" tIns="45720" rIns="91440" bIns="45720" rtlCol="0" anchor="t">
            <a:normAutofit/>
          </a:bodyPr>
          <a:lstStyle/>
          <a:p>
            <a:pPr marL="227965" indent="-227965"/>
            <a:r>
              <a:rPr lang="fi-FI" dirty="0"/>
              <a:t>Siirtolaisuus ei ole vain tämän päivän ilmiö, sillä ihmiset ovat läpi historiansa aina liikkuneet ja muuttaneet unelmiensa perässä kauaskin omasta kotipitäjästään. </a:t>
            </a:r>
            <a:endParaRPr lang="en-US" dirty="0"/>
          </a:p>
          <a:p>
            <a:pPr marL="227965" indent="-227965"/>
            <a:r>
              <a:rPr lang="fi-FI" dirty="0"/>
              <a:t>Erityisesti 1900-luvun vaihteessa nopeasti teollistuva ja taloudellisesti kehittyvä Yhdysvallat veti sankoin joukoin siirtolaisia puoleensa. Myös suomalaiset lähtivät tavoittelemaan ”amerikkalaista unelmaa” Atlantin toiselle puolelle ja myöhemmin myös muualle maailmaan. </a:t>
            </a:r>
            <a:endParaRPr lang="fi-FI" dirty="0">
              <a:cs typeface="Calibri" panose="020F0502020204030204"/>
            </a:endParaRPr>
          </a:p>
          <a:p>
            <a:pPr marL="227965" indent="-227965"/>
            <a:r>
              <a:rPr lang="fi-FI" dirty="0"/>
              <a:t>Seuraavissa tehtävissä pääset eläytymään suomalaisten siirtolaisten elämään. Valitkaa ensin kumman tehtävän toteutatte: </a:t>
            </a:r>
          </a:p>
          <a:p>
            <a:pPr marL="799465" lvl="1" indent="-342265"/>
            <a:r>
              <a:rPr lang="fi-FI" dirty="0"/>
              <a:t>Yksilötehtävä: päiväkirjan/kirjeen/tarinan kirjoittaminen</a:t>
            </a:r>
          </a:p>
          <a:p>
            <a:pPr marL="799465" lvl="1" indent="-342265">
              <a:buClr>
                <a:srgbClr val="393B40"/>
              </a:buClr>
            </a:pPr>
            <a:r>
              <a:rPr lang="fi-FI" dirty="0">
                <a:cs typeface="Calibri"/>
              </a:rPr>
              <a:t>Pari-/ryhmätehtävä: vuoropuhelu</a:t>
            </a:r>
          </a:p>
        </p:txBody>
      </p:sp>
    </p:spTree>
    <p:extLst>
      <p:ext uri="{BB962C8B-B14F-4D97-AF65-F5344CB8AC3E}">
        <p14:creationId xmlns:p14="http://schemas.microsoft.com/office/powerpoint/2010/main" val="1226659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FEBE-FEA6-FE46-A34A-067FC84023E0}"/>
              </a:ext>
            </a:extLst>
          </p:cNvPr>
          <p:cNvSpPr>
            <a:spLocks noGrp="1"/>
          </p:cNvSpPr>
          <p:nvPr>
            <p:ph type="ctrTitle"/>
          </p:nvPr>
        </p:nvSpPr>
        <p:spPr>
          <a:xfrm>
            <a:off x="1864659" y="1274763"/>
            <a:ext cx="9144000" cy="2387600"/>
          </a:xfrm>
        </p:spPr>
        <p:txBody>
          <a:bodyPr>
            <a:normAutofit/>
          </a:bodyPr>
          <a:lstStyle/>
          <a:p>
            <a:pPr algn="l"/>
            <a:r>
              <a:rPr lang="en-US" dirty="0" err="1">
                <a:latin typeface="Calibri"/>
                <a:cs typeface="Calibri"/>
              </a:rPr>
              <a:t>Historiallisen</a:t>
            </a:r>
            <a:r>
              <a:rPr lang="en-US" dirty="0">
                <a:latin typeface="Calibri"/>
                <a:cs typeface="Calibri"/>
              </a:rPr>
              <a:t> </a:t>
            </a:r>
            <a:r>
              <a:rPr lang="en-US" dirty="0" err="1">
                <a:latin typeface="Calibri"/>
                <a:cs typeface="Calibri"/>
              </a:rPr>
              <a:t>empatian</a:t>
            </a:r>
            <a:r>
              <a:rPr lang="en-US" dirty="0">
                <a:latin typeface="Calibri"/>
                <a:cs typeface="Calibri"/>
              </a:rPr>
              <a:t> </a:t>
            </a:r>
            <a:r>
              <a:rPr lang="en-US" dirty="0" err="1">
                <a:latin typeface="Calibri"/>
                <a:cs typeface="Calibri"/>
              </a:rPr>
              <a:t>harjoittelua</a:t>
            </a:r>
          </a:p>
          <a:p>
            <a:endParaRPr lang="fi-FI" dirty="0">
              <a:latin typeface="Calibri"/>
              <a:cs typeface="Calibri"/>
            </a:endParaRPr>
          </a:p>
        </p:txBody>
      </p:sp>
      <p:sp>
        <p:nvSpPr>
          <p:cNvPr id="3" name="Subtitle 2">
            <a:extLst>
              <a:ext uri="{FF2B5EF4-FFF2-40B4-BE49-F238E27FC236}">
                <a16:creationId xmlns:a16="http://schemas.microsoft.com/office/drawing/2014/main" id="{2B1BC523-0E8F-664E-AFF0-D9AB086FD5C6}"/>
              </a:ext>
            </a:extLst>
          </p:cNvPr>
          <p:cNvSpPr>
            <a:spLocks noGrp="1"/>
          </p:cNvSpPr>
          <p:nvPr>
            <p:ph type="subTitle" idx="1"/>
          </p:nvPr>
        </p:nvSpPr>
        <p:spPr/>
        <p:txBody>
          <a:bodyPr anchor="ctr">
            <a:normAutofit/>
          </a:bodyPr>
          <a:lstStyle/>
          <a:p>
            <a:r>
              <a:rPr lang="en-FI" sz="2800" dirty="0"/>
              <a:t>Yksilötehtävä</a:t>
            </a:r>
            <a:endParaRPr lang="en-US" dirty="0"/>
          </a:p>
        </p:txBody>
      </p:sp>
    </p:spTree>
    <p:extLst>
      <p:ext uri="{BB962C8B-B14F-4D97-AF65-F5344CB8AC3E}">
        <p14:creationId xmlns:p14="http://schemas.microsoft.com/office/powerpoint/2010/main" val="189102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2780E4-0106-1F43-ABA6-D6BC50B72348}"/>
              </a:ext>
            </a:extLst>
          </p:cNvPr>
          <p:cNvSpPr>
            <a:spLocks noGrp="1"/>
          </p:cNvSpPr>
          <p:nvPr>
            <p:ph type="title"/>
          </p:nvPr>
        </p:nvSpPr>
        <p:spPr/>
        <p:txBody>
          <a:bodyPr>
            <a:normAutofit/>
          </a:bodyPr>
          <a:lstStyle/>
          <a:p>
            <a:r>
              <a:rPr lang="en-FI" dirty="0">
                <a:latin typeface="Calibri"/>
                <a:cs typeface="Calibri"/>
              </a:rPr>
              <a:t>Historiallisen empatian harjoittelu – Osa 1</a:t>
            </a:r>
            <a:endParaRPr lang="en-US" dirty="0">
              <a:latin typeface="Calibri"/>
              <a:cs typeface="Calibri"/>
            </a:endParaRPr>
          </a:p>
        </p:txBody>
      </p:sp>
      <p:sp>
        <p:nvSpPr>
          <p:cNvPr id="2" name="Content Placeholder 1">
            <a:extLst>
              <a:ext uri="{FF2B5EF4-FFF2-40B4-BE49-F238E27FC236}">
                <a16:creationId xmlns:a16="http://schemas.microsoft.com/office/drawing/2014/main" id="{FBB038FD-B8C8-BA43-BFDE-1D5F375ADA58}"/>
              </a:ext>
            </a:extLst>
          </p:cNvPr>
          <p:cNvSpPr>
            <a:spLocks noGrp="1"/>
          </p:cNvSpPr>
          <p:nvPr>
            <p:ph idx="1"/>
          </p:nvPr>
        </p:nvSpPr>
        <p:spPr>
          <a:xfrm>
            <a:off x="728907" y="1152642"/>
            <a:ext cx="10624893" cy="4818135"/>
          </a:xfrm>
        </p:spPr>
        <p:txBody>
          <a:bodyPr vert="horz" lIns="91440" tIns="45720" rIns="91440" bIns="45720" rtlCol="0" anchor="t">
            <a:normAutofit fontScale="92500" lnSpcReduction="10000"/>
          </a:bodyPr>
          <a:lstStyle/>
          <a:p>
            <a:pPr marL="227965" indent="-227965"/>
            <a:r>
              <a:rPr lang="fi-FI" dirty="0">
                <a:cs typeface="Calibri" panose="020F0502020204030204"/>
              </a:rPr>
              <a:t>Tehtävässä kirjoitetaan päiväkirjamerkintä, kirje tai tarina kuvan henkilön näkökulmasta.</a:t>
            </a:r>
            <a:endParaRPr lang="fi-FI" dirty="0"/>
          </a:p>
          <a:p>
            <a:pPr marL="227965" indent="-227965"/>
            <a:r>
              <a:rPr lang="fi-FI" dirty="0"/>
              <a:t>Tutustu seuraavilla dioilla oleviin valokuviin siirtolaisista ja valitse sinua kiinnostavin valokuva lähempään tarkasteluun.</a:t>
            </a:r>
            <a:endParaRPr lang="fi-FI" dirty="0">
              <a:cs typeface="Calibri" panose="020F0502020204030204"/>
            </a:endParaRPr>
          </a:p>
          <a:p>
            <a:pPr marL="227965" indent="-227965"/>
            <a:r>
              <a:rPr lang="fi-FI" dirty="0"/>
              <a:t>Tutki ensin valitsemaasi valokuvaa. Kirjaa ylös taustatietoja esimerkiksi seuraavista asioista:</a:t>
            </a:r>
            <a:endParaRPr lang="fi-FI" dirty="0">
              <a:cs typeface="Calibri"/>
            </a:endParaRPr>
          </a:p>
          <a:p>
            <a:pPr marL="799465" lvl="1" indent="-342265"/>
            <a:r>
              <a:rPr lang="fi-FI" dirty="0"/>
              <a:t>Miksi valitsit kyseisen kuvan?</a:t>
            </a:r>
          </a:p>
          <a:p>
            <a:pPr marL="799465" lvl="1" indent="-342265">
              <a:buClr>
                <a:srgbClr val="393B40"/>
              </a:buClr>
            </a:pPr>
            <a:r>
              <a:rPr lang="fi-FI" dirty="0">
                <a:ea typeface="+mn-lt"/>
                <a:cs typeface="+mn-lt"/>
              </a:rPr>
              <a:t>Milloin kuva on otettu ja missä (jos selvillä)?</a:t>
            </a:r>
            <a:endParaRPr lang="fi-FI" dirty="0">
              <a:cs typeface="Calibri"/>
            </a:endParaRPr>
          </a:p>
          <a:p>
            <a:pPr marL="799465" lvl="1" indent="-342265">
              <a:buClr>
                <a:srgbClr val="393B40"/>
              </a:buClr>
            </a:pPr>
            <a:r>
              <a:rPr lang="fi-FI" dirty="0">
                <a:cs typeface="Calibri"/>
              </a:rPr>
              <a:t>Mitä kuvassa tapahtuu?</a:t>
            </a:r>
            <a:endParaRPr lang="fi-FI" dirty="0"/>
          </a:p>
          <a:p>
            <a:pPr marL="799465" lvl="1" indent="-342265">
              <a:buClr>
                <a:srgbClr val="393B40"/>
              </a:buClr>
            </a:pPr>
            <a:r>
              <a:rPr lang="fi-FI" dirty="0"/>
              <a:t>Keitä kuvan henkilöt ovat?</a:t>
            </a:r>
            <a:endParaRPr lang="fi-FI" dirty="0">
              <a:cs typeface="Calibri"/>
            </a:endParaRPr>
          </a:p>
          <a:p>
            <a:pPr marL="799465" lvl="1" indent="-342265">
              <a:buClr>
                <a:srgbClr val="393B40"/>
              </a:buClr>
            </a:pPr>
            <a:r>
              <a:rPr lang="fi-FI" dirty="0"/>
              <a:t>Välittyykö henkilön asema valokuvasta?</a:t>
            </a:r>
            <a:endParaRPr lang="fi-FI" dirty="0">
              <a:cs typeface="Calibri"/>
            </a:endParaRPr>
          </a:p>
          <a:p>
            <a:pPr marL="799465" lvl="1" indent="-342265">
              <a:buClr>
                <a:srgbClr val="393B40"/>
              </a:buClr>
            </a:pPr>
            <a:endParaRPr lang="fi-FI" dirty="0">
              <a:cs typeface="Calibri"/>
            </a:endParaRPr>
          </a:p>
          <a:p>
            <a:pPr marL="227965" indent="-227965">
              <a:buClr>
                <a:srgbClr val="00A3AC"/>
              </a:buClr>
            </a:pPr>
            <a:r>
              <a:rPr lang="fi-FI" dirty="0">
                <a:cs typeface="Calibri"/>
              </a:rPr>
              <a:t>Kun taustatiedot on kirjattu ylös, siirrytään tehtävän toiseen osioon.</a:t>
            </a:r>
          </a:p>
        </p:txBody>
      </p:sp>
    </p:spTree>
    <p:extLst>
      <p:ext uri="{BB962C8B-B14F-4D97-AF65-F5344CB8AC3E}">
        <p14:creationId xmlns:p14="http://schemas.microsoft.com/office/powerpoint/2010/main" val="1398405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BC99-D2EC-D241-B5CD-CFAD418568BB}"/>
              </a:ext>
            </a:extLst>
          </p:cNvPr>
          <p:cNvSpPr>
            <a:spLocks noGrp="1"/>
          </p:cNvSpPr>
          <p:nvPr>
            <p:ph type="title"/>
          </p:nvPr>
        </p:nvSpPr>
        <p:spPr>
          <a:xfrm>
            <a:off x="728908" y="222418"/>
            <a:ext cx="8080555" cy="486968"/>
          </a:xfrm>
        </p:spPr>
        <p:txBody>
          <a:bodyPr>
            <a:normAutofit fontScale="90000"/>
          </a:bodyPr>
          <a:lstStyle/>
          <a:p>
            <a:r>
              <a:rPr lang="en-FI" dirty="0">
                <a:solidFill>
                  <a:schemeClr val="bg1"/>
                </a:solidFill>
              </a:rPr>
              <a:t>Yksilötehtävän kuvat 1/2</a:t>
            </a:r>
          </a:p>
        </p:txBody>
      </p:sp>
      <p:pic>
        <p:nvPicPr>
          <p:cNvPr id="6" name="Picture 5" descr="Ihmisiä kävelemässä satamassa, tulossa laivalta. Ihmisillä on matkalaukkuja käsissään. Etualalla on naisia, joilla on päässään hatut, yllään leningit tai hameet puseroiden kanssa, sekä takit. Taaempana näkyy miehiä yllään puvut ja lierihatut. Henkilöt eivät katso kameraan, tilannekuva.">
            <a:extLst>
              <a:ext uri="{FF2B5EF4-FFF2-40B4-BE49-F238E27FC236}">
                <a16:creationId xmlns:a16="http://schemas.microsoft.com/office/drawing/2014/main" id="{B8365C8E-E800-BE45-AFA0-E8DE0A61D0E0}"/>
              </a:ext>
            </a:extLst>
          </p:cNvPr>
          <p:cNvPicPr>
            <a:picLocks noChangeAspect="1"/>
          </p:cNvPicPr>
          <p:nvPr/>
        </p:nvPicPr>
        <p:blipFill>
          <a:blip r:embed="rId3"/>
          <a:stretch>
            <a:fillRect/>
          </a:stretch>
        </p:blipFill>
        <p:spPr>
          <a:xfrm>
            <a:off x="289742" y="1064986"/>
            <a:ext cx="4476367" cy="2993571"/>
          </a:xfrm>
          <a:prstGeom prst="rect">
            <a:avLst/>
          </a:prstGeom>
        </p:spPr>
      </p:pic>
      <p:sp>
        <p:nvSpPr>
          <p:cNvPr id="5" name="Kuvan lähdeviittaus">
            <a:extLst>
              <a:ext uri="{FF2B5EF4-FFF2-40B4-BE49-F238E27FC236}">
                <a16:creationId xmlns:a16="http://schemas.microsoft.com/office/drawing/2014/main" id="{4A9674EC-3595-8F42-A785-259D2B3886BC}"/>
              </a:ext>
            </a:extLst>
          </p:cNvPr>
          <p:cNvSpPr/>
          <p:nvPr/>
        </p:nvSpPr>
        <p:spPr>
          <a:xfrm>
            <a:off x="289742" y="4232729"/>
            <a:ext cx="3825058" cy="707886"/>
          </a:xfrm>
          <a:prstGeom prst="rect">
            <a:avLst/>
          </a:prstGeom>
        </p:spPr>
        <p:txBody>
          <a:bodyPr wrap="square">
            <a:spAutoFit/>
          </a:bodyPr>
          <a:lstStyle/>
          <a:p>
            <a:r>
              <a:rPr lang="fi-FI" sz="1000" b="1" dirty="0">
                <a:solidFill>
                  <a:schemeClr val="tx1">
                    <a:lumMod val="90000"/>
                    <a:lumOff val="10000"/>
                  </a:schemeClr>
                </a:solidFill>
              </a:rPr>
              <a:t>laiva tuo </a:t>
            </a:r>
            <a:r>
              <a:rPr lang="fi-FI" sz="1000" b="1" dirty="0" err="1">
                <a:solidFill>
                  <a:schemeClr val="tx1">
                    <a:lumMod val="90000"/>
                    <a:lumOff val="10000"/>
                  </a:schemeClr>
                </a:solidFill>
              </a:rPr>
              <a:t>amerikansuomalaisia</a:t>
            </a:r>
            <a:r>
              <a:rPr lang="fi-FI" sz="1000" b="1" dirty="0">
                <a:solidFill>
                  <a:schemeClr val="tx1">
                    <a:lumMod val="90000"/>
                    <a:lumOff val="10000"/>
                  </a:schemeClr>
                </a:solidFill>
              </a:rPr>
              <a:t> satamaan</a:t>
            </a:r>
          </a:p>
          <a:p>
            <a:r>
              <a:rPr lang="fi-FI" sz="1000" dirty="0">
                <a:solidFill>
                  <a:schemeClr val="tx1">
                    <a:lumMod val="90000"/>
                    <a:lumOff val="10000"/>
                  </a:schemeClr>
                </a:solidFill>
              </a:rPr>
              <a:t>Pietinen Aarne, Museovirasto, Historian kuvakokoelma, Pietisen kokoelma. </a:t>
            </a:r>
            <a:r>
              <a:rPr lang="fi-FI" sz="1000" dirty="0" err="1">
                <a:solidFill>
                  <a:schemeClr val="tx1">
                    <a:lumMod val="90000"/>
                    <a:lumOff val="10000"/>
                  </a:schemeClr>
                </a:solidFill>
              </a:rPr>
              <a:t>Finna.fi</a:t>
            </a:r>
            <a:r>
              <a:rPr lang="fi-FI" sz="1000" dirty="0">
                <a:solidFill>
                  <a:schemeClr val="tx1">
                    <a:lumMod val="90000"/>
                    <a:lumOff val="10000"/>
                  </a:schemeClr>
                </a:solidFill>
              </a:rPr>
              <a:t>: </a:t>
            </a:r>
            <a:r>
              <a:rPr lang="fi-FI" sz="1000" dirty="0">
                <a:hlinkClick r:id="rId4"/>
              </a:rPr>
              <a:t>Linkki kuvan sivulle</a:t>
            </a:r>
            <a:endParaRPr lang="fi-FI" sz="1000" dirty="0"/>
          </a:p>
          <a:p>
            <a:r>
              <a:rPr lang="fi-FI" sz="1000" dirty="0">
                <a:solidFill>
                  <a:schemeClr val="tx1">
                    <a:lumMod val="90000"/>
                    <a:lumOff val="10000"/>
                  </a:schemeClr>
                </a:solidFill>
              </a:rPr>
              <a:t>Kuvan käyttöoikeus CC BY 4.0</a:t>
            </a:r>
          </a:p>
        </p:txBody>
      </p:sp>
      <p:pic>
        <p:nvPicPr>
          <p:cNvPr id="12" name="Picture 11" descr="Studiokuva naisesta, miehestä ja pienestä lapsesta. Nainen istuu puupenkillä sylissään lapsi. Mies seisoo penkin takana. Miehellä on yllään tumman värinen puku, naisella nilkkamittainen mekko ja lapsella vaalea mekko. Taustassa on metsämaisema.">
            <a:extLst>
              <a:ext uri="{FF2B5EF4-FFF2-40B4-BE49-F238E27FC236}">
                <a16:creationId xmlns:a16="http://schemas.microsoft.com/office/drawing/2014/main" id="{540DB91D-AD2D-4742-8161-101041C3C7AC}"/>
              </a:ext>
            </a:extLst>
          </p:cNvPr>
          <p:cNvPicPr>
            <a:picLocks noChangeAspect="1"/>
          </p:cNvPicPr>
          <p:nvPr/>
        </p:nvPicPr>
        <p:blipFill>
          <a:blip r:embed="rId5"/>
          <a:stretch>
            <a:fillRect/>
          </a:stretch>
        </p:blipFill>
        <p:spPr>
          <a:xfrm>
            <a:off x="5032549" y="820057"/>
            <a:ext cx="1892300" cy="3238500"/>
          </a:xfrm>
          <a:prstGeom prst="rect">
            <a:avLst/>
          </a:prstGeom>
        </p:spPr>
      </p:pic>
      <p:sp>
        <p:nvSpPr>
          <p:cNvPr id="13" name="Kuvan lähdeviittaus">
            <a:extLst>
              <a:ext uri="{FF2B5EF4-FFF2-40B4-BE49-F238E27FC236}">
                <a16:creationId xmlns:a16="http://schemas.microsoft.com/office/drawing/2014/main" id="{9BEB193E-DF7C-6C48-9D2A-5EFB0480C75B}"/>
              </a:ext>
            </a:extLst>
          </p:cNvPr>
          <p:cNvSpPr/>
          <p:nvPr/>
        </p:nvSpPr>
        <p:spPr>
          <a:xfrm>
            <a:off x="4183471" y="4232729"/>
            <a:ext cx="3825058" cy="1323439"/>
          </a:xfrm>
          <a:prstGeom prst="rect">
            <a:avLst/>
          </a:prstGeom>
        </p:spPr>
        <p:txBody>
          <a:bodyPr wrap="square">
            <a:spAutoFit/>
          </a:bodyPr>
          <a:lstStyle/>
          <a:p>
            <a:r>
              <a:rPr lang="fi-FI" sz="1000" b="1" dirty="0">
                <a:solidFill>
                  <a:srgbClr val="2B2B2B"/>
                </a:solidFill>
                <a:latin typeface="-apple-system"/>
              </a:rPr>
              <a:t>Lappeenranta, kauppias David Valjakka, vaimo Hilma sekä tytär Inkeri ennen perheen Amerikkaan muuttoa; perhekuva, kuvattu studiossa</a:t>
            </a:r>
          </a:p>
          <a:p>
            <a:r>
              <a:rPr lang="fi-FI" sz="1000" dirty="0" err="1">
                <a:solidFill>
                  <a:schemeClr val="tx1">
                    <a:lumMod val="90000"/>
                    <a:lumOff val="10000"/>
                  </a:schemeClr>
                </a:solidFill>
              </a:rPr>
              <a:t>Sarén</a:t>
            </a:r>
            <a:r>
              <a:rPr lang="fi-FI" sz="1000" dirty="0">
                <a:solidFill>
                  <a:schemeClr val="tx1">
                    <a:lumMod val="90000"/>
                    <a:lumOff val="10000"/>
                  </a:schemeClr>
                </a:solidFill>
              </a:rPr>
              <a:t> Oscaria, Lappeenrannan museot, Kuva-arkisto, Valokuvat/KUV/KV. </a:t>
            </a:r>
            <a:r>
              <a:rPr lang="fi-FI" sz="1000" dirty="0" err="1">
                <a:solidFill>
                  <a:schemeClr val="tx1">
                    <a:lumMod val="90000"/>
                    <a:lumOff val="10000"/>
                  </a:schemeClr>
                </a:solidFill>
              </a:rPr>
              <a:t>Finna.fi</a:t>
            </a:r>
            <a:r>
              <a:rPr lang="fi-FI" sz="1000" dirty="0">
                <a:solidFill>
                  <a:schemeClr val="tx1">
                    <a:lumMod val="90000"/>
                    <a:lumOff val="10000"/>
                  </a:schemeClr>
                </a:solidFill>
              </a:rPr>
              <a:t>: </a:t>
            </a:r>
            <a:r>
              <a:rPr lang="fi-FI" sz="1000" dirty="0">
                <a:hlinkClick r:id="rId6"/>
              </a:rPr>
              <a:t>Linkki kuvan sivulle</a:t>
            </a:r>
            <a:endParaRPr lang="fi-FI" sz="1000" dirty="0"/>
          </a:p>
          <a:p>
            <a:r>
              <a:rPr lang="fi-FI" sz="1000" dirty="0">
                <a:solidFill>
                  <a:schemeClr val="tx1">
                    <a:lumMod val="90000"/>
                    <a:lumOff val="10000"/>
                  </a:schemeClr>
                </a:solidFill>
              </a:rPr>
              <a:t>Kuvan käyttöoikeus CC BY-NC-ND 4.0</a:t>
            </a:r>
          </a:p>
          <a:p>
            <a:r>
              <a:rPr lang="fi-FI" sz="1000" b="1" dirty="0" err="1">
                <a:solidFill>
                  <a:schemeClr val="tx1">
                    <a:lumMod val="90000"/>
                    <a:lumOff val="10000"/>
                  </a:schemeClr>
                </a:solidFill>
              </a:rPr>
              <a:t>Huom</a:t>
            </a:r>
            <a:r>
              <a:rPr lang="fi-FI" sz="1000" b="1" dirty="0">
                <a:solidFill>
                  <a:schemeClr val="tx1">
                    <a:lumMod val="90000"/>
                    <a:lumOff val="10000"/>
                  </a:schemeClr>
                </a:solidFill>
              </a:rPr>
              <a:t>! </a:t>
            </a:r>
            <a:r>
              <a:rPr lang="fi-FI" sz="1000" dirty="0">
                <a:solidFill>
                  <a:schemeClr val="tx1">
                    <a:lumMod val="90000"/>
                    <a:lumOff val="10000"/>
                  </a:schemeClr>
                </a:solidFill>
              </a:rPr>
              <a:t>Huomioi kuvan CC-lisenssi. Muokkaus ja kaupallinen käyttö kielletty. </a:t>
            </a:r>
          </a:p>
        </p:txBody>
      </p:sp>
      <p:pic>
        <p:nvPicPr>
          <p:cNvPr id="7" name="Picture 6" descr="Ihmisiä seisomassa talon edustalla. Talon alakerran ikkunoissa on tekstiä, oven vasemman puoleisessa &quot;The Suometar&quot;, oikean puoleisessa &quot;Printing co&quot; ja &quot;Job printing&quot;. Talon edessä seisoo 6 miestä ja yksi nainen. Talon edustalla on myös polkupyörä. Yläkerran avoimesta ikkunasta kurkistaa lapsi.">
            <a:extLst>
              <a:ext uri="{FF2B5EF4-FFF2-40B4-BE49-F238E27FC236}">
                <a16:creationId xmlns:a16="http://schemas.microsoft.com/office/drawing/2014/main" id="{CD5340F3-F27A-544A-A886-340EBC2C2F78}"/>
              </a:ext>
            </a:extLst>
          </p:cNvPr>
          <p:cNvPicPr>
            <a:picLocks noChangeAspect="1"/>
          </p:cNvPicPr>
          <p:nvPr/>
        </p:nvPicPr>
        <p:blipFill>
          <a:blip r:embed="rId7"/>
          <a:stretch>
            <a:fillRect/>
          </a:stretch>
        </p:blipFill>
        <p:spPr>
          <a:xfrm>
            <a:off x="7191290" y="883557"/>
            <a:ext cx="4703704" cy="3175000"/>
          </a:xfrm>
          <a:prstGeom prst="rect">
            <a:avLst/>
          </a:prstGeom>
        </p:spPr>
      </p:pic>
      <p:sp>
        <p:nvSpPr>
          <p:cNvPr id="15" name="Kuvan lähdeviittaus">
            <a:extLst>
              <a:ext uri="{FF2B5EF4-FFF2-40B4-BE49-F238E27FC236}">
                <a16:creationId xmlns:a16="http://schemas.microsoft.com/office/drawing/2014/main" id="{1D613B1B-9E77-B546-A29D-2A11B85DAF5E}"/>
              </a:ext>
            </a:extLst>
          </p:cNvPr>
          <p:cNvSpPr/>
          <p:nvPr/>
        </p:nvSpPr>
        <p:spPr>
          <a:xfrm>
            <a:off x="8077200" y="4232729"/>
            <a:ext cx="3825058" cy="861774"/>
          </a:xfrm>
          <a:prstGeom prst="rect">
            <a:avLst/>
          </a:prstGeom>
        </p:spPr>
        <p:txBody>
          <a:bodyPr wrap="square">
            <a:spAutoFit/>
          </a:bodyPr>
          <a:lstStyle/>
          <a:p>
            <a:r>
              <a:rPr lang="fi-FI" sz="1000" b="1" dirty="0">
                <a:solidFill>
                  <a:srgbClr val="2B2B2B"/>
                </a:solidFill>
                <a:latin typeface="-apple-system"/>
              </a:rPr>
              <a:t>Kaarlo Brofeldt (Kalle Aho) Amerikassa Suomettaren toimituksen edessä</a:t>
            </a:r>
          </a:p>
          <a:p>
            <a:r>
              <a:rPr lang="fi-FI" sz="1000" dirty="0" err="1">
                <a:solidFill>
                  <a:schemeClr val="tx1">
                    <a:lumMod val="90000"/>
                    <a:lumOff val="10000"/>
                  </a:schemeClr>
                </a:solidFill>
              </a:rPr>
              <a:t>Wm</a:t>
            </a:r>
            <a:r>
              <a:rPr lang="fi-FI" sz="1000" dirty="0">
                <a:solidFill>
                  <a:schemeClr val="tx1">
                    <a:lumMod val="90000"/>
                    <a:lumOff val="10000"/>
                  </a:schemeClr>
                </a:solidFill>
              </a:rPr>
              <a:t>. Nara </a:t>
            </a:r>
            <a:r>
              <a:rPr lang="fi-FI" sz="1000" dirty="0" err="1">
                <a:solidFill>
                  <a:schemeClr val="tx1">
                    <a:lumMod val="90000"/>
                    <a:lumOff val="10000"/>
                  </a:schemeClr>
                </a:solidFill>
              </a:rPr>
              <a:t>photo</a:t>
            </a:r>
            <a:r>
              <a:rPr lang="fi-FI" sz="1000" dirty="0">
                <a:solidFill>
                  <a:schemeClr val="tx1">
                    <a:lumMod val="90000"/>
                    <a:lumOff val="10000"/>
                  </a:schemeClr>
                </a:solidFill>
              </a:rPr>
              <a:t>, Museovirasto, Historian kuvakokoelma, Ahon suvun kokoelma. </a:t>
            </a:r>
            <a:r>
              <a:rPr lang="fi-FI" sz="1000" dirty="0" err="1">
                <a:solidFill>
                  <a:schemeClr val="tx1">
                    <a:lumMod val="90000"/>
                    <a:lumOff val="10000"/>
                  </a:schemeClr>
                </a:solidFill>
              </a:rPr>
              <a:t>Finna.fi</a:t>
            </a:r>
            <a:r>
              <a:rPr lang="fi-FI" sz="1000" dirty="0">
                <a:solidFill>
                  <a:schemeClr val="tx1">
                    <a:lumMod val="90000"/>
                    <a:lumOff val="10000"/>
                  </a:schemeClr>
                </a:solidFill>
              </a:rPr>
              <a:t>: </a:t>
            </a:r>
            <a:r>
              <a:rPr lang="fi-FI" sz="1000" dirty="0">
                <a:hlinkClick r:id="rId8"/>
              </a:rPr>
              <a:t>Linkki kuvan sivulle</a:t>
            </a:r>
            <a:endParaRPr lang="fi-FI" sz="1000" dirty="0"/>
          </a:p>
          <a:p>
            <a:r>
              <a:rPr lang="fi-FI" sz="1000" dirty="0">
                <a:solidFill>
                  <a:schemeClr val="tx1">
                    <a:lumMod val="90000"/>
                    <a:lumOff val="10000"/>
                  </a:schemeClr>
                </a:solidFill>
              </a:rPr>
              <a:t>Kuvan käyttöoikeus CC BY 4.0</a:t>
            </a:r>
          </a:p>
        </p:txBody>
      </p:sp>
    </p:spTree>
    <p:extLst>
      <p:ext uri="{BB962C8B-B14F-4D97-AF65-F5344CB8AC3E}">
        <p14:creationId xmlns:p14="http://schemas.microsoft.com/office/powerpoint/2010/main" val="414821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56925-CECD-1147-9606-E59969F12950}"/>
              </a:ext>
            </a:extLst>
          </p:cNvPr>
          <p:cNvSpPr>
            <a:spLocks noGrp="1"/>
          </p:cNvSpPr>
          <p:nvPr>
            <p:ph type="title"/>
          </p:nvPr>
        </p:nvSpPr>
        <p:spPr>
          <a:xfrm>
            <a:off x="728909" y="222417"/>
            <a:ext cx="10076744" cy="757291"/>
          </a:xfrm>
        </p:spPr>
        <p:txBody>
          <a:bodyPr>
            <a:normAutofit/>
          </a:bodyPr>
          <a:lstStyle/>
          <a:p>
            <a:r>
              <a:rPr lang="en-FI" sz="4000" dirty="0">
                <a:solidFill>
                  <a:schemeClr val="bg1"/>
                </a:solidFill>
              </a:rPr>
              <a:t>Yksilötehtävän kuvat 2/2</a:t>
            </a:r>
          </a:p>
        </p:txBody>
      </p:sp>
      <p:pic>
        <p:nvPicPr>
          <p:cNvPr id="7" name="Picture 6" descr="Mies ja nainen seisomassa maiseman etualalla. Henkilöt seisovat hieman pusikossa ja katsovat kameraan. Maisemassa on taloja ja taaempana näkyy vesistöä.">
            <a:extLst>
              <a:ext uri="{FF2B5EF4-FFF2-40B4-BE49-F238E27FC236}">
                <a16:creationId xmlns:a16="http://schemas.microsoft.com/office/drawing/2014/main" id="{7552B63C-8116-334A-893E-89683920D1D5}"/>
              </a:ext>
            </a:extLst>
          </p:cNvPr>
          <p:cNvPicPr>
            <a:picLocks noChangeAspect="1"/>
          </p:cNvPicPr>
          <p:nvPr/>
        </p:nvPicPr>
        <p:blipFill>
          <a:blip r:embed="rId3"/>
          <a:stretch>
            <a:fillRect/>
          </a:stretch>
        </p:blipFill>
        <p:spPr>
          <a:xfrm>
            <a:off x="289741" y="1097642"/>
            <a:ext cx="4211561" cy="3158671"/>
          </a:xfrm>
          <a:prstGeom prst="rect">
            <a:avLst/>
          </a:prstGeom>
        </p:spPr>
      </p:pic>
      <p:sp>
        <p:nvSpPr>
          <p:cNvPr id="9" name="Kuvan lähdeviittaus">
            <a:extLst>
              <a:ext uri="{FF2B5EF4-FFF2-40B4-BE49-F238E27FC236}">
                <a16:creationId xmlns:a16="http://schemas.microsoft.com/office/drawing/2014/main" id="{0B43BA00-C0D9-5147-AFD0-FA4070D140A4}"/>
              </a:ext>
            </a:extLst>
          </p:cNvPr>
          <p:cNvSpPr/>
          <p:nvPr/>
        </p:nvSpPr>
        <p:spPr>
          <a:xfrm>
            <a:off x="206615" y="4374247"/>
            <a:ext cx="3825058" cy="707886"/>
          </a:xfrm>
          <a:prstGeom prst="rect">
            <a:avLst/>
          </a:prstGeom>
        </p:spPr>
        <p:txBody>
          <a:bodyPr wrap="square">
            <a:spAutoFit/>
          </a:bodyPr>
          <a:lstStyle/>
          <a:p>
            <a:r>
              <a:rPr lang="fi-FI" sz="1000" b="1" dirty="0">
                <a:solidFill>
                  <a:schemeClr val="tx1">
                    <a:lumMod val="90000"/>
                    <a:lumOff val="10000"/>
                  </a:schemeClr>
                </a:solidFill>
              </a:rPr>
              <a:t>Matti Halmisen talo </a:t>
            </a:r>
            <a:r>
              <a:rPr lang="fi-FI" sz="1000" b="1" dirty="0" err="1">
                <a:solidFill>
                  <a:schemeClr val="tx1">
                    <a:lumMod val="90000"/>
                    <a:lumOff val="10000"/>
                  </a:schemeClr>
                </a:solidFill>
              </a:rPr>
              <a:t>Sointulassa</a:t>
            </a:r>
            <a:endParaRPr lang="fi-FI" sz="1000" b="1" dirty="0">
              <a:solidFill>
                <a:schemeClr val="tx1">
                  <a:lumMod val="90000"/>
                  <a:lumOff val="10000"/>
                </a:schemeClr>
              </a:solidFill>
            </a:endParaRPr>
          </a:p>
          <a:p>
            <a:r>
              <a:rPr lang="fi-FI" sz="1000" dirty="0">
                <a:solidFill>
                  <a:schemeClr val="tx1">
                    <a:lumMod val="90000"/>
                    <a:lumOff val="10000"/>
                  </a:schemeClr>
                </a:solidFill>
              </a:rPr>
              <a:t>Pälsi Sakari, Museovirasto, Yleisetnografinen kuvakokoelma. </a:t>
            </a:r>
          </a:p>
          <a:p>
            <a:r>
              <a:rPr lang="fi-FI" sz="1000" dirty="0" err="1">
                <a:solidFill>
                  <a:schemeClr val="tx1">
                    <a:lumMod val="90000"/>
                    <a:lumOff val="10000"/>
                  </a:schemeClr>
                </a:solidFill>
              </a:rPr>
              <a:t>Finna.fi</a:t>
            </a:r>
            <a:r>
              <a:rPr lang="fi-FI" sz="1000" dirty="0">
                <a:solidFill>
                  <a:schemeClr val="tx1">
                    <a:lumMod val="90000"/>
                    <a:lumOff val="10000"/>
                  </a:schemeClr>
                </a:solidFill>
              </a:rPr>
              <a:t>: </a:t>
            </a:r>
            <a:r>
              <a:rPr lang="fi-FI" sz="1000" dirty="0">
                <a:hlinkClick r:id="rId4"/>
              </a:rPr>
              <a:t>Linkki kuvan sivulle</a:t>
            </a:r>
            <a:endParaRPr lang="fi-FI" sz="1000" dirty="0"/>
          </a:p>
          <a:p>
            <a:r>
              <a:rPr lang="fi-FI" sz="1000" dirty="0">
                <a:solidFill>
                  <a:schemeClr val="tx1">
                    <a:lumMod val="90000"/>
                    <a:lumOff val="10000"/>
                  </a:schemeClr>
                </a:solidFill>
              </a:rPr>
              <a:t>Kuvan käyttöoikeus CC BY 4.0</a:t>
            </a:r>
          </a:p>
        </p:txBody>
      </p:sp>
      <p:pic>
        <p:nvPicPr>
          <p:cNvPr id="5" name="Picture 4" descr="Ihmisiä laivan kannella, taustalla merta. Osa henkilöistä istuu laivan kannella, osa seisoo. Kuvan naisilla on päässään valkoiset huivit, yllään tummat takit ja pitkät leningit tai hameet. Miesten pukujen ja takkien väritys on tumma. Henkilöt eivät katso kameraan. ">
            <a:extLst>
              <a:ext uri="{FF2B5EF4-FFF2-40B4-BE49-F238E27FC236}">
                <a16:creationId xmlns:a16="http://schemas.microsoft.com/office/drawing/2014/main" id="{D84EE79A-DD34-3E4E-A395-2460182B98A4}"/>
              </a:ext>
            </a:extLst>
          </p:cNvPr>
          <p:cNvPicPr>
            <a:picLocks noChangeAspect="1"/>
          </p:cNvPicPr>
          <p:nvPr/>
        </p:nvPicPr>
        <p:blipFill>
          <a:blip r:embed="rId5"/>
          <a:stretch>
            <a:fillRect/>
          </a:stretch>
        </p:blipFill>
        <p:spPr>
          <a:xfrm>
            <a:off x="4691630" y="999671"/>
            <a:ext cx="2707084" cy="3256642"/>
          </a:xfrm>
          <a:prstGeom prst="rect">
            <a:avLst/>
          </a:prstGeom>
        </p:spPr>
      </p:pic>
      <p:sp>
        <p:nvSpPr>
          <p:cNvPr id="10" name="Kuvan lähdeviittaus">
            <a:extLst>
              <a:ext uri="{FF2B5EF4-FFF2-40B4-BE49-F238E27FC236}">
                <a16:creationId xmlns:a16="http://schemas.microsoft.com/office/drawing/2014/main" id="{B0FBC848-46A8-3745-9391-748ED9BC730D}"/>
              </a:ext>
            </a:extLst>
          </p:cNvPr>
          <p:cNvSpPr/>
          <p:nvPr/>
        </p:nvSpPr>
        <p:spPr>
          <a:xfrm>
            <a:off x="4613350" y="4374247"/>
            <a:ext cx="2810300" cy="707886"/>
          </a:xfrm>
          <a:prstGeom prst="rect">
            <a:avLst/>
          </a:prstGeom>
        </p:spPr>
        <p:txBody>
          <a:bodyPr wrap="square">
            <a:spAutoFit/>
          </a:bodyPr>
          <a:lstStyle/>
          <a:p>
            <a:r>
              <a:rPr lang="fi-FI" sz="1000" b="1" dirty="0">
                <a:solidFill>
                  <a:srgbClr val="2B2B2B"/>
                </a:solidFill>
                <a:latin typeface="-apple-system"/>
              </a:rPr>
              <a:t>siirtolaisia </a:t>
            </a:r>
            <a:r>
              <a:rPr lang="fi-FI" sz="1000" b="1" dirty="0" err="1">
                <a:solidFill>
                  <a:srgbClr val="2B2B2B"/>
                </a:solidFill>
                <a:latin typeface="-apple-system"/>
              </a:rPr>
              <a:t>Astrea</a:t>
            </a:r>
            <a:r>
              <a:rPr lang="fi-FI" sz="1000" b="1" dirty="0">
                <a:solidFill>
                  <a:srgbClr val="2B2B2B"/>
                </a:solidFill>
                <a:latin typeface="-apple-system"/>
              </a:rPr>
              <a:t>-laivalla</a:t>
            </a:r>
          </a:p>
          <a:p>
            <a:r>
              <a:rPr lang="fi-FI" sz="1000" dirty="0">
                <a:solidFill>
                  <a:schemeClr val="tx1">
                    <a:lumMod val="90000"/>
                    <a:lumOff val="10000"/>
                  </a:schemeClr>
                </a:solidFill>
              </a:rPr>
              <a:t>Kuvaaja tuntematon, Museovirasto, Historian kuvakokoelma. </a:t>
            </a:r>
            <a:r>
              <a:rPr lang="fi-FI" sz="1000" dirty="0" err="1">
                <a:solidFill>
                  <a:schemeClr val="tx1">
                    <a:lumMod val="90000"/>
                    <a:lumOff val="10000"/>
                  </a:schemeClr>
                </a:solidFill>
              </a:rPr>
              <a:t>Finna.fi</a:t>
            </a:r>
            <a:r>
              <a:rPr lang="fi-FI" sz="1000" dirty="0">
                <a:solidFill>
                  <a:schemeClr val="tx1">
                    <a:lumMod val="90000"/>
                    <a:lumOff val="10000"/>
                  </a:schemeClr>
                </a:solidFill>
              </a:rPr>
              <a:t>: </a:t>
            </a:r>
            <a:r>
              <a:rPr lang="fi-FI" sz="1000" dirty="0">
                <a:hlinkClick r:id="rId6"/>
              </a:rPr>
              <a:t>Linkki kuvan sivulle</a:t>
            </a:r>
            <a:endParaRPr lang="fi-FI" sz="1000" dirty="0"/>
          </a:p>
          <a:p>
            <a:r>
              <a:rPr lang="fi-FI" sz="1000" dirty="0">
                <a:solidFill>
                  <a:schemeClr val="tx1">
                    <a:lumMod val="90000"/>
                    <a:lumOff val="10000"/>
                  </a:schemeClr>
                </a:solidFill>
              </a:rPr>
              <a:t>Kuvan käyttöoikeus CC BY 4.0</a:t>
            </a:r>
          </a:p>
        </p:txBody>
      </p:sp>
      <p:pic>
        <p:nvPicPr>
          <p:cNvPr id="6" name="Picture 5" descr="Neljä miestä työskentelemässä. Miehet ovat nostaneet katsesnsa kameraan. Miehet ovat kyyristyneissä asennoissa. Käsissään kahdella heistä on sanko, kahdella pala kangasta. Ympäristö on pusikkoista.">
            <a:extLst>
              <a:ext uri="{FF2B5EF4-FFF2-40B4-BE49-F238E27FC236}">
                <a16:creationId xmlns:a16="http://schemas.microsoft.com/office/drawing/2014/main" id="{98473D4E-0BA7-054C-B055-6C8C4039D3E8}"/>
              </a:ext>
            </a:extLst>
          </p:cNvPr>
          <p:cNvPicPr>
            <a:picLocks noChangeAspect="1"/>
          </p:cNvPicPr>
          <p:nvPr/>
        </p:nvPicPr>
        <p:blipFill>
          <a:blip r:embed="rId7"/>
          <a:stretch>
            <a:fillRect/>
          </a:stretch>
        </p:blipFill>
        <p:spPr>
          <a:xfrm>
            <a:off x="7589042" y="999670"/>
            <a:ext cx="4188608" cy="3256643"/>
          </a:xfrm>
          <a:prstGeom prst="rect">
            <a:avLst/>
          </a:prstGeom>
        </p:spPr>
      </p:pic>
      <p:sp>
        <p:nvSpPr>
          <p:cNvPr id="11" name="Kuvan lähdeviittaus">
            <a:extLst>
              <a:ext uri="{FF2B5EF4-FFF2-40B4-BE49-F238E27FC236}">
                <a16:creationId xmlns:a16="http://schemas.microsoft.com/office/drawing/2014/main" id="{F48EE1A6-128C-DE49-892C-D1579402EDB8}"/>
              </a:ext>
            </a:extLst>
          </p:cNvPr>
          <p:cNvSpPr/>
          <p:nvPr/>
        </p:nvSpPr>
        <p:spPr>
          <a:xfrm>
            <a:off x="7526696" y="4374247"/>
            <a:ext cx="4188608" cy="1015663"/>
          </a:xfrm>
          <a:prstGeom prst="rect">
            <a:avLst/>
          </a:prstGeom>
        </p:spPr>
        <p:txBody>
          <a:bodyPr wrap="square">
            <a:spAutoFit/>
          </a:bodyPr>
          <a:lstStyle/>
          <a:p>
            <a:r>
              <a:rPr lang="fi-FI" sz="1000" b="1" dirty="0">
                <a:solidFill>
                  <a:srgbClr val="2B2B2B"/>
                </a:solidFill>
                <a:latin typeface="-apple-system"/>
              </a:rPr>
              <a:t>Todennäköisesti suomalaisen siirtokunnan Colonia </a:t>
            </a:r>
            <a:r>
              <a:rPr lang="fi-FI" sz="1000" b="1" dirty="0" err="1">
                <a:solidFill>
                  <a:srgbClr val="2B2B2B"/>
                </a:solidFill>
                <a:latin typeface="-apple-system"/>
              </a:rPr>
              <a:t>Finlandesan</a:t>
            </a:r>
            <a:r>
              <a:rPr lang="fi-FI" sz="1000" b="1" dirty="0">
                <a:solidFill>
                  <a:srgbClr val="2B2B2B"/>
                </a:solidFill>
                <a:latin typeface="-apple-system"/>
              </a:rPr>
              <a:t> jäseniä Argentiinassa</a:t>
            </a:r>
          </a:p>
          <a:p>
            <a:r>
              <a:rPr lang="fi-FI" sz="1000" dirty="0">
                <a:solidFill>
                  <a:schemeClr val="tx1">
                    <a:lumMod val="90000"/>
                    <a:lumOff val="10000"/>
                  </a:schemeClr>
                </a:solidFill>
              </a:rPr>
              <a:t>Forsström Henrik, Espoon kaupunginmuseo, </a:t>
            </a:r>
            <a:r>
              <a:rPr lang="fi-FI" sz="1000" dirty="0" err="1">
                <a:solidFill>
                  <a:schemeClr val="tx1">
                    <a:lumMod val="90000"/>
                    <a:lumOff val="10000"/>
                  </a:schemeClr>
                </a:solidFill>
              </a:rPr>
              <a:t>Esbo</a:t>
            </a:r>
            <a:r>
              <a:rPr lang="fi-FI" sz="1000" dirty="0">
                <a:solidFill>
                  <a:schemeClr val="tx1">
                    <a:lumMod val="90000"/>
                    <a:lumOff val="10000"/>
                  </a:schemeClr>
                </a:solidFill>
              </a:rPr>
              <a:t> </a:t>
            </a:r>
            <a:r>
              <a:rPr lang="fi-FI" sz="1000" dirty="0" err="1">
                <a:solidFill>
                  <a:schemeClr val="tx1">
                    <a:lumMod val="90000"/>
                    <a:lumOff val="10000"/>
                  </a:schemeClr>
                </a:solidFill>
              </a:rPr>
              <a:t>Hembygdsförening</a:t>
            </a:r>
            <a:r>
              <a:rPr lang="fi-FI" sz="1000" dirty="0">
                <a:solidFill>
                  <a:schemeClr val="tx1">
                    <a:lumMod val="90000"/>
                    <a:lumOff val="10000"/>
                  </a:schemeClr>
                </a:solidFill>
              </a:rPr>
              <a:t>. </a:t>
            </a:r>
            <a:r>
              <a:rPr lang="fi-FI" sz="1000" dirty="0" err="1">
                <a:solidFill>
                  <a:schemeClr val="tx1">
                    <a:lumMod val="90000"/>
                    <a:lumOff val="10000"/>
                  </a:schemeClr>
                </a:solidFill>
              </a:rPr>
              <a:t>Finna.fi</a:t>
            </a:r>
            <a:r>
              <a:rPr lang="fi-FI" sz="1000" dirty="0">
                <a:solidFill>
                  <a:schemeClr val="tx1">
                    <a:lumMod val="90000"/>
                    <a:lumOff val="10000"/>
                  </a:schemeClr>
                </a:solidFill>
              </a:rPr>
              <a:t>: </a:t>
            </a:r>
            <a:r>
              <a:rPr lang="fi-FI" sz="1000" dirty="0">
                <a:hlinkClick r:id="rId8"/>
              </a:rPr>
              <a:t>Linkki kuvan sivulle</a:t>
            </a:r>
            <a:endParaRPr lang="fi-FI" sz="1000" dirty="0"/>
          </a:p>
          <a:p>
            <a:r>
              <a:rPr lang="fi-FI" sz="1000" dirty="0">
                <a:solidFill>
                  <a:schemeClr val="tx1">
                    <a:lumMod val="90000"/>
                    <a:lumOff val="10000"/>
                  </a:schemeClr>
                </a:solidFill>
              </a:rPr>
              <a:t>Kuvan käyttöoikeus CC BY-ND 4.0</a:t>
            </a:r>
          </a:p>
          <a:p>
            <a:r>
              <a:rPr lang="fi-FI" sz="1000" b="1" dirty="0" err="1">
                <a:solidFill>
                  <a:schemeClr val="tx1">
                    <a:lumMod val="90000"/>
                    <a:lumOff val="10000"/>
                  </a:schemeClr>
                </a:solidFill>
              </a:rPr>
              <a:t>Huom</a:t>
            </a:r>
            <a:r>
              <a:rPr lang="fi-FI" sz="1000" b="1" dirty="0">
                <a:solidFill>
                  <a:schemeClr val="tx1">
                    <a:lumMod val="90000"/>
                    <a:lumOff val="10000"/>
                  </a:schemeClr>
                </a:solidFill>
              </a:rPr>
              <a:t>! </a:t>
            </a:r>
            <a:r>
              <a:rPr lang="fi-FI" sz="1000" dirty="0">
                <a:solidFill>
                  <a:schemeClr val="tx1">
                    <a:lumMod val="90000"/>
                    <a:lumOff val="10000"/>
                  </a:schemeClr>
                </a:solidFill>
              </a:rPr>
              <a:t>Huomioi kuvan CC-lisenssi. Muokkaus ja kaupallinen käyttö kielletty. </a:t>
            </a:r>
          </a:p>
        </p:txBody>
      </p:sp>
    </p:spTree>
    <p:extLst>
      <p:ext uri="{BB962C8B-B14F-4D97-AF65-F5344CB8AC3E}">
        <p14:creationId xmlns:p14="http://schemas.microsoft.com/office/powerpoint/2010/main" val="2810038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6190D7-3888-4014-9062-608355D59141}"/>
              </a:ext>
            </a:extLst>
          </p:cNvPr>
          <p:cNvSpPr>
            <a:spLocks noGrp="1"/>
          </p:cNvSpPr>
          <p:nvPr>
            <p:ph type="title"/>
          </p:nvPr>
        </p:nvSpPr>
        <p:spPr/>
        <p:txBody>
          <a:bodyPr>
            <a:normAutofit/>
          </a:bodyPr>
          <a:lstStyle/>
          <a:p>
            <a:r>
              <a:rPr lang="en-US">
                <a:latin typeface="Calibri"/>
                <a:cs typeface="Calibri"/>
              </a:rPr>
              <a:t>Historiallisen empatian harjoittelu – Osa 2</a:t>
            </a:r>
          </a:p>
        </p:txBody>
      </p:sp>
      <p:sp>
        <p:nvSpPr>
          <p:cNvPr id="2" name="Content Placeholder 1">
            <a:extLst>
              <a:ext uri="{FF2B5EF4-FFF2-40B4-BE49-F238E27FC236}">
                <a16:creationId xmlns:a16="http://schemas.microsoft.com/office/drawing/2014/main" id="{D5349DA7-6DB8-4554-ADC7-AEBE82FBA984}"/>
              </a:ext>
            </a:extLst>
          </p:cNvPr>
          <p:cNvSpPr>
            <a:spLocks noGrp="1"/>
          </p:cNvSpPr>
          <p:nvPr>
            <p:ph idx="1"/>
          </p:nvPr>
        </p:nvSpPr>
        <p:spPr>
          <a:xfrm>
            <a:off x="612366" y="1305041"/>
            <a:ext cx="10866940" cy="4988465"/>
          </a:xfrm>
        </p:spPr>
        <p:txBody>
          <a:bodyPr vert="horz" lIns="91440" tIns="45720" rIns="91440" bIns="45720" rtlCol="0" anchor="t">
            <a:normAutofit/>
          </a:bodyPr>
          <a:lstStyle/>
          <a:p>
            <a:pPr marL="227965" indent="-227965"/>
            <a:r>
              <a:rPr lang="fi-FI" dirty="0">
                <a:ea typeface="+mn-lt"/>
                <a:cs typeface="+mn-lt"/>
              </a:rPr>
              <a:t>Seuraavaksi valitse kirjoitatko päiväkirjamerkinnän, kirjeen vai tarinan kuvan henkilön näkökulmasta.</a:t>
            </a:r>
          </a:p>
          <a:p>
            <a:pPr marL="227965" indent="-227965"/>
            <a:r>
              <a:rPr lang="fi-FI" dirty="0">
                <a:ea typeface="+mn-lt"/>
                <a:cs typeface="+mn-lt"/>
              </a:rPr>
              <a:t>Vastaa tuotoksessasi ainakin seuraaviin kysymyksiin:</a:t>
            </a:r>
          </a:p>
          <a:p>
            <a:pPr marL="799465" lvl="1" indent="-342265"/>
            <a:r>
              <a:rPr lang="fi-FI" sz="2200" dirty="0">
                <a:ea typeface="+mn-lt"/>
                <a:cs typeface="+mn-lt"/>
              </a:rPr>
              <a:t>Kuka olet? </a:t>
            </a:r>
            <a:endParaRPr lang="en-US" sz="2200" dirty="0">
              <a:ea typeface="+mn-lt"/>
              <a:cs typeface="+mn-lt"/>
            </a:endParaRPr>
          </a:p>
          <a:p>
            <a:pPr marL="799465" lvl="1" indent="-342265"/>
            <a:r>
              <a:rPr lang="fi-FI" sz="2200" dirty="0">
                <a:ea typeface="+mn-lt"/>
                <a:cs typeface="+mn-lt"/>
              </a:rPr>
              <a:t>Mistä olet kotoisin? </a:t>
            </a:r>
            <a:endParaRPr lang="en-US" sz="2200" dirty="0">
              <a:ea typeface="+mn-lt"/>
              <a:cs typeface="+mn-lt"/>
            </a:endParaRPr>
          </a:p>
          <a:p>
            <a:pPr marL="799465" lvl="1" indent="-342265">
              <a:buClr>
                <a:srgbClr val="393B40"/>
              </a:buClr>
            </a:pPr>
            <a:r>
              <a:rPr lang="fi-FI" sz="2200" dirty="0">
                <a:ea typeface="+mn-lt"/>
                <a:cs typeface="+mn-lt"/>
              </a:rPr>
              <a:t>Miksi ja minne olet lähtenyt matkalle? </a:t>
            </a:r>
            <a:endParaRPr lang="en-US" sz="2200" dirty="0">
              <a:ea typeface="+mn-lt"/>
              <a:cs typeface="+mn-lt"/>
            </a:endParaRPr>
          </a:p>
          <a:p>
            <a:pPr marL="799465" lvl="1" indent="-342265"/>
            <a:r>
              <a:rPr lang="fi-FI" sz="2200" dirty="0">
                <a:ea typeface="+mn-lt"/>
                <a:cs typeface="+mn-lt"/>
              </a:rPr>
              <a:t>Oletko siirtolaisena ensimmäistä kertaa? </a:t>
            </a:r>
            <a:endParaRPr lang="en-US" sz="2200" dirty="0">
              <a:ea typeface="+mn-lt"/>
              <a:cs typeface="+mn-lt"/>
            </a:endParaRPr>
          </a:p>
          <a:p>
            <a:pPr marL="799465" lvl="1" indent="-342265"/>
            <a:r>
              <a:rPr lang="fi-FI" sz="2200" dirty="0">
                <a:ea typeface="+mn-lt"/>
                <a:cs typeface="+mn-lt"/>
              </a:rPr>
              <a:t>Oletko lähtenyt yksin? </a:t>
            </a:r>
            <a:endParaRPr lang="en-US" sz="2200" dirty="0">
              <a:ea typeface="+mn-lt"/>
              <a:cs typeface="+mn-lt"/>
            </a:endParaRPr>
          </a:p>
          <a:p>
            <a:pPr marL="799465" lvl="1" indent="-342265"/>
            <a:r>
              <a:rPr lang="fi-FI" sz="2200" dirty="0">
                <a:ea typeface="+mn-lt"/>
                <a:cs typeface="+mn-lt"/>
              </a:rPr>
              <a:t>Mitä odotat uudelta elämältäsi? </a:t>
            </a:r>
            <a:endParaRPr lang="en-US" sz="2200" dirty="0">
              <a:ea typeface="+mn-lt"/>
              <a:cs typeface="+mn-lt"/>
            </a:endParaRPr>
          </a:p>
          <a:p>
            <a:pPr marL="799465" lvl="1" indent="-342265"/>
            <a:r>
              <a:rPr lang="fi-FI" sz="2200" dirty="0">
                <a:ea typeface="+mn-lt"/>
                <a:cs typeface="+mn-lt"/>
              </a:rPr>
              <a:t>Millaisia tunteita koet? </a:t>
            </a:r>
            <a:endParaRPr lang="en-US" sz="2200" dirty="0">
              <a:ea typeface="+mn-lt"/>
              <a:cs typeface="+mn-lt"/>
            </a:endParaRPr>
          </a:p>
          <a:p>
            <a:pPr marL="799465" lvl="1" indent="-342265">
              <a:spcBef>
                <a:spcPts val="1000"/>
              </a:spcBef>
            </a:pPr>
            <a:r>
              <a:rPr lang="fi-FI" sz="2200" dirty="0">
                <a:ea typeface="+mn-lt"/>
                <a:cs typeface="+mn-lt"/>
              </a:rPr>
              <a:t>Mitä olet ajatellut ennen matkaa, sen aikana ja kenties sen jälkeen? </a:t>
            </a:r>
            <a:endParaRPr lang="en-US" sz="2200" dirty="0">
              <a:ea typeface="+mn-lt"/>
              <a:cs typeface="+mn-lt"/>
            </a:endParaRPr>
          </a:p>
          <a:p>
            <a:pPr marL="799465" lvl="1" indent="-342265"/>
            <a:r>
              <a:rPr lang="fi-FI" sz="2200" dirty="0">
                <a:ea typeface="+mn-lt"/>
                <a:cs typeface="+mn-lt"/>
              </a:rPr>
              <a:t>Millaisia ihmisiä mahdollisesti kohtaat tai olet kohdannut matkasi aikana?</a:t>
            </a:r>
          </a:p>
          <a:p>
            <a:pPr marL="227965" indent="-227965"/>
            <a:endParaRPr lang="fi-FI" dirty="0">
              <a:ea typeface="+mn-lt"/>
              <a:cs typeface="+mn-lt"/>
            </a:endParaRPr>
          </a:p>
        </p:txBody>
      </p:sp>
    </p:spTree>
    <p:extLst>
      <p:ext uri="{BB962C8B-B14F-4D97-AF65-F5344CB8AC3E}">
        <p14:creationId xmlns:p14="http://schemas.microsoft.com/office/powerpoint/2010/main" val="99048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FEBE-FEA6-FE46-A34A-067FC84023E0}"/>
              </a:ext>
            </a:extLst>
          </p:cNvPr>
          <p:cNvSpPr>
            <a:spLocks noGrp="1"/>
          </p:cNvSpPr>
          <p:nvPr>
            <p:ph type="ctrTitle"/>
          </p:nvPr>
        </p:nvSpPr>
        <p:spPr>
          <a:xfrm>
            <a:off x="1864659" y="1274763"/>
            <a:ext cx="9144000" cy="2387600"/>
          </a:xfrm>
        </p:spPr>
        <p:txBody>
          <a:bodyPr>
            <a:normAutofit/>
          </a:bodyPr>
          <a:lstStyle/>
          <a:p>
            <a:pPr algn="l"/>
            <a:r>
              <a:rPr lang="en-US" dirty="0" err="1">
                <a:latin typeface="Calibri"/>
                <a:cs typeface="Calibri"/>
              </a:rPr>
              <a:t>Historiallisen</a:t>
            </a:r>
            <a:r>
              <a:rPr lang="en-US" dirty="0">
                <a:latin typeface="Calibri"/>
                <a:cs typeface="Calibri"/>
              </a:rPr>
              <a:t> </a:t>
            </a:r>
            <a:r>
              <a:rPr lang="en-US" dirty="0" err="1">
                <a:latin typeface="Calibri"/>
                <a:cs typeface="Calibri"/>
              </a:rPr>
              <a:t>empatian</a:t>
            </a:r>
            <a:r>
              <a:rPr lang="en-US" dirty="0">
                <a:latin typeface="Calibri"/>
                <a:cs typeface="Calibri"/>
              </a:rPr>
              <a:t> </a:t>
            </a:r>
            <a:r>
              <a:rPr lang="en-US" dirty="0" err="1">
                <a:latin typeface="Calibri"/>
                <a:cs typeface="Calibri"/>
              </a:rPr>
              <a:t>harjoittelua</a:t>
            </a:r>
            <a:endParaRPr lang="fi-FI" b="0" dirty="0">
              <a:latin typeface="Calibri"/>
              <a:cs typeface="Calibri"/>
            </a:endParaRPr>
          </a:p>
          <a:p>
            <a:endParaRPr lang="fi-FI" dirty="0">
              <a:latin typeface="Calibri"/>
              <a:cs typeface="Calibri"/>
            </a:endParaRPr>
          </a:p>
        </p:txBody>
      </p:sp>
      <p:sp>
        <p:nvSpPr>
          <p:cNvPr id="3" name="Subtitle 2">
            <a:extLst>
              <a:ext uri="{FF2B5EF4-FFF2-40B4-BE49-F238E27FC236}">
                <a16:creationId xmlns:a16="http://schemas.microsoft.com/office/drawing/2014/main" id="{2B1BC523-0E8F-664E-AFF0-D9AB086FD5C6}"/>
              </a:ext>
            </a:extLst>
          </p:cNvPr>
          <p:cNvSpPr>
            <a:spLocks noGrp="1"/>
          </p:cNvSpPr>
          <p:nvPr>
            <p:ph type="subTitle" idx="1"/>
          </p:nvPr>
        </p:nvSpPr>
        <p:spPr/>
        <p:txBody>
          <a:bodyPr anchor="ctr">
            <a:normAutofit/>
          </a:bodyPr>
          <a:lstStyle/>
          <a:p>
            <a:r>
              <a:rPr lang="en-FI" sz="2800" dirty="0"/>
              <a:t>Pari-/ryhmätehtävä</a:t>
            </a:r>
            <a:endParaRPr lang="en-US" dirty="0"/>
          </a:p>
        </p:txBody>
      </p:sp>
    </p:spTree>
    <p:extLst>
      <p:ext uri="{BB962C8B-B14F-4D97-AF65-F5344CB8AC3E}">
        <p14:creationId xmlns:p14="http://schemas.microsoft.com/office/powerpoint/2010/main" val="73974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2780E4-0106-1F43-ABA6-D6BC50B72348}"/>
              </a:ext>
            </a:extLst>
          </p:cNvPr>
          <p:cNvSpPr>
            <a:spLocks noGrp="1"/>
          </p:cNvSpPr>
          <p:nvPr>
            <p:ph type="title"/>
          </p:nvPr>
        </p:nvSpPr>
        <p:spPr/>
        <p:txBody>
          <a:bodyPr>
            <a:normAutofit/>
          </a:bodyPr>
          <a:lstStyle/>
          <a:p>
            <a:r>
              <a:rPr lang="en-FI" dirty="0">
                <a:latin typeface="Calibri"/>
                <a:cs typeface="Calibri"/>
              </a:rPr>
              <a:t>Historiallisen empatian harjoittelu – Osa 1</a:t>
            </a:r>
            <a:endParaRPr lang="en-US" dirty="0">
              <a:latin typeface="Calibri"/>
              <a:cs typeface="Calibri"/>
            </a:endParaRPr>
          </a:p>
        </p:txBody>
      </p:sp>
      <p:sp>
        <p:nvSpPr>
          <p:cNvPr id="2" name="Content Placeholder 1">
            <a:extLst>
              <a:ext uri="{FF2B5EF4-FFF2-40B4-BE49-F238E27FC236}">
                <a16:creationId xmlns:a16="http://schemas.microsoft.com/office/drawing/2014/main" id="{FBB038FD-B8C8-BA43-BFDE-1D5F375ADA58}"/>
              </a:ext>
            </a:extLst>
          </p:cNvPr>
          <p:cNvSpPr>
            <a:spLocks noGrp="1"/>
          </p:cNvSpPr>
          <p:nvPr>
            <p:ph idx="1"/>
          </p:nvPr>
        </p:nvSpPr>
        <p:spPr>
          <a:xfrm>
            <a:off x="728907" y="1358830"/>
            <a:ext cx="10624893" cy="5032639"/>
          </a:xfrm>
        </p:spPr>
        <p:txBody>
          <a:bodyPr vert="horz" lIns="91440" tIns="45720" rIns="91440" bIns="45720" rtlCol="0" anchor="t">
            <a:normAutofit/>
          </a:bodyPr>
          <a:lstStyle/>
          <a:p>
            <a:pPr marL="227965" indent="-227965"/>
            <a:r>
              <a:rPr lang="fi-FI" dirty="0">
                <a:ea typeface="+mn-lt"/>
                <a:cs typeface="+mn-lt"/>
              </a:rPr>
              <a:t>Tehtävässä valitaan yksi valokuva, jonka pohjalta keksitään vuoropuhelu kuvan henkilöiden välillä. Valmiit vuoropuhelut esitetään luokan edessä.</a:t>
            </a:r>
          </a:p>
          <a:p>
            <a:pPr marL="227965" indent="-227965"/>
            <a:r>
              <a:rPr lang="fi-FI" dirty="0">
                <a:ea typeface="+mn-lt"/>
                <a:cs typeface="+mn-lt"/>
              </a:rPr>
              <a:t>Tutustukaa ensin seuraavilla dioilla oleviin valokuviin siirtolaisista ja valitkaa kiinnostavin valokuva lähempään tarkasteluun.</a:t>
            </a:r>
            <a:endParaRPr lang="fi-FI" dirty="0"/>
          </a:p>
          <a:p>
            <a:pPr marL="227965" indent="-227965"/>
            <a:r>
              <a:rPr lang="fi-FI" dirty="0">
                <a:ea typeface="+mn-lt"/>
                <a:cs typeface="+mn-lt"/>
              </a:rPr>
              <a:t>Tutkikaa seuraavaksi valitsemaanne valokuvaa. Kirjatkaa ylös taustatietoja esimerkiksi seuraavista asioista:</a:t>
            </a:r>
          </a:p>
          <a:p>
            <a:pPr marL="799465" lvl="1" indent="-342265">
              <a:buClr>
                <a:srgbClr val="393B40"/>
              </a:buClr>
            </a:pPr>
            <a:r>
              <a:rPr lang="fi-FI" sz="2200" dirty="0">
                <a:ea typeface="+mn-lt"/>
                <a:cs typeface="+mn-lt"/>
              </a:rPr>
              <a:t>Miksi valitsitte kyseisen kuvan?</a:t>
            </a:r>
            <a:endParaRPr lang="en-US" sz="2200" dirty="0">
              <a:ea typeface="+mn-lt"/>
              <a:cs typeface="+mn-lt"/>
            </a:endParaRPr>
          </a:p>
          <a:p>
            <a:pPr marL="799465" lvl="1" indent="-342265">
              <a:buClr>
                <a:srgbClr val="393B40"/>
              </a:buClr>
            </a:pPr>
            <a:r>
              <a:rPr lang="fi-FI" sz="2200" dirty="0">
                <a:cs typeface="Calibri"/>
              </a:rPr>
              <a:t>Milloin kuva on otettu ja missä (jos selvillä)?</a:t>
            </a:r>
            <a:endParaRPr lang="fi-FI" sz="2200" dirty="0">
              <a:ea typeface="+mn-lt"/>
              <a:cs typeface="+mn-lt"/>
            </a:endParaRPr>
          </a:p>
          <a:p>
            <a:pPr marL="799465" lvl="1" indent="-342265">
              <a:buClr>
                <a:srgbClr val="393B40"/>
              </a:buClr>
            </a:pPr>
            <a:r>
              <a:rPr lang="fi-FI" sz="2200" dirty="0">
                <a:ea typeface="+mn-lt"/>
                <a:cs typeface="+mn-lt"/>
              </a:rPr>
              <a:t>Mitä kuvassa tapahtuu?</a:t>
            </a:r>
          </a:p>
          <a:p>
            <a:pPr marL="799465" lvl="1" indent="-342265">
              <a:buClr>
                <a:srgbClr val="393B40"/>
              </a:buClr>
            </a:pPr>
            <a:r>
              <a:rPr lang="fi-FI" sz="2200" dirty="0">
                <a:ea typeface="+mn-lt"/>
                <a:cs typeface="+mn-lt"/>
              </a:rPr>
              <a:t>Keitä kuvan henkilöt ovat?</a:t>
            </a:r>
          </a:p>
          <a:p>
            <a:pPr marL="799465" lvl="1" indent="-342265">
              <a:buClr>
                <a:srgbClr val="393B40"/>
              </a:buClr>
            </a:pPr>
            <a:r>
              <a:rPr lang="fi-FI" sz="2200" dirty="0">
                <a:ea typeface="+mn-lt"/>
                <a:cs typeface="+mn-lt"/>
              </a:rPr>
              <a:t>Välittyykö henkilön asema valokuvasta?</a:t>
            </a:r>
          </a:p>
        </p:txBody>
      </p:sp>
    </p:spTree>
    <p:extLst>
      <p:ext uri="{BB962C8B-B14F-4D97-AF65-F5344CB8AC3E}">
        <p14:creationId xmlns:p14="http://schemas.microsoft.com/office/powerpoint/2010/main" val="3639499290"/>
      </p:ext>
    </p:extLst>
  </p:cSld>
  <p:clrMapOvr>
    <a:masterClrMapping/>
  </p:clrMapOvr>
</p:sld>
</file>

<file path=ppt/theme/theme1.xml><?xml version="1.0" encoding="utf-8"?>
<a:theme xmlns:a="http://schemas.openxmlformats.org/drawingml/2006/main" name="Luokkahuone">
  <a:themeElements>
    <a:clrScheme name="Custom 1">
      <a:dk1>
        <a:srgbClr val="252629"/>
      </a:dk1>
      <a:lt1>
        <a:srgbClr val="FFFFFF"/>
      </a:lt1>
      <a:dk2>
        <a:srgbClr val="727272"/>
      </a:dk2>
      <a:lt2>
        <a:srgbClr val="E7E6E6"/>
      </a:lt2>
      <a:accent1>
        <a:srgbClr val="80358A"/>
      </a:accent1>
      <a:accent2>
        <a:srgbClr val="00A3AC"/>
      </a:accent2>
      <a:accent3>
        <a:srgbClr val="C1DEE9"/>
      </a:accent3>
      <a:accent4>
        <a:srgbClr val="FF1DC8"/>
      </a:accent4>
      <a:accent5>
        <a:srgbClr val="AFE9DA"/>
      </a:accent5>
      <a:accent6>
        <a:srgbClr val="F3EC79"/>
      </a:accent6>
      <a:hlink>
        <a:srgbClr val="425B92"/>
      </a:hlink>
      <a:folHlink>
        <a:srgbClr val="425B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okkahuone" id="{A7B42818-0AE1-0E4A-9AE7-A4C2447D7EE9}" vid="{864460E1-DFF4-1F4A-B36D-A36AC5EB11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Luokkahuone</Template>
  <TotalTime>3280</TotalTime>
  <Words>910</Words>
  <Application>Microsoft Macintosh PowerPoint</Application>
  <PresentationFormat>Widescreen</PresentationFormat>
  <Paragraphs>117</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-apple-system</vt:lpstr>
      <vt:lpstr>Arial</vt:lpstr>
      <vt:lpstr>Calibri</vt:lpstr>
      <vt:lpstr>Luokkahuone</vt:lpstr>
      <vt:lpstr>Suomalaisten siirtolaisuus valtamerten yli 1900-luvun alussa</vt:lpstr>
      <vt:lpstr>1900-luvun alun siirtola isuus</vt:lpstr>
      <vt:lpstr>Historiallisen empatian harjoittelua </vt:lpstr>
      <vt:lpstr>Historiallisen empatian harjoittelu – Osa 1</vt:lpstr>
      <vt:lpstr>Yksilötehtävän kuvat 1/2</vt:lpstr>
      <vt:lpstr>Yksilötehtävän kuvat 2/2</vt:lpstr>
      <vt:lpstr>Historiallisen empatian harjoittelu – Osa 2</vt:lpstr>
      <vt:lpstr>Historiallisen empatian harjoittelua </vt:lpstr>
      <vt:lpstr>Historiallisen empatian harjoittelu – Osa 1</vt:lpstr>
      <vt:lpstr>Yksilötehtävän kuvat 1/2</vt:lpstr>
      <vt:lpstr>Yksilötehtävän kuvat 2/2</vt:lpstr>
      <vt:lpstr>Historiallisen empatian harjoittelu – Osa 2</vt:lpstr>
      <vt:lpstr>Lisämateriaalia tehtäviin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Suomalaiset valtamerten yli: 1900-luvun alun siirtolaisuus </dc:title>
  <dc:creator>Isotalo, Julia C</dc:creator>
  <cp:lastModifiedBy>Isotalo, Julia C</cp:lastModifiedBy>
  <cp:revision>6</cp:revision>
  <dcterms:created xsi:type="dcterms:W3CDTF">2021-02-16T11:38:11Z</dcterms:created>
  <dcterms:modified xsi:type="dcterms:W3CDTF">2021-03-09T13:58:57Z</dcterms:modified>
</cp:coreProperties>
</file>