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3" r:id="rId3"/>
    <p:sldId id="264" r:id="rId4"/>
    <p:sldId id="273" r:id="rId5"/>
    <p:sldId id="260" r:id="rId6"/>
    <p:sldId id="261" r:id="rId7"/>
    <p:sldId id="262" r:id="rId8"/>
    <p:sldId id="259" r:id="rId9"/>
    <p:sldId id="274"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17D5B-71CA-7542-8AD3-7B35A307E04B}" v="139" dt="2021-03-04T13:02:06.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57"/>
    <p:restoredTop sz="94719"/>
  </p:normalViewPr>
  <p:slideViewPr>
    <p:cSldViewPr snapToGrid="0" snapToObjects="1">
      <p:cViewPr varScale="1">
        <p:scale>
          <a:sx n="143" d="100"/>
          <a:sy n="143" d="100"/>
        </p:scale>
        <p:origin x="240" y="3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9AA9C-EE3D-B04A-85B5-777F5F55F8A8}" type="datetimeFigureOut">
              <a:rPr lang="en-FI" smtClean="0"/>
              <a:t>9.3.2021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1351E-3D96-B740-951C-8EB10027D62F}" type="slidenum">
              <a:rPr lang="en-FI" smtClean="0"/>
              <a:t>‹#›</a:t>
            </a:fld>
            <a:endParaRPr lang="en-FI"/>
          </a:p>
        </p:txBody>
      </p:sp>
    </p:spTree>
    <p:extLst>
      <p:ext uri="{BB962C8B-B14F-4D97-AF65-F5344CB8AC3E}">
        <p14:creationId xmlns:p14="http://schemas.microsoft.com/office/powerpoint/2010/main" val="75654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6211351E-3D96-B740-951C-8EB10027D62F}" type="slidenum">
              <a:rPr lang="en-FI" smtClean="0"/>
              <a:t>1</a:t>
            </a:fld>
            <a:endParaRPr lang="en-FI"/>
          </a:p>
        </p:txBody>
      </p:sp>
    </p:spTree>
    <p:extLst>
      <p:ext uri="{BB962C8B-B14F-4D97-AF65-F5344CB8AC3E}">
        <p14:creationId xmlns:p14="http://schemas.microsoft.com/office/powerpoint/2010/main" val="134299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6211351E-3D96-B740-951C-8EB10027D62F}" type="slidenum">
              <a:rPr lang="en-FI" smtClean="0"/>
              <a:t>2</a:t>
            </a:fld>
            <a:endParaRPr lang="en-FI"/>
          </a:p>
        </p:txBody>
      </p:sp>
    </p:spTree>
    <p:extLst>
      <p:ext uri="{BB962C8B-B14F-4D97-AF65-F5344CB8AC3E}">
        <p14:creationId xmlns:p14="http://schemas.microsoft.com/office/powerpoint/2010/main" val="58679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6211351E-3D96-B740-951C-8EB10027D62F}" type="slidenum">
              <a:rPr lang="en-FI" smtClean="0"/>
              <a:t>3</a:t>
            </a:fld>
            <a:endParaRPr lang="en-FI"/>
          </a:p>
        </p:txBody>
      </p:sp>
    </p:spTree>
    <p:extLst>
      <p:ext uri="{BB962C8B-B14F-4D97-AF65-F5344CB8AC3E}">
        <p14:creationId xmlns:p14="http://schemas.microsoft.com/office/powerpoint/2010/main" val="16722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6211351E-3D96-B740-951C-8EB10027D62F}" type="slidenum">
              <a:rPr lang="en-FI" smtClean="0"/>
              <a:t>4</a:t>
            </a:fld>
            <a:endParaRPr lang="en-FI"/>
          </a:p>
        </p:txBody>
      </p:sp>
    </p:spTree>
    <p:extLst>
      <p:ext uri="{BB962C8B-B14F-4D97-AF65-F5344CB8AC3E}">
        <p14:creationId xmlns:p14="http://schemas.microsoft.com/office/powerpoint/2010/main" val="176739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6211351E-3D96-B740-951C-8EB10027D62F}" type="slidenum">
              <a:rPr lang="en-FI" smtClean="0"/>
              <a:t>5</a:t>
            </a:fld>
            <a:endParaRPr lang="en-FI"/>
          </a:p>
        </p:txBody>
      </p:sp>
    </p:spTree>
    <p:extLst>
      <p:ext uri="{BB962C8B-B14F-4D97-AF65-F5344CB8AC3E}">
        <p14:creationId xmlns:p14="http://schemas.microsoft.com/office/powerpoint/2010/main" val="459037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6211351E-3D96-B740-951C-8EB10027D62F}" type="slidenum">
              <a:rPr lang="en-FI" smtClean="0"/>
              <a:t>6</a:t>
            </a:fld>
            <a:endParaRPr lang="en-FI"/>
          </a:p>
        </p:txBody>
      </p:sp>
    </p:spTree>
    <p:extLst>
      <p:ext uri="{BB962C8B-B14F-4D97-AF65-F5344CB8AC3E}">
        <p14:creationId xmlns:p14="http://schemas.microsoft.com/office/powerpoint/2010/main" val="43006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6211351E-3D96-B740-951C-8EB10027D62F}" type="slidenum">
              <a:rPr lang="en-FI" smtClean="0"/>
              <a:t>7</a:t>
            </a:fld>
            <a:endParaRPr lang="en-FI"/>
          </a:p>
        </p:txBody>
      </p:sp>
    </p:spTree>
    <p:extLst>
      <p:ext uri="{BB962C8B-B14F-4D97-AF65-F5344CB8AC3E}">
        <p14:creationId xmlns:p14="http://schemas.microsoft.com/office/powerpoint/2010/main" val="304464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6211351E-3D96-B740-951C-8EB10027D62F}" type="slidenum">
              <a:rPr lang="en-FI" smtClean="0"/>
              <a:t>8</a:t>
            </a:fld>
            <a:endParaRPr lang="en-FI"/>
          </a:p>
        </p:txBody>
      </p:sp>
    </p:spTree>
    <p:extLst>
      <p:ext uri="{BB962C8B-B14F-4D97-AF65-F5344CB8AC3E}">
        <p14:creationId xmlns:p14="http://schemas.microsoft.com/office/powerpoint/2010/main" val="3416722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E48A-8230-D746-979C-D4C192B867FD}"/>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chemeClr val="tx1">
                    <a:lumMod val="90000"/>
                    <a:lumOff val="10000"/>
                  </a:schemeClr>
                </a:solidFill>
                <a:effectLst/>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983DA600-FDA9-FD48-BCC8-6A19E7B981FD}"/>
              </a:ext>
            </a:extLst>
          </p:cNvPr>
          <p:cNvSpPr>
            <a:spLocks noGrp="1"/>
          </p:cNvSpPr>
          <p:nvPr>
            <p:ph type="subTitle" idx="1"/>
          </p:nvPr>
        </p:nvSpPr>
        <p:spPr>
          <a:xfrm>
            <a:off x="1524000" y="3602037"/>
            <a:ext cx="9144000" cy="1655763"/>
          </a:xfrm>
        </p:spPr>
        <p:txBody>
          <a:bodyPr/>
          <a:lstStyle>
            <a:lvl1pPr marL="0" indent="0" algn="ctr">
              <a:buNone/>
              <a:defRPr sz="2400">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fi-FI" dirty="0"/>
          </a:p>
        </p:txBody>
      </p:sp>
      <p:sp>
        <p:nvSpPr>
          <p:cNvPr id="5" name="Date Placeholder 3">
            <a:extLst>
              <a:ext uri="{FF2B5EF4-FFF2-40B4-BE49-F238E27FC236}">
                <a16:creationId xmlns:a16="http://schemas.microsoft.com/office/drawing/2014/main" id="{5D2BC476-ACDF-E34E-AEB5-EA3AA00786E6}"/>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6" name="Slide Number Placeholder 3">
            <a:extLst>
              <a:ext uri="{FF2B5EF4-FFF2-40B4-BE49-F238E27FC236}">
                <a16:creationId xmlns:a16="http://schemas.microsoft.com/office/drawing/2014/main" id="{01DD8111-BED1-A544-B239-C253D359E1FB}"/>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88939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E8C1BC-CF3C-4549-BC85-796201D45AAF}"/>
              </a:ext>
            </a:extLst>
          </p:cNvPr>
          <p:cNvSpPr>
            <a:spLocks noGrp="1"/>
          </p:cNvSpPr>
          <p:nvPr>
            <p:ph type="pic" idx="1"/>
          </p:nvPr>
        </p:nvSpPr>
        <p:spPr>
          <a:xfrm>
            <a:off x="5183188" y="1143000"/>
            <a:ext cx="6172200" cy="47180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fi-FI"/>
          </a:p>
        </p:txBody>
      </p:sp>
      <p:sp>
        <p:nvSpPr>
          <p:cNvPr id="14" name="Title 1">
            <a:extLst>
              <a:ext uri="{FF2B5EF4-FFF2-40B4-BE49-F238E27FC236}">
                <a16:creationId xmlns:a16="http://schemas.microsoft.com/office/drawing/2014/main" id="{6E355CCE-BFB8-8A42-8C38-C7345F638CDC}"/>
              </a:ext>
            </a:extLst>
          </p:cNvPr>
          <p:cNvSpPr>
            <a:spLocks noGrp="1"/>
          </p:cNvSpPr>
          <p:nvPr>
            <p:ph type="title"/>
          </p:nvPr>
        </p:nvSpPr>
        <p:spPr>
          <a:xfrm>
            <a:off x="697833" y="440186"/>
            <a:ext cx="4074193" cy="1230255"/>
          </a:xfrm>
          <a:prstGeom prst="rect">
            <a:avLst/>
          </a:prstGeom>
        </p:spPr>
        <p:txBody>
          <a:bodyPr anchor="b"/>
          <a:lstStyle>
            <a:lvl1pPr>
              <a:defRPr sz="3200"/>
            </a:lvl1pPr>
          </a:lstStyle>
          <a:p>
            <a:r>
              <a:rPr lang="en-US"/>
              <a:t>Click to edit Master title style</a:t>
            </a:r>
            <a:endParaRPr lang="fi-FI"/>
          </a:p>
        </p:txBody>
      </p:sp>
      <p:sp>
        <p:nvSpPr>
          <p:cNvPr id="15" name="Text Placeholder 3">
            <a:extLst>
              <a:ext uri="{FF2B5EF4-FFF2-40B4-BE49-F238E27FC236}">
                <a16:creationId xmlns:a16="http://schemas.microsoft.com/office/drawing/2014/main" id="{48170CA2-6CBD-4C42-9A4B-CA1E28CA5D4A}"/>
              </a:ext>
            </a:extLst>
          </p:cNvPr>
          <p:cNvSpPr>
            <a:spLocks noGrp="1"/>
          </p:cNvSpPr>
          <p:nvPr>
            <p:ph type="body" sz="half" idx="2"/>
          </p:nvPr>
        </p:nvSpPr>
        <p:spPr>
          <a:xfrm>
            <a:off x="697833" y="1670441"/>
            <a:ext cx="4074193" cy="419854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Date Placeholder 3">
            <a:extLst>
              <a:ext uri="{FF2B5EF4-FFF2-40B4-BE49-F238E27FC236}">
                <a16:creationId xmlns:a16="http://schemas.microsoft.com/office/drawing/2014/main" id="{4C34A363-E1CA-F544-98FF-E9FBAD17121A}"/>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10" name="Slide Number Placeholder 3">
            <a:extLst>
              <a:ext uri="{FF2B5EF4-FFF2-40B4-BE49-F238E27FC236}">
                <a16:creationId xmlns:a16="http://schemas.microsoft.com/office/drawing/2014/main" id="{7A7B3A37-A146-D44D-AC8D-74E7654473F0}"/>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303364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77C6B-9D98-BF4E-A2D3-283CE0457987}"/>
              </a:ext>
            </a:extLst>
          </p:cNvPr>
          <p:cNvSpPr/>
          <p:nvPr/>
        </p:nvSpPr>
        <p:spPr>
          <a:xfrm>
            <a:off x="11704048"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Vertical Text Placeholder 2">
            <a:extLst>
              <a:ext uri="{FF2B5EF4-FFF2-40B4-BE49-F238E27FC236}">
                <a16:creationId xmlns:a16="http://schemas.microsoft.com/office/drawing/2014/main" id="{DF8B2E2A-71FC-D94F-BE85-9B3919B79D73}"/>
              </a:ext>
            </a:extLst>
          </p:cNvPr>
          <p:cNvSpPr>
            <a:spLocks noGrp="1"/>
          </p:cNvSpPr>
          <p:nvPr>
            <p:ph type="body" orient="vert" idx="1"/>
          </p:nvPr>
        </p:nvSpPr>
        <p:spPr>
          <a:xfrm>
            <a:off x="728907" y="1379263"/>
            <a:ext cx="10624893" cy="4797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Title 1">
            <a:extLst>
              <a:ext uri="{FF2B5EF4-FFF2-40B4-BE49-F238E27FC236}">
                <a16:creationId xmlns:a16="http://schemas.microsoft.com/office/drawing/2014/main" id="{94175021-096A-1C43-9A92-F46A7607243D}"/>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8" name="Date Placeholder 3">
            <a:extLst>
              <a:ext uri="{FF2B5EF4-FFF2-40B4-BE49-F238E27FC236}">
                <a16:creationId xmlns:a16="http://schemas.microsoft.com/office/drawing/2014/main" id="{B8B31F85-D271-1749-9AB9-E3EAFD9E3016}"/>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10" name="Slide Number Placeholder 3">
            <a:extLst>
              <a:ext uri="{FF2B5EF4-FFF2-40B4-BE49-F238E27FC236}">
                <a16:creationId xmlns:a16="http://schemas.microsoft.com/office/drawing/2014/main" id="{6CB714D4-DB2E-B74B-A797-0757F17E2BA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259710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45E3AD-ADF1-AC4B-92B2-24A67D9273D1}"/>
              </a:ext>
            </a:extLst>
          </p:cNvPr>
          <p:cNvSpPr/>
          <p:nvPr/>
        </p:nvSpPr>
        <p:spPr>
          <a:xfrm rot="5400000">
            <a:off x="152889" y="2820691"/>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2" name="Vertical Title 1">
            <a:extLst>
              <a:ext uri="{FF2B5EF4-FFF2-40B4-BE49-F238E27FC236}">
                <a16:creationId xmlns:a16="http://schemas.microsoft.com/office/drawing/2014/main" id="{EE972030-752A-C748-A356-306A3594F6CD}"/>
              </a:ext>
            </a:extLst>
          </p:cNvPr>
          <p:cNvSpPr>
            <a:spLocks noGrp="1"/>
          </p:cNvSpPr>
          <p:nvPr>
            <p:ph type="title" orient="vert"/>
          </p:nvPr>
        </p:nvSpPr>
        <p:spPr>
          <a:xfrm>
            <a:off x="8724901" y="1161047"/>
            <a:ext cx="2628900" cy="5015916"/>
          </a:xfrm>
          <a:prstGeom prst="rect">
            <a:avLst/>
          </a:prstGeo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74B19A2-B0DE-BA42-A619-D44E52CB9199}"/>
              </a:ext>
            </a:extLst>
          </p:cNvPr>
          <p:cNvSpPr>
            <a:spLocks noGrp="1"/>
          </p:cNvSpPr>
          <p:nvPr>
            <p:ph type="body" orient="vert" idx="1"/>
          </p:nvPr>
        </p:nvSpPr>
        <p:spPr>
          <a:xfrm>
            <a:off x="1106904" y="1161047"/>
            <a:ext cx="7465595" cy="50159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Date Placeholder 3">
            <a:extLst>
              <a:ext uri="{FF2B5EF4-FFF2-40B4-BE49-F238E27FC236}">
                <a16:creationId xmlns:a16="http://schemas.microsoft.com/office/drawing/2014/main" id="{855C2AED-A93F-D442-B1A2-64C6F424FEB3}"/>
              </a:ext>
            </a:extLst>
          </p:cNvPr>
          <p:cNvSpPr>
            <a:spLocks noGrp="1"/>
          </p:cNvSpPr>
          <p:nvPr>
            <p:ph type="dt" sz="half" idx="10"/>
          </p:nvPr>
        </p:nvSpPr>
        <p:spPr>
          <a:xfrm rot="5400000">
            <a:off x="-974736" y="3783550"/>
            <a:ext cx="2743200" cy="383781"/>
          </a:xfrm>
          <a:prstGeom prst="rect">
            <a:avLst/>
          </a:prstGeom>
        </p:spPr>
        <p:txBody>
          <a:bodyPr/>
          <a:lstStyle>
            <a:lvl1pPr algn="r">
              <a:defRPr sz="1800">
                <a:solidFill>
                  <a:schemeClr val="tx1">
                    <a:lumMod val="90000"/>
                    <a:lumOff val="10000"/>
                  </a:schemeClr>
                </a:solidFill>
              </a:defRPr>
            </a:lvl1pPr>
          </a:lstStyle>
          <a:p>
            <a:fld id="{A7D5F9A5-3ABE-3848-A3D7-5EAAAB6F1372}" type="datetimeFigureOut">
              <a:rPr lang="en-FI" smtClean="0"/>
              <a:t>9.3.2021</a:t>
            </a:fld>
            <a:endParaRPr lang="en-FI"/>
          </a:p>
        </p:txBody>
      </p:sp>
      <p:sp>
        <p:nvSpPr>
          <p:cNvPr id="8" name="Slide Number Placeholder 3">
            <a:extLst>
              <a:ext uri="{FF2B5EF4-FFF2-40B4-BE49-F238E27FC236}">
                <a16:creationId xmlns:a16="http://schemas.microsoft.com/office/drawing/2014/main" id="{9F67CBAC-C733-D742-87E7-FE9DB2080785}"/>
              </a:ext>
            </a:extLst>
          </p:cNvPr>
          <p:cNvSpPr>
            <a:spLocks noGrp="1"/>
          </p:cNvSpPr>
          <p:nvPr>
            <p:ph type="sldNum" sz="quarter" idx="11"/>
          </p:nvPr>
        </p:nvSpPr>
        <p:spPr>
          <a:xfrm rot="5400000">
            <a:off x="63260" y="5537763"/>
            <a:ext cx="667209" cy="383780"/>
          </a:xfrm>
          <a:prstGeom prst="rect">
            <a:avLst/>
          </a:prstGeom>
        </p:spPr>
        <p:txBody>
          <a:bodyPr/>
          <a:lstStyle>
            <a:lvl1pPr>
              <a:defRPr>
                <a:solidFill>
                  <a:schemeClr val="tx1">
                    <a:lumMod val="90000"/>
                    <a:lumOff val="10000"/>
                  </a:schemeClr>
                </a:solidFill>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3394904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reserve="1">
  <p:cSld name="1_Main point">
    <p:bg>
      <p:bgRef idx="1001">
        <a:schemeClr val="bg1"/>
      </p:bgRef>
    </p:bg>
    <p:spTree>
      <p:nvGrpSpPr>
        <p:cNvPr id="1" name="Shape 33"/>
        <p:cNvGrpSpPr/>
        <p:nvPr/>
      </p:nvGrpSpPr>
      <p:grpSpPr>
        <a:xfrm>
          <a:off x="0" y="0"/>
          <a:ext cx="0" cy="0"/>
          <a:chOff x="0" y="0"/>
          <a:chExt cx="0" cy="0"/>
        </a:xfrm>
      </p:grpSpPr>
      <p:sp>
        <p:nvSpPr>
          <p:cNvPr id="8" name="Rectangle 7">
            <a:extLst>
              <a:ext uri="{FF2B5EF4-FFF2-40B4-BE49-F238E27FC236}">
                <a16:creationId xmlns:a16="http://schemas.microsoft.com/office/drawing/2014/main" id="{96EA362F-AEA4-2A42-86C2-77C1FD60C64A}"/>
              </a:ext>
            </a:extLst>
          </p:cNvPr>
          <p:cNvSpPr/>
          <p:nvPr/>
        </p:nvSpPr>
        <p:spPr>
          <a:xfrm>
            <a:off x="0" y="0"/>
            <a:ext cx="6959835" cy="6309320"/>
          </a:xfrm>
          <a:prstGeom prst="rect">
            <a:avLst/>
          </a:prstGeom>
          <a:solidFill>
            <a:schemeClr val="accent3">
              <a:alpha val="23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5" name="Date Placeholder 3">
            <a:extLst>
              <a:ext uri="{FF2B5EF4-FFF2-40B4-BE49-F238E27FC236}">
                <a16:creationId xmlns:a16="http://schemas.microsoft.com/office/drawing/2014/main" id="{0C646236-D1CB-B14F-9794-23EB1D6EDF80}"/>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7" name="Slide Number Placeholder 3">
            <a:extLst>
              <a:ext uri="{FF2B5EF4-FFF2-40B4-BE49-F238E27FC236}">
                <a16:creationId xmlns:a16="http://schemas.microsoft.com/office/drawing/2014/main" id="{71513652-1336-2343-BD53-0F08AC75809A}"/>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
        <p:nvSpPr>
          <p:cNvPr id="6" name="Otsikko">
            <a:extLst>
              <a:ext uri="{FF2B5EF4-FFF2-40B4-BE49-F238E27FC236}">
                <a16:creationId xmlns:a16="http://schemas.microsoft.com/office/drawing/2014/main" id="{374930A1-FD63-284F-BDDE-FDC3EC43B213}"/>
              </a:ext>
            </a:extLst>
          </p:cNvPr>
          <p:cNvSpPr txBox="1">
            <a:spLocks/>
          </p:cNvSpPr>
          <p:nvPr/>
        </p:nvSpPr>
        <p:spPr>
          <a:xfrm>
            <a:off x="6959600" y="2180167"/>
            <a:ext cx="5232400" cy="865717"/>
          </a:xfrm>
          <a:prstGeom prst="rect">
            <a:avLst/>
          </a:prstGeom>
        </p:spPr>
        <p:txBody>
          <a:bodyPr vert="horz" lIns="121920" tIns="60960" rIns="121920" bIns="60960" rtlCol="0" anchor="b">
            <a:normAutofit/>
          </a:bodyPr>
          <a:lstStyle>
            <a:lvl1pPr algn="l" defTabSz="685800" rtl="0" eaLnBrk="1" latinLnBrk="0" hangingPunct="1">
              <a:lnSpc>
                <a:spcPct val="90000"/>
              </a:lnSpc>
              <a:spcBef>
                <a:spcPct val="0"/>
              </a:spcBef>
              <a:buNone/>
              <a:defRPr sz="3300" b="1" i="0" kern="1200">
                <a:solidFill>
                  <a:schemeClr val="tx1">
                    <a:lumMod val="90000"/>
                    <a:lumOff val="10000"/>
                  </a:schemeClr>
                </a:solidFill>
                <a:latin typeface="Calibri" panose="020F0502020204030204" pitchFamily="34" charset="0"/>
                <a:ea typeface="+mj-ea"/>
                <a:cs typeface="Calibri" panose="020F0502020204030204" pitchFamily="34" charset="0"/>
              </a:defRPr>
            </a:lvl1pPr>
          </a:lstStyle>
          <a:p>
            <a:pPr algn="ctr"/>
            <a:endParaRPr lang="fi-FI" sz="4800" dirty="0"/>
          </a:p>
        </p:txBody>
      </p:sp>
      <p:sp>
        <p:nvSpPr>
          <p:cNvPr id="17" name="Otsikko">
            <a:extLst>
              <a:ext uri="{FF2B5EF4-FFF2-40B4-BE49-F238E27FC236}">
                <a16:creationId xmlns:a16="http://schemas.microsoft.com/office/drawing/2014/main" id="{70B2BEE6-0170-0249-8F37-69EB4868F6D9}"/>
              </a:ext>
            </a:extLst>
          </p:cNvPr>
          <p:cNvSpPr>
            <a:spLocks noGrp="1"/>
          </p:cNvSpPr>
          <p:nvPr>
            <p:ph type="title" idx="4294967295"/>
          </p:nvPr>
        </p:nvSpPr>
        <p:spPr>
          <a:xfrm>
            <a:off x="6960096" y="2180862"/>
            <a:ext cx="5232400" cy="865717"/>
          </a:xfrm>
        </p:spPr>
        <p:txBody>
          <a:bodyPr anchor="b">
            <a:normAutofit/>
          </a:bodyPr>
          <a:lstStyle/>
          <a:p>
            <a:pPr algn="ctr"/>
            <a:endParaRPr lang="fi-FI" sz="4800" dirty="0"/>
          </a:p>
        </p:txBody>
      </p:sp>
    </p:spTree>
    <p:extLst>
      <p:ext uri="{BB962C8B-B14F-4D97-AF65-F5344CB8AC3E}">
        <p14:creationId xmlns:p14="http://schemas.microsoft.com/office/powerpoint/2010/main" val="26824003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09793" y="2956423"/>
            <a:ext cx="10819200" cy="3169211"/>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9066">
                <a:solidFill>
                  <a:schemeClr val="lt1"/>
                </a:solidFill>
              </a:defRPr>
            </a:lvl1pPr>
            <a:lvl2pPr lvl="1">
              <a:spcBef>
                <a:spcPts val="0"/>
              </a:spcBef>
              <a:spcAft>
                <a:spcPts val="0"/>
              </a:spcAft>
              <a:buClr>
                <a:schemeClr val="lt1"/>
              </a:buClr>
              <a:buSzPts val="6800"/>
              <a:buNone/>
              <a:defRPr sz="9066">
                <a:solidFill>
                  <a:schemeClr val="lt1"/>
                </a:solidFill>
              </a:defRPr>
            </a:lvl2pPr>
            <a:lvl3pPr lvl="2">
              <a:spcBef>
                <a:spcPts val="0"/>
              </a:spcBef>
              <a:spcAft>
                <a:spcPts val="0"/>
              </a:spcAft>
              <a:buClr>
                <a:schemeClr val="lt1"/>
              </a:buClr>
              <a:buSzPts val="6800"/>
              <a:buNone/>
              <a:defRPr sz="9066">
                <a:solidFill>
                  <a:schemeClr val="lt1"/>
                </a:solidFill>
              </a:defRPr>
            </a:lvl3pPr>
            <a:lvl4pPr lvl="3">
              <a:spcBef>
                <a:spcPts val="0"/>
              </a:spcBef>
              <a:spcAft>
                <a:spcPts val="0"/>
              </a:spcAft>
              <a:buClr>
                <a:schemeClr val="lt1"/>
              </a:buClr>
              <a:buSzPts val="6800"/>
              <a:buNone/>
              <a:defRPr sz="9066">
                <a:solidFill>
                  <a:schemeClr val="lt1"/>
                </a:solidFill>
              </a:defRPr>
            </a:lvl4pPr>
            <a:lvl5pPr lvl="4">
              <a:spcBef>
                <a:spcPts val="0"/>
              </a:spcBef>
              <a:spcAft>
                <a:spcPts val="0"/>
              </a:spcAft>
              <a:buClr>
                <a:schemeClr val="lt1"/>
              </a:buClr>
              <a:buSzPts val="6800"/>
              <a:buNone/>
              <a:defRPr sz="9066">
                <a:solidFill>
                  <a:schemeClr val="lt1"/>
                </a:solidFill>
              </a:defRPr>
            </a:lvl5pPr>
            <a:lvl6pPr lvl="5">
              <a:spcBef>
                <a:spcPts val="0"/>
              </a:spcBef>
              <a:spcAft>
                <a:spcPts val="0"/>
              </a:spcAft>
              <a:buClr>
                <a:schemeClr val="lt1"/>
              </a:buClr>
              <a:buSzPts val="6800"/>
              <a:buNone/>
              <a:defRPr sz="9066">
                <a:solidFill>
                  <a:schemeClr val="lt1"/>
                </a:solidFill>
              </a:defRPr>
            </a:lvl6pPr>
            <a:lvl7pPr lvl="6">
              <a:spcBef>
                <a:spcPts val="0"/>
              </a:spcBef>
              <a:spcAft>
                <a:spcPts val="0"/>
              </a:spcAft>
              <a:buClr>
                <a:schemeClr val="lt1"/>
              </a:buClr>
              <a:buSzPts val="6800"/>
              <a:buNone/>
              <a:defRPr sz="9066">
                <a:solidFill>
                  <a:schemeClr val="lt1"/>
                </a:solidFill>
              </a:defRPr>
            </a:lvl7pPr>
            <a:lvl8pPr lvl="7">
              <a:spcBef>
                <a:spcPts val="0"/>
              </a:spcBef>
              <a:spcAft>
                <a:spcPts val="0"/>
              </a:spcAft>
              <a:buClr>
                <a:schemeClr val="lt1"/>
              </a:buClr>
              <a:buSzPts val="6800"/>
              <a:buNone/>
              <a:defRPr sz="9066">
                <a:solidFill>
                  <a:schemeClr val="lt1"/>
                </a:solidFill>
              </a:defRPr>
            </a:lvl8pPr>
            <a:lvl9pPr lvl="8">
              <a:spcBef>
                <a:spcPts val="0"/>
              </a:spcBef>
              <a:spcAft>
                <a:spcPts val="0"/>
              </a:spcAft>
              <a:buClr>
                <a:schemeClr val="lt1"/>
              </a:buClr>
              <a:buSzPts val="6800"/>
              <a:buNone/>
              <a:defRPr sz="9066">
                <a:solidFill>
                  <a:schemeClr val="lt1"/>
                </a:solidFill>
              </a:defRPr>
            </a:lvl9pPr>
          </a:lstStyle>
          <a:p>
            <a:r>
              <a:rPr lang="en-US"/>
              <a:t>Click to edit Master title style</a:t>
            </a:r>
            <a:endParaRPr/>
          </a:p>
        </p:txBody>
      </p:sp>
      <p:sp>
        <p:nvSpPr>
          <p:cNvPr id="4" name="Date Placeholder 3">
            <a:extLst>
              <a:ext uri="{FF2B5EF4-FFF2-40B4-BE49-F238E27FC236}">
                <a16:creationId xmlns:a16="http://schemas.microsoft.com/office/drawing/2014/main" id="{BE54204D-D475-AF43-850C-311CDD3C9E63}"/>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6" name="Slide Number Placeholder 3">
            <a:extLst>
              <a:ext uri="{FF2B5EF4-FFF2-40B4-BE49-F238E27FC236}">
                <a16:creationId xmlns:a16="http://schemas.microsoft.com/office/drawing/2014/main" id="{1B1EAF82-8C93-B848-9514-48CD765BA0D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344675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1" y="593367"/>
            <a:ext cx="11027463"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23" name="Google Shape;2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Edit Master text styles</a:t>
            </a:r>
          </a:p>
        </p:txBody>
      </p:sp>
      <p:sp>
        <p:nvSpPr>
          <p:cNvPr id="24" name="Google Shape;24;p5"/>
          <p:cNvSpPr txBox="1">
            <a:spLocks noGrp="1"/>
          </p:cNvSpPr>
          <p:nvPr>
            <p:ph type="body" idx="2"/>
          </p:nvPr>
        </p:nvSpPr>
        <p:spPr>
          <a:xfrm>
            <a:off x="6008915" y="1536633"/>
            <a:ext cx="5434148"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Edit Master text styles</a:t>
            </a:r>
          </a:p>
        </p:txBody>
      </p:sp>
      <p:sp>
        <p:nvSpPr>
          <p:cNvPr id="6" name="Date Placeholder 3">
            <a:extLst>
              <a:ext uri="{FF2B5EF4-FFF2-40B4-BE49-F238E27FC236}">
                <a16:creationId xmlns:a16="http://schemas.microsoft.com/office/drawing/2014/main" id="{3C0845C9-F264-1942-91E7-8C62BE56DE33}"/>
              </a:ext>
            </a:extLst>
          </p:cNvPr>
          <p:cNvSpPr>
            <a:spLocks noGrp="1"/>
          </p:cNvSpPr>
          <p:nvPr>
            <p:ph type="dt" sz="half" idx="13"/>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8" name="Slide Number Placeholder 3">
            <a:extLst>
              <a:ext uri="{FF2B5EF4-FFF2-40B4-BE49-F238E27FC236}">
                <a16:creationId xmlns:a16="http://schemas.microsoft.com/office/drawing/2014/main" id="{0404429B-0354-E24E-A1EC-72CFB2058FCF}"/>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1619289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Edit Master text styles</a:t>
            </a:r>
          </a:p>
        </p:txBody>
      </p:sp>
      <p:sp>
        <p:nvSpPr>
          <p:cNvPr id="5" name="Date Placeholder 3">
            <a:extLst>
              <a:ext uri="{FF2B5EF4-FFF2-40B4-BE49-F238E27FC236}">
                <a16:creationId xmlns:a16="http://schemas.microsoft.com/office/drawing/2014/main" id="{82712020-CAF8-E740-AF98-CB5178C93A28}"/>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6" name="Slide Number Placeholder 3">
            <a:extLst>
              <a:ext uri="{FF2B5EF4-FFF2-40B4-BE49-F238E27FC236}">
                <a16:creationId xmlns:a16="http://schemas.microsoft.com/office/drawing/2014/main" id="{C9214799-78F0-A647-9065-4B69C742B4D3}"/>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830961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4" name="Date Placeholder 3">
            <a:extLst>
              <a:ext uri="{FF2B5EF4-FFF2-40B4-BE49-F238E27FC236}">
                <a16:creationId xmlns:a16="http://schemas.microsoft.com/office/drawing/2014/main" id="{ED1F6279-5F87-F544-B5DE-4F23B70A4DA0}"/>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5" name="Slide Number Placeholder 3">
            <a:extLst>
              <a:ext uri="{FF2B5EF4-FFF2-40B4-BE49-F238E27FC236}">
                <a16:creationId xmlns:a16="http://schemas.microsoft.com/office/drawing/2014/main" id="{3DEDB80F-4E42-5A4D-8501-2000123DA21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272491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C52588-6117-7744-BA81-5849A69876F8}"/>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Date Placeholder 2">
            <a:extLst>
              <a:ext uri="{FF2B5EF4-FFF2-40B4-BE49-F238E27FC236}">
                <a16:creationId xmlns:a16="http://schemas.microsoft.com/office/drawing/2014/main" id="{F9C025CC-3A60-504F-9AB6-ED1896F371C8}"/>
              </a:ext>
            </a:extLst>
          </p:cNvPr>
          <p:cNvSpPr>
            <a:spLocks noGrp="1"/>
          </p:cNvSpPr>
          <p:nvPr>
            <p:ph type="dt" sz="half" idx="10"/>
          </p:nvPr>
        </p:nvSpPr>
        <p:spPr/>
        <p:txBody>
          <a:bodyPr/>
          <a:lstStyle/>
          <a:p>
            <a:fld id="{A7D5F9A5-3ABE-3848-A3D7-5EAAAB6F1372}" type="datetimeFigureOut">
              <a:rPr lang="en-FI" smtClean="0"/>
              <a:t>9.3.2021</a:t>
            </a:fld>
            <a:endParaRPr lang="en-FI"/>
          </a:p>
        </p:txBody>
      </p:sp>
      <p:sp>
        <p:nvSpPr>
          <p:cNvPr id="5" name="Slide Number Placeholder 3">
            <a:extLst>
              <a:ext uri="{FF2B5EF4-FFF2-40B4-BE49-F238E27FC236}">
                <a16:creationId xmlns:a16="http://schemas.microsoft.com/office/drawing/2014/main" id="{26C9C3EA-AF18-1E4E-B9E5-9DDD89CED097}"/>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299361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E8C9E4-01E5-AC45-95ED-F55A4DE0DC29}"/>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Content Placeholder 2">
            <a:extLst>
              <a:ext uri="{FF2B5EF4-FFF2-40B4-BE49-F238E27FC236}">
                <a16:creationId xmlns:a16="http://schemas.microsoft.com/office/drawing/2014/main" id="{3D7461A6-3BF3-5C4F-8D3A-A66A96DF5D88}"/>
              </a:ext>
            </a:extLst>
          </p:cNvPr>
          <p:cNvSpPr>
            <a:spLocks noGrp="1"/>
          </p:cNvSpPr>
          <p:nvPr>
            <p:ph idx="1"/>
          </p:nvPr>
        </p:nvSpPr>
        <p:spPr>
          <a:xfrm>
            <a:off x="728907" y="1358830"/>
            <a:ext cx="10624893" cy="48181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1">
            <a:extLst>
              <a:ext uri="{FF2B5EF4-FFF2-40B4-BE49-F238E27FC236}">
                <a16:creationId xmlns:a16="http://schemas.microsoft.com/office/drawing/2014/main" id="{4281641A-9DDB-274F-AB5E-447C7F99F325}"/>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9" name="Date Placeholder 3">
            <a:extLst>
              <a:ext uri="{FF2B5EF4-FFF2-40B4-BE49-F238E27FC236}">
                <a16:creationId xmlns:a16="http://schemas.microsoft.com/office/drawing/2014/main" id="{3C057C7C-7A8A-0748-94FA-93A5418F9659}"/>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12" name="Slide Number Placeholder 3">
            <a:extLst>
              <a:ext uri="{FF2B5EF4-FFF2-40B4-BE49-F238E27FC236}">
                <a16:creationId xmlns:a16="http://schemas.microsoft.com/office/drawing/2014/main" id="{C15B0D51-C228-B542-B963-844EC1779181}"/>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305386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FCC478-1F94-7842-891A-06ECB5ABF294}"/>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2" name="Title 1">
            <a:extLst>
              <a:ext uri="{FF2B5EF4-FFF2-40B4-BE49-F238E27FC236}">
                <a16:creationId xmlns:a16="http://schemas.microsoft.com/office/drawing/2014/main" id="{95207CD1-9810-EC41-92A7-6D715725E4F5}"/>
              </a:ext>
            </a:extLst>
          </p:cNvPr>
          <p:cNvSpPr>
            <a:spLocks noGrp="1"/>
          </p:cNvSpPr>
          <p:nvPr>
            <p:ph type="title"/>
          </p:nvPr>
        </p:nvSpPr>
        <p:spPr>
          <a:xfrm>
            <a:off x="709864" y="1709740"/>
            <a:ext cx="10637587" cy="2852737"/>
          </a:xfrm>
          <a:prstGeom prst="rect">
            <a:avLst/>
          </a:prstGeom>
        </p:spPr>
        <p:txBody>
          <a:bodyPr anchor="b"/>
          <a:lstStyle>
            <a:lvl1pPr>
              <a:defRPr sz="6000"/>
            </a:lvl1p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5375FE87-A2CD-0040-8078-C008C10E7C10}"/>
              </a:ext>
            </a:extLst>
          </p:cNvPr>
          <p:cNvSpPr>
            <a:spLocks noGrp="1"/>
          </p:cNvSpPr>
          <p:nvPr>
            <p:ph type="body" idx="1"/>
          </p:nvPr>
        </p:nvSpPr>
        <p:spPr>
          <a:xfrm>
            <a:off x="709864" y="4589464"/>
            <a:ext cx="10637587"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5DEE29AF-849D-B945-AC3E-503637D2E8DA}"/>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10" name="Slide Number Placeholder 3">
            <a:extLst>
              <a:ext uri="{FF2B5EF4-FFF2-40B4-BE49-F238E27FC236}">
                <a16:creationId xmlns:a16="http://schemas.microsoft.com/office/drawing/2014/main" id="{392B83E2-E57D-F04E-BDA0-AE2535D79341}"/>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395660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F279FF-7692-8C4F-AFCD-65CF46852481}"/>
              </a:ext>
            </a:extLst>
          </p:cNvPr>
          <p:cNvSpPr>
            <a:spLocks noGrp="1"/>
          </p:cNvSpPr>
          <p:nvPr>
            <p:ph sz="half" idx="1"/>
          </p:nvPr>
        </p:nvSpPr>
        <p:spPr>
          <a:xfrm>
            <a:off x="728907" y="1530851"/>
            <a:ext cx="5290893" cy="4351339"/>
          </a:xfrm>
        </p:spPr>
        <p:txBody>
          <a:bodyPr/>
          <a:lstStyle>
            <a:lvl1pPr marL="457189" indent="-457189">
              <a:buClr>
                <a:schemeClr val="accent2"/>
              </a:buClr>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5D31C9C-00BB-CC49-95BD-2F6CD9826CDC}"/>
              </a:ext>
            </a:extLst>
          </p:cNvPr>
          <p:cNvSpPr>
            <a:spLocks noGrp="1"/>
          </p:cNvSpPr>
          <p:nvPr>
            <p:ph sz="half" idx="2"/>
          </p:nvPr>
        </p:nvSpPr>
        <p:spPr>
          <a:xfrm>
            <a:off x="6062908" y="1530851"/>
            <a:ext cx="5290893"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Title 1">
            <a:extLst>
              <a:ext uri="{FF2B5EF4-FFF2-40B4-BE49-F238E27FC236}">
                <a16:creationId xmlns:a16="http://schemas.microsoft.com/office/drawing/2014/main" id="{930A85E8-277F-C94F-88B1-A6E8203F4D83}"/>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9" name="Date Placeholder 3">
            <a:extLst>
              <a:ext uri="{FF2B5EF4-FFF2-40B4-BE49-F238E27FC236}">
                <a16:creationId xmlns:a16="http://schemas.microsoft.com/office/drawing/2014/main" id="{48FC721A-AB9F-AB49-A5E6-38AD992D9B78}"/>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7" name="Slide Number Placeholder 3">
            <a:extLst>
              <a:ext uri="{FF2B5EF4-FFF2-40B4-BE49-F238E27FC236}">
                <a16:creationId xmlns:a16="http://schemas.microsoft.com/office/drawing/2014/main" id="{798C670E-54EF-BA4D-9199-25C6244F0F19}"/>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316048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large content block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4E8153-8CFC-AA4D-B848-A57EB21631D9}"/>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5" name="Content Placeholder 2">
            <a:extLst>
              <a:ext uri="{FF2B5EF4-FFF2-40B4-BE49-F238E27FC236}">
                <a16:creationId xmlns:a16="http://schemas.microsoft.com/office/drawing/2014/main" id="{10711B53-B6F0-3643-8A11-E9086403DA77}"/>
              </a:ext>
            </a:extLst>
          </p:cNvPr>
          <p:cNvSpPr>
            <a:spLocks noGrp="1"/>
          </p:cNvSpPr>
          <p:nvPr>
            <p:ph sz="half" idx="1"/>
          </p:nvPr>
        </p:nvSpPr>
        <p:spPr>
          <a:xfrm>
            <a:off x="728907" y="1307747"/>
            <a:ext cx="5290893" cy="4796768"/>
          </a:xfrm>
        </p:spPr>
        <p:txBody>
          <a:bodyPr/>
          <a:lstStyle>
            <a:lvl1pPr marL="457189" indent="-457189">
              <a:buClr>
                <a:schemeClr val="accent2"/>
              </a:buClr>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Content Placeholder 3">
            <a:extLst>
              <a:ext uri="{FF2B5EF4-FFF2-40B4-BE49-F238E27FC236}">
                <a16:creationId xmlns:a16="http://schemas.microsoft.com/office/drawing/2014/main" id="{97156312-C5EF-C84D-9956-BC0E77218694}"/>
              </a:ext>
            </a:extLst>
          </p:cNvPr>
          <p:cNvSpPr>
            <a:spLocks noGrp="1"/>
          </p:cNvSpPr>
          <p:nvPr>
            <p:ph sz="half" idx="2"/>
          </p:nvPr>
        </p:nvSpPr>
        <p:spPr>
          <a:xfrm>
            <a:off x="6062908" y="222415"/>
            <a:ext cx="5290893" cy="58820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Title 1">
            <a:extLst>
              <a:ext uri="{FF2B5EF4-FFF2-40B4-BE49-F238E27FC236}">
                <a16:creationId xmlns:a16="http://schemas.microsoft.com/office/drawing/2014/main" id="{A3A09258-D6D6-1840-ABB3-B849D7FD31D3}"/>
              </a:ext>
            </a:extLst>
          </p:cNvPr>
          <p:cNvSpPr>
            <a:spLocks noGrp="1"/>
          </p:cNvSpPr>
          <p:nvPr>
            <p:ph type="title" hasCustomPrompt="1"/>
          </p:nvPr>
        </p:nvSpPr>
        <p:spPr>
          <a:xfrm>
            <a:off x="728907" y="222417"/>
            <a:ext cx="5290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8" name="Date Placeholder 3">
            <a:extLst>
              <a:ext uri="{FF2B5EF4-FFF2-40B4-BE49-F238E27FC236}">
                <a16:creationId xmlns:a16="http://schemas.microsoft.com/office/drawing/2014/main" id="{32DB21A7-EAFA-5D4C-94EB-97844AA18B21}"/>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11" name="Slide Number Placeholder 3">
            <a:extLst>
              <a:ext uri="{FF2B5EF4-FFF2-40B4-BE49-F238E27FC236}">
                <a16:creationId xmlns:a16="http://schemas.microsoft.com/office/drawing/2014/main" id="{2EA72838-4567-7B48-9A53-463B172AEAE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125853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001E6B-0C8D-F840-9DCB-F0C3A9E95EF2}"/>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Text Placeholder 2">
            <a:extLst>
              <a:ext uri="{FF2B5EF4-FFF2-40B4-BE49-F238E27FC236}">
                <a16:creationId xmlns:a16="http://schemas.microsoft.com/office/drawing/2014/main" id="{51CF4CB4-043A-D044-893D-DB962367B73E}"/>
              </a:ext>
            </a:extLst>
          </p:cNvPr>
          <p:cNvSpPr>
            <a:spLocks noGrp="1"/>
          </p:cNvSpPr>
          <p:nvPr>
            <p:ph type="body" idx="1"/>
          </p:nvPr>
        </p:nvSpPr>
        <p:spPr>
          <a:xfrm>
            <a:off x="726323" y="1328180"/>
            <a:ext cx="5269664" cy="720281"/>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B5E4EE-C85E-3049-B44D-1BFA47BECB76}"/>
              </a:ext>
            </a:extLst>
          </p:cNvPr>
          <p:cNvSpPr>
            <a:spLocks noGrp="1"/>
          </p:cNvSpPr>
          <p:nvPr>
            <p:ph sz="half" idx="2"/>
          </p:nvPr>
        </p:nvSpPr>
        <p:spPr>
          <a:xfrm>
            <a:off x="727911" y="2048461"/>
            <a:ext cx="5269664" cy="40645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8B8B1DF9-DBF3-8549-97ED-CBA63FF5FE64}"/>
              </a:ext>
            </a:extLst>
          </p:cNvPr>
          <p:cNvSpPr>
            <a:spLocks noGrp="1"/>
          </p:cNvSpPr>
          <p:nvPr>
            <p:ph type="body" sz="quarter" idx="3"/>
          </p:nvPr>
        </p:nvSpPr>
        <p:spPr>
          <a:xfrm>
            <a:off x="6058184" y="1328180"/>
            <a:ext cx="5295616" cy="720281"/>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A3CEB4-15A9-0340-8CFC-FC26BD83104E}"/>
              </a:ext>
            </a:extLst>
          </p:cNvPr>
          <p:cNvSpPr>
            <a:spLocks noGrp="1"/>
          </p:cNvSpPr>
          <p:nvPr>
            <p:ph sz="quarter" idx="4"/>
          </p:nvPr>
        </p:nvSpPr>
        <p:spPr>
          <a:xfrm>
            <a:off x="6059773" y="2048461"/>
            <a:ext cx="5295616" cy="40645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Title 1">
            <a:extLst>
              <a:ext uri="{FF2B5EF4-FFF2-40B4-BE49-F238E27FC236}">
                <a16:creationId xmlns:a16="http://schemas.microsoft.com/office/drawing/2014/main" id="{B098F496-1701-524F-9289-7C278F66AC84}"/>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11" name="Date Placeholder 3">
            <a:extLst>
              <a:ext uri="{FF2B5EF4-FFF2-40B4-BE49-F238E27FC236}">
                <a16:creationId xmlns:a16="http://schemas.microsoft.com/office/drawing/2014/main" id="{1C2F9F9E-B3AF-4C43-B5D0-2613734B9C7A}"/>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13" name="Slide Number Placeholder 3">
            <a:extLst>
              <a:ext uri="{FF2B5EF4-FFF2-40B4-BE49-F238E27FC236}">
                <a16:creationId xmlns:a16="http://schemas.microsoft.com/office/drawing/2014/main" id="{AB714661-A03D-6948-AB03-4078C9D85A60}"/>
              </a:ext>
            </a:extLst>
          </p:cNvPr>
          <p:cNvSpPr>
            <a:spLocks noGrp="1"/>
          </p:cNvSpPr>
          <p:nvPr>
            <p:ph type="sldNum" sz="quarter" idx="11"/>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128103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E383F7-3DE8-1345-A503-AFD28E98E93F}"/>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10" name="Title 1">
            <a:extLst>
              <a:ext uri="{FF2B5EF4-FFF2-40B4-BE49-F238E27FC236}">
                <a16:creationId xmlns:a16="http://schemas.microsoft.com/office/drawing/2014/main" id="{89EFF77C-35A3-374D-93FF-BB1B28027AB4}"/>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8" name="Date Placeholder 3">
            <a:extLst>
              <a:ext uri="{FF2B5EF4-FFF2-40B4-BE49-F238E27FC236}">
                <a16:creationId xmlns:a16="http://schemas.microsoft.com/office/drawing/2014/main" id="{827D3A99-C639-7648-B597-0276EBA700C2}"/>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9" name="Slide Number Placeholder 3">
            <a:extLst>
              <a:ext uri="{FF2B5EF4-FFF2-40B4-BE49-F238E27FC236}">
                <a16:creationId xmlns:a16="http://schemas.microsoft.com/office/drawing/2014/main" id="{1F315278-D403-E54A-BF42-8491AA3A0F3C}"/>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64583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A6F10-E1A3-FD4A-BD0C-624FF6708CA9}"/>
              </a:ext>
            </a:extLst>
          </p:cNvPr>
          <p:cNvSpPr>
            <a:spLocks noGrp="1"/>
          </p:cNvSpPr>
          <p:nvPr>
            <p:ph idx="1"/>
          </p:nvPr>
        </p:nvSpPr>
        <p:spPr>
          <a:xfrm>
            <a:off x="5183188" y="1143000"/>
            <a:ext cx="6172200" cy="47180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Title 1">
            <a:extLst>
              <a:ext uri="{FF2B5EF4-FFF2-40B4-BE49-F238E27FC236}">
                <a16:creationId xmlns:a16="http://schemas.microsoft.com/office/drawing/2014/main" id="{3DB811B4-5FE4-0B4C-AB79-94B5A39D0626}"/>
              </a:ext>
            </a:extLst>
          </p:cNvPr>
          <p:cNvSpPr>
            <a:spLocks noGrp="1"/>
          </p:cNvSpPr>
          <p:nvPr>
            <p:ph type="title"/>
          </p:nvPr>
        </p:nvSpPr>
        <p:spPr>
          <a:xfrm>
            <a:off x="697833" y="440186"/>
            <a:ext cx="4074193" cy="1230255"/>
          </a:xfrm>
          <a:prstGeom prst="rect">
            <a:avLst/>
          </a:prstGeom>
        </p:spPr>
        <p:txBody>
          <a:bodyPr anchor="b"/>
          <a:lstStyle>
            <a:lvl1pPr>
              <a:defRPr sz="3200"/>
            </a:lvl1pPr>
          </a:lstStyle>
          <a:p>
            <a:r>
              <a:rPr lang="en-US"/>
              <a:t>Click to edit Master title style</a:t>
            </a:r>
            <a:endParaRPr lang="fi-FI"/>
          </a:p>
        </p:txBody>
      </p:sp>
      <p:sp>
        <p:nvSpPr>
          <p:cNvPr id="12" name="Text Placeholder 3">
            <a:extLst>
              <a:ext uri="{FF2B5EF4-FFF2-40B4-BE49-F238E27FC236}">
                <a16:creationId xmlns:a16="http://schemas.microsoft.com/office/drawing/2014/main" id="{27C7B388-A443-4141-B7B8-6B7BA57113B6}"/>
              </a:ext>
            </a:extLst>
          </p:cNvPr>
          <p:cNvSpPr>
            <a:spLocks noGrp="1"/>
          </p:cNvSpPr>
          <p:nvPr>
            <p:ph type="body" sz="half" idx="2"/>
          </p:nvPr>
        </p:nvSpPr>
        <p:spPr>
          <a:xfrm>
            <a:off x="697833" y="1670441"/>
            <a:ext cx="4074193" cy="419854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10" name="Date Placeholder 3">
            <a:extLst>
              <a:ext uri="{FF2B5EF4-FFF2-40B4-BE49-F238E27FC236}">
                <a16:creationId xmlns:a16="http://schemas.microsoft.com/office/drawing/2014/main" id="{D97EDEC7-1BBD-6545-AC9A-90ADD4BEBE77}"/>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sp>
        <p:nvSpPr>
          <p:cNvPr id="13" name="Slide Number Placeholder 3">
            <a:extLst>
              <a:ext uri="{FF2B5EF4-FFF2-40B4-BE49-F238E27FC236}">
                <a16:creationId xmlns:a16="http://schemas.microsoft.com/office/drawing/2014/main" id="{1BDD2637-ADD2-674B-826E-E22F62F9C48E}"/>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338592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3FC77A0-DE7F-2343-88A4-49D2210D3CF4}"/>
              </a:ext>
            </a:extLst>
          </p:cNvPr>
          <p:cNvSpPr/>
          <p:nvPr/>
        </p:nvSpPr>
        <p:spPr>
          <a:xfrm rot="16200000">
            <a:off x="8190970" y="4901128"/>
            <a:ext cx="646389" cy="3300157"/>
          </a:xfrm>
          <a:prstGeom prst="rect">
            <a:avLst/>
          </a:prstGeom>
          <a:solidFill>
            <a:schemeClr val="accent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i-FI" sz="1400"/>
          </a:p>
        </p:txBody>
      </p:sp>
      <p:sp>
        <p:nvSpPr>
          <p:cNvPr id="5" name="Rectangle 4">
            <a:extLst>
              <a:ext uri="{FF2B5EF4-FFF2-40B4-BE49-F238E27FC236}">
                <a16:creationId xmlns:a16="http://schemas.microsoft.com/office/drawing/2014/main" id="{EED198ED-1B74-FE41-88B9-0E9098023286}"/>
              </a:ext>
            </a:extLst>
          </p:cNvPr>
          <p:cNvSpPr/>
          <p:nvPr/>
        </p:nvSpPr>
        <p:spPr>
          <a:xfrm rot="16200000">
            <a:off x="3156858" y="3071160"/>
            <a:ext cx="646388" cy="6960093"/>
          </a:xfrm>
          <a:prstGeom prst="rect">
            <a:avLst/>
          </a:prstGeom>
          <a:solidFill>
            <a:schemeClr val="accent3"/>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i-FI" sz="1400"/>
          </a:p>
        </p:txBody>
      </p:sp>
      <p:sp>
        <p:nvSpPr>
          <p:cNvPr id="2" name="Title Placeholder 1">
            <a:extLst>
              <a:ext uri="{FF2B5EF4-FFF2-40B4-BE49-F238E27FC236}">
                <a16:creationId xmlns:a16="http://schemas.microsoft.com/office/drawing/2014/main" id="{6E4B49B7-A96B-AE48-8C64-4CE6575387B5}"/>
              </a:ext>
            </a:extLst>
          </p:cNvPr>
          <p:cNvSpPr>
            <a:spLocks noGrp="1"/>
          </p:cNvSpPr>
          <p:nvPr>
            <p:ph type="title"/>
          </p:nvPr>
        </p:nvSpPr>
        <p:spPr>
          <a:xfrm>
            <a:off x="728909" y="222417"/>
            <a:ext cx="10624892" cy="1078409"/>
          </a:xfrm>
          <a:prstGeom prst="rect">
            <a:avLst/>
          </a:prstGeom>
        </p:spPr>
        <p:txBody>
          <a:bodyPr vert="horz" lIns="91440" tIns="45720" rIns="91440" bIns="45720" rtlCol="0" anchor="ctr">
            <a:norm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71E8EEE6-7823-B64E-B861-56D85547A41C}"/>
              </a:ext>
            </a:extLst>
          </p:cNvPr>
          <p:cNvSpPr>
            <a:spLocks noGrp="1"/>
          </p:cNvSpPr>
          <p:nvPr>
            <p:ph type="body" idx="1"/>
          </p:nvPr>
        </p:nvSpPr>
        <p:spPr>
          <a:xfrm>
            <a:off x="728907" y="1351876"/>
            <a:ext cx="10624893" cy="48250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3" name="Date Placeholder 3">
            <a:extLst>
              <a:ext uri="{FF2B5EF4-FFF2-40B4-BE49-F238E27FC236}">
                <a16:creationId xmlns:a16="http://schemas.microsoft.com/office/drawing/2014/main" id="{48F19416-5452-2541-AEBA-9F1A74E8158B}"/>
              </a:ext>
            </a:extLst>
          </p:cNvPr>
          <p:cNvSpPr>
            <a:spLocks noGrp="1"/>
          </p:cNvSpPr>
          <p:nvPr>
            <p:ph type="dt" sz="half" idx="2"/>
          </p:nvPr>
        </p:nvSpPr>
        <p:spPr>
          <a:xfrm>
            <a:off x="7065443" y="6354022"/>
            <a:ext cx="2256357" cy="394367"/>
          </a:xfrm>
          <a:prstGeom prst="rect">
            <a:avLst/>
          </a:prstGeom>
        </p:spPr>
        <p:txBody>
          <a:bodyPr anchor="ctr"/>
          <a:lstStyle>
            <a:lvl1pPr algn="r">
              <a:defRPr sz="1867" b="1">
                <a:solidFill>
                  <a:schemeClr val="bg1"/>
                </a:solidFill>
                <a:latin typeface="+mn-lt"/>
              </a:defRPr>
            </a:lvl1pPr>
          </a:lstStyle>
          <a:p>
            <a:fld id="{A7D5F9A5-3ABE-3848-A3D7-5EAAAB6F1372}" type="datetimeFigureOut">
              <a:rPr lang="en-FI" smtClean="0"/>
              <a:t>9.3.2021</a:t>
            </a:fld>
            <a:endParaRPr lang="en-FI"/>
          </a:p>
        </p:txBody>
      </p:sp>
      <p:pic>
        <p:nvPicPr>
          <p:cNvPr id="19" name="Picture 18">
            <a:extLst>
              <a:ext uri="{FF2B5EF4-FFF2-40B4-BE49-F238E27FC236}">
                <a16:creationId xmlns:a16="http://schemas.microsoft.com/office/drawing/2014/main" id="{03559AA2-CD78-7945-969D-150BC1E8E603}"/>
              </a:ext>
            </a:extLst>
          </p:cNvPr>
          <p:cNvPicPr>
            <a:picLocks noChangeAspect="1"/>
          </p:cNvPicPr>
          <p:nvPr/>
        </p:nvPicPr>
        <p:blipFill>
          <a:blip r:embed="rId19"/>
          <a:stretch>
            <a:fillRect/>
          </a:stretch>
        </p:blipFill>
        <p:spPr>
          <a:xfrm>
            <a:off x="237073" y="6430557"/>
            <a:ext cx="3873500" cy="241300"/>
          </a:xfrm>
          <a:prstGeom prst="rect">
            <a:avLst/>
          </a:prstGeom>
        </p:spPr>
      </p:pic>
      <p:sp>
        <p:nvSpPr>
          <p:cNvPr id="12" name="Rectangle 11">
            <a:extLst>
              <a:ext uri="{FF2B5EF4-FFF2-40B4-BE49-F238E27FC236}">
                <a16:creationId xmlns:a16="http://schemas.microsoft.com/office/drawing/2014/main" id="{745E0947-BA0B-B24B-8BBD-A98CB9CBEDDB}"/>
              </a:ext>
            </a:extLst>
          </p:cNvPr>
          <p:cNvSpPr/>
          <p:nvPr/>
        </p:nvSpPr>
        <p:spPr>
          <a:xfrm>
            <a:off x="10164233" y="6228010"/>
            <a:ext cx="2027768" cy="64639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pic>
        <p:nvPicPr>
          <p:cNvPr id="7" name="Picture 6">
            <a:extLst>
              <a:ext uri="{FF2B5EF4-FFF2-40B4-BE49-F238E27FC236}">
                <a16:creationId xmlns:a16="http://schemas.microsoft.com/office/drawing/2014/main" id="{D7741ACD-D91A-E04B-8E12-B4A66DE7E745}"/>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0348386" y="6362490"/>
            <a:ext cx="1659465" cy="394367"/>
          </a:xfrm>
          <a:prstGeom prst="rect">
            <a:avLst/>
          </a:prstGeom>
        </p:spPr>
      </p:pic>
      <p:sp>
        <p:nvSpPr>
          <p:cNvPr id="15" name="TextBox 14">
            <a:extLst>
              <a:ext uri="{FF2B5EF4-FFF2-40B4-BE49-F238E27FC236}">
                <a16:creationId xmlns:a16="http://schemas.microsoft.com/office/drawing/2014/main" id="{4BEB3BF2-15B2-C640-8C11-1D9AC00DDC87}"/>
              </a:ext>
            </a:extLst>
          </p:cNvPr>
          <p:cNvSpPr txBox="1"/>
          <p:nvPr/>
        </p:nvSpPr>
        <p:spPr>
          <a:xfrm>
            <a:off x="4618567" y="-84667"/>
            <a:ext cx="0" cy="0"/>
          </a:xfrm>
          <a:prstGeom prst="rect">
            <a:avLst/>
          </a:prstGeom>
        </p:spPr>
        <p:txBody>
          <a:bodyPr vert="horz" wrap="none" lIns="121920" tIns="60960" rIns="121920" bIns="60960" rtlCol="0" anchor="ctr">
            <a:normAutofit fontScale="25000" lnSpcReduction="20000"/>
          </a:bodyPr>
          <a:lstStyle/>
          <a:p>
            <a:pPr algn="l"/>
            <a:endParaRPr lang="fi-FI" sz="2400" dirty="0" err="1">
              <a:solidFill>
                <a:srgbClr val="7030A0"/>
              </a:solidFill>
            </a:endParaRPr>
          </a:p>
        </p:txBody>
      </p:sp>
      <p:sp>
        <p:nvSpPr>
          <p:cNvPr id="16" name="TextBox 15">
            <a:extLst>
              <a:ext uri="{FF2B5EF4-FFF2-40B4-BE49-F238E27FC236}">
                <a16:creationId xmlns:a16="http://schemas.microsoft.com/office/drawing/2014/main" id="{98B72A20-4217-F94D-A8CC-BEB3E3E658BF}"/>
              </a:ext>
            </a:extLst>
          </p:cNvPr>
          <p:cNvSpPr txBox="1"/>
          <p:nvPr/>
        </p:nvSpPr>
        <p:spPr>
          <a:xfrm>
            <a:off x="1718733" y="-571500"/>
            <a:ext cx="0" cy="0"/>
          </a:xfrm>
          <a:prstGeom prst="rect">
            <a:avLst/>
          </a:prstGeom>
        </p:spPr>
        <p:txBody>
          <a:bodyPr vert="horz" wrap="none" lIns="121920" tIns="60960" rIns="121920" bIns="60960" rtlCol="0" anchor="ctr">
            <a:normAutofit fontScale="25000" lnSpcReduction="20000"/>
          </a:bodyPr>
          <a:lstStyle/>
          <a:p>
            <a:pPr algn="l"/>
            <a:endParaRPr lang="fi-FI" sz="2400" dirty="0" err="1">
              <a:solidFill>
                <a:srgbClr val="7030A0"/>
              </a:solidFill>
            </a:endParaRPr>
          </a:p>
        </p:txBody>
      </p:sp>
      <p:sp>
        <p:nvSpPr>
          <p:cNvPr id="21" name="Slide Number Placeholder 3">
            <a:extLst>
              <a:ext uri="{FF2B5EF4-FFF2-40B4-BE49-F238E27FC236}">
                <a16:creationId xmlns:a16="http://schemas.microsoft.com/office/drawing/2014/main" id="{FB83A853-4448-7B4D-BBE6-25549506BB2E}"/>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71EFA725-937C-BB43-94F8-1A249F374518}" type="slidenum">
              <a:rPr lang="en-FI" smtClean="0"/>
              <a:t>‹#›</a:t>
            </a:fld>
            <a:endParaRPr lang="en-FI"/>
          </a:p>
        </p:txBody>
      </p:sp>
    </p:spTree>
    <p:extLst>
      <p:ext uri="{BB962C8B-B14F-4D97-AF65-F5344CB8AC3E}">
        <p14:creationId xmlns:p14="http://schemas.microsoft.com/office/powerpoint/2010/main" val="1667965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Lst>
  <p:txStyles>
    <p:titleStyle>
      <a:lvl1pPr algn="l" defTabSz="914377" rtl="0" eaLnBrk="1" latinLnBrk="0" hangingPunct="1">
        <a:lnSpc>
          <a:spcPct val="90000"/>
        </a:lnSpc>
        <a:spcBef>
          <a:spcPct val="0"/>
        </a:spcBef>
        <a:buNone/>
        <a:defRPr sz="4400" b="1" i="0" kern="1200">
          <a:solidFill>
            <a:schemeClr val="tx1">
              <a:lumMod val="90000"/>
              <a:lumOff val="10000"/>
            </a:schemeClr>
          </a:solidFill>
          <a:latin typeface="Calibri" panose="020F0502020204030204" pitchFamily="34" charset="0"/>
          <a:ea typeface="+mj-ea"/>
          <a:cs typeface="Calibri" panose="020F050202020403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90000"/>
              <a:lumOff val="10000"/>
            </a:schemeClr>
          </a:solidFill>
          <a:latin typeface="+mn-lt"/>
          <a:ea typeface="+mn-ea"/>
          <a:cs typeface="+mn-cs"/>
        </a:defRPr>
      </a:lvl1pPr>
      <a:lvl2pPr marL="800080" indent="-342891" algn="l" defTabSz="914377" rtl="0" eaLnBrk="1" latinLnBrk="0" hangingPunct="1">
        <a:lnSpc>
          <a:spcPct val="90000"/>
        </a:lnSpc>
        <a:spcBef>
          <a:spcPts val="500"/>
        </a:spcBef>
        <a:buClr>
          <a:schemeClr val="tx1">
            <a:lumMod val="90000"/>
            <a:lumOff val="10000"/>
          </a:schemeClr>
        </a:buClr>
        <a:buFont typeface="Arial" panose="020B0604020202020204" pitchFamily="34" charset="0"/>
        <a:buChar char="•"/>
        <a:defRPr sz="2400" kern="1200">
          <a:solidFill>
            <a:schemeClr val="tx1">
              <a:lumMod val="90000"/>
              <a:lumOff val="10000"/>
            </a:schemeClr>
          </a:solidFill>
          <a:latin typeface="+mn-lt"/>
          <a:ea typeface="+mn-ea"/>
          <a:cs typeface="+mn-cs"/>
        </a:defRPr>
      </a:lvl2pPr>
      <a:lvl3pPr marL="1257269" indent="-342891" algn="l" defTabSz="914377"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chemeClr val="tx1">
              <a:lumMod val="90000"/>
              <a:lumOff val="10000"/>
            </a:schemeClr>
          </a:solidFill>
          <a:latin typeface="+mn-lt"/>
          <a:ea typeface="+mn-ea"/>
          <a:cs typeface="+mn-cs"/>
        </a:defRPr>
      </a:lvl3pPr>
      <a:lvl4pPr marL="1657309" indent="-285744" algn="l" defTabSz="914377"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tx1">
              <a:lumMod val="90000"/>
              <a:lumOff val="10000"/>
            </a:schemeClr>
          </a:solidFill>
          <a:latin typeface="+mn-lt"/>
          <a:ea typeface="+mn-ea"/>
          <a:cs typeface="+mn-cs"/>
        </a:defRPr>
      </a:lvl4pPr>
      <a:lvl5pPr marL="2114498" indent="-285744" algn="l" defTabSz="914377"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tx1">
              <a:lumMod val="90000"/>
              <a:lumOff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finna.fi/Record/muistaja_kerava.M011-800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hyperlink" Target="https://finna.fi/Record/museovirasto.2DE47AE5801A9D0C77A841FE0690182B" TargetMode="External"/><Relationship Id="rId3" Type="http://schemas.openxmlformats.org/officeDocument/2006/relationships/image" Target="../media/image5.tiff"/><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finna.fi/Record/museovirasto.C345C821B357E26718D32E9D2C6406A2" TargetMode="External"/><Relationship Id="rId5" Type="http://schemas.openxmlformats.org/officeDocument/2006/relationships/image" Target="../media/image6.tiff"/><Relationship Id="rId4" Type="http://schemas.openxmlformats.org/officeDocument/2006/relationships/hyperlink" Target="https://finna.fi/Record/museovirasto.F576B56B91E92DC2D8BE67AD0570A89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finna.fi/Record/muistaja_nurmijarvi.M011-59177" TargetMode="External"/><Relationship Id="rId3" Type="http://schemas.openxmlformats.org/officeDocument/2006/relationships/image" Target="../media/image8.tiff"/><Relationship Id="rId7"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finna.fi/Record/museovirasto.76AE14D566EB218CCD9FD3D01996A78A" TargetMode="External"/><Relationship Id="rId5" Type="http://schemas.openxmlformats.org/officeDocument/2006/relationships/image" Target="../media/image9.tiff"/><Relationship Id="rId10" Type="http://schemas.openxmlformats.org/officeDocument/2006/relationships/hyperlink" Target="https://finna.fi/Record/museovirasto.817BD1EA2B437379521E16C09A728881" TargetMode="External"/><Relationship Id="rId4" Type="http://schemas.openxmlformats.org/officeDocument/2006/relationships/hyperlink" Target="https://finna.fi/Record/museovirasto.7D5AD77553B98687EE8D67809BC88B77" TargetMode="External"/><Relationship Id="rId9"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finna.fi/Record/museovirasto.C7199BB3A17A0AABD4044BDF8868B21C"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finna.fi/Content/siirtolaisuus-valtameren-yli"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FEBE-FEA6-FE46-A34A-067FC84023E0}"/>
              </a:ext>
            </a:extLst>
          </p:cNvPr>
          <p:cNvSpPr>
            <a:spLocks noGrp="1"/>
          </p:cNvSpPr>
          <p:nvPr>
            <p:ph type="ctrTitle"/>
          </p:nvPr>
        </p:nvSpPr>
        <p:spPr/>
        <p:txBody>
          <a:bodyPr>
            <a:normAutofit fontScale="90000"/>
          </a:bodyPr>
          <a:lstStyle/>
          <a:p>
            <a:r>
              <a:rPr lang="fi-FI" dirty="0">
                <a:latin typeface="Calibri"/>
                <a:cs typeface="Calibri"/>
              </a:rPr>
              <a:t>Suomalaisten siirtolaisuus valtamerten yli 1900-luvun alussa</a:t>
            </a:r>
          </a:p>
        </p:txBody>
      </p:sp>
      <p:sp>
        <p:nvSpPr>
          <p:cNvPr id="3" name="Subtitle 2">
            <a:extLst>
              <a:ext uri="{FF2B5EF4-FFF2-40B4-BE49-F238E27FC236}">
                <a16:creationId xmlns:a16="http://schemas.microsoft.com/office/drawing/2014/main" id="{2B1BC523-0E8F-664E-AFF0-D9AB086FD5C6}"/>
              </a:ext>
            </a:extLst>
          </p:cNvPr>
          <p:cNvSpPr>
            <a:spLocks noGrp="1"/>
          </p:cNvSpPr>
          <p:nvPr>
            <p:ph type="subTitle" idx="1"/>
          </p:nvPr>
        </p:nvSpPr>
        <p:spPr/>
        <p:txBody>
          <a:bodyPr vert="horz" lIns="91440" tIns="45720" rIns="91440" bIns="45720" rtlCol="0" anchor="ctr">
            <a:normAutofit/>
          </a:bodyPr>
          <a:lstStyle/>
          <a:p>
            <a:r>
              <a:rPr lang="fi-FI" sz="2800" dirty="0"/>
              <a:t>Valokuvien tulkintaa ja analysointia</a:t>
            </a:r>
            <a:endParaRPr lang="fi-FI" sz="2800" dirty="0">
              <a:cs typeface="Calibri"/>
            </a:endParaRPr>
          </a:p>
        </p:txBody>
      </p:sp>
    </p:spTree>
    <p:extLst>
      <p:ext uri="{BB962C8B-B14F-4D97-AF65-F5344CB8AC3E}">
        <p14:creationId xmlns:p14="http://schemas.microsoft.com/office/powerpoint/2010/main" val="193389644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E198D-29E7-0349-934F-1C46A0DB5894}"/>
              </a:ext>
            </a:extLst>
          </p:cNvPr>
          <p:cNvSpPr>
            <a:spLocks noGrp="1"/>
          </p:cNvSpPr>
          <p:nvPr>
            <p:ph type="title"/>
          </p:nvPr>
        </p:nvSpPr>
        <p:spPr/>
        <p:txBody>
          <a:bodyPr/>
          <a:lstStyle/>
          <a:p>
            <a:r>
              <a:rPr lang="fi-FI" dirty="0">
                <a:latin typeface="Calibri"/>
                <a:cs typeface="Calibri"/>
              </a:rPr>
              <a:t>1900-luvun alun siirtolaisuus</a:t>
            </a:r>
          </a:p>
        </p:txBody>
      </p:sp>
      <p:sp>
        <p:nvSpPr>
          <p:cNvPr id="2" name="Content Placeholder 1">
            <a:extLst>
              <a:ext uri="{FF2B5EF4-FFF2-40B4-BE49-F238E27FC236}">
                <a16:creationId xmlns:a16="http://schemas.microsoft.com/office/drawing/2014/main" id="{CB1081F0-64D1-794A-8371-8724488688BC}"/>
              </a:ext>
            </a:extLst>
          </p:cNvPr>
          <p:cNvSpPr>
            <a:spLocks noGrp="1"/>
          </p:cNvSpPr>
          <p:nvPr>
            <p:ph idx="1"/>
          </p:nvPr>
        </p:nvSpPr>
        <p:spPr/>
        <p:txBody>
          <a:bodyPr vert="horz" lIns="91440" tIns="45720" rIns="91440" bIns="45720" rtlCol="0" anchor="t">
            <a:normAutofit/>
          </a:bodyPr>
          <a:lstStyle/>
          <a:p>
            <a:pPr marL="227965" indent="-227965"/>
            <a:r>
              <a:rPr lang="fi-FI"/>
              <a:t>Siirtolaisuus ei ole vain tämän päivän ilmiö, sillä ihmiset ovat läpi historiansa aina liikkuneet ja muuttaneet unelmiensa perässä kauaskin omasta kotipitäjästään. </a:t>
            </a:r>
            <a:endParaRPr lang="en-US" dirty="0"/>
          </a:p>
          <a:p>
            <a:pPr marL="227965" indent="-227965"/>
            <a:r>
              <a:rPr lang="fi-FI" dirty="0"/>
              <a:t>Erityisesti 1900-luvun vaihteessa nopeasti teollistuva ja taloudellisesti kehittyvä Yhdysvallat veti sankoin joukoin siirtolaisia puoleensa. Myös suomalaiset lähtivät tavoittelemaan ”amerikkalaista unelmaa” Atlantin toiselle puolelle ja myöhemmin myös muualle maailmaan. </a:t>
            </a:r>
            <a:endParaRPr lang="fi-FI" dirty="0">
              <a:cs typeface="Calibri" panose="020F0502020204030204"/>
            </a:endParaRPr>
          </a:p>
          <a:p>
            <a:pPr marL="227965" indent="-227965"/>
            <a:r>
              <a:rPr lang="fi-FI" dirty="0"/>
              <a:t>Seuraavissa tehtävissä pääset kurkistamaan suomalaisten siirtolaisten elämään valokuvien avulla.</a:t>
            </a:r>
            <a:endParaRPr lang="fi-FI" dirty="0">
              <a:cs typeface="Calibri" panose="020F0502020204030204"/>
            </a:endParaRPr>
          </a:p>
        </p:txBody>
      </p:sp>
    </p:spTree>
    <p:extLst>
      <p:ext uri="{BB962C8B-B14F-4D97-AF65-F5344CB8AC3E}">
        <p14:creationId xmlns:p14="http://schemas.microsoft.com/office/powerpoint/2010/main" val="44075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2780E4-0106-1F43-ABA6-D6BC50B72348}"/>
              </a:ext>
            </a:extLst>
          </p:cNvPr>
          <p:cNvSpPr>
            <a:spLocks noGrp="1"/>
          </p:cNvSpPr>
          <p:nvPr>
            <p:ph type="title"/>
          </p:nvPr>
        </p:nvSpPr>
        <p:spPr/>
        <p:txBody>
          <a:bodyPr/>
          <a:lstStyle/>
          <a:p>
            <a:r>
              <a:rPr lang="fi-FI" dirty="0">
                <a:latin typeface="Calibri"/>
                <a:cs typeface="Calibri"/>
              </a:rPr>
              <a:t>Valokuvien tulkintaa ja analysointia</a:t>
            </a:r>
          </a:p>
        </p:txBody>
      </p:sp>
      <p:sp>
        <p:nvSpPr>
          <p:cNvPr id="2" name="Content Placeholder 1">
            <a:extLst>
              <a:ext uri="{FF2B5EF4-FFF2-40B4-BE49-F238E27FC236}">
                <a16:creationId xmlns:a16="http://schemas.microsoft.com/office/drawing/2014/main" id="{FBB038FD-B8C8-BA43-BFDE-1D5F375ADA58}"/>
              </a:ext>
            </a:extLst>
          </p:cNvPr>
          <p:cNvSpPr>
            <a:spLocks noGrp="1"/>
          </p:cNvSpPr>
          <p:nvPr>
            <p:ph idx="1"/>
          </p:nvPr>
        </p:nvSpPr>
        <p:spPr/>
        <p:txBody>
          <a:bodyPr vert="horz" lIns="91440" tIns="45720" rIns="91440" bIns="45720" rtlCol="0" anchor="t">
            <a:normAutofit/>
          </a:bodyPr>
          <a:lstStyle/>
          <a:p>
            <a:pPr marL="227965" indent="-227965"/>
            <a:r>
              <a:rPr lang="fi-FI" dirty="0"/>
              <a:t>Tutkikaa itsenäisesti tai pareittain seuraavilla dioilla olevia valokuvia. Tulkitkaa ja analysoikaa valokuvien henkilöitä ja vastatkaa kysymyksiin parhaanne mukaisesti.</a:t>
            </a:r>
          </a:p>
          <a:p>
            <a:pPr marL="227965" indent="-227965"/>
            <a:r>
              <a:rPr lang="fi-FI" dirty="0"/>
              <a:t>Kirjoittakaa vastauksenne ylös.</a:t>
            </a:r>
            <a:endParaRPr lang="fi-FI" dirty="0">
              <a:cs typeface="Calibri" panose="020F0502020204030204"/>
            </a:endParaRPr>
          </a:p>
          <a:p>
            <a:pPr marL="227965" indent="-227965"/>
            <a:endParaRPr lang="fi-FI" dirty="0">
              <a:cs typeface="Calibri" panose="020F0502020204030204"/>
            </a:endParaRPr>
          </a:p>
          <a:p>
            <a:pPr marL="227965" indent="-227965"/>
            <a:endParaRPr lang="fi-FI" dirty="0">
              <a:cs typeface="Calibri" panose="020F0502020204030204"/>
            </a:endParaRPr>
          </a:p>
        </p:txBody>
      </p:sp>
    </p:spTree>
    <p:extLst>
      <p:ext uri="{BB962C8B-B14F-4D97-AF65-F5344CB8AC3E}">
        <p14:creationId xmlns:p14="http://schemas.microsoft.com/office/powerpoint/2010/main" val="104996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2EBB-D197-AD41-BDAC-B4AE04031018}"/>
              </a:ext>
            </a:extLst>
          </p:cNvPr>
          <p:cNvSpPr>
            <a:spLocks noGrp="1"/>
          </p:cNvSpPr>
          <p:nvPr>
            <p:ph type="title" idx="4294967295"/>
          </p:nvPr>
        </p:nvSpPr>
        <p:spPr>
          <a:xfrm>
            <a:off x="7828557" y="180106"/>
            <a:ext cx="3762480" cy="539205"/>
          </a:xfrm>
        </p:spPr>
        <p:txBody>
          <a:bodyPr/>
          <a:lstStyle/>
          <a:p>
            <a:pPr algn="ctr"/>
            <a:r>
              <a:rPr lang="en-FI" sz="2400" b="0" dirty="0">
                <a:solidFill>
                  <a:schemeClr val="bg1"/>
                </a:solidFill>
                <a:latin typeface="+mn-lt"/>
              </a:rPr>
              <a:t>Tehtävä 1</a:t>
            </a:r>
          </a:p>
        </p:txBody>
      </p:sp>
      <p:sp>
        <p:nvSpPr>
          <p:cNvPr id="8" name="Tehtävänanto">
            <a:extLst>
              <a:ext uri="{FF2B5EF4-FFF2-40B4-BE49-F238E27FC236}">
                <a16:creationId xmlns:a16="http://schemas.microsoft.com/office/drawing/2014/main" id="{AA27B2E5-CF0F-CE42-9CA7-B1EF95ED42CA}"/>
              </a:ext>
            </a:extLst>
          </p:cNvPr>
          <p:cNvSpPr txBox="1"/>
          <p:nvPr/>
        </p:nvSpPr>
        <p:spPr>
          <a:xfrm>
            <a:off x="7807932" y="180106"/>
            <a:ext cx="3810000" cy="5097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2400" dirty="0">
                <a:ea typeface="Open Sans"/>
                <a:cs typeface="Open Sans"/>
                <a:sym typeface="Open Sans"/>
              </a:rPr>
              <a:t>Tehtävä 1</a:t>
            </a:r>
            <a:endParaRPr sz="2400" dirty="0">
              <a:ea typeface="Open Sans"/>
              <a:cs typeface="Open Sans"/>
              <a:sym typeface="Open Sans"/>
            </a:endParaRPr>
          </a:p>
        </p:txBody>
      </p:sp>
      <p:sp>
        <p:nvSpPr>
          <p:cNvPr id="9" name="Tekstikehys 1">
            <a:extLst>
              <a:ext uri="{FF2B5EF4-FFF2-40B4-BE49-F238E27FC236}">
                <a16:creationId xmlns:a16="http://schemas.microsoft.com/office/drawing/2014/main" id="{023C554D-3855-E443-87EC-25FB7D214291}"/>
              </a:ext>
            </a:extLst>
          </p:cNvPr>
          <p:cNvSpPr txBox="1"/>
          <p:nvPr/>
        </p:nvSpPr>
        <p:spPr>
          <a:xfrm>
            <a:off x="7840808" y="921025"/>
            <a:ext cx="3762480" cy="5281830"/>
          </a:xfrm>
          <a:prstGeom prst="rect">
            <a:avLst/>
          </a:prstGeom>
        </p:spPr>
        <p:txBody>
          <a:bodyPr vert="horz" wrap="square" lIns="91440" tIns="45720" rIns="91440" bIns="45720" rtlCol="0" anchor="t">
            <a:normAutofit fontScale="85000" lnSpcReduction="10000"/>
          </a:bodyPr>
          <a:lstStyle/>
          <a:p>
            <a:pPr marL="457200" indent="-457200">
              <a:lnSpc>
                <a:spcPct val="120000"/>
              </a:lnSpc>
              <a:spcAft>
                <a:spcPts val="1200"/>
              </a:spcAft>
              <a:buClr>
                <a:schemeClr val="tx2">
                  <a:lumMod val="50000"/>
                </a:schemeClr>
              </a:buClr>
              <a:buFont typeface="+mj-lt"/>
              <a:buAutoNum type="arabicPeriod"/>
            </a:pPr>
            <a:r>
              <a:rPr lang="fi-FI" sz="2400" dirty="0">
                <a:solidFill>
                  <a:schemeClr val="bg2">
                    <a:lumMod val="10000"/>
                  </a:schemeClr>
                </a:solidFill>
              </a:rPr>
              <a:t>Mitä valokuvassa tapahtuu?</a:t>
            </a:r>
            <a:endParaRPr lang="fi-FI" sz="2400" dirty="0">
              <a:solidFill>
                <a:schemeClr val="bg2">
                  <a:lumMod val="10000"/>
                </a:schemeClr>
              </a:solidFill>
              <a:cs typeface="Calibri"/>
            </a:endParaRPr>
          </a:p>
          <a:p>
            <a:pPr marL="457200" indent="-457200">
              <a:lnSpc>
                <a:spcPct val="120000"/>
              </a:lnSpc>
              <a:spcAft>
                <a:spcPts val="1200"/>
              </a:spcAft>
              <a:buClr>
                <a:srgbClr val="393939"/>
              </a:buClr>
              <a:buFont typeface="+mj-lt"/>
              <a:buAutoNum type="arabicPeriod"/>
            </a:pPr>
            <a:r>
              <a:rPr lang="fi-FI" sz="2400" dirty="0">
                <a:solidFill>
                  <a:schemeClr val="bg2">
                    <a:lumMod val="10000"/>
                  </a:schemeClr>
                </a:solidFill>
                <a:cs typeface="Calibri"/>
              </a:rPr>
              <a:t>Milloin kuva on otettu?</a:t>
            </a:r>
          </a:p>
          <a:p>
            <a:pPr marL="457200" indent="-457200">
              <a:lnSpc>
                <a:spcPct val="120000"/>
              </a:lnSpc>
              <a:spcAft>
                <a:spcPts val="1200"/>
              </a:spcAft>
              <a:buClr>
                <a:srgbClr val="393939"/>
              </a:buClr>
              <a:buFont typeface="+mj-lt"/>
              <a:buAutoNum type="arabicPeriod"/>
            </a:pPr>
            <a:r>
              <a:rPr lang="fi-FI" sz="2400" dirty="0">
                <a:solidFill>
                  <a:schemeClr val="bg2">
                    <a:lumMod val="10000"/>
                  </a:schemeClr>
                </a:solidFill>
                <a:cs typeface="Calibri"/>
              </a:rPr>
              <a:t>Minne Mimmi on mahdollisesti lähdössä?</a:t>
            </a:r>
            <a:endParaRPr lang="fi-FI" sz="2400" dirty="0">
              <a:solidFill>
                <a:schemeClr val="bg2">
                  <a:lumMod val="10000"/>
                </a:schemeClr>
              </a:solidFill>
            </a:endParaRPr>
          </a:p>
          <a:p>
            <a:pPr marL="457200" indent="-457200">
              <a:lnSpc>
                <a:spcPct val="120000"/>
              </a:lnSpc>
              <a:spcAft>
                <a:spcPts val="1200"/>
              </a:spcAft>
              <a:buClr>
                <a:schemeClr val="tx2">
                  <a:lumMod val="50000"/>
                </a:schemeClr>
              </a:buClr>
              <a:buFont typeface="+mj-lt"/>
              <a:buAutoNum type="arabicPeriod"/>
            </a:pPr>
            <a:r>
              <a:rPr lang="fi-FI" sz="2400" dirty="0">
                <a:solidFill>
                  <a:schemeClr val="bg2">
                    <a:lumMod val="10000"/>
                  </a:schemeClr>
                </a:solidFill>
              </a:rPr>
              <a:t>Pohdi, miksi Mimmi on kuvauttanut itsensä studiossa.</a:t>
            </a:r>
          </a:p>
          <a:p>
            <a:pPr marL="457200" indent="-457200">
              <a:lnSpc>
                <a:spcPct val="120000"/>
              </a:lnSpc>
              <a:spcAft>
                <a:spcPts val="1200"/>
              </a:spcAft>
              <a:buClr>
                <a:schemeClr val="tx2">
                  <a:lumMod val="50000"/>
                </a:schemeClr>
              </a:buClr>
              <a:buFont typeface="+mj-lt"/>
              <a:buAutoNum type="arabicPeriod"/>
            </a:pPr>
            <a:r>
              <a:rPr lang="fi-FI" sz="2400" dirty="0">
                <a:solidFill>
                  <a:schemeClr val="bg2">
                    <a:lumMod val="10000"/>
                  </a:schemeClr>
                </a:solidFill>
              </a:rPr>
              <a:t>Mitä Mimmi on mahtanut ajatella valokuvassa?</a:t>
            </a:r>
          </a:p>
          <a:p>
            <a:pPr marL="457200" indent="-457200">
              <a:lnSpc>
                <a:spcPct val="120000"/>
              </a:lnSpc>
              <a:spcAft>
                <a:spcPts val="1200"/>
              </a:spcAft>
              <a:buClr>
                <a:schemeClr val="tx2">
                  <a:lumMod val="50000"/>
                </a:schemeClr>
              </a:buClr>
              <a:buFont typeface="+mj-lt"/>
              <a:buAutoNum type="arabicPeriod"/>
            </a:pPr>
            <a:r>
              <a:rPr lang="fi-FI" sz="2400" dirty="0">
                <a:solidFill>
                  <a:schemeClr val="bg2">
                    <a:lumMod val="10000"/>
                  </a:schemeClr>
                </a:solidFill>
              </a:rPr>
              <a:t>Pohdi, millainen olisi vastaavanlainen kuvaustilanne tänä päivänä.</a:t>
            </a:r>
          </a:p>
        </p:txBody>
      </p:sp>
      <p:pic>
        <p:nvPicPr>
          <p:cNvPr id="6" name="Picture 5" descr="Nainen studiovalokuvassa. Naisella kädessä matkalaukku ja hän katsoo suoraan kameraan. Matkalaukussa on teksti &quot;Good bye we're leaving Frisco.&quot; Taustassa on kaupunki veden äärellä. Naisen vasemmalla puolella on kaiteeseen kiinnitetty pelastusrengas, jossa on teksti &quot;San Francisco Cal.&quot;.">
            <a:extLst>
              <a:ext uri="{FF2B5EF4-FFF2-40B4-BE49-F238E27FC236}">
                <a16:creationId xmlns:a16="http://schemas.microsoft.com/office/drawing/2014/main" id="{31AAF15C-A7E8-C043-8D3E-CEBB8577BA5A}"/>
              </a:ext>
            </a:extLst>
          </p:cNvPr>
          <p:cNvPicPr>
            <a:picLocks noChangeAspect="1"/>
          </p:cNvPicPr>
          <p:nvPr/>
        </p:nvPicPr>
        <p:blipFill>
          <a:blip r:embed="rId3"/>
          <a:stretch>
            <a:fillRect/>
          </a:stretch>
        </p:blipFill>
        <p:spPr>
          <a:xfrm>
            <a:off x="1474984" y="115920"/>
            <a:ext cx="4095968" cy="5319439"/>
          </a:xfrm>
          <a:prstGeom prst="rect">
            <a:avLst/>
          </a:prstGeom>
        </p:spPr>
      </p:pic>
      <p:sp>
        <p:nvSpPr>
          <p:cNvPr id="7" name="Kuvan lähdeviittaus">
            <a:extLst>
              <a:ext uri="{FF2B5EF4-FFF2-40B4-BE49-F238E27FC236}">
                <a16:creationId xmlns:a16="http://schemas.microsoft.com/office/drawing/2014/main" id="{3D5D90E6-7629-E44F-9A23-4C2878CB038C}"/>
              </a:ext>
            </a:extLst>
          </p:cNvPr>
          <p:cNvSpPr/>
          <p:nvPr/>
        </p:nvSpPr>
        <p:spPr>
          <a:xfrm>
            <a:off x="786452" y="5461413"/>
            <a:ext cx="5219876" cy="784830"/>
          </a:xfrm>
          <a:prstGeom prst="rect">
            <a:avLst/>
          </a:prstGeom>
        </p:spPr>
        <p:txBody>
          <a:bodyPr wrap="square">
            <a:spAutoFit/>
          </a:bodyPr>
          <a:lstStyle/>
          <a:p>
            <a:pPr algn="ctr"/>
            <a:r>
              <a:rPr lang="fi-FI" sz="900" b="1" dirty="0">
                <a:solidFill>
                  <a:schemeClr val="tx1">
                    <a:lumMod val="90000"/>
                    <a:lumOff val="10000"/>
                  </a:schemeClr>
                </a:solidFill>
              </a:rPr>
              <a:t>Vilhelmiina (Mimmi) Törnroos studiovalokuvassa</a:t>
            </a:r>
          </a:p>
          <a:p>
            <a:pPr algn="ctr"/>
            <a:r>
              <a:rPr lang="fi-FI" sz="900" dirty="0">
                <a:solidFill>
                  <a:schemeClr val="tx1">
                    <a:lumMod val="90000"/>
                    <a:lumOff val="10000"/>
                  </a:schemeClr>
                </a:solidFill>
              </a:rPr>
              <a:t>Kuvaaja tuntematon, Keravan museo, </a:t>
            </a:r>
          </a:p>
          <a:p>
            <a:pPr algn="ctr"/>
            <a:r>
              <a:rPr lang="fi-FI" sz="900" dirty="0">
                <a:solidFill>
                  <a:schemeClr val="tx1">
                    <a:lumMod val="90000"/>
                    <a:lumOff val="10000"/>
                  </a:schemeClr>
                </a:solidFill>
              </a:rPr>
              <a:t>Aili Valkaman kokoelma. </a:t>
            </a:r>
            <a:r>
              <a:rPr lang="fi-FI" sz="900" dirty="0" err="1">
                <a:solidFill>
                  <a:schemeClr val="tx1">
                    <a:lumMod val="90000"/>
                    <a:lumOff val="10000"/>
                  </a:schemeClr>
                </a:solidFill>
              </a:rPr>
              <a:t>Finna.fi</a:t>
            </a:r>
            <a:r>
              <a:rPr lang="fi-FI" sz="900" dirty="0">
                <a:solidFill>
                  <a:schemeClr val="tx1">
                    <a:lumMod val="90000"/>
                    <a:lumOff val="10000"/>
                  </a:schemeClr>
                </a:solidFill>
              </a:rPr>
              <a:t>: </a:t>
            </a:r>
            <a:r>
              <a:rPr lang="fi-FI" sz="900" dirty="0">
                <a:hlinkClick r:id="rId4"/>
              </a:rPr>
              <a:t>Linkki kuvan sivulle</a:t>
            </a:r>
            <a:endParaRPr lang="fi-FI" sz="900" dirty="0"/>
          </a:p>
          <a:p>
            <a:pPr algn="ctr"/>
            <a:r>
              <a:rPr lang="fi-FI" sz="900" dirty="0">
                <a:solidFill>
                  <a:schemeClr val="tx1">
                    <a:lumMod val="90000"/>
                    <a:lumOff val="10000"/>
                  </a:schemeClr>
                </a:solidFill>
              </a:rPr>
              <a:t>Kuvan käyttöoikeus CC BY-NC-ND 4.0</a:t>
            </a:r>
          </a:p>
          <a:p>
            <a:pPr algn="ctr"/>
            <a:r>
              <a:rPr lang="fi-FI" sz="900" b="1" dirty="0" err="1">
                <a:solidFill>
                  <a:schemeClr val="tx1">
                    <a:lumMod val="90000"/>
                    <a:lumOff val="10000"/>
                  </a:schemeClr>
                </a:solidFill>
              </a:rPr>
              <a:t>Huom</a:t>
            </a:r>
            <a:r>
              <a:rPr lang="fi-FI" sz="900" b="1" dirty="0">
                <a:solidFill>
                  <a:schemeClr val="tx1">
                    <a:lumMod val="90000"/>
                    <a:lumOff val="10000"/>
                  </a:schemeClr>
                </a:solidFill>
              </a:rPr>
              <a:t>! </a:t>
            </a:r>
            <a:r>
              <a:rPr lang="fi-FI" sz="900" dirty="0">
                <a:solidFill>
                  <a:schemeClr val="tx1">
                    <a:lumMod val="90000"/>
                    <a:lumOff val="10000"/>
                  </a:schemeClr>
                </a:solidFill>
              </a:rPr>
              <a:t>Huomioi kuvan CC-lisenssi. Muokkaus ja kaupallinen käyttö kielletty. </a:t>
            </a:r>
          </a:p>
        </p:txBody>
      </p:sp>
    </p:spTree>
    <p:extLst>
      <p:ext uri="{BB962C8B-B14F-4D97-AF65-F5344CB8AC3E}">
        <p14:creationId xmlns:p14="http://schemas.microsoft.com/office/powerpoint/2010/main" val="50618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B711-DA01-324D-B75D-2678256287B3}"/>
              </a:ext>
            </a:extLst>
          </p:cNvPr>
          <p:cNvSpPr>
            <a:spLocks noGrp="1"/>
          </p:cNvSpPr>
          <p:nvPr>
            <p:ph type="title"/>
          </p:nvPr>
        </p:nvSpPr>
        <p:spPr>
          <a:xfrm>
            <a:off x="1643766" y="602332"/>
            <a:ext cx="1461247" cy="876844"/>
          </a:xfrm>
        </p:spPr>
        <p:txBody>
          <a:bodyPr/>
          <a:lstStyle/>
          <a:p>
            <a:r>
              <a:rPr lang="en-FI" sz="2400" b="0" dirty="0">
                <a:solidFill>
                  <a:schemeClr val="bg1"/>
                </a:solidFill>
                <a:latin typeface="+mn-lt"/>
              </a:rPr>
              <a:t>Tehtävä 2</a:t>
            </a:r>
          </a:p>
        </p:txBody>
      </p:sp>
      <p:sp>
        <p:nvSpPr>
          <p:cNvPr id="3" name="Tehtävänanto">
            <a:extLst>
              <a:ext uri="{FF2B5EF4-FFF2-40B4-BE49-F238E27FC236}">
                <a16:creationId xmlns:a16="http://schemas.microsoft.com/office/drawing/2014/main" id="{1F693F52-E6D1-4B4B-9769-F07CA3DE6DA0}"/>
              </a:ext>
            </a:extLst>
          </p:cNvPr>
          <p:cNvSpPr txBox="1"/>
          <p:nvPr/>
        </p:nvSpPr>
        <p:spPr>
          <a:xfrm>
            <a:off x="415600" y="593367"/>
            <a:ext cx="3810000" cy="5097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2400" dirty="0">
                <a:ea typeface="Open Sans"/>
                <a:cs typeface="Open Sans"/>
                <a:sym typeface="Open Sans"/>
              </a:rPr>
              <a:t>Tehtävä 2</a:t>
            </a:r>
            <a:endParaRPr sz="2400" dirty="0">
              <a:ea typeface="Open Sans"/>
              <a:cs typeface="Open Sans"/>
              <a:sym typeface="Open Sans"/>
            </a:endParaRPr>
          </a:p>
        </p:txBody>
      </p:sp>
      <p:sp>
        <p:nvSpPr>
          <p:cNvPr id="4" name="Tekstikehys 1">
            <a:extLst>
              <a:ext uri="{FF2B5EF4-FFF2-40B4-BE49-F238E27FC236}">
                <a16:creationId xmlns:a16="http://schemas.microsoft.com/office/drawing/2014/main" id="{AA66002C-0F31-D643-AFCE-252EBC65BC76}"/>
              </a:ext>
            </a:extLst>
          </p:cNvPr>
          <p:cNvSpPr txBox="1"/>
          <p:nvPr/>
        </p:nvSpPr>
        <p:spPr>
          <a:xfrm>
            <a:off x="415600" y="1540200"/>
            <a:ext cx="11360800" cy="4608816"/>
          </a:xfrm>
          <a:prstGeom prst="rect">
            <a:avLst/>
          </a:prstGeom>
        </p:spPr>
        <p:txBody>
          <a:bodyPr vert="horz" wrap="square" lIns="91440" tIns="45720" rIns="91440" bIns="45720" rtlCol="0" anchor="t">
            <a:normAutofit/>
          </a:bodyPr>
          <a:lstStyle/>
          <a:p>
            <a:pPr>
              <a:spcBef>
                <a:spcPts val="600"/>
              </a:spcBef>
              <a:spcAft>
                <a:spcPts val="1200"/>
              </a:spcAft>
              <a:buClr>
                <a:schemeClr val="tx2">
                  <a:lumMod val="50000"/>
                </a:schemeClr>
              </a:buClr>
            </a:pPr>
            <a:r>
              <a:rPr lang="fi-FI" sz="2400" dirty="0">
                <a:solidFill>
                  <a:schemeClr val="bg2">
                    <a:lumMod val="10000"/>
                  </a:schemeClr>
                </a:solidFill>
              </a:rPr>
              <a:t>Tarkastele seuraavilla dioilla olevia valokuvia työläisistä. Vastaa kysymyksiin.</a:t>
            </a:r>
          </a:p>
          <a:p>
            <a:pPr marL="457200" indent="-457200">
              <a:spcBef>
                <a:spcPts val="600"/>
              </a:spcBef>
              <a:spcAft>
                <a:spcPts val="1200"/>
              </a:spcAft>
              <a:buClr>
                <a:schemeClr val="tx2">
                  <a:lumMod val="50000"/>
                </a:schemeClr>
              </a:buClr>
              <a:buFont typeface="+mj-lt"/>
              <a:buAutoNum type="arabicPeriod"/>
            </a:pPr>
            <a:r>
              <a:rPr lang="fi-FI" sz="2400" dirty="0">
                <a:solidFill>
                  <a:schemeClr val="bg2">
                    <a:lumMod val="10000"/>
                  </a:schemeClr>
                </a:solidFill>
              </a:rPr>
              <a:t>Mitä valokuvissa tapahtuu? </a:t>
            </a:r>
          </a:p>
          <a:p>
            <a:pPr marL="457200" indent="-457200">
              <a:spcBef>
                <a:spcPts val="600"/>
              </a:spcBef>
              <a:spcAft>
                <a:spcPts val="1200"/>
              </a:spcAft>
              <a:buClr>
                <a:srgbClr val="393939"/>
              </a:buClr>
              <a:buFont typeface="+mj-lt"/>
              <a:buAutoNum type="arabicPeriod"/>
            </a:pPr>
            <a:r>
              <a:rPr lang="fi-FI" sz="2400" dirty="0">
                <a:solidFill>
                  <a:schemeClr val="bg2">
                    <a:lumMod val="10000"/>
                  </a:schemeClr>
                </a:solidFill>
              </a:rPr>
              <a:t>Millaista työtä suomalaiset siirtolaiset valokuvien perusteella päättyivät tekemään?</a:t>
            </a:r>
          </a:p>
          <a:p>
            <a:pPr marL="457200" indent="-457200">
              <a:spcBef>
                <a:spcPts val="600"/>
              </a:spcBef>
              <a:spcAft>
                <a:spcPts val="1200"/>
              </a:spcAft>
              <a:buClr>
                <a:schemeClr val="tx2">
                  <a:lumMod val="50000"/>
                </a:schemeClr>
              </a:buClr>
              <a:buFont typeface="+mj-lt"/>
              <a:buAutoNum type="arabicPeriod"/>
            </a:pPr>
            <a:r>
              <a:rPr lang="fi-FI" sz="2400" dirty="0">
                <a:solidFill>
                  <a:schemeClr val="bg2">
                    <a:lumMod val="10000"/>
                  </a:schemeClr>
                </a:solidFill>
              </a:rPr>
              <a:t>Miksi luulet, että suomalaiset päätyivät tekemään valokuvissa näkyviä töitä?</a:t>
            </a:r>
          </a:p>
          <a:p>
            <a:pPr marL="457200" indent="-457200">
              <a:spcBef>
                <a:spcPts val="600"/>
              </a:spcBef>
              <a:spcAft>
                <a:spcPts val="1200"/>
              </a:spcAft>
              <a:buClr>
                <a:schemeClr val="tx2">
                  <a:lumMod val="50000"/>
                </a:schemeClr>
              </a:buClr>
              <a:buFont typeface="+mj-lt"/>
              <a:buAutoNum type="arabicPeriod"/>
            </a:pPr>
            <a:r>
              <a:rPr lang="fi-FI" sz="2400" dirty="0">
                <a:solidFill>
                  <a:schemeClr val="bg2">
                    <a:lumMod val="10000"/>
                  </a:schemeClr>
                </a:solidFill>
              </a:rPr>
              <a:t>Oliko sukupuolella merkitystä?</a:t>
            </a:r>
            <a:endParaRPr lang="fi-FI" sz="2400" dirty="0">
              <a:solidFill>
                <a:schemeClr val="bg2">
                  <a:lumMod val="10000"/>
                </a:schemeClr>
              </a:solidFill>
              <a:cs typeface="Calibri"/>
            </a:endParaRPr>
          </a:p>
          <a:p>
            <a:pPr marL="457200" indent="-457200">
              <a:spcBef>
                <a:spcPts val="600"/>
              </a:spcBef>
              <a:spcAft>
                <a:spcPts val="1200"/>
              </a:spcAft>
              <a:buClr>
                <a:srgbClr val="393939"/>
              </a:buClr>
              <a:buFont typeface="+mj-lt"/>
              <a:buAutoNum type="arabicPeriod"/>
            </a:pPr>
            <a:r>
              <a:rPr lang="fi-FI" sz="2400" dirty="0">
                <a:solidFill>
                  <a:schemeClr val="bg2">
                    <a:lumMod val="10000"/>
                  </a:schemeClr>
                </a:solidFill>
                <a:cs typeface="Calibri"/>
              </a:rPr>
              <a:t>Pohdi, miten nykypäivän siirtolaisuus eroaa 1900-luvun alun siirtolaisuudesta valokuvien perusteella.</a:t>
            </a:r>
          </a:p>
        </p:txBody>
      </p:sp>
    </p:spTree>
    <p:extLst>
      <p:ext uri="{BB962C8B-B14F-4D97-AF65-F5344CB8AC3E}">
        <p14:creationId xmlns:p14="http://schemas.microsoft.com/office/powerpoint/2010/main" val="248273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5F9F-9A55-7642-9F32-25572B76C264}"/>
              </a:ext>
            </a:extLst>
          </p:cNvPr>
          <p:cNvSpPr>
            <a:spLocks noGrp="1"/>
          </p:cNvSpPr>
          <p:nvPr>
            <p:ph type="title" idx="4294967295"/>
          </p:nvPr>
        </p:nvSpPr>
        <p:spPr>
          <a:xfrm>
            <a:off x="202642" y="106507"/>
            <a:ext cx="10624892" cy="636616"/>
          </a:xfrm>
        </p:spPr>
        <p:txBody>
          <a:bodyPr>
            <a:normAutofit/>
          </a:bodyPr>
          <a:lstStyle/>
          <a:p>
            <a:r>
              <a:rPr lang="en-FI" sz="2400" b="0" dirty="0">
                <a:solidFill>
                  <a:schemeClr val="bg1"/>
                </a:solidFill>
                <a:latin typeface="+mn-lt"/>
              </a:rPr>
              <a:t>Tehtävän</a:t>
            </a:r>
            <a:r>
              <a:rPr lang="en-FI" sz="2400" b="0" baseline="0" dirty="0">
                <a:solidFill>
                  <a:schemeClr val="bg1"/>
                </a:solidFill>
                <a:latin typeface="+mn-lt"/>
              </a:rPr>
              <a:t> 2 kuvat 1/2</a:t>
            </a:r>
            <a:endParaRPr lang="en-FI" sz="2400" b="0" dirty="0">
              <a:solidFill>
                <a:schemeClr val="bg1"/>
              </a:solidFill>
              <a:latin typeface="+mn-lt"/>
            </a:endParaRPr>
          </a:p>
        </p:txBody>
      </p:sp>
      <p:pic>
        <p:nvPicPr>
          <p:cNvPr id="3" name="Picture 2" descr="Mies metsätöissä. Miehellä on toisessa kädessä saha, toisessa kirves. Hänen ympärillään on sahattuja puita, taustalla näkyy metsää. Mies katsoo suoraan kameraan.">
            <a:extLst>
              <a:ext uri="{FF2B5EF4-FFF2-40B4-BE49-F238E27FC236}">
                <a16:creationId xmlns:a16="http://schemas.microsoft.com/office/drawing/2014/main" id="{8ECD46B4-F1E6-E64C-89A2-6C08F53EB0B7}"/>
              </a:ext>
            </a:extLst>
          </p:cNvPr>
          <p:cNvPicPr>
            <a:picLocks noChangeAspect="1"/>
          </p:cNvPicPr>
          <p:nvPr/>
        </p:nvPicPr>
        <p:blipFill>
          <a:blip r:embed="rId3"/>
          <a:stretch>
            <a:fillRect/>
          </a:stretch>
        </p:blipFill>
        <p:spPr>
          <a:xfrm>
            <a:off x="202642" y="743123"/>
            <a:ext cx="3073400" cy="4064000"/>
          </a:xfrm>
          <a:prstGeom prst="rect">
            <a:avLst/>
          </a:prstGeom>
        </p:spPr>
      </p:pic>
      <p:sp>
        <p:nvSpPr>
          <p:cNvPr id="7" name="TextBox 6">
            <a:extLst>
              <a:ext uri="{FF2B5EF4-FFF2-40B4-BE49-F238E27FC236}">
                <a16:creationId xmlns:a16="http://schemas.microsoft.com/office/drawing/2014/main" id="{5B359CD7-767C-D944-94BE-F9330AC6A493}"/>
              </a:ext>
            </a:extLst>
          </p:cNvPr>
          <p:cNvSpPr txBox="1"/>
          <p:nvPr/>
        </p:nvSpPr>
        <p:spPr>
          <a:xfrm>
            <a:off x="155603" y="4807121"/>
            <a:ext cx="3120440" cy="553998"/>
          </a:xfrm>
          <a:prstGeom prst="rect">
            <a:avLst/>
          </a:prstGeom>
          <a:noFill/>
        </p:spPr>
        <p:txBody>
          <a:bodyPr wrap="square" rtlCol="0">
            <a:spAutoFit/>
          </a:bodyPr>
          <a:lstStyle/>
          <a:p>
            <a:r>
              <a:rPr lang="fi-FI" sz="1000" dirty="0"/>
              <a:t>Pälsi Sakari, Museovirasto, Yleisetnografinen kuvakokoelma. </a:t>
            </a:r>
            <a:r>
              <a:rPr lang="fi-FI" sz="1000" dirty="0" err="1"/>
              <a:t>Finna.fi</a:t>
            </a:r>
            <a:r>
              <a:rPr lang="fi-FI" sz="1000" dirty="0"/>
              <a:t>: </a:t>
            </a:r>
            <a:r>
              <a:rPr lang="fi-FI" sz="1000" dirty="0">
                <a:hlinkClick r:id="rId4"/>
              </a:rPr>
              <a:t>Linkki kuvan sivulle</a:t>
            </a:r>
            <a:endParaRPr lang="fi-FI" sz="1000" dirty="0"/>
          </a:p>
          <a:p>
            <a:r>
              <a:rPr lang="fi-FI" sz="1000" dirty="0">
                <a:solidFill>
                  <a:schemeClr val="tx1">
                    <a:lumMod val="90000"/>
                    <a:lumOff val="10000"/>
                  </a:schemeClr>
                </a:solidFill>
              </a:rPr>
              <a:t>Kuvan käyttöoikeus CC BY 4.0</a:t>
            </a:r>
          </a:p>
        </p:txBody>
      </p:sp>
      <p:pic>
        <p:nvPicPr>
          <p:cNvPr id="5" name="Picture 4" descr="15 miestä työvaatteeissa. Miehillä on kiiltävät takit ja suojapäähineet. Miehet seisovat kahdessa tasossa ja katsovat kameraan.">
            <a:extLst>
              <a:ext uri="{FF2B5EF4-FFF2-40B4-BE49-F238E27FC236}">
                <a16:creationId xmlns:a16="http://schemas.microsoft.com/office/drawing/2014/main" id="{BA4D787D-CDBC-1B4F-8B86-1A4612072762}"/>
              </a:ext>
            </a:extLst>
          </p:cNvPr>
          <p:cNvPicPr>
            <a:picLocks noChangeAspect="1"/>
          </p:cNvPicPr>
          <p:nvPr/>
        </p:nvPicPr>
        <p:blipFill>
          <a:blip r:embed="rId5"/>
          <a:stretch>
            <a:fillRect/>
          </a:stretch>
        </p:blipFill>
        <p:spPr>
          <a:xfrm>
            <a:off x="3929026" y="743123"/>
            <a:ext cx="3149600" cy="4064000"/>
          </a:xfrm>
          <a:prstGeom prst="rect">
            <a:avLst/>
          </a:prstGeom>
        </p:spPr>
      </p:pic>
      <p:sp>
        <p:nvSpPr>
          <p:cNvPr id="8" name="TextBox 7">
            <a:extLst>
              <a:ext uri="{FF2B5EF4-FFF2-40B4-BE49-F238E27FC236}">
                <a16:creationId xmlns:a16="http://schemas.microsoft.com/office/drawing/2014/main" id="{2EA08241-A17E-9440-9681-6A29411E1ABA}"/>
              </a:ext>
            </a:extLst>
          </p:cNvPr>
          <p:cNvSpPr txBox="1"/>
          <p:nvPr/>
        </p:nvSpPr>
        <p:spPr>
          <a:xfrm>
            <a:off x="3883277" y="4794672"/>
            <a:ext cx="3195349" cy="553998"/>
          </a:xfrm>
          <a:prstGeom prst="rect">
            <a:avLst/>
          </a:prstGeom>
          <a:noFill/>
        </p:spPr>
        <p:txBody>
          <a:bodyPr wrap="square" rtlCol="0">
            <a:spAutoFit/>
          </a:bodyPr>
          <a:lstStyle/>
          <a:p>
            <a:r>
              <a:rPr lang="fi-FI" sz="1000" dirty="0"/>
              <a:t>Pälsi Sakari, Museovirasto, Yleisetnografinen kuvakokoelma. </a:t>
            </a:r>
            <a:r>
              <a:rPr lang="fi-FI" sz="1000" dirty="0" err="1"/>
              <a:t>Finna.fi</a:t>
            </a:r>
            <a:r>
              <a:rPr lang="fi-FI" sz="1000" dirty="0"/>
              <a:t>: </a:t>
            </a:r>
            <a:r>
              <a:rPr lang="fi-FI" sz="1000" dirty="0">
                <a:hlinkClick r:id="rId6"/>
              </a:rPr>
              <a:t>Linkki kuvan sivulle</a:t>
            </a:r>
            <a:endParaRPr lang="fi-FI" sz="1000" dirty="0"/>
          </a:p>
          <a:p>
            <a:r>
              <a:rPr lang="fi-FI" sz="1000" dirty="0">
                <a:solidFill>
                  <a:schemeClr val="tx1">
                    <a:lumMod val="90000"/>
                    <a:lumOff val="10000"/>
                  </a:schemeClr>
                </a:solidFill>
              </a:rPr>
              <a:t>Kuvan käyttöoikeus CC BY 4.0</a:t>
            </a:r>
          </a:p>
        </p:txBody>
      </p:sp>
      <p:pic>
        <p:nvPicPr>
          <p:cNvPr id="4" name="Picture 8" descr="Ihmisiä seisomassa talon edustalla. Talon alakerran ikkunoissa on tekstiä, oven vasemman puoleisessa &quot;The Suometar&quot;, oikean puoleisessa &quot;Printing co&quot; ja &quot;Job printing&quot;. Talon edessä seisoo 6 miestä ja yksi nainen. Talon edustalla on myös polkupyörä. Yläkerran avoimesta ikkunasta kurkistaa lapsi.">
            <a:extLst>
              <a:ext uri="{FF2B5EF4-FFF2-40B4-BE49-F238E27FC236}">
                <a16:creationId xmlns:a16="http://schemas.microsoft.com/office/drawing/2014/main" id="{3892DB0F-EE58-4EBA-AD87-66E01C75AC69}"/>
              </a:ext>
            </a:extLst>
          </p:cNvPr>
          <p:cNvPicPr>
            <a:picLocks noChangeAspect="1"/>
          </p:cNvPicPr>
          <p:nvPr/>
        </p:nvPicPr>
        <p:blipFill>
          <a:blip r:embed="rId7"/>
          <a:stretch>
            <a:fillRect/>
          </a:stretch>
        </p:blipFill>
        <p:spPr>
          <a:xfrm>
            <a:off x="7391400" y="1318950"/>
            <a:ext cx="4472354" cy="3028254"/>
          </a:xfrm>
          <a:prstGeom prst="rect">
            <a:avLst/>
          </a:prstGeom>
        </p:spPr>
      </p:pic>
      <p:sp>
        <p:nvSpPr>
          <p:cNvPr id="10" name="TextBox 9">
            <a:extLst>
              <a:ext uri="{FF2B5EF4-FFF2-40B4-BE49-F238E27FC236}">
                <a16:creationId xmlns:a16="http://schemas.microsoft.com/office/drawing/2014/main" id="{1199C466-D45C-41F9-8E1C-6DCE72478009}"/>
              </a:ext>
            </a:extLst>
          </p:cNvPr>
          <p:cNvSpPr txBox="1"/>
          <p:nvPr/>
        </p:nvSpPr>
        <p:spPr>
          <a:xfrm>
            <a:off x="7391400" y="4807121"/>
            <a:ext cx="394909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000" dirty="0" err="1"/>
              <a:t>Wm</a:t>
            </a:r>
            <a:r>
              <a:rPr lang="fi-FI" sz="1000" dirty="0"/>
              <a:t>. Nara </a:t>
            </a:r>
            <a:r>
              <a:rPr lang="fi-FI" sz="1000" dirty="0" err="1"/>
              <a:t>photo</a:t>
            </a:r>
            <a:r>
              <a:rPr lang="fi-FI" sz="1000" dirty="0"/>
              <a:t>, Museovirasto, </a:t>
            </a:r>
            <a:r>
              <a:rPr lang="en-GB" sz="1000" dirty="0"/>
              <a:t>Historian </a:t>
            </a:r>
            <a:r>
              <a:rPr lang="en-GB" sz="1000" dirty="0" err="1"/>
              <a:t>kuvakokoelma</a:t>
            </a:r>
            <a:r>
              <a:rPr lang="en-GB" sz="1000" dirty="0"/>
              <a:t>, </a:t>
            </a:r>
            <a:r>
              <a:rPr lang="en-GB" sz="1000" dirty="0" err="1"/>
              <a:t>Ahon</a:t>
            </a:r>
            <a:r>
              <a:rPr lang="en-GB" sz="1000" dirty="0"/>
              <a:t> </a:t>
            </a:r>
            <a:r>
              <a:rPr lang="en-GB" sz="1000" dirty="0" err="1"/>
              <a:t>suvun</a:t>
            </a:r>
            <a:r>
              <a:rPr lang="en-GB" sz="1000" dirty="0"/>
              <a:t> </a:t>
            </a:r>
            <a:r>
              <a:rPr lang="en-GB" sz="1000" dirty="0" err="1"/>
              <a:t>kokoelma</a:t>
            </a:r>
            <a:r>
              <a:rPr lang="fi-FI" sz="1000" dirty="0"/>
              <a:t>. </a:t>
            </a:r>
            <a:r>
              <a:rPr lang="fi-FI" sz="1000" dirty="0" err="1"/>
              <a:t>Finna.fi</a:t>
            </a:r>
            <a:r>
              <a:rPr lang="fi-FI" sz="1000" dirty="0"/>
              <a:t>: </a:t>
            </a:r>
            <a:r>
              <a:rPr lang="fi-FI" sz="1000" dirty="0">
                <a:hlinkClick r:id="rId8"/>
              </a:rPr>
              <a:t>Linkki kuvan sivulle</a:t>
            </a:r>
            <a:endParaRPr lang="fi-FI" sz="1000" dirty="0"/>
          </a:p>
          <a:p>
            <a:r>
              <a:rPr lang="fi-FI" sz="1000" dirty="0">
                <a:solidFill>
                  <a:schemeClr val="tx1">
                    <a:lumMod val="90000"/>
                    <a:lumOff val="10000"/>
                  </a:schemeClr>
                </a:solidFill>
              </a:rPr>
              <a:t>Kuvan käyttöoikeus CC BY 4.0</a:t>
            </a:r>
          </a:p>
        </p:txBody>
      </p:sp>
    </p:spTree>
    <p:extLst>
      <p:ext uri="{BB962C8B-B14F-4D97-AF65-F5344CB8AC3E}">
        <p14:creationId xmlns:p14="http://schemas.microsoft.com/office/powerpoint/2010/main" val="1496168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F09A29-D1C8-8C41-97DC-048A59A83B28}"/>
              </a:ext>
            </a:extLst>
          </p:cNvPr>
          <p:cNvSpPr>
            <a:spLocks noGrp="1"/>
          </p:cNvSpPr>
          <p:nvPr>
            <p:ph type="title" idx="4294967295"/>
          </p:nvPr>
        </p:nvSpPr>
        <p:spPr/>
        <p:txBody>
          <a:bodyPr anchor="t">
            <a:normAutofit/>
          </a:bodyPr>
          <a:lstStyle/>
          <a:p>
            <a:r>
              <a:rPr lang="en-FI" sz="2400" b="0" dirty="0">
                <a:solidFill>
                  <a:schemeClr val="bg1"/>
                </a:solidFill>
                <a:latin typeface="+mn-lt"/>
              </a:rPr>
              <a:t>Tehtävän 2 kuvat 2/2</a:t>
            </a:r>
          </a:p>
        </p:txBody>
      </p:sp>
      <p:pic>
        <p:nvPicPr>
          <p:cNvPr id="6" name="Picture 5" descr="12 metsätyömiestä tauolla. Osa miehistä seisoo ja osa istuu maassa tai kantojen päällä. Yhdellä miehistä on koira sylissään, toisella on kädessään saha. Osa miehistä tupakoi. Kaikki miehet eivät katso kameraan. Taustalla on kaksi savottapirttiä (hirsirakennusta).">
            <a:extLst>
              <a:ext uri="{FF2B5EF4-FFF2-40B4-BE49-F238E27FC236}">
                <a16:creationId xmlns:a16="http://schemas.microsoft.com/office/drawing/2014/main" id="{4667EDCA-7854-4F4D-BABA-E894AC93C1B2}"/>
              </a:ext>
            </a:extLst>
          </p:cNvPr>
          <p:cNvPicPr>
            <a:picLocks noChangeAspect="1"/>
          </p:cNvPicPr>
          <p:nvPr/>
        </p:nvPicPr>
        <p:blipFill>
          <a:blip r:embed="rId3"/>
          <a:stretch>
            <a:fillRect/>
          </a:stretch>
        </p:blipFill>
        <p:spPr>
          <a:xfrm>
            <a:off x="1212247" y="50622"/>
            <a:ext cx="3809407" cy="2773724"/>
          </a:xfrm>
          <a:prstGeom prst="rect">
            <a:avLst/>
          </a:prstGeom>
        </p:spPr>
      </p:pic>
      <p:sp>
        <p:nvSpPr>
          <p:cNvPr id="11" name="TextBox 10">
            <a:extLst>
              <a:ext uri="{FF2B5EF4-FFF2-40B4-BE49-F238E27FC236}">
                <a16:creationId xmlns:a16="http://schemas.microsoft.com/office/drawing/2014/main" id="{53623F70-3952-614D-926C-A1B774848634}"/>
              </a:ext>
            </a:extLst>
          </p:cNvPr>
          <p:cNvSpPr txBox="1"/>
          <p:nvPr/>
        </p:nvSpPr>
        <p:spPr>
          <a:xfrm>
            <a:off x="1212247" y="2789258"/>
            <a:ext cx="3120440" cy="507831"/>
          </a:xfrm>
          <a:prstGeom prst="rect">
            <a:avLst/>
          </a:prstGeom>
          <a:noFill/>
        </p:spPr>
        <p:txBody>
          <a:bodyPr wrap="square" rtlCol="0">
            <a:spAutoFit/>
          </a:bodyPr>
          <a:lstStyle/>
          <a:p>
            <a:r>
              <a:rPr lang="fi-FI" sz="900" dirty="0"/>
              <a:t>Pälsi Sakari, Museovirasto, Yleisetnografinen kuvakokoelma. </a:t>
            </a:r>
            <a:r>
              <a:rPr lang="fi-FI" sz="900" dirty="0" err="1"/>
              <a:t>Finna.fi</a:t>
            </a:r>
            <a:r>
              <a:rPr lang="fi-FI" sz="900" dirty="0"/>
              <a:t>: </a:t>
            </a:r>
            <a:r>
              <a:rPr lang="fi-FI" sz="900" dirty="0">
                <a:hlinkClick r:id="rId4"/>
              </a:rPr>
              <a:t>Linkki kuvan sivulle</a:t>
            </a:r>
            <a:endParaRPr lang="fi-FI" sz="900" dirty="0"/>
          </a:p>
          <a:p>
            <a:r>
              <a:rPr lang="fi-FI" sz="900" dirty="0">
                <a:solidFill>
                  <a:schemeClr val="tx1">
                    <a:lumMod val="90000"/>
                    <a:lumOff val="10000"/>
                  </a:schemeClr>
                </a:solidFill>
              </a:rPr>
              <a:t>Kuvan käyttöoikeus CC BY 4.0</a:t>
            </a:r>
          </a:p>
        </p:txBody>
      </p:sp>
      <p:pic>
        <p:nvPicPr>
          <p:cNvPr id="3" name="Picture 2" descr="Miehiä purkamassa sahatavaralastia veneestä kalliolle. Kalliolla sahatavaraa nostelee neljä miestä, veneen puolella on lisäksi muutama mies. Veneen piipusta nousee savua. Miehet eivät katso kameraan.">
            <a:extLst>
              <a:ext uri="{FF2B5EF4-FFF2-40B4-BE49-F238E27FC236}">
                <a16:creationId xmlns:a16="http://schemas.microsoft.com/office/drawing/2014/main" id="{C0BBAC05-8FFF-634E-ABB9-982A60EC6EDA}"/>
              </a:ext>
            </a:extLst>
          </p:cNvPr>
          <p:cNvPicPr>
            <a:picLocks noChangeAspect="1"/>
          </p:cNvPicPr>
          <p:nvPr/>
        </p:nvPicPr>
        <p:blipFill>
          <a:blip r:embed="rId5"/>
          <a:stretch>
            <a:fillRect/>
          </a:stretch>
        </p:blipFill>
        <p:spPr>
          <a:xfrm>
            <a:off x="6856185" y="56475"/>
            <a:ext cx="3675181" cy="2767871"/>
          </a:xfrm>
          <a:prstGeom prst="rect">
            <a:avLst/>
          </a:prstGeom>
        </p:spPr>
      </p:pic>
      <p:sp>
        <p:nvSpPr>
          <p:cNvPr id="12" name="TextBox 11">
            <a:extLst>
              <a:ext uri="{FF2B5EF4-FFF2-40B4-BE49-F238E27FC236}">
                <a16:creationId xmlns:a16="http://schemas.microsoft.com/office/drawing/2014/main" id="{258B42BC-6577-F445-998F-8CE938383AC9}"/>
              </a:ext>
            </a:extLst>
          </p:cNvPr>
          <p:cNvSpPr txBox="1"/>
          <p:nvPr/>
        </p:nvSpPr>
        <p:spPr>
          <a:xfrm>
            <a:off x="6856185" y="2789258"/>
            <a:ext cx="3120440" cy="507831"/>
          </a:xfrm>
          <a:prstGeom prst="rect">
            <a:avLst/>
          </a:prstGeom>
          <a:noFill/>
        </p:spPr>
        <p:txBody>
          <a:bodyPr wrap="square" rtlCol="0">
            <a:spAutoFit/>
          </a:bodyPr>
          <a:lstStyle/>
          <a:p>
            <a:r>
              <a:rPr lang="fi-FI" sz="900" dirty="0"/>
              <a:t>Pälsi Sakari, Museovirasto, Yleisetnografinen kuvakokoelma. </a:t>
            </a:r>
            <a:r>
              <a:rPr lang="fi-FI" sz="900" dirty="0" err="1"/>
              <a:t>Finna.fi</a:t>
            </a:r>
            <a:r>
              <a:rPr lang="fi-FI" sz="900" dirty="0"/>
              <a:t>: </a:t>
            </a:r>
            <a:r>
              <a:rPr lang="fi-FI" sz="900" dirty="0">
                <a:hlinkClick r:id="rId6"/>
              </a:rPr>
              <a:t>Linkki kuvan sivulle</a:t>
            </a:r>
            <a:endParaRPr lang="fi-FI" sz="900" dirty="0"/>
          </a:p>
          <a:p>
            <a:r>
              <a:rPr lang="fi-FI" sz="900" dirty="0">
                <a:solidFill>
                  <a:schemeClr val="tx1">
                    <a:lumMod val="90000"/>
                    <a:lumOff val="10000"/>
                  </a:schemeClr>
                </a:solidFill>
              </a:rPr>
              <a:t>Kuvan käyttöoikeus CC BY 4.0</a:t>
            </a:r>
          </a:p>
        </p:txBody>
      </p:sp>
      <p:pic>
        <p:nvPicPr>
          <p:cNvPr id="5" name="Picture 4" descr="8 naista seisoo rivissä ja heidän välissään on yksi mies. Henkilöt katsovat kameraan. Naisilla on päällä valkoiset, nilkkoihin asti ylettyvät esiliinat. Miehelllä on mustat vaatteet ja valokoiset kaulukset. Henkilöiden edessä maassa makaa koira.">
            <a:extLst>
              <a:ext uri="{FF2B5EF4-FFF2-40B4-BE49-F238E27FC236}">
                <a16:creationId xmlns:a16="http://schemas.microsoft.com/office/drawing/2014/main" id="{0C3EFD6B-AB83-1E43-999E-9A83DC2CFAC2}"/>
              </a:ext>
            </a:extLst>
          </p:cNvPr>
          <p:cNvPicPr>
            <a:picLocks noChangeAspect="1"/>
          </p:cNvPicPr>
          <p:nvPr/>
        </p:nvPicPr>
        <p:blipFill>
          <a:blip r:embed="rId7"/>
          <a:stretch>
            <a:fillRect/>
          </a:stretch>
        </p:blipFill>
        <p:spPr>
          <a:xfrm>
            <a:off x="1212247" y="3291865"/>
            <a:ext cx="3809407" cy="2514208"/>
          </a:xfrm>
          <a:prstGeom prst="rect">
            <a:avLst/>
          </a:prstGeom>
        </p:spPr>
      </p:pic>
      <p:sp>
        <p:nvSpPr>
          <p:cNvPr id="13" name="TextBox 12">
            <a:extLst>
              <a:ext uri="{FF2B5EF4-FFF2-40B4-BE49-F238E27FC236}">
                <a16:creationId xmlns:a16="http://schemas.microsoft.com/office/drawing/2014/main" id="{D64B148A-CDBC-DA40-AB00-C730FC622415}"/>
              </a:ext>
            </a:extLst>
          </p:cNvPr>
          <p:cNvSpPr txBox="1"/>
          <p:nvPr/>
        </p:nvSpPr>
        <p:spPr>
          <a:xfrm>
            <a:off x="1212246" y="5761065"/>
            <a:ext cx="4777494" cy="507831"/>
          </a:xfrm>
          <a:prstGeom prst="rect">
            <a:avLst/>
          </a:prstGeom>
          <a:noFill/>
        </p:spPr>
        <p:txBody>
          <a:bodyPr wrap="square" rtlCol="0">
            <a:spAutoFit/>
          </a:bodyPr>
          <a:lstStyle/>
          <a:p>
            <a:r>
              <a:rPr lang="fi-FI" sz="900" dirty="0"/>
              <a:t>Tuntematon, NURMIJARVIMUSEO, Nurmijärven museon kuva-arkisto. </a:t>
            </a:r>
          </a:p>
          <a:p>
            <a:r>
              <a:rPr lang="fi-FI" sz="900" dirty="0" err="1"/>
              <a:t>Finna.fi</a:t>
            </a:r>
            <a:r>
              <a:rPr lang="fi-FI" sz="900" dirty="0"/>
              <a:t>: </a:t>
            </a:r>
            <a:r>
              <a:rPr lang="fi-FI" sz="900" dirty="0">
                <a:hlinkClick r:id="rId8"/>
              </a:rPr>
              <a:t>Linkki kuvan sivulle</a:t>
            </a:r>
            <a:r>
              <a:rPr lang="fi-FI" sz="900" dirty="0"/>
              <a:t>. </a:t>
            </a:r>
            <a:r>
              <a:rPr lang="fi-FI" sz="900" dirty="0">
                <a:solidFill>
                  <a:schemeClr val="tx1">
                    <a:lumMod val="90000"/>
                    <a:lumOff val="10000"/>
                  </a:schemeClr>
                </a:solidFill>
              </a:rPr>
              <a:t>Kuvan käyttöoikeus CC BY-NC-ND 4.0 </a:t>
            </a:r>
          </a:p>
          <a:p>
            <a:r>
              <a:rPr lang="fi-FI" sz="900" b="1" dirty="0" err="1">
                <a:solidFill>
                  <a:schemeClr val="tx1">
                    <a:lumMod val="90000"/>
                    <a:lumOff val="10000"/>
                  </a:schemeClr>
                </a:solidFill>
              </a:rPr>
              <a:t>Huom</a:t>
            </a:r>
            <a:r>
              <a:rPr lang="fi-FI" sz="900" b="1" dirty="0">
                <a:solidFill>
                  <a:schemeClr val="tx1">
                    <a:lumMod val="90000"/>
                    <a:lumOff val="10000"/>
                  </a:schemeClr>
                </a:solidFill>
              </a:rPr>
              <a:t>! </a:t>
            </a:r>
            <a:r>
              <a:rPr lang="fi-FI" sz="900" dirty="0">
                <a:solidFill>
                  <a:schemeClr val="tx1">
                    <a:lumMod val="90000"/>
                    <a:lumOff val="10000"/>
                  </a:schemeClr>
                </a:solidFill>
              </a:rPr>
              <a:t>Huomioi kuvan CC-lisenssi. Muokkaus ja kaupallinen käyttö kielletty. </a:t>
            </a:r>
          </a:p>
        </p:txBody>
      </p:sp>
      <p:pic>
        <p:nvPicPr>
          <p:cNvPr id="2" name="Picture 1" descr="21 metsätyömiestä ryhmässä. Suurin osa istuu maassa, 5 miehistä seisoo. Yhdellä miehistä on kädessään trumpetti, toisella klarinetti. Suurin osa miehistä katsoo kameraan. Taustalla on metsää.">
            <a:extLst>
              <a:ext uri="{FF2B5EF4-FFF2-40B4-BE49-F238E27FC236}">
                <a16:creationId xmlns:a16="http://schemas.microsoft.com/office/drawing/2014/main" id="{30CFB29C-BBCE-5E4D-A169-C66DD60869D9}"/>
              </a:ext>
            </a:extLst>
          </p:cNvPr>
          <p:cNvPicPr>
            <a:picLocks noChangeAspect="1"/>
          </p:cNvPicPr>
          <p:nvPr/>
        </p:nvPicPr>
        <p:blipFill>
          <a:blip r:embed="rId9"/>
          <a:stretch>
            <a:fillRect/>
          </a:stretch>
        </p:blipFill>
        <p:spPr>
          <a:xfrm>
            <a:off x="6856185" y="3448949"/>
            <a:ext cx="3675181" cy="2262533"/>
          </a:xfrm>
          <a:prstGeom prst="rect">
            <a:avLst/>
          </a:prstGeom>
        </p:spPr>
      </p:pic>
      <p:sp>
        <p:nvSpPr>
          <p:cNvPr id="14" name="TextBox 13">
            <a:extLst>
              <a:ext uri="{FF2B5EF4-FFF2-40B4-BE49-F238E27FC236}">
                <a16:creationId xmlns:a16="http://schemas.microsoft.com/office/drawing/2014/main" id="{67560E1B-5E18-9442-8672-55837D50FB98}"/>
              </a:ext>
            </a:extLst>
          </p:cNvPr>
          <p:cNvSpPr txBox="1"/>
          <p:nvPr/>
        </p:nvSpPr>
        <p:spPr>
          <a:xfrm>
            <a:off x="6856185" y="5687495"/>
            <a:ext cx="3120440" cy="507831"/>
          </a:xfrm>
          <a:prstGeom prst="rect">
            <a:avLst/>
          </a:prstGeom>
          <a:noFill/>
        </p:spPr>
        <p:txBody>
          <a:bodyPr wrap="square" rtlCol="0">
            <a:spAutoFit/>
          </a:bodyPr>
          <a:lstStyle/>
          <a:p>
            <a:r>
              <a:rPr lang="fi-FI" sz="900" dirty="0"/>
              <a:t>Helander Arthur William, Museovirasto, Historian kuvakokoelma. </a:t>
            </a:r>
            <a:r>
              <a:rPr lang="fi-FI" sz="900" dirty="0" err="1"/>
              <a:t>Finna.fi</a:t>
            </a:r>
            <a:r>
              <a:rPr lang="fi-FI" sz="900" dirty="0"/>
              <a:t>: </a:t>
            </a:r>
            <a:r>
              <a:rPr lang="fi-FI" sz="900" dirty="0">
                <a:hlinkClick r:id="rId10"/>
              </a:rPr>
              <a:t>Linkki kuvan sivulle</a:t>
            </a:r>
            <a:endParaRPr lang="fi-FI" sz="900" dirty="0"/>
          </a:p>
          <a:p>
            <a:r>
              <a:rPr lang="fi-FI" sz="900" dirty="0">
                <a:solidFill>
                  <a:schemeClr val="tx1">
                    <a:lumMod val="90000"/>
                    <a:lumOff val="10000"/>
                  </a:schemeClr>
                </a:solidFill>
              </a:rPr>
              <a:t>Kuvan käyttöoikeus CC BY 4.0</a:t>
            </a:r>
          </a:p>
        </p:txBody>
      </p:sp>
    </p:spTree>
    <p:extLst>
      <p:ext uri="{BB962C8B-B14F-4D97-AF65-F5344CB8AC3E}">
        <p14:creationId xmlns:p14="http://schemas.microsoft.com/office/powerpoint/2010/main" val="35969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5C4D7-D185-614A-BAA6-492C3481CE72}"/>
              </a:ext>
            </a:extLst>
          </p:cNvPr>
          <p:cNvSpPr>
            <a:spLocks noGrp="1"/>
          </p:cNvSpPr>
          <p:nvPr>
            <p:ph type="title" idx="4294967295"/>
          </p:nvPr>
        </p:nvSpPr>
        <p:spPr>
          <a:xfrm>
            <a:off x="9039083" y="19625"/>
            <a:ext cx="2345765" cy="865717"/>
          </a:xfrm>
        </p:spPr>
        <p:txBody>
          <a:bodyPr>
            <a:normAutofit/>
          </a:bodyPr>
          <a:lstStyle/>
          <a:p>
            <a:r>
              <a:rPr lang="en-FI" sz="2400" b="0" dirty="0">
                <a:solidFill>
                  <a:schemeClr val="bg1"/>
                </a:solidFill>
                <a:latin typeface="+mn-lt"/>
              </a:rPr>
              <a:t>Tehtävä 3</a:t>
            </a:r>
          </a:p>
        </p:txBody>
      </p:sp>
      <p:sp>
        <p:nvSpPr>
          <p:cNvPr id="8" name="Tehtävänanto">
            <a:extLst>
              <a:ext uri="{FF2B5EF4-FFF2-40B4-BE49-F238E27FC236}">
                <a16:creationId xmlns:a16="http://schemas.microsoft.com/office/drawing/2014/main" id="{AA27B2E5-CF0F-CE42-9CA7-B1EF95ED42CA}"/>
              </a:ext>
            </a:extLst>
          </p:cNvPr>
          <p:cNvSpPr txBox="1"/>
          <p:nvPr/>
        </p:nvSpPr>
        <p:spPr>
          <a:xfrm>
            <a:off x="7807932" y="180106"/>
            <a:ext cx="3810000" cy="5097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2400">
                <a:ea typeface="Open Sans"/>
                <a:cs typeface="Open Sans"/>
                <a:sym typeface="Open Sans"/>
              </a:rPr>
              <a:t>Tehtävä 3</a:t>
            </a:r>
            <a:endParaRPr sz="2400">
              <a:ea typeface="Open Sans"/>
              <a:cs typeface="Open Sans"/>
              <a:sym typeface="Open Sans"/>
            </a:endParaRPr>
          </a:p>
        </p:txBody>
      </p:sp>
      <p:sp>
        <p:nvSpPr>
          <p:cNvPr id="9" name="Tekstikehys 1">
            <a:extLst>
              <a:ext uri="{FF2B5EF4-FFF2-40B4-BE49-F238E27FC236}">
                <a16:creationId xmlns:a16="http://schemas.microsoft.com/office/drawing/2014/main" id="{023C554D-3855-E443-87EC-25FB7D214291}"/>
              </a:ext>
            </a:extLst>
          </p:cNvPr>
          <p:cNvSpPr txBox="1"/>
          <p:nvPr/>
        </p:nvSpPr>
        <p:spPr>
          <a:xfrm>
            <a:off x="7840808" y="1103586"/>
            <a:ext cx="3762480" cy="4824247"/>
          </a:xfrm>
          <a:prstGeom prst="rect">
            <a:avLst/>
          </a:prstGeom>
        </p:spPr>
        <p:txBody>
          <a:bodyPr vert="horz" wrap="square" lIns="91440" tIns="45720" rIns="91440" bIns="45720" rtlCol="0" anchor="t">
            <a:normAutofit/>
          </a:bodyPr>
          <a:lstStyle/>
          <a:p>
            <a:pPr marL="457200" indent="-457200">
              <a:spcAft>
                <a:spcPts val="1200"/>
              </a:spcAft>
              <a:buSzPct val="100000"/>
              <a:buFont typeface="+mj-lt"/>
              <a:buAutoNum type="arabicPeriod"/>
            </a:pPr>
            <a:r>
              <a:rPr lang="fi-FI" sz="2000" dirty="0">
                <a:solidFill>
                  <a:schemeClr val="bg2">
                    <a:lumMod val="10000"/>
                  </a:schemeClr>
                </a:solidFill>
                <a:ea typeface="+mn-lt"/>
                <a:cs typeface="+mn-lt"/>
              </a:rPr>
              <a:t>Mitä valokuvassa tapahtuu?</a:t>
            </a:r>
          </a:p>
          <a:p>
            <a:pPr marL="457200" indent="-457200">
              <a:spcAft>
                <a:spcPts val="1200"/>
              </a:spcAft>
              <a:buSzPct val="100000"/>
              <a:buFont typeface="+mj-lt"/>
              <a:buAutoNum type="arabicPeriod"/>
            </a:pPr>
            <a:r>
              <a:rPr lang="fi-FI" sz="2000" dirty="0">
                <a:solidFill>
                  <a:schemeClr val="bg2">
                    <a:lumMod val="10000"/>
                  </a:schemeClr>
                </a:solidFill>
              </a:rPr>
              <a:t>Selvitä missä ja milloin kuva on otettu.</a:t>
            </a:r>
          </a:p>
          <a:p>
            <a:pPr marL="457200" indent="-457200">
              <a:spcAft>
                <a:spcPts val="1200"/>
              </a:spcAft>
              <a:buClr>
                <a:schemeClr val="tx2">
                  <a:lumMod val="50000"/>
                </a:schemeClr>
              </a:buClr>
              <a:buSzPct val="100000"/>
              <a:buFont typeface="+mj-lt"/>
              <a:buAutoNum type="arabicPeriod"/>
            </a:pPr>
            <a:r>
              <a:rPr lang="fi-FI" sz="2000" dirty="0">
                <a:solidFill>
                  <a:schemeClr val="bg2">
                    <a:lumMod val="10000"/>
                  </a:schemeClr>
                </a:solidFill>
              </a:rPr>
              <a:t>Tutki valokuvan miesten vaatetusta ja mieti miten vaatteet sopivat kaivostyöhön.</a:t>
            </a:r>
          </a:p>
          <a:p>
            <a:pPr marL="457200" indent="-457200">
              <a:spcAft>
                <a:spcPts val="1200"/>
              </a:spcAft>
              <a:buClr>
                <a:schemeClr val="tx2">
                  <a:lumMod val="50000"/>
                </a:schemeClr>
              </a:buClr>
              <a:buSzPct val="100000"/>
              <a:buFont typeface="+mj-lt"/>
              <a:buAutoNum type="arabicPeriod"/>
            </a:pPr>
            <a:r>
              <a:rPr lang="fi-FI" sz="2000" dirty="0">
                <a:solidFill>
                  <a:schemeClr val="bg2">
                    <a:lumMod val="10000"/>
                  </a:schemeClr>
                </a:solidFill>
              </a:rPr>
              <a:t>Mieti, miksi kyseinen valokuva on otettu. Mikä on ollut valokuvaamisen motiivi?</a:t>
            </a:r>
          </a:p>
        </p:txBody>
      </p:sp>
      <p:pic>
        <p:nvPicPr>
          <p:cNvPr id="2" name="Picture 1" descr="11 miestä talon edustalla. Miehillä on päässään hatut, ja päällään heillä on valkoiset paidat housujen kanssa, osalla lisäksi takit. Kolme miehistä istuu, loput seisovat kahdessa rivissä. Miehet katsovat kameraan.">
            <a:extLst>
              <a:ext uri="{FF2B5EF4-FFF2-40B4-BE49-F238E27FC236}">
                <a16:creationId xmlns:a16="http://schemas.microsoft.com/office/drawing/2014/main" id="{172B4E22-B9C3-564F-8F57-BDD93AE7E384}"/>
              </a:ext>
            </a:extLst>
          </p:cNvPr>
          <p:cNvPicPr>
            <a:picLocks noChangeAspect="1"/>
          </p:cNvPicPr>
          <p:nvPr/>
        </p:nvPicPr>
        <p:blipFill>
          <a:blip r:embed="rId3"/>
          <a:stretch>
            <a:fillRect/>
          </a:stretch>
        </p:blipFill>
        <p:spPr>
          <a:xfrm>
            <a:off x="331442" y="689297"/>
            <a:ext cx="6129896" cy="4022744"/>
          </a:xfrm>
          <a:prstGeom prst="rect">
            <a:avLst/>
          </a:prstGeom>
        </p:spPr>
      </p:pic>
      <p:sp>
        <p:nvSpPr>
          <p:cNvPr id="7" name="Kuvan lähdeviittaus">
            <a:extLst>
              <a:ext uri="{FF2B5EF4-FFF2-40B4-BE49-F238E27FC236}">
                <a16:creationId xmlns:a16="http://schemas.microsoft.com/office/drawing/2014/main" id="{3D5D90E6-7629-E44F-9A23-4C2878CB038C}"/>
              </a:ext>
            </a:extLst>
          </p:cNvPr>
          <p:cNvSpPr/>
          <p:nvPr/>
        </p:nvSpPr>
        <p:spPr>
          <a:xfrm>
            <a:off x="786452" y="4998539"/>
            <a:ext cx="5219876" cy="707886"/>
          </a:xfrm>
          <a:prstGeom prst="rect">
            <a:avLst/>
          </a:prstGeom>
        </p:spPr>
        <p:txBody>
          <a:bodyPr wrap="square">
            <a:spAutoFit/>
          </a:bodyPr>
          <a:lstStyle/>
          <a:p>
            <a:pPr algn="ctr"/>
            <a:r>
              <a:rPr lang="fi-FI" sz="1000" b="1" dirty="0">
                <a:solidFill>
                  <a:schemeClr val="tx1">
                    <a:lumMod val="90000"/>
                    <a:lumOff val="10000"/>
                  </a:schemeClr>
                </a:solidFill>
              </a:rPr>
              <a:t>suomalaisia kaivostyöläisiä Red </a:t>
            </a:r>
            <a:r>
              <a:rPr lang="fi-FI" sz="1000" b="1" dirty="0" err="1">
                <a:solidFill>
                  <a:schemeClr val="tx1">
                    <a:lumMod val="90000"/>
                    <a:lumOff val="10000"/>
                  </a:schemeClr>
                </a:solidFill>
              </a:rPr>
              <a:t>Lodgen</a:t>
            </a:r>
            <a:r>
              <a:rPr lang="fi-FI" sz="1000" b="1" dirty="0">
                <a:solidFill>
                  <a:schemeClr val="tx1">
                    <a:lumMod val="90000"/>
                    <a:lumOff val="10000"/>
                  </a:schemeClr>
                </a:solidFill>
              </a:rPr>
              <a:t> kaivoksessa</a:t>
            </a:r>
          </a:p>
          <a:p>
            <a:pPr algn="ctr"/>
            <a:r>
              <a:rPr lang="fi-FI" sz="1000" dirty="0">
                <a:solidFill>
                  <a:schemeClr val="tx1">
                    <a:lumMod val="90000"/>
                    <a:lumOff val="10000"/>
                  </a:schemeClr>
                </a:solidFill>
              </a:rPr>
              <a:t>Kuvaaja tuntematon, Museovirasto, Kansatieteen kuvakokoelma. </a:t>
            </a:r>
          </a:p>
          <a:p>
            <a:pPr algn="ctr"/>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4"/>
              </a:rPr>
              <a:t>Linkki kuvan sivulle</a:t>
            </a:r>
            <a:endParaRPr lang="fi-FI" sz="1000" dirty="0"/>
          </a:p>
          <a:p>
            <a:pPr algn="ctr"/>
            <a:r>
              <a:rPr lang="fi-FI" sz="1000" dirty="0">
                <a:solidFill>
                  <a:schemeClr val="tx1">
                    <a:lumMod val="90000"/>
                    <a:lumOff val="10000"/>
                  </a:schemeClr>
                </a:solidFill>
              </a:rPr>
              <a:t>Kuvan käyttöoikeus CC BY 4.0</a:t>
            </a:r>
          </a:p>
        </p:txBody>
      </p:sp>
    </p:spTree>
    <p:extLst>
      <p:ext uri="{BB962C8B-B14F-4D97-AF65-F5344CB8AC3E}">
        <p14:creationId xmlns:p14="http://schemas.microsoft.com/office/powerpoint/2010/main" val="374754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390864-180D-F044-B21E-CC3155C7D77C}"/>
              </a:ext>
            </a:extLst>
          </p:cNvPr>
          <p:cNvSpPr>
            <a:spLocks noGrp="1"/>
          </p:cNvSpPr>
          <p:nvPr>
            <p:ph type="title"/>
          </p:nvPr>
        </p:nvSpPr>
        <p:spPr/>
        <p:txBody>
          <a:bodyPr/>
          <a:lstStyle/>
          <a:p>
            <a:r>
              <a:rPr lang="en-FI" dirty="0">
                <a:latin typeface="Calibri"/>
                <a:cs typeface="Calibri"/>
              </a:rPr>
              <a:t>Lisämateriaalia tehtäviin</a:t>
            </a:r>
            <a:endParaRPr lang="en-FI" dirty="0"/>
          </a:p>
        </p:txBody>
      </p:sp>
      <p:sp>
        <p:nvSpPr>
          <p:cNvPr id="2" name="Content Placeholder 1">
            <a:extLst>
              <a:ext uri="{FF2B5EF4-FFF2-40B4-BE49-F238E27FC236}">
                <a16:creationId xmlns:a16="http://schemas.microsoft.com/office/drawing/2014/main" id="{1365E4A5-AECB-A345-8AAD-33C77BC266A3}"/>
              </a:ext>
            </a:extLst>
          </p:cNvPr>
          <p:cNvSpPr>
            <a:spLocks noGrp="1"/>
          </p:cNvSpPr>
          <p:nvPr>
            <p:ph idx="1"/>
          </p:nvPr>
        </p:nvSpPr>
        <p:spPr/>
        <p:txBody>
          <a:bodyPr vert="horz" lIns="91440" tIns="45720" rIns="91440" bIns="45720" rtlCol="0" anchor="t">
            <a:normAutofit/>
          </a:bodyPr>
          <a:lstStyle/>
          <a:p>
            <a:pPr marL="227965" indent="-227965"/>
            <a:r>
              <a:rPr lang="en-FI"/>
              <a:t>Oppimateriaali perustuu Finna Luokkahuoneesta löytyvään aineistopakettiin "1900-luvun alun siirtolaisuus valtamerten yli".</a:t>
            </a:r>
            <a:endParaRPr lang="en-US">
              <a:cs typeface="Calibri"/>
            </a:endParaRPr>
          </a:p>
          <a:p>
            <a:pPr marL="227965" indent="-227965"/>
            <a:r>
              <a:rPr lang="fi-FI">
                <a:cs typeface="Calibri"/>
              </a:rPr>
              <a:t>Aineistopaketista löydät lisää valokuvia, kirjallisia aineistoja sekä äänitteitä.</a:t>
            </a:r>
            <a:endParaRPr lang="fi-FI"/>
          </a:p>
          <a:p>
            <a:pPr marL="227965" indent="-227965"/>
            <a:r>
              <a:rPr lang="fi-FI">
                <a:hlinkClick r:id="rId2"/>
              </a:rPr>
              <a:t>Linkki aineistopakettiin</a:t>
            </a:r>
            <a:r>
              <a:rPr lang="en-GB">
                <a:hlinkClick r:id="rId2"/>
              </a:rPr>
              <a:t> “1900-luvun alun siirtolaisuus valtamerten yli”</a:t>
            </a:r>
            <a:endParaRPr lang="fi-FI">
              <a:cs typeface="Calibri" panose="020F0502020204030204"/>
            </a:endParaRPr>
          </a:p>
          <a:p>
            <a:pPr marL="227965" indent="-227965"/>
            <a:endParaRPr lang="en-FI">
              <a:cs typeface="Calibri" panose="020F0502020204030204"/>
            </a:endParaRPr>
          </a:p>
        </p:txBody>
      </p:sp>
    </p:spTree>
    <p:extLst>
      <p:ext uri="{BB962C8B-B14F-4D97-AF65-F5344CB8AC3E}">
        <p14:creationId xmlns:p14="http://schemas.microsoft.com/office/powerpoint/2010/main" val="474457115"/>
      </p:ext>
    </p:extLst>
  </p:cSld>
  <p:clrMapOvr>
    <a:masterClrMapping/>
  </p:clrMapOvr>
</p:sld>
</file>

<file path=ppt/theme/theme1.xml><?xml version="1.0" encoding="utf-8"?>
<a:theme xmlns:a="http://schemas.openxmlformats.org/drawingml/2006/main" name="Luokkahuone_teema">
  <a:themeElements>
    <a:clrScheme name="Custom 1">
      <a:dk1>
        <a:srgbClr val="252629"/>
      </a:dk1>
      <a:lt1>
        <a:srgbClr val="FFFFFF"/>
      </a:lt1>
      <a:dk2>
        <a:srgbClr val="727272"/>
      </a:dk2>
      <a:lt2>
        <a:srgbClr val="E7E6E6"/>
      </a:lt2>
      <a:accent1>
        <a:srgbClr val="80358A"/>
      </a:accent1>
      <a:accent2>
        <a:srgbClr val="00A3AC"/>
      </a:accent2>
      <a:accent3>
        <a:srgbClr val="C1DEE9"/>
      </a:accent3>
      <a:accent4>
        <a:srgbClr val="FF1DC8"/>
      </a:accent4>
      <a:accent5>
        <a:srgbClr val="AFE9DA"/>
      </a:accent5>
      <a:accent6>
        <a:srgbClr val="F3EC79"/>
      </a:accent6>
      <a:hlink>
        <a:srgbClr val="425B92"/>
      </a:hlink>
      <a:folHlink>
        <a:srgbClr val="425B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steeriesineita-Kansallismuseon-kokoelmissa" id="{30537105-A2D6-3948-AD07-CF9C2FCAA7DB}" vid="{31DC14E0-8A20-BB4B-8059-77B7BF7678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252629"/>
    </a:dk1>
    <a:lt1>
      <a:srgbClr val="FFFFFF"/>
    </a:lt1>
    <a:dk2>
      <a:srgbClr val="727272"/>
    </a:dk2>
    <a:lt2>
      <a:srgbClr val="E7E6E6"/>
    </a:lt2>
    <a:accent1>
      <a:srgbClr val="80358A"/>
    </a:accent1>
    <a:accent2>
      <a:srgbClr val="00A3AC"/>
    </a:accent2>
    <a:accent3>
      <a:srgbClr val="C1DEE9"/>
    </a:accent3>
    <a:accent4>
      <a:srgbClr val="FF1DC8"/>
    </a:accent4>
    <a:accent5>
      <a:srgbClr val="AFE9DA"/>
    </a:accent5>
    <a:accent6>
      <a:srgbClr val="F3EC79"/>
    </a:accent6>
    <a:hlink>
      <a:srgbClr val="425B92"/>
    </a:hlink>
    <a:folHlink>
      <a:srgbClr val="425B92"/>
    </a:folHlink>
  </a:clrScheme>
</a:themeOverride>
</file>

<file path=docProps/app.xml><?xml version="1.0" encoding="utf-8"?>
<Properties xmlns="http://schemas.openxmlformats.org/officeDocument/2006/extended-properties" xmlns:vt="http://schemas.openxmlformats.org/officeDocument/2006/docPropsVTypes">
  <Template/>
  <TotalTime>9493</TotalTime>
  <Words>520</Words>
  <Application>Microsoft Macintosh PowerPoint</Application>
  <PresentationFormat>Widescreen</PresentationFormat>
  <Paragraphs>69</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Luokkahuone_teema</vt:lpstr>
      <vt:lpstr>Suomalaisten siirtolaisuus valtamerten yli 1900-luvun alussa</vt:lpstr>
      <vt:lpstr>1900-luvun alun siirtolaisuus</vt:lpstr>
      <vt:lpstr>Valokuvien tulkintaa ja analysointia</vt:lpstr>
      <vt:lpstr>Tehtävä 1</vt:lpstr>
      <vt:lpstr>Tehtävä 2</vt:lpstr>
      <vt:lpstr>Tehtävän 2 kuvat 1/2</vt:lpstr>
      <vt:lpstr>Tehtävän 2 kuvat 2/2</vt:lpstr>
      <vt:lpstr>Tehtävä 3</vt:lpstr>
      <vt:lpstr>Lisämateriaalia tehtäviin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Isotalo, Julia C</dc:creator>
  <cp:lastModifiedBy>Isotalo, Julia C</cp:lastModifiedBy>
  <cp:revision>22</cp:revision>
  <dcterms:created xsi:type="dcterms:W3CDTF">2021-01-29T13:08:56Z</dcterms:created>
  <dcterms:modified xsi:type="dcterms:W3CDTF">2021-03-09T13:53:04Z</dcterms:modified>
</cp:coreProperties>
</file>