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ink/ink1.xml" ContentType="application/inkml+xml"/>
  <Override PartName="/ppt/ink/ink2.xml" ContentType="application/inkml+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16"/>
  </p:notesMasterIdLst>
  <p:sldIdLst>
    <p:sldId id="256" r:id="rId5"/>
    <p:sldId id="262" r:id="rId6"/>
    <p:sldId id="263" r:id="rId7"/>
    <p:sldId id="346" r:id="rId8"/>
    <p:sldId id="281" r:id="rId9"/>
    <p:sldId id="264" r:id="rId10"/>
    <p:sldId id="265" r:id="rId11"/>
    <p:sldId id="347" r:id="rId12"/>
    <p:sldId id="266" r:id="rId13"/>
    <p:sldId id="349" r:id="rId14"/>
    <p:sldId id="348"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2.363"/>
    </inkml:context>
    <inkml:brush xml:id="br0">
      <inkml:brushProperty name="height" value="0.053" units="cm"/>
    </inkml:brush>
  </inkml:definitions>
  <inkml:trace contextRef="#ctx0" brushRef="#br0">1 1 4162 0 0,'0'0'1152'0'0,"0"0"-447"0"0,0 0 47 0 0,0 0-80 0 0,0 0-463 0 0,0 0-209 0 0,31 0 0 0 0,-31 0 0 0 0,0 0-257 0 0,0 0-1023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5.383"/>
    </inkml:context>
    <inkml:brush xml:id="br0">
      <inkml:brushProperty name="width" value="0.05" units="cm"/>
      <inkml:brushProperty name="height" value="0.05" units="cm"/>
    </inkml:brush>
  </inkml:definitions>
  <inkml:trace contextRef="#ctx0" brushRef="#br0">1 1 2289 0 0,'0'0'176'0'0,"0"0"-160"0"0,0 0 48 0 0,0 0-240 0 0,0 0-2017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43482-88E6-478B-981B-686F205886E1}" type="datetimeFigureOut">
              <a:rPr lang="fi-FI" smtClean="0"/>
              <a:t>21.3.2024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02A20-EC69-4F30-B711-902F0364A9C1}" type="slidenum">
              <a:rPr lang="fi-FI" smtClean="0"/>
              <a:t>‹#›</a:t>
            </a:fld>
            <a:endParaRPr lang="fi-FI"/>
          </a:p>
        </p:txBody>
      </p:sp>
    </p:spTree>
    <p:extLst>
      <p:ext uri="{BB962C8B-B14F-4D97-AF65-F5344CB8AC3E}">
        <p14:creationId xmlns:p14="http://schemas.microsoft.com/office/powerpoint/2010/main" val="283543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dirty="0">
                <a:solidFill>
                  <a:schemeClr val="tx1"/>
                </a:solidFill>
                <a:effectLst/>
                <a:latin typeface="+mn-lt"/>
                <a:ea typeface="+mn-ea"/>
                <a:cs typeface="+mn-cs"/>
              </a:rPr>
              <a:t>The tasks performed in the external virtual environment include interaction before the game starts, for instance taking turns, competing with others, comparing the experiences, listening to the presentation before the game starts, trying on the devices, learning how the devices are activated, listening to the comments after the game, providing solutions or conducting discussions after the whole game performance.</a:t>
            </a:r>
            <a:endParaRPr lang="fi-FI" dirty="0"/>
          </a:p>
        </p:txBody>
      </p:sp>
      <p:sp>
        <p:nvSpPr>
          <p:cNvPr id="4" name="Ylätunnisteen paikkamerkki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an numeron paikkamerkki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AB8F7C-B82F-4273-BFBB-F575187DD84E}"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86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Master" Target="../slideMasters/slideMaster4.xml"/><Relationship Id="rId6" Type="http://schemas.openxmlformats.org/officeDocument/2006/relationships/image" Target="../media/image40.png"/><Relationship Id="rId5" Type="http://schemas.openxmlformats.org/officeDocument/2006/relationships/customXml" Target="../ink/ink2.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1CE898-175A-4A8F-8372-0426D5FB985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C7E68A3-1AE8-4416-BF87-CF444ABB9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1197073-2003-413D-86DB-CA914F87A66B}"/>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5" name="Alatunnisteen paikkamerkki 4">
            <a:extLst>
              <a:ext uri="{FF2B5EF4-FFF2-40B4-BE49-F238E27FC236}">
                <a16:creationId xmlns:a16="http://schemas.microsoft.com/office/drawing/2014/main" id="{43C40A16-0EF8-49C5-A40E-BC2CDE9FD7C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54310F-82BC-4495-BA3E-AAFAACF6E587}"/>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317918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1CC907-6C8A-4FDB-9B03-23B03FAC5A6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8243691-799F-43E9-A678-9438347E2085}"/>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AA6195D-DE28-49B9-95B1-ADC4054CA8B9}"/>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5" name="Alatunnisteen paikkamerkki 4">
            <a:extLst>
              <a:ext uri="{FF2B5EF4-FFF2-40B4-BE49-F238E27FC236}">
                <a16:creationId xmlns:a16="http://schemas.microsoft.com/office/drawing/2014/main" id="{B8653212-4402-400D-BED8-3250EF29CE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0ACF505-CBE8-46F2-B1F0-248B5E2C3257}"/>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199575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2A3BC7C-9CEE-45A0-A055-1D26FF6625B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716A835-AB16-4F8D-A607-4EC7DEA6194F}"/>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79C980B-1ECF-4C48-97A7-A75AB2569008}"/>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5" name="Alatunnisteen paikkamerkki 4">
            <a:extLst>
              <a:ext uri="{FF2B5EF4-FFF2-40B4-BE49-F238E27FC236}">
                <a16:creationId xmlns:a16="http://schemas.microsoft.com/office/drawing/2014/main" id="{06FABE28-6496-48CC-B021-E46D74F5BB6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4796776-31AC-42DB-8E46-0295EB7B1168}"/>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296972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
        <p:nvSpPr>
          <p:cNvPr id="4" name="Date Placeholder 3">
            <a:extLst>
              <a:ext uri="{FF2B5EF4-FFF2-40B4-BE49-F238E27FC236}">
                <a16:creationId xmlns:a16="http://schemas.microsoft.com/office/drawing/2014/main" id="{D6B45B68-7237-4471-AA43-CB5A470D7EB8}"/>
              </a:ext>
            </a:extLst>
          </p:cNvPr>
          <p:cNvSpPr>
            <a:spLocks noGrp="1"/>
          </p:cNvSpPr>
          <p:nvPr>
            <p:ph type="dt" sz="half" idx="10"/>
          </p:nvPr>
        </p:nvSpPr>
        <p:spPr/>
        <p:txBody>
          <a:bodyPr/>
          <a:lstStyle>
            <a:lvl1pPr>
              <a:defRPr/>
            </a:lvl1pPr>
          </a:lstStyle>
          <a:p>
            <a:pPr>
              <a:defRPr/>
            </a:pPr>
            <a:fld id="{16A6077C-E713-4293-AAA9-C9FBA96E12F5}" type="datetimeFigureOut">
              <a:rPr lang="LID4096"/>
              <a:pPr>
                <a:defRPr/>
              </a:pPr>
              <a:t>03/21/2024</a:t>
            </a:fld>
            <a:endParaRPr lang="en-BE"/>
          </a:p>
        </p:txBody>
      </p:sp>
      <p:sp>
        <p:nvSpPr>
          <p:cNvPr id="5" name="Footer Placeholder 4">
            <a:extLst>
              <a:ext uri="{FF2B5EF4-FFF2-40B4-BE49-F238E27FC236}">
                <a16:creationId xmlns:a16="http://schemas.microsoft.com/office/drawing/2014/main" id="{FDF50BDB-A43F-483E-A9C7-F608E3EBA4C2}"/>
              </a:ext>
            </a:extLst>
          </p:cNvPr>
          <p:cNvSpPr>
            <a:spLocks noGrp="1"/>
          </p:cNvSpPr>
          <p:nvPr>
            <p:ph type="ftr" sz="quarter" idx="11"/>
          </p:nvPr>
        </p:nvSpPr>
        <p:spPr/>
        <p:txBody>
          <a:bodyPr/>
          <a:lstStyle>
            <a:lvl1pPr>
              <a:defRPr/>
            </a:lvl1pPr>
          </a:lstStyle>
          <a:p>
            <a:pPr>
              <a:defRPr/>
            </a:pPr>
            <a:endParaRPr lang="en-BE"/>
          </a:p>
        </p:txBody>
      </p:sp>
      <p:sp>
        <p:nvSpPr>
          <p:cNvPr id="6" name="Slide Number Placeholder 5">
            <a:extLst>
              <a:ext uri="{FF2B5EF4-FFF2-40B4-BE49-F238E27FC236}">
                <a16:creationId xmlns:a16="http://schemas.microsoft.com/office/drawing/2014/main" id="{6F3D3F2D-80F8-46BA-9C53-CA8E1FF78379}"/>
              </a:ext>
            </a:extLst>
          </p:cNvPr>
          <p:cNvSpPr>
            <a:spLocks noGrp="1"/>
          </p:cNvSpPr>
          <p:nvPr>
            <p:ph type="sldNum" sz="quarter" idx="12"/>
          </p:nvPr>
        </p:nvSpPr>
        <p:spPr/>
        <p:txBody>
          <a:bodyPr/>
          <a:lstStyle>
            <a:lvl1pPr>
              <a:defRPr/>
            </a:lvl1pPr>
          </a:lstStyle>
          <a:p>
            <a:pPr>
              <a:defRPr/>
            </a:pPr>
            <a:fld id="{46002BDC-121C-431C-94D6-9AF68AB3CE1D}" type="slidenum">
              <a:rPr lang="en-BE"/>
              <a:pPr>
                <a:defRPr/>
              </a:pPr>
              <a:t>‹#›</a:t>
            </a:fld>
            <a:endParaRPr lang="en-BE"/>
          </a:p>
        </p:txBody>
      </p:sp>
    </p:spTree>
    <p:extLst>
      <p:ext uri="{BB962C8B-B14F-4D97-AF65-F5344CB8AC3E}">
        <p14:creationId xmlns:p14="http://schemas.microsoft.com/office/powerpoint/2010/main" val="397735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BE"/>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Date Placeholder 3">
            <a:extLst>
              <a:ext uri="{FF2B5EF4-FFF2-40B4-BE49-F238E27FC236}">
                <a16:creationId xmlns:a16="http://schemas.microsoft.com/office/drawing/2014/main" id="{5BE193BE-1633-43CB-96CA-AC21024F3EE2}"/>
              </a:ext>
            </a:extLst>
          </p:cNvPr>
          <p:cNvSpPr>
            <a:spLocks noGrp="1"/>
          </p:cNvSpPr>
          <p:nvPr>
            <p:ph type="dt" sz="half" idx="10"/>
          </p:nvPr>
        </p:nvSpPr>
        <p:spPr/>
        <p:txBody>
          <a:bodyPr/>
          <a:lstStyle>
            <a:lvl1pPr>
              <a:defRPr/>
            </a:lvl1pPr>
          </a:lstStyle>
          <a:p>
            <a:pPr>
              <a:defRPr/>
            </a:pPr>
            <a:fld id="{58FA39C8-E139-4A8A-A23F-335F4EC76710}" type="datetimeFigureOut">
              <a:rPr lang="LID4096"/>
              <a:pPr>
                <a:defRPr/>
              </a:pPr>
              <a:t>03/21/2024</a:t>
            </a:fld>
            <a:endParaRPr lang="en-BE"/>
          </a:p>
        </p:txBody>
      </p:sp>
      <p:sp>
        <p:nvSpPr>
          <p:cNvPr id="5" name="Footer Placeholder 4">
            <a:extLst>
              <a:ext uri="{FF2B5EF4-FFF2-40B4-BE49-F238E27FC236}">
                <a16:creationId xmlns:a16="http://schemas.microsoft.com/office/drawing/2014/main" id="{CFD2BD70-434C-418B-8B3F-ACA916568AA0}"/>
              </a:ext>
            </a:extLst>
          </p:cNvPr>
          <p:cNvSpPr>
            <a:spLocks noGrp="1"/>
          </p:cNvSpPr>
          <p:nvPr>
            <p:ph type="ftr" sz="quarter" idx="11"/>
          </p:nvPr>
        </p:nvSpPr>
        <p:spPr/>
        <p:txBody>
          <a:bodyPr/>
          <a:lstStyle>
            <a:lvl1pPr>
              <a:defRPr/>
            </a:lvl1pPr>
          </a:lstStyle>
          <a:p>
            <a:pPr>
              <a:defRPr/>
            </a:pPr>
            <a:endParaRPr lang="en-BE"/>
          </a:p>
        </p:txBody>
      </p:sp>
      <p:sp>
        <p:nvSpPr>
          <p:cNvPr id="6" name="Slide Number Placeholder 5">
            <a:extLst>
              <a:ext uri="{FF2B5EF4-FFF2-40B4-BE49-F238E27FC236}">
                <a16:creationId xmlns:a16="http://schemas.microsoft.com/office/drawing/2014/main" id="{323A9962-0AB7-4EC9-9FE0-265D7D45E28E}"/>
              </a:ext>
            </a:extLst>
          </p:cNvPr>
          <p:cNvSpPr>
            <a:spLocks noGrp="1"/>
          </p:cNvSpPr>
          <p:nvPr>
            <p:ph type="sldNum" sz="quarter" idx="12"/>
          </p:nvPr>
        </p:nvSpPr>
        <p:spPr/>
        <p:txBody>
          <a:bodyPr/>
          <a:lstStyle>
            <a:lvl1pPr>
              <a:defRPr/>
            </a:lvl1pPr>
          </a:lstStyle>
          <a:p>
            <a:pPr>
              <a:defRPr/>
            </a:pPr>
            <a:fld id="{CB148BFD-1C2C-4776-BF4E-453C977AD7C0}" type="slidenum">
              <a:rPr lang="en-BE"/>
              <a:pPr>
                <a:defRPr/>
              </a:pPr>
              <a:t>‹#›</a:t>
            </a:fld>
            <a:endParaRPr lang="en-BE"/>
          </a:p>
        </p:txBody>
      </p:sp>
    </p:spTree>
    <p:extLst>
      <p:ext uri="{BB962C8B-B14F-4D97-AF65-F5344CB8AC3E}">
        <p14:creationId xmlns:p14="http://schemas.microsoft.com/office/powerpoint/2010/main" val="195014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676F718B-EFA0-459A-BC43-966B4A070107}"/>
              </a:ext>
            </a:extLst>
          </p:cNvPr>
          <p:cNvSpPr>
            <a:spLocks noGrp="1"/>
          </p:cNvSpPr>
          <p:nvPr>
            <p:ph type="dt" sz="half" idx="10"/>
          </p:nvPr>
        </p:nvSpPr>
        <p:spPr/>
        <p:txBody>
          <a:bodyPr/>
          <a:lstStyle>
            <a:lvl1pPr>
              <a:defRPr/>
            </a:lvl1pPr>
          </a:lstStyle>
          <a:p>
            <a:pPr>
              <a:defRPr/>
            </a:pPr>
            <a:fld id="{5231982A-A10F-4F46-BFB2-979B853AE0DE}" type="datetimeFigureOut">
              <a:rPr lang="LID4096"/>
              <a:pPr>
                <a:defRPr/>
              </a:pPr>
              <a:t>03/21/2024</a:t>
            </a:fld>
            <a:endParaRPr lang="en-BE"/>
          </a:p>
        </p:txBody>
      </p:sp>
      <p:sp>
        <p:nvSpPr>
          <p:cNvPr id="5" name="Footer Placeholder 4">
            <a:extLst>
              <a:ext uri="{FF2B5EF4-FFF2-40B4-BE49-F238E27FC236}">
                <a16:creationId xmlns:a16="http://schemas.microsoft.com/office/drawing/2014/main" id="{C1E7A410-D8C1-452F-A962-046E5C9C07A5}"/>
              </a:ext>
            </a:extLst>
          </p:cNvPr>
          <p:cNvSpPr>
            <a:spLocks noGrp="1"/>
          </p:cNvSpPr>
          <p:nvPr>
            <p:ph type="ftr" sz="quarter" idx="11"/>
          </p:nvPr>
        </p:nvSpPr>
        <p:spPr/>
        <p:txBody>
          <a:bodyPr/>
          <a:lstStyle>
            <a:lvl1pPr>
              <a:defRPr/>
            </a:lvl1pPr>
          </a:lstStyle>
          <a:p>
            <a:pPr>
              <a:defRPr/>
            </a:pPr>
            <a:endParaRPr lang="en-BE"/>
          </a:p>
        </p:txBody>
      </p:sp>
      <p:sp>
        <p:nvSpPr>
          <p:cNvPr id="6" name="Slide Number Placeholder 5">
            <a:extLst>
              <a:ext uri="{FF2B5EF4-FFF2-40B4-BE49-F238E27FC236}">
                <a16:creationId xmlns:a16="http://schemas.microsoft.com/office/drawing/2014/main" id="{D2B63E8C-B809-413D-92A1-637C5750D675}"/>
              </a:ext>
            </a:extLst>
          </p:cNvPr>
          <p:cNvSpPr>
            <a:spLocks noGrp="1"/>
          </p:cNvSpPr>
          <p:nvPr>
            <p:ph type="sldNum" sz="quarter" idx="12"/>
          </p:nvPr>
        </p:nvSpPr>
        <p:spPr/>
        <p:txBody>
          <a:bodyPr/>
          <a:lstStyle>
            <a:lvl1pPr>
              <a:defRPr/>
            </a:lvl1pPr>
          </a:lstStyle>
          <a:p>
            <a:pPr>
              <a:defRPr/>
            </a:pPr>
            <a:fld id="{FEB4F3EC-F61A-4260-B7FE-B1E5C1CB1FA9}" type="slidenum">
              <a:rPr lang="en-BE"/>
              <a:pPr>
                <a:defRPr/>
              </a:pPr>
              <a:t>‹#›</a:t>
            </a:fld>
            <a:endParaRPr lang="en-BE"/>
          </a:p>
        </p:txBody>
      </p:sp>
    </p:spTree>
    <p:extLst>
      <p:ext uri="{BB962C8B-B14F-4D97-AF65-F5344CB8AC3E}">
        <p14:creationId xmlns:p14="http://schemas.microsoft.com/office/powerpoint/2010/main" val="3358089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BE"/>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Date Placeholder 3">
            <a:extLst>
              <a:ext uri="{FF2B5EF4-FFF2-40B4-BE49-F238E27FC236}">
                <a16:creationId xmlns:a16="http://schemas.microsoft.com/office/drawing/2014/main" id="{A9745254-9584-4BB6-B4DB-76858171DFB2}"/>
              </a:ext>
            </a:extLst>
          </p:cNvPr>
          <p:cNvSpPr>
            <a:spLocks noGrp="1"/>
          </p:cNvSpPr>
          <p:nvPr>
            <p:ph type="dt" sz="half" idx="10"/>
          </p:nvPr>
        </p:nvSpPr>
        <p:spPr/>
        <p:txBody>
          <a:bodyPr/>
          <a:lstStyle>
            <a:lvl1pPr>
              <a:defRPr/>
            </a:lvl1pPr>
          </a:lstStyle>
          <a:p>
            <a:pPr>
              <a:defRPr/>
            </a:pPr>
            <a:fld id="{AFA0F146-6C8F-44FE-85EB-CD354DEAAF0C}" type="datetimeFigureOut">
              <a:rPr lang="LID4096"/>
              <a:pPr>
                <a:defRPr/>
              </a:pPr>
              <a:t>03/21/2024</a:t>
            </a:fld>
            <a:endParaRPr lang="en-BE"/>
          </a:p>
        </p:txBody>
      </p:sp>
      <p:sp>
        <p:nvSpPr>
          <p:cNvPr id="6" name="Footer Placeholder 4">
            <a:extLst>
              <a:ext uri="{FF2B5EF4-FFF2-40B4-BE49-F238E27FC236}">
                <a16:creationId xmlns:a16="http://schemas.microsoft.com/office/drawing/2014/main" id="{213A1700-B68B-404D-8FC0-27D3A664096D}"/>
              </a:ext>
            </a:extLst>
          </p:cNvPr>
          <p:cNvSpPr>
            <a:spLocks noGrp="1"/>
          </p:cNvSpPr>
          <p:nvPr>
            <p:ph type="ftr" sz="quarter" idx="11"/>
          </p:nvPr>
        </p:nvSpPr>
        <p:spPr/>
        <p:txBody>
          <a:bodyPr/>
          <a:lstStyle>
            <a:lvl1pPr>
              <a:defRPr/>
            </a:lvl1pPr>
          </a:lstStyle>
          <a:p>
            <a:pPr>
              <a:defRPr/>
            </a:pPr>
            <a:endParaRPr lang="en-BE"/>
          </a:p>
        </p:txBody>
      </p:sp>
      <p:sp>
        <p:nvSpPr>
          <p:cNvPr id="7" name="Slide Number Placeholder 5">
            <a:extLst>
              <a:ext uri="{FF2B5EF4-FFF2-40B4-BE49-F238E27FC236}">
                <a16:creationId xmlns:a16="http://schemas.microsoft.com/office/drawing/2014/main" id="{58A4C3E5-246F-49BA-AC05-CF4ECA7EB0E6}"/>
              </a:ext>
            </a:extLst>
          </p:cNvPr>
          <p:cNvSpPr>
            <a:spLocks noGrp="1"/>
          </p:cNvSpPr>
          <p:nvPr>
            <p:ph type="sldNum" sz="quarter" idx="12"/>
          </p:nvPr>
        </p:nvSpPr>
        <p:spPr/>
        <p:txBody>
          <a:bodyPr/>
          <a:lstStyle>
            <a:lvl1pPr>
              <a:defRPr/>
            </a:lvl1pPr>
          </a:lstStyle>
          <a:p>
            <a:pPr>
              <a:defRPr/>
            </a:pPr>
            <a:fld id="{602538DF-920D-472F-B45E-7940CAC332EA}" type="slidenum">
              <a:rPr lang="en-BE"/>
              <a:pPr>
                <a:defRPr/>
              </a:pPr>
              <a:t>‹#›</a:t>
            </a:fld>
            <a:endParaRPr lang="en-BE"/>
          </a:p>
        </p:txBody>
      </p:sp>
    </p:spTree>
    <p:extLst>
      <p:ext uri="{BB962C8B-B14F-4D97-AF65-F5344CB8AC3E}">
        <p14:creationId xmlns:p14="http://schemas.microsoft.com/office/powerpoint/2010/main" val="354862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Date Placeholder 3">
            <a:extLst>
              <a:ext uri="{FF2B5EF4-FFF2-40B4-BE49-F238E27FC236}">
                <a16:creationId xmlns:a16="http://schemas.microsoft.com/office/drawing/2014/main" id="{35D9DAF3-9C76-4EB3-97B6-1F9099FEA4E5}"/>
              </a:ext>
            </a:extLst>
          </p:cNvPr>
          <p:cNvSpPr>
            <a:spLocks noGrp="1"/>
          </p:cNvSpPr>
          <p:nvPr>
            <p:ph type="dt" sz="half" idx="10"/>
          </p:nvPr>
        </p:nvSpPr>
        <p:spPr/>
        <p:txBody>
          <a:bodyPr/>
          <a:lstStyle>
            <a:lvl1pPr>
              <a:defRPr/>
            </a:lvl1pPr>
          </a:lstStyle>
          <a:p>
            <a:pPr>
              <a:defRPr/>
            </a:pPr>
            <a:fld id="{69A8F555-470B-45CE-965E-6D48A0AE8BF5}" type="datetimeFigureOut">
              <a:rPr lang="LID4096"/>
              <a:pPr>
                <a:defRPr/>
              </a:pPr>
              <a:t>03/21/2024</a:t>
            </a:fld>
            <a:endParaRPr lang="en-BE"/>
          </a:p>
        </p:txBody>
      </p:sp>
      <p:sp>
        <p:nvSpPr>
          <p:cNvPr id="8" name="Footer Placeholder 4">
            <a:extLst>
              <a:ext uri="{FF2B5EF4-FFF2-40B4-BE49-F238E27FC236}">
                <a16:creationId xmlns:a16="http://schemas.microsoft.com/office/drawing/2014/main" id="{42C04B47-018B-4663-83DA-5ABADA68D2C0}"/>
              </a:ext>
            </a:extLst>
          </p:cNvPr>
          <p:cNvSpPr>
            <a:spLocks noGrp="1"/>
          </p:cNvSpPr>
          <p:nvPr>
            <p:ph type="ftr" sz="quarter" idx="11"/>
          </p:nvPr>
        </p:nvSpPr>
        <p:spPr/>
        <p:txBody>
          <a:bodyPr/>
          <a:lstStyle>
            <a:lvl1pPr>
              <a:defRPr/>
            </a:lvl1pPr>
          </a:lstStyle>
          <a:p>
            <a:pPr>
              <a:defRPr/>
            </a:pPr>
            <a:endParaRPr lang="en-BE"/>
          </a:p>
        </p:txBody>
      </p:sp>
      <p:sp>
        <p:nvSpPr>
          <p:cNvPr id="9" name="Slide Number Placeholder 5">
            <a:extLst>
              <a:ext uri="{FF2B5EF4-FFF2-40B4-BE49-F238E27FC236}">
                <a16:creationId xmlns:a16="http://schemas.microsoft.com/office/drawing/2014/main" id="{1815E7A9-BE55-4E18-87CE-9BE3221BD613}"/>
              </a:ext>
            </a:extLst>
          </p:cNvPr>
          <p:cNvSpPr>
            <a:spLocks noGrp="1"/>
          </p:cNvSpPr>
          <p:nvPr>
            <p:ph type="sldNum" sz="quarter" idx="12"/>
          </p:nvPr>
        </p:nvSpPr>
        <p:spPr/>
        <p:txBody>
          <a:bodyPr/>
          <a:lstStyle>
            <a:lvl1pPr>
              <a:defRPr/>
            </a:lvl1pPr>
          </a:lstStyle>
          <a:p>
            <a:pPr>
              <a:defRPr/>
            </a:pPr>
            <a:fld id="{A014F7BC-2770-4D82-8A03-8EE56B23E9EC}" type="slidenum">
              <a:rPr lang="en-BE"/>
              <a:pPr>
                <a:defRPr/>
              </a:pPr>
              <a:t>‹#›</a:t>
            </a:fld>
            <a:endParaRPr lang="en-BE"/>
          </a:p>
        </p:txBody>
      </p:sp>
    </p:spTree>
    <p:extLst>
      <p:ext uri="{BB962C8B-B14F-4D97-AF65-F5344CB8AC3E}">
        <p14:creationId xmlns:p14="http://schemas.microsoft.com/office/powerpoint/2010/main" val="1599710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BE"/>
          </a:p>
        </p:txBody>
      </p:sp>
      <p:sp>
        <p:nvSpPr>
          <p:cNvPr id="3" name="Date Placeholder 3">
            <a:extLst>
              <a:ext uri="{FF2B5EF4-FFF2-40B4-BE49-F238E27FC236}">
                <a16:creationId xmlns:a16="http://schemas.microsoft.com/office/drawing/2014/main" id="{DBA7A05B-D7F2-47BE-8942-4D6F48FE84D2}"/>
              </a:ext>
            </a:extLst>
          </p:cNvPr>
          <p:cNvSpPr>
            <a:spLocks noGrp="1"/>
          </p:cNvSpPr>
          <p:nvPr>
            <p:ph type="dt" sz="half" idx="10"/>
          </p:nvPr>
        </p:nvSpPr>
        <p:spPr/>
        <p:txBody>
          <a:bodyPr/>
          <a:lstStyle>
            <a:lvl1pPr>
              <a:defRPr/>
            </a:lvl1pPr>
          </a:lstStyle>
          <a:p>
            <a:pPr>
              <a:defRPr/>
            </a:pPr>
            <a:fld id="{CFFAE8E0-4E7C-4905-A3C5-0E55A3AF67DB}" type="datetimeFigureOut">
              <a:rPr lang="LID4096"/>
              <a:pPr>
                <a:defRPr/>
              </a:pPr>
              <a:t>03/21/2024</a:t>
            </a:fld>
            <a:endParaRPr lang="en-BE"/>
          </a:p>
        </p:txBody>
      </p:sp>
      <p:sp>
        <p:nvSpPr>
          <p:cNvPr id="4" name="Footer Placeholder 4">
            <a:extLst>
              <a:ext uri="{FF2B5EF4-FFF2-40B4-BE49-F238E27FC236}">
                <a16:creationId xmlns:a16="http://schemas.microsoft.com/office/drawing/2014/main" id="{EABFEA8F-9815-4C75-89CC-B7DE68EBCDD1}"/>
              </a:ext>
            </a:extLst>
          </p:cNvPr>
          <p:cNvSpPr>
            <a:spLocks noGrp="1"/>
          </p:cNvSpPr>
          <p:nvPr>
            <p:ph type="ftr" sz="quarter" idx="11"/>
          </p:nvPr>
        </p:nvSpPr>
        <p:spPr/>
        <p:txBody>
          <a:bodyPr/>
          <a:lstStyle>
            <a:lvl1pPr>
              <a:defRPr/>
            </a:lvl1pPr>
          </a:lstStyle>
          <a:p>
            <a:pPr>
              <a:defRPr/>
            </a:pPr>
            <a:endParaRPr lang="en-BE"/>
          </a:p>
        </p:txBody>
      </p:sp>
      <p:sp>
        <p:nvSpPr>
          <p:cNvPr id="5" name="Slide Number Placeholder 5">
            <a:extLst>
              <a:ext uri="{FF2B5EF4-FFF2-40B4-BE49-F238E27FC236}">
                <a16:creationId xmlns:a16="http://schemas.microsoft.com/office/drawing/2014/main" id="{1AD982FA-8621-4281-B43A-DA680D345BBD}"/>
              </a:ext>
            </a:extLst>
          </p:cNvPr>
          <p:cNvSpPr>
            <a:spLocks noGrp="1"/>
          </p:cNvSpPr>
          <p:nvPr>
            <p:ph type="sldNum" sz="quarter" idx="12"/>
          </p:nvPr>
        </p:nvSpPr>
        <p:spPr/>
        <p:txBody>
          <a:bodyPr/>
          <a:lstStyle>
            <a:lvl1pPr>
              <a:defRPr/>
            </a:lvl1pPr>
          </a:lstStyle>
          <a:p>
            <a:pPr>
              <a:defRPr/>
            </a:pPr>
            <a:fld id="{38D28494-90CE-4FC6-B829-74E55ED42277}" type="slidenum">
              <a:rPr lang="en-BE"/>
              <a:pPr>
                <a:defRPr/>
              </a:pPr>
              <a:t>‹#›</a:t>
            </a:fld>
            <a:endParaRPr lang="en-BE"/>
          </a:p>
        </p:txBody>
      </p:sp>
    </p:spTree>
    <p:extLst>
      <p:ext uri="{BB962C8B-B14F-4D97-AF65-F5344CB8AC3E}">
        <p14:creationId xmlns:p14="http://schemas.microsoft.com/office/powerpoint/2010/main" val="2224457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BCBFC4-DF36-4951-A0E0-2114DEA646E8}"/>
              </a:ext>
            </a:extLst>
          </p:cNvPr>
          <p:cNvSpPr>
            <a:spLocks noGrp="1"/>
          </p:cNvSpPr>
          <p:nvPr>
            <p:ph type="dt" sz="half" idx="10"/>
          </p:nvPr>
        </p:nvSpPr>
        <p:spPr/>
        <p:txBody>
          <a:bodyPr/>
          <a:lstStyle>
            <a:lvl1pPr>
              <a:defRPr/>
            </a:lvl1pPr>
          </a:lstStyle>
          <a:p>
            <a:pPr>
              <a:defRPr/>
            </a:pPr>
            <a:fld id="{23375DD5-1CA0-4019-9744-167A55219CF3}" type="datetimeFigureOut">
              <a:rPr lang="LID4096"/>
              <a:pPr>
                <a:defRPr/>
              </a:pPr>
              <a:t>03/21/2024</a:t>
            </a:fld>
            <a:endParaRPr lang="en-BE"/>
          </a:p>
        </p:txBody>
      </p:sp>
      <p:sp>
        <p:nvSpPr>
          <p:cNvPr id="3" name="Footer Placeholder 4">
            <a:extLst>
              <a:ext uri="{FF2B5EF4-FFF2-40B4-BE49-F238E27FC236}">
                <a16:creationId xmlns:a16="http://schemas.microsoft.com/office/drawing/2014/main" id="{2D05E897-024C-4784-9290-03BCDFAF636C}"/>
              </a:ext>
            </a:extLst>
          </p:cNvPr>
          <p:cNvSpPr>
            <a:spLocks noGrp="1"/>
          </p:cNvSpPr>
          <p:nvPr>
            <p:ph type="ftr" sz="quarter" idx="11"/>
          </p:nvPr>
        </p:nvSpPr>
        <p:spPr/>
        <p:txBody>
          <a:bodyPr/>
          <a:lstStyle>
            <a:lvl1pPr>
              <a:defRPr/>
            </a:lvl1pPr>
          </a:lstStyle>
          <a:p>
            <a:pPr>
              <a:defRPr/>
            </a:pPr>
            <a:endParaRPr lang="en-BE"/>
          </a:p>
        </p:txBody>
      </p:sp>
      <p:sp>
        <p:nvSpPr>
          <p:cNvPr id="4" name="Slide Number Placeholder 5">
            <a:extLst>
              <a:ext uri="{FF2B5EF4-FFF2-40B4-BE49-F238E27FC236}">
                <a16:creationId xmlns:a16="http://schemas.microsoft.com/office/drawing/2014/main" id="{5E93AF3D-F2FD-4932-A34C-DC670B3B0241}"/>
              </a:ext>
            </a:extLst>
          </p:cNvPr>
          <p:cNvSpPr>
            <a:spLocks noGrp="1"/>
          </p:cNvSpPr>
          <p:nvPr>
            <p:ph type="sldNum" sz="quarter" idx="12"/>
          </p:nvPr>
        </p:nvSpPr>
        <p:spPr/>
        <p:txBody>
          <a:bodyPr/>
          <a:lstStyle>
            <a:lvl1pPr>
              <a:defRPr/>
            </a:lvl1pPr>
          </a:lstStyle>
          <a:p>
            <a:pPr>
              <a:defRPr/>
            </a:pPr>
            <a:fld id="{59A8719A-7FA0-4D7E-8246-A3FACC5A3C51}" type="slidenum">
              <a:rPr lang="en-BE"/>
              <a:pPr>
                <a:defRPr/>
              </a:pPr>
              <a:t>‹#›</a:t>
            </a:fld>
            <a:endParaRPr lang="en-BE"/>
          </a:p>
        </p:txBody>
      </p:sp>
    </p:spTree>
    <p:extLst>
      <p:ext uri="{BB962C8B-B14F-4D97-AF65-F5344CB8AC3E}">
        <p14:creationId xmlns:p14="http://schemas.microsoft.com/office/powerpoint/2010/main" val="10829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3">
            <a:extLst>
              <a:ext uri="{FF2B5EF4-FFF2-40B4-BE49-F238E27FC236}">
                <a16:creationId xmlns:a16="http://schemas.microsoft.com/office/drawing/2014/main" id="{8CEC5C5F-FB22-47EF-8B89-5ECEFF2A2756}"/>
              </a:ext>
            </a:extLst>
          </p:cNvPr>
          <p:cNvSpPr>
            <a:spLocks noGrp="1"/>
          </p:cNvSpPr>
          <p:nvPr>
            <p:ph type="dt" sz="half" idx="10"/>
          </p:nvPr>
        </p:nvSpPr>
        <p:spPr/>
        <p:txBody>
          <a:bodyPr/>
          <a:lstStyle>
            <a:lvl1pPr>
              <a:defRPr/>
            </a:lvl1pPr>
          </a:lstStyle>
          <a:p>
            <a:pPr>
              <a:defRPr/>
            </a:pPr>
            <a:fld id="{732FDFF7-7CDD-48DD-8E2D-0B0DBF4C2C6C}" type="datetimeFigureOut">
              <a:rPr lang="LID4096"/>
              <a:pPr>
                <a:defRPr/>
              </a:pPr>
              <a:t>03/21/2024</a:t>
            </a:fld>
            <a:endParaRPr lang="en-BE"/>
          </a:p>
        </p:txBody>
      </p:sp>
      <p:sp>
        <p:nvSpPr>
          <p:cNvPr id="6" name="Footer Placeholder 4">
            <a:extLst>
              <a:ext uri="{FF2B5EF4-FFF2-40B4-BE49-F238E27FC236}">
                <a16:creationId xmlns:a16="http://schemas.microsoft.com/office/drawing/2014/main" id="{02CCDED4-89D7-4218-99D2-2EA7F199E40F}"/>
              </a:ext>
            </a:extLst>
          </p:cNvPr>
          <p:cNvSpPr>
            <a:spLocks noGrp="1"/>
          </p:cNvSpPr>
          <p:nvPr>
            <p:ph type="ftr" sz="quarter" idx="11"/>
          </p:nvPr>
        </p:nvSpPr>
        <p:spPr/>
        <p:txBody>
          <a:bodyPr/>
          <a:lstStyle>
            <a:lvl1pPr>
              <a:defRPr/>
            </a:lvl1pPr>
          </a:lstStyle>
          <a:p>
            <a:pPr>
              <a:defRPr/>
            </a:pPr>
            <a:endParaRPr lang="en-BE"/>
          </a:p>
        </p:txBody>
      </p:sp>
      <p:sp>
        <p:nvSpPr>
          <p:cNvPr id="7" name="Slide Number Placeholder 5">
            <a:extLst>
              <a:ext uri="{FF2B5EF4-FFF2-40B4-BE49-F238E27FC236}">
                <a16:creationId xmlns:a16="http://schemas.microsoft.com/office/drawing/2014/main" id="{19E264D4-B0D8-4F15-BE1B-DC0299C025E6}"/>
              </a:ext>
            </a:extLst>
          </p:cNvPr>
          <p:cNvSpPr>
            <a:spLocks noGrp="1"/>
          </p:cNvSpPr>
          <p:nvPr>
            <p:ph type="sldNum" sz="quarter" idx="12"/>
          </p:nvPr>
        </p:nvSpPr>
        <p:spPr/>
        <p:txBody>
          <a:bodyPr/>
          <a:lstStyle>
            <a:lvl1pPr>
              <a:defRPr/>
            </a:lvl1pPr>
          </a:lstStyle>
          <a:p>
            <a:pPr>
              <a:defRPr/>
            </a:pPr>
            <a:fld id="{5E434455-1B57-435E-8F53-BCAD2DE3BAB0}" type="slidenum">
              <a:rPr lang="en-BE"/>
              <a:pPr>
                <a:defRPr/>
              </a:pPr>
              <a:t>‹#›</a:t>
            </a:fld>
            <a:endParaRPr lang="en-BE"/>
          </a:p>
        </p:txBody>
      </p:sp>
    </p:spTree>
    <p:extLst>
      <p:ext uri="{BB962C8B-B14F-4D97-AF65-F5344CB8AC3E}">
        <p14:creationId xmlns:p14="http://schemas.microsoft.com/office/powerpoint/2010/main" val="204898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E207CA-3090-400C-9AFC-1DAF806D016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12435C3-1451-457D-B7BA-6396F7740ED8}"/>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84B795C-07A2-42F1-A2E7-B32F5BE3BF08}"/>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5" name="Alatunnisteen paikkamerkki 4">
            <a:extLst>
              <a:ext uri="{FF2B5EF4-FFF2-40B4-BE49-F238E27FC236}">
                <a16:creationId xmlns:a16="http://schemas.microsoft.com/office/drawing/2014/main" id="{4AAFAFFE-A1E9-49F3-8F89-A2F571C6101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61F055-BED3-417F-9197-C29F3419A371}"/>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3682739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BE"/>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BE"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3">
            <a:extLst>
              <a:ext uri="{FF2B5EF4-FFF2-40B4-BE49-F238E27FC236}">
                <a16:creationId xmlns:a16="http://schemas.microsoft.com/office/drawing/2014/main" id="{766DA9AD-055F-4660-8904-AFE0BE2816A1}"/>
              </a:ext>
            </a:extLst>
          </p:cNvPr>
          <p:cNvSpPr>
            <a:spLocks noGrp="1"/>
          </p:cNvSpPr>
          <p:nvPr>
            <p:ph type="dt" sz="half" idx="10"/>
          </p:nvPr>
        </p:nvSpPr>
        <p:spPr/>
        <p:txBody>
          <a:bodyPr/>
          <a:lstStyle>
            <a:lvl1pPr>
              <a:defRPr/>
            </a:lvl1pPr>
          </a:lstStyle>
          <a:p>
            <a:pPr>
              <a:defRPr/>
            </a:pPr>
            <a:fld id="{FDB51238-C469-4AB6-B3F0-81FC2B05AFB3}" type="datetimeFigureOut">
              <a:rPr lang="LID4096"/>
              <a:pPr>
                <a:defRPr/>
              </a:pPr>
              <a:t>03/21/2024</a:t>
            </a:fld>
            <a:endParaRPr lang="en-BE"/>
          </a:p>
        </p:txBody>
      </p:sp>
      <p:sp>
        <p:nvSpPr>
          <p:cNvPr id="6" name="Footer Placeholder 4">
            <a:extLst>
              <a:ext uri="{FF2B5EF4-FFF2-40B4-BE49-F238E27FC236}">
                <a16:creationId xmlns:a16="http://schemas.microsoft.com/office/drawing/2014/main" id="{ECE77A1F-6ADE-4AA6-8591-DB47D46797F7}"/>
              </a:ext>
            </a:extLst>
          </p:cNvPr>
          <p:cNvSpPr>
            <a:spLocks noGrp="1"/>
          </p:cNvSpPr>
          <p:nvPr>
            <p:ph type="ftr" sz="quarter" idx="11"/>
          </p:nvPr>
        </p:nvSpPr>
        <p:spPr/>
        <p:txBody>
          <a:bodyPr/>
          <a:lstStyle>
            <a:lvl1pPr>
              <a:defRPr/>
            </a:lvl1pPr>
          </a:lstStyle>
          <a:p>
            <a:pPr>
              <a:defRPr/>
            </a:pPr>
            <a:endParaRPr lang="en-BE"/>
          </a:p>
        </p:txBody>
      </p:sp>
      <p:sp>
        <p:nvSpPr>
          <p:cNvPr id="7" name="Slide Number Placeholder 5">
            <a:extLst>
              <a:ext uri="{FF2B5EF4-FFF2-40B4-BE49-F238E27FC236}">
                <a16:creationId xmlns:a16="http://schemas.microsoft.com/office/drawing/2014/main" id="{11F1AFC0-499B-43CC-8292-A935F95C0922}"/>
              </a:ext>
            </a:extLst>
          </p:cNvPr>
          <p:cNvSpPr>
            <a:spLocks noGrp="1"/>
          </p:cNvSpPr>
          <p:nvPr>
            <p:ph type="sldNum" sz="quarter" idx="12"/>
          </p:nvPr>
        </p:nvSpPr>
        <p:spPr/>
        <p:txBody>
          <a:bodyPr/>
          <a:lstStyle>
            <a:lvl1pPr>
              <a:defRPr/>
            </a:lvl1pPr>
          </a:lstStyle>
          <a:p>
            <a:pPr>
              <a:defRPr/>
            </a:pPr>
            <a:fld id="{BC18C14B-839F-46B9-9822-EB8424F71357}" type="slidenum">
              <a:rPr lang="en-BE"/>
              <a:pPr>
                <a:defRPr/>
              </a:pPr>
              <a:t>‹#›</a:t>
            </a:fld>
            <a:endParaRPr lang="en-BE"/>
          </a:p>
        </p:txBody>
      </p:sp>
    </p:spTree>
    <p:extLst>
      <p:ext uri="{BB962C8B-B14F-4D97-AF65-F5344CB8AC3E}">
        <p14:creationId xmlns:p14="http://schemas.microsoft.com/office/powerpoint/2010/main" val="321129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BE"/>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Date Placeholder 3">
            <a:extLst>
              <a:ext uri="{FF2B5EF4-FFF2-40B4-BE49-F238E27FC236}">
                <a16:creationId xmlns:a16="http://schemas.microsoft.com/office/drawing/2014/main" id="{A4FDF258-0B5F-4693-8E27-44B3B1CCFD93}"/>
              </a:ext>
            </a:extLst>
          </p:cNvPr>
          <p:cNvSpPr>
            <a:spLocks noGrp="1"/>
          </p:cNvSpPr>
          <p:nvPr>
            <p:ph type="dt" sz="half" idx="10"/>
          </p:nvPr>
        </p:nvSpPr>
        <p:spPr/>
        <p:txBody>
          <a:bodyPr/>
          <a:lstStyle>
            <a:lvl1pPr>
              <a:defRPr/>
            </a:lvl1pPr>
          </a:lstStyle>
          <a:p>
            <a:pPr>
              <a:defRPr/>
            </a:pPr>
            <a:fld id="{F2DD108B-2D17-4632-AC92-0C7C3E126B7B}" type="datetimeFigureOut">
              <a:rPr lang="LID4096"/>
              <a:pPr>
                <a:defRPr/>
              </a:pPr>
              <a:t>03/21/2024</a:t>
            </a:fld>
            <a:endParaRPr lang="en-BE"/>
          </a:p>
        </p:txBody>
      </p:sp>
      <p:sp>
        <p:nvSpPr>
          <p:cNvPr id="5" name="Footer Placeholder 4">
            <a:extLst>
              <a:ext uri="{FF2B5EF4-FFF2-40B4-BE49-F238E27FC236}">
                <a16:creationId xmlns:a16="http://schemas.microsoft.com/office/drawing/2014/main" id="{F9F2A790-F216-482E-858F-FF7A1D1680D0}"/>
              </a:ext>
            </a:extLst>
          </p:cNvPr>
          <p:cNvSpPr>
            <a:spLocks noGrp="1"/>
          </p:cNvSpPr>
          <p:nvPr>
            <p:ph type="ftr" sz="quarter" idx="11"/>
          </p:nvPr>
        </p:nvSpPr>
        <p:spPr/>
        <p:txBody>
          <a:bodyPr/>
          <a:lstStyle>
            <a:lvl1pPr>
              <a:defRPr/>
            </a:lvl1pPr>
          </a:lstStyle>
          <a:p>
            <a:pPr>
              <a:defRPr/>
            </a:pPr>
            <a:endParaRPr lang="en-BE"/>
          </a:p>
        </p:txBody>
      </p:sp>
      <p:sp>
        <p:nvSpPr>
          <p:cNvPr id="6" name="Slide Number Placeholder 5">
            <a:extLst>
              <a:ext uri="{FF2B5EF4-FFF2-40B4-BE49-F238E27FC236}">
                <a16:creationId xmlns:a16="http://schemas.microsoft.com/office/drawing/2014/main" id="{A46D7A81-B945-4839-9087-C429F4F0BC8C}"/>
              </a:ext>
            </a:extLst>
          </p:cNvPr>
          <p:cNvSpPr>
            <a:spLocks noGrp="1"/>
          </p:cNvSpPr>
          <p:nvPr>
            <p:ph type="sldNum" sz="quarter" idx="12"/>
          </p:nvPr>
        </p:nvSpPr>
        <p:spPr/>
        <p:txBody>
          <a:bodyPr/>
          <a:lstStyle>
            <a:lvl1pPr>
              <a:defRPr/>
            </a:lvl1pPr>
          </a:lstStyle>
          <a:p>
            <a:pPr>
              <a:defRPr/>
            </a:pPr>
            <a:fld id="{3CAF9E3A-1167-49ED-B21B-03E7132CE147}" type="slidenum">
              <a:rPr lang="en-BE"/>
              <a:pPr>
                <a:defRPr/>
              </a:pPr>
              <a:t>‹#›</a:t>
            </a:fld>
            <a:endParaRPr lang="en-BE"/>
          </a:p>
        </p:txBody>
      </p:sp>
    </p:spTree>
    <p:extLst>
      <p:ext uri="{BB962C8B-B14F-4D97-AF65-F5344CB8AC3E}">
        <p14:creationId xmlns:p14="http://schemas.microsoft.com/office/powerpoint/2010/main" val="2956074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Date Placeholder 3">
            <a:extLst>
              <a:ext uri="{FF2B5EF4-FFF2-40B4-BE49-F238E27FC236}">
                <a16:creationId xmlns:a16="http://schemas.microsoft.com/office/drawing/2014/main" id="{94EBA2F9-4DEF-49FE-B5B3-217EB45CB94A}"/>
              </a:ext>
            </a:extLst>
          </p:cNvPr>
          <p:cNvSpPr>
            <a:spLocks noGrp="1"/>
          </p:cNvSpPr>
          <p:nvPr>
            <p:ph type="dt" sz="half" idx="10"/>
          </p:nvPr>
        </p:nvSpPr>
        <p:spPr/>
        <p:txBody>
          <a:bodyPr/>
          <a:lstStyle>
            <a:lvl1pPr>
              <a:defRPr/>
            </a:lvl1pPr>
          </a:lstStyle>
          <a:p>
            <a:pPr>
              <a:defRPr/>
            </a:pPr>
            <a:fld id="{101E4036-650E-4FFA-8BB7-7BB416F6C0F5}" type="datetimeFigureOut">
              <a:rPr lang="LID4096"/>
              <a:pPr>
                <a:defRPr/>
              </a:pPr>
              <a:t>03/21/2024</a:t>
            </a:fld>
            <a:endParaRPr lang="en-BE"/>
          </a:p>
        </p:txBody>
      </p:sp>
      <p:sp>
        <p:nvSpPr>
          <p:cNvPr id="5" name="Footer Placeholder 4">
            <a:extLst>
              <a:ext uri="{FF2B5EF4-FFF2-40B4-BE49-F238E27FC236}">
                <a16:creationId xmlns:a16="http://schemas.microsoft.com/office/drawing/2014/main" id="{783350C0-6C18-4F97-86CE-21A16D26BBFB}"/>
              </a:ext>
            </a:extLst>
          </p:cNvPr>
          <p:cNvSpPr>
            <a:spLocks noGrp="1"/>
          </p:cNvSpPr>
          <p:nvPr>
            <p:ph type="ftr" sz="quarter" idx="11"/>
          </p:nvPr>
        </p:nvSpPr>
        <p:spPr/>
        <p:txBody>
          <a:bodyPr/>
          <a:lstStyle>
            <a:lvl1pPr>
              <a:defRPr/>
            </a:lvl1pPr>
          </a:lstStyle>
          <a:p>
            <a:pPr>
              <a:defRPr/>
            </a:pPr>
            <a:endParaRPr lang="en-BE"/>
          </a:p>
        </p:txBody>
      </p:sp>
      <p:sp>
        <p:nvSpPr>
          <p:cNvPr id="6" name="Slide Number Placeholder 5">
            <a:extLst>
              <a:ext uri="{FF2B5EF4-FFF2-40B4-BE49-F238E27FC236}">
                <a16:creationId xmlns:a16="http://schemas.microsoft.com/office/drawing/2014/main" id="{92C38C93-E051-4FAA-A6FB-59FA859F387B}"/>
              </a:ext>
            </a:extLst>
          </p:cNvPr>
          <p:cNvSpPr>
            <a:spLocks noGrp="1"/>
          </p:cNvSpPr>
          <p:nvPr>
            <p:ph type="sldNum" sz="quarter" idx="12"/>
          </p:nvPr>
        </p:nvSpPr>
        <p:spPr/>
        <p:txBody>
          <a:bodyPr/>
          <a:lstStyle>
            <a:lvl1pPr>
              <a:defRPr/>
            </a:lvl1pPr>
          </a:lstStyle>
          <a:p>
            <a:pPr>
              <a:defRPr/>
            </a:pPr>
            <a:fld id="{459F87B1-95FD-49C0-84F6-7327438781DC}" type="slidenum">
              <a:rPr lang="en-BE"/>
              <a:pPr>
                <a:defRPr/>
              </a:pPr>
              <a:t>‹#›</a:t>
            </a:fld>
            <a:endParaRPr lang="en-BE"/>
          </a:p>
        </p:txBody>
      </p:sp>
    </p:spTree>
    <p:extLst>
      <p:ext uri="{BB962C8B-B14F-4D97-AF65-F5344CB8AC3E}">
        <p14:creationId xmlns:p14="http://schemas.microsoft.com/office/powerpoint/2010/main" val="891997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9" name="Suorakulmio 8"/>
          <p:cNvSpPr/>
          <p:nvPr/>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601133" y="2425700"/>
            <a:ext cx="10962217" cy="3190523"/>
          </a:xfrm>
        </p:spPr>
        <p:txBody>
          <a:bodyPr wrap="square"/>
          <a:lstStyle>
            <a:lvl1pPr>
              <a:defRPr>
                <a:solidFill>
                  <a:schemeClr val="bg1"/>
                </a:solidFill>
              </a:defRPr>
            </a:lvl1pPr>
          </a:lstStyle>
          <a:p>
            <a:r>
              <a:rPr lang="en-US"/>
              <a:t>Click to edit Master title style</a:t>
            </a:r>
            <a:endParaRPr lang="fi-FI" dirty="0"/>
          </a:p>
        </p:txBody>
      </p:sp>
      <p:sp>
        <p:nvSpPr>
          <p:cNvPr id="3" name="Alaotsikko 2"/>
          <p:cNvSpPr>
            <a:spLocks noGrp="1"/>
          </p:cNvSpPr>
          <p:nvPr>
            <p:ph type="subTitle" idx="1"/>
          </p:nvPr>
        </p:nvSpPr>
        <p:spPr>
          <a:xfrm>
            <a:off x="601133" y="5757334"/>
            <a:ext cx="10962217" cy="677333"/>
          </a:xfrm>
        </p:spPr>
        <p:txBody>
          <a:bodyPr/>
          <a:lstStyle>
            <a:lvl1pPr marL="0" indent="0" algn="l">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96" y="267180"/>
            <a:ext cx="3024651" cy="1685872"/>
          </a:xfrm>
          <a:prstGeom prst="rect">
            <a:avLst/>
          </a:prstGeom>
        </p:spPr>
      </p:pic>
    </p:spTree>
    <p:extLst>
      <p:ext uri="{BB962C8B-B14F-4D97-AF65-F5344CB8AC3E}">
        <p14:creationId xmlns:p14="http://schemas.microsoft.com/office/powerpoint/2010/main" val="861279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9" name="Suorakulmio 8"/>
          <p:cNvSpPr/>
          <p:nvPr/>
        </p:nvSpPr>
        <p:spPr>
          <a:xfrm>
            <a:off x="309034" y="2114551"/>
            <a:ext cx="11573933" cy="444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601133" y="2425700"/>
            <a:ext cx="10962217" cy="3190523"/>
          </a:xfrm>
        </p:spPr>
        <p:txBody>
          <a:bodyPr wrap="square"/>
          <a:lstStyle>
            <a:lvl1pPr>
              <a:defRPr>
                <a:solidFill>
                  <a:schemeClr val="bg1"/>
                </a:solidFill>
              </a:defRPr>
            </a:lvl1pPr>
          </a:lstStyle>
          <a:p>
            <a:r>
              <a:rPr lang="en-US"/>
              <a:t>Click to edit Master title style</a:t>
            </a:r>
            <a:endParaRPr lang="fi-FI" dirty="0"/>
          </a:p>
        </p:txBody>
      </p:sp>
      <p:sp>
        <p:nvSpPr>
          <p:cNvPr id="3" name="Alaotsikko 2"/>
          <p:cNvSpPr>
            <a:spLocks noGrp="1"/>
          </p:cNvSpPr>
          <p:nvPr>
            <p:ph type="subTitle" idx="1"/>
          </p:nvPr>
        </p:nvSpPr>
        <p:spPr>
          <a:xfrm>
            <a:off x="601133" y="5757334"/>
            <a:ext cx="10962217" cy="677333"/>
          </a:xfrm>
        </p:spPr>
        <p:txBody>
          <a:bodyPr/>
          <a:lstStyle>
            <a:lvl1pPr marL="0" indent="0" algn="l">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96" y="267180"/>
            <a:ext cx="3024651" cy="1685872"/>
          </a:xfrm>
          <a:prstGeom prst="rect">
            <a:avLst/>
          </a:prstGeom>
        </p:spPr>
      </p:pic>
    </p:spTree>
    <p:extLst>
      <p:ext uri="{BB962C8B-B14F-4D97-AF65-F5344CB8AC3E}">
        <p14:creationId xmlns:p14="http://schemas.microsoft.com/office/powerpoint/2010/main" val="3513031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3_Otsikkodia">
    <p:spTree>
      <p:nvGrpSpPr>
        <p:cNvPr id="1" name=""/>
        <p:cNvGrpSpPr/>
        <p:nvPr/>
      </p:nvGrpSpPr>
      <p:grpSpPr>
        <a:xfrm>
          <a:off x="0" y="0"/>
          <a:ext cx="0" cy="0"/>
          <a:chOff x="0" y="0"/>
          <a:chExt cx="0" cy="0"/>
        </a:xfrm>
      </p:grpSpPr>
      <p:sp>
        <p:nvSpPr>
          <p:cNvPr id="9" name="Suorakulmio 8"/>
          <p:cNvSpPr/>
          <p:nvPr/>
        </p:nvSpPr>
        <p:spPr>
          <a:xfrm>
            <a:off x="309034" y="2114551"/>
            <a:ext cx="11573933" cy="4445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601133" y="2425700"/>
            <a:ext cx="10962217" cy="3190523"/>
          </a:xfrm>
        </p:spPr>
        <p:txBody>
          <a:bodyPr wrap="square"/>
          <a:lstStyle>
            <a:lvl1pPr>
              <a:defRPr>
                <a:solidFill>
                  <a:schemeClr val="bg1"/>
                </a:solidFill>
              </a:defRPr>
            </a:lvl1pPr>
          </a:lstStyle>
          <a:p>
            <a:r>
              <a:rPr lang="en-US"/>
              <a:t>Click to edit Master title style</a:t>
            </a:r>
            <a:endParaRPr lang="fi-FI" dirty="0"/>
          </a:p>
        </p:txBody>
      </p:sp>
      <p:sp>
        <p:nvSpPr>
          <p:cNvPr id="3" name="Alaotsikko 2"/>
          <p:cNvSpPr>
            <a:spLocks noGrp="1"/>
          </p:cNvSpPr>
          <p:nvPr>
            <p:ph type="subTitle" idx="1"/>
          </p:nvPr>
        </p:nvSpPr>
        <p:spPr>
          <a:xfrm>
            <a:off x="601133" y="5757334"/>
            <a:ext cx="10962217" cy="677333"/>
          </a:xfrm>
        </p:spPr>
        <p:txBody>
          <a:bodyPr/>
          <a:lstStyle>
            <a:lvl1pPr marL="0" indent="0" algn="l">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96" y="267180"/>
            <a:ext cx="3024651" cy="1685872"/>
          </a:xfrm>
          <a:prstGeom prst="rect">
            <a:avLst/>
          </a:prstGeom>
        </p:spPr>
      </p:pic>
    </p:spTree>
    <p:extLst>
      <p:ext uri="{BB962C8B-B14F-4D97-AF65-F5344CB8AC3E}">
        <p14:creationId xmlns:p14="http://schemas.microsoft.com/office/powerpoint/2010/main" val="2464428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Otsikkodia">
    <p:spTree>
      <p:nvGrpSpPr>
        <p:cNvPr id="1" name=""/>
        <p:cNvGrpSpPr/>
        <p:nvPr/>
      </p:nvGrpSpPr>
      <p:grpSpPr>
        <a:xfrm>
          <a:off x="0" y="0"/>
          <a:ext cx="0" cy="0"/>
          <a:chOff x="0" y="0"/>
          <a:chExt cx="0" cy="0"/>
        </a:xfrm>
      </p:grpSpPr>
      <p:sp>
        <p:nvSpPr>
          <p:cNvPr id="9" name="Suorakulmio 8"/>
          <p:cNvSpPr/>
          <p:nvPr/>
        </p:nvSpPr>
        <p:spPr>
          <a:xfrm>
            <a:off x="309034" y="2114551"/>
            <a:ext cx="11573933" cy="4445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601133" y="2425700"/>
            <a:ext cx="10962217" cy="3190523"/>
          </a:xfrm>
        </p:spPr>
        <p:txBody>
          <a:bodyPr wrap="square"/>
          <a:lstStyle>
            <a:lvl1pPr>
              <a:defRPr>
                <a:solidFill>
                  <a:schemeClr val="bg1"/>
                </a:solidFill>
              </a:defRPr>
            </a:lvl1pPr>
          </a:lstStyle>
          <a:p>
            <a:r>
              <a:rPr lang="en-US"/>
              <a:t>Click to edit Master title style</a:t>
            </a:r>
            <a:endParaRPr lang="fi-FI" dirty="0"/>
          </a:p>
        </p:txBody>
      </p:sp>
      <p:sp>
        <p:nvSpPr>
          <p:cNvPr id="3" name="Alaotsikko 2"/>
          <p:cNvSpPr>
            <a:spLocks noGrp="1"/>
          </p:cNvSpPr>
          <p:nvPr>
            <p:ph type="subTitle" idx="1"/>
          </p:nvPr>
        </p:nvSpPr>
        <p:spPr>
          <a:xfrm>
            <a:off x="601133" y="5757334"/>
            <a:ext cx="10962217" cy="677333"/>
          </a:xfrm>
        </p:spPr>
        <p:txBody>
          <a:bodyPr/>
          <a:lstStyle>
            <a:lvl1pPr marL="0" indent="0" algn="l">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96" y="267180"/>
            <a:ext cx="3024651" cy="1685872"/>
          </a:xfrm>
          <a:prstGeom prst="rect">
            <a:avLst/>
          </a:prstGeom>
        </p:spPr>
      </p:pic>
    </p:spTree>
    <p:extLst>
      <p:ext uri="{BB962C8B-B14F-4D97-AF65-F5344CB8AC3E}">
        <p14:creationId xmlns:p14="http://schemas.microsoft.com/office/powerpoint/2010/main" val="537813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tsikkodia ja kuva">
    <p:spTree>
      <p:nvGrpSpPr>
        <p:cNvPr id="1" name=""/>
        <p:cNvGrpSpPr/>
        <p:nvPr/>
      </p:nvGrpSpPr>
      <p:grpSpPr>
        <a:xfrm>
          <a:off x="0" y="0"/>
          <a:ext cx="0" cy="0"/>
          <a:chOff x="0" y="0"/>
          <a:chExt cx="0" cy="0"/>
        </a:xfrm>
      </p:grpSpPr>
      <p:sp>
        <p:nvSpPr>
          <p:cNvPr id="10" name="Suorakulmio 9"/>
          <p:cNvSpPr/>
          <p:nvPr userDrawn="1"/>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96" y="267180"/>
            <a:ext cx="3024651" cy="1685872"/>
          </a:xfrm>
          <a:prstGeom prst="rect">
            <a:avLst/>
          </a:prstGeom>
        </p:spPr>
      </p:pic>
      <p:sp>
        <p:nvSpPr>
          <p:cNvPr id="7" name="Kuvan paikkamerkki 2"/>
          <p:cNvSpPr>
            <a:spLocks noGrp="1"/>
          </p:cNvSpPr>
          <p:nvPr>
            <p:ph type="pic" idx="13"/>
          </p:nvPr>
        </p:nvSpPr>
        <p:spPr>
          <a:xfrm>
            <a:off x="7040034" y="1"/>
            <a:ext cx="4842933" cy="655955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fi-FI" dirty="0"/>
          </a:p>
        </p:txBody>
      </p:sp>
      <p:sp>
        <p:nvSpPr>
          <p:cNvPr id="11" name="Otsikko 1"/>
          <p:cNvSpPr>
            <a:spLocks noGrp="1"/>
          </p:cNvSpPr>
          <p:nvPr>
            <p:ph type="ctrTitle"/>
          </p:nvPr>
        </p:nvSpPr>
        <p:spPr>
          <a:xfrm>
            <a:off x="601133" y="2425700"/>
            <a:ext cx="10962217" cy="3190523"/>
          </a:xfrm>
        </p:spPr>
        <p:txBody>
          <a:bodyPr wrap="square"/>
          <a:lstStyle>
            <a:lvl1pPr>
              <a:defRPr>
                <a:solidFill>
                  <a:schemeClr val="bg1"/>
                </a:solidFill>
              </a:defRPr>
            </a:lvl1pPr>
          </a:lstStyle>
          <a:p>
            <a:r>
              <a:rPr lang="en-US"/>
              <a:t>Click to edit Master title style</a:t>
            </a:r>
            <a:endParaRPr lang="fi-FI" dirty="0"/>
          </a:p>
        </p:txBody>
      </p:sp>
      <p:sp>
        <p:nvSpPr>
          <p:cNvPr id="12" name="Alaotsikko 2"/>
          <p:cNvSpPr>
            <a:spLocks noGrp="1"/>
          </p:cNvSpPr>
          <p:nvPr>
            <p:ph type="subTitle" idx="1"/>
          </p:nvPr>
        </p:nvSpPr>
        <p:spPr>
          <a:xfrm>
            <a:off x="601133" y="5757334"/>
            <a:ext cx="10962217" cy="677333"/>
          </a:xfrm>
        </p:spPr>
        <p:txBody>
          <a:bodyPr/>
          <a:lstStyle>
            <a:lvl1pPr marL="0" indent="0" algn="l">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fi-FI" dirty="0"/>
          </a:p>
        </p:txBody>
      </p:sp>
    </p:spTree>
    <p:extLst>
      <p:ext uri="{BB962C8B-B14F-4D97-AF65-F5344CB8AC3E}">
        <p14:creationId xmlns:p14="http://schemas.microsoft.com/office/powerpoint/2010/main" val="937369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tsikkodia kuvataustalla">
    <p:spTree>
      <p:nvGrpSpPr>
        <p:cNvPr id="1" name=""/>
        <p:cNvGrpSpPr/>
        <p:nvPr/>
      </p:nvGrpSpPr>
      <p:grpSpPr>
        <a:xfrm>
          <a:off x="0" y="0"/>
          <a:ext cx="0" cy="0"/>
          <a:chOff x="0" y="0"/>
          <a:chExt cx="0" cy="0"/>
        </a:xfrm>
      </p:grpSpPr>
      <p:sp>
        <p:nvSpPr>
          <p:cNvPr id="7" name="Kuvan paikkamerkki 2"/>
          <p:cNvSpPr>
            <a:spLocks noGrp="1"/>
          </p:cNvSpPr>
          <p:nvPr>
            <p:ph type="pic" idx="13"/>
          </p:nvPr>
        </p:nvSpPr>
        <p:spPr>
          <a:xfrm>
            <a:off x="312000" y="2114550"/>
            <a:ext cx="11572800" cy="4445001"/>
          </a:xfr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96" y="267180"/>
            <a:ext cx="3024651" cy="1685872"/>
          </a:xfrm>
          <a:prstGeom prst="rect">
            <a:avLst/>
          </a:prstGeom>
        </p:spPr>
      </p:pic>
      <p:sp>
        <p:nvSpPr>
          <p:cNvPr id="6" name="Otsikko 1"/>
          <p:cNvSpPr>
            <a:spLocks noGrp="1"/>
          </p:cNvSpPr>
          <p:nvPr>
            <p:ph type="ctrTitle"/>
          </p:nvPr>
        </p:nvSpPr>
        <p:spPr>
          <a:xfrm>
            <a:off x="601133" y="2425700"/>
            <a:ext cx="10962217" cy="3190523"/>
          </a:xfrm>
        </p:spPr>
        <p:txBody>
          <a:bodyPr wrap="square"/>
          <a:lstStyle>
            <a:lvl1pPr>
              <a:defRPr>
                <a:solidFill>
                  <a:schemeClr val="tx1"/>
                </a:solidFill>
              </a:defRPr>
            </a:lvl1pPr>
          </a:lstStyle>
          <a:p>
            <a:r>
              <a:rPr lang="en-US"/>
              <a:t>Click to edit Master title style</a:t>
            </a:r>
            <a:endParaRPr lang="fi-FI" dirty="0"/>
          </a:p>
        </p:txBody>
      </p:sp>
      <p:sp>
        <p:nvSpPr>
          <p:cNvPr id="9" name="Alaotsikko 2"/>
          <p:cNvSpPr>
            <a:spLocks noGrp="1"/>
          </p:cNvSpPr>
          <p:nvPr>
            <p:ph type="subTitle" idx="1"/>
          </p:nvPr>
        </p:nvSpPr>
        <p:spPr>
          <a:xfrm>
            <a:off x="601133" y="5757334"/>
            <a:ext cx="10962217" cy="677333"/>
          </a:xfrm>
        </p:spPr>
        <p:txBody>
          <a:bodyPr/>
          <a:lstStyle>
            <a:lvl1pPr marL="0" indent="0" algn="l">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fi-FI" dirty="0"/>
          </a:p>
        </p:txBody>
      </p:sp>
    </p:spTree>
    <p:extLst>
      <p:ext uri="{BB962C8B-B14F-4D97-AF65-F5344CB8AC3E}">
        <p14:creationId xmlns:p14="http://schemas.microsoft.com/office/powerpoint/2010/main" val="363306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10" name="Suorakulmio 9"/>
          <p:cNvSpPr/>
          <p:nvPr userDrawn="1"/>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
        <p:nvSpPr>
          <p:cNvPr id="3" name="Sisällön paikkamerkki 2"/>
          <p:cNvSpPr>
            <a:spLocks noGrp="1"/>
          </p:cNvSpPr>
          <p:nvPr>
            <p:ph idx="1"/>
          </p:nvPr>
        </p:nvSpPr>
        <p:spPr>
          <a:xfrm>
            <a:off x="601133" y="2433541"/>
            <a:ext cx="10962217" cy="3867777"/>
          </a:xfrm>
        </p:spPr>
        <p:txBody>
          <a:bodyPr/>
          <a:lstStyle>
            <a:lvl1pPr marL="457189" indent="-457189">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Tree>
    <p:extLst>
      <p:ext uri="{BB962C8B-B14F-4D97-AF65-F5344CB8AC3E}">
        <p14:creationId xmlns:p14="http://schemas.microsoft.com/office/powerpoint/2010/main" val="414844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51DB46-6AB0-484E-94F2-3CA10B15B61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7BB18DE-FCE4-4A01-9ECD-9DB510963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A47889AE-A883-44D6-BA75-84A63DE958C9}"/>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5" name="Alatunnisteen paikkamerkki 4">
            <a:extLst>
              <a:ext uri="{FF2B5EF4-FFF2-40B4-BE49-F238E27FC236}">
                <a16:creationId xmlns:a16="http://schemas.microsoft.com/office/drawing/2014/main" id="{C9AC88B0-AC37-4427-AEC7-26CEB1D9F9F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4734AB4-86EB-49B0-B3DE-141F32778947}"/>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426358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sp>
        <p:nvSpPr>
          <p:cNvPr id="10" name="Suorakulmio 9"/>
          <p:cNvSpPr/>
          <p:nvPr userDrawn="1"/>
        </p:nvSpPr>
        <p:spPr>
          <a:xfrm>
            <a:off x="309034" y="2114551"/>
            <a:ext cx="11573933" cy="444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
        <p:nvSpPr>
          <p:cNvPr id="3" name="Sisällön paikkamerkki 2"/>
          <p:cNvSpPr>
            <a:spLocks noGrp="1"/>
          </p:cNvSpPr>
          <p:nvPr>
            <p:ph idx="1"/>
          </p:nvPr>
        </p:nvSpPr>
        <p:spPr>
          <a:xfrm>
            <a:off x="601133" y="2433541"/>
            <a:ext cx="10962217" cy="3867777"/>
          </a:xfrm>
        </p:spPr>
        <p:txBody>
          <a:bodyPr/>
          <a:lstStyle>
            <a:lvl1pPr marL="457189" indent="-457189">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Tree>
    <p:extLst>
      <p:ext uri="{BB962C8B-B14F-4D97-AF65-F5344CB8AC3E}">
        <p14:creationId xmlns:p14="http://schemas.microsoft.com/office/powerpoint/2010/main" val="3500035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Otsikko ja sisältö">
    <p:spTree>
      <p:nvGrpSpPr>
        <p:cNvPr id="1" name=""/>
        <p:cNvGrpSpPr/>
        <p:nvPr/>
      </p:nvGrpSpPr>
      <p:grpSpPr>
        <a:xfrm>
          <a:off x="0" y="0"/>
          <a:ext cx="0" cy="0"/>
          <a:chOff x="0" y="0"/>
          <a:chExt cx="0" cy="0"/>
        </a:xfrm>
      </p:grpSpPr>
      <p:sp>
        <p:nvSpPr>
          <p:cNvPr id="10" name="Suorakulmio 9"/>
          <p:cNvSpPr/>
          <p:nvPr userDrawn="1"/>
        </p:nvSpPr>
        <p:spPr>
          <a:xfrm>
            <a:off x="309034" y="2114551"/>
            <a:ext cx="11573933" cy="4445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
        <p:nvSpPr>
          <p:cNvPr id="3" name="Sisällön paikkamerkki 2"/>
          <p:cNvSpPr>
            <a:spLocks noGrp="1"/>
          </p:cNvSpPr>
          <p:nvPr>
            <p:ph idx="1"/>
          </p:nvPr>
        </p:nvSpPr>
        <p:spPr>
          <a:xfrm>
            <a:off x="601133" y="2433541"/>
            <a:ext cx="10962217" cy="3867777"/>
          </a:xfrm>
        </p:spPr>
        <p:txBody>
          <a:bodyPr/>
          <a:lstStyle>
            <a:lvl1pPr marL="457189" indent="-457189">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Tree>
    <p:extLst>
      <p:ext uri="{BB962C8B-B14F-4D97-AF65-F5344CB8AC3E}">
        <p14:creationId xmlns:p14="http://schemas.microsoft.com/office/powerpoint/2010/main" val="3611329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Otsikko ja sisältö">
    <p:spTree>
      <p:nvGrpSpPr>
        <p:cNvPr id="1" name=""/>
        <p:cNvGrpSpPr/>
        <p:nvPr/>
      </p:nvGrpSpPr>
      <p:grpSpPr>
        <a:xfrm>
          <a:off x="0" y="0"/>
          <a:ext cx="0" cy="0"/>
          <a:chOff x="0" y="0"/>
          <a:chExt cx="0" cy="0"/>
        </a:xfrm>
      </p:grpSpPr>
      <p:sp>
        <p:nvSpPr>
          <p:cNvPr id="10" name="Suorakulmio 9"/>
          <p:cNvSpPr/>
          <p:nvPr userDrawn="1"/>
        </p:nvSpPr>
        <p:spPr>
          <a:xfrm>
            <a:off x="309034" y="2114551"/>
            <a:ext cx="11573933" cy="4445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2"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
        <p:nvSpPr>
          <p:cNvPr id="3" name="Sisällön paikkamerkki 2"/>
          <p:cNvSpPr>
            <a:spLocks noGrp="1"/>
          </p:cNvSpPr>
          <p:nvPr>
            <p:ph idx="1"/>
          </p:nvPr>
        </p:nvSpPr>
        <p:spPr>
          <a:xfrm>
            <a:off x="601133" y="2433541"/>
            <a:ext cx="10962217" cy="3867777"/>
          </a:xfrm>
        </p:spPr>
        <p:txBody>
          <a:bodyPr/>
          <a:lstStyle>
            <a:lvl1pPr marL="457189" indent="-457189">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Tree>
    <p:extLst>
      <p:ext uri="{BB962C8B-B14F-4D97-AF65-F5344CB8AC3E}">
        <p14:creationId xmlns:p14="http://schemas.microsoft.com/office/powerpoint/2010/main" val="278467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
        <p:nvSpPr>
          <p:cNvPr id="13" name="Suorakulmio 12"/>
          <p:cNvSpPr/>
          <p:nvPr userDrawn="1"/>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4" name="Sisällön paikkamerkki 3"/>
          <p:cNvSpPr>
            <a:spLocks noGrp="1"/>
          </p:cNvSpPr>
          <p:nvPr>
            <p:ph sz="half" idx="2"/>
          </p:nvPr>
        </p:nvSpPr>
        <p:spPr>
          <a:xfrm>
            <a:off x="601133" y="2433541"/>
            <a:ext cx="5230284" cy="3867777"/>
          </a:xfrm>
        </p:spPr>
        <p:txBody>
          <a:bodyPr/>
          <a:lstStyle>
            <a:lvl1pPr marL="380990" indent="-380990">
              <a:buFont typeface="Arial"/>
              <a:buChar char="•"/>
              <a:defRPr sz="2667" b="0" i="0">
                <a:latin typeface="PT Sans"/>
                <a:cs typeface="PT Sans"/>
              </a:defRPr>
            </a:lvl1pPr>
            <a:lvl2pPr marL="990575" indent="-380990">
              <a:buFont typeface="Arial"/>
              <a:buChar char="•"/>
              <a:defRPr sz="2667" b="0" i="0">
                <a:latin typeface="PT Sans"/>
                <a:cs typeface="PT Sans"/>
              </a:defRPr>
            </a:lvl2pPr>
            <a:lvl3pPr marL="1523962" indent="-304792">
              <a:buFont typeface="Arial"/>
              <a:buChar char="•"/>
              <a:defRPr sz="2667" b="0" i="0">
                <a:latin typeface="PT Sans"/>
                <a:cs typeface="PT Sans"/>
              </a:defRPr>
            </a:lvl3pPr>
            <a:lvl4pPr marL="2133547" indent="-304792">
              <a:buFont typeface="Arial"/>
              <a:buChar char="•"/>
              <a:defRPr sz="2667" b="0" i="0">
                <a:latin typeface="PT Sans"/>
                <a:cs typeface="PT Sans"/>
              </a:defRPr>
            </a:lvl4pPr>
            <a:lvl5pPr marL="2743131" indent="-304792">
              <a:buFont typeface="Arial"/>
              <a:buChar char="•"/>
              <a:defRPr sz="2667" b="0" i="0">
                <a:latin typeface="PT Sans"/>
                <a:cs typeface="PT Sans"/>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Sisällön paikkamerkki 5"/>
          <p:cNvSpPr>
            <a:spLocks noGrp="1"/>
          </p:cNvSpPr>
          <p:nvPr>
            <p:ph sz="quarter" idx="4"/>
          </p:nvPr>
        </p:nvSpPr>
        <p:spPr>
          <a:xfrm>
            <a:off x="6371951" y="2433541"/>
            <a:ext cx="5210451" cy="3867777"/>
          </a:xfrm>
        </p:spPr>
        <p:txBody>
          <a:bodyPr/>
          <a:lstStyle>
            <a:lvl1pPr marL="380990" indent="-380990">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Tree>
    <p:extLst>
      <p:ext uri="{BB962C8B-B14F-4D97-AF65-F5344CB8AC3E}">
        <p14:creationId xmlns:p14="http://schemas.microsoft.com/office/powerpoint/2010/main" val="2907667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Vertailu">
    <p:spTree>
      <p:nvGrpSpPr>
        <p:cNvPr id="1" name=""/>
        <p:cNvGrpSpPr/>
        <p:nvPr/>
      </p:nvGrpSpPr>
      <p:grpSpPr>
        <a:xfrm>
          <a:off x="0" y="0"/>
          <a:ext cx="0" cy="0"/>
          <a:chOff x="0" y="0"/>
          <a:chExt cx="0" cy="0"/>
        </a:xfrm>
      </p:grpSpPr>
      <p:sp>
        <p:nvSpPr>
          <p:cNvPr id="13" name="Suorakulmio 12"/>
          <p:cNvSpPr/>
          <p:nvPr userDrawn="1"/>
        </p:nvSpPr>
        <p:spPr>
          <a:xfrm>
            <a:off x="309034" y="2114551"/>
            <a:ext cx="11573933" cy="444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4" name="Sisällön paikkamerkki 3"/>
          <p:cNvSpPr>
            <a:spLocks noGrp="1"/>
          </p:cNvSpPr>
          <p:nvPr>
            <p:ph sz="half" idx="2"/>
          </p:nvPr>
        </p:nvSpPr>
        <p:spPr>
          <a:xfrm>
            <a:off x="601133" y="2433541"/>
            <a:ext cx="5230284" cy="3867777"/>
          </a:xfrm>
        </p:spPr>
        <p:txBody>
          <a:bodyPr/>
          <a:lstStyle>
            <a:lvl1pPr marL="380990" indent="-380990">
              <a:buFont typeface="Arial"/>
              <a:buChar char="•"/>
              <a:defRPr sz="2667" b="0" i="0">
                <a:latin typeface="PT Sans"/>
                <a:cs typeface="PT Sans"/>
              </a:defRPr>
            </a:lvl1pPr>
            <a:lvl2pPr marL="990575" indent="-380990">
              <a:buFont typeface="Arial"/>
              <a:buChar char="•"/>
              <a:defRPr sz="2667" b="0" i="0">
                <a:latin typeface="PT Sans"/>
                <a:cs typeface="PT Sans"/>
              </a:defRPr>
            </a:lvl2pPr>
            <a:lvl3pPr marL="1523962" indent="-304792">
              <a:buFont typeface="Arial"/>
              <a:buChar char="•"/>
              <a:defRPr sz="2667" b="0" i="0">
                <a:latin typeface="PT Sans"/>
                <a:cs typeface="PT Sans"/>
              </a:defRPr>
            </a:lvl3pPr>
            <a:lvl4pPr marL="2133547" indent="-304792">
              <a:buFont typeface="Arial"/>
              <a:buChar char="•"/>
              <a:defRPr sz="2667" b="0" i="0">
                <a:latin typeface="PT Sans"/>
                <a:cs typeface="PT Sans"/>
              </a:defRPr>
            </a:lvl4pPr>
            <a:lvl5pPr marL="2743131" indent="-304792">
              <a:buFont typeface="Arial"/>
              <a:buChar char="•"/>
              <a:defRPr sz="2667" b="0" i="0">
                <a:latin typeface="PT Sans"/>
                <a:cs typeface="PT Sans"/>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Sisällön paikkamerkki 5"/>
          <p:cNvSpPr>
            <a:spLocks noGrp="1"/>
          </p:cNvSpPr>
          <p:nvPr>
            <p:ph sz="quarter" idx="4"/>
          </p:nvPr>
        </p:nvSpPr>
        <p:spPr>
          <a:xfrm>
            <a:off x="6371951" y="2433541"/>
            <a:ext cx="5210451" cy="3867777"/>
          </a:xfrm>
        </p:spPr>
        <p:txBody>
          <a:bodyPr/>
          <a:lstStyle>
            <a:lvl1pPr marL="380990" indent="-380990">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Tree>
    <p:extLst>
      <p:ext uri="{BB962C8B-B14F-4D97-AF65-F5344CB8AC3E}">
        <p14:creationId xmlns:p14="http://schemas.microsoft.com/office/powerpoint/2010/main" val="3726408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Vertailu">
    <p:spTree>
      <p:nvGrpSpPr>
        <p:cNvPr id="1" name=""/>
        <p:cNvGrpSpPr/>
        <p:nvPr/>
      </p:nvGrpSpPr>
      <p:grpSpPr>
        <a:xfrm>
          <a:off x="0" y="0"/>
          <a:ext cx="0" cy="0"/>
          <a:chOff x="0" y="0"/>
          <a:chExt cx="0" cy="0"/>
        </a:xfrm>
      </p:grpSpPr>
      <p:sp>
        <p:nvSpPr>
          <p:cNvPr id="13" name="Suorakulmio 12"/>
          <p:cNvSpPr/>
          <p:nvPr userDrawn="1"/>
        </p:nvSpPr>
        <p:spPr>
          <a:xfrm>
            <a:off x="309034" y="2114551"/>
            <a:ext cx="11573933" cy="4445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4" name="Sisällön paikkamerkki 3"/>
          <p:cNvSpPr>
            <a:spLocks noGrp="1"/>
          </p:cNvSpPr>
          <p:nvPr>
            <p:ph sz="half" idx="2"/>
          </p:nvPr>
        </p:nvSpPr>
        <p:spPr>
          <a:xfrm>
            <a:off x="601133" y="2433541"/>
            <a:ext cx="5230284" cy="3867777"/>
          </a:xfrm>
        </p:spPr>
        <p:txBody>
          <a:bodyPr/>
          <a:lstStyle>
            <a:lvl1pPr marL="380990" indent="-380990">
              <a:buFont typeface="Arial"/>
              <a:buChar char="•"/>
              <a:defRPr sz="2667" b="0" i="0">
                <a:latin typeface="PT Sans"/>
                <a:cs typeface="PT Sans"/>
              </a:defRPr>
            </a:lvl1pPr>
            <a:lvl2pPr marL="990575" indent="-380990">
              <a:buFont typeface="Arial"/>
              <a:buChar char="•"/>
              <a:defRPr sz="2667" b="0" i="0">
                <a:latin typeface="PT Sans"/>
                <a:cs typeface="PT Sans"/>
              </a:defRPr>
            </a:lvl2pPr>
            <a:lvl3pPr marL="1523962" indent="-304792">
              <a:buFont typeface="Arial"/>
              <a:buChar char="•"/>
              <a:defRPr sz="2667" b="0" i="0">
                <a:latin typeface="PT Sans"/>
                <a:cs typeface="PT Sans"/>
              </a:defRPr>
            </a:lvl3pPr>
            <a:lvl4pPr marL="2133547" indent="-304792">
              <a:buFont typeface="Arial"/>
              <a:buChar char="•"/>
              <a:defRPr sz="2667" b="0" i="0">
                <a:latin typeface="PT Sans"/>
                <a:cs typeface="PT Sans"/>
              </a:defRPr>
            </a:lvl4pPr>
            <a:lvl5pPr marL="2743131" indent="-304792">
              <a:buFont typeface="Arial"/>
              <a:buChar char="•"/>
              <a:defRPr sz="2667" b="0" i="0">
                <a:latin typeface="PT Sans"/>
                <a:cs typeface="PT Sans"/>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Sisällön paikkamerkki 5"/>
          <p:cNvSpPr>
            <a:spLocks noGrp="1"/>
          </p:cNvSpPr>
          <p:nvPr>
            <p:ph sz="quarter" idx="4"/>
          </p:nvPr>
        </p:nvSpPr>
        <p:spPr>
          <a:xfrm>
            <a:off x="6371951" y="2433541"/>
            <a:ext cx="5210451" cy="3867777"/>
          </a:xfrm>
        </p:spPr>
        <p:txBody>
          <a:bodyPr/>
          <a:lstStyle>
            <a:lvl1pPr marL="380990" indent="-380990">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Tree>
    <p:extLst>
      <p:ext uri="{BB962C8B-B14F-4D97-AF65-F5344CB8AC3E}">
        <p14:creationId xmlns:p14="http://schemas.microsoft.com/office/powerpoint/2010/main" val="1662729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Vertailu">
    <p:spTree>
      <p:nvGrpSpPr>
        <p:cNvPr id="1" name=""/>
        <p:cNvGrpSpPr/>
        <p:nvPr/>
      </p:nvGrpSpPr>
      <p:grpSpPr>
        <a:xfrm>
          <a:off x="0" y="0"/>
          <a:ext cx="0" cy="0"/>
          <a:chOff x="0" y="0"/>
          <a:chExt cx="0" cy="0"/>
        </a:xfrm>
      </p:grpSpPr>
      <p:sp>
        <p:nvSpPr>
          <p:cNvPr id="13" name="Suorakulmio 12"/>
          <p:cNvSpPr/>
          <p:nvPr userDrawn="1"/>
        </p:nvSpPr>
        <p:spPr>
          <a:xfrm>
            <a:off x="309034" y="2114551"/>
            <a:ext cx="11573933" cy="4445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4" name="Sisällön paikkamerkki 3"/>
          <p:cNvSpPr>
            <a:spLocks noGrp="1"/>
          </p:cNvSpPr>
          <p:nvPr>
            <p:ph sz="half" idx="2"/>
          </p:nvPr>
        </p:nvSpPr>
        <p:spPr>
          <a:xfrm>
            <a:off x="601133" y="2433541"/>
            <a:ext cx="5230284" cy="3867777"/>
          </a:xfrm>
        </p:spPr>
        <p:txBody>
          <a:bodyPr/>
          <a:lstStyle>
            <a:lvl1pPr marL="380990" indent="-380990">
              <a:buFont typeface="Arial"/>
              <a:buChar char="•"/>
              <a:defRPr sz="2667" b="0" i="0">
                <a:latin typeface="PT Sans"/>
                <a:cs typeface="PT Sans"/>
              </a:defRPr>
            </a:lvl1pPr>
            <a:lvl2pPr marL="990575" indent="-380990">
              <a:buFont typeface="Arial"/>
              <a:buChar char="•"/>
              <a:defRPr sz="2667" b="0" i="0">
                <a:latin typeface="PT Sans"/>
                <a:cs typeface="PT Sans"/>
              </a:defRPr>
            </a:lvl2pPr>
            <a:lvl3pPr marL="1523962" indent="-304792">
              <a:buFont typeface="Arial"/>
              <a:buChar char="•"/>
              <a:defRPr sz="2667" b="0" i="0">
                <a:latin typeface="PT Sans"/>
                <a:cs typeface="PT Sans"/>
              </a:defRPr>
            </a:lvl3pPr>
            <a:lvl4pPr marL="2133547" indent="-304792">
              <a:buFont typeface="Arial"/>
              <a:buChar char="•"/>
              <a:defRPr sz="2667" b="0" i="0">
                <a:latin typeface="PT Sans"/>
                <a:cs typeface="PT Sans"/>
              </a:defRPr>
            </a:lvl4pPr>
            <a:lvl5pPr marL="2743131" indent="-304792">
              <a:buFont typeface="Arial"/>
              <a:buChar char="•"/>
              <a:defRPr sz="2667" b="0" i="0">
                <a:latin typeface="PT Sans"/>
                <a:cs typeface="PT Sans"/>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Sisällön paikkamerkki 5"/>
          <p:cNvSpPr>
            <a:spLocks noGrp="1"/>
          </p:cNvSpPr>
          <p:nvPr>
            <p:ph sz="quarter" idx="4"/>
          </p:nvPr>
        </p:nvSpPr>
        <p:spPr>
          <a:xfrm>
            <a:off x="6371951" y="2433541"/>
            <a:ext cx="5210451" cy="3867777"/>
          </a:xfrm>
        </p:spPr>
        <p:txBody>
          <a:bodyPr/>
          <a:lstStyle>
            <a:lvl1pPr marL="380990" indent="-380990">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Tree>
    <p:extLst>
      <p:ext uri="{BB962C8B-B14F-4D97-AF65-F5344CB8AC3E}">
        <p14:creationId xmlns:p14="http://schemas.microsoft.com/office/powerpoint/2010/main" val="2814386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Vertailu">
    <p:spTree>
      <p:nvGrpSpPr>
        <p:cNvPr id="1" name=""/>
        <p:cNvGrpSpPr/>
        <p:nvPr/>
      </p:nvGrpSpPr>
      <p:grpSpPr>
        <a:xfrm>
          <a:off x="0" y="0"/>
          <a:ext cx="0" cy="0"/>
          <a:chOff x="0" y="0"/>
          <a:chExt cx="0" cy="0"/>
        </a:xfrm>
      </p:grpSpPr>
      <p:sp>
        <p:nvSpPr>
          <p:cNvPr id="13" name="Suorakulmio 12"/>
          <p:cNvSpPr/>
          <p:nvPr userDrawn="1"/>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4" name="Sisällön paikkamerkki 3"/>
          <p:cNvSpPr>
            <a:spLocks noGrp="1"/>
          </p:cNvSpPr>
          <p:nvPr>
            <p:ph sz="half" idx="2"/>
          </p:nvPr>
        </p:nvSpPr>
        <p:spPr>
          <a:xfrm>
            <a:off x="601133" y="2433541"/>
            <a:ext cx="5230284" cy="3867777"/>
          </a:xfrm>
        </p:spPr>
        <p:txBody>
          <a:bodyPr/>
          <a:lstStyle>
            <a:lvl1pPr marL="0" indent="0">
              <a:buFontTx/>
              <a:buNone/>
              <a:defRPr sz="2667" b="1" i="0" baseline="0">
                <a:latin typeface="PT Sans"/>
                <a:cs typeface="PT Sans"/>
              </a:defRPr>
            </a:lvl1pPr>
            <a:lvl2pPr marL="609585" indent="0">
              <a:buFontTx/>
              <a:buNone/>
              <a:defRPr sz="2667" b="1" i="0" baseline="0">
                <a:latin typeface="PT Sans"/>
                <a:cs typeface="PT Sans"/>
              </a:defRPr>
            </a:lvl2pPr>
            <a:lvl3pPr marL="1219170" indent="0">
              <a:buFontTx/>
              <a:buNone/>
              <a:defRPr sz="2667" b="1" i="0" baseline="0">
                <a:latin typeface="PT Sans"/>
                <a:cs typeface="PT Sans"/>
              </a:defRPr>
            </a:lvl3pPr>
            <a:lvl4pPr marL="1828754" indent="0">
              <a:buFontTx/>
              <a:buNone/>
              <a:defRPr sz="2667" b="1" i="0" baseline="0">
                <a:latin typeface="PT Sans"/>
                <a:cs typeface="PT Sans"/>
              </a:defRPr>
            </a:lvl4pPr>
            <a:lvl5pPr marL="2438339" indent="0">
              <a:buFontTx/>
              <a:buNone/>
              <a:defRPr sz="2667" b="1" i="0" baseline="0">
                <a:latin typeface="PT Sans"/>
                <a:cs typeface="PT Sans"/>
              </a:defRPr>
            </a:lvl5pPr>
            <a:lvl6pPr>
              <a:defRPr sz="2133"/>
            </a:lvl6pPr>
            <a:lvl7pPr>
              <a:defRPr sz="2133"/>
            </a:lvl7pPr>
            <a:lvl8pPr>
              <a:defRPr sz="2133"/>
            </a:lvl8pPr>
            <a:lvl9pPr>
              <a:defRPr sz="2133"/>
            </a:lvl9pPr>
          </a:lstStyle>
          <a:p>
            <a:pPr lvl="0"/>
            <a:r>
              <a:rPr lang="en-US"/>
              <a:t>Click to edit Master text styles</a:t>
            </a:r>
          </a:p>
        </p:txBody>
      </p:sp>
      <p:sp>
        <p:nvSpPr>
          <p:cNvPr id="6" name="Sisällön paikkamerkki 5"/>
          <p:cNvSpPr>
            <a:spLocks noGrp="1"/>
          </p:cNvSpPr>
          <p:nvPr>
            <p:ph sz="quarter" idx="4"/>
          </p:nvPr>
        </p:nvSpPr>
        <p:spPr>
          <a:xfrm>
            <a:off x="6371951" y="2433541"/>
            <a:ext cx="5210451" cy="3867777"/>
          </a:xfrm>
        </p:spPr>
        <p:txBody>
          <a:bodyPr/>
          <a:lstStyle>
            <a:lvl1pPr marL="380990" indent="-380990">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Tree>
    <p:extLst>
      <p:ext uri="{BB962C8B-B14F-4D97-AF65-F5344CB8AC3E}">
        <p14:creationId xmlns:p14="http://schemas.microsoft.com/office/powerpoint/2010/main" val="1038783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Vertailu kuvalla">
    <p:spTree>
      <p:nvGrpSpPr>
        <p:cNvPr id="1" name=""/>
        <p:cNvGrpSpPr/>
        <p:nvPr/>
      </p:nvGrpSpPr>
      <p:grpSpPr>
        <a:xfrm>
          <a:off x="0" y="0"/>
          <a:ext cx="0" cy="0"/>
          <a:chOff x="0" y="0"/>
          <a:chExt cx="0" cy="0"/>
        </a:xfrm>
      </p:grpSpPr>
      <p:sp>
        <p:nvSpPr>
          <p:cNvPr id="13" name="Suorakulmio 12"/>
          <p:cNvSpPr/>
          <p:nvPr userDrawn="1"/>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12" name="Kuvan paikkamerkki 2"/>
          <p:cNvSpPr>
            <a:spLocks noGrp="1"/>
          </p:cNvSpPr>
          <p:nvPr>
            <p:ph type="pic" idx="13"/>
          </p:nvPr>
        </p:nvSpPr>
        <p:spPr>
          <a:xfrm>
            <a:off x="6886222" y="1430459"/>
            <a:ext cx="4996745" cy="4860276"/>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fi-FI"/>
          </a:p>
        </p:txBody>
      </p:sp>
      <p:sp>
        <p:nvSpPr>
          <p:cNvPr id="14" name="Sisällön paikkamerkki 3"/>
          <p:cNvSpPr>
            <a:spLocks noGrp="1"/>
          </p:cNvSpPr>
          <p:nvPr>
            <p:ph sz="half" idx="2"/>
          </p:nvPr>
        </p:nvSpPr>
        <p:spPr>
          <a:xfrm>
            <a:off x="601132" y="2433541"/>
            <a:ext cx="5770035" cy="3867777"/>
          </a:xfrm>
        </p:spPr>
        <p:txBody>
          <a:bodyPr/>
          <a:lstStyle>
            <a:lvl1pPr marL="0" indent="0">
              <a:buFontTx/>
              <a:buNone/>
              <a:defRPr sz="4267" b="1" i="0">
                <a:latin typeface="PT Sans"/>
                <a:cs typeface="PT Sans"/>
              </a:defRPr>
            </a:lvl1pPr>
            <a:lvl2pPr marL="609585" indent="0">
              <a:buFontTx/>
              <a:buNone/>
              <a:defRPr sz="4000" b="1" i="0">
                <a:latin typeface="PT Sans"/>
                <a:cs typeface="PT Sans"/>
              </a:defRPr>
            </a:lvl2pPr>
            <a:lvl3pPr marL="1219170" indent="0">
              <a:buFontTx/>
              <a:buNone/>
              <a:defRPr sz="4000" b="1" i="0">
                <a:latin typeface="PT Sans"/>
                <a:cs typeface="PT Sans"/>
              </a:defRPr>
            </a:lvl3pPr>
            <a:lvl4pPr marL="1828754" indent="0">
              <a:buFontTx/>
              <a:buNone/>
              <a:defRPr sz="4000" b="1" i="0">
                <a:latin typeface="PT Sans"/>
                <a:cs typeface="PT Sans"/>
              </a:defRPr>
            </a:lvl4pPr>
            <a:lvl5pPr marL="2438339" indent="0">
              <a:buFontTx/>
              <a:buNone/>
              <a:defRPr sz="4000" b="1" i="0">
                <a:latin typeface="PT Sans"/>
                <a:cs typeface="PT Sans"/>
              </a:defRPr>
            </a:lvl5pPr>
            <a:lvl6pPr>
              <a:defRPr sz="2133"/>
            </a:lvl6pPr>
            <a:lvl7pPr>
              <a:defRPr sz="2133"/>
            </a:lvl7pPr>
            <a:lvl8pPr>
              <a:defRPr sz="2133"/>
            </a:lvl8pPr>
            <a:lvl9pPr>
              <a:defRPr sz="2133"/>
            </a:lvl9pPr>
          </a:lstStyle>
          <a:p>
            <a:pPr lvl="0"/>
            <a:r>
              <a:rPr lang="en-US"/>
              <a:t>Click to edit Master text styles</a:t>
            </a:r>
          </a:p>
        </p:txBody>
      </p:sp>
      <p:sp>
        <p:nvSpPr>
          <p:cNvPr id="15" name="Otsikko 1"/>
          <p:cNvSpPr>
            <a:spLocks noGrp="1"/>
          </p:cNvSpPr>
          <p:nvPr>
            <p:ph type="title"/>
          </p:nvPr>
        </p:nvSpPr>
        <p:spPr>
          <a:xfrm>
            <a:off x="601134" y="449364"/>
            <a:ext cx="5770033" cy="1476017"/>
          </a:xfrm>
        </p:spPr>
        <p:txBody>
          <a:bodyPr/>
          <a:lstStyle>
            <a:lvl1pPr>
              <a:defRPr sz="4267"/>
            </a:lvl1pPr>
          </a:lstStyle>
          <a:p>
            <a:r>
              <a:rPr lang="en-US"/>
              <a:t>Click to edit Master title style</a:t>
            </a:r>
            <a:endParaRPr lang="fi-FI" dirty="0"/>
          </a:p>
        </p:txBody>
      </p:sp>
    </p:spTree>
    <p:extLst>
      <p:ext uri="{BB962C8B-B14F-4D97-AF65-F5344CB8AC3E}">
        <p14:creationId xmlns:p14="http://schemas.microsoft.com/office/powerpoint/2010/main" val="92789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Otsikko ja sisältö_kuva">
    <p:spTree>
      <p:nvGrpSpPr>
        <p:cNvPr id="1" name=""/>
        <p:cNvGrpSpPr/>
        <p:nvPr/>
      </p:nvGrpSpPr>
      <p:grpSpPr>
        <a:xfrm>
          <a:off x="0" y="0"/>
          <a:ext cx="0" cy="0"/>
          <a:chOff x="0" y="0"/>
          <a:chExt cx="0" cy="0"/>
        </a:xfrm>
      </p:grpSpPr>
      <p:sp>
        <p:nvSpPr>
          <p:cNvPr id="12" name="Kuvan paikkamerkki 2"/>
          <p:cNvSpPr>
            <a:spLocks noGrp="1"/>
          </p:cNvSpPr>
          <p:nvPr>
            <p:ph type="pic" idx="13"/>
          </p:nvPr>
        </p:nvSpPr>
        <p:spPr>
          <a:xfrm>
            <a:off x="309034" y="2114550"/>
            <a:ext cx="11573933" cy="4445001"/>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fi-FI" dirty="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2" name="Otsikko 1"/>
          <p:cNvSpPr>
            <a:spLocks noGrp="1"/>
          </p:cNvSpPr>
          <p:nvPr>
            <p:ph type="title"/>
          </p:nvPr>
        </p:nvSpPr>
        <p:spPr>
          <a:xfrm>
            <a:off x="601133" y="1160199"/>
            <a:ext cx="8534400" cy="950119"/>
          </a:xfrm>
        </p:spPr>
        <p:txBody>
          <a:bodyPr/>
          <a:lstStyle>
            <a:lvl1pPr>
              <a:defRPr sz="4267"/>
            </a:lvl1pPr>
          </a:lstStyle>
          <a:p>
            <a:r>
              <a:rPr lang="en-US"/>
              <a:t>Click to edit Master title style</a:t>
            </a:r>
            <a:endParaRPr lang="fi-FI" dirty="0"/>
          </a:p>
        </p:txBody>
      </p:sp>
      <p:sp>
        <p:nvSpPr>
          <p:cNvPr id="3" name="Tekstin paikkamerkki 2"/>
          <p:cNvSpPr>
            <a:spLocks noGrp="1"/>
          </p:cNvSpPr>
          <p:nvPr>
            <p:ph type="body" idx="1"/>
          </p:nvPr>
        </p:nvSpPr>
        <p:spPr>
          <a:xfrm>
            <a:off x="601134" y="524619"/>
            <a:ext cx="7614668"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Tree>
    <p:extLst>
      <p:ext uri="{BB962C8B-B14F-4D97-AF65-F5344CB8AC3E}">
        <p14:creationId xmlns:p14="http://schemas.microsoft.com/office/powerpoint/2010/main" val="3197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6F0B9D-E7EB-4E30-AAA7-3D8E43EE981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87DCB51-0298-4C04-8185-AF810A3DDDFC}"/>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589E477-B61E-4AFF-A8AC-62267DE5530B}"/>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24FB08F-8C62-4CFC-A4AA-9C0B5C55C28E}"/>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6" name="Alatunnisteen paikkamerkki 5">
            <a:extLst>
              <a:ext uri="{FF2B5EF4-FFF2-40B4-BE49-F238E27FC236}">
                <a16:creationId xmlns:a16="http://schemas.microsoft.com/office/drawing/2014/main" id="{AE76EC72-EC62-42F2-B275-31804A20B4F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406C2FD-7DB4-41EF-A1A1-A4169BA0A932}"/>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3733829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tsikko ja sisältö_väliotsikko">
    <p:spTree>
      <p:nvGrpSpPr>
        <p:cNvPr id="1" name=""/>
        <p:cNvGrpSpPr/>
        <p:nvPr/>
      </p:nvGrpSpPr>
      <p:grpSpPr>
        <a:xfrm>
          <a:off x="0" y="0"/>
          <a:ext cx="0" cy="0"/>
          <a:chOff x="0" y="0"/>
          <a:chExt cx="0" cy="0"/>
        </a:xfrm>
      </p:grpSpPr>
      <p:sp>
        <p:nvSpPr>
          <p:cNvPr id="13" name="Suorakulmio 12"/>
          <p:cNvSpPr/>
          <p:nvPr userDrawn="1"/>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12" name="Kuvan paikkamerkki 2"/>
          <p:cNvSpPr>
            <a:spLocks noGrp="1"/>
          </p:cNvSpPr>
          <p:nvPr>
            <p:ph type="pic" idx="13"/>
          </p:nvPr>
        </p:nvSpPr>
        <p:spPr>
          <a:xfrm>
            <a:off x="309034" y="300566"/>
            <a:ext cx="7992455" cy="1590324"/>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fi-FI"/>
          </a:p>
        </p:txBody>
      </p:sp>
      <p:sp>
        <p:nvSpPr>
          <p:cNvPr id="14" name="Otsikko 1"/>
          <p:cNvSpPr>
            <a:spLocks noGrp="1"/>
          </p:cNvSpPr>
          <p:nvPr>
            <p:ph type="title"/>
          </p:nvPr>
        </p:nvSpPr>
        <p:spPr>
          <a:xfrm>
            <a:off x="601133" y="2275189"/>
            <a:ext cx="10987617" cy="910793"/>
          </a:xfrm>
        </p:spPr>
        <p:txBody>
          <a:bodyPr/>
          <a:lstStyle>
            <a:lvl1pPr>
              <a:defRPr sz="4267"/>
            </a:lvl1pPr>
          </a:lstStyle>
          <a:p>
            <a:r>
              <a:rPr lang="en-US"/>
              <a:t>Click to edit Master title style</a:t>
            </a:r>
            <a:endParaRPr lang="fi-FI" dirty="0"/>
          </a:p>
        </p:txBody>
      </p:sp>
      <p:sp>
        <p:nvSpPr>
          <p:cNvPr id="15" name="Sisällön paikkamerkki 2"/>
          <p:cNvSpPr>
            <a:spLocks noGrp="1"/>
          </p:cNvSpPr>
          <p:nvPr>
            <p:ph idx="1"/>
          </p:nvPr>
        </p:nvSpPr>
        <p:spPr>
          <a:xfrm>
            <a:off x="601133" y="3185981"/>
            <a:ext cx="10962217" cy="3115336"/>
          </a:xfrm>
        </p:spPr>
        <p:txBody>
          <a:bodyPr/>
          <a:lstStyle>
            <a:lvl1pPr marL="457189" indent="-457189">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080860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Vertailu kuvalla">
    <p:spTree>
      <p:nvGrpSpPr>
        <p:cNvPr id="1" name=""/>
        <p:cNvGrpSpPr/>
        <p:nvPr/>
      </p:nvGrpSpPr>
      <p:grpSpPr>
        <a:xfrm>
          <a:off x="0" y="0"/>
          <a:ext cx="0" cy="0"/>
          <a:chOff x="0" y="0"/>
          <a:chExt cx="0" cy="0"/>
        </a:xfrm>
      </p:grpSpPr>
      <p:sp>
        <p:nvSpPr>
          <p:cNvPr id="14" name="Suorakulmio 13"/>
          <p:cNvSpPr/>
          <p:nvPr userDrawn="1"/>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12" name="Kuvan paikkamerkki 2"/>
          <p:cNvSpPr>
            <a:spLocks noGrp="1"/>
          </p:cNvSpPr>
          <p:nvPr>
            <p:ph type="pic" idx="13"/>
          </p:nvPr>
        </p:nvSpPr>
        <p:spPr>
          <a:xfrm>
            <a:off x="6371168" y="2114751"/>
            <a:ext cx="5511800" cy="444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fi-FI" dirty="0"/>
          </a:p>
        </p:txBody>
      </p:sp>
      <p:sp>
        <p:nvSpPr>
          <p:cNvPr id="15" name="Sisällön paikkamerkki 3"/>
          <p:cNvSpPr>
            <a:spLocks noGrp="1"/>
          </p:cNvSpPr>
          <p:nvPr>
            <p:ph sz="half" idx="2"/>
          </p:nvPr>
        </p:nvSpPr>
        <p:spPr>
          <a:xfrm>
            <a:off x="601133" y="2433541"/>
            <a:ext cx="5230284" cy="3867777"/>
          </a:xfrm>
        </p:spPr>
        <p:txBody>
          <a:bodyPr/>
          <a:lstStyle>
            <a:lvl1pPr marL="380990" indent="-380990">
              <a:buFont typeface="Arial"/>
              <a:buChar char="•"/>
              <a:defRPr sz="2667" b="0" i="0">
                <a:latin typeface="PT Sans"/>
                <a:cs typeface="PT Sans"/>
              </a:defRPr>
            </a:lvl1pPr>
            <a:lvl2pPr marL="990575" indent="-380990">
              <a:buFont typeface="Arial"/>
              <a:buChar char="•"/>
              <a:defRPr sz="2667" b="0" i="0">
                <a:latin typeface="PT Sans"/>
                <a:cs typeface="PT Sans"/>
              </a:defRPr>
            </a:lvl2pPr>
            <a:lvl3pPr marL="1523962" indent="-304792">
              <a:buFont typeface="Arial"/>
              <a:buChar char="•"/>
              <a:defRPr sz="2667" b="0" i="0">
                <a:latin typeface="PT Sans"/>
                <a:cs typeface="PT Sans"/>
              </a:defRPr>
            </a:lvl3pPr>
            <a:lvl4pPr marL="2133547" indent="-304792">
              <a:buFont typeface="Arial"/>
              <a:buChar char="•"/>
              <a:defRPr sz="2667" b="0" i="0">
                <a:latin typeface="PT Sans"/>
                <a:cs typeface="PT Sans"/>
              </a:defRPr>
            </a:lvl4pPr>
            <a:lvl5pPr marL="2743131" indent="-304792">
              <a:buFont typeface="Arial"/>
              <a:buChar char="•"/>
              <a:defRPr sz="2667" b="0" i="0">
                <a:latin typeface="PT Sans"/>
                <a:cs typeface="PT Sans"/>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Otsikko 1"/>
          <p:cNvSpPr>
            <a:spLocks noGrp="1"/>
          </p:cNvSpPr>
          <p:nvPr>
            <p:ph type="title"/>
          </p:nvPr>
        </p:nvSpPr>
        <p:spPr>
          <a:xfrm>
            <a:off x="601133" y="449364"/>
            <a:ext cx="8178803" cy="1476017"/>
          </a:xfrm>
        </p:spPr>
        <p:txBody>
          <a:bodyPr/>
          <a:lstStyle>
            <a:lvl1pPr>
              <a:defRPr sz="4267"/>
            </a:lvl1pPr>
          </a:lstStyle>
          <a:p>
            <a:r>
              <a:rPr lang="en-US"/>
              <a:t>Click to edit Master title style</a:t>
            </a:r>
            <a:endParaRPr lang="fi-FI" dirty="0"/>
          </a:p>
        </p:txBody>
      </p:sp>
    </p:spTree>
    <p:extLst>
      <p:ext uri="{BB962C8B-B14F-4D97-AF65-F5344CB8AC3E}">
        <p14:creationId xmlns:p14="http://schemas.microsoft.com/office/powerpoint/2010/main" val="3598881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Vertailu väliotsikoilla">
    <p:spTree>
      <p:nvGrpSpPr>
        <p:cNvPr id="1" name=""/>
        <p:cNvGrpSpPr/>
        <p:nvPr/>
      </p:nvGrpSpPr>
      <p:grpSpPr>
        <a:xfrm>
          <a:off x="0" y="0"/>
          <a:ext cx="0" cy="0"/>
          <a:chOff x="0" y="0"/>
          <a:chExt cx="0" cy="0"/>
        </a:xfrm>
      </p:grpSpPr>
      <p:sp>
        <p:nvSpPr>
          <p:cNvPr id="12" name="Suorakulmio 11"/>
          <p:cNvSpPr/>
          <p:nvPr userDrawn="1"/>
        </p:nvSpPr>
        <p:spPr>
          <a:xfrm>
            <a:off x="309034" y="2114551"/>
            <a:ext cx="11573933" cy="4445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p:txBody>
      </p:sp>
      <p:sp>
        <p:nvSpPr>
          <p:cNvPr id="13" name="Sisällön paikkamerkki 3"/>
          <p:cNvSpPr>
            <a:spLocks noGrp="1"/>
          </p:cNvSpPr>
          <p:nvPr>
            <p:ph sz="half" idx="10"/>
          </p:nvPr>
        </p:nvSpPr>
        <p:spPr>
          <a:xfrm>
            <a:off x="601133" y="3189818"/>
            <a:ext cx="5230284" cy="3111500"/>
          </a:xfrm>
        </p:spPr>
        <p:txBody>
          <a:bodyPr/>
          <a:lstStyle>
            <a:lvl1pPr marL="380990" indent="-380990">
              <a:buFont typeface="Arial"/>
              <a:buChar char="•"/>
              <a:defRPr sz="2667" b="0" i="0">
                <a:latin typeface="PT Sans"/>
                <a:cs typeface="PT Sans"/>
              </a:defRPr>
            </a:lvl1pPr>
            <a:lvl2pPr marL="990575" indent="-380990">
              <a:buFont typeface="Arial"/>
              <a:buChar char="•"/>
              <a:defRPr sz="2667" b="0" i="0">
                <a:latin typeface="PT Sans"/>
                <a:cs typeface="PT Sans"/>
              </a:defRPr>
            </a:lvl2pPr>
            <a:lvl3pPr marL="1523962" indent="-304792">
              <a:buFont typeface="Arial"/>
              <a:buChar char="•"/>
              <a:defRPr sz="2667" b="0" i="0">
                <a:latin typeface="PT Sans"/>
                <a:cs typeface="PT Sans"/>
              </a:defRPr>
            </a:lvl3pPr>
            <a:lvl4pPr marL="2133547" indent="-304792">
              <a:buFont typeface="Arial"/>
              <a:buChar char="•"/>
              <a:defRPr sz="2667" b="0" i="0">
                <a:latin typeface="PT Sans"/>
                <a:cs typeface="PT Sans"/>
              </a:defRPr>
            </a:lvl4pPr>
            <a:lvl5pPr marL="2743131" indent="-304792">
              <a:buFont typeface="Arial"/>
              <a:buChar char="•"/>
              <a:defRPr sz="2667" b="0" i="0">
                <a:latin typeface="PT Sans"/>
                <a:cs typeface="PT Sans"/>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Sisällön paikkamerkki 5"/>
          <p:cNvSpPr>
            <a:spLocks noGrp="1"/>
          </p:cNvSpPr>
          <p:nvPr>
            <p:ph sz="quarter" idx="11"/>
          </p:nvPr>
        </p:nvSpPr>
        <p:spPr>
          <a:xfrm>
            <a:off x="6371951" y="3189818"/>
            <a:ext cx="5210451" cy="3111500"/>
          </a:xfrm>
        </p:spPr>
        <p:txBody>
          <a:bodyPr/>
          <a:lstStyle>
            <a:lvl1pPr marL="380990" indent="-380990">
              <a:buFont typeface="Arial"/>
              <a:buChar char="•"/>
              <a:defRPr sz="2667"/>
            </a:lvl1pPr>
            <a:lvl2pPr marL="990575" indent="-380990">
              <a:buFont typeface="Arial"/>
              <a:buChar char="•"/>
              <a:defRPr sz="2667"/>
            </a:lvl2pPr>
            <a:lvl3pPr marL="1523962" indent="-304792">
              <a:buFont typeface="Arial"/>
              <a:buChar char="•"/>
              <a:defRPr sz="2667"/>
            </a:lvl3pPr>
            <a:lvl4pPr marL="2133547" indent="-304792">
              <a:buFont typeface="Arial"/>
              <a:buChar char="•"/>
              <a:defRPr sz="2667"/>
            </a:lvl4pPr>
            <a:lvl5pPr marL="2743131" indent="-304792">
              <a:buFont typeface="Arial"/>
              <a:buChar char="•"/>
              <a:defRPr sz="26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Picture 8" descr="TURKU_AMK_ENG_RG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319" y="50587"/>
            <a:ext cx="2475651" cy="1379872"/>
          </a:xfrm>
          <a:prstGeom prst="rect">
            <a:avLst/>
          </a:prstGeom>
        </p:spPr>
      </p:pic>
      <p:sp>
        <p:nvSpPr>
          <p:cNvPr id="3" name="Tekstin paikkamerkki 2"/>
          <p:cNvSpPr>
            <a:spLocks noGrp="1"/>
          </p:cNvSpPr>
          <p:nvPr>
            <p:ph type="body" idx="1"/>
          </p:nvPr>
        </p:nvSpPr>
        <p:spPr>
          <a:xfrm>
            <a:off x="598155" y="2433540"/>
            <a:ext cx="5248079"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kstin paikkamerkki 4"/>
          <p:cNvSpPr>
            <a:spLocks noGrp="1"/>
          </p:cNvSpPr>
          <p:nvPr>
            <p:ph type="body" sz="quarter" idx="3"/>
          </p:nvPr>
        </p:nvSpPr>
        <p:spPr>
          <a:xfrm>
            <a:off x="6371167" y="2433540"/>
            <a:ext cx="5211235" cy="639763"/>
          </a:xfrm>
        </p:spPr>
        <p:txBody>
          <a:bodyPr anchor="t"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Otsikko 1"/>
          <p:cNvSpPr txBox="1">
            <a:spLocks/>
          </p:cNvSpPr>
          <p:nvPr userDrawn="1"/>
        </p:nvSpPr>
        <p:spPr>
          <a:xfrm>
            <a:off x="601133" y="449364"/>
            <a:ext cx="8178803" cy="1476017"/>
          </a:xfrm>
          <a:prstGeom prst="rect">
            <a:avLst/>
          </a:prstGeom>
        </p:spPr>
        <p:txBody>
          <a:bodyPr vert="horz" lIns="0" tIns="0" rIns="0" bIns="0" rtlCol="0" anchor="t" anchorCtr="0">
            <a:noAutofit/>
          </a:bodyPr>
          <a:lstStyle>
            <a:lvl1pPr algn="l" defTabSz="457200" rtl="0" eaLnBrk="1" latinLnBrk="0" hangingPunct="1">
              <a:lnSpc>
                <a:spcPct val="100000"/>
              </a:lnSpc>
              <a:spcBef>
                <a:spcPts val="0"/>
              </a:spcBef>
              <a:buNone/>
              <a:defRPr sz="3200" b="1" i="0" kern="1200">
                <a:solidFill>
                  <a:schemeClr val="tx1"/>
                </a:solidFill>
                <a:latin typeface="PT Sans"/>
                <a:ea typeface="+mj-ea"/>
                <a:cs typeface="PT Sans"/>
              </a:defRPr>
            </a:lvl1pPr>
          </a:lstStyle>
          <a:p>
            <a:r>
              <a:rPr lang="fi-FI" sz="4267"/>
              <a:t>Muokkaa perustyylejä naps.</a:t>
            </a:r>
            <a:endParaRPr lang="fi-FI" sz="4267" dirty="0"/>
          </a:p>
        </p:txBody>
      </p:sp>
    </p:spTree>
    <p:extLst>
      <p:ext uri="{BB962C8B-B14F-4D97-AF65-F5344CB8AC3E}">
        <p14:creationId xmlns:p14="http://schemas.microsoft.com/office/powerpoint/2010/main" val="239938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hjä_otsikko ja sisältö">
    <p:spTree>
      <p:nvGrpSpPr>
        <p:cNvPr id="1" name=""/>
        <p:cNvGrpSpPr/>
        <p:nvPr/>
      </p:nvGrpSpPr>
      <p:grpSpPr>
        <a:xfrm>
          <a:off x="0" y="0"/>
          <a:ext cx="0" cy="0"/>
          <a:chOff x="0" y="0"/>
          <a:chExt cx="0" cy="0"/>
        </a:xfrm>
      </p:grpSpPr>
      <p:sp>
        <p:nvSpPr>
          <p:cNvPr id="10" name="Sisällön paikkamerkki 3"/>
          <p:cNvSpPr>
            <a:spLocks noGrp="1"/>
          </p:cNvSpPr>
          <p:nvPr>
            <p:ph sz="half" idx="2"/>
          </p:nvPr>
        </p:nvSpPr>
        <p:spPr>
          <a:xfrm>
            <a:off x="601133" y="2114551"/>
            <a:ext cx="10976251" cy="4320116"/>
          </a:xfrm>
        </p:spPr>
        <p:txBody>
          <a:bodyPr/>
          <a:lstStyle>
            <a:lvl1pPr marL="380990" indent="-380990">
              <a:buFont typeface="Arial"/>
              <a:buChar char="•"/>
              <a:defRPr sz="2667" b="0" i="0">
                <a:latin typeface="PT Sans"/>
                <a:cs typeface="PT Sans"/>
              </a:defRPr>
            </a:lvl1pPr>
            <a:lvl2pPr marL="990575" indent="-380990">
              <a:buFont typeface="Arial"/>
              <a:buChar char="•"/>
              <a:defRPr sz="2667" b="0" i="0">
                <a:latin typeface="PT Sans"/>
                <a:cs typeface="PT Sans"/>
              </a:defRPr>
            </a:lvl2pPr>
            <a:lvl3pPr marL="1523962" indent="-304792">
              <a:buFont typeface="Arial"/>
              <a:buChar char="•"/>
              <a:defRPr sz="2667" b="0" i="0">
                <a:latin typeface="PT Sans"/>
                <a:cs typeface="PT Sans"/>
              </a:defRPr>
            </a:lvl3pPr>
            <a:lvl4pPr marL="2133547" indent="-304792">
              <a:buFont typeface="Arial"/>
              <a:buChar char="•"/>
              <a:defRPr sz="2667" b="0" i="0">
                <a:latin typeface="PT Sans"/>
                <a:cs typeface="PT Sans"/>
              </a:defRPr>
            </a:lvl4pPr>
            <a:lvl5pPr marL="2743131" indent="-304792">
              <a:buFont typeface="Arial"/>
              <a:buChar char="•"/>
              <a:defRPr sz="2667" b="0" i="0">
                <a:latin typeface="PT Sans"/>
                <a:cs typeface="PT Sans"/>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Otsikko 1"/>
          <p:cNvSpPr>
            <a:spLocks noGrp="1"/>
          </p:cNvSpPr>
          <p:nvPr>
            <p:ph type="title"/>
          </p:nvPr>
        </p:nvSpPr>
        <p:spPr>
          <a:xfrm>
            <a:off x="601133" y="449364"/>
            <a:ext cx="10976251" cy="1476017"/>
          </a:xfrm>
        </p:spPr>
        <p:txBody>
          <a:bodyPr/>
          <a:lstStyle>
            <a:lvl1pPr>
              <a:defRPr sz="4267"/>
            </a:lvl1pPr>
          </a:lstStyle>
          <a:p>
            <a:r>
              <a:rPr lang="en-US"/>
              <a:t>Click to edit Master title style</a:t>
            </a:r>
            <a:endParaRPr lang="fi-FI" dirty="0"/>
          </a:p>
        </p:txBody>
      </p:sp>
    </p:spTree>
    <p:extLst>
      <p:ext uri="{BB962C8B-B14F-4D97-AF65-F5344CB8AC3E}">
        <p14:creationId xmlns:p14="http://schemas.microsoft.com/office/powerpoint/2010/main" val="3006991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kuva">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0" y="0"/>
            <a:ext cx="12192000" cy="68580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fi-FI"/>
          </a:p>
        </p:txBody>
      </p:sp>
    </p:spTree>
    <p:extLst>
      <p:ext uri="{BB962C8B-B14F-4D97-AF65-F5344CB8AC3E}">
        <p14:creationId xmlns:p14="http://schemas.microsoft.com/office/powerpoint/2010/main" val="1558390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2"/>
            <a:ext cx="2743200" cy="365125"/>
          </a:xfrm>
        </p:spPr>
        <p:txBody>
          <a:bodyPr/>
          <a:lstStyle>
            <a:lvl1pPr>
              <a:defRPr sz="945">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
        <p:nvSpPr>
          <p:cNvPr id="13" name="Footer Placeholder 4"/>
          <p:cNvSpPr>
            <a:spLocks noGrp="1"/>
          </p:cNvSpPr>
          <p:nvPr>
            <p:ph type="ftr" sz="quarter" idx="14"/>
          </p:nvPr>
        </p:nvSpPr>
        <p:spPr>
          <a:xfrm>
            <a:off x="4038600" y="6356352"/>
            <a:ext cx="4114800" cy="365125"/>
          </a:xfrm>
        </p:spPr>
        <p:txBody>
          <a:bodyPr/>
          <a:lstStyle>
            <a:lvl1pPr>
              <a:defRPr sz="945">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8353130" y="6356352"/>
            <a:ext cx="1464501" cy="365125"/>
          </a:xfrm>
        </p:spPr>
        <p:txBody>
          <a:bodyPr/>
          <a:lstStyle>
            <a:lvl1pPr>
              <a:defRPr sz="945">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7"/>
            <a:ext cx="4932000" cy="4069849"/>
          </a:xfrm>
        </p:spPr>
        <p:txBody>
          <a:bodyPr>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7"/>
            <a:ext cx="4932000" cy="4069849"/>
          </a:xfrm>
        </p:spPr>
        <p:txBody>
          <a:bodyPr>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itle 3"/>
          <p:cNvSpPr>
            <a:spLocks noGrp="1"/>
          </p:cNvSpPr>
          <p:nvPr>
            <p:ph type="title"/>
          </p:nvPr>
        </p:nvSpPr>
        <p:spPr>
          <a:xfrm>
            <a:off x="1078028" y="438149"/>
            <a:ext cx="10145029" cy="1252539"/>
          </a:xfrm>
        </p:spPr>
        <p:txBody>
          <a:bodyPr anchor="b" anchorCtr="0"/>
          <a:lstStyle/>
          <a:p>
            <a:r>
              <a:rPr lang="en-US"/>
              <a:t>Click to edit Master title style</a:t>
            </a:r>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29" y="5935128"/>
            <a:ext cx="2374371" cy="883219"/>
          </a:xfrm>
          <a:prstGeom prst="rect">
            <a:avLst/>
          </a:prstGeom>
        </p:spPr>
      </p:pic>
    </p:spTree>
    <p:extLst>
      <p:ext uri="{BB962C8B-B14F-4D97-AF65-F5344CB8AC3E}">
        <p14:creationId xmlns:p14="http://schemas.microsoft.com/office/powerpoint/2010/main" val="4085680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9" name="Tekstin paikkamerkki 12">
            <a:extLst>
              <a:ext uri="{FF2B5EF4-FFF2-40B4-BE49-F238E27FC236}">
                <a16:creationId xmlns:a16="http://schemas.microsoft.com/office/drawing/2014/main" id="{B08D2941-A7E5-4C26-B320-579010B602E5}"/>
              </a:ext>
            </a:extLst>
          </p:cNvPr>
          <p:cNvSpPr>
            <a:spLocks noGrp="1"/>
          </p:cNvSpPr>
          <p:nvPr>
            <p:ph type="body" sz="quarter" idx="12" hasCustomPrompt="1"/>
          </p:nvPr>
        </p:nvSpPr>
        <p:spPr>
          <a:xfrm>
            <a:off x="868018" y="4745772"/>
            <a:ext cx="7480852" cy="32803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dirty="0"/>
              <a:t>Luennoitsija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0560" y="5137588"/>
            <a:ext cx="3190045" cy="1294153"/>
          </a:xfrm>
          <a:prstGeom prst="rect">
            <a:avLst/>
          </a:prstGeom>
        </p:spPr>
      </p:pic>
      <p:sp>
        <p:nvSpPr>
          <p:cNvPr id="4" name="Date Placeholder 3"/>
          <p:cNvSpPr>
            <a:spLocks noGrp="1"/>
          </p:cNvSpPr>
          <p:nvPr>
            <p:ph type="dt" sz="half" idx="13"/>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
        <p:nvSpPr>
          <p:cNvPr id="5" name="Footer Placeholder 4"/>
          <p:cNvSpPr>
            <a:spLocks noGrp="1"/>
          </p:cNvSpPr>
          <p:nvPr>
            <p:ph type="ftr" sz="quarter" idx="14"/>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6" name="Slide Number Placeholder 5"/>
          <p:cNvSpPr>
            <a:spLocks noGrp="1"/>
          </p:cNvSpPr>
          <p:nvPr>
            <p:ph type="sldNum" sz="quarter" idx="15"/>
          </p:nvPr>
        </p:nvSpPr>
        <p:spPr>
          <a:xfrm>
            <a:off x="8804753"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868018" y="3973860"/>
            <a:ext cx="7478692" cy="674339"/>
          </a:xfrm>
        </p:spPr>
        <p:txBody>
          <a:bodyPr>
            <a:norm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tx1"/>
                </a:solidFill>
              </a:defRPr>
            </a:lvl1pPr>
          </a:lstStyle>
          <a:p>
            <a:r>
              <a:rPr lang="fi-FI"/>
              <a:t>Muokkaa perustyyl. napsautt.</a:t>
            </a:r>
            <a:endParaRPr lang="fi-FI" dirty="0"/>
          </a:p>
        </p:txBody>
      </p:sp>
    </p:spTree>
    <p:extLst>
      <p:ext uri="{BB962C8B-B14F-4D97-AF65-F5344CB8AC3E}">
        <p14:creationId xmlns:p14="http://schemas.microsoft.com/office/powerpoint/2010/main" val="2239340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musta">
    <p:bg>
      <p:bgPr>
        <a:solidFill>
          <a:schemeClr val="tx2"/>
        </a:solidFill>
        <a:effectLst/>
      </p:bgPr>
    </p:bg>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hasCustomPrompt="1"/>
          </p:nvPr>
        </p:nvSpPr>
        <p:spPr>
          <a:xfrm>
            <a:off x="868018" y="4745772"/>
            <a:ext cx="7478692" cy="32767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dirty="0"/>
              <a:t>Luennoitsija</a:t>
            </a:r>
          </a:p>
        </p:txBody>
      </p:sp>
      <mc:AlternateContent xmlns:mc="http://schemas.openxmlformats.org/markup-compatibility/2006" xmlns:p14="http://schemas.microsoft.com/office/powerpoint/2010/main">
        <mc:Choice Requires="p14">
          <p:contentPart p14:bwMode="auto" r:id="rId2">
            <p14:nvContentPartPr>
              <p14:cNvPr id="14" name="Käsinkirjoitus 13">
                <a:extLst>
                  <a:ext uri="{FF2B5EF4-FFF2-40B4-BE49-F238E27FC236}">
                    <a16:creationId xmlns:a16="http://schemas.microsoft.com/office/drawing/2014/main" id="{CEC5EDC0-A0E0-4F47-928F-B20B8076E634}"/>
                  </a:ext>
                </a:extLst>
              </p14:cNvPr>
              <p14:cNvContentPartPr/>
              <p14:nvPr userDrawn="1"/>
            </p14:nvContentPartPr>
            <p14:xfrm>
              <a:off x="2731856" y="4694400"/>
              <a:ext cx="11520" cy="360"/>
            </p14:xfrm>
          </p:contentPart>
        </mc:Choice>
        <mc:Fallback xmlns="">
          <p:pic>
            <p:nvPicPr>
              <p:cNvPr id="14" name="Käsinkirjoitus 13">
                <a:extLst>
                  <a:ext uri="{FF2B5EF4-FFF2-40B4-BE49-F238E27FC236}">
                    <a16:creationId xmlns:a16="http://schemas.microsoft.com/office/drawing/2014/main" id="{CEC5EDC0-A0E0-4F47-928F-B20B8076E634}"/>
                  </a:ext>
                </a:extLst>
              </p:cNvPr>
              <p:cNvPicPr/>
              <p:nvPr/>
            </p:nvPicPr>
            <p:blipFill>
              <a:blip r:embed="rId4"/>
              <a:stretch>
                <a:fillRect/>
              </a:stretch>
            </p:blipFill>
            <p:spPr>
              <a:xfrm>
                <a:off x="2722496" y="4685040"/>
                <a:ext cx="3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Käsinkirjoitus 14">
                <a:extLst>
                  <a:ext uri="{FF2B5EF4-FFF2-40B4-BE49-F238E27FC236}">
                    <a16:creationId xmlns:a16="http://schemas.microsoft.com/office/drawing/2014/main" id="{469EDAD8-DE64-4AA1-99EB-7E6A49453D5D}"/>
                  </a:ext>
                </a:extLst>
              </p14:cNvPr>
              <p14:cNvContentPartPr/>
              <p14:nvPr userDrawn="1"/>
            </p14:nvContentPartPr>
            <p14:xfrm>
              <a:off x="2642576" y="4739040"/>
              <a:ext cx="360" cy="360"/>
            </p14:xfrm>
          </p:contentPart>
        </mc:Choice>
        <mc:Fallback xmlns="">
          <p:pic>
            <p:nvPicPr>
              <p:cNvPr id="15" name="Käsinkirjoitus 14">
                <a:extLst>
                  <a:ext uri="{FF2B5EF4-FFF2-40B4-BE49-F238E27FC236}">
                    <a16:creationId xmlns:a16="http://schemas.microsoft.com/office/drawing/2014/main" id="{469EDAD8-DE64-4AA1-99EB-7E6A49453D5D}"/>
                  </a:ext>
                </a:extLst>
              </p:cNvPr>
              <p:cNvPicPr/>
              <p:nvPr/>
            </p:nvPicPr>
            <p:blipFill>
              <a:blip r:embed="rId6"/>
              <a:stretch>
                <a:fillRect/>
              </a:stretch>
            </p:blipFill>
            <p:spPr>
              <a:xfrm>
                <a:off x="2633936" y="4730400"/>
                <a:ext cx="18000" cy="18000"/>
              </a:xfrm>
              <a:prstGeom prst="rect">
                <a:avLst/>
              </a:prstGeom>
            </p:spPr>
          </p:pic>
        </mc:Fallback>
      </mc:AlternateContent>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69366" y="5137588"/>
            <a:ext cx="3192434" cy="1294153"/>
          </a:xfrm>
          <a:prstGeom prst="rect">
            <a:avLst/>
          </a:prstGeom>
        </p:spPr>
      </p:pic>
      <p:sp>
        <p:nvSpPr>
          <p:cNvPr id="17"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
        <p:nvSpPr>
          <p:cNvPr id="18"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9"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2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r>
              <a:rPr lang="fi-FI"/>
              <a:t>Muokkaa perustyyl. napsautt.</a:t>
            </a:r>
            <a:endParaRPr lang="fi-FI" dirty="0"/>
          </a:p>
        </p:txBody>
      </p:sp>
    </p:spTree>
    <p:extLst>
      <p:ext uri="{BB962C8B-B14F-4D97-AF65-F5344CB8AC3E}">
        <p14:creationId xmlns:p14="http://schemas.microsoft.com/office/powerpoint/2010/main" val="653668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nsi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tx1"/>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a:t>Muokkaa tekstin perustyylejä</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9366" y="5137588"/>
            <a:ext cx="3192434" cy="1294153"/>
          </a:xfrm>
          <a:prstGeom prst="rect">
            <a:avLst/>
          </a:prstGeom>
        </p:spPr>
      </p:pic>
      <p:sp>
        <p:nvSpPr>
          <p:cNvPr id="8"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
        <p:nvSpPr>
          <p:cNvPr id="9"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0"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8742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 ja sisältö valkoinen">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9" name="Title 3"/>
          <p:cNvSpPr>
            <a:spLocks noGrp="1"/>
          </p:cNvSpPr>
          <p:nvPr>
            <p:ph type="title"/>
          </p:nvPr>
        </p:nvSpPr>
        <p:spPr>
          <a:xfrm>
            <a:off x="1078028" y="438150"/>
            <a:ext cx="10145029" cy="1252538"/>
          </a:xfrm>
        </p:spPr>
        <p:txBody>
          <a:bodyPr anchor="b" anchorCtr="0"/>
          <a:lstStyle/>
          <a:p>
            <a:r>
              <a:rPr lang="fi-FI"/>
              <a:t>Muokkaa perustyyl. napsautt.</a:t>
            </a:r>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323084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0BA0D7-0D59-420F-A459-798546E130C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379C252-D6A4-4249-BCB5-DA4473BAD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13AD7214-C163-4B7D-A64A-70CD9B2F12BF}"/>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75D671D-6EC5-41BB-A206-EEFA0A068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24BBCE19-C7AB-49C8-B2E9-F52ED23EC1D9}"/>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55780A6-EF25-4F63-88E8-36F046ABB5E4}"/>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8" name="Alatunnisteen paikkamerkki 7">
            <a:extLst>
              <a:ext uri="{FF2B5EF4-FFF2-40B4-BE49-F238E27FC236}">
                <a16:creationId xmlns:a16="http://schemas.microsoft.com/office/drawing/2014/main" id="{ADA704FC-0728-44ED-B55D-ED4BFE70E8B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4ACD80E-D3DA-47DE-A1DE-61400B1C9E4E}"/>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2318463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musta">
    <p:bg>
      <p:bgRef idx="1001">
        <a:schemeClr val="bg1"/>
      </p:bgRef>
    </p:bg>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1078028"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
        <p:nvSpPr>
          <p:cNvPr id="7" name="Footer Placeholder 4"/>
          <p:cNvSpPr>
            <a:spLocks noGrp="1"/>
          </p:cNvSpPr>
          <p:nvPr>
            <p:ph type="ftr" sz="quarter" idx="14"/>
          </p:nvPr>
        </p:nvSpPr>
        <p:spPr>
          <a:xfrm>
            <a:off x="4038600" y="6356350"/>
            <a:ext cx="41148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endParaRPr lang="fi-FI" dirty="0"/>
          </a:p>
        </p:txBody>
      </p:sp>
      <p:sp>
        <p:nvSpPr>
          <p:cNvPr id="8" name="Slide Number Placeholder 5"/>
          <p:cNvSpPr>
            <a:spLocks noGrp="1"/>
          </p:cNvSpPr>
          <p:nvPr>
            <p:ph type="sldNum" sz="quarter" idx="15"/>
          </p:nvPr>
        </p:nvSpPr>
        <p:spPr>
          <a:xfrm>
            <a:off x="8353129" y="6356350"/>
            <a:ext cx="1464501"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
        <p:nvSpPr>
          <p:cNvPr id="12" name="Title 3"/>
          <p:cNvSpPr>
            <a:spLocks noGrp="1"/>
          </p:cNvSpPr>
          <p:nvPr>
            <p:ph type="title"/>
          </p:nvPr>
        </p:nvSpPr>
        <p:spPr>
          <a:xfrm>
            <a:off x="1078028" y="438150"/>
            <a:ext cx="10145029" cy="1252538"/>
          </a:xfrm>
        </p:spPr>
        <p:txBody>
          <a:bodyPr anchor="b" anchorCtr="0"/>
          <a:lstStyle/>
          <a:p>
            <a:r>
              <a:rPr lang="fi-FI"/>
              <a:t>Muokkaa perustyyl. napsautt.</a:t>
            </a:r>
            <a:endParaRPr lang="fi-FI" dirty="0"/>
          </a:p>
        </p:txBody>
      </p:sp>
    </p:spTree>
    <p:extLst>
      <p:ext uri="{BB962C8B-B14F-4D97-AF65-F5344CB8AC3E}">
        <p14:creationId xmlns:p14="http://schemas.microsoft.com/office/powerpoint/2010/main" val="1027411612"/>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
        <p:nvSpPr>
          <p:cNvPr id="13"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4932000" cy="406984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5"/>
            <a:ext cx="4932000" cy="406984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20" name="Title 3"/>
          <p:cNvSpPr>
            <a:spLocks noGrp="1"/>
          </p:cNvSpPr>
          <p:nvPr>
            <p:ph type="title"/>
          </p:nvPr>
        </p:nvSpPr>
        <p:spPr>
          <a:xfrm>
            <a:off x="1078028" y="438150"/>
            <a:ext cx="10145029" cy="1252538"/>
          </a:xfrm>
        </p:spPr>
        <p:txBody>
          <a:bodyPr anchor="b" anchorCtr="0"/>
          <a:lstStyle/>
          <a:p>
            <a:r>
              <a:rPr lang="fi-FI"/>
              <a:t>Muokkaa perustyyl. napsautt.</a:t>
            </a:r>
            <a:endParaRPr lang="fi-FI" dirty="0"/>
          </a:p>
        </p:txBody>
      </p:sp>
    </p:spTree>
    <p:extLst>
      <p:ext uri="{BB962C8B-B14F-4D97-AF65-F5344CB8AC3E}">
        <p14:creationId xmlns:p14="http://schemas.microsoft.com/office/powerpoint/2010/main" val="1204597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tsikko valkoin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9" name="Title 3"/>
          <p:cNvSpPr>
            <a:spLocks noGrp="1"/>
          </p:cNvSpPr>
          <p:nvPr>
            <p:ph type="title"/>
          </p:nvPr>
        </p:nvSpPr>
        <p:spPr>
          <a:xfrm>
            <a:off x="1078028" y="438150"/>
            <a:ext cx="10145029" cy="1252538"/>
          </a:xfrm>
        </p:spPr>
        <p:txBody>
          <a:bodyPr anchor="b" anchorCtr="0"/>
          <a:lstStyle/>
          <a:p>
            <a:r>
              <a:rPr lang="fi-FI"/>
              <a:t>Muokkaa perustyyl. napsautt.</a:t>
            </a:r>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812343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4" name="Footer Placeholder 3"/>
          <p:cNvSpPr>
            <a:spLocks noGrp="1"/>
          </p:cNvSpPr>
          <p:nvPr>
            <p:ph type="ftr" sz="quarter" idx="11"/>
          </p:nvPr>
        </p:nvSpPr>
        <p:spPr/>
        <p:txBody>
          <a:bodyPr/>
          <a:lstStyle>
            <a:lvl1pPr>
              <a:defRPr sz="1050"/>
            </a:lvl1pPr>
          </a:lstStyle>
          <a:p>
            <a:endParaRPr lang="fi-FI"/>
          </a:p>
        </p:txBody>
      </p:sp>
      <p:sp>
        <p:nvSpPr>
          <p:cNvPr id="5"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6"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Tree>
    <p:extLst>
      <p:ext uri="{BB962C8B-B14F-4D97-AF65-F5344CB8AC3E}">
        <p14:creationId xmlns:p14="http://schemas.microsoft.com/office/powerpoint/2010/main" val="1544719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 ja ingres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00999-EDA5-4B6B-8344-7EB1B35BAA9F}"/>
              </a:ext>
            </a:extLst>
          </p:cNvPr>
          <p:cNvSpPr>
            <a:spLocks noGrp="1"/>
          </p:cNvSpPr>
          <p:nvPr>
            <p:ph type="title"/>
          </p:nvPr>
        </p:nvSpPr>
        <p:spPr>
          <a:xfrm>
            <a:off x="547200" y="1673225"/>
            <a:ext cx="4780800" cy="3511550"/>
          </a:xfrm>
        </p:spPr>
        <p:txBody>
          <a:bodyPr>
            <a:normAutofit/>
          </a:bodyPr>
          <a:lstStyle>
            <a:lvl1pPr>
              <a:defRPr sz="5000" b="1"/>
            </a:lvl1pPr>
          </a:lstStyle>
          <a:p>
            <a:r>
              <a:rPr lang="fi-FI"/>
              <a:t>Muokkaa perustyyl. napsautt.</a:t>
            </a:r>
            <a:endParaRPr lang="fi-FI" dirty="0"/>
          </a:p>
        </p:txBody>
      </p:sp>
      <p:sp>
        <p:nvSpPr>
          <p:cNvPr id="6"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7272000" y="1227388"/>
            <a:ext cx="4534256" cy="4403224"/>
          </a:xfrm>
        </p:spPr>
        <p:txBody>
          <a:bodyPr anchor="ctr" anchorCtr="0">
            <a:normAutofit/>
          </a:bodyPr>
          <a:lstStyle>
            <a:lvl1pPr marL="0" indent="0">
              <a:buNone/>
              <a:defRPr sz="2400" b="1"/>
            </a:lvl1pPr>
          </a:lstStyle>
          <a:p>
            <a:pPr lvl="0"/>
            <a:r>
              <a:rPr lang="fi-FI"/>
              <a:t>Muokkaa tekstin perustyylejä</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7464" y="2075205"/>
            <a:ext cx="1757071" cy="270758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8" name="Footer Placeholder 3"/>
          <p:cNvSpPr>
            <a:spLocks noGrp="1"/>
          </p:cNvSpPr>
          <p:nvPr>
            <p:ph type="ftr" sz="quarter" idx="11"/>
          </p:nvPr>
        </p:nvSpPr>
        <p:spPr>
          <a:xfrm>
            <a:off x="4038600" y="6356350"/>
            <a:ext cx="4114800" cy="365125"/>
          </a:xfrm>
        </p:spPr>
        <p:txBody>
          <a:bodyPr/>
          <a:lstStyle>
            <a:lvl1pPr>
              <a:defRPr sz="1050"/>
            </a:lvl1pPr>
          </a:lstStyle>
          <a:p>
            <a:endParaRPr lang="fi-FI"/>
          </a:p>
        </p:txBody>
      </p:sp>
      <p:sp>
        <p:nvSpPr>
          <p:cNvPr id="9"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21.3.2024</a:t>
            </a:fld>
            <a:endParaRPr lang="fi-FI" dirty="0"/>
          </a:p>
        </p:txBody>
      </p:sp>
    </p:spTree>
    <p:extLst>
      <p:ext uri="{BB962C8B-B14F-4D97-AF65-F5344CB8AC3E}">
        <p14:creationId xmlns:p14="http://schemas.microsoft.com/office/powerpoint/2010/main" val="2905994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 ja kuva valkoinen">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bg2"/>
          </a:solidFill>
        </p:spPr>
        <p:txBody>
          <a:bodyPr>
            <a:noAutofit/>
          </a:bodyPr>
          <a:lstStyle>
            <a:lvl1pPr marL="0" indent="0">
              <a:buNone/>
              <a:defRPr sz="400">
                <a:solidFill>
                  <a:schemeClr val="bg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tx1"/>
                </a:solidFill>
              </a:defRPr>
            </a:lvl1pPr>
          </a:lstStyle>
          <a:p>
            <a:r>
              <a:rPr lang="fi-FI"/>
              <a:t>Muokkaa perustyyl. napsautt.</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819649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sältö ja kuva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fi-FI"/>
              <a:t>Muokkaa perustyyl. napsautt.</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4236206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sältö ja kuva - vihreä">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67800" y="0"/>
            <a:ext cx="5219700" cy="68580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accent3"/>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fi-FI"/>
              <a:t>Muokkaa perustyyl. napsautt.</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25263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sältö ja kuva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accent2"/>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fi-FI"/>
              <a:t>Muokkaa perustyyl. napsautt.</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830226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sältö ja kuva - turkoosi">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accent1"/>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fi-FI"/>
              <a:t>Muokkaa perustyyl. napsautt.</a:t>
            </a:r>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89263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E85D27-565D-4797-98C1-847CC63FB24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3716D98-4CCC-44FC-8D7E-C35922F0B8FC}"/>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4" name="Alatunnisteen paikkamerkki 3">
            <a:extLst>
              <a:ext uri="{FF2B5EF4-FFF2-40B4-BE49-F238E27FC236}">
                <a16:creationId xmlns:a16="http://schemas.microsoft.com/office/drawing/2014/main" id="{5AF557C6-E062-4431-91FF-517E2FB5EE8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1688E90-795C-4FC8-9D27-8DAC1CF2DD25}"/>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4774517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sältö ja kuva - punainen">
    <p:bg>
      <p:bgPr>
        <a:solidFill>
          <a:schemeClr val="accent4"/>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4"/>
          </a:solidFill>
        </p:spPr>
        <p:txBody>
          <a:bodyPr>
            <a:noAutofit/>
          </a:bodyPr>
          <a:lstStyle>
            <a:lvl1pPr marL="0" indent="0">
              <a:buNone/>
              <a:defRPr sz="400">
                <a:solidFill>
                  <a:schemeClr val="accent4"/>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Tree>
    <p:extLst>
      <p:ext uri="{BB962C8B-B14F-4D97-AF65-F5344CB8AC3E}">
        <p14:creationId xmlns:p14="http://schemas.microsoft.com/office/powerpoint/2010/main" val="1595675548"/>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uva ja sisältö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28"/>
          <p:cNvSpPr>
            <a:spLocks noGrp="1"/>
          </p:cNvSpPr>
          <p:nvPr>
            <p:ph type="body" sz="quarter" idx="19" hasCustomPrompt="1"/>
          </p:nvPr>
        </p:nvSpPr>
        <p:spPr>
          <a:xfrm rot="2700000">
            <a:off x="5024861"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74383014"/>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uva ja sisältö - valkoinen">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tx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tx1"/>
                </a:solidFill>
              </a:defRPr>
            </a:lvl1p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28"/>
          <p:cNvSpPr>
            <a:spLocks noGrp="1"/>
          </p:cNvSpPr>
          <p:nvPr>
            <p:ph type="body" sz="quarter" idx="19" hasCustomPrompt="1"/>
          </p:nvPr>
        </p:nvSpPr>
        <p:spPr>
          <a:xfrm rot="2700000">
            <a:off x="5024861" y="3215374"/>
            <a:ext cx="427255" cy="427255"/>
          </a:xfrm>
          <a:solidFill>
            <a:schemeClr val="bg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122348608"/>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uva ja sisältö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r>
              <a:rPr lang="fi-FI"/>
              <a:t>Muokkaa perustyyl. napsautt.</a:t>
            </a:r>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28"/>
          <p:cNvSpPr>
            <a:spLocks noGrp="1"/>
          </p:cNvSpPr>
          <p:nvPr>
            <p:ph type="body" sz="quarter" idx="19" hasCustomPrompt="1"/>
          </p:nvPr>
        </p:nvSpPr>
        <p:spPr>
          <a:xfrm rot="2700000">
            <a:off x="5024861" y="3215374"/>
            <a:ext cx="427255" cy="427255"/>
          </a:xfrm>
          <a:solidFill>
            <a:schemeClr val="accent2"/>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541718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 punainen">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29439978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452664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915256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 turkoo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2790624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iitos - musta">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254251"/>
            <a:ext cx="5795784" cy="2349500"/>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a:t>Muokkaa tekstin perustyylejä</a:t>
            </a:r>
          </a:p>
        </p:txBody>
      </p:sp>
    </p:spTree>
    <p:extLst>
      <p:ext uri="{BB962C8B-B14F-4D97-AF65-F5344CB8AC3E}">
        <p14:creationId xmlns:p14="http://schemas.microsoft.com/office/powerpoint/2010/main" val="4177734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iitos - violetti">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254251"/>
            <a:ext cx="5795784" cy="2349500"/>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a:t>Muokkaa tekstin perustyylejä</a:t>
            </a:r>
          </a:p>
        </p:txBody>
      </p:sp>
    </p:spTree>
    <p:extLst>
      <p:ext uri="{BB962C8B-B14F-4D97-AF65-F5344CB8AC3E}">
        <p14:creationId xmlns:p14="http://schemas.microsoft.com/office/powerpoint/2010/main" val="27683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CEA89CA-A491-4281-B1A0-6F8790D83CFE}"/>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3" name="Alatunnisteen paikkamerkki 2">
            <a:extLst>
              <a:ext uri="{FF2B5EF4-FFF2-40B4-BE49-F238E27FC236}">
                <a16:creationId xmlns:a16="http://schemas.microsoft.com/office/drawing/2014/main" id="{853B6209-91C7-4A28-A7D6-AC1D845D939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252F8C9-183C-4991-9BF6-9763DE5A286A}"/>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428193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0E9214-EBE6-4B82-BF1C-DD7A21DACF3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FBAE6BC-3DF5-4B82-AE93-48DAE07C2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FAE264A-96E5-4BF3-BBB3-15A4EEAA3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20A4E817-95A7-4B8D-B12B-E2EDE28B5DA1}"/>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6" name="Alatunnisteen paikkamerkki 5">
            <a:extLst>
              <a:ext uri="{FF2B5EF4-FFF2-40B4-BE49-F238E27FC236}">
                <a16:creationId xmlns:a16="http://schemas.microsoft.com/office/drawing/2014/main" id="{6EA22525-39AE-4A88-A88D-8C0A1C2B8C8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A8A2189-C9D4-413D-A1C7-266C8C93BEE0}"/>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75899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89F038-A74B-450E-A127-266A08682E8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394C1FF-15AD-4C4B-B758-C5B260C1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B70ADC2-1DC0-434D-8919-7D8962DE1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E19ABA04-FCFA-44DA-9340-874F41E7593C}"/>
              </a:ext>
            </a:extLst>
          </p:cNvPr>
          <p:cNvSpPr>
            <a:spLocks noGrp="1"/>
          </p:cNvSpPr>
          <p:nvPr>
            <p:ph type="dt" sz="half" idx="10"/>
          </p:nvPr>
        </p:nvSpPr>
        <p:spPr/>
        <p:txBody>
          <a:bodyPr/>
          <a:lstStyle/>
          <a:p>
            <a:fld id="{AE6EE8B6-686B-4150-9896-74279917F1BF}" type="datetimeFigureOut">
              <a:rPr lang="fi-FI" smtClean="0"/>
              <a:t>21.3.2024</a:t>
            </a:fld>
            <a:endParaRPr lang="fi-FI"/>
          </a:p>
        </p:txBody>
      </p:sp>
      <p:sp>
        <p:nvSpPr>
          <p:cNvPr id="6" name="Alatunnisteen paikkamerkki 5">
            <a:extLst>
              <a:ext uri="{FF2B5EF4-FFF2-40B4-BE49-F238E27FC236}">
                <a16:creationId xmlns:a16="http://schemas.microsoft.com/office/drawing/2014/main" id="{46F7090E-92CB-4939-A4A8-568F1077142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A3FA209-8DA8-4248-8455-76009D8BDCB0}"/>
              </a:ext>
            </a:extLst>
          </p:cNvPr>
          <p:cNvSpPr>
            <a:spLocks noGrp="1"/>
          </p:cNvSpPr>
          <p:nvPr>
            <p:ph type="sldNum" sz="quarter" idx="12"/>
          </p:nvPr>
        </p:nvSpPr>
        <p:spPr/>
        <p:txBody>
          <a:bodyPr/>
          <a:lstStyle/>
          <a:p>
            <a:fld id="{D168EE80-D487-40A8-B985-7272B087DEFC}" type="slidenum">
              <a:rPr lang="fi-FI" smtClean="0"/>
              <a:t>‹#›</a:t>
            </a:fld>
            <a:endParaRPr lang="fi-FI"/>
          </a:p>
        </p:txBody>
      </p:sp>
    </p:spTree>
    <p:extLst>
      <p:ext uri="{BB962C8B-B14F-4D97-AF65-F5344CB8AC3E}">
        <p14:creationId xmlns:p14="http://schemas.microsoft.com/office/powerpoint/2010/main" val="147258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AA5A11A-626D-4090-890A-708413B92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83DC0CA-2611-47A4-AF3B-52A2E2618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B258BD1-D772-4CA5-A283-AD0512ABD7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EE8B6-686B-4150-9896-74279917F1BF}" type="datetimeFigureOut">
              <a:rPr lang="fi-FI" smtClean="0"/>
              <a:t>21.3.2024</a:t>
            </a:fld>
            <a:endParaRPr lang="fi-FI"/>
          </a:p>
        </p:txBody>
      </p:sp>
      <p:sp>
        <p:nvSpPr>
          <p:cNvPr id="5" name="Alatunnisteen paikkamerkki 4">
            <a:extLst>
              <a:ext uri="{FF2B5EF4-FFF2-40B4-BE49-F238E27FC236}">
                <a16:creationId xmlns:a16="http://schemas.microsoft.com/office/drawing/2014/main" id="{C8DD90AC-7F00-4341-A386-73D627E4DE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6F50954-AE49-46D4-BB3D-0A577ED2F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8EE80-D487-40A8-B985-7272B087DEFC}" type="slidenum">
              <a:rPr lang="fi-FI" smtClean="0"/>
              <a:t>‹#›</a:t>
            </a:fld>
            <a:endParaRPr lang="fi-FI"/>
          </a:p>
        </p:txBody>
      </p:sp>
    </p:spTree>
    <p:extLst>
      <p:ext uri="{BB962C8B-B14F-4D97-AF65-F5344CB8AC3E}">
        <p14:creationId xmlns:p14="http://schemas.microsoft.com/office/powerpoint/2010/main" val="308576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2F7AED-4C4F-4483-9DE8-546EA2FCA95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endParaRPr lang="LID4096" altLang="nl-NL"/>
          </a:p>
        </p:txBody>
      </p:sp>
      <p:sp>
        <p:nvSpPr>
          <p:cNvPr id="1027" name="Text Placeholder 2">
            <a:extLst>
              <a:ext uri="{FF2B5EF4-FFF2-40B4-BE49-F238E27FC236}">
                <a16:creationId xmlns:a16="http://schemas.microsoft.com/office/drawing/2014/main" id="{79670C11-190D-49BF-8B8C-4E8BC4A6E86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LID4096" altLang="nl-NL"/>
          </a:p>
        </p:txBody>
      </p:sp>
      <p:sp>
        <p:nvSpPr>
          <p:cNvPr id="4" name="Date Placeholder 3">
            <a:extLst>
              <a:ext uri="{FF2B5EF4-FFF2-40B4-BE49-F238E27FC236}">
                <a16:creationId xmlns:a16="http://schemas.microsoft.com/office/drawing/2014/main" id="{1BBA34FF-EC1F-4533-97DA-A665F36A3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1FA33A5-3399-4C76-9099-3F62637BE083}" type="datetimeFigureOut">
              <a:rPr lang="LID4096"/>
              <a:pPr>
                <a:defRPr/>
              </a:pPr>
              <a:t>03/21/2024</a:t>
            </a:fld>
            <a:endParaRPr lang="en-BE"/>
          </a:p>
        </p:txBody>
      </p:sp>
      <p:sp>
        <p:nvSpPr>
          <p:cNvPr id="5" name="Footer Placeholder 4">
            <a:extLst>
              <a:ext uri="{FF2B5EF4-FFF2-40B4-BE49-F238E27FC236}">
                <a16:creationId xmlns:a16="http://schemas.microsoft.com/office/drawing/2014/main" id="{30359C21-575D-4FBF-9926-7F0D305C2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BE"/>
          </a:p>
        </p:txBody>
      </p:sp>
      <p:sp>
        <p:nvSpPr>
          <p:cNvPr id="6" name="Slide Number Placeholder 5">
            <a:extLst>
              <a:ext uri="{FF2B5EF4-FFF2-40B4-BE49-F238E27FC236}">
                <a16:creationId xmlns:a16="http://schemas.microsoft.com/office/drawing/2014/main" id="{F416B5EC-2D7D-4D73-AA21-FE1C1EF75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4576CEB-6601-47F3-82F7-E5264632BDA7}" type="slidenum">
              <a:rPr lang="en-BE"/>
              <a:pPr>
                <a:defRPr/>
              </a:pPr>
              <a:t>‹#›</a:t>
            </a:fld>
            <a:endParaRPr lang="en-BE"/>
          </a:p>
        </p:txBody>
      </p:sp>
      <p:pic>
        <p:nvPicPr>
          <p:cNvPr id="3" name="Afbeelding 2">
            <a:extLst>
              <a:ext uri="{FF2B5EF4-FFF2-40B4-BE49-F238E27FC236}">
                <a16:creationId xmlns:a16="http://schemas.microsoft.com/office/drawing/2014/main" id="{9F67A61A-066E-4F60-BF04-CE092FB90D43}"/>
              </a:ext>
            </a:extLst>
          </p:cNvPr>
          <p:cNvPicPr>
            <a:picLocks noChangeAspect="1"/>
          </p:cNvPicPr>
          <p:nvPr userDrawn="1"/>
        </p:nvPicPr>
        <p:blipFill>
          <a:blip r:embed="rId13"/>
          <a:stretch>
            <a:fillRect/>
          </a:stretch>
        </p:blipFill>
        <p:spPr>
          <a:xfrm>
            <a:off x="307726" y="64720"/>
            <a:ext cx="11421211" cy="6708098"/>
          </a:xfrm>
          <a:prstGeom prst="rect">
            <a:avLst/>
          </a:prstGeom>
        </p:spPr>
      </p:pic>
    </p:spTree>
    <p:extLst>
      <p:ext uri="{BB962C8B-B14F-4D97-AF65-F5344CB8AC3E}">
        <p14:creationId xmlns:p14="http://schemas.microsoft.com/office/powerpoint/2010/main" val="636560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606257"/>
            <a:ext cx="10966451" cy="1143000"/>
          </a:xfrm>
          <a:prstGeom prst="rect">
            <a:avLst/>
          </a:prstGeom>
        </p:spPr>
        <p:txBody>
          <a:bodyPr vert="horz" lIns="0" tIns="0" rIns="0" bIns="0" rtlCol="0" anchor="t" anchorCtr="0">
            <a:noAutofit/>
          </a:bodyPr>
          <a:lstStyle/>
          <a:p>
            <a:r>
              <a:rPr lang="fi-FI" dirty="0"/>
              <a:t>Muokkaa perustyylejä naps.</a:t>
            </a:r>
          </a:p>
        </p:txBody>
      </p:sp>
      <p:sp>
        <p:nvSpPr>
          <p:cNvPr id="3" name="Tekstin paikkamerkki 2"/>
          <p:cNvSpPr>
            <a:spLocks noGrp="1"/>
          </p:cNvSpPr>
          <p:nvPr>
            <p:ph type="body" idx="1"/>
          </p:nvPr>
        </p:nvSpPr>
        <p:spPr>
          <a:xfrm>
            <a:off x="609600" y="2425700"/>
            <a:ext cx="10966451" cy="4146941"/>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sz="2133" dirty="0"/>
              <a:t>kuudes taso</a:t>
            </a:r>
          </a:p>
          <a:p>
            <a:pPr lvl="6"/>
            <a:r>
              <a:rPr lang="fi-FI" sz="2133" dirty="0"/>
              <a:t>seitsemäs taso</a:t>
            </a:r>
          </a:p>
          <a:p>
            <a:pPr lvl="7"/>
            <a:r>
              <a:rPr lang="fi-FI" sz="2133" dirty="0"/>
              <a:t>kahdeksas taso</a:t>
            </a:r>
          </a:p>
          <a:p>
            <a:pPr lvl="8"/>
            <a:r>
              <a:rPr lang="fi-FI" sz="2133" dirty="0"/>
              <a:t>yhdeksäs taso</a:t>
            </a:r>
            <a:endParaRPr lang="fi-FI" dirty="0"/>
          </a:p>
        </p:txBody>
      </p:sp>
    </p:spTree>
    <p:extLst>
      <p:ext uri="{BB962C8B-B14F-4D97-AF65-F5344CB8AC3E}">
        <p14:creationId xmlns:p14="http://schemas.microsoft.com/office/powerpoint/2010/main" val="903135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sldNum="0" hdr="0" dt="0"/>
  <p:txStyles>
    <p:titleStyle>
      <a:lvl1pPr algn="l" defTabSz="609585" rtl="0" eaLnBrk="1" latinLnBrk="0" hangingPunct="1">
        <a:lnSpc>
          <a:spcPct val="100000"/>
        </a:lnSpc>
        <a:spcBef>
          <a:spcPts val="0"/>
        </a:spcBef>
        <a:buNone/>
        <a:defRPr sz="8000" b="1" i="0" kern="1200">
          <a:solidFill>
            <a:schemeClr val="tx1"/>
          </a:solidFill>
          <a:latin typeface="PT Sans"/>
          <a:ea typeface="+mj-ea"/>
          <a:cs typeface="PT Sans"/>
        </a:defRPr>
      </a:lvl1pPr>
    </p:titleStyle>
    <p:bodyStyle>
      <a:lvl1pPr marL="457189" indent="-457189" algn="l" defTabSz="609585" rtl="0" eaLnBrk="1" latinLnBrk="0" hangingPunct="1">
        <a:lnSpc>
          <a:spcPct val="100000"/>
        </a:lnSpc>
        <a:spcBef>
          <a:spcPts val="0"/>
        </a:spcBef>
        <a:buFont typeface="Arial"/>
        <a:buChar char="•"/>
        <a:defRPr sz="2667" kern="1200">
          <a:solidFill>
            <a:schemeClr val="tx1"/>
          </a:solidFill>
          <a:latin typeface="+mn-lt"/>
          <a:ea typeface="+mn-ea"/>
          <a:cs typeface="PT Sans"/>
        </a:defRPr>
      </a:lvl1pPr>
      <a:lvl2pPr marL="990575" indent="-380990" algn="l" defTabSz="609585" rtl="0" eaLnBrk="1" latinLnBrk="0" hangingPunct="1">
        <a:lnSpc>
          <a:spcPct val="100000"/>
        </a:lnSpc>
        <a:spcBef>
          <a:spcPts val="0"/>
        </a:spcBef>
        <a:buFont typeface="Arial" panose="020B0604020202020204" pitchFamily="34" charset="0"/>
        <a:buChar char="•"/>
        <a:defRPr sz="2667" kern="1200">
          <a:solidFill>
            <a:schemeClr val="tx1"/>
          </a:solidFill>
          <a:latin typeface="+mn-lt"/>
          <a:ea typeface="+mn-ea"/>
          <a:cs typeface="PT Sans"/>
        </a:defRPr>
      </a:lvl2pPr>
      <a:lvl3pPr marL="1523962" indent="-304792" algn="l" defTabSz="609585" rtl="0" eaLnBrk="1" latinLnBrk="0" hangingPunct="1">
        <a:lnSpc>
          <a:spcPct val="100000"/>
        </a:lnSpc>
        <a:spcBef>
          <a:spcPts val="0"/>
        </a:spcBef>
        <a:buFont typeface="Arial"/>
        <a:buChar char="•"/>
        <a:defRPr sz="2667" kern="1200">
          <a:solidFill>
            <a:schemeClr val="tx1"/>
          </a:solidFill>
          <a:latin typeface="+mn-lt"/>
          <a:ea typeface="+mn-ea"/>
          <a:cs typeface="PT Sans"/>
        </a:defRPr>
      </a:lvl3pPr>
      <a:lvl4pPr marL="2133547" indent="-304792" algn="l" defTabSz="609585" rtl="0" eaLnBrk="1" latinLnBrk="0" hangingPunct="1">
        <a:lnSpc>
          <a:spcPct val="100000"/>
        </a:lnSpc>
        <a:spcBef>
          <a:spcPts val="0"/>
        </a:spcBef>
        <a:buFont typeface="Arial" panose="020B0604020202020204" pitchFamily="34" charset="0"/>
        <a:buChar char="•"/>
        <a:defRPr sz="2667" kern="1200">
          <a:solidFill>
            <a:schemeClr val="tx1"/>
          </a:solidFill>
          <a:latin typeface="+mn-lt"/>
          <a:ea typeface="+mn-ea"/>
          <a:cs typeface="PT Sans"/>
        </a:defRPr>
      </a:lvl4pPr>
      <a:lvl5pPr marL="2743131" indent="-304792" algn="l" defTabSz="609585" rtl="0" eaLnBrk="1" latinLnBrk="0" hangingPunct="1">
        <a:lnSpc>
          <a:spcPct val="100000"/>
        </a:lnSpc>
        <a:spcBef>
          <a:spcPts val="0"/>
        </a:spcBef>
        <a:buFont typeface="Arial" panose="020B0604020202020204" pitchFamily="34" charset="0"/>
        <a:buChar char="•"/>
        <a:defRPr sz="2667" kern="1200">
          <a:solidFill>
            <a:schemeClr val="tx1"/>
          </a:solidFill>
          <a:latin typeface="+mn-lt"/>
          <a:ea typeface="+mn-ea"/>
          <a:cs typeface="PT Sans"/>
        </a:defRPr>
      </a:lvl5pPr>
      <a:lvl6pPr marL="3352716" indent="-304792" algn="l" defTabSz="609585" rtl="0" eaLnBrk="1" latinLnBrk="0" hangingPunct="1">
        <a:lnSpc>
          <a:spcPct val="100000"/>
        </a:lnSpc>
        <a:spcBef>
          <a:spcPts val="0"/>
        </a:spcBef>
        <a:buFont typeface="Arial"/>
        <a:buChar char="•"/>
        <a:defRPr sz="2667" kern="1200">
          <a:solidFill>
            <a:schemeClr val="tx1"/>
          </a:solidFill>
          <a:latin typeface="+mn-lt"/>
          <a:ea typeface="+mn-ea"/>
          <a:cs typeface="+mn-cs"/>
        </a:defRPr>
      </a:lvl6pPr>
      <a:lvl7pPr marL="3962301" indent="-304792" algn="l" defTabSz="609585" rtl="0" eaLnBrk="1" latinLnBrk="0" hangingPunct="1">
        <a:lnSpc>
          <a:spcPct val="100000"/>
        </a:lnSpc>
        <a:spcBef>
          <a:spcPts val="0"/>
        </a:spcBef>
        <a:buFont typeface="Arial"/>
        <a:buChar char="•"/>
        <a:defRPr sz="2667" kern="1200" baseline="0">
          <a:solidFill>
            <a:schemeClr val="tx1"/>
          </a:solidFill>
          <a:latin typeface="+mn-lt"/>
          <a:ea typeface="+mn-ea"/>
          <a:cs typeface="+mn-cs"/>
        </a:defRPr>
      </a:lvl7pPr>
      <a:lvl8pPr marL="4571886" indent="-304792" algn="l" defTabSz="609585" rtl="0" eaLnBrk="1" latinLnBrk="0" hangingPunct="1">
        <a:lnSpc>
          <a:spcPct val="100000"/>
        </a:lnSpc>
        <a:spcBef>
          <a:spcPts val="0"/>
        </a:spcBef>
        <a:buFont typeface="Arial"/>
        <a:buChar char="•"/>
        <a:defRPr sz="2667" kern="1200" baseline="0">
          <a:solidFill>
            <a:schemeClr val="tx1"/>
          </a:solidFill>
          <a:latin typeface="+mn-lt"/>
          <a:ea typeface="+mn-ea"/>
          <a:cs typeface="+mn-cs"/>
        </a:defRPr>
      </a:lvl8pPr>
      <a:lvl9pPr marL="5181470" indent="-304792" algn="l" defTabSz="609585" rtl="0" eaLnBrk="1" latinLnBrk="0" hangingPunct="1">
        <a:lnSpc>
          <a:spcPct val="100000"/>
        </a:lnSpc>
        <a:spcBef>
          <a:spcPts val="0"/>
        </a:spcBef>
        <a:buFont typeface="Arial"/>
        <a:buChar char="•"/>
        <a:defRPr sz="2667" kern="1200" baseline="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40BC-9B28-4ACE-B7B8-D3C83187B980}" type="datetimeFigureOut">
              <a:rPr lang="fi-FI" smtClean="0"/>
              <a:t>21.3.2024</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2F644-756C-4530-A69F-A71AB7A98F48}" type="slidenum">
              <a:rPr lang="fi-FI" smtClean="0"/>
              <a:t>‹#›</a:t>
            </a:fld>
            <a:endParaRPr lang="fi-FI"/>
          </a:p>
        </p:txBody>
      </p:sp>
    </p:spTree>
    <p:extLst>
      <p:ext uri="{BB962C8B-B14F-4D97-AF65-F5344CB8AC3E}">
        <p14:creationId xmlns:p14="http://schemas.microsoft.com/office/powerpoint/2010/main" val="8733129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brisom@utu.fi" TargetMode="Externa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29FE05F-7EC3-4FF2-9F7F-5F26CEC311CC}"/>
              </a:ext>
            </a:extLst>
          </p:cNvPr>
          <p:cNvPicPr>
            <a:picLocks noChangeAspect="1"/>
          </p:cNvPicPr>
          <p:nvPr/>
        </p:nvPicPr>
        <p:blipFill>
          <a:blip r:embed="rId2"/>
          <a:stretch>
            <a:fillRect/>
          </a:stretch>
        </p:blipFill>
        <p:spPr>
          <a:xfrm>
            <a:off x="7123320" y="3254754"/>
            <a:ext cx="5087437" cy="3245655"/>
          </a:xfrm>
          <a:prstGeom prst="rect">
            <a:avLst/>
          </a:prstGeom>
        </p:spPr>
      </p:pic>
      <p:sp>
        <p:nvSpPr>
          <p:cNvPr id="6" name="Tekstiruutu 5">
            <a:extLst>
              <a:ext uri="{FF2B5EF4-FFF2-40B4-BE49-F238E27FC236}">
                <a16:creationId xmlns:a16="http://schemas.microsoft.com/office/drawing/2014/main" id="{A29C6DFF-C8CF-454A-AD83-E382650B3F0D}"/>
              </a:ext>
            </a:extLst>
          </p:cNvPr>
          <p:cNvSpPr txBox="1"/>
          <p:nvPr/>
        </p:nvSpPr>
        <p:spPr>
          <a:xfrm>
            <a:off x="857852" y="6162785"/>
            <a:ext cx="5993114" cy="646331"/>
          </a:xfrm>
          <a:prstGeom prst="rect">
            <a:avLst/>
          </a:prstGeom>
          <a:noFill/>
        </p:spPr>
        <p:txBody>
          <a:bodyPr wrap="square" rtlCol="0">
            <a:spAutoFit/>
          </a:bodyPr>
          <a:lstStyle/>
          <a:p>
            <a:r>
              <a:rPr lang="en-US" i="1" dirty="0">
                <a:solidFill>
                  <a:schemeClr val="bg1"/>
                </a:solidFill>
              </a:rPr>
              <a:t>If you think education is expensive, try ignorance</a:t>
            </a:r>
          </a:p>
          <a:p>
            <a:r>
              <a:rPr lang="en-US" dirty="0">
                <a:solidFill>
                  <a:schemeClr val="bg1"/>
                </a:solidFill>
              </a:rPr>
              <a:t>Derek Bok</a:t>
            </a:r>
            <a:endParaRPr lang="fi-FI" dirty="0">
              <a:solidFill>
                <a:schemeClr val="bg1"/>
              </a:solidFill>
            </a:endParaRPr>
          </a:p>
        </p:txBody>
      </p:sp>
      <p:sp>
        <p:nvSpPr>
          <p:cNvPr id="7" name="Tekstiruutu 6">
            <a:extLst>
              <a:ext uri="{FF2B5EF4-FFF2-40B4-BE49-F238E27FC236}">
                <a16:creationId xmlns:a16="http://schemas.microsoft.com/office/drawing/2014/main" id="{4C79FFAD-E5A8-4B3C-AB7D-9E99B08E68A1}"/>
              </a:ext>
            </a:extLst>
          </p:cNvPr>
          <p:cNvSpPr txBox="1"/>
          <p:nvPr/>
        </p:nvSpPr>
        <p:spPr>
          <a:xfrm>
            <a:off x="1524000" y="928468"/>
            <a:ext cx="8801686" cy="1754326"/>
          </a:xfrm>
          <a:prstGeom prst="rect">
            <a:avLst/>
          </a:prstGeom>
          <a:noFill/>
        </p:spPr>
        <p:txBody>
          <a:bodyPr wrap="square" rtlCol="0">
            <a:spAutoFit/>
          </a:bodyPr>
          <a:lstStyle/>
          <a:p>
            <a:r>
              <a:rPr lang="fi-FI" sz="3600" b="1" dirty="0">
                <a:solidFill>
                  <a:schemeClr val="bg1"/>
                </a:solidFill>
              </a:rPr>
              <a:t>Oppimispelit – digitaalisen oppimisympäristön salaisuus -</a:t>
            </a:r>
          </a:p>
          <a:p>
            <a:r>
              <a:rPr lang="fi-FI" sz="3600" b="1" dirty="0">
                <a:solidFill>
                  <a:schemeClr val="bg1"/>
                </a:solidFill>
              </a:rPr>
              <a:t>opitaan paloturvallisuutta</a:t>
            </a:r>
            <a:endParaRPr lang="fi-FI" dirty="0">
              <a:solidFill>
                <a:schemeClr val="bg1"/>
              </a:solidFill>
            </a:endParaRPr>
          </a:p>
        </p:txBody>
      </p:sp>
      <p:pic>
        <p:nvPicPr>
          <p:cNvPr id="8" name="Kuva 7">
            <a:extLst>
              <a:ext uri="{FF2B5EF4-FFF2-40B4-BE49-F238E27FC236}">
                <a16:creationId xmlns:a16="http://schemas.microsoft.com/office/drawing/2014/main" id="{3A5BC346-CC3E-4D28-9F4D-973A2402905B}"/>
              </a:ext>
            </a:extLst>
          </p:cNvPr>
          <p:cNvPicPr>
            <a:picLocks noChangeAspect="1"/>
          </p:cNvPicPr>
          <p:nvPr/>
        </p:nvPicPr>
        <p:blipFill>
          <a:blip r:embed="rId3"/>
          <a:stretch>
            <a:fillRect/>
          </a:stretch>
        </p:blipFill>
        <p:spPr>
          <a:xfrm>
            <a:off x="163466" y="3148828"/>
            <a:ext cx="3018184" cy="3013957"/>
          </a:xfrm>
          <a:prstGeom prst="rect">
            <a:avLst/>
          </a:prstGeom>
        </p:spPr>
      </p:pic>
    </p:spTree>
    <p:extLst>
      <p:ext uri="{BB962C8B-B14F-4D97-AF65-F5344CB8AC3E}">
        <p14:creationId xmlns:p14="http://schemas.microsoft.com/office/powerpoint/2010/main" val="256109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5CCF0FF4-AB86-4B03-B4D0-3900561D8D5A}"/>
              </a:ext>
            </a:extLst>
          </p:cNvPr>
          <p:cNvSpPr>
            <a:spLocks noGrp="1"/>
          </p:cNvSpPr>
          <p:nvPr>
            <p:ph type="ftr" sz="quarter" idx="14"/>
          </p:nvPr>
        </p:nvSpPr>
        <p:spPr/>
        <p:txBody>
          <a:bodyPr/>
          <a:lstStyle/>
          <a:p>
            <a:endParaRPr lang="fi-FI" dirty="0"/>
          </a:p>
        </p:txBody>
      </p:sp>
      <p:sp>
        <p:nvSpPr>
          <p:cNvPr id="5" name="Otsikko 4">
            <a:extLst>
              <a:ext uri="{FF2B5EF4-FFF2-40B4-BE49-F238E27FC236}">
                <a16:creationId xmlns:a16="http://schemas.microsoft.com/office/drawing/2014/main" id="{9D142318-2209-4526-A1B0-9B88DB75F37D}"/>
              </a:ext>
            </a:extLst>
          </p:cNvPr>
          <p:cNvSpPr>
            <a:spLocks noGrp="1"/>
          </p:cNvSpPr>
          <p:nvPr>
            <p:ph type="title"/>
          </p:nvPr>
        </p:nvSpPr>
        <p:spPr>
          <a:xfrm>
            <a:off x="1078028" y="2208627"/>
            <a:ext cx="10145029" cy="2518117"/>
          </a:xfrm>
        </p:spPr>
        <p:txBody>
          <a:bodyPr/>
          <a:lstStyle/>
          <a:p>
            <a:r>
              <a:rPr lang="fi-FI" sz="3600" dirty="0"/>
              <a:t>Pelasitko? Mitä TAITOJA peli opetti?</a:t>
            </a:r>
            <a:br>
              <a:rPr lang="fi-FI" sz="3600" dirty="0"/>
            </a:br>
            <a:br>
              <a:rPr lang="fi-FI" sz="3600" dirty="0"/>
            </a:br>
            <a:endParaRPr lang="fi-FI" sz="3600" dirty="0"/>
          </a:p>
        </p:txBody>
      </p:sp>
    </p:spTree>
    <p:extLst>
      <p:ext uri="{BB962C8B-B14F-4D97-AF65-F5344CB8AC3E}">
        <p14:creationId xmlns:p14="http://schemas.microsoft.com/office/powerpoint/2010/main" val="187033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2E7954A-DFAC-45A0-A997-DFC03265BD28}"/>
              </a:ext>
            </a:extLst>
          </p:cNvPr>
          <p:cNvSpPr>
            <a:spLocks noGrp="1"/>
          </p:cNvSpPr>
          <p:nvPr>
            <p:ph idx="1"/>
          </p:nvPr>
        </p:nvSpPr>
        <p:spPr/>
        <p:txBody>
          <a:bodyPr/>
          <a:lstStyle/>
          <a:p>
            <a:pPr marL="0" indent="0">
              <a:buNone/>
            </a:pPr>
            <a:r>
              <a:rPr lang="fi-FI" dirty="0"/>
              <a:t>CONTACTS:</a:t>
            </a:r>
          </a:p>
          <a:p>
            <a:pPr marL="0" indent="0">
              <a:buNone/>
            </a:pPr>
            <a:r>
              <a:rPr lang="fi-FI" dirty="0">
                <a:hlinkClick r:id="rId2"/>
              </a:rPr>
              <a:t>brisom@utu.fi</a:t>
            </a: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r>
              <a:rPr lang="fi-FI" sz="1800" i="1" dirty="0"/>
              <a:t>”Laskiaispullansa hillolla syövät yrittävät vain erottautua massasta”</a:t>
            </a:r>
          </a:p>
        </p:txBody>
      </p:sp>
      <p:pic>
        <p:nvPicPr>
          <p:cNvPr id="6" name="Kuva 5">
            <a:extLst>
              <a:ext uri="{FF2B5EF4-FFF2-40B4-BE49-F238E27FC236}">
                <a16:creationId xmlns:a16="http://schemas.microsoft.com/office/drawing/2014/main" id="{04AD0726-375A-46D0-B82E-B99CD7852B1F}"/>
              </a:ext>
            </a:extLst>
          </p:cNvPr>
          <p:cNvPicPr>
            <a:picLocks noChangeAspect="1"/>
          </p:cNvPicPr>
          <p:nvPr/>
        </p:nvPicPr>
        <p:blipFill>
          <a:blip r:embed="rId3"/>
          <a:stretch>
            <a:fillRect/>
          </a:stretch>
        </p:blipFill>
        <p:spPr>
          <a:xfrm>
            <a:off x="3772372" y="1304172"/>
            <a:ext cx="6173486" cy="4249655"/>
          </a:xfrm>
          <a:prstGeom prst="rect">
            <a:avLst/>
          </a:prstGeom>
        </p:spPr>
      </p:pic>
      <p:pic>
        <p:nvPicPr>
          <p:cNvPr id="7" name="Kuva 6">
            <a:extLst>
              <a:ext uri="{FF2B5EF4-FFF2-40B4-BE49-F238E27FC236}">
                <a16:creationId xmlns:a16="http://schemas.microsoft.com/office/drawing/2014/main" id="{B192B7B8-F68A-43A0-8211-4662CFFD8C31}"/>
              </a:ext>
            </a:extLst>
          </p:cNvPr>
          <p:cNvPicPr>
            <a:picLocks noChangeAspect="1"/>
          </p:cNvPicPr>
          <p:nvPr/>
        </p:nvPicPr>
        <p:blipFill>
          <a:blip r:embed="rId4"/>
          <a:stretch>
            <a:fillRect/>
          </a:stretch>
        </p:blipFill>
        <p:spPr>
          <a:xfrm>
            <a:off x="8997314" y="5168187"/>
            <a:ext cx="3060457" cy="1530229"/>
          </a:xfrm>
          <a:prstGeom prst="rect">
            <a:avLst/>
          </a:prstGeom>
        </p:spPr>
      </p:pic>
    </p:spTree>
    <p:extLst>
      <p:ext uri="{BB962C8B-B14F-4D97-AF65-F5344CB8AC3E}">
        <p14:creationId xmlns:p14="http://schemas.microsoft.com/office/powerpoint/2010/main" val="152220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92CA8A-26F8-40B9-967F-ED8520C6576C}"/>
              </a:ext>
            </a:extLst>
          </p:cNvPr>
          <p:cNvSpPr>
            <a:spLocks noGrp="1" noChangeArrowheads="1"/>
          </p:cNvSpPr>
          <p:nvPr>
            <p:ph type="title"/>
          </p:nvPr>
        </p:nvSpPr>
        <p:spPr>
          <a:xfrm>
            <a:off x="838200" y="365125"/>
            <a:ext cx="10515600" cy="1325563"/>
          </a:xfrm>
        </p:spPr>
        <p:txBody>
          <a:bodyPr/>
          <a:lstStyle/>
          <a:p>
            <a:r>
              <a:rPr lang="fi-FI" altLang="nl-NL" sz="3600" dirty="0">
                <a:solidFill>
                  <a:srgbClr val="CE1417"/>
                </a:solidFill>
                <a:latin typeface="Arial" panose="020B0604020202020204" pitchFamily="34" charset="0"/>
                <a:cs typeface="Arial" panose="020B0604020202020204" pitchFamily="34" charset="0"/>
              </a:rPr>
              <a:t>Oppimispeliä kehittämässä: </a:t>
            </a:r>
            <a:br>
              <a:rPr lang="fi-FI" altLang="nl-NL" sz="3600" dirty="0">
                <a:solidFill>
                  <a:srgbClr val="CE1417"/>
                </a:solidFill>
                <a:latin typeface="Arial" panose="020B0604020202020204" pitchFamily="34" charset="0"/>
                <a:cs typeface="Arial" panose="020B0604020202020204" pitchFamily="34" charset="0"/>
              </a:rPr>
            </a:br>
            <a:r>
              <a:rPr lang="fi-FI" altLang="nl-NL" sz="3600" dirty="0">
                <a:solidFill>
                  <a:srgbClr val="CE1417"/>
                </a:solidFill>
                <a:latin typeface="Arial" panose="020B0604020202020204" pitchFamily="34" charset="0"/>
                <a:cs typeface="Arial" panose="020B0604020202020204" pitchFamily="34" charset="0"/>
              </a:rPr>
              <a:t>VAIHE 1 </a:t>
            </a:r>
            <a:br>
              <a:rPr lang="fi-FI" altLang="nl-NL" sz="3600" dirty="0">
                <a:solidFill>
                  <a:srgbClr val="CE1417"/>
                </a:solidFill>
                <a:latin typeface="Arial" panose="020B0604020202020204" pitchFamily="34" charset="0"/>
                <a:cs typeface="Arial" panose="020B0604020202020204" pitchFamily="34" charset="0"/>
              </a:rPr>
            </a:br>
            <a:endParaRPr lang="LID4096" altLang="nl-NL" sz="3600" dirty="0">
              <a:solidFill>
                <a:srgbClr val="CE1417"/>
              </a:solidFill>
              <a:latin typeface="Arial" panose="020B0604020202020204" pitchFamily="34" charset="0"/>
              <a:cs typeface="Arial" panose="020B0604020202020204" pitchFamily="34" charset="0"/>
            </a:endParaRPr>
          </a:p>
        </p:txBody>
      </p:sp>
      <p:sp>
        <p:nvSpPr>
          <p:cNvPr id="5" name="TextBox 6">
            <a:extLst>
              <a:ext uri="{FF2B5EF4-FFF2-40B4-BE49-F238E27FC236}">
                <a16:creationId xmlns:a16="http://schemas.microsoft.com/office/drawing/2014/main" id="{40672AD6-326E-4D20-8BD0-8E8667E6215A}"/>
              </a:ext>
            </a:extLst>
          </p:cNvPr>
          <p:cNvSpPr txBox="1">
            <a:spLocks noGrp="1"/>
          </p:cNvSpPr>
          <p:nvPr>
            <p:ph idx="1"/>
          </p:nvPr>
        </p:nvSpPr>
        <p:spPr>
          <a:xfrm>
            <a:off x="838200" y="1802297"/>
            <a:ext cx="7007087" cy="1754326"/>
          </a:xfrm>
          <a:prstGeom prst="rect">
            <a:avLst/>
          </a:prstGeom>
          <a:noFill/>
        </p:spPr>
        <p:txBody>
          <a:bodyPr wrap="square">
            <a:spAutoFit/>
          </a:bodyPr>
          <a:lstStyle/>
          <a:p>
            <a:pPr marL="285750" indent="-285750" fontAlgn="auto">
              <a:spcBef>
                <a:spcPts val="0"/>
              </a:spcBef>
              <a:spcAft>
                <a:spcPts val="0"/>
              </a:spcAft>
              <a:buClr>
                <a:srgbClr val="CE1417"/>
              </a:buClr>
              <a:buFont typeface="Wingdings" pitchFamily="2" charset="2"/>
              <a:buChar char="§"/>
              <a:defRPr/>
            </a:pPr>
            <a:r>
              <a:rPr lang="fi-FI" sz="2400" dirty="0">
                <a:latin typeface="Arial" panose="020B0604020202020204" pitchFamily="34" charset="0"/>
                <a:cs typeface="Arial" panose="020B0604020202020204" pitchFamily="34" charset="0"/>
              </a:rPr>
              <a:t>Neljä koehenkilöryhmää: yläkoululaiset, opiskelijat, toimihenkilöt, pelastushenkilöstö </a:t>
            </a:r>
            <a:r>
              <a:rPr lang="fi-FI" altLang="nl-NL" sz="2400" dirty="0">
                <a:solidFill>
                  <a:srgbClr val="CE1417"/>
                </a:solidFill>
                <a:latin typeface="Arial" panose="020B0604020202020204" pitchFamily="34" charset="0"/>
                <a:cs typeface="Arial" panose="020B0604020202020204" pitchFamily="34" charset="0"/>
              </a:rPr>
              <a:t>Huolestuttava tulos:</a:t>
            </a:r>
            <a:endParaRPr lang="fi-FI" sz="24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Clr>
                <a:srgbClr val="CE1417"/>
              </a:buClr>
              <a:buNone/>
              <a:defRPr/>
            </a:pPr>
            <a:r>
              <a:rPr lang="fi-FI" sz="2400" dirty="0">
                <a:latin typeface="Arial" panose="020B0604020202020204" pitchFamily="34" charset="0"/>
                <a:cs typeface="Arial" panose="020B0604020202020204" pitchFamily="34" charset="0"/>
                <a:sym typeface="Wingdings" panose="05000000000000000000" pitchFamily="2" charset="2"/>
              </a:rPr>
              <a:t>Yläkoululaiset eivät katsoneet turvallisuuskilpiä tai kerroskarttoja</a:t>
            </a:r>
            <a:endParaRPr lang="en-BE" sz="2400" dirty="0">
              <a:latin typeface="Arial" panose="020B0604020202020204" pitchFamily="34" charset="0"/>
              <a:cs typeface="Arial" panose="020B0604020202020204" pitchFamily="34" charset="0"/>
            </a:endParaRPr>
          </a:p>
        </p:txBody>
      </p:sp>
      <p:pic>
        <p:nvPicPr>
          <p:cNvPr id="2" name="Kuva 1">
            <a:extLst>
              <a:ext uri="{FF2B5EF4-FFF2-40B4-BE49-F238E27FC236}">
                <a16:creationId xmlns:a16="http://schemas.microsoft.com/office/drawing/2014/main" id="{D2B9674C-D975-4B88-9779-0BE5D3CE9112}"/>
              </a:ext>
            </a:extLst>
          </p:cNvPr>
          <p:cNvPicPr>
            <a:picLocks noChangeAspect="1"/>
          </p:cNvPicPr>
          <p:nvPr/>
        </p:nvPicPr>
        <p:blipFill>
          <a:blip r:embed="rId2"/>
          <a:stretch>
            <a:fillRect/>
          </a:stretch>
        </p:blipFill>
        <p:spPr>
          <a:xfrm>
            <a:off x="838200" y="3549797"/>
            <a:ext cx="3250916" cy="2485213"/>
          </a:xfrm>
          <a:prstGeom prst="rect">
            <a:avLst/>
          </a:prstGeom>
        </p:spPr>
      </p:pic>
      <p:pic>
        <p:nvPicPr>
          <p:cNvPr id="3" name="Kuva 2">
            <a:extLst>
              <a:ext uri="{FF2B5EF4-FFF2-40B4-BE49-F238E27FC236}">
                <a16:creationId xmlns:a16="http://schemas.microsoft.com/office/drawing/2014/main" id="{8C7A9DA4-679D-49B2-BD6A-9DF07F06AD24}"/>
              </a:ext>
            </a:extLst>
          </p:cNvPr>
          <p:cNvPicPr>
            <a:picLocks noChangeAspect="1"/>
          </p:cNvPicPr>
          <p:nvPr/>
        </p:nvPicPr>
        <p:blipFill>
          <a:blip r:embed="rId3"/>
          <a:stretch>
            <a:fillRect/>
          </a:stretch>
        </p:blipFill>
        <p:spPr>
          <a:xfrm>
            <a:off x="4567418" y="3524861"/>
            <a:ext cx="3535468" cy="2447413"/>
          </a:xfrm>
          <a:prstGeom prst="rect">
            <a:avLst/>
          </a:prstGeom>
        </p:spPr>
      </p:pic>
      <p:pic>
        <p:nvPicPr>
          <p:cNvPr id="6" name="Kuva 5">
            <a:extLst>
              <a:ext uri="{FF2B5EF4-FFF2-40B4-BE49-F238E27FC236}">
                <a16:creationId xmlns:a16="http://schemas.microsoft.com/office/drawing/2014/main" id="{E6462901-EFED-49FF-B5BE-12DFDA2B660E}"/>
              </a:ext>
            </a:extLst>
          </p:cNvPr>
          <p:cNvPicPr>
            <a:picLocks noChangeAspect="1"/>
          </p:cNvPicPr>
          <p:nvPr/>
        </p:nvPicPr>
        <p:blipFill>
          <a:blip r:embed="rId4"/>
          <a:stretch>
            <a:fillRect/>
          </a:stretch>
        </p:blipFill>
        <p:spPr>
          <a:xfrm>
            <a:off x="8498072" y="3935814"/>
            <a:ext cx="3526760" cy="2761727"/>
          </a:xfrm>
          <a:prstGeom prst="rect">
            <a:avLst/>
          </a:prstGeom>
        </p:spPr>
      </p:pic>
      <p:pic>
        <p:nvPicPr>
          <p:cNvPr id="7" name="Kuva 6">
            <a:extLst>
              <a:ext uri="{FF2B5EF4-FFF2-40B4-BE49-F238E27FC236}">
                <a16:creationId xmlns:a16="http://schemas.microsoft.com/office/drawing/2014/main" id="{1BD446D4-7EE4-41C4-86DD-97E8CBA8A62F}"/>
              </a:ext>
            </a:extLst>
          </p:cNvPr>
          <p:cNvPicPr>
            <a:picLocks noChangeAspect="1"/>
          </p:cNvPicPr>
          <p:nvPr/>
        </p:nvPicPr>
        <p:blipFill>
          <a:blip r:embed="rId5"/>
          <a:stretch>
            <a:fillRect/>
          </a:stretch>
        </p:blipFill>
        <p:spPr>
          <a:xfrm>
            <a:off x="8876714" y="383163"/>
            <a:ext cx="3148118" cy="3060457"/>
          </a:xfrm>
          <a:prstGeom prst="rect">
            <a:avLst/>
          </a:prstGeom>
        </p:spPr>
      </p:pic>
    </p:spTree>
    <p:extLst>
      <p:ext uri="{BB962C8B-B14F-4D97-AF65-F5344CB8AC3E}">
        <p14:creationId xmlns:p14="http://schemas.microsoft.com/office/powerpoint/2010/main" val="67103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5B411-1FE7-4479-82A3-DBD02208DE7C}"/>
              </a:ext>
            </a:extLst>
          </p:cNvPr>
          <p:cNvSpPr>
            <a:spLocks noGrp="1"/>
          </p:cNvSpPr>
          <p:nvPr>
            <p:ph type="title"/>
          </p:nvPr>
        </p:nvSpPr>
        <p:spPr/>
        <p:txBody>
          <a:bodyPr/>
          <a:lstStyle/>
          <a:p>
            <a:r>
              <a:rPr lang="fi-FI" altLang="nl-NL" sz="3600" dirty="0">
                <a:solidFill>
                  <a:srgbClr val="CE1417"/>
                </a:solidFill>
                <a:latin typeface="Arial" panose="020B0604020202020204" pitchFamily="34" charset="0"/>
                <a:cs typeface="Arial" panose="020B0604020202020204" pitchFamily="34" charset="0"/>
              </a:rPr>
              <a:t>Oppimispeliä kehittämässä – </a:t>
            </a:r>
            <a:br>
              <a:rPr lang="fi-FI" altLang="nl-NL" sz="3600" dirty="0">
                <a:solidFill>
                  <a:srgbClr val="CE1417"/>
                </a:solidFill>
                <a:latin typeface="Arial" panose="020B0604020202020204" pitchFamily="34" charset="0"/>
                <a:cs typeface="Arial" panose="020B0604020202020204" pitchFamily="34" charset="0"/>
              </a:rPr>
            </a:br>
            <a:r>
              <a:rPr lang="fi-FI" altLang="nl-NL" sz="3600" dirty="0">
                <a:solidFill>
                  <a:srgbClr val="CE1417"/>
                </a:solidFill>
                <a:latin typeface="Arial" panose="020B0604020202020204" pitchFamily="34" charset="0"/>
                <a:cs typeface="Arial" panose="020B0604020202020204" pitchFamily="34" charset="0"/>
              </a:rPr>
              <a:t>VAIHE II Lisätty todellisuus (</a:t>
            </a:r>
            <a:r>
              <a:rPr lang="fi-FI" altLang="nl-NL" sz="3600" dirty="0" err="1">
                <a:solidFill>
                  <a:srgbClr val="CE1417"/>
                </a:solidFill>
                <a:latin typeface="Arial" panose="020B0604020202020204" pitchFamily="34" charset="0"/>
                <a:cs typeface="Arial" panose="020B0604020202020204" pitchFamily="34" charset="0"/>
              </a:rPr>
              <a:t>ar</a:t>
            </a:r>
            <a:r>
              <a:rPr lang="fi-FI" altLang="nl-NL" sz="3600" dirty="0">
                <a:solidFill>
                  <a:srgbClr val="CE1417"/>
                </a:solidFill>
                <a:latin typeface="Arial" panose="020B0604020202020204" pitchFamily="34" charset="0"/>
                <a:cs typeface="Arial" panose="020B0604020202020204" pitchFamily="34" charset="0"/>
              </a:rPr>
              <a:t>) mukaan</a:t>
            </a:r>
            <a:br>
              <a:rPr lang="fi-FI" altLang="nl-NL" sz="3600" dirty="0">
                <a:solidFill>
                  <a:srgbClr val="CE1417"/>
                </a:solidFill>
                <a:latin typeface="Arial" panose="020B0604020202020204" pitchFamily="34" charset="0"/>
                <a:cs typeface="Arial" panose="020B0604020202020204" pitchFamily="34" charset="0"/>
              </a:rPr>
            </a:br>
            <a:r>
              <a:rPr lang="fi-FI" altLang="nl-NL" sz="3600" dirty="0">
                <a:solidFill>
                  <a:srgbClr val="CE1417"/>
                </a:solidFill>
                <a:latin typeface="Arial" panose="020B0604020202020204" pitchFamily="34" charset="0"/>
                <a:cs typeface="Arial" panose="020B0604020202020204" pitchFamily="34" charset="0"/>
              </a:rPr>
              <a:t> </a:t>
            </a:r>
            <a:endParaRPr lang="nl-NL" sz="3600" dirty="0"/>
          </a:p>
        </p:txBody>
      </p:sp>
      <p:sp>
        <p:nvSpPr>
          <p:cNvPr id="3" name="Tijdelijke aanduiding voor inhoud 2">
            <a:extLst>
              <a:ext uri="{FF2B5EF4-FFF2-40B4-BE49-F238E27FC236}">
                <a16:creationId xmlns:a16="http://schemas.microsoft.com/office/drawing/2014/main" id="{5BDCEE4C-AF2D-4D3E-B404-C52635301075}"/>
              </a:ext>
            </a:extLst>
          </p:cNvPr>
          <p:cNvSpPr>
            <a:spLocks noGrp="1"/>
          </p:cNvSpPr>
          <p:nvPr>
            <p:ph idx="1"/>
          </p:nvPr>
        </p:nvSpPr>
        <p:spPr/>
        <p:txBody>
          <a:bodyPr/>
          <a:lstStyle/>
          <a:p>
            <a:pPr marL="0" indent="0">
              <a:buNone/>
            </a:pPr>
            <a:r>
              <a:rPr lang="en-US" dirty="0" err="1"/>
              <a:t>Tavoitteena</a:t>
            </a:r>
            <a:r>
              <a:rPr lang="en-US" dirty="0"/>
              <a:t> </a:t>
            </a:r>
            <a:r>
              <a:rPr lang="en-US" dirty="0" err="1"/>
              <a:t>oli</a:t>
            </a:r>
            <a:r>
              <a:rPr lang="en-US" dirty="0"/>
              <a:t> </a:t>
            </a:r>
            <a:r>
              <a:rPr lang="en-US" dirty="0" err="1"/>
              <a:t>luoda</a:t>
            </a:r>
            <a:r>
              <a:rPr lang="en-US" dirty="0"/>
              <a:t> </a:t>
            </a:r>
            <a:r>
              <a:rPr lang="en-US" dirty="0" err="1"/>
              <a:t>mobiilipeli</a:t>
            </a:r>
            <a:r>
              <a:rPr lang="en-US" dirty="0"/>
              <a:t>, </a:t>
            </a:r>
            <a:r>
              <a:rPr lang="en-US" dirty="0" err="1"/>
              <a:t>jolla</a:t>
            </a:r>
            <a:r>
              <a:rPr lang="en-US" dirty="0"/>
              <a:t> 7 – 13-vuotiaat </a:t>
            </a:r>
            <a:r>
              <a:rPr lang="en-US" dirty="0" err="1"/>
              <a:t>voisivat</a:t>
            </a:r>
            <a:r>
              <a:rPr lang="en-US" dirty="0"/>
              <a:t> </a:t>
            </a:r>
            <a:r>
              <a:rPr lang="en-US" dirty="0" err="1"/>
              <a:t>opetella</a:t>
            </a:r>
            <a:r>
              <a:rPr lang="en-US" dirty="0"/>
              <a:t> </a:t>
            </a:r>
            <a:r>
              <a:rPr lang="en-US" dirty="0" err="1"/>
              <a:t>paloturvallisuusmerkkejä</a:t>
            </a:r>
            <a:r>
              <a:rPr lang="en-US" dirty="0"/>
              <a:t> ja </a:t>
            </a:r>
            <a:r>
              <a:rPr lang="en-US" dirty="0" err="1"/>
              <a:t>poistumista</a:t>
            </a:r>
            <a:r>
              <a:rPr lang="en-US" dirty="0"/>
              <a:t> </a:t>
            </a:r>
          </a:p>
          <a:p>
            <a:pPr marL="0" indent="0">
              <a:buNone/>
            </a:pPr>
            <a:r>
              <a:rPr lang="en-US" dirty="0" err="1"/>
              <a:t>Pedagogisia</a:t>
            </a:r>
            <a:r>
              <a:rPr lang="en-US" dirty="0"/>
              <a:t> </a:t>
            </a:r>
            <a:r>
              <a:rPr lang="en-US" dirty="0" err="1"/>
              <a:t>lähtökohtia</a:t>
            </a:r>
            <a:r>
              <a:rPr lang="en-US" dirty="0"/>
              <a:t>: </a:t>
            </a:r>
          </a:p>
          <a:p>
            <a:pPr marL="457200" indent="-457200">
              <a:buAutoNum type="alphaLcParenR"/>
            </a:pPr>
            <a:r>
              <a:rPr lang="en-US" sz="2400" dirty="0" err="1">
                <a:latin typeface="Arial" panose="020B0604020202020204" pitchFamily="34" charset="0"/>
                <a:cs typeface="Arial" panose="020B0604020202020204" pitchFamily="34" charset="0"/>
              </a:rPr>
              <a:t>Oppiminen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ei</a:t>
            </a:r>
            <a:r>
              <a:rPr lang="en-US" sz="2400" dirty="0">
                <a:latin typeface="Arial" panose="020B0604020202020204" pitchFamily="34" charset="0"/>
                <a:cs typeface="Arial" panose="020B0604020202020204" pitchFamily="34" charset="0"/>
              </a:rPr>
              <a:t> ole </a:t>
            </a:r>
            <a:r>
              <a:rPr lang="en-US" sz="2400" dirty="0" err="1">
                <a:latin typeface="Arial" panose="020B0604020202020204" pitchFamily="34" charset="0"/>
                <a:cs typeface="Arial" panose="020B0604020202020204" pitchFamily="34" charset="0"/>
              </a:rPr>
              <a:t>annettua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oppija</a:t>
            </a:r>
            <a:r>
              <a:rPr lang="en-US" sz="2400" dirty="0">
                <a:latin typeface="Arial" panose="020B0604020202020204" pitchFamily="34" charset="0"/>
                <a:cs typeface="Arial" panose="020B0604020202020204" pitchFamily="34" charset="0"/>
              </a:rPr>
              <a:t> on </a:t>
            </a:r>
            <a:r>
              <a:rPr lang="en-US" sz="2400" dirty="0" err="1">
                <a:latin typeface="Arial" panose="020B0604020202020204" pitchFamily="34" charset="0"/>
                <a:cs typeface="Arial" panose="020B0604020202020204" pitchFamily="34" charset="0"/>
              </a:rPr>
              <a:t>aktiivinen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osallistuja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joka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konstruoi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oppimistaan</a:t>
            </a:r>
            <a:r>
              <a:rPr lang="en-US" sz="2400" dirty="0">
                <a:latin typeface="Arial" panose="020B0604020202020204" pitchFamily="34" charset="0"/>
                <a:cs typeface="Arial" panose="020B0604020202020204" pitchFamily="34" charset="0"/>
              </a:rPr>
              <a:t> </a:t>
            </a:r>
          </a:p>
          <a:p>
            <a:pPr marL="457200" indent="-457200">
              <a:buAutoNum type="alphaLcParenR"/>
            </a:pPr>
            <a:r>
              <a:rPr lang="en-US" sz="2400" dirty="0" err="1">
                <a:latin typeface="Arial" panose="020B0604020202020204" pitchFamily="34" charset="0"/>
                <a:cs typeface="Arial" panose="020B0604020202020204" pitchFamily="34" charset="0"/>
              </a:rPr>
              <a:t>Osaaminen</a:t>
            </a:r>
            <a:r>
              <a:rPr lang="en-US" sz="2400" dirty="0">
                <a:latin typeface="Arial" panose="020B0604020202020204" pitchFamily="34" charset="0"/>
                <a:cs typeface="Arial" panose="020B0604020202020204" pitchFamily="34" charset="0"/>
              </a:rPr>
              <a:t> on </a:t>
            </a:r>
            <a:r>
              <a:rPr lang="en-US" sz="2400" dirty="0" err="1">
                <a:latin typeface="Arial" panose="020B0604020202020204" pitchFamily="34" charset="0"/>
                <a:cs typeface="Arial" panose="020B0604020202020204" pitchFamily="34" charset="0"/>
              </a:rPr>
              <a:t>tietoja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taitoja</a:t>
            </a:r>
            <a:r>
              <a:rPr lang="en-US" sz="2400" dirty="0">
                <a:latin typeface="Arial" panose="020B0604020202020204" pitchFamily="34" charset="0"/>
                <a:cs typeface="Arial" panose="020B0604020202020204" pitchFamily="34" charset="0"/>
              </a:rPr>
              <a:t> ja </a:t>
            </a:r>
            <a:r>
              <a:rPr lang="en-US" sz="2400" dirty="0" err="1">
                <a:latin typeface="Arial" panose="020B0604020202020204" pitchFamily="34" charset="0"/>
                <a:cs typeface="Arial" panose="020B0604020202020204" pitchFamily="34" charset="0"/>
              </a:rPr>
              <a:t>asenteita</a:t>
            </a:r>
            <a:r>
              <a:rPr lang="en-US" sz="2400" dirty="0">
                <a:latin typeface="Arial" panose="020B0604020202020204" pitchFamily="34" charset="0"/>
                <a:cs typeface="Arial" panose="020B0604020202020204" pitchFamily="34" charset="0"/>
              </a:rPr>
              <a:t> </a:t>
            </a:r>
          </a:p>
          <a:p>
            <a:pPr marL="457200" indent="-457200">
              <a:buAutoNum type="alphaLcParenR"/>
            </a:pPr>
            <a:r>
              <a:rPr lang="en-US" sz="2400" dirty="0" err="1">
                <a:latin typeface="Arial" panose="020B0604020202020204" pitchFamily="34" charset="0"/>
                <a:cs typeface="Arial" panose="020B0604020202020204" pitchFamily="34" charset="0"/>
              </a:rPr>
              <a:t>Kehittämistyö</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yhteistyössä</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loppukäyttäjien</a:t>
            </a:r>
            <a:r>
              <a:rPr lang="en-US" sz="2400" dirty="0">
                <a:latin typeface="Arial" panose="020B0604020202020204" pitchFamily="34" charset="0"/>
                <a:cs typeface="Arial" panose="020B0604020202020204" pitchFamily="34" charset="0"/>
              </a:rPr>
              <a:t> ja </a:t>
            </a:r>
            <a:r>
              <a:rPr lang="en-US" sz="2400" dirty="0" err="1">
                <a:latin typeface="Arial" panose="020B0604020202020204" pitchFamily="34" charset="0"/>
                <a:cs typeface="Arial" panose="020B0604020202020204" pitchFamily="34" charset="0"/>
              </a:rPr>
              <a:t>asiantuntijoiden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kanssa</a:t>
            </a:r>
            <a:endParaRPr lang="nl-NL" sz="2400" dirty="0">
              <a:latin typeface="Arial" panose="020B0604020202020204" pitchFamily="34" charset="0"/>
              <a:cs typeface="Arial" panose="020B0604020202020204" pitchFamily="34" charset="0"/>
            </a:endParaRPr>
          </a:p>
        </p:txBody>
      </p:sp>
      <p:pic>
        <p:nvPicPr>
          <p:cNvPr id="4" name="Kuva 3">
            <a:extLst>
              <a:ext uri="{FF2B5EF4-FFF2-40B4-BE49-F238E27FC236}">
                <a16:creationId xmlns:a16="http://schemas.microsoft.com/office/drawing/2014/main" id="{CDC16657-4A99-478B-A990-7CE5A9B72B85}"/>
              </a:ext>
            </a:extLst>
          </p:cNvPr>
          <p:cNvPicPr>
            <a:picLocks noChangeAspect="1"/>
          </p:cNvPicPr>
          <p:nvPr/>
        </p:nvPicPr>
        <p:blipFill>
          <a:blip r:embed="rId2"/>
          <a:stretch>
            <a:fillRect/>
          </a:stretch>
        </p:blipFill>
        <p:spPr>
          <a:xfrm>
            <a:off x="9122158" y="5234764"/>
            <a:ext cx="3060464" cy="1532303"/>
          </a:xfrm>
          <a:prstGeom prst="rect">
            <a:avLst/>
          </a:prstGeom>
        </p:spPr>
      </p:pic>
    </p:spTree>
    <p:extLst>
      <p:ext uri="{BB962C8B-B14F-4D97-AF65-F5344CB8AC3E}">
        <p14:creationId xmlns:p14="http://schemas.microsoft.com/office/powerpoint/2010/main" val="21824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pPr marL="0" indent="0">
              <a:buNone/>
            </a:pPr>
            <a:r>
              <a:rPr lang="fi-FI" dirty="0">
                <a:solidFill>
                  <a:schemeClr val="bg1"/>
                </a:solidFill>
              </a:rPr>
              <a:t>SISÄINEN (peli)</a:t>
            </a:r>
          </a:p>
          <a:p>
            <a:r>
              <a:rPr lang="fi-FI" dirty="0">
                <a:solidFill>
                  <a:schemeClr val="bg1"/>
                </a:solidFill>
              </a:rPr>
              <a:t>Pelaajan ja </a:t>
            </a:r>
            <a:r>
              <a:rPr lang="fi-FI" dirty="0" err="1">
                <a:solidFill>
                  <a:schemeClr val="bg1"/>
                </a:solidFill>
              </a:rPr>
              <a:t>virtuaalihahmojen</a:t>
            </a:r>
            <a:r>
              <a:rPr lang="fi-FI" dirty="0">
                <a:solidFill>
                  <a:schemeClr val="bg1"/>
                </a:solidFill>
              </a:rPr>
              <a:t> vuorovaikutus</a:t>
            </a:r>
          </a:p>
          <a:p>
            <a:r>
              <a:rPr lang="fi-FI" dirty="0">
                <a:solidFill>
                  <a:schemeClr val="bg1"/>
                </a:solidFill>
              </a:rPr>
              <a:t>Päätöksenteko</a:t>
            </a:r>
          </a:p>
          <a:p>
            <a:r>
              <a:rPr lang="fi-FI" dirty="0">
                <a:solidFill>
                  <a:schemeClr val="bg1"/>
                </a:solidFill>
              </a:rPr>
              <a:t>Reagointi</a:t>
            </a:r>
          </a:p>
          <a:p>
            <a:r>
              <a:rPr lang="fi-FI" dirty="0">
                <a:solidFill>
                  <a:schemeClr val="bg1"/>
                </a:solidFill>
              </a:rPr>
              <a:t>Kysymyksiin vastaaminen</a:t>
            </a:r>
          </a:p>
          <a:p>
            <a:endParaRPr lang="fi-FI" dirty="0"/>
          </a:p>
        </p:txBody>
      </p:sp>
      <p:sp>
        <p:nvSpPr>
          <p:cNvPr id="3" name="Sisällön paikkamerkki 2"/>
          <p:cNvSpPr>
            <a:spLocks noGrp="1"/>
          </p:cNvSpPr>
          <p:nvPr>
            <p:ph idx="10"/>
          </p:nvPr>
        </p:nvSpPr>
        <p:spPr/>
        <p:txBody>
          <a:bodyPr/>
          <a:lstStyle/>
          <a:p>
            <a:pPr marL="0" indent="0">
              <a:buNone/>
            </a:pPr>
            <a:r>
              <a:rPr lang="fi-FI" dirty="0">
                <a:solidFill>
                  <a:schemeClr val="bg1"/>
                </a:solidFill>
              </a:rPr>
              <a:t>ULKOINEN (luokka)</a:t>
            </a:r>
          </a:p>
          <a:p>
            <a:r>
              <a:rPr lang="fi-FI" dirty="0">
                <a:solidFill>
                  <a:schemeClr val="bg1"/>
                </a:solidFill>
              </a:rPr>
              <a:t>Opettajan, pelaajien ja luokkakavereiden vuorovaikutus</a:t>
            </a:r>
          </a:p>
          <a:p>
            <a:r>
              <a:rPr lang="fi-FI" dirty="0">
                <a:solidFill>
                  <a:schemeClr val="bg1"/>
                </a:solidFill>
              </a:rPr>
              <a:t>Pelin käytön opettelu</a:t>
            </a:r>
          </a:p>
          <a:p>
            <a:r>
              <a:rPr lang="fi-FI" dirty="0">
                <a:solidFill>
                  <a:schemeClr val="bg1"/>
                </a:solidFill>
              </a:rPr>
              <a:t>Vuoron odottaminen</a:t>
            </a:r>
          </a:p>
          <a:p>
            <a:r>
              <a:rPr lang="fi-FI" dirty="0">
                <a:solidFill>
                  <a:schemeClr val="bg1"/>
                </a:solidFill>
              </a:rPr>
              <a:t>Opettajan antama opetus pelistä, opetuskeskustelu</a:t>
            </a:r>
          </a:p>
          <a:p>
            <a:r>
              <a:rPr lang="fi-FI" dirty="0">
                <a:solidFill>
                  <a:schemeClr val="bg1"/>
                </a:solidFill>
              </a:rPr>
              <a:t>Pelin toimintojen harjoittelu vuorovaikutuksessa muiden kanssa  </a:t>
            </a:r>
          </a:p>
          <a:p>
            <a:r>
              <a:rPr lang="fi-FI" dirty="0">
                <a:solidFill>
                  <a:schemeClr val="bg1"/>
                </a:solidFill>
              </a:rPr>
              <a:t>Kehon hallinta</a:t>
            </a:r>
          </a:p>
          <a:p>
            <a:endParaRPr lang="fi-FI" dirty="0"/>
          </a:p>
        </p:txBody>
      </p:sp>
      <p:sp>
        <p:nvSpPr>
          <p:cNvPr id="4" name="Otsikko 3"/>
          <p:cNvSpPr>
            <a:spLocks noGrp="1"/>
          </p:cNvSpPr>
          <p:nvPr>
            <p:ph type="title"/>
          </p:nvPr>
        </p:nvSpPr>
        <p:spPr/>
        <p:txBody>
          <a:bodyPr/>
          <a:lstStyle/>
          <a:p>
            <a:r>
              <a:rPr lang="fi-FI" sz="3733" dirty="0">
                <a:solidFill>
                  <a:schemeClr val="bg1"/>
                </a:solidFill>
              </a:rPr>
              <a:t>Ulkoinen ja sisäinen digitaalinen oppimisympäristö?</a:t>
            </a:r>
          </a:p>
        </p:txBody>
      </p:sp>
      <p:pic>
        <p:nvPicPr>
          <p:cNvPr id="5" name="Kuva 4">
            <a:extLst>
              <a:ext uri="{FF2B5EF4-FFF2-40B4-BE49-F238E27FC236}">
                <a16:creationId xmlns:a16="http://schemas.microsoft.com/office/drawing/2014/main" id="{326CEBD7-0408-4B8B-BA11-FA25748C53F3}"/>
              </a:ext>
            </a:extLst>
          </p:cNvPr>
          <p:cNvPicPr>
            <a:picLocks noChangeAspect="1"/>
          </p:cNvPicPr>
          <p:nvPr/>
        </p:nvPicPr>
        <p:blipFill>
          <a:blip r:embed="rId3"/>
          <a:stretch>
            <a:fillRect/>
          </a:stretch>
        </p:blipFill>
        <p:spPr>
          <a:xfrm>
            <a:off x="3096713" y="4787607"/>
            <a:ext cx="2913315" cy="1758854"/>
          </a:xfrm>
          <a:prstGeom prst="rect">
            <a:avLst/>
          </a:prstGeom>
        </p:spPr>
      </p:pic>
    </p:spTree>
    <p:extLst>
      <p:ext uri="{BB962C8B-B14F-4D97-AF65-F5344CB8AC3E}">
        <p14:creationId xmlns:p14="http://schemas.microsoft.com/office/powerpoint/2010/main" val="373020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197224" y="0"/>
            <a:ext cx="11994776" cy="6696635"/>
          </a:xfrm>
          <a:prstGeom prst="rect">
            <a:avLst/>
          </a:prstGeom>
        </p:spPr>
      </p:pic>
    </p:spTree>
    <p:extLst>
      <p:ext uri="{BB962C8B-B14F-4D97-AF65-F5344CB8AC3E}">
        <p14:creationId xmlns:p14="http://schemas.microsoft.com/office/powerpoint/2010/main" val="220255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E54FADD-689A-4EE4-A6DA-7BC3B2A03552}"/>
              </a:ext>
            </a:extLst>
          </p:cNvPr>
          <p:cNvPicPr>
            <a:picLocks noChangeAspect="1"/>
          </p:cNvPicPr>
          <p:nvPr/>
        </p:nvPicPr>
        <p:blipFill>
          <a:blip r:embed="rId2"/>
          <a:stretch>
            <a:fillRect/>
          </a:stretch>
        </p:blipFill>
        <p:spPr>
          <a:xfrm>
            <a:off x="5478117" y="560208"/>
            <a:ext cx="4397404" cy="2474472"/>
          </a:xfrm>
          <a:prstGeom prst="rect">
            <a:avLst/>
          </a:prstGeom>
        </p:spPr>
      </p:pic>
      <p:pic>
        <p:nvPicPr>
          <p:cNvPr id="6" name="Kuva 5">
            <a:extLst>
              <a:ext uri="{FF2B5EF4-FFF2-40B4-BE49-F238E27FC236}">
                <a16:creationId xmlns:a16="http://schemas.microsoft.com/office/drawing/2014/main" id="{587E7E2D-80E6-429F-964B-0DA3C25361C0}"/>
              </a:ext>
            </a:extLst>
          </p:cNvPr>
          <p:cNvPicPr>
            <a:picLocks noChangeAspect="1"/>
          </p:cNvPicPr>
          <p:nvPr/>
        </p:nvPicPr>
        <p:blipFill>
          <a:blip r:embed="rId3"/>
          <a:stretch>
            <a:fillRect/>
          </a:stretch>
        </p:blipFill>
        <p:spPr>
          <a:xfrm>
            <a:off x="610696" y="3334008"/>
            <a:ext cx="4355202" cy="2450724"/>
          </a:xfrm>
          <a:prstGeom prst="rect">
            <a:avLst/>
          </a:prstGeom>
        </p:spPr>
      </p:pic>
      <p:pic>
        <p:nvPicPr>
          <p:cNvPr id="8" name="Kuva 7">
            <a:extLst>
              <a:ext uri="{FF2B5EF4-FFF2-40B4-BE49-F238E27FC236}">
                <a16:creationId xmlns:a16="http://schemas.microsoft.com/office/drawing/2014/main" id="{5E5939BD-E8DE-47C0-BB18-1076D938FC0C}"/>
              </a:ext>
            </a:extLst>
          </p:cNvPr>
          <p:cNvPicPr>
            <a:picLocks noChangeAspect="1"/>
          </p:cNvPicPr>
          <p:nvPr/>
        </p:nvPicPr>
        <p:blipFill>
          <a:blip r:embed="rId4"/>
          <a:stretch>
            <a:fillRect/>
          </a:stretch>
        </p:blipFill>
        <p:spPr>
          <a:xfrm>
            <a:off x="5392722" y="3334008"/>
            <a:ext cx="4699817" cy="2474472"/>
          </a:xfrm>
          <a:prstGeom prst="rect">
            <a:avLst/>
          </a:prstGeom>
        </p:spPr>
      </p:pic>
      <p:pic>
        <p:nvPicPr>
          <p:cNvPr id="11" name="Kuva 10">
            <a:extLst>
              <a:ext uri="{FF2B5EF4-FFF2-40B4-BE49-F238E27FC236}">
                <a16:creationId xmlns:a16="http://schemas.microsoft.com/office/drawing/2014/main" id="{E5CFA332-9138-4F59-AD26-099790CB3D65}"/>
              </a:ext>
            </a:extLst>
          </p:cNvPr>
          <p:cNvPicPr>
            <a:picLocks noChangeAspect="1"/>
          </p:cNvPicPr>
          <p:nvPr/>
        </p:nvPicPr>
        <p:blipFill>
          <a:blip r:embed="rId5"/>
          <a:stretch>
            <a:fillRect/>
          </a:stretch>
        </p:blipFill>
        <p:spPr>
          <a:xfrm>
            <a:off x="610695" y="486034"/>
            <a:ext cx="4661033" cy="2622819"/>
          </a:xfrm>
          <a:prstGeom prst="rect">
            <a:avLst/>
          </a:prstGeom>
        </p:spPr>
      </p:pic>
      <p:pic>
        <p:nvPicPr>
          <p:cNvPr id="2" name="Kuva 1">
            <a:extLst>
              <a:ext uri="{FF2B5EF4-FFF2-40B4-BE49-F238E27FC236}">
                <a16:creationId xmlns:a16="http://schemas.microsoft.com/office/drawing/2014/main" id="{35F02EDC-F2A4-4C87-9209-E605A75DA99A}"/>
              </a:ext>
            </a:extLst>
          </p:cNvPr>
          <p:cNvPicPr>
            <a:picLocks noChangeAspect="1"/>
          </p:cNvPicPr>
          <p:nvPr/>
        </p:nvPicPr>
        <p:blipFill>
          <a:blip r:embed="rId6"/>
          <a:stretch>
            <a:fillRect/>
          </a:stretch>
        </p:blipFill>
        <p:spPr>
          <a:xfrm>
            <a:off x="8074855" y="4919579"/>
            <a:ext cx="3786979" cy="1840780"/>
          </a:xfrm>
          <a:prstGeom prst="rect">
            <a:avLst/>
          </a:prstGeom>
        </p:spPr>
      </p:pic>
      <p:sp>
        <p:nvSpPr>
          <p:cNvPr id="3" name="Tekstiruutu 2">
            <a:extLst>
              <a:ext uri="{FF2B5EF4-FFF2-40B4-BE49-F238E27FC236}">
                <a16:creationId xmlns:a16="http://schemas.microsoft.com/office/drawing/2014/main" id="{F5CD6449-13E1-4FA7-BE2B-A82B221D6864}"/>
              </a:ext>
            </a:extLst>
          </p:cNvPr>
          <p:cNvSpPr txBox="1"/>
          <p:nvPr/>
        </p:nvSpPr>
        <p:spPr>
          <a:xfrm>
            <a:off x="1477107" y="6133514"/>
            <a:ext cx="4515729" cy="369332"/>
          </a:xfrm>
          <a:prstGeom prst="rect">
            <a:avLst/>
          </a:prstGeom>
          <a:noFill/>
        </p:spPr>
        <p:txBody>
          <a:bodyPr wrap="square" rtlCol="0">
            <a:spAutoFit/>
          </a:bodyPr>
          <a:lstStyle/>
          <a:p>
            <a:r>
              <a:rPr lang="fi-FI" b="1" dirty="0" err="1"/>
              <a:t>Virpa</a:t>
            </a:r>
            <a:r>
              <a:rPr lang="fi-FI" b="1" dirty="0"/>
              <a:t>-pelin </a:t>
            </a:r>
            <a:r>
              <a:rPr lang="fi-FI" b="1" dirty="0" err="1"/>
              <a:t>beta</a:t>
            </a:r>
            <a:r>
              <a:rPr lang="fi-FI" b="1" dirty="0"/>
              <a:t>-testaus (käyttäjätestaus)</a:t>
            </a:r>
          </a:p>
        </p:txBody>
      </p:sp>
    </p:spTree>
    <p:extLst>
      <p:ext uri="{BB962C8B-B14F-4D97-AF65-F5344CB8AC3E}">
        <p14:creationId xmlns:p14="http://schemas.microsoft.com/office/powerpoint/2010/main" val="385940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92CA8A-26F8-40B9-967F-ED8520C6576C}"/>
              </a:ext>
            </a:extLst>
          </p:cNvPr>
          <p:cNvSpPr>
            <a:spLocks noGrp="1" noChangeArrowheads="1"/>
          </p:cNvSpPr>
          <p:nvPr>
            <p:ph type="title"/>
          </p:nvPr>
        </p:nvSpPr>
        <p:spPr>
          <a:xfrm>
            <a:off x="742122" y="365125"/>
            <a:ext cx="10611678" cy="1325563"/>
          </a:xfrm>
        </p:spPr>
        <p:txBody>
          <a:bodyPr/>
          <a:lstStyle/>
          <a:p>
            <a:br>
              <a:rPr lang="fi-FI" altLang="nl-NL" sz="3600" dirty="0">
                <a:solidFill>
                  <a:srgbClr val="CE1417"/>
                </a:solidFill>
                <a:latin typeface="Arial" panose="020B0604020202020204" pitchFamily="34" charset="0"/>
                <a:cs typeface="Arial" panose="020B0604020202020204" pitchFamily="34" charset="0"/>
              </a:rPr>
            </a:br>
            <a:r>
              <a:rPr lang="fi-FI" altLang="nl-NL" sz="3600" dirty="0">
                <a:solidFill>
                  <a:srgbClr val="CE1417"/>
                </a:solidFill>
                <a:latin typeface="Arial" panose="020B0604020202020204" pitchFamily="34" charset="0"/>
                <a:cs typeface="Arial" panose="020B0604020202020204" pitchFamily="34" charset="0"/>
              </a:rPr>
              <a:t>VAIHE III</a:t>
            </a:r>
            <a:br>
              <a:rPr lang="fi-FI" altLang="nl-NL" sz="3600" dirty="0">
                <a:solidFill>
                  <a:srgbClr val="CE1417"/>
                </a:solidFill>
                <a:latin typeface="Arial" panose="020B0604020202020204" pitchFamily="34" charset="0"/>
                <a:cs typeface="Arial" panose="020B0604020202020204" pitchFamily="34" charset="0"/>
              </a:rPr>
            </a:br>
            <a:r>
              <a:rPr lang="fi-FI" altLang="nl-NL" sz="3600" dirty="0">
                <a:solidFill>
                  <a:srgbClr val="CE1417"/>
                </a:solidFill>
                <a:latin typeface="Arial" panose="020B0604020202020204" pitchFamily="34" charset="0"/>
                <a:cs typeface="Arial" panose="020B0604020202020204" pitchFamily="34" charset="0"/>
              </a:rPr>
              <a:t>Oppimispeliä kehittämässä -  Oppimisen tarkastelua </a:t>
            </a:r>
            <a:br>
              <a:rPr lang="fi-FI" altLang="nl-NL" sz="3600" dirty="0">
                <a:solidFill>
                  <a:srgbClr val="CE1417"/>
                </a:solidFill>
                <a:latin typeface="Arial" panose="020B0604020202020204" pitchFamily="34" charset="0"/>
                <a:cs typeface="Arial" panose="020B0604020202020204" pitchFamily="34" charset="0"/>
              </a:rPr>
            </a:br>
            <a:r>
              <a:rPr lang="fi-FI" altLang="nl-NL" sz="3600" dirty="0">
                <a:solidFill>
                  <a:srgbClr val="CE1417"/>
                </a:solidFill>
                <a:latin typeface="Arial" panose="020B0604020202020204" pitchFamily="34" charset="0"/>
                <a:cs typeface="Arial" panose="020B0604020202020204" pitchFamily="34" charset="0"/>
              </a:rPr>
              <a:t> </a:t>
            </a:r>
            <a:endParaRPr lang="LID4096" altLang="nl-NL" sz="3600" dirty="0">
              <a:solidFill>
                <a:srgbClr val="CE1417"/>
              </a:solidFill>
              <a:latin typeface="Arial" panose="020B0604020202020204" pitchFamily="34" charset="0"/>
              <a:cs typeface="Arial" panose="020B0604020202020204" pitchFamily="34" charset="0"/>
            </a:endParaRPr>
          </a:p>
        </p:txBody>
      </p:sp>
      <p:sp>
        <p:nvSpPr>
          <p:cNvPr id="5" name="TextBox 6">
            <a:extLst>
              <a:ext uri="{FF2B5EF4-FFF2-40B4-BE49-F238E27FC236}">
                <a16:creationId xmlns:a16="http://schemas.microsoft.com/office/drawing/2014/main" id="{40672AD6-326E-4D20-8BD0-8E8667E6215A}"/>
              </a:ext>
            </a:extLst>
          </p:cNvPr>
          <p:cNvSpPr txBox="1">
            <a:spLocks noGrp="1"/>
          </p:cNvSpPr>
          <p:nvPr>
            <p:ph idx="1"/>
          </p:nvPr>
        </p:nvSpPr>
        <p:spPr>
          <a:xfrm>
            <a:off x="838200" y="1825625"/>
            <a:ext cx="10515600" cy="3582519"/>
          </a:xfrm>
          <a:prstGeom prst="rect">
            <a:avLst/>
          </a:prstGeom>
          <a:noFill/>
        </p:spPr>
        <p:txBody>
          <a:bodyPr>
            <a:spAutoFit/>
          </a:bodyPr>
          <a:lstStyle/>
          <a:p>
            <a:pPr marL="285750" indent="-285750" fontAlgn="auto">
              <a:spcBef>
                <a:spcPts val="0"/>
              </a:spcBef>
              <a:spcAft>
                <a:spcPts val="0"/>
              </a:spcAft>
              <a:buClr>
                <a:srgbClr val="CE1417"/>
              </a:buClr>
              <a:buFont typeface="Wingdings" pitchFamily="2" charset="2"/>
              <a:buChar char="§"/>
              <a:defRPr/>
            </a:pPr>
            <a:r>
              <a:rPr lang="en-US" dirty="0"/>
              <a:t>259 </a:t>
            </a:r>
            <a:r>
              <a:rPr lang="en-US" dirty="0" err="1"/>
              <a:t>pelaajaa</a:t>
            </a:r>
            <a:r>
              <a:rPr lang="en-US" dirty="0"/>
              <a:t>, </a:t>
            </a:r>
            <a:r>
              <a:rPr lang="en-US" dirty="0" err="1"/>
              <a:t>muutamia</a:t>
            </a:r>
            <a:r>
              <a:rPr lang="en-US" dirty="0"/>
              <a:t> </a:t>
            </a:r>
            <a:r>
              <a:rPr lang="en-US" dirty="0" err="1"/>
              <a:t>tuloksia</a:t>
            </a:r>
            <a:endParaRPr lang="en-US" dirty="0"/>
          </a:p>
          <a:p>
            <a:pPr marL="285750" indent="-285750" fontAlgn="auto">
              <a:spcBef>
                <a:spcPts val="0"/>
              </a:spcBef>
              <a:spcAft>
                <a:spcPts val="0"/>
              </a:spcAft>
              <a:buClr>
                <a:srgbClr val="CE1417"/>
              </a:buClr>
              <a:buFont typeface="Wingdings" pitchFamily="2" charset="2"/>
              <a:buChar char="§"/>
              <a:defRPr/>
            </a:pPr>
            <a:r>
              <a:rPr lang="en-US" dirty="0" err="1"/>
              <a:t>Pelin</a:t>
            </a:r>
            <a:r>
              <a:rPr lang="en-US" dirty="0"/>
              <a:t> </a:t>
            </a:r>
            <a:r>
              <a:rPr lang="en-US" dirty="0" err="1"/>
              <a:t>jälkeen</a:t>
            </a:r>
            <a:r>
              <a:rPr lang="en-US" dirty="0"/>
              <a:t> </a:t>
            </a:r>
            <a:r>
              <a:rPr lang="en-US" dirty="0" err="1"/>
              <a:t>yli</a:t>
            </a:r>
            <a:r>
              <a:rPr lang="en-US" dirty="0"/>
              <a:t> </a:t>
            </a:r>
            <a:r>
              <a:rPr lang="en-US" dirty="0" err="1"/>
              <a:t>kaksi</a:t>
            </a:r>
            <a:r>
              <a:rPr lang="en-US" dirty="0"/>
              <a:t> </a:t>
            </a:r>
            <a:r>
              <a:rPr lang="en-US" dirty="0" err="1"/>
              <a:t>kilpeä</a:t>
            </a:r>
            <a:r>
              <a:rPr lang="en-US" dirty="0"/>
              <a:t> </a:t>
            </a:r>
            <a:r>
              <a:rPr lang="en-US" dirty="0" err="1"/>
              <a:t>havainneiden</a:t>
            </a:r>
            <a:r>
              <a:rPr lang="en-US" dirty="0"/>
              <a:t> </a:t>
            </a:r>
            <a:r>
              <a:rPr lang="en-US" dirty="0" err="1"/>
              <a:t>oppilaiden</a:t>
            </a:r>
            <a:r>
              <a:rPr lang="en-US" dirty="0"/>
              <a:t> </a:t>
            </a:r>
            <a:r>
              <a:rPr lang="en-US" dirty="0" err="1"/>
              <a:t>osuus</a:t>
            </a:r>
            <a:r>
              <a:rPr lang="en-US" dirty="0"/>
              <a:t> </a:t>
            </a:r>
            <a:r>
              <a:rPr lang="en-US" dirty="0" err="1"/>
              <a:t>lisääntyi</a:t>
            </a:r>
            <a:r>
              <a:rPr lang="en-US" dirty="0"/>
              <a:t> 180% </a:t>
            </a:r>
            <a:r>
              <a:rPr lang="en-US" dirty="0" err="1"/>
              <a:t>pelin</a:t>
            </a:r>
            <a:r>
              <a:rPr lang="en-US" dirty="0"/>
              <a:t> </a:t>
            </a:r>
            <a:r>
              <a:rPr lang="en-US" dirty="0" err="1"/>
              <a:t>pelaamisen</a:t>
            </a:r>
            <a:r>
              <a:rPr lang="en-US" dirty="0"/>
              <a:t> </a:t>
            </a:r>
            <a:r>
              <a:rPr lang="en-US" dirty="0" err="1"/>
              <a:t>jälkeen</a:t>
            </a:r>
            <a:r>
              <a:rPr lang="en-US" dirty="0"/>
              <a:t> </a:t>
            </a:r>
            <a:r>
              <a:rPr lang="en-US" dirty="0" err="1"/>
              <a:t>verrattuna</a:t>
            </a:r>
            <a:r>
              <a:rPr lang="en-US" dirty="0"/>
              <a:t> </a:t>
            </a:r>
            <a:r>
              <a:rPr lang="en-US" dirty="0" err="1"/>
              <a:t>tilanteeseen</a:t>
            </a:r>
            <a:r>
              <a:rPr lang="en-US" dirty="0"/>
              <a:t> </a:t>
            </a:r>
            <a:r>
              <a:rPr lang="en-US" dirty="0" err="1"/>
              <a:t>ennen</a:t>
            </a:r>
            <a:r>
              <a:rPr lang="en-US" dirty="0"/>
              <a:t> </a:t>
            </a:r>
            <a:r>
              <a:rPr lang="en-US" dirty="0" err="1"/>
              <a:t>peliä</a:t>
            </a:r>
            <a:r>
              <a:rPr lang="en-US" dirty="0"/>
              <a:t> </a:t>
            </a:r>
          </a:p>
          <a:p>
            <a:pPr marL="285750" indent="-285750" fontAlgn="auto">
              <a:spcBef>
                <a:spcPts val="0"/>
              </a:spcBef>
              <a:spcAft>
                <a:spcPts val="0"/>
              </a:spcAft>
              <a:buClr>
                <a:srgbClr val="CE1417"/>
              </a:buClr>
              <a:buFont typeface="Wingdings" pitchFamily="2" charset="2"/>
              <a:buChar char="§"/>
              <a:defRPr/>
            </a:pPr>
            <a:r>
              <a:rPr lang="en-US" dirty="0" err="1"/>
              <a:t>Neljäsosa</a:t>
            </a:r>
            <a:r>
              <a:rPr lang="en-US" dirty="0"/>
              <a:t> </a:t>
            </a:r>
            <a:r>
              <a:rPr lang="en-US" dirty="0" err="1"/>
              <a:t>pelaajista</a:t>
            </a:r>
            <a:r>
              <a:rPr lang="en-US" dirty="0"/>
              <a:t> (n=1076) </a:t>
            </a:r>
            <a:r>
              <a:rPr lang="en-US" dirty="0" err="1"/>
              <a:t>kuvasi</a:t>
            </a:r>
            <a:r>
              <a:rPr lang="en-US" dirty="0"/>
              <a:t> </a:t>
            </a:r>
            <a:r>
              <a:rPr lang="en-US" dirty="0" err="1"/>
              <a:t>turvallisuuskilpiä</a:t>
            </a:r>
            <a:r>
              <a:rPr lang="en-US" dirty="0"/>
              <a:t> </a:t>
            </a:r>
            <a:r>
              <a:rPr lang="en-US" dirty="0" err="1"/>
              <a:t>useammassa</a:t>
            </a:r>
            <a:r>
              <a:rPr lang="en-US" dirty="0"/>
              <a:t> </a:t>
            </a:r>
            <a:r>
              <a:rPr lang="en-US" dirty="0" err="1"/>
              <a:t>kuin</a:t>
            </a:r>
            <a:r>
              <a:rPr lang="en-US" dirty="0"/>
              <a:t> </a:t>
            </a:r>
            <a:r>
              <a:rPr lang="en-US" dirty="0" err="1"/>
              <a:t>yhdessä</a:t>
            </a:r>
            <a:r>
              <a:rPr lang="en-US" dirty="0"/>
              <a:t> </a:t>
            </a:r>
            <a:r>
              <a:rPr lang="en-US" dirty="0" err="1"/>
              <a:t>rakennuksessa</a:t>
            </a:r>
            <a:r>
              <a:rPr lang="en-US" dirty="0"/>
              <a:t> </a:t>
            </a:r>
          </a:p>
          <a:p>
            <a:pPr marL="285750" indent="-285750" fontAlgn="auto">
              <a:spcBef>
                <a:spcPts val="0"/>
              </a:spcBef>
              <a:spcAft>
                <a:spcPts val="0"/>
              </a:spcAft>
              <a:buClr>
                <a:srgbClr val="CE1417"/>
              </a:buClr>
              <a:buFont typeface="Wingdings" pitchFamily="2" charset="2"/>
              <a:buChar char="§"/>
              <a:defRPr/>
            </a:pPr>
            <a:r>
              <a:rPr lang="en-US" dirty="0" err="1"/>
              <a:t>Neljäsosa</a:t>
            </a:r>
            <a:r>
              <a:rPr lang="en-US" dirty="0"/>
              <a:t> </a:t>
            </a:r>
            <a:r>
              <a:rPr lang="en-US" dirty="0" err="1"/>
              <a:t>pelaajista</a:t>
            </a:r>
            <a:r>
              <a:rPr lang="en-US" dirty="0"/>
              <a:t> </a:t>
            </a:r>
            <a:r>
              <a:rPr lang="en-US" dirty="0" err="1"/>
              <a:t>pelasi</a:t>
            </a:r>
            <a:r>
              <a:rPr lang="en-US" dirty="0"/>
              <a:t> </a:t>
            </a:r>
            <a:r>
              <a:rPr lang="en-US" dirty="0" err="1"/>
              <a:t>vielä</a:t>
            </a:r>
            <a:r>
              <a:rPr lang="en-US" dirty="0"/>
              <a:t> </a:t>
            </a:r>
            <a:r>
              <a:rPr lang="en-US" dirty="0" err="1"/>
              <a:t>kahden</a:t>
            </a:r>
            <a:r>
              <a:rPr lang="en-US" dirty="0"/>
              <a:t> </a:t>
            </a:r>
            <a:r>
              <a:rPr lang="en-US" dirty="0" err="1"/>
              <a:t>viikon</a:t>
            </a:r>
            <a:r>
              <a:rPr lang="en-US" dirty="0"/>
              <a:t> </a:t>
            </a:r>
            <a:r>
              <a:rPr lang="en-US" dirty="0" err="1"/>
              <a:t>jälkeen</a:t>
            </a:r>
            <a:r>
              <a:rPr lang="en-US" dirty="0"/>
              <a:t> ja </a:t>
            </a:r>
            <a:r>
              <a:rPr lang="en-US" dirty="0" err="1"/>
              <a:t>kymmesosa</a:t>
            </a:r>
            <a:r>
              <a:rPr lang="en-US" dirty="0"/>
              <a:t> </a:t>
            </a:r>
            <a:r>
              <a:rPr lang="en-US" dirty="0" err="1"/>
              <a:t>vielä</a:t>
            </a:r>
            <a:r>
              <a:rPr lang="en-US" dirty="0"/>
              <a:t> </a:t>
            </a:r>
            <a:r>
              <a:rPr lang="en-US" dirty="0" err="1"/>
              <a:t>kolmen</a:t>
            </a:r>
            <a:r>
              <a:rPr lang="en-US" dirty="0"/>
              <a:t> </a:t>
            </a:r>
            <a:r>
              <a:rPr lang="en-US" dirty="0" err="1"/>
              <a:t>kuukauden</a:t>
            </a:r>
            <a:r>
              <a:rPr lang="en-US" dirty="0"/>
              <a:t> </a:t>
            </a:r>
            <a:r>
              <a:rPr lang="en-US" dirty="0" err="1"/>
              <a:t>jälkeen</a:t>
            </a:r>
            <a:endParaRPr lang="en-US" dirty="0"/>
          </a:p>
          <a:p>
            <a:pPr marL="285750" indent="-285750" fontAlgn="auto">
              <a:spcBef>
                <a:spcPts val="0"/>
              </a:spcBef>
              <a:spcAft>
                <a:spcPts val="0"/>
              </a:spcAft>
              <a:buClr>
                <a:srgbClr val="CE1417"/>
              </a:buClr>
              <a:buFont typeface="Wingdings" pitchFamily="2" charset="2"/>
              <a:buChar char="§"/>
              <a:defRPr/>
            </a:pPr>
            <a:endParaRPr lang="en-US" dirty="0"/>
          </a:p>
          <a:p>
            <a:pPr marL="285750" indent="-285750" fontAlgn="auto">
              <a:spcBef>
                <a:spcPts val="0"/>
              </a:spcBef>
              <a:spcAft>
                <a:spcPts val="0"/>
              </a:spcAft>
              <a:buClr>
                <a:srgbClr val="CE1417"/>
              </a:buClr>
              <a:buFont typeface="Wingdings" pitchFamily="2" charset="2"/>
              <a:buChar char="§"/>
              <a:defRPr/>
            </a:pPr>
            <a:endParaRPr lang="en-BE" dirty="0">
              <a:solidFill>
                <a:schemeClr val="bg2">
                  <a:lumMod val="50000"/>
                </a:schemeClr>
              </a:solidFill>
              <a:latin typeface="Arial" panose="020B0604020202020204" pitchFamily="34" charset="0"/>
              <a:cs typeface="Arial" panose="020B0604020202020204" pitchFamily="34" charset="0"/>
            </a:endParaRPr>
          </a:p>
        </p:txBody>
      </p:sp>
      <p:pic>
        <p:nvPicPr>
          <p:cNvPr id="3" name="Kuva 2">
            <a:extLst>
              <a:ext uri="{FF2B5EF4-FFF2-40B4-BE49-F238E27FC236}">
                <a16:creationId xmlns:a16="http://schemas.microsoft.com/office/drawing/2014/main" id="{4DC34353-8E62-4ADA-99C7-0B7E5C5C9CF7}"/>
              </a:ext>
            </a:extLst>
          </p:cNvPr>
          <p:cNvPicPr>
            <a:picLocks noChangeAspect="1"/>
          </p:cNvPicPr>
          <p:nvPr/>
        </p:nvPicPr>
        <p:blipFill>
          <a:blip r:embed="rId2"/>
          <a:stretch>
            <a:fillRect/>
          </a:stretch>
        </p:blipFill>
        <p:spPr>
          <a:xfrm>
            <a:off x="3108960" y="4632841"/>
            <a:ext cx="3689406" cy="1860033"/>
          </a:xfrm>
          <a:prstGeom prst="rect">
            <a:avLst/>
          </a:prstGeom>
        </p:spPr>
      </p:pic>
      <p:pic>
        <p:nvPicPr>
          <p:cNvPr id="6" name="Kuva 5">
            <a:extLst>
              <a:ext uri="{FF2B5EF4-FFF2-40B4-BE49-F238E27FC236}">
                <a16:creationId xmlns:a16="http://schemas.microsoft.com/office/drawing/2014/main" id="{55D9BC52-0BD5-40C2-9122-AEC524E3C59F}"/>
              </a:ext>
            </a:extLst>
          </p:cNvPr>
          <p:cNvPicPr>
            <a:picLocks noChangeAspect="1"/>
          </p:cNvPicPr>
          <p:nvPr/>
        </p:nvPicPr>
        <p:blipFill>
          <a:blip r:embed="rId3"/>
          <a:stretch>
            <a:fillRect/>
          </a:stretch>
        </p:blipFill>
        <p:spPr>
          <a:xfrm>
            <a:off x="532789" y="4838932"/>
            <a:ext cx="1408298" cy="1408298"/>
          </a:xfrm>
          <a:prstGeom prst="rect">
            <a:avLst/>
          </a:prstGeom>
        </p:spPr>
      </p:pic>
      <p:pic>
        <p:nvPicPr>
          <p:cNvPr id="2" name="Kuva 1">
            <a:extLst>
              <a:ext uri="{FF2B5EF4-FFF2-40B4-BE49-F238E27FC236}">
                <a16:creationId xmlns:a16="http://schemas.microsoft.com/office/drawing/2014/main" id="{6FF90F7C-B659-4EEE-9AFB-B17413BBAAEC}"/>
              </a:ext>
            </a:extLst>
          </p:cNvPr>
          <p:cNvPicPr>
            <a:picLocks noChangeAspect="1"/>
          </p:cNvPicPr>
          <p:nvPr/>
        </p:nvPicPr>
        <p:blipFill>
          <a:blip r:embed="rId4"/>
          <a:stretch>
            <a:fillRect/>
          </a:stretch>
        </p:blipFill>
        <p:spPr>
          <a:xfrm>
            <a:off x="8968958" y="5224205"/>
            <a:ext cx="3060457" cy="1530229"/>
          </a:xfrm>
          <a:prstGeom prst="rect">
            <a:avLst/>
          </a:prstGeom>
        </p:spPr>
      </p:pic>
    </p:spTree>
    <p:extLst>
      <p:ext uri="{BB962C8B-B14F-4D97-AF65-F5344CB8AC3E}">
        <p14:creationId xmlns:p14="http://schemas.microsoft.com/office/powerpoint/2010/main" val="364238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5AB37E59-3065-4150-B838-A1ADCADBAEF3}"/>
              </a:ext>
            </a:extLst>
          </p:cNvPr>
          <p:cNvPicPr>
            <a:picLocks noGrp="1" noChangeAspect="1"/>
          </p:cNvPicPr>
          <p:nvPr>
            <p:ph idx="1"/>
          </p:nvPr>
        </p:nvPicPr>
        <p:blipFill>
          <a:blip r:embed="rId2"/>
          <a:stretch>
            <a:fillRect/>
          </a:stretch>
        </p:blipFill>
        <p:spPr>
          <a:xfrm>
            <a:off x="4248443" y="1422325"/>
            <a:ext cx="7262500" cy="5335714"/>
          </a:xfrm>
          <a:prstGeom prst="rect">
            <a:avLst/>
          </a:prstGeom>
          <a:solidFill>
            <a:schemeClr val="tx1"/>
          </a:solidFill>
        </p:spPr>
      </p:pic>
      <p:sp>
        <p:nvSpPr>
          <p:cNvPr id="5" name="Tekstiruutu 4">
            <a:extLst>
              <a:ext uri="{FF2B5EF4-FFF2-40B4-BE49-F238E27FC236}">
                <a16:creationId xmlns:a16="http://schemas.microsoft.com/office/drawing/2014/main" id="{3F84ADCD-CA6D-48ED-BE1F-905AFF22CCBF}"/>
              </a:ext>
            </a:extLst>
          </p:cNvPr>
          <p:cNvSpPr txBox="1"/>
          <p:nvPr/>
        </p:nvSpPr>
        <p:spPr>
          <a:xfrm>
            <a:off x="815926" y="998806"/>
            <a:ext cx="3432517" cy="1908215"/>
          </a:xfrm>
          <a:prstGeom prst="rect">
            <a:avLst/>
          </a:prstGeom>
          <a:noFill/>
        </p:spPr>
        <p:txBody>
          <a:bodyPr wrap="square" rtlCol="0">
            <a:spAutoFit/>
          </a:bodyPr>
          <a:lstStyle/>
          <a:p>
            <a:r>
              <a:rPr lang="fi-FI" sz="2000" b="1" i="1" dirty="0"/>
              <a:t>DOWNLOAD THE 112 APPLICATION FOR YOUR DIGITAL DEVICE.</a:t>
            </a:r>
          </a:p>
          <a:p>
            <a:r>
              <a:rPr lang="fi-FI" sz="2000" b="1" i="1" dirty="0"/>
              <a:t>IT´S FREE AND HELPS IF YOU ARE LOST IN REMOTE AREAS</a:t>
            </a:r>
          </a:p>
          <a:p>
            <a:endParaRPr lang="fi-FI" dirty="0"/>
          </a:p>
        </p:txBody>
      </p:sp>
    </p:spTree>
    <p:extLst>
      <p:ext uri="{BB962C8B-B14F-4D97-AF65-F5344CB8AC3E}">
        <p14:creationId xmlns:p14="http://schemas.microsoft.com/office/powerpoint/2010/main" val="352124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92CA8A-26F8-40B9-967F-ED8520C6576C}"/>
              </a:ext>
            </a:extLst>
          </p:cNvPr>
          <p:cNvSpPr>
            <a:spLocks noGrp="1" noChangeArrowheads="1"/>
          </p:cNvSpPr>
          <p:nvPr>
            <p:ph type="title"/>
          </p:nvPr>
        </p:nvSpPr>
        <p:spPr>
          <a:xfrm>
            <a:off x="838200" y="365125"/>
            <a:ext cx="10515600" cy="1325563"/>
          </a:xfrm>
        </p:spPr>
        <p:txBody>
          <a:bodyPr/>
          <a:lstStyle/>
          <a:p>
            <a:r>
              <a:rPr lang="fi-FI" altLang="nl-NL" sz="3600" dirty="0">
                <a:solidFill>
                  <a:srgbClr val="CE1417"/>
                </a:solidFill>
                <a:latin typeface="Arial" panose="020B0604020202020204" pitchFamily="34" charset="0"/>
                <a:cs typeface="Arial" panose="020B0604020202020204" pitchFamily="34" charset="0"/>
              </a:rPr>
              <a:t>Oppimispeliä kehittämässä : Mistä tunnistat oppimispelin?  </a:t>
            </a:r>
            <a:br>
              <a:rPr lang="fi-FI" altLang="nl-NL" sz="3600" dirty="0">
                <a:solidFill>
                  <a:srgbClr val="CE1417"/>
                </a:solidFill>
                <a:latin typeface="Arial" panose="020B0604020202020204" pitchFamily="34" charset="0"/>
                <a:cs typeface="Arial" panose="020B0604020202020204" pitchFamily="34" charset="0"/>
              </a:rPr>
            </a:br>
            <a:endParaRPr lang="LID4096" altLang="nl-NL" sz="3600" dirty="0">
              <a:solidFill>
                <a:srgbClr val="CE1417"/>
              </a:solidFill>
              <a:latin typeface="Arial" panose="020B0604020202020204" pitchFamily="34" charset="0"/>
              <a:cs typeface="Arial" panose="020B0604020202020204" pitchFamily="34" charset="0"/>
            </a:endParaRPr>
          </a:p>
        </p:txBody>
      </p:sp>
      <p:sp>
        <p:nvSpPr>
          <p:cNvPr id="5" name="TextBox 6">
            <a:extLst>
              <a:ext uri="{FF2B5EF4-FFF2-40B4-BE49-F238E27FC236}">
                <a16:creationId xmlns:a16="http://schemas.microsoft.com/office/drawing/2014/main" id="{40672AD6-326E-4D20-8BD0-8E8667E6215A}"/>
              </a:ext>
            </a:extLst>
          </p:cNvPr>
          <p:cNvSpPr txBox="1">
            <a:spLocks noGrp="1"/>
          </p:cNvSpPr>
          <p:nvPr>
            <p:ph idx="1"/>
          </p:nvPr>
        </p:nvSpPr>
        <p:spPr>
          <a:xfrm>
            <a:off x="838200" y="1825625"/>
            <a:ext cx="10515600" cy="5909310"/>
          </a:xfrm>
          <a:prstGeom prst="rect">
            <a:avLst/>
          </a:prstGeom>
          <a:noFill/>
        </p:spPr>
        <p:txBody>
          <a:bodyPr>
            <a:spAutoFit/>
          </a:bodyPr>
          <a:lstStyle/>
          <a:p>
            <a:pPr marL="285750" indent="-285750" fontAlgn="auto">
              <a:spcBef>
                <a:spcPts val="0"/>
              </a:spcBef>
              <a:spcAft>
                <a:spcPts val="0"/>
              </a:spcAft>
              <a:buClr>
                <a:srgbClr val="CE1417"/>
              </a:buClr>
              <a:buFont typeface="Wingdings" pitchFamily="2" charset="2"/>
              <a:buChar char="§"/>
              <a:defRPr/>
            </a:pPr>
            <a:r>
              <a:rPr lang="en-US" dirty="0" err="1"/>
              <a:t>Mahdollisimman</a:t>
            </a:r>
            <a:r>
              <a:rPr lang="en-US" dirty="0"/>
              <a:t> </a:t>
            </a:r>
            <a:r>
              <a:rPr lang="en-US" dirty="0" err="1"/>
              <a:t>realistinen</a:t>
            </a:r>
            <a:r>
              <a:rPr lang="en-US" dirty="0"/>
              <a:t> ja </a:t>
            </a:r>
            <a:r>
              <a:rPr lang="en-US" dirty="0" err="1"/>
              <a:t>autenttinen</a:t>
            </a:r>
            <a:r>
              <a:rPr lang="en-US" dirty="0"/>
              <a:t> </a:t>
            </a:r>
            <a:r>
              <a:rPr lang="en-US" dirty="0" err="1"/>
              <a:t>peliympäristö</a:t>
            </a:r>
            <a:endParaRPr lang="en-US" dirty="0"/>
          </a:p>
          <a:p>
            <a:pPr marL="285750" indent="-285750" fontAlgn="auto">
              <a:spcBef>
                <a:spcPts val="0"/>
              </a:spcBef>
              <a:spcAft>
                <a:spcPts val="0"/>
              </a:spcAft>
              <a:buClr>
                <a:srgbClr val="CE1417"/>
              </a:buClr>
              <a:buFont typeface="Wingdings" pitchFamily="2" charset="2"/>
              <a:buChar char="§"/>
              <a:defRPr/>
            </a:pPr>
            <a:r>
              <a:rPr lang="en-US" dirty="0" err="1"/>
              <a:t>Pelin</a:t>
            </a:r>
            <a:r>
              <a:rPr lang="en-US" dirty="0"/>
              <a:t> </a:t>
            </a:r>
            <a:r>
              <a:rPr lang="en-US" dirty="0" err="1"/>
              <a:t>kehitystyö</a:t>
            </a:r>
            <a:r>
              <a:rPr lang="en-US" dirty="0"/>
              <a:t> </a:t>
            </a:r>
            <a:r>
              <a:rPr lang="en-US" dirty="0" err="1"/>
              <a:t>yhdessä</a:t>
            </a:r>
            <a:r>
              <a:rPr lang="en-US" dirty="0"/>
              <a:t> </a:t>
            </a:r>
            <a:r>
              <a:rPr lang="en-US" dirty="0" err="1"/>
              <a:t>asiantuntijoiden</a:t>
            </a:r>
            <a:r>
              <a:rPr lang="en-US" dirty="0"/>
              <a:t> </a:t>
            </a:r>
            <a:r>
              <a:rPr lang="en-US" dirty="0" err="1"/>
              <a:t>kanssa</a:t>
            </a:r>
            <a:r>
              <a:rPr lang="en-US" dirty="0"/>
              <a:t> </a:t>
            </a:r>
          </a:p>
          <a:p>
            <a:pPr marL="285750" indent="-285750" fontAlgn="auto">
              <a:spcBef>
                <a:spcPts val="0"/>
              </a:spcBef>
              <a:spcAft>
                <a:spcPts val="0"/>
              </a:spcAft>
              <a:buClr>
                <a:srgbClr val="CE1417"/>
              </a:buClr>
              <a:buFont typeface="Wingdings" pitchFamily="2" charset="2"/>
              <a:buChar char="§"/>
              <a:defRPr/>
            </a:pPr>
            <a:r>
              <a:rPr lang="en-US" dirty="0" err="1"/>
              <a:t>Taustateoria</a:t>
            </a:r>
            <a:r>
              <a:rPr lang="en-US" dirty="0"/>
              <a:t> ja </a:t>
            </a:r>
            <a:r>
              <a:rPr lang="en-US" dirty="0" err="1"/>
              <a:t>oppimiseen</a:t>
            </a:r>
            <a:r>
              <a:rPr lang="en-US" dirty="0"/>
              <a:t> </a:t>
            </a:r>
            <a:r>
              <a:rPr lang="en-US" dirty="0" err="1"/>
              <a:t>liittyvät</a:t>
            </a:r>
            <a:r>
              <a:rPr lang="en-US" dirty="0"/>
              <a:t> </a:t>
            </a:r>
            <a:r>
              <a:rPr lang="en-US" dirty="0" err="1"/>
              <a:t>näkökulmat</a:t>
            </a:r>
            <a:endParaRPr lang="en-US" dirty="0"/>
          </a:p>
          <a:p>
            <a:pPr marL="285750" indent="-285750" fontAlgn="auto">
              <a:spcBef>
                <a:spcPts val="0"/>
              </a:spcBef>
              <a:spcAft>
                <a:spcPts val="0"/>
              </a:spcAft>
              <a:buClr>
                <a:srgbClr val="CE1417"/>
              </a:buClr>
              <a:buFont typeface="Wingdings" pitchFamily="2" charset="2"/>
              <a:buChar char="§"/>
              <a:defRPr/>
            </a:pPr>
            <a:r>
              <a:rPr lang="en-US" dirty="0" err="1"/>
              <a:t>Selkeät</a:t>
            </a:r>
            <a:r>
              <a:rPr lang="en-US" dirty="0"/>
              <a:t> </a:t>
            </a:r>
            <a:r>
              <a:rPr lang="en-US" dirty="0" err="1"/>
              <a:t>tavoitteet</a:t>
            </a:r>
            <a:r>
              <a:rPr lang="en-US" dirty="0"/>
              <a:t> – </a:t>
            </a:r>
            <a:r>
              <a:rPr lang="en-US" dirty="0" err="1"/>
              <a:t>Mitä</a:t>
            </a:r>
            <a:r>
              <a:rPr lang="en-US" dirty="0"/>
              <a:t> </a:t>
            </a:r>
            <a:r>
              <a:rPr lang="en-US" dirty="0" err="1"/>
              <a:t>halutaan</a:t>
            </a:r>
            <a:r>
              <a:rPr lang="en-US" dirty="0"/>
              <a:t> </a:t>
            </a:r>
            <a:r>
              <a:rPr lang="en-US" dirty="0" err="1"/>
              <a:t>opettaa</a:t>
            </a:r>
            <a:r>
              <a:rPr lang="en-US" dirty="0"/>
              <a:t>? </a:t>
            </a:r>
          </a:p>
          <a:p>
            <a:pPr marL="285750" indent="-285750" fontAlgn="auto">
              <a:spcBef>
                <a:spcPts val="0"/>
              </a:spcBef>
              <a:spcAft>
                <a:spcPts val="0"/>
              </a:spcAft>
              <a:buClr>
                <a:srgbClr val="CE1417"/>
              </a:buClr>
              <a:buFont typeface="Wingdings" pitchFamily="2" charset="2"/>
              <a:buChar char="§"/>
              <a:defRPr/>
            </a:pPr>
            <a:r>
              <a:rPr lang="en-US" dirty="0" err="1"/>
              <a:t>Opettajille</a:t>
            </a:r>
            <a:r>
              <a:rPr lang="en-US" dirty="0"/>
              <a:t> </a:t>
            </a:r>
            <a:r>
              <a:rPr lang="en-US" dirty="0" err="1"/>
              <a:t>materiaalia</a:t>
            </a:r>
            <a:r>
              <a:rPr lang="en-US" dirty="0"/>
              <a:t> </a:t>
            </a:r>
            <a:r>
              <a:rPr lang="en-US" dirty="0" err="1"/>
              <a:t>pelin</a:t>
            </a:r>
            <a:r>
              <a:rPr lang="en-US" dirty="0"/>
              <a:t> </a:t>
            </a:r>
            <a:r>
              <a:rPr lang="en-US" dirty="0" err="1"/>
              <a:t>pedagogiikan</a:t>
            </a:r>
            <a:r>
              <a:rPr lang="en-US" dirty="0"/>
              <a:t> </a:t>
            </a:r>
            <a:r>
              <a:rPr lang="en-US" dirty="0" err="1"/>
              <a:t>tueksi</a:t>
            </a:r>
            <a:r>
              <a:rPr lang="en-US" dirty="0"/>
              <a:t> – </a:t>
            </a:r>
            <a:r>
              <a:rPr lang="en-US" dirty="0" err="1"/>
              <a:t>opettajat</a:t>
            </a:r>
            <a:r>
              <a:rPr lang="en-US" dirty="0"/>
              <a:t> </a:t>
            </a:r>
            <a:r>
              <a:rPr lang="en-US" dirty="0" err="1"/>
              <a:t>eivät</a:t>
            </a:r>
            <a:r>
              <a:rPr lang="en-US" dirty="0"/>
              <a:t> ole </a:t>
            </a:r>
            <a:r>
              <a:rPr lang="en-US" dirty="0" err="1"/>
              <a:t>digiasiantuntijoita</a:t>
            </a:r>
            <a:r>
              <a:rPr lang="en-US" dirty="0"/>
              <a:t> </a:t>
            </a:r>
          </a:p>
          <a:p>
            <a:pPr marL="285750" indent="-285750" fontAlgn="auto">
              <a:spcBef>
                <a:spcPts val="0"/>
              </a:spcBef>
              <a:spcAft>
                <a:spcPts val="0"/>
              </a:spcAft>
              <a:buClr>
                <a:srgbClr val="CE1417"/>
              </a:buClr>
              <a:buFont typeface="Wingdings" pitchFamily="2" charset="2"/>
              <a:buChar char="§"/>
              <a:defRPr/>
            </a:pPr>
            <a:r>
              <a:rPr lang="en-US" dirty="0" err="1"/>
              <a:t>Tasapainottelu</a:t>
            </a:r>
            <a:r>
              <a:rPr lang="en-US" dirty="0"/>
              <a:t> </a:t>
            </a:r>
            <a:r>
              <a:rPr lang="en-US" dirty="0" err="1"/>
              <a:t>huvin</a:t>
            </a:r>
            <a:r>
              <a:rPr lang="en-US" dirty="0"/>
              <a:t> ja </a:t>
            </a:r>
            <a:r>
              <a:rPr lang="en-US" dirty="0" err="1"/>
              <a:t>hyödyn</a:t>
            </a:r>
            <a:r>
              <a:rPr lang="en-US" dirty="0"/>
              <a:t> </a:t>
            </a:r>
            <a:r>
              <a:rPr lang="en-US" dirty="0" err="1"/>
              <a:t>välillä</a:t>
            </a:r>
            <a:r>
              <a:rPr lang="en-US" dirty="0"/>
              <a:t>  - </a:t>
            </a:r>
            <a:r>
              <a:rPr lang="en-US" dirty="0" err="1"/>
              <a:t>pelin</a:t>
            </a:r>
            <a:r>
              <a:rPr lang="en-US" dirty="0"/>
              <a:t> </a:t>
            </a:r>
            <a:r>
              <a:rPr lang="en-US" dirty="0" err="1"/>
              <a:t>imu</a:t>
            </a:r>
            <a:r>
              <a:rPr lang="en-US" dirty="0"/>
              <a:t> ja </a:t>
            </a:r>
            <a:r>
              <a:rPr lang="en-US" dirty="0" err="1"/>
              <a:t>oppiminen</a:t>
            </a:r>
            <a:endParaRPr lang="en-US" dirty="0"/>
          </a:p>
          <a:p>
            <a:pPr marL="285750" indent="-285750" fontAlgn="auto">
              <a:spcBef>
                <a:spcPts val="0"/>
              </a:spcBef>
              <a:spcAft>
                <a:spcPts val="0"/>
              </a:spcAft>
              <a:buClr>
                <a:srgbClr val="CE1417"/>
              </a:buClr>
              <a:buFont typeface="Wingdings" pitchFamily="2" charset="2"/>
              <a:buChar char="§"/>
              <a:defRPr/>
            </a:pPr>
            <a:r>
              <a:rPr lang="en-US" dirty="0" err="1"/>
              <a:t>Mitattavuus</a:t>
            </a:r>
            <a:r>
              <a:rPr lang="en-US" dirty="0"/>
              <a:t> – </a:t>
            </a:r>
            <a:r>
              <a:rPr lang="en-US" dirty="0" err="1"/>
              <a:t>pelimetriikan</a:t>
            </a:r>
            <a:r>
              <a:rPr lang="en-US" dirty="0"/>
              <a:t> </a:t>
            </a:r>
            <a:r>
              <a:rPr lang="en-US" dirty="0" err="1"/>
              <a:t>pedagogiset</a:t>
            </a:r>
            <a:r>
              <a:rPr lang="en-US" dirty="0"/>
              <a:t> </a:t>
            </a:r>
            <a:r>
              <a:rPr lang="en-US" dirty="0" err="1"/>
              <a:t>lähtökohdat</a:t>
            </a:r>
            <a:r>
              <a:rPr lang="en-US" dirty="0"/>
              <a:t> </a:t>
            </a:r>
            <a:r>
              <a:rPr lang="en-US" dirty="0" err="1"/>
              <a:t>huomioon</a:t>
            </a:r>
            <a:r>
              <a:rPr lang="en-US" dirty="0"/>
              <a:t> jo </a:t>
            </a:r>
            <a:r>
              <a:rPr lang="en-US" dirty="0" err="1"/>
              <a:t>suunitteluvaiheessa</a:t>
            </a:r>
            <a:r>
              <a:rPr lang="en-US" dirty="0"/>
              <a:t> - </a:t>
            </a:r>
            <a:r>
              <a:rPr lang="en-US" dirty="0" err="1"/>
              <a:t>oppimistulokset</a:t>
            </a:r>
            <a:endParaRPr lang="en-US" dirty="0"/>
          </a:p>
          <a:p>
            <a:pPr marL="285750" indent="-285750" fontAlgn="auto">
              <a:spcBef>
                <a:spcPts val="0"/>
              </a:spcBef>
              <a:spcAft>
                <a:spcPts val="0"/>
              </a:spcAft>
              <a:buClr>
                <a:srgbClr val="CE1417"/>
              </a:buClr>
              <a:buFont typeface="Wingdings" pitchFamily="2" charset="2"/>
              <a:buChar char="§"/>
              <a:defRPr/>
            </a:pPr>
            <a:r>
              <a:rPr lang="en-US" dirty="0" err="1"/>
              <a:t>Selkeäkielisyys</a:t>
            </a:r>
            <a:r>
              <a:rPr lang="en-US" dirty="0"/>
              <a:t>, </a:t>
            </a:r>
            <a:r>
              <a:rPr lang="en-US" dirty="0" err="1"/>
              <a:t>esteettömyys</a:t>
            </a:r>
            <a:r>
              <a:rPr lang="en-US" dirty="0"/>
              <a:t>, </a:t>
            </a:r>
            <a:r>
              <a:rPr lang="en-US" dirty="0" err="1"/>
              <a:t>monikielisyys</a:t>
            </a:r>
            <a:r>
              <a:rPr lang="en-US" dirty="0"/>
              <a:t>, </a:t>
            </a:r>
            <a:r>
              <a:rPr lang="en-US" dirty="0" err="1"/>
              <a:t>tasa-arvoisuus</a:t>
            </a:r>
            <a:r>
              <a:rPr lang="en-US" dirty="0"/>
              <a:t>, </a:t>
            </a:r>
            <a:r>
              <a:rPr lang="en-US" dirty="0" err="1"/>
              <a:t>kaupallisuus</a:t>
            </a:r>
            <a:endParaRPr lang="en-US" dirty="0"/>
          </a:p>
          <a:p>
            <a:pPr marL="285750" indent="-285750" fontAlgn="auto">
              <a:spcBef>
                <a:spcPts val="0"/>
              </a:spcBef>
              <a:spcAft>
                <a:spcPts val="0"/>
              </a:spcAft>
              <a:buClr>
                <a:srgbClr val="CE1417"/>
              </a:buClr>
              <a:buFont typeface="Wingdings" pitchFamily="2" charset="2"/>
              <a:buChar char="§"/>
              <a:defRPr/>
            </a:pPr>
            <a:r>
              <a:rPr lang="en-US" dirty="0" err="1"/>
              <a:t>Tietoturva-asiat</a:t>
            </a:r>
            <a:endParaRPr lang="en-US" dirty="0"/>
          </a:p>
          <a:p>
            <a:pPr marL="0" indent="0" fontAlgn="auto">
              <a:spcBef>
                <a:spcPts val="0"/>
              </a:spcBef>
              <a:spcAft>
                <a:spcPts val="0"/>
              </a:spcAft>
              <a:buClr>
                <a:srgbClr val="CE1417"/>
              </a:buClr>
              <a:buNone/>
              <a:defRPr/>
            </a:pPr>
            <a:endParaRPr lang="en-US" dirty="0"/>
          </a:p>
          <a:p>
            <a:pPr marL="285750" indent="-285750" fontAlgn="auto">
              <a:spcBef>
                <a:spcPts val="0"/>
              </a:spcBef>
              <a:spcAft>
                <a:spcPts val="0"/>
              </a:spcAft>
              <a:buClr>
                <a:srgbClr val="CE1417"/>
              </a:buClr>
              <a:buFont typeface="Wingdings" pitchFamily="2" charset="2"/>
              <a:buChar char="§"/>
              <a:defRPr/>
            </a:pPr>
            <a:endParaRPr lang="en-US" dirty="0"/>
          </a:p>
          <a:p>
            <a:pPr marL="285750" indent="-285750" fontAlgn="auto">
              <a:spcBef>
                <a:spcPts val="0"/>
              </a:spcBef>
              <a:spcAft>
                <a:spcPts val="0"/>
              </a:spcAft>
              <a:buClr>
                <a:srgbClr val="CE1417"/>
              </a:buClr>
              <a:buFont typeface="Wingdings" pitchFamily="2" charset="2"/>
              <a:buChar char="§"/>
              <a:defRPr/>
            </a:pPr>
            <a:endParaRPr lang="en-BE" dirty="0">
              <a:solidFill>
                <a:schemeClr val="bg2">
                  <a:lumMod val="50000"/>
                </a:schemeClr>
              </a:solidFill>
              <a:latin typeface="Arial" panose="020B0604020202020204" pitchFamily="34" charset="0"/>
              <a:cs typeface="Arial" panose="020B0604020202020204" pitchFamily="34" charset="0"/>
            </a:endParaRPr>
          </a:p>
        </p:txBody>
      </p:sp>
      <p:pic>
        <p:nvPicPr>
          <p:cNvPr id="2" name="Kuva 1">
            <a:extLst>
              <a:ext uri="{FF2B5EF4-FFF2-40B4-BE49-F238E27FC236}">
                <a16:creationId xmlns:a16="http://schemas.microsoft.com/office/drawing/2014/main" id="{A62F9518-3398-47EB-B91E-0774F75ABE32}"/>
              </a:ext>
            </a:extLst>
          </p:cNvPr>
          <p:cNvPicPr>
            <a:picLocks noChangeAspect="1"/>
          </p:cNvPicPr>
          <p:nvPr/>
        </p:nvPicPr>
        <p:blipFill>
          <a:blip r:embed="rId2"/>
          <a:stretch>
            <a:fillRect/>
          </a:stretch>
        </p:blipFill>
        <p:spPr>
          <a:xfrm>
            <a:off x="9722203" y="178205"/>
            <a:ext cx="2469797" cy="1699401"/>
          </a:xfrm>
          <a:prstGeom prst="rect">
            <a:avLst/>
          </a:prstGeom>
        </p:spPr>
      </p:pic>
      <p:pic>
        <p:nvPicPr>
          <p:cNvPr id="3" name="Kuva 2">
            <a:extLst>
              <a:ext uri="{FF2B5EF4-FFF2-40B4-BE49-F238E27FC236}">
                <a16:creationId xmlns:a16="http://schemas.microsoft.com/office/drawing/2014/main" id="{29541798-1551-4A5A-BE6D-50EB2123BB34}"/>
              </a:ext>
            </a:extLst>
          </p:cNvPr>
          <p:cNvPicPr>
            <a:picLocks noChangeAspect="1"/>
          </p:cNvPicPr>
          <p:nvPr/>
        </p:nvPicPr>
        <p:blipFill>
          <a:blip r:embed="rId3"/>
          <a:stretch>
            <a:fillRect/>
          </a:stretch>
        </p:blipFill>
        <p:spPr>
          <a:xfrm>
            <a:off x="9228406" y="5532438"/>
            <a:ext cx="2349305" cy="1174653"/>
          </a:xfrm>
          <a:prstGeom prst="rect">
            <a:avLst/>
          </a:prstGeom>
        </p:spPr>
      </p:pic>
    </p:spTree>
    <p:extLst>
      <p:ext uri="{BB962C8B-B14F-4D97-AF65-F5344CB8AC3E}">
        <p14:creationId xmlns:p14="http://schemas.microsoft.com/office/powerpoint/2010/main" val="348450309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EUROPEAN_FIRE_SAFETY_WEEK" id="{5F2EA012-457E-462C-BD6B-86DE969ACB84}" vid="{9A11CFE3-1027-418B-96B8-E986F0E56B13}"/>
    </a:ext>
  </a:extLst>
</a:theme>
</file>

<file path=ppt/theme/theme3.xml><?xml version="1.0" encoding="utf-8"?>
<a:theme xmlns:a="http://schemas.openxmlformats.org/drawingml/2006/main" name="TurkuAMK">
  <a:themeElements>
    <a:clrScheme name="AMK">
      <a:dk1>
        <a:srgbClr val="000000"/>
      </a:dk1>
      <a:lt1>
        <a:sysClr val="window" lastClr="FFFFFF"/>
      </a:lt1>
      <a:dk2>
        <a:srgbClr val="008ECF"/>
      </a:dk2>
      <a:lt2>
        <a:srgbClr val="FFD200"/>
      </a:lt2>
      <a:accent1>
        <a:srgbClr val="FFD200"/>
      </a:accent1>
      <a:accent2>
        <a:srgbClr val="008ECF"/>
      </a:accent2>
      <a:accent3>
        <a:srgbClr val="38B6AB"/>
      </a:accent3>
      <a:accent4>
        <a:srgbClr val="EE7BAE"/>
      </a:accent4>
      <a:accent5>
        <a:srgbClr val="FF6432"/>
      </a:accent5>
      <a:accent6>
        <a:srgbClr val="000000"/>
      </a:accent6>
      <a:hlink>
        <a:srgbClr val="008ECF"/>
      </a:hlink>
      <a:folHlink>
        <a:srgbClr val="FFD200"/>
      </a:folHlink>
    </a:clrScheme>
    <a:fontScheme name="PT Sans">
      <a:majorFont>
        <a:latin typeface="PT Sans"/>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AMK_v2" id="{F84E68BA-2BAF-465D-805B-6F223DF859C0}" vid="{95D0C14A-73DE-482C-A01B-6BEB1E26FA54}"/>
    </a:ext>
  </a:extLst>
</a:theme>
</file>

<file path=ppt/theme/theme4.xml><?xml version="1.0" encoding="utf-8"?>
<a:theme xmlns:a="http://schemas.openxmlformats.org/drawingml/2006/main" name="1_Office-teema">
  <a:themeElements>
    <a:clrScheme name="UTU-2018">
      <a:dk1>
        <a:sysClr val="windowText" lastClr="000000"/>
      </a:dk1>
      <a:lt1>
        <a:sysClr val="window" lastClr="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u-powerpoint-pohja-fi.pptx" id="{313CABB6-FB37-474A-B8DD-C831C337203F}" vid="{3A29670A-09DF-473B-AC4C-5C4C16852646}"/>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Widescreen</PresentationFormat>
  <Paragraphs>56</Paragraphs>
  <Slides>11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Calibri Light</vt:lpstr>
      <vt:lpstr>PT Sans</vt:lpstr>
      <vt:lpstr>Wingdings</vt:lpstr>
      <vt:lpstr>Office-teema</vt:lpstr>
      <vt:lpstr>Kantoorthema</vt:lpstr>
      <vt:lpstr>TurkuAMK</vt:lpstr>
      <vt:lpstr>1_Office-teema</vt:lpstr>
      <vt:lpstr>PowerPoint Presentation</vt:lpstr>
      <vt:lpstr>Oppimispeliä kehittämässä:  VAIHE 1  </vt:lpstr>
      <vt:lpstr>Oppimispeliä kehittämässä –  VAIHE II Lisätty todellisuus (ar) mukaan  </vt:lpstr>
      <vt:lpstr>Ulkoinen ja sisäinen digitaalinen oppimisympäristö?</vt:lpstr>
      <vt:lpstr>PowerPoint Presentation</vt:lpstr>
      <vt:lpstr>PowerPoint Presentation</vt:lpstr>
      <vt:lpstr> VAIHE III Oppimispeliä kehittämässä -  Oppimisen tarkastelua   </vt:lpstr>
      <vt:lpstr>PowerPoint Presentation</vt:lpstr>
      <vt:lpstr>Oppimispeliä kehittämässä : Mistä tunnistat oppimispelin?   </vt:lpstr>
      <vt:lpstr>Pelasitko? Mitä TAITOJA peli opetti?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Brita Somerkoski</dc:creator>
  <cp:lastModifiedBy>Tea Seppälä (TAU)</cp:lastModifiedBy>
  <cp:revision>11</cp:revision>
  <dcterms:created xsi:type="dcterms:W3CDTF">2022-01-27T16:48:41Z</dcterms:created>
  <dcterms:modified xsi:type="dcterms:W3CDTF">2024-03-21T11:26:48Z</dcterms:modified>
</cp:coreProperties>
</file>