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03" r:id="rId3"/>
    <p:sldId id="304" r:id="rId4"/>
    <p:sldId id="260" r:id="rId5"/>
    <p:sldId id="300" r:id="rId6"/>
    <p:sldId id="301" r:id="rId7"/>
    <p:sldId id="261" r:id="rId8"/>
    <p:sldId id="264" r:id="rId9"/>
    <p:sldId id="302" r:id="rId10"/>
    <p:sldId id="290" r:id="rId11"/>
    <p:sldId id="291" r:id="rId12"/>
    <p:sldId id="299" r:id="rId13"/>
    <p:sldId id="305" r:id="rId14"/>
    <p:sldId id="306" r:id="rId15"/>
    <p:sldId id="258"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C25931-A998-6CE5-7C78-A3475074CD33}" name="Merja Ahtikari" initials="MA" userId="S::merja.ahtikari@sdo.fi::e826a2d1-e959-4f07-a1e1-60dffab333b7" providerId="AD"/>
  <p188:author id="{DAE9BB47-CDF8-7DDE-B028-F826A6A32842}" name="Seija Markkanen" initials="SM" userId="S::seija.markkanen@sdo.fi::a7d97624-5c00-4b8d-9df5-5170b1392163" providerId="AD"/>
  <p188:author id="{610FB056-44BB-A1C0-BA87-D5149E521EDB}" name="Anna-Liisa Halsas-Lehto" initials="AH" userId="S::anna-liisa.halsas-lehto@sdo.fi::f18e2a0b-1d0d-4c11-9cfb-192adbccd77d" providerId="AD"/>
  <p188:author id="{C12489F7-FEB4-5354-11C6-BF5BBEB61D8E}" name="Vieras" initials="Vi" userId="S::urn:spo:anon#444255803d4ffe1afbf3e3da1524de1af107b06b85b6125952b25822ee7474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C1DB7-9E56-42BF-BD82-5066C0756B7B}" v="1" dt="2022-08-29T11:13:37.336"/>
    <p1510:client id="{DA9DD9D9-6FC6-440B-9504-810CE2BF0D71}" v="206" dt="2022-08-26T12:30:29.830"/>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9" d="100"/>
          <a:sy n="29" d="100"/>
        </p:scale>
        <p:origin x="9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iisa Halsas-Lehto" userId="S::anna-liisa.halsas-lehto@sdo.fi::f18e2a0b-1d0d-4c11-9cfb-192adbccd77d" providerId="AD" clId="Web-{4C9C1DB7-9E56-42BF-BD82-5066C0756B7B}"/>
    <pc:docChg chg="">
      <pc:chgData name="Anna-Liisa Halsas-Lehto" userId="S::anna-liisa.halsas-lehto@sdo.fi::f18e2a0b-1d0d-4c11-9cfb-192adbccd77d" providerId="AD" clId="Web-{4C9C1DB7-9E56-42BF-BD82-5066C0756B7B}" dt="2022-08-29T11:13:37.336" v="0"/>
      <pc:docMkLst>
        <pc:docMk/>
      </pc:docMkLst>
      <pc:sldChg chg="delCm">
        <pc:chgData name="Anna-Liisa Halsas-Lehto" userId="S::anna-liisa.halsas-lehto@sdo.fi::f18e2a0b-1d0d-4c11-9cfb-192adbccd77d" providerId="AD" clId="Web-{4C9C1DB7-9E56-42BF-BD82-5066C0756B7B}" dt="2022-08-29T11:13:37.336" v="0"/>
        <pc:sldMkLst>
          <pc:docMk/>
          <pc:sldMk cId="1690313823" sldId="3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1C0AA-B439-46E5-BB42-10715C262A75}" type="doc">
      <dgm:prSet loTypeId="urn:microsoft.com/office/officeart/2005/8/layout/cycle5" loCatId="cycle" qsTypeId="urn:microsoft.com/office/officeart/2005/8/quickstyle/simple2" qsCatId="simple" csTypeId="urn:microsoft.com/office/officeart/2005/8/colors/accent1_2" csCatId="accent1" phldr="1"/>
      <dgm:spPr/>
      <dgm:t>
        <a:bodyPr/>
        <a:lstStyle/>
        <a:p>
          <a:endParaRPr lang="fi-FI"/>
        </a:p>
      </dgm:t>
    </dgm:pt>
    <dgm:pt modelId="{35DC9820-0926-46C2-8A1A-DFC9BC6AC753}">
      <dgm:prSet phldrT="[Teksti]" phldr="0"/>
      <dgm:spPr/>
      <dgm:t>
        <a:bodyPr/>
        <a:lstStyle/>
        <a:p>
          <a:pPr rtl="0"/>
          <a:r>
            <a:rPr lang="fi-FI" b="1">
              <a:latin typeface="Roboto Slab"/>
            </a:rPr>
            <a:t>Ennakoimme: </a:t>
          </a:r>
          <a:br>
            <a:rPr lang="fi-FI">
              <a:latin typeface="Roboto Slab"/>
            </a:rPr>
          </a:br>
          <a:r>
            <a:rPr lang="fi-FI">
              <a:latin typeface="Roboto Slab"/>
            </a:rPr>
            <a:t>Pedagogisen tuloksen mittarit ja tunnusluvut </a:t>
          </a:r>
          <a:r>
            <a:rPr lang="fi-FI"/>
            <a:t>(OV-kertymä, lopettamistilastot, suoritetut tutkinnot)</a:t>
          </a:r>
        </a:p>
      </dgm:t>
    </dgm:pt>
    <dgm:pt modelId="{0F0B0B00-9C84-499C-A729-CECF9976CB4B}" type="parTrans" cxnId="{62453343-C60C-45EC-9916-E355BF826D8E}">
      <dgm:prSet/>
      <dgm:spPr/>
      <dgm:t>
        <a:bodyPr/>
        <a:lstStyle/>
        <a:p>
          <a:endParaRPr lang="fi-FI"/>
        </a:p>
      </dgm:t>
    </dgm:pt>
    <dgm:pt modelId="{AAF14B92-7ACB-443C-83E1-7CB2B5888546}" type="sibTrans" cxnId="{62453343-C60C-45EC-9916-E355BF826D8E}">
      <dgm:prSet/>
      <dgm:spPr/>
      <dgm:t>
        <a:bodyPr/>
        <a:lstStyle/>
        <a:p>
          <a:endParaRPr lang="fi-FI"/>
        </a:p>
      </dgm:t>
    </dgm:pt>
    <dgm:pt modelId="{895C5EBE-046D-476C-AACF-7DBD99BB62CC}">
      <dgm:prSet phldrT="[Teksti]" phldr="0"/>
      <dgm:spPr/>
      <dgm:t>
        <a:bodyPr/>
        <a:lstStyle/>
        <a:p>
          <a:pPr rtl="0"/>
          <a:r>
            <a:rPr lang="fi-FI" b="1">
              <a:latin typeface="Roboto Slab"/>
            </a:rPr>
            <a:t>Arviomme: </a:t>
          </a:r>
          <a:br>
            <a:rPr lang="fi-FI">
              <a:latin typeface="Roboto Slab"/>
            </a:rPr>
          </a:br>
          <a:r>
            <a:rPr lang="fi-FI">
              <a:latin typeface="Roboto Slab"/>
            </a:rPr>
            <a:t>Teema-arvioinnit, Karvi-arvioinnit</a:t>
          </a:r>
          <a:endParaRPr lang="fi-FI"/>
        </a:p>
      </dgm:t>
    </dgm:pt>
    <dgm:pt modelId="{4B42AE81-0F91-4172-83B9-43A3E48AFC19}" type="parTrans" cxnId="{BB243FF4-5B8C-4AA6-9B2C-12425658795A}">
      <dgm:prSet/>
      <dgm:spPr/>
      <dgm:t>
        <a:bodyPr/>
        <a:lstStyle/>
        <a:p>
          <a:endParaRPr lang="fi-FI"/>
        </a:p>
      </dgm:t>
    </dgm:pt>
    <dgm:pt modelId="{0D4556BA-DDBD-4DAF-85AB-AFA8D334E370}" type="sibTrans" cxnId="{BB243FF4-5B8C-4AA6-9B2C-12425658795A}">
      <dgm:prSet/>
      <dgm:spPr/>
      <dgm:t>
        <a:bodyPr/>
        <a:lstStyle/>
        <a:p>
          <a:endParaRPr lang="fi-FI"/>
        </a:p>
      </dgm:t>
    </dgm:pt>
    <dgm:pt modelId="{F735B0FD-BE64-48EE-91F4-AA769BF8A399}">
      <dgm:prSet phldrT="[Teksti]" phldr="0"/>
      <dgm:spPr/>
      <dgm:t>
        <a:bodyPr/>
        <a:lstStyle/>
        <a:p>
          <a:pPr rtl="0"/>
          <a:r>
            <a:rPr lang="fi-FI" b="1">
              <a:latin typeface="Roboto Slab"/>
            </a:rPr>
            <a:t>Tunnistamme muutostarpeita: </a:t>
          </a:r>
          <a:br>
            <a:rPr lang="fi-FI" b="1">
              <a:latin typeface="Roboto Slab"/>
            </a:rPr>
          </a:br>
          <a:r>
            <a:rPr lang="fi-FI"/>
            <a:t>Palautekyselyt</a:t>
          </a:r>
          <a:r>
            <a:rPr lang="fi-FI">
              <a:latin typeface="Roboto Slab"/>
            </a:rPr>
            <a:t>,</a:t>
          </a:r>
          <a:r>
            <a:rPr lang="fi-FI"/>
            <a:t> opiskelijakokemus, työntekijäkokemus, asiakaskokemus</a:t>
          </a:r>
        </a:p>
      </dgm:t>
    </dgm:pt>
    <dgm:pt modelId="{8A7F4F44-C99F-4EFC-AE7E-C0B508CEAAE3}" type="parTrans" cxnId="{8798E4FF-BB27-4F6F-867F-787A8F4ABB8C}">
      <dgm:prSet/>
      <dgm:spPr/>
      <dgm:t>
        <a:bodyPr/>
        <a:lstStyle/>
        <a:p>
          <a:endParaRPr lang="fi-FI"/>
        </a:p>
      </dgm:t>
    </dgm:pt>
    <dgm:pt modelId="{A0FECB7D-1FD1-4126-BFB8-25163ADCBF8E}" type="sibTrans" cxnId="{8798E4FF-BB27-4F6F-867F-787A8F4ABB8C}">
      <dgm:prSet/>
      <dgm:spPr/>
      <dgm:t>
        <a:bodyPr/>
        <a:lstStyle/>
        <a:p>
          <a:endParaRPr lang="fi-FI"/>
        </a:p>
      </dgm:t>
    </dgm:pt>
    <dgm:pt modelId="{67D644DB-7C00-4ECD-B064-4E7282D36B03}">
      <dgm:prSet phldrT="[Teksti]" phldr="0"/>
      <dgm:spPr/>
      <dgm:t>
        <a:bodyPr/>
        <a:lstStyle/>
        <a:p>
          <a:pPr rtl="0"/>
          <a:r>
            <a:rPr lang="fi-FI" b="1">
              <a:latin typeface="Roboto Slab"/>
            </a:rPr>
            <a:t>Opimme jatkuvasti: </a:t>
          </a:r>
          <a:br>
            <a:rPr lang="fi-FI" b="1">
              <a:solidFill>
                <a:srgbClr val="010000"/>
              </a:solidFill>
              <a:latin typeface="Roboto Slab"/>
              <a:cs typeface="Arial"/>
            </a:rPr>
          </a:br>
          <a:r>
            <a:rPr lang="fi-FI">
              <a:latin typeface="Arial"/>
              <a:cs typeface="Arial"/>
            </a:rPr>
            <a:t>Yksilö- ja tiiminkehityskeskustelut, ydinosaamisen arviointi (tulossa </a:t>
          </a:r>
          <a:r>
            <a:rPr lang="fi-FI" err="1">
              <a:latin typeface="Arial"/>
              <a:cs typeface="Arial"/>
            </a:rPr>
            <a:t>solaforceen</a:t>
          </a:r>
          <a:r>
            <a:rPr lang="fi-FI">
              <a:latin typeface="Arial"/>
              <a:cs typeface="Arial"/>
            </a:rPr>
            <a:t>); pedagoginen yhteissuunnittelu</a:t>
          </a:r>
        </a:p>
      </dgm:t>
    </dgm:pt>
    <dgm:pt modelId="{4FE912F8-D208-432E-B99C-3D5864F704EC}" type="parTrans" cxnId="{34E3A346-1A8B-4E86-8DFA-2B4FE9BF11D8}">
      <dgm:prSet/>
      <dgm:spPr/>
      <dgm:t>
        <a:bodyPr/>
        <a:lstStyle/>
        <a:p>
          <a:endParaRPr lang="fi-FI"/>
        </a:p>
      </dgm:t>
    </dgm:pt>
    <dgm:pt modelId="{A0A3E102-D11C-460D-910E-2EDDCE9A53F3}" type="sibTrans" cxnId="{34E3A346-1A8B-4E86-8DFA-2B4FE9BF11D8}">
      <dgm:prSet/>
      <dgm:spPr/>
      <dgm:t>
        <a:bodyPr/>
        <a:lstStyle/>
        <a:p>
          <a:endParaRPr lang="fi-FI"/>
        </a:p>
      </dgm:t>
    </dgm:pt>
    <dgm:pt modelId="{626F42CA-4E49-4A7D-B505-99CAB75CF719}">
      <dgm:prSet phldrT="[Teksti]" phldr="0"/>
      <dgm:spPr/>
      <dgm:t>
        <a:bodyPr/>
        <a:lstStyle/>
        <a:p>
          <a:pPr rtl="0"/>
          <a:r>
            <a:rPr lang="fi-FI" b="1">
              <a:latin typeface="Roboto Slab"/>
            </a:rPr>
            <a:t>Kehitämme toimintaamme kohti erinomaisuutta: </a:t>
          </a:r>
          <a:br>
            <a:rPr lang="fi-FI">
              <a:latin typeface="Roboto Slab"/>
            </a:rPr>
          </a:br>
          <a:r>
            <a:rPr lang="fi-FI"/>
            <a:t>Tiimimittarit ja pedastrategia osaksi tiimien Näin sen teemme-kortteja 2023 vuodesta eteenpäin.</a:t>
          </a:r>
        </a:p>
      </dgm:t>
    </dgm:pt>
    <dgm:pt modelId="{2C5B8029-D8CF-4020-968C-F1385398DD03}" type="parTrans" cxnId="{4C393CA0-B987-46AE-881C-C73006B0D2D6}">
      <dgm:prSet/>
      <dgm:spPr/>
      <dgm:t>
        <a:bodyPr/>
        <a:lstStyle/>
        <a:p>
          <a:endParaRPr lang="fi-FI"/>
        </a:p>
      </dgm:t>
    </dgm:pt>
    <dgm:pt modelId="{15AC1F20-938D-4CA0-AD1F-EE1CC53779A6}" type="sibTrans" cxnId="{4C393CA0-B987-46AE-881C-C73006B0D2D6}">
      <dgm:prSet/>
      <dgm:spPr/>
      <dgm:t>
        <a:bodyPr/>
        <a:lstStyle/>
        <a:p>
          <a:endParaRPr lang="fi-FI"/>
        </a:p>
      </dgm:t>
    </dgm:pt>
    <dgm:pt modelId="{EC248EA8-DB21-41F4-8DD6-EFA444199673}" type="pres">
      <dgm:prSet presAssocID="{1CC1C0AA-B439-46E5-BB42-10715C262A75}" presName="cycle" presStyleCnt="0">
        <dgm:presLayoutVars>
          <dgm:dir/>
          <dgm:resizeHandles val="exact"/>
        </dgm:presLayoutVars>
      </dgm:prSet>
      <dgm:spPr/>
    </dgm:pt>
    <dgm:pt modelId="{D8794969-3EF6-4AB5-90A5-41180529B9AD}" type="pres">
      <dgm:prSet presAssocID="{35DC9820-0926-46C2-8A1A-DFC9BC6AC753}" presName="node" presStyleLbl="node1" presStyleIdx="0" presStyleCnt="5">
        <dgm:presLayoutVars>
          <dgm:bulletEnabled val="1"/>
        </dgm:presLayoutVars>
      </dgm:prSet>
      <dgm:spPr/>
    </dgm:pt>
    <dgm:pt modelId="{5D9BB3E8-D9A8-42B7-91D0-D1A8771943BA}" type="pres">
      <dgm:prSet presAssocID="{35DC9820-0926-46C2-8A1A-DFC9BC6AC753}" presName="spNode" presStyleCnt="0"/>
      <dgm:spPr/>
    </dgm:pt>
    <dgm:pt modelId="{B0DD9773-7E04-4FE3-ABB2-1D44EC2376D8}" type="pres">
      <dgm:prSet presAssocID="{AAF14B92-7ACB-443C-83E1-7CB2B5888546}" presName="sibTrans" presStyleLbl="sibTrans1D1" presStyleIdx="0" presStyleCnt="5"/>
      <dgm:spPr/>
    </dgm:pt>
    <dgm:pt modelId="{8A1C35CA-00BB-4108-9C14-09EA50C05977}" type="pres">
      <dgm:prSet presAssocID="{895C5EBE-046D-476C-AACF-7DBD99BB62CC}" presName="node" presStyleLbl="node1" presStyleIdx="1" presStyleCnt="5">
        <dgm:presLayoutVars>
          <dgm:bulletEnabled val="1"/>
        </dgm:presLayoutVars>
      </dgm:prSet>
      <dgm:spPr/>
    </dgm:pt>
    <dgm:pt modelId="{2A27CBE0-7261-4E4B-947B-1CC0B487F7CF}" type="pres">
      <dgm:prSet presAssocID="{895C5EBE-046D-476C-AACF-7DBD99BB62CC}" presName="spNode" presStyleCnt="0"/>
      <dgm:spPr/>
    </dgm:pt>
    <dgm:pt modelId="{BB85DD01-A89C-4E63-801F-F71179C8D5A7}" type="pres">
      <dgm:prSet presAssocID="{0D4556BA-DDBD-4DAF-85AB-AFA8D334E370}" presName="sibTrans" presStyleLbl="sibTrans1D1" presStyleIdx="1" presStyleCnt="5"/>
      <dgm:spPr/>
    </dgm:pt>
    <dgm:pt modelId="{26848723-8680-46C2-8CC8-032F19024CCE}" type="pres">
      <dgm:prSet presAssocID="{F735B0FD-BE64-48EE-91F4-AA769BF8A399}" presName="node" presStyleLbl="node1" presStyleIdx="2" presStyleCnt="5">
        <dgm:presLayoutVars>
          <dgm:bulletEnabled val="1"/>
        </dgm:presLayoutVars>
      </dgm:prSet>
      <dgm:spPr/>
    </dgm:pt>
    <dgm:pt modelId="{35D9ED25-2D6E-4BE4-9D47-9B33CB31ADBE}" type="pres">
      <dgm:prSet presAssocID="{F735B0FD-BE64-48EE-91F4-AA769BF8A399}" presName="spNode" presStyleCnt="0"/>
      <dgm:spPr/>
    </dgm:pt>
    <dgm:pt modelId="{977C7B7C-D906-4DC0-9E1F-F91F845470EA}" type="pres">
      <dgm:prSet presAssocID="{A0FECB7D-1FD1-4126-BFB8-25163ADCBF8E}" presName="sibTrans" presStyleLbl="sibTrans1D1" presStyleIdx="2" presStyleCnt="5"/>
      <dgm:spPr/>
    </dgm:pt>
    <dgm:pt modelId="{582C9D30-D7F4-416D-8EFB-1049E6FF46D5}" type="pres">
      <dgm:prSet presAssocID="{67D644DB-7C00-4ECD-B064-4E7282D36B03}" presName="node" presStyleLbl="node1" presStyleIdx="3" presStyleCnt="5">
        <dgm:presLayoutVars>
          <dgm:bulletEnabled val="1"/>
        </dgm:presLayoutVars>
      </dgm:prSet>
      <dgm:spPr/>
    </dgm:pt>
    <dgm:pt modelId="{417B23D8-D393-432B-A5E9-9652078DF5A3}" type="pres">
      <dgm:prSet presAssocID="{67D644DB-7C00-4ECD-B064-4E7282D36B03}" presName="spNode" presStyleCnt="0"/>
      <dgm:spPr/>
    </dgm:pt>
    <dgm:pt modelId="{F07DD0B9-825E-4410-93EE-E34D03D1C7A4}" type="pres">
      <dgm:prSet presAssocID="{A0A3E102-D11C-460D-910E-2EDDCE9A53F3}" presName="sibTrans" presStyleLbl="sibTrans1D1" presStyleIdx="3" presStyleCnt="5"/>
      <dgm:spPr/>
    </dgm:pt>
    <dgm:pt modelId="{36C846A8-9579-4EAF-8444-109181CD18A1}" type="pres">
      <dgm:prSet presAssocID="{626F42CA-4E49-4A7D-B505-99CAB75CF719}" presName="node" presStyleLbl="node1" presStyleIdx="4" presStyleCnt="5">
        <dgm:presLayoutVars>
          <dgm:bulletEnabled val="1"/>
        </dgm:presLayoutVars>
      </dgm:prSet>
      <dgm:spPr/>
    </dgm:pt>
    <dgm:pt modelId="{49DE465D-DDA5-4EA5-A615-33B9A37F9F13}" type="pres">
      <dgm:prSet presAssocID="{626F42CA-4E49-4A7D-B505-99CAB75CF719}" presName="spNode" presStyleCnt="0"/>
      <dgm:spPr/>
    </dgm:pt>
    <dgm:pt modelId="{43DCDFD8-1FC0-438E-98BF-6BAFCA689C66}" type="pres">
      <dgm:prSet presAssocID="{15AC1F20-938D-4CA0-AD1F-EE1CC53779A6}" presName="sibTrans" presStyleLbl="sibTrans1D1" presStyleIdx="4" presStyleCnt="5"/>
      <dgm:spPr/>
    </dgm:pt>
  </dgm:ptLst>
  <dgm:cxnLst>
    <dgm:cxn modelId="{AED57A03-E264-4E8F-8A95-A62F6B64A99B}" type="presOf" srcId="{A0A3E102-D11C-460D-910E-2EDDCE9A53F3}" destId="{F07DD0B9-825E-4410-93EE-E34D03D1C7A4}" srcOrd="0" destOrd="0" presId="urn:microsoft.com/office/officeart/2005/8/layout/cycle5"/>
    <dgm:cxn modelId="{78A05D61-057A-4573-898A-2EAD92FE8971}" type="presOf" srcId="{15AC1F20-938D-4CA0-AD1F-EE1CC53779A6}" destId="{43DCDFD8-1FC0-438E-98BF-6BAFCA689C66}" srcOrd="0" destOrd="0" presId="urn:microsoft.com/office/officeart/2005/8/layout/cycle5"/>
    <dgm:cxn modelId="{62453343-C60C-45EC-9916-E355BF826D8E}" srcId="{1CC1C0AA-B439-46E5-BB42-10715C262A75}" destId="{35DC9820-0926-46C2-8A1A-DFC9BC6AC753}" srcOrd="0" destOrd="0" parTransId="{0F0B0B00-9C84-499C-A729-CECF9976CB4B}" sibTransId="{AAF14B92-7ACB-443C-83E1-7CB2B5888546}"/>
    <dgm:cxn modelId="{9D809066-DCEC-4D71-AB9E-7AB339DA2A6A}" type="presOf" srcId="{A0FECB7D-1FD1-4126-BFB8-25163ADCBF8E}" destId="{977C7B7C-D906-4DC0-9E1F-F91F845470EA}" srcOrd="0" destOrd="0" presId="urn:microsoft.com/office/officeart/2005/8/layout/cycle5"/>
    <dgm:cxn modelId="{34E3A346-1A8B-4E86-8DFA-2B4FE9BF11D8}" srcId="{1CC1C0AA-B439-46E5-BB42-10715C262A75}" destId="{67D644DB-7C00-4ECD-B064-4E7282D36B03}" srcOrd="3" destOrd="0" parTransId="{4FE912F8-D208-432E-B99C-3D5864F704EC}" sibTransId="{A0A3E102-D11C-460D-910E-2EDDCE9A53F3}"/>
    <dgm:cxn modelId="{8E476067-CD4E-4E56-BF92-B6A152EEA5E4}" type="presOf" srcId="{1CC1C0AA-B439-46E5-BB42-10715C262A75}" destId="{EC248EA8-DB21-41F4-8DD6-EFA444199673}" srcOrd="0" destOrd="0" presId="urn:microsoft.com/office/officeart/2005/8/layout/cycle5"/>
    <dgm:cxn modelId="{CB000473-3BE7-410E-8197-DB25003F8A24}" type="presOf" srcId="{35DC9820-0926-46C2-8A1A-DFC9BC6AC753}" destId="{D8794969-3EF6-4AB5-90A5-41180529B9AD}" srcOrd="0" destOrd="0" presId="urn:microsoft.com/office/officeart/2005/8/layout/cycle5"/>
    <dgm:cxn modelId="{EAEE828B-30C9-48E1-81E7-580FFC14EA99}" type="presOf" srcId="{F735B0FD-BE64-48EE-91F4-AA769BF8A399}" destId="{26848723-8680-46C2-8CC8-032F19024CCE}" srcOrd="0" destOrd="0" presId="urn:microsoft.com/office/officeart/2005/8/layout/cycle5"/>
    <dgm:cxn modelId="{70E6EB94-3BAD-42E4-A549-A36660FD5EEE}" type="presOf" srcId="{67D644DB-7C00-4ECD-B064-4E7282D36B03}" destId="{582C9D30-D7F4-416D-8EFB-1049E6FF46D5}" srcOrd="0" destOrd="0" presId="urn:microsoft.com/office/officeart/2005/8/layout/cycle5"/>
    <dgm:cxn modelId="{4C393CA0-B987-46AE-881C-C73006B0D2D6}" srcId="{1CC1C0AA-B439-46E5-BB42-10715C262A75}" destId="{626F42CA-4E49-4A7D-B505-99CAB75CF719}" srcOrd="4" destOrd="0" parTransId="{2C5B8029-D8CF-4020-968C-F1385398DD03}" sibTransId="{15AC1F20-938D-4CA0-AD1F-EE1CC53779A6}"/>
    <dgm:cxn modelId="{DCA04AA1-60BD-4DE2-8235-5F4E45F81859}" type="presOf" srcId="{AAF14B92-7ACB-443C-83E1-7CB2B5888546}" destId="{B0DD9773-7E04-4FE3-ABB2-1D44EC2376D8}" srcOrd="0" destOrd="0" presId="urn:microsoft.com/office/officeart/2005/8/layout/cycle5"/>
    <dgm:cxn modelId="{6A6D8BB5-BF7A-4EDE-B8F4-23B50E7CB430}" type="presOf" srcId="{895C5EBE-046D-476C-AACF-7DBD99BB62CC}" destId="{8A1C35CA-00BB-4108-9C14-09EA50C05977}" srcOrd="0" destOrd="0" presId="urn:microsoft.com/office/officeart/2005/8/layout/cycle5"/>
    <dgm:cxn modelId="{BDB4A4D5-407C-4973-BFE5-26827DE9EA36}" type="presOf" srcId="{626F42CA-4E49-4A7D-B505-99CAB75CF719}" destId="{36C846A8-9579-4EAF-8444-109181CD18A1}" srcOrd="0" destOrd="0" presId="urn:microsoft.com/office/officeart/2005/8/layout/cycle5"/>
    <dgm:cxn modelId="{BB243FF4-5B8C-4AA6-9B2C-12425658795A}" srcId="{1CC1C0AA-B439-46E5-BB42-10715C262A75}" destId="{895C5EBE-046D-476C-AACF-7DBD99BB62CC}" srcOrd="1" destOrd="0" parTransId="{4B42AE81-0F91-4172-83B9-43A3E48AFC19}" sibTransId="{0D4556BA-DDBD-4DAF-85AB-AFA8D334E370}"/>
    <dgm:cxn modelId="{545948FA-DFAA-45B0-9689-165D7826EC46}" type="presOf" srcId="{0D4556BA-DDBD-4DAF-85AB-AFA8D334E370}" destId="{BB85DD01-A89C-4E63-801F-F71179C8D5A7}" srcOrd="0" destOrd="0" presId="urn:microsoft.com/office/officeart/2005/8/layout/cycle5"/>
    <dgm:cxn modelId="{8798E4FF-BB27-4F6F-867F-787A8F4ABB8C}" srcId="{1CC1C0AA-B439-46E5-BB42-10715C262A75}" destId="{F735B0FD-BE64-48EE-91F4-AA769BF8A399}" srcOrd="2" destOrd="0" parTransId="{8A7F4F44-C99F-4EFC-AE7E-C0B508CEAAE3}" sibTransId="{A0FECB7D-1FD1-4126-BFB8-25163ADCBF8E}"/>
    <dgm:cxn modelId="{324BB9B7-8607-4727-9B35-707836EEC43F}" type="presParOf" srcId="{EC248EA8-DB21-41F4-8DD6-EFA444199673}" destId="{D8794969-3EF6-4AB5-90A5-41180529B9AD}" srcOrd="0" destOrd="0" presId="urn:microsoft.com/office/officeart/2005/8/layout/cycle5"/>
    <dgm:cxn modelId="{94D34C20-1EEB-48B3-8CF5-46BF64827851}" type="presParOf" srcId="{EC248EA8-DB21-41F4-8DD6-EFA444199673}" destId="{5D9BB3E8-D9A8-42B7-91D0-D1A8771943BA}" srcOrd="1" destOrd="0" presId="urn:microsoft.com/office/officeart/2005/8/layout/cycle5"/>
    <dgm:cxn modelId="{44740CEA-E078-4C4D-AFDB-00DB39009A11}" type="presParOf" srcId="{EC248EA8-DB21-41F4-8DD6-EFA444199673}" destId="{B0DD9773-7E04-4FE3-ABB2-1D44EC2376D8}" srcOrd="2" destOrd="0" presId="urn:microsoft.com/office/officeart/2005/8/layout/cycle5"/>
    <dgm:cxn modelId="{783036CB-D4A8-4068-B5A3-AC6C86ED9CBF}" type="presParOf" srcId="{EC248EA8-DB21-41F4-8DD6-EFA444199673}" destId="{8A1C35CA-00BB-4108-9C14-09EA50C05977}" srcOrd="3" destOrd="0" presId="urn:microsoft.com/office/officeart/2005/8/layout/cycle5"/>
    <dgm:cxn modelId="{47D7B479-0578-4327-8FE8-ADC1BA6771EB}" type="presParOf" srcId="{EC248EA8-DB21-41F4-8DD6-EFA444199673}" destId="{2A27CBE0-7261-4E4B-947B-1CC0B487F7CF}" srcOrd="4" destOrd="0" presId="urn:microsoft.com/office/officeart/2005/8/layout/cycle5"/>
    <dgm:cxn modelId="{50CFB335-14BD-41F3-A6AE-9E5E46E3B547}" type="presParOf" srcId="{EC248EA8-DB21-41F4-8DD6-EFA444199673}" destId="{BB85DD01-A89C-4E63-801F-F71179C8D5A7}" srcOrd="5" destOrd="0" presId="urn:microsoft.com/office/officeart/2005/8/layout/cycle5"/>
    <dgm:cxn modelId="{53FCDCF1-25F7-40BC-995B-CE7C7961771C}" type="presParOf" srcId="{EC248EA8-DB21-41F4-8DD6-EFA444199673}" destId="{26848723-8680-46C2-8CC8-032F19024CCE}" srcOrd="6" destOrd="0" presId="urn:microsoft.com/office/officeart/2005/8/layout/cycle5"/>
    <dgm:cxn modelId="{579BDA5B-7838-40BE-B9DB-31AD52B3A91C}" type="presParOf" srcId="{EC248EA8-DB21-41F4-8DD6-EFA444199673}" destId="{35D9ED25-2D6E-4BE4-9D47-9B33CB31ADBE}" srcOrd="7" destOrd="0" presId="urn:microsoft.com/office/officeart/2005/8/layout/cycle5"/>
    <dgm:cxn modelId="{140AEF73-8691-4783-92EC-910834B584A4}" type="presParOf" srcId="{EC248EA8-DB21-41F4-8DD6-EFA444199673}" destId="{977C7B7C-D906-4DC0-9E1F-F91F845470EA}" srcOrd="8" destOrd="0" presId="urn:microsoft.com/office/officeart/2005/8/layout/cycle5"/>
    <dgm:cxn modelId="{1DF5AA8D-EBA2-41D1-A38E-151AD748DB57}" type="presParOf" srcId="{EC248EA8-DB21-41F4-8DD6-EFA444199673}" destId="{582C9D30-D7F4-416D-8EFB-1049E6FF46D5}" srcOrd="9" destOrd="0" presId="urn:microsoft.com/office/officeart/2005/8/layout/cycle5"/>
    <dgm:cxn modelId="{17489F68-54EF-4332-B4E7-97BEA4D668E7}" type="presParOf" srcId="{EC248EA8-DB21-41F4-8DD6-EFA444199673}" destId="{417B23D8-D393-432B-A5E9-9652078DF5A3}" srcOrd="10" destOrd="0" presId="urn:microsoft.com/office/officeart/2005/8/layout/cycle5"/>
    <dgm:cxn modelId="{3B66371E-F575-4359-BCE5-5E5B8CDC090B}" type="presParOf" srcId="{EC248EA8-DB21-41F4-8DD6-EFA444199673}" destId="{F07DD0B9-825E-4410-93EE-E34D03D1C7A4}" srcOrd="11" destOrd="0" presId="urn:microsoft.com/office/officeart/2005/8/layout/cycle5"/>
    <dgm:cxn modelId="{2A002375-36BF-4742-9A51-BBFCACF08E76}" type="presParOf" srcId="{EC248EA8-DB21-41F4-8DD6-EFA444199673}" destId="{36C846A8-9579-4EAF-8444-109181CD18A1}" srcOrd="12" destOrd="0" presId="urn:microsoft.com/office/officeart/2005/8/layout/cycle5"/>
    <dgm:cxn modelId="{4A476C1E-1BD8-448D-AF56-4BDE1367A66C}" type="presParOf" srcId="{EC248EA8-DB21-41F4-8DD6-EFA444199673}" destId="{49DE465D-DDA5-4EA5-A615-33B9A37F9F13}" srcOrd="13" destOrd="0" presId="urn:microsoft.com/office/officeart/2005/8/layout/cycle5"/>
    <dgm:cxn modelId="{6072B61A-7B22-4EF3-A9ED-50ACDB2E908C}" type="presParOf" srcId="{EC248EA8-DB21-41F4-8DD6-EFA444199673}" destId="{43DCDFD8-1FC0-438E-98BF-6BAFCA689C6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817F38-2F54-49A5-84EB-1D0C95970D31}" type="doc">
      <dgm:prSet loTypeId="urn:microsoft.com/office/officeart/2005/8/layout/pyramid4" loCatId="pyramid" qsTypeId="urn:microsoft.com/office/officeart/2005/8/quickstyle/simple1" qsCatId="simple" csTypeId="urn:microsoft.com/office/officeart/2005/8/colors/colorful2" csCatId="colorful" phldr="1"/>
      <dgm:spPr/>
      <dgm:t>
        <a:bodyPr/>
        <a:lstStyle/>
        <a:p>
          <a:endParaRPr lang="fi-FI"/>
        </a:p>
      </dgm:t>
    </dgm:pt>
    <dgm:pt modelId="{751B0FEE-A7CC-4A36-B7F9-CAC8A5CAE278}">
      <dgm:prSet phldrT="[Teksti]"/>
      <dgm:spPr/>
      <dgm:t>
        <a:bodyPr/>
        <a:lstStyle/>
        <a:p>
          <a:r>
            <a:rPr lang="fi-FI" dirty="0"/>
            <a:t>Strategiset valinnat ja rakenteet sekä koulutustoiminnan laatu</a:t>
          </a:r>
        </a:p>
        <a:p>
          <a:r>
            <a:rPr lang="fi-FI" dirty="0"/>
            <a:t>(Johtoryhmä)</a:t>
          </a:r>
        </a:p>
      </dgm:t>
    </dgm:pt>
    <dgm:pt modelId="{E01F40F5-003E-4526-A377-BC80E2C60853}" type="parTrans" cxnId="{2670A7DA-AEDE-4E1F-87BF-3C8A35316758}">
      <dgm:prSet/>
      <dgm:spPr/>
      <dgm:t>
        <a:bodyPr/>
        <a:lstStyle/>
        <a:p>
          <a:endParaRPr lang="fi-FI"/>
        </a:p>
      </dgm:t>
    </dgm:pt>
    <dgm:pt modelId="{C5514216-B0EC-4CDB-96F8-11D5DCB4787F}" type="sibTrans" cxnId="{2670A7DA-AEDE-4E1F-87BF-3C8A35316758}">
      <dgm:prSet/>
      <dgm:spPr/>
      <dgm:t>
        <a:bodyPr/>
        <a:lstStyle/>
        <a:p>
          <a:endParaRPr lang="fi-FI"/>
        </a:p>
      </dgm:t>
    </dgm:pt>
    <dgm:pt modelId="{603079C4-9065-4F13-8BF9-5525E8132342}">
      <dgm:prSet phldrT="[Teksti]"/>
      <dgm:spPr/>
      <dgm:t>
        <a:bodyPr/>
        <a:lstStyle/>
        <a:p>
          <a:r>
            <a:rPr lang="fi-FI" dirty="0"/>
            <a:t>Pedagogisen hyvinvoinnin ja  toimintojen johtaminen </a:t>
          </a:r>
        </a:p>
        <a:p>
          <a:endParaRPr lang="fi-FI" dirty="0"/>
        </a:p>
        <a:p>
          <a:r>
            <a:rPr lang="fi-FI" dirty="0"/>
            <a:t>Koulutuspäälliköt opettajatiimeissä yhdessä koulutusjohtajien kanssa </a:t>
          </a:r>
        </a:p>
      </dgm:t>
    </dgm:pt>
    <dgm:pt modelId="{BB6C50BC-70B8-49D0-8CF0-A1464089B75A}" type="parTrans" cxnId="{C4295325-2EA7-49DA-9603-B0FA685950AF}">
      <dgm:prSet/>
      <dgm:spPr/>
      <dgm:t>
        <a:bodyPr/>
        <a:lstStyle/>
        <a:p>
          <a:endParaRPr lang="fi-FI"/>
        </a:p>
      </dgm:t>
    </dgm:pt>
    <dgm:pt modelId="{0CDD58D4-93B5-45E7-B9EC-556BEAE1D5D6}" type="sibTrans" cxnId="{C4295325-2EA7-49DA-9603-B0FA685950AF}">
      <dgm:prSet/>
      <dgm:spPr/>
      <dgm:t>
        <a:bodyPr/>
        <a:lstStyle/>
        <a:p>
          <a:endParaRPr lang="fi-FI"/>
        </a:p>
      </dgm:t>
    </dgm:pt>
    <dgm:pt modelId="{E365DA5F-6C82-4350-BA89-04AADDECCF2D}">
      <dgm:prSet phldrT="[Teksti]"/>
      <dgm:spPr/>
      <dgm:t>
        <a:bodyPr/>
        <a:lstStyle/>
        <a:p>
          <a:r>
            <a:rPr lang="fi-FI" dirty="0"/>
            <a:t>Opiskelija omistaa oppimisprosessinsa,</a:t>
          </a:r>
          <a:br>
            <a:rPr lang="fi-FI" dirty="0"/>
          </a:br>
          <a:r>
            <a:rPr lang="fi-FI" dirty="0"/>
            <a:t>asettaa tavoitteita ja tekee valintoja sekä on osa oppimisyhteisöä</a:t>
          </a:r>
        </a:p>
      </dgm:t>
    </dgm:pt>
    <dgm:pt modelId="{741BC391-25EA-41AD-A69E-40ABB534D9E5}" type="parTrans" cxnId="{8B188F48-A634-4FE5-AA27-904980A95622}">
      <dgm:prSet/>
      <dgm:spPr/>
      <dgm:t>
        <a:bodyPr/>
        <a:lstStyle/>
        <a:p>
          <a:endParaRPr lang="fi-FI"/>
        </a:p>
      </dgm:t>
    </dgm:pt>
    <dgm:pt modelId="{E6557840-ECC1-43D1-907D-B4DC32D97F4D}" type="sibTrans" cxnId="{8B188F48-A634-4FE5-AA27-904980A95622}">
      <dgm:prSet/>
      <dgm:spPr/>
      <dgm:t>
        <a:bodyPr/>
        <a:lstStyle/>
        <a:p>
          <a:endParaRPr lang="fi-FI"/>
        </a:p>
      </dgm:t>
    </dgm:pt>
    <dgm:pt modelId="{56EAF24F-18B2-409E-BB39-BDDDC31D280A}">
      <dgm:prSet phldrT="[Teksti]"/>
      <dgm:spPr/>
      <dgm:t>
        <a:bodyPr/>
        <a:lstStyle/>
        <a:p>
          <a:r>
            <a:rPr lang="fi-FI" dirty="0"/>
            <a:t>Oppimisen ja yksilöllisten polkujen mahdollistaminen ja johtaminen (opettajat)</a:t>
          </a:r>
        </a:p>
      </dgm:t>
    </dgm:pt>
    <dgm:pt modelId="{6F2F6484-B12E-4DBF-B954-CB5FDEF4B500}" type="parTrans" cxnId="{8A630BB2-721B-40DE-A3A9-7B113ECD7409}">
      <dgm:prSet/>
      <dgm:spPr/>
      <dgm:t>
        <a:bodyPr/>
        <a:lstStyle/>
        <a:p>
          <a:endParaRPr lang="fi-FI"/>
        </a:p>
      </dgm:t>
    </dgm:pt>
    <dgm:pt modelId="{747B383D-3E0E-4A56-8C1E-04B311E69E40}" type="sibTrans" cxnId="{8A630BB2-721B-40DE-A3A9-7B113ECD7409}">
      <dgm:prSet/>
      <dgm:spPr/>
      <dgm:t>
        <a:bodyPr/>
        <a:lstStyle/>
        <a:p>
          <a:endParaRPr lang="fi-FI"/>
        </a:p>
      </dgm:t>
    </dgm:pt>
    <dgm:pt modelId="{7E514A8C-576F-4343-AC2A-B31446BE5A33}" type="pres">
      <dgm:prSet presAssocID="{00817F38-2F54-49A5-84EB-1D0C95970D31}" presName="compositeShape" presStyleCnt="0">
        <dgm:presLayoutVars>
          <dgm:chMax val="9"/>
          <dgm:dir/>
          <dgm:resizeHandles val="exact"/>
        </dgm:presLayoutVars>
      </dgm:prSet>
      <dgm:spPr/>
    </dgm:pt>
    <dgm:pt modelId="{B7166BE4-C9C6-49CA-B72B-662FCE69FDA7}" type="pres">
      <dgm:prSet presAssocID="{00817F38-2F54-49A5-84EB-1D0C95970D31}" presName="triangle1" presStyleLbl="node1" presStyleIdx="0" presStyleCnt="4" custLinFactNeighborY="655">
        <dgm:presLayoutVars>
          <dgm:bulletEnabled val="1"/>
        </dgm:presLayoutVars>
      </dgm:prSet>
      <dgm:spPr/>
    </dgm:pt>
    <dgm:pt modelId="{D02A858C-A708-4D51-9910-F7D5A01E993E}" type="pres">
      <dgm:prSet presAssocID="{00817F38-2F54-49A5-84EB-1D0C95970D31}" presName="triangle2" presStyleLbl="node1" presStyleIdx="1" presStyleCnt="4" custLinFactNeighborX="-1740">
        <dgm:presLayoutVars>
          <dgm:bulletEnabled val="1"/>
        </dgm:presLayoutVars>
      </dgm:prSet>
      <dgm:spPr/>
    </dgm:pt>
    <dgm:pt modelId="{B3B71CFF-0562-4423-A241-37F08C2196AA}" type="pres">
      <dgm:prSet presAssocID="{00817F38-2F54-49A5-84EB-1D0C95970D31}" presName="triangle3" presStyleLbl="node1" presStyleIdx="2" presStyleCnt="4">
        <dgm:presLayoutVars>
          <dgm:bulletEnabled val="1"/>
        </dgm:presLayoutVars>
      </dgm:prSet>
      <dgm:spPr/>
    </dgm:pt>
    <dgm:pt modelId="{EABF5B38-0927-4754-95A7-457DFA9F0E8B}" type="pres">
      <dgm:prSet presAssocID="{00817F38-2F54-49A5-84EB-1D0C95970D31}" presName="triangle4" presStyleLbl="node1" presStyleIdx="3" presStyleCnt="4">
        <dgm:presLayoutVars>
          <dgm:bulletEnabled val="1"/>
        </dgm:presLayoutVars>
      </dgm:prSet>
      <dgm:spPr/>
    </dgm:pt>
  </dgm:ptLst>
  <dgm:cxnLst>
    <dgm:cxn modelId="{C4295325-2EA7-49DA-9603-B0FA685950AF}" srcId="{00817F38-2F54-49A5-84EB-1D0C95970D31}" destId="{603079C4-9065-4F13-8BF9-5525E8132342}" srcOrd="1" destOrd="0" parTransId="{BB6C50BC-70B8-49D0-8CF0-A1464089B75A}" sibTransId="{0CDD58D4-93B5-45E7-B9EC-556BEAE1D5D6}"/>
    <dgm:cxn modelId="{C245562F-8D12-4F1E-B57A-3C0E533C2D04}" type="presOf" srcId="{751B0FEE-A7CC-4A36-B7F9-CAC8A5CAE278}" destId="{B7166BE4-C9C6-49CA-B72B-662FCE69FDA7}" srcOrd="0" destOrd="0" presId="urn:microsoft.com/office/officeart/2005/8/layout/pyramid4"/>
    <dgm:cxn modelId="{71FDAE37-1BFE-45E5-9BC1-8733DADCC78B}" type="presOf" srcId="{56EAF24F-18B2-409E-BB39-BDDDC31D280A}" destId="{EABF5B38-0927-4754-95A7-457DFA9F0E8B}" srcOrd="0" destOrd="0" presId="urn:microsoft.com/office/officeart/2005/8/layout/pyramid4"/>
    <dgm:cxn modelId="{8B188F48-A634-4FE5-AA27-904980A95622}" srcId="{00817F38-2F54-49A5-84EB-1D0C95970D31}" destId="{E365DA5F-6C82-4350-BA89-04AADDECCF2D}" srcOrd="2" destOrd="0" parTransId="{741BC391-25EA-41AD-A69E-40ABB534D9E5}" sibTransId="{E6557840-ECC1-43D1-907D-B4DC32D97F4D}"/>
    <dgm:cxn modelId="{FFAD3388-977F-4954-A632-074D899E3533}" type="presOf" srcId="{603079C4-9065-4F13-8BF9-5525E8132342}" destId="{D02A858C-A708-4D51-9910-F7D5A01E993E}" srcOrd="0" destOrd="0" presId="urn:microsoft.com/office/officeart/2005/8/layout/pyramid4"/>
    <dgm:cxn modelId="{8A030A9C-88DA-4E98-A8E4-E7DEF9E57054}" type="presOf" srcId="{00817F38-2F54-49A5-84EB-1D0C95970D31}" destId="{7E514A8C-576F-4343-AC2A-B31446BE5A33}" srcOrd="0" destOrd="0" presId="urn:microsoft.com/office/officeart/2005/8/layout/pyramid4"/>
    <dgm:cxn modelId="{8A630BB2-721B-40DE-A3A9-7B113ECD7409}" srcId="{00817F38-2F54-49A5-84EB-1D0C95970D31}" destId="{56EAF24F-18B2-409E-BB39-BDDDC31D280A}" srcOrd="3" destOrd="0" parTransId="{6F2F6484-B12E-4DBF-B954-CB5FDEF4B500}" sibTransId="{747B383D-3E0E-4A56-8C1E-04B311E69E40}"/>
    <dgm:cxn modelId="{D4900BB4-B9BF-4711-8802-F0AE0C4A5CA2}" type="presOf" srcId="{E365DA5F-6C82-4350-BA89-04AADDECCF2D}" destId="{B3B71CFF-0562-4423-A241-37F08C2196AA}" srcOrd="0" destOrd="0" presId="urn:microsoft.com/office/officeart/2005/8/layout/pyramid4"/>
    <dgm:cxn modelId="{2670A7DA-AEDE-4E1F-87BF-3C8A35316758}" srcId="{00817F38-2F54-49A5-84EB-1D0C95970D31}" destId="{751B0FEE-A7CC-4A36-B7F9-CAC8A5CAE278}" srcOrd="0" destOrd="0" parTransId="{E01F40F5-003E-4526-A377-BC80E2C60853}" sibTransId="{C5514216-B0EC-4CDB-96F8-11D5DCB4787F}"/>
    <dgm:cxn modelId="{EBA9F167-886C-4B7A-902D-84E03EC050E3}" type="presParOf" srcId="{7E514A8C-576F-4343-AC2A-B31446BE5A33}" destId="{B7166BE4-C9C6-49CA-B72B-662FCE69FDA7}" srcOrd="0" destOrd="0" presId="urn:microsoft.com/office/officeart/2005/8/layout/pyramid4"/>
    <dgm:cxn modelId="{E423C383-7395-4A6B-91BA-9737C2D4E376}" type="presParOf" srcId="{7E514A8C-576F-4343-AC2A-B31446BE5A33}" destId="{D02A858C-A708-4D51-9910-F7D5A01E993E}" srcOrd="1" destOrd="0" presId="urn:microsoft.com/office/officeart/2005/8/layout/pyramid4"/>
    <dgm:cxn modelId="{1FD19123-F439-4265-B499-161B23EB5F9D}" type="presParOf" srcId="{7E514A8C-576F-4343-AC2A-B31446BE5A33}" destId="{B3B71CFF-0562-4423-A241-37F08C2196AA}" srcOrd="2" destOrd="0" presId="urn:microsoft.com/office/officeart/2005/8/layout/pyramid4"/>
    <dgm:cxn modelId="{B8A62ED1-2CB1-41D1-BB65-BC001214867E}" type="presParOf" srcId="{7E514A8C-576F-4343-AC2A-B31446BE5A33}" destId="{EABF5B38-0927-4754-95A7-457DFA9F0E8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1E2B7-1881-47ED-9C09-B726EB67391F}" type="doc">
      <dgm:prSet loTypeId="urn:microsoft.com/office/officeart/2005/8/layout/cycle8" loCatId="cycle" qsTypeId="urn:microsoft.com/office/officeart/2005/8/quickstyle/simple1" qsCatId="simple" csTypeId="urn:microsoft.com/office/officeart/2005/8/colors/accent1_2" csCatId="accent1" phldr="1"/>
      <dgm:spPr/>
    </dgm:pt>
    <dgm:pt modelId="{9A54307A-0452-48E9-8BA5-18F7A9F58F05}">
      <dgm:prSet phldrT="[Teksti]"/>
      <dgm:spPr/>
      <dgm:t>
        <a:bodyPr/>
        <a:lstStyle/>
        <a:p>
          <a:r>
            <a:rPr lang="fi-FI" dirty="0"/>
            <a:t>Opiskelijoiden hyvinvointi</a:t>
          </a:r>
        </a:p>
      </dgm:t>
    </dgm:pt>
    <dgm:pt modelId="{9C3F280A-8F7E-4E24-BE2D-EB33931CD9A1}" type="parTrans" cxnId="{BA5C43E3-FC08-4649-9EC1-CDBF639573C7}">
      <dgm:prSet/>
      <dgm:spPr/>
      <dgm:t>
        <a:bodyPr/>
        <a:lstStyle/>
        <a:p>
          <a:endParaRPr lang="fi-FI"/>
        </a:p>
      </dgm:t>
    </dgm:pt>
    <dgm:pt modelId="{3ACD858E-E13E-46CC-A526-8B6F35F594F7}" type="sibTrans" cxnId="{BA5C43E3-FC08-4649-9EC1-CDBF639573C7}">
      <dgm:prSet/>
      <dgm:spPr/>
      <dgm:t>
        <a:bodyPr/>
        <a:lstStyle/>
        <a:p>
          <a:endParaRPr lang="fi-FI"/>
        </a:p>
      </dgm:t>
    </dgm:pt>
    <dgm:pt modelId="{236284A3-7AB0-496A-ABD4-55A62C582574}">
      <dgm:prSet phldrT="[Teksti]"/>
      <dgm:spPr/>
      <dgm:t>
        <a:bodyPr/>
        <a:lstStyle/>
        <a:p>
          <a:r>
            <a:rPr lang="fi-FI" dirty="0"/>
            <a:t>Oppiminen</a:t>
          </a:r>
        </a:p>
      </dgm:t>
    </dgm:pt>
    <dgm:pt modelId="{6344E51B-67A0-4AE5-8A0E-8CA4B7FCF836}" type="parTrans" cxnId="{C1389106-0972-4342-9213-EE6190D76518}">
      <dgm:prSet/>
      <dgm:spPr/>
      <dgm:t>
        <a:bodyPr/>
        <a:lstStyle/>
        <a:p>
          <a:endParaRPr lang="fi-FI"/>
        </a:p>
      </dgm:t>
    </dgm:pt>
    <dgm:pt modelId="{CEFF851F-69D7-40D9-9B58-ACD7B93B3F8E}" type="sibTrans" cxnId="{C1389106-0972-4342-9213-EE6190D76518}">
      <dgm:prSet/>
      <dgm:spPr/>
      <dgm:t>
        <a:bodyPr/>
        <a:lstStyle/>
        <a:p>
          <a:endParaRPr lang="fi-FI"/>
        </a:p>
      </dgm:t>
    </dgm:pt>
    <dgm:pt modelId="{F970D734-8CBA-4027-9BD1-EF06EBDBD5B4}">
      <dgm:prSet phldrT="[Teksti]"/>
      <dgm:spPr/>
      <dgm:t>
        <a:bodyPr/>
        <a:lstStyle/>
        <a:p>
          <a:r>
            <a:rPr lang="fi-FI" dirty="0"/>
            <a:t>Henkilöstön hyvinvointi</a:t>
          </a:r>
        </a:p>
      </dgm:t>
    </dgm:pt>
    <dgm:pt modelId="{52CA11FA-E047-4A97-ACB4-6A2841468CFA}" type="parTrans" cxnId="{4F9E3B9A-F7A7-4B5F-82E6-14464370EC66}">
      <dgm:prSet/>
      <dgm:spPr/>
      <dgm:t>
        <a:bodyPr/>
        <a:lstStyle/>
        <a:p>
          <a:endParaRPr lang="fi-FI"/>
        </a:p>
      </dgm:t>
    </dgm:pt>
    <dgm:pt modelId="{56B08472-493E-4DD0-A11D-0F9D5C9B95D1}" type="sibTrans" cxnId="{4F9E3B9A-F7A7-4B5F-82E6-14464370EC66}">
      <dgm:prSet/>
      <dgm:spPr/>
      <dgm:t>
        <a:bodyPr/>
        <a:lstStyle/>
        <a:p>
          <a:endParaRPr lang="fi-FI"/>
        </a:p>
      </dgm:t>
    </dgm:pt>
    <dgm:pt modelId="{6A7D8305-D596-4FC9-AE17-6717C9B479E8}" type="pres">
      <dgm:prSet presAssocID="{7FF1E2B7-1881-47ED-9C09-B726EB67391F}" presName="compositeShape" presStyleCnt="0">
        <dgm:presLayoutVars>
          <dgm:chMax val="7"/>
          <dgm:dir/>
          <dgm:resizeHandles val="exact"/>
        </dgm:presLayoutVars>
      </dgm:prSet>
      <dgm:spPr/>
    </dgm:pt>
    <dgm:pt modelId="{DEBD73F0-64BE-4603-89AD-FAAAA0126494}" type="pres">
      <dgm:prSet presAssocID="{7FF1E2B7-1881-47ED-9C09-B726EB67391F}" presName="wedge1" presStyleLbl="node1" presStyleIdx="0" presStyleCnt="3"/>
      <dgm:spPr/>
    </dgm:pt>
    <dgm:pt modelId="{7AE3C210-B1A6-4543-AA07-A7745243A69D}" type="pres">
      <dgm:prSet presAssocID="{7FF1E2B7-1881-47ED-9C09-B726EB67391F}" presName="dummy1a" presStyleCnt="0"/>
      <dgm:spPr/>
    </dgm:pt>
    <dgm:pt modelId="{418C2A53-ADFB-4701-91A1-526B1C09EB71}" type="pres">
      <dgm:prSet presAssocID="{7FF1E2B7-1881-47ED-9C09-B726EB67391F}" presName="dummy1b" presStyleCnt="0"/>
      <dgm:spPr/>
    </dgm:pt>
    <dgm:pt modelId="{2A10DF82-F48E-47B6-BCDE-49FFAA592C27}" type="pres">
      <dgm:prSet presAssocID="{7FF1E2B7-1881-47ED-9C09-B726EB67391F}" presName="wedge1Tx" presStyleLbl="node1" presStyleIdx="0" presStyleCnt="3">
        <dgm:presLayoutVars>
          <dgm:chMax val="0"/>
          <dgm:chPref val="0"/>
          <dgm:bulletEnabled val="1"/>
        </dgm:presLayoutVars>
      </dgm:prSet>
      <dgm:spPr/>
    </dgm:pt>
    <dgm:pt modelId="{6A793064-C541-4FD8-B1A5-209478D11695}" type="pres">
      <dgm:prSet presAssocID="{7FF1E2B7-1881-47ED-9C09-B726EB67391F}" presName="wedge2" presStyleLbl="node1" presStyleIdx="1" presStyleCnt="3"/>
      <dgm:spPr/>
    </dgm:pt>
    <dgm:pt modelId="{BF355F89-DEF5-4F74-82A6-8EA27B8B0806}" type="pres">
      <dgm:prSet presAssocID="{7FF1E2B7-1881-47ED-9C09-B726EB67391F}" presName="dummy2a" presStyleCnt="0"/>
      <dgm:spPr/>
    </dgm:pt>
    <dgm:pt modelId="{92FDE001-1EA2-49C2-8244-F5FF4E9E58E4}" type="pres">
      <dgm:prSet presAssocID="{7FF1E2B7-1881-47ED-9C09-B726EB67391F}" presName="dummy2b" presStyleCnt="0"/>
      <dgm:spPr/>
    </dgm:pt>
    <dgm:pt modelId="{B19BA141-D204-4A94-AF18-B3CA89E20366}" type="pres">
      <dgm:prSet presAssocID="{7FF1E2B7-1881-47ED-9C09-B726EB67391F}" presName="wedge2Tx" presStyleLbl="node1" presStyleIdx="1" presStyleCnt="3">
        <dgm:presLayoutVars>
          <dgm:chMax val="0"/>
          <dgm:chPref val="0"/>
          <dgm:bulletEnabled val="1"/>
        </dgm:presLayoutVars>
      </dgm:prSet>
      <dgm:spPr/>
    </dgm:pt>
    <dgm:pt modelId="{B9576DE4-43DF-4F6B-B26B-1645C0399D11}" type="pres">
      <dgm:prSet presAssocID="{7FF1E2B7-1881-47ED-9C09-B726EB67391F}" presName="wedge3" presStyleLbl="node1" presStyleIdx="2" presStyleCnt="3"/>
      <dgm:spPr/>
    </dgm:pt>
    <dgm:pt modelId="{B6461C2C-0613-480D-B736-85BBD7C09E2B}" type="pres">
      <dgm:prSet presAssocID="{7FF1E2B7-1881-47ED-9C09-B726EB67391F}" presName="dummy3a" presStyleCnt="0"/>
      <dgm:spPr/>
    </dgm:pt>
    <dgm:pt modelId="{13AEC35F-C5EA-4303-90EA-133EFB28864E}" type="pres">
      <dgm:prSet presAssocID="{7FF1E2B7-1881-47ED-9C09-B726EB67391F}" presName="dummy3b" presStyleCnt="0"/>
      <dgm:spPr/>
    </dgm:pt>
    <dgm:pt modelId="{6FEDA47C-547E-4219-ADDD-935BE4C7C63D}" type="pres">
      <dgm:prSet presAssocID="{7FF1E2B7-1881-47ED-9C09-B726EB67391F}" presName="wedge3Tx" presStyleLbl="node1" presStyleIdx="2" presStyleCnt="3">
        <dgm:presLayoutVars>
          <dgm:chMax val="0"/>
          <dgm:chPref val="0"/>
          <dgm:bulletEnabled val="1"/>
        </dgm:presLayoutVars>
      </dgm:prSet>
      <dgm:spPr/>
    </dgm:pt>
    <dgm:pt modelId="{D3B8878A-056E-4C38-A59A-714F3DB09969}" type="pres">
      <dgm:prSet presAssocID="{3ACD858E-E13E-46CC-A526-8B6F35F594F7}" presName="arrowWedge1" presStyleLbl="fgSibTrans2D1" presStyleIdx="0" presStyleCnt="3"/>
      <dgm:spPr/>
    </dgm:pt>
    <dgm:pt modelId="{72731ACB-3620-4309-B922-8F9C78FED37D}" type="pres">
      <dgm:prSet presAssocID="{CEFF851F-69D7-40D9-9B58-ACD7B93B3F8E}" presName="arrowWedge2" presStyleLbl="fgSibTrans2D1" presStyleIdx="1" presStyleCnt="3"/>
      <dgm:spPr/>
    </dgm:pt>
    <dgm:pt modelId="{90C8A11A-026E-43E5-A66A-E8E88069B011}" type="pres">
      <dgm:prSet presAssocID="{56B08472-493E-4DD0-A11D-0F9D5C9B95D1}" presName="arrowWedge3" presStyleLbl="fgSibTrans2D1" presStyleIdx="2" presStyleCnt="3"/>
      <dgm:spPr/>
    </dgm:pt>
  </dgm:ptLst>
  <dgm:cxnLst>
    <dgm:cxn modelId="{C1389106-0972-4342-9213-EE6190D76518}" srcId="{7FF1E2B7-1881-47ED-9C09-B726EB67391F}" destId="{236284A3-7AB0-496A-ABD4-55A62C582574}" srcOrd="1" destOrd="0" parTransId="{6344E51B-67A0-4AE5-8A0E-8CA4B7FCF836}" sibTransId="{CEFF851F-69D7-40D9-9B58-ACD7B93B3F8E}"/>
    <dgm:cxn modelId="{15A68508-67B5-4BBF-943B-FAE041375794}" type="presOf" srcId="{236284A3-7AB0-496A-ABD4-55A62C582574}" destId="{B19BA141-D204-4A94-AF18-B3CA89E20366}" srcOrd="1" destOrd="0" presId="urn:microsoft.com/office/officeart/2005/8/layout/cycle8"/>
    <dgm:cxn modelId="{A5A7DD0D-880A-4249-9D39-792590B745D4}" type="presOf" srcId="{9A54307A-0452-48E9-8BA5-18F7A9F58F05}" destId="{DEBD73F0-64BE-4603-89AD-FAAAA0126494}" srcOrd="0" destOrd="0" presId="urn:microsoft.com/office/officeart/2005/8/layout/cycle8"/>
    <dgm:cxn modelId="{1D55951A-9D9C-4F67-9161-E88693CFF431}" type="presOf" srcId="{F970D734-8CBA-4027-9BD1-EF06EBDBD5B4}" destId="{6FEDA47C-547E-4219-ADDD-935BE4C7C63D}" srcOrd="1" destOrd="0" presId="urn:microsoft.com/office/officeart/2005/8/layout/cycle8"/>
    <dgm:cxn modelId="{A9DFE447-2197-44C3-ACE5-23213E2CA3C0}" type="presOf" srcId="{F970D734-8CBA-4027-9BD1-EF06EBDBD5B4}" destId="{B9576DE4-43DF-4F6B-B26B-1645C0399D11}" srcOrd="0" destOrd="0" presId="urn:microsoft.com/office/officeart/2005/8/layout/cycle8"/>
    <dgm:cxn modelId="{4CD53A7C-487E-4CC8-A430-85F1AC9DB6DE}" type="presOf" srcId="{9A54307A-0452-48E9-8BA5-18F7A9F58F05}" destId="{2A10DF82-F48E-47B6-BCDE-49FFAA592C27}" srcOrd="1" destOrd="0" presId="urn:microsoft.com/office/officeart/2005/8/layout/cycle8"/>
    <dgm:cxn modelId="{4F9E3B9A-F7A7-4B5F-82E6-14464370EC66}" srcId="{7FF1E2B7-1881-47ED-9C09-B726EB67391F}" destId="{F970D734-8CBA-4027-9BD1-EF06EBDBD5B4}" srcOrd="2" destOrd="0" parTransId="{52CA11FA-E047-4A97-ACB4-6A2841468CFA}" sibTransId="{56B08472-493E-4DD0-A11D-0F9D5C9B95D1}"/>
    <dgm:cxn modelId="{F539DFCA-2E0E-4AD9-9A54-9C92882DA117}" type="presOf" srcId="{236284A3-7AB0-496A-ABD4-55A62C582574}" destId="{6A793064-C541-4FD8-B1A5-209478D11695}" srcOrd="0" destOrd="0" presId="urn:microsoft.com/office/officeart/2005/8/layout/cycle8"/>
    <dgm:cxn modelId="{BA5C43E3-FC08-4649-9EC1-CDBF639573C7}" srcId="{7FF1E2B7-1881-47ED-9C09-B726EB67391F}" destId="{9A54307A-0452-48E9-8BA5-18F7A9F58F05}" srcOrd="0" destOrd="0" parTransId="{9C3F280A-8F7E-4E24-BE2D-EB33931CD9A1}" sibTransId="{3ACD858E-E13E-46CC-A526-8B6F35F594F7}"/>
    <dgm:cxn modelId="{1B96A1F6-42E3-4C39-855F-0999B949C99C}" type="presOf" srcId="{7FF1E2B7-1881-47ED-9C09-B726EB67391F}" destId="{6A7D8305-D596-4FC9-AE17-6717C9B479E8}" srcOrd="0" destOrd="0" presId="urn:microsoft.com/office/officeart/2005/8/layout/cycle8"/>
    <dgm:cxn modelId="{5D055F00-6792-4CAA-A97C-A4DD90BB94A0}" type="presParOf" srcId="{6A7D8305-D596-4FC9-AE17-6717C9B479E8}" destId="{DEBD73F0-64BE-4603-89AD-FAAAA0126494}" srcOrd="0" destOrd="0" presId="urn:microsoft.com/office/officeart/2005/8/layout/cycle8"/>
    <dgm:cxn modelId="{8CC47B83-619E-436E-97CB-31672689BC42}" type="presParOf" srcId="{6A7D8305-D596-4FC9-AE17-6717C9B479E8}" destId="{7AE3C210-B1A6-4543-AA07-A7745243A69D}" srcOrd="1" destOrd="0" presId="urn:microsoft.com/office/officeart/2005/8/layout/cycle8"/>
    <dgm:cxn modelId="{E68C474E-962C-4C3E-A7BF-D8E04158AE5C}" type="presParOf" srcId="{6A7D8305-D596-4FC9-AE17-6717C9B479E8}" destId="{418C2A53-ADFB-4701-91A1-526B1C09EB71}" srcOrd="2" destOrd="0" presId="urn:microsoft.com/office/officeart/2005/8/layout/cycle8"/>
    <dgm:cxn modelId="{04EFC13F-A29F-4317-BC34-30D55FC89213}" type="presParOf" srcId="{6A7D8305-D596-4FC9-AE17-6717C9B479E8}" destId="{2A10DF82-F48E-47B6-BCDE-49FFAA592C27}" srcOrd="3" destOrd="0" presId="urn:microsoft.com/office/officeart/2005/8/layout/cycle8"/>
    <dgm:cxn modelId="{FC692086-F991-4DA9-A7EF-4CA3C71A8831}" type="presParOf" srcId="{6A7D8305-D596-4FC9-AE17-6717C9B479E8}" destId="{6A793064-C541-4FD8-B1A5-209478D11695}" srcOrd="4" destOrd="0" presId="urn:microsoft.com/office/officeart/2005/8/layout/cycle8"/>
    <dgm:cxn modelId="{5472909F-0319-4E1B-A7B3-EE8CB75D28AD}" type="presParOf" srcId="{6A7D8305-D596-4FC9-AE17-6717C9B479E8}" destId="{BF355F89-DEF5-4F74-82A6-8EA27B8B0806}" srcOrd="5" destOrd="0" presId="urn:microsoft.com/office/officeart/2005/8/layout/cycle8"/>
    <dgm:cxn modelId="{A0444A70-2D4F-4E17-B27E-9D3A7C828EDC}" type="presParOf" srcId="{6A7D8305-D596-4FC9-AE17-6717C9B479E8}" destId="{92FDE001-1EA2-49C2-8244-F5FF4E9E58E4}" srcOrd="6" destOrd="0" presId="urn:microsoft.com/office/officeart/2005/8/layout/cycle8"/>
    <dgm:cxn modelId="{B24445E2-B804-4221-A5B1-5210D0A4E7B4}" type="presParOf" srcId="{6A7D8305-D596-4FC9-AE17-6717C9B479E8}" destId="{B19BA141-D204-4A94-AF18-B3CA89E20366}" srcOrd="7" destOrd="0" presId="urn:microsoft.com/office/officeart/2005/8/layout/cycle8"/>
    <dgm:cxn modelId="{6B0A4FA3-E552-4BB8-824A-BFB9FC7A363B}" type="presParOf" srcId="{6A7D8305-D596-4FC9-AE17-6717C9B479E8}" destId="{B9576DE4-43DF-4F6B-B26B-1645C0399D11}" srcOrd="8" destOrd="0" presId="urn:microsoft.com/office/officeart/2005/8/layout/cycle8"/>
    <dgm:cxn modelId="{10A708F9-679A-4A49-8CB0-1758A1FAB6EB}" type="presParOf" srcId="{6A7D8305-D596-4FC9-AE17-6717C9B479E8}" destId="{B6461C2C-0613-480D-B736-85BBD7C09E2B}" srcOrd="9" destOrd="0" presId="urn:microsoft.com/office/officeart/2005/8/layout/cycle8"/>
    <dgm:cxn modelId="{506A3744-D6EC-453A-BF7C-B9EFFDE69C1C}" type="presParOf" srcId="{6A7D8305-D596-4FC9-AE17-6717C9B479E8}" destId="{13AEC35F-C5EA-4303-90EA-133EFB28864E}" srcOrd="10" destOrd="0" presId="urn:microsoft.com/office/officeart/2005/8/layout/cycle8"/>
    <dgm:cxn modelId="{87F2657E-7074-4BF9-BD42-DC9F3C8FA916}" type="presParOf" srcId="{6A7D8305-D596-4FC9-AE17-6717C9B479E8}" destId="{6FEDA47C-547E-4219-ADDD-935BE4C7C63D}" srcOrd="11" destOrd="0" presId="urn:microsoft.com/office/officeart/2005/8/layout/cycle8"/>
    <dgm:cxn modelId="{6F95E412-DD27-425F-8E92-C892AF4707DB}" type="presParOf" srcId="{6A7D8305-D596-4FC9-AE17-6717C9B479E8}" destId="{D3B8878A-056E-4C38-A59A-714F3DB09969}" srcOrd="12" destOrd="0" presId="urn:microsoft.com/office/officeart/2005/8/layout/cycle8"/>
    <dgm:cxn modelId="{8AA6C2AD-6628-4CFA-943A-C963E0993002}" type="presParOf" srcId="{6A7D8305-D596-4FC9-AE17-6717C9B479E8}" destId="{72731ACB-3620-4309-B922-8F9C78FED37D}" srcOrd="13" destOrd="0" presId="urn:microsoft.com/office/officeart/2005/8/layout/cycle8"/>
    <dgm:cxn modelId="{14955E7A-5C0D-4F05-94BF-081BB4DFA2E0}" type="presParOf" srcId="{6A7D8305-D596-4FC9-AE17-6717C9B479E8}" destId="{90C8A11A-026E-43E5-A66A-E8E88069B01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5767A-9C8F-46C5-9336-98E08B66F0A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i-FI"/>
        </a:p>
      </dgm:t>
    </dgm:pt>
    <dgm:pt modelId="{C3A2E0F5-F4FA-4384-A0CF-A3AC72FBE80E}">
      <dgm:prSet phldrT="[Teksti]"/>
      <dgm:spPr/>
      <dgm:t>
        <a:bodyPr/>
        <a:lstStyle/>
        <a:p>
          <a:r>
            <a:rPr lang="fi-FI" dirty="0"/>
            <a:t>Palautteet</a:t>
          </a:r>
        </a:p>
      </dgm:t>
    </dgm:pt>
    <dgm:pt modelId="{07EC7F4F-1111-4B8B-81FA-13A43CF4068F}" type="parTrans" cxnId="{899DFA63-12E1-42E9-8BBA-9F59BDDDADDD}">
      <dgm:prSet/>
      <dgm:spPr/>
      <dgm:t>
        <a:bodyPr/>
        <a:lstStyle/>
        <a:p>
          <a:endParaRPr lang="fi-FI"/>
        </a:p>
      </dgm:t>
    </dgm:pt>
    <dgm:pt modelId="{2EAF22BF-8040-4E07-9707-B9231B375606}" type="sibTrans" cxnId="{899DFA63-12E1-42E9-8BBA-9F59BDDDADDD}">
      <dgm:prSet/>
      <dgm:spPr/>
      <dgm:t>
        <a:bodyPr/>
        <a:lstStyle/>
        <a:p>
          <a:endParaRPr lang="fi-FI"/>
        </a:p>
      </dgm:t>
    </dgm:pt>
    <dgm:pt modelId="{17E9539C-29FD-47A8-9C5C-7C74DC57DDA9}">
      <dgm:prSet phldrT="[Teksti]"/>
      <dgm:spPr/>
      <dgm:t>
        <a:bodyPr/>
        <a:lstStyle/>
        <a:p>
          <a:r>
            <a:rPr lang="fi-FI" dirty="0"/>
            <a:t>Amis</a:t>
          </a:r>
        </a:p>
      </dgm:t>
    </dgm:pt>
    <dgm:pt modelId="{D50D7940-D289-46CC-81FF-2CD2FBC1F4D2}" type="parTrans" cxnId="{2D84A990-EF6A-4BB1-8E35-0D34EF6C4CEA}">
      <dgm:prSet/>
      <dgm:spPr/>
      <dgm:t>
        <a:bodyPr/>
        <a:lstStyle/>
        <a:p>
          <a:endParaRPr lang="fi-FI"/>
        </a:p>
      </dgm:t>
    </dgm:pt>
    <dgm:pt modelId="{BA40510A-215C-4E05-A9B3-851865EEDBF4}" type="sibTrans" cxnId="{2D84A990-EF6A-4BB1-8E35-0D34EF6C4CEA}">
      <dgm:prSet/>
      <dgm:spPr/>
      <dgm:t>
        <a:bodyPr/>
        <a:lstStyle/>
        <a:p>
          <a:endParaRPr lang="fi-FI"/>
        </a:p>
      </dgm:t>
    </dgm:pt>
    <dgm:pt modelId="{17A1098E-EAE6-4DB1-B4C6-FBA0D1DC852C}">
      <dgm:prSet phldrT="[Teksti]"/>
      <dgm:spPr/>
      <dgm:t>
        <a:bodyPr/>
        <a:lstStyle/>
        <a:p>
          <a:r>
            <a:rPr lang="fi-FI" dirty="0"/>
            <a:t>Fiilis</a:t>
          </a:r>
        </a:p>
      </dgm:t>
    </dgm:pt>
    <dgm:pt modelId="{FEAE51AE-AEE5-476F-BC26-6D9A342535CF}" type="parTrans" cxnId="{BF422B69-EE84-49AB-AF21-F2B37A784F45}">
      <dgm:prSet/>
      <dgm:spPr/>
      <dgm:t>
        <a:bodyPr/>
        <a:lstStyle/>
        <a:p>
          <a:endParaRPr lang="fi-FI"/>
        </a:p>
      </dgm:t>
    </dgm:pt>
    <dgm:pt modelId="{B4CB547E-E361-4A8C-A002-5678A16A9857}" type="sibTrans" cxnId="{BF422B69-EE84-49AB-AF21-F2B37A784F45}">
      <dgm:prSet/>
      <dgm:spPr/>
      <dgm:t>
        <a:bodyPr/>
        <a:lstStyle/>
        <a:p>
          <a:endParaRPr lang="fi-FI"/>
        </a:p>
      </dgm:t>
    </dgm:pt>
    <dgm:pt modelId="{5BC00598-1ECE-46A3-BA97-0420E995EB2D}">
      <dgm:prSet phldrT="[Teksti]"/>
      <dgm:spPr/>
      <dgm:t>
        <a:bodyPr/>
        <a:lstStyle/>
        <a:p>
          <a:r>
            <a:rPr lang="fi-FI" dirty="0"/>
            <a:t>Arviointi</a:t>
          </a:r>
        </a:p>
      </dgm:t>
    </dgm:pt>
    <dgm:pt modelId="{3E455E42-7EBF-45E8-A960-7D8D681AF473}" type="parTrans" cxnId="{0A399EBD-5FBA-4AE2-9BE7-BF01821EBA7F}">
      <dgm:prSet/>
      <dgm:spPr/>
      <dgm:t>
        <a:bodyPr/>
        <a:lstStyle/>
        <a:p>
          <a:endParaRPr lang="fi-FI"/>
        </a:p>
      </dgm:t>
    </dgm:pt>
    <dgm:pt modelId="{08D1A416-AEC4-462C-9FEB-BA35A6B76D52}" type="sibTrans" cxnId="{0A399EBD-5FBA-4AE2-9BE7-BF01821EBA7F}">
      <dgm:prSet/>
      <dgm:spPr/>
      <dgm:t>
        <a:bodyPr/>
        <a:lstStyle/>
        <a:p>
          <a:endParaRPr lang="fi-FI"/>
        </a:p>
      </dgm:t>
    </dgm:pt>
    <dgm:pt modelId="{0323094A-C1A7-43C8-857D-D581626EACCA}">
      <dgm:prSet phldrT="[Teksti]"/>
      <dgm:spPr/>
      <dgm:t>
        <a:bodyPr/>
        <a:lstStyle/>
        <a:p>
          <a:r>
            <a:rPr lang="fi-FI" dirty="0"/>
            <a:t>Sisäinen vertaisarviointi</a:t>
          </a:r>
        </a:p>
      </dgm:t>
    </dgm:pt>
    <dgm:pt modelId="{C86FF00C-CD54-48C1-AC5B-11F516A01FB6}" type="parTrans" cxnId="{8740A9DB-F561-4FCF-909F-4FE733845478}">
      <dgm:prSet/>
      <dgm:spPr/>
      <dgm:t>
        <a:bodyPr/>
        <a:lstStyle/>
        <a:p>
          <a:endParaRPr lang="fi-FI"/>
        </a:p>
      </dgm:t>
    </dgm:pt>
    <dgm:pt modelId="{FA9DB38F-EB84-40EB-A3F5-01F1EFFF1DBA}" type="sibTrans" cxnId="{8740A9DB-F561-4FCF-909F-4FE733845478}">
      <dgm:prSet/>
      <dgm:spPr/>
      <dgm:t>
        <a:bodyPr/>
        <a:lstStyle/>
        <a:p>
          <a:endParaRPr lang="fi-FI"/>
        </a:p>
      </dgm:t>
    </dgm:pt>
    <dgm:pt modelId="{843870F6-5DFA-4DE6-8740-99E4ABDD1A64}">
      <dgm:prSet phldrT="[Teksti]"/>
      <dgm:spPr/>
      <dgm:t>
        <a:bodyPr/>
        <a:lstStyle/>
        <a:p>
          <a:r>
            <a:rPr lang="fi-FI" dirty="0"/>
            <a:t>Hyvinvointi</a:t>
          </a:r>
        </a:p>
      </dgm:t>
    </dgm:pt>
    <dgm:pt modelId="{833C5438-9581-4B9B-9175-C676C72087CD}" type="parTrans" cxnId="{FF8EE164-573E-45AB-AF98-F4F9D9A81A6A}">
      <dgm:prSet/>
      <dgm:spPr/>
      <dgm:t>
        <a:bodyPr/>
        <a:lstStyle/>
        <a:p>
          <a:endParaRPr lang="fi-FI"/>
        </a:p>
      </dgm:t>
    </dgm:pt>
    <dgm:pt modelId="{B6CD4D5D-2881-40C9-B991-E64064380CF2}" type="sibTrans" cxnId="{FF8EE164-573E-45AB-AF98-F4F9D9A81A6A}">
      <dgm:prSet/>
      <dgm:spPr/>
      <dgm:t>
        <a:bodyPr/>
        <a:lstStyle/>
        <a:p>
          <a:endParaRPr lang="fi-FI"/>
        </a:p>
      </dgm:t>
    </dgm:pt>
    <dgm:pt modelId="{23AA4A2D-287A-4A8E-A90E-82393DFCD468}">
      <dgm:prSet phldrT="[Teksti]"/>
      <dgm:spPr/>
      <dgm:t>
        <a:bodyPr/>
        <a:lstStyle/>
        <a:p>
          <a:r>
            <a:rPr lang="fi-FI" dirty="0"/>
            <a:t>Kansallinen laadunhallinnan arviointi</a:t>
          </a:r>
        </a:p>
      </dgm:t>
    </dgm:pt>
    <dgm:pt modelId="{76CD126F-FEB1-4721-9D3E-4523A11753CD}" type="parTrans" cxnId="{6324DF54-3BB0-448B-88C7-718D771ADD31}">
      <dgm:prSet/>
      <dgm:spPr/>
      <dgm:t>
        <a:bodyPr/>
        <a:lstStyle/>
        <a:p>
          <a:endParaRPr lang="fi-FI"/>
        </a:p>
      </dgm:t>
    </dgm:pt>
    <dgm:pt modelId="{7D05E233-4B1D-45FE-9680-BE809A6F1BF5}" type="sibTrans" cxnId="{6324DF54-3BB0-448B-88C7-718D771ADD31}">
      <dgm:prSet/>
      <dgm:spPr/>
      <dgm:t>
        <a:bodyPr/>
        <a:lstStyle/>
        <a:p>
          <a:endParaRPr lang="fi-FI"/>
        </a:p>
      </dgm:t>
    </dgm:pt>
    <dgm:pt modelId="{E62E8BD4-8D84-4905-BDD5-DC7AB644A287}" type="pres">
      <dgm:prSet presAssocID="{F445767A-9C8F-46C5-9336-98E08B66F0A2}" presName="theList" presStyleCnt="0">
        <dgm:presLayoutVars>
          <dgm:dir/>
          <dgm:animLvl val="lvl"/>
          <dgm:resizeHandles val="exact"/>
        </dgm:presLayoutVars>
      </dgm:prSet>
      <dgm:spPr/>
    </dgm:pt>
    <dgm:pt modelId="{DD77218C-EEA1-4E12-BE08-410E4EDC1630}" type="pres">
      <dgm:prSet presAssocID="{C3A2E0F5-F4FA-4384-A0CF-A3AC72FBE80E}" presName="compNode" presStyleCnt="0"/>
      <dgm:spPr/>
    </dgm:pt>
    <dgm:pt modelId="{7B78B414-9089-4277-AC15-4DFFC2A1F914}" type="pres">
      <dgm:prSet presAssocID="{C3A2E0F5-F4FA-4384-A0CF-A3AC72FBE80E}" presName="aNode" presStyleLbl="bgShp" presStyleIdx="0" presStyleCnt="2"/>
      <dgm:spPr/>
    </dgm:pt>
    <dgm:pt modelId="{5A95C7C3-8B5C-4166-BC99-F779E63B7589}" type="pres">
      <dgm:prSet presAssocID="{C3A2E0F5-F4FA-4384-A0CF-A3AC72FBE80E}" presName="textNode" presStyleLbl="bgShp" presStyleIdx="0" presStyleCnt="2"/>
      <dgm:spPr/>
    </dgm:pt>
    <dgm:pt modelId="{0B26D0A6-AEC9-4E10-82C1-F2F3E01A9EAD}" type="pres">
      <dgm:prSet presAssocID="{C3A2E0F5-F4FA-4384-A0CF-A3AC72FBE80E}" presName="compChildNode" presStyleCnt="0"/>
      <dgm:spPr/>
    </dgm:pt>
    <dgm:pt modelId="{AFEEA62F-20D0-4693-8E5C-412E6705758A}" type="pres">
      <dgm:prSet presAssocID="{C3A2E0F5-F4FA-4384-A0CF-A3AC72FBE80E}" presName="theInnerList" presStyleCnt="0"/>
      <dgm:spPr/>
    </dgm:pt>
    <dgm:pt modelId="{E9870957-739C-4348-8772-2F4DF552DEBD}" type="pres">
      <dgm:prSet presAssocID="{17E9539C-29FD-47A8-9C5C-7C74DC57DDA9}" presName="childNode" presStyleLbl="node1" presStyleIdx="0" presStyleCnt="5">
        <dgm:presLayoutVars>
          <dgm:bulletEnabled val="1"/>
        </dgm:presLayoutVars>
      </dgm:prSet>
      <dgm:spPr/>
    </dgm:pt>
    <dgm:pt modelId="{3D94C6FB-D51B-42B3-8B9A-9B5620D35F86}" type="pres">
      <dgm:prSet presAssocID="{17E9539C-29FD-47A8-9C5C-7C74DC57DDA9}" presName="aSpace2" presStyleCnt="0"/>
      <dgm:spPr/>
    </dgm:pt>
    <dgm:pt modelId="{FFB781B2-755C-4848-81E8-3A538C4D064E}" type="pres">
      <dgm:prSet presAssocID="{17A1098E-EAE6-4DB1-B4C6-FBA0D1DC852C}" presName="childNode" presStyleLbl="node1" presStyleIdx="1" presStyleCnt="5">
        <dgm:presLayoutVars>
          <dgm:bulletEnabled val="1"/>
        </dgm:presLayoutVars>
      </dgm:prSet>
      <dgm:spPr/>
    </dgm:pt>
    <dgm:pt modelId="{992F87C1-B099-403A-9B00-B7C0977A3EBC}" type="pres">
      <dgm:prSet presAssocID="{17A1098E-EAE6-4DB1-B4C6-FBA0D1DC852C}" presName="aSpace2" presStyleCnt="0"/>
      <dgm:spPr/>
    </dgm:pt>
    <dgm:pt modelId="{1E79BA9B-5CD9-452D-AAD9-6AD189F09C55}" type="pres">
      <dgm:prSet presAssocID="{843870F6-5DFA-4DE6-8740-99E4ABDD1A64}" presName="childNode" presStyleLbl="node1" presStyleIdx="2" presStyleCnt="5">
        <dgm:presLayoutVars>
          <dgm:bulletEnabled val="1"/>
        </dgm:presLayoutVars>
      </dgm:prSet>
      <dgm:spPr/>
    </dgm:pt>
    <dgm:pt modelId="{7579A100-4815-4B49-9940-42D5E0C58B91}" type="pres">
      <dgm:prSet presAssocID="{C3A2E0F5-F4FA-4384-A0CF-A3AC72FBE80E}" presName="aSpace" presStyleCnt="0"/>
      <dgm:spPr/>
    </dgm:pt>
    <dgm:pt modelId="{13091C32-319B-4835-BD5F-650A64F6F05A}" type="pres">
      <dgm:prSet presAssocID="{5BC00598-1ECE-46A3-BA97-0420E995EB2D}" presName="compNode" presStyleCnt="0"/>
      <dgm:spPr/>
    </dgm:pt>
    <dgm:pt modelId="{FC683426-585E-4955-8F9E-E7FE32861F31}" type="pres">
      <dgm:prSet presAssocID="{5BC00598-1ECE-46A3-BA97-0420E995EB2D}" presName="aNode" presStyleLbl="bgShp" presStyleIdx="1" presStyleCnt="2"/>
      <dgm:spPr/>
    </dgm:pt>
    <dgm:pt modelId="{21BD1317-7D5F-42DF-B26C-009B127A70E8}" type="pres">
      <dgm:prSet presAssocID="{5BC00598-1ECE-46A3-BA97-0420E995EB2D}" presName="textNode" presStyleLbl="bgShp" presStyleIdx="1" presStyleCnt="2"/>
      <dgm:spPr/>
    </dgm:pt>
    <dgm:pt modelId="{BFD09241-C5DA-433B-9F9A-19F18AC513AA}" type="pres">
      <dgm:prSet presAssocID="{5BC00598-1ECE-46A3-BA97-0420E995EB2D}" presName="compChildNode" presStyleCnt="0"/>
      <dgm:spPr/>
    </dgm:pt>
    <dgm:pt modelId="{88EEE048-83ED-43EB-8A37-CC6B3F792EB4}" type="pres">
      <dgm:prSet presAssocID="{5BC00598-1ECE-46A3-BA97-0420E995EB2D}" presName="theInnerList" presStyleCnt="0"/>
      <dgm:spPr/>
    </dgm:pt>
    <dgm:pt modelId="{34EEFA6D-C0E7-499E-8543-62113BCBFD27}" type="pres">
      <dgm:prSet presAssocID="{0323094A-C1A7-43C8-857D-D581626EACCA}" presName="childNode" presStyleLbl="node1" presStyleIdx="3" presStyleCnt="5">
        <dgm:presLayoutVars>
          <dgm:bulletEnabled val="1"/>
        </dgm:presLayoutVars>
      </dgm:prSet>
      <dgm:spPr/>
    </dgm:pt>
    <dgm:pt modelId="{FFDFB2E9-2D06-434C-A2AF-CB7B9E42536E}" type="pres">
      <dgm:prSet presAssocID="{0323094A-C1A7-43C8-857D-D581626EACCA}" presName="aSpace2" presStyleCnt="0"/>
      <dgm:spPr/>
    </dgm:pt>
    <dgm:pt modelId="{B49DC659-341B-4E7F-843E-52618EAC445F}" type="pres">
      <dgm:prSet presAssocID="{23AA4A2D-287A-4A8E-A90E-82393DFCD468}" presName="childNode" presStyleLbl="node1" presStyleIdx="4" presStyleCnt="5">
        <dgm:presLayoutVars>
          <dgm:bulletEnabled val="1"/>
        </dgm:presLayoutVars>
      </dgm:prSet>
      <dgm:spPr/>
    </dgm:pt>
  </dgm:ptLst>
  <dgm:cxnLst>
    <dgm:cxn modelId="{5CE10130-F751-46AC-AA28-B64E2FBEED2D}" type="presOf" srcId="{17E9539C-29FD-47A8-9C5C-7C74DC57DDA9}" destId="{E9870957-739C-4348-8772-2F4DF552DEBD}" srcOrd="0" destOrd="0" presId="urn:microsoft.com/office/officeart/2005/8/layout/lProcess2"/>
    <dgm:cxn modelId="{8D7FD838-B82F-4D69-AE8B-1B6F46132C2D}" type="presOf" srcId="{C3A2E0F5-F4FA-4384-A0CF-A3AC72FBE80E}" destId="{5A95C7C3-8B5C-4166-BC99-F779E63B7589}" srcOrd="1" destOrd="0" presId="urn:microsoft.com/office/officeart/2005/8/layout/lProcess2"/>
    <dgm:cxn modelId="{96534B3A-FA0C-4EA1-973C-7262528AB749}" type="presOf" srcId="{0323094A-C1A7-43C8-857D-D581626EACCA}" destId="{34EEFA6D-C0E7-499E-8543-62113BCBFD27}" srcOrd="0" destOrd="0" presId="urn:microsoft.com/office/officeart/2005/8/layout/lProcess2"/>
    <dgm:cxn modelId="{93FEF65F-BDCE-465A-8AEC-A2F39C4F6BFB}" type="presOf" srcId="{23AA4A2D-287A-4A8E-A90E-82393DFCD468}" destId="{B49DC659-341B-4E7F-843E-52618EAC445F}" srcOrd="0" destOrd="0" presId="urn:microsoft.com/office/officeart/2005/8/layout/lProcess2"/>
    <dgm:cxn modelId="{0DA26E61-120D-4E82-B2B6-3CBF45B90BC3}" type="presOf" srcId="{843870F6-5DFA-4DE6-8740-99E4ABDD1A64}" destId="{1E79BA9B-5CD9-452D-AAD9-6AD189F09C55}" srcOrd="0" destOrd="0" presId="urn:microsoft.com/office/officeart/2005/8/layout/lProcess2"/>
    <dgm:cxn modelId="{899DFA63-12E1-42E9-8BBA-9F59BDDDADDD}" srcId="{F445767A-9C8F-46C5-9336-98E08B66F0A2}" destId="{C3A2E0F5-F4FA-4384-A0CF-A3AC72FBE80E}" srcOrd="0" destOrd="0" parTransId="{07EC7F4F-1111-4B8B-81FA-13A43CF4068F}" sibTransId="{2EAF22BF-8040-4E07-9707-B9231B375606}"/>
    <dgm:cxn modelId="{FF8EE164-573E-45AB-AF98-F4F9D9A81A6A}" srcId="{C3A2E0F5-F4FA-4384-A0CF-A3AC72FBE80E}" destId="{843870F6-5DFA-4DE6-8740-99E4ABDD1A64}" srcOrd="2" destOrd="0" parTransId="{833C5438-9581-4B9B-9175-C676C72087CD}" sibTransId="{B6CD4D5D-2881-40C9-B991-E64064380CF2}"/>
    <dgm:cxn modelId="{BF422B69-EE84-49AB-AF21-F2B37A784F45}" srcId="{C3A2E0F5-F4FA-4384-A0CF-A3AC72FBE80E}" destId="{17A1098E-EAE6-4DB1-B4C6-FBA0D1DC852C}" srcOrd="1" destOrd="0" parTransId="{FEAE51AE-AEE5-476F-BC26-6D9A342535CF}" sibTransId="{B4CB547E-E361-4A8C-A002-5678A16A9857}"/>
    <dgm:cxn modelId="{B64EA450-5B7A-466F-9870-15ADFF22266D}" type="presOf" srcId="{5BC00598-1ECE-46A3-BA97-0420E995EB2D}" destId="{FC683426-585E-4955-8F9E-E7FE32861F31}" srcOrd="0" destOrd="0" presId="urn:microsoft.com/office/officeart/2005/8/layout/lProcess2"/>
    <dgm:cxn modelId="{6324DF54-3BB0-448B-88C7-718D771ADD31}" srcId="{5BC00598-1ECE-46A3-BA97-0420E995EB2D}" destId="{23AA4A2D-287A-4A8E-A90E-82393DFCD468}" srcOrd="1" destOrd="0" parTransId="{76CD126F-FEB1-4721-9D3E-4523A11753CD}" sibTransId="{7D05E233-4B1D-45FE-9680-BE809A6F1BF5}"/>
    <dgm:cxn modelId="{2D84A990-EF6A-4BB1-8E35-0D34EF6C4CEA}" srcId="{C3A2E0F5-F4FA-4384-A0CF-A3AC72FBE80E}" destId="{17E9539C-29FD-47A8-9C5C-7C74DC57DDA9}" srcOrd="0" destOrd="0" parTransId="{D50D7940-D289-46CC-81FF-2CD2FBC1F4D2}" sibTransId="{BA40510A-215C-4E05-A9B3-851865EEDBF4}"/>
    <dgm:cxn modelId="{B7FFEEA7-F856-45D6-B0D5-347F5882795F}" type="presOf" srcId="{C3A2E0F5-F4FA-4384-A0CF-A3AC72FBE80E}" destId="{7B78B414-9089-4277-AC15-4DFFC2A1F914}" srcOrd="0" destOrd="0" presId="urn:microsoft.com/office/officeart/2005/8/layout/lProcess2"/>
    <dgm:cxn modelId="{0A399EBD-5FBA-4AE2-9BE7-BF01821EBA7F}" srcId="{F445767A-9C8F-46C5-9336-98E08B66F0A2}" destId="{5BC00598-1ECE-46A3-BA97-0420E995EB2D}" srcOrd="1" destOrd="0" parTransId="{3E455E42-7EBF-45E8-A960-7D8D681AF473}" sibTransId="{08D1A416-AEC4-462C-9FEB-BA35A6B76D52}"/>
    <dgm:cxn modelId="{977D81BE-3F13-4675-9E2A-F03A9088A5E6}" type="presOf" srcId="{17A1098E-EAE6-4DB1-B4C6-FBA0D1DC852C}" destId="{FFB781B2-755C-4848-81E8-3A538C4D064E}" srcOrd="0" destOrd="0" presId="urn:microsoft.com/office/officeart/2005/8/layout/lProcess2"/>
    <dgm:cxn modelId="{6D1AB7D1-F115-47C1-B816-C675FBFFD893}" type="presOf" srcId="{F445767A-9C8F-46C5-9336-98E08B66F0A2}" destId="{E62E8BD4-8D84-4905-BDD5-DC7AB644A287}" srcOrd="0" destOrd="0" presId="urn:microsoft.com/office/officeart/2005/8/layout/lProcess2"/>
    <dgm:cxn modelId="{3FD323D3-F950-425D-BE6D-7C83486F8C3D}" type="presOf" srcId="{5BC00598-1ECE-46A3-BA97-0420E995EB2D}" destId="{21BD1317-7D5F-42DF-B26C-009B127A70E8}" srcOrd="1" destOrd="0" presId="urn:microsoft.com/office/officeart/2005/8/layout/lProcess2"/>
    <dgm:cxn modelId="{8740A9DB-F561-4FCF-909F-4FE733845478}" srcId="{5BC00598-1ECE-46A3-BA97-0420E995EB2D}" destId="{0323094A-C1A7-43C8-857D-D581626EACCA}" srcOrd="0" destOrd="0" parTransId="{C86FF00C-CD54-48C1-AC5B-11F516A01FB6}" sibTransId="{FA9DB38F-EB84-40EB-A3F5-01F1EFFF1DBA}"/>
    <dgm:cxn modelId="{3F9FB5E6-E0A9-4C61-AA42-80E251D975BC}" type="presParOf" srcId="{E62E8BD4-8D84-4905-BDD5-DC7AB644A287}" destId="{DD77218C-EEA1-4E12-BE08-410E4EDC1630}" srcOrd="0" destOrd="0" presId="urn:microsoft.com/office/officeart/2005/8/layout/lProcess2"/>
    <dgm:cxn modelId="{B8EEA93D-1F6F-4870-A01C-E418E3DC0329}" type="presParOf" srcId="{DD77218C-EEA1-4E12-BE08-410E4EDC1630}" destId="{7B78B414-9089-4277-AC15-4DFFC2A1F914}" srcOrd="0" destOrd="0" presId="urn:microsoft.com/office/officeart/2005/8/layout/lProcess2"/>
    <dgm:cxn modelId="{0D2E1DC1-A978-41BA-B6CD-077288B739E2}" type="presParOf" srcId="{DD77218C-EEA1-4E12-BE08-410E4EDC1630}" destId="{5A95C7C3-8B5C-4166-BC99-F779E63B7589}" srcOrd="1" destOrd="0" presId="urn:microsoft.com/office/officeart/2005/8/layout/lProcess2"/>
    <dgm:cxn modelId="{3FF58EA5-FF3B-42E1-AADB-422C67E6CC25}" type="presParOf" srcId="{DD77218C-EEA1-4E12-BE08-410E4EDC1630}" destId="{0B26D0A6-AEC9-4E10-82C1-F2F3E01A9EAD}" srcOrd="2" destOrd="0" presId="urn:microsoft.com/office/officeart/2005/8/layout/lProcess2"/>
    <dgm:cxn modelId="{20B76039-E386-425D-80AF-F7DA68505E73}" type="presParOf" srcId="{0B26D0A6-AEC9-4E10-82C1-F2F3E01A9EAD}" destId="{AFEEA62F-20D0-4693-8E5C-412E6705758A}" srcOrd="0" destOrd="0" presId="urn:microsoft.com/office/officeart/2005/8/layout/lProcess2"/>
    <dgm:cxn modelId="{E121BC7B-90AE-4BCE-B2C4-F72426ADBEFD}" type="presParOf" srcId="{AFEEA62F-20D0-4693-8E5C-412E6705758A}" destId="{E9870957-739C-4348-8772-2F4DF552DEBD}" srcOrd="0" destOrd="0" presId="urn:microsoft.com/office/officeart/2005/8/layout/lProcess2"/>
    <dgm:cxn modelId="{42603207-93F8-4674-9709-09EA71D641D3}" type="presParOf" srcId="{AFEEA62F-20D0-4693-8E5C-412E6705758A}" destId="{3D94C6FB-D51B-42B3-8B9A-9B5620D35F86}" srcOrd="1" destOrd="0" presId="urn:microsoft.com/office/officeart/2005/8/layout/lProcess2"/>
    <dgm:cxn modelId="{EBB96B8E-EC65-4D58-B52C-10D2BC6989D5}" type="presParOf" srcId="{AFEEA62F-20D0-4693-8E5C-412E6705758A}" destId="{FFB781B2-755C-4848-81E8-3A538C4D064E}" srcOrd="2" destOrd="0" presId="urn:microsoft.com/office/officeart/2005/8/layout/lProcess2"/>
    <dgm:cxn modelId="{1569C29C-0B0C-4435-B081-F4E93B3DE32C}" type="presParOf" srcId="{AFEEA62F-20D0-4693-8E5C-412E6705758A}" destId="{992F87C1-B099-403A-9B00-B7C0977A3EBC}" srcOrd="3" destOrd="0" presId="urn:microsoft.com/office/officeart/2005/8/layout/lProcess2"/>
    <dgm:cxn modelId="{B262F611-14EC-469E-A4E1-3F2247721747}" type="presParOf" srcId="{AFEEA62F-20D0-4693-8E5C-412E6705758A}" destId="{1E79BA9B-5CD9-452D-AAD9-6AD189F09C55}" srcOrd="4" destOrd="0" presId="urn:microsoft.com/office/officeart/2005/8/layout/lProcess2"/>
    <dgm:cxn modelId="{2BEB4418-76CF-4584-B93A-F7EFEEC8B23A}" type="presParOf" srcId="{E62E8BD4-8D84-4905-BDD5-DC7AB644A287}" destId="{7579A100-4815-4B49-9940-42D5E0C58B91}" srcOrd="1" destOrd="0" presId="urn:microsoft.com/office/officeart/2005/8/layout/lProcess2"/>
    <dgm:cxn modelId="{2B05CF0E-2C48-440F-8258-C2DFF69F4780}" type="presParOf" srcId="{E62E8BD4-8D84-4905-BDD5-DC7AB644A287}" destId="{13091C32-319B-4835-BD5F-650A64F6F05A}" srcOrd="2" destOrd="0" presId="urn:microsoft.com/office/officeart/2005/8/layout/lProcess2"/>
    <dgm:cxn modelId="{B0C33746-7AE4-4B75-9F11-6D9948856822}" type="presParOf" srcId="{13091C32-319B-4835-BD5F-650A64F6F05A}" destId="{FC683426-585E-4955-8F9E-E7FE32861F31}" srcOrd="0" destOrd="0" presId="urn:microsoft.com/office/officeart/2005/8/layout/lProcess2"/>
    <dgm:cxn modelId="{691AE686-4452-4854-82AB-92E96FB8B6FC}" type="presParOf" srcId="{13091C32-319B-4835-BD5F-650A64F6F05A}" destId="{21BD1317-7D5F-42DF-B26C-009B127A70E8}" srcOrd="1" destOrd="0" presId="urn:microsoft.com/office/officeart/2005/8/layout/lProcess2"/>
    <dgm:cxn modelId="{98E8C17F-C7BE-47CD-A2AA-3019DA989345}" type="presParOf" srcId="{13091C32-319B-4835-BD5F-650A64F6F05A}" destId="{BFD09241-C5DA-433B-9F9A-19F18AC513AA}" srcOrd="2" destOrd="0" presId="urn:microsoft.com/office/officeart/2005/8/layout/lProcess2"/>
    <dgm:cxn modelId="{0D895B72-346B-4A81-B2C8-696B44946CEC}" type="presParOf" srcId="{BFD09241-C5DA-433B-9F9A-19F18AC513AA}" destId="{88EEE048-83ED-43EB-8A37-CC6B3F792EB4}" srcOrd="0" destOrd="0" presId="urn:microsoft.com/office/officeart/2005/8/layout/lProcess2"/>
    <dgm:cxn modelId="{EB6DC42D-B607-40B7-9FCC-90B6DB042855}" type="presParOf" srcId="{88EEE048-83ED-43EB-8A37-CC6B3F792EB4}" destId="{34EEFA6D-C0E7-499E-8543-62113BCBFD27}" srcOrd="0" destOrd="0" presId="urn:microsoft.com/office/officeart/2005/8/layout/lProcess2"/>
    <dgm:cxn modelId="{EA7A8C29-3E61-453C-8372-01BF210855D1}" type="presParOf" srcId="{88EEE048-83ED-43EB-8A37-CC6B3F792EB4}" destId="{FFDFB2E9-2D06-434C-A2AF-CB7B9E42536E}" srcOrd="1" destOrd="0" presId="urn:microsoft.com/office/officeart/2005/8/layout/lProcess2"/>
    <dgm:cxn modelId="{06F08333-AC63-41C9-8530-6F17E21C12CE}" type="presParOf" srcId="{88EEE048-83ED-43EB-8A37-CC6B3F792EB4}" destId="{B49DC659-341B-4E7F-843E-52618EAC445F}"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94969-3EF6-4AB5-90A5-41180529B9AD}">
      <dsp:nvSpPr>
        <dsp:cNvPr id="0" name=""/>
        <dsp:cNvSpPr/>
      </dsp:nvSpPr>
      <dsp:spPr>
        <a:xfrm>
          <a:off x="3642459" y="3693"/>
          <a:ext cx="2042692" cy="13277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fi-FI" sz="800" b="1" kern="1200">
              <a:latin typeface="Roboto Slab"/>
            </a:rPr>
            <a:t>Ennakoimme: </a:t>
          </a:r>
          <a:br>
            <a:rPr lang="fi-FI" sz="800" kern="1200">
              <a:latin typeface="Roboto Slab"/>
            </a:rPr>
          </a:br>
          <a:r>
            <a:rPr lang="fi-FI" sz="800" kern="1200">
              <a:latin typeface="Roboto Slab"/>
            </a:rPr>
            <a:t>Pedagogisen tuloksen mittarit ja tunnusluvut </a:t>
          </a:r>
          <a:r>
            <a:rPr lang="fi-FI" sz="800" kern="1200"/>
            <a:t>(OV-kertymä, lopettamistilastot, suoritetut tutkinnot)</a:t>
          </a:r>
        </a:p>
      </dsp:txBody>
      <dsp:txXfrm>
        <a:off x="3707274" y="68508"/>
        <a:ext cx="1913062" cy="1198119"/>
      </dsp:txXfrm>
    </dsp:sp>
    <dsp:sp modelId="{B0DD9773-7E04-4FE3-ABB2-1D44EC2376D8}">
      <dsp:nvSpPr>
        <dsp:cNvPr id="0" name=""/>
        <dsp:cNvSpPr/>
      </dsp:nvSpPr>
      <dsp:spPr>
        <a:xfrm>
          <a:off x="2011938" y="667568"/>
          <a:ext cx="5303734" cy="5303734"/>
        </a:xfrm>
        <a:custGeom>
          <a:avLst/>
          <a:gdLst/>
          <a:ahLst/>
          <a:cxnLst/>
          <a:rect l="0" t="0" r="0" b="0"/>
          <a:pathLst>
            <a:path>
              <a:moveTo>
                <a:pt x="3946660" y="337583"/>
              </a:moveTo>
              <a:arcTo wR="2651867" hR="2651867" stAng="17953567" swAng="12113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1C35CA-00BB-4108-9C14-09EA50C05977}">
      <dsp:nvSpPr>
        <dsp:cNvPr id="0" name=""/>
        <dsp:cNvSpPr/>
      </dsp:nvSpPr>
      <dsp:spPr>
        <a:xfrm>
          <a:off x="6164534" y="1836088"/>
          <a:ext cx="2042692" cy="13277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fi-FI" sz="800" b="1" kern="1200">
              <a:latin typeface="Roboto Slab"/>
            </a:rPr>
            <a:t>Arviomme: </a:t>
          </a:r>
          <a:br>
            <a:rPr lang="fi-FI" sz="800" kern="1200">
              <a:latin typeface="Roboto Slab"/>
            </a:rPr>
          </a:br>
          <a:r>
            <a:rPr lang="fi-FI" sz="800" kern="1200">
              <a:latin typeface="Roboto Slab"/>
            </a:rPr>
            <a:t>Teema-arvioinnit, Karvi-arvioinnit</a:t>
          </a:r>
          <a:endParaRPr lang="fi-FI" sz="800" kern="1200"/>
        </a:p>
      </dsp:txBody>
      <dsp:txXfrm>
        <a:off x="6229349" y="1900903"/>
        <a:ext cx="1913062" cy="1198119"/>
      </dsp:txXfrm>
    </dsp:sp>
    <dsp:sp modelId="{BB85DD01-A89C-4E63-801F-F71179C8D5A7}">
      <dsp:nvSpPr>
        <dsp:cNvPr id="0" name=""/>
        <dsp:cNvSpPr/>
      </dsp:nvSpPr>
      <dsp:spPr>
        <a:xfrm>
          <a:off x="2011938" y="667568"/>
          <a:ext cx="5303734" cy="5303734"/>
        </a:xfrm>
        <a:custGeom>
          <a:avLst/>
          <a:gdLst/>
          <a:ahLst/>
          <a:cxnLst/>
          <a:rect l="0" t="0" r="0" b="0"/>
          <a:pathLst>
            <a:path>
              <a:moveTo>
                <a:pt x="5297369" y="2835490"/>
              </a:moveTo>
              <a:arcTo wR="2651867" hR="2651867" stAng="21838231" swAng="135956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6848723-8680-46C2-8CC8-032F19024CCE}">
      <dsp:nvSpPr>
        <dsp:cNvPr id="0" name=""/>
        <dsp:cNvSpPr/>
      </dsp:nvSpPr>
      <dsp:spPr>
        <a:xfrm>
          <a:off x="5201187" y="4800966"/>
          <a:ext cx="2042692" cy="13277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fi-FI" sz="800" b="1" kern="1200">
              <a:latin typeface="Roboto Slab"/>
            </a:rPr>
            <a:t>Tunnistamme muutostarpeita: </a:t>
          </a:r>
          <a:br>
            <a:rPr lang="fi-FI" sz="800" b="1" kern="1200">
              <a:latin typeface="Roboto Slab"/>
            </a:rPr>
          </a:br>
          <a:r>
            <a:rPr lang="fi-FI" sz="800" kern="1200"/>
            <a:t>Palautekyselyt</a:t>
          </a:r>
          <a:r>
            <a:rPr lang="fi-FI" sz="800" kern="1200">
              <a:latin typeface="Roboto Slab"/>
            </a:rPr>
            <a:t>,</a:t>
          </a:r>
          <a:r>
            <a:rPr lang="fi-FI" sz="800" kern="1200"/>
            <a:t> opiskelijakokemus, työntekijäkokemus, asiakaskokemus</a:t>
          </a:r>
        </a:p>
      </dsp:txBody>
      <dsp:txXfrm>
        <a:off x="5266002" y="4865781"/>
        <a:ext cx="1913062" cy="1198119"/>
      </dsp:txXfrm>
    </dsp:sp>
    <dsp:sp modelId="{977C7B7C-D906-4DC0-9E1F-F91F845470EA}">
      <dsp:nvSpPr>
        <dsp:cNvPr id="0" name=""/>
        <dsp:cNvSpPr/>
      </dsp:nvSpPr>
      <dsp:spPr>
        <a:xfrm>
          <a:off x="2011938" y="667568"/>
          <a:ext cx="5303734" cy="5303734"/>
        </a:xfrm>
        <a:custGeom>
          <a:avLst/>
          <a:gdLst/>
          <a:ahLst/>
          <a:cxnLst/>
          <a:rect l="0" t="0" r="0" b="0"/>
          <a:pathLst>
            <a:path>
              <a:moveTo>
                <a:pt x="2977222" y="5283699"/>
              </a:moveTo>
              <a:arcTo wR="2651867" hR="2651867" stAng="4977161" swAng="84567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82C9D30-D7F4-416D-8EFB-1049E6FF46D5}">
      <dsp:nvSpPr>
        <dsp:cNvPr id="0" name=""/>
        <dsp:cNvSpPr/>
      </dsp:nvSpPr>
      <dsp:spPr>
        <a:xfrm>
          <a:off x="2083731" y="4800966"/>
          <a:ext cx="2042692" cy="13277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fi-FI" sz="800" b="1" kern="1200">
              <a:latin typeface="Roboto Slab"/>
            </a:rPr>
            <a:t>Opimme jatkuvasti: </a:t>
          </a:r>
          <a:br>
            <a:rPr lang="fi-FI" sz="800" b="1" kern="1200">
              <a:solidFill>
                <a:srgbClr val="010000"/>
              </a:solidFill>
              <a:latin typeface="Roboto Slab"/>
              <a:cs typeface="Arial"/>
            </a:rPr>
          </a:br>
          <a:r>
            <a:rPr lang="fi-FI" sz="800" kern="1200">
              <a:latin typeface="Arial"/>
              <a:cs typeface="Arial"/>
            </a:rPr>
            <a:t>Yksilö- ja tiiminkehityskeskustelut, ydinosaamisen arviointi (tulossa </a:t>
          </a:r>
          <a:r>
            <a:rPr lang="fi-FI" sz="800" kern="1200" err="1">
              <a:latin typeface="Arial"/>
              <a:cs typeface="Arial"/>
            </a:rPr>
            <a:t>solaforceen</a:t>
          </a:r>
          <a:r>
            <a:rPr lang="fi-FI" sz="800" kern="1200">
              <a:latin typeface="Arial"/>
              <a:cs typeface="Arial"/>
            </a:rPr>
            <a:t>); pedagoginen yhteissuunnittelu</a:t>
          </a:r>
        </a:p>
      </dsp:txBody>
      <dsp:txXfrm>
        <a:off x="2148546" y="4865781"/>
        <a:ext cx="1913062" cy="1198119"/>
      </dsp:txXfrm>
    </dsp:sp>
    <dsp:sp modelId="{F07DD0B9-825E-4410-93EE-E34D03D1C7A4}">
      <dsp:nvSpPr>
        <dsp:cNvPr id="0" name=""/>
        <dsp:cNvSpPr/>
      </dsp:nvSpPr>
      <dsp:spPr>
        <a:xfrm>
          <a:off x="2011938" y="667568"/>
          <a:ext cx="5303734" cy="5303734"/>
        </a:xfrm>
        <a:custGeom>
          <a:avLst/>
          <a:gdLst/>
          <a:ahLst/>
          <a:cxnLst/>
          <a:rect l="0" t="0" r="0" b="0"/>
          <a:pathLst>
            <a:path>
              <a:moveTo>
                <a:pt x="281309" y="3840503"/>
              </a:moveTo>
              <a:arcTo wR="2651867" hR="2651867" stAng="9202204" swAng="135956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6C846A8-9579-4EAF-8444-109181CD18A1}">
      <dsp:nvSpPr>
        <dsp:cNvPr id="0" name=""/>
        <dsp:cNvSpPr/>
      </dsp:nvSpPr>
      <dsp:spPr>
        <a:xfrm>
          <a:off x="1120383" y="1836088"/>
          <a:ext cx="2042692" cy="13277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fi-FI" sz="800" b="1" kern="1200">
              <a:latin typeface="Roboto Slab"/>
            </a:rPr>
            <a:t>Kehitämme toimintaamme kohti erinomaisuutta: </a:t>
          </a:r>
          <a:br>
            <a:rPr lang="fi-FI" sz="800" kern="1200">
              <a:latin typeface="Roboto Slab"/>
            </a:rPr>
          </a:br>
          <a:r>
            <a:rPr lang="fi-FI" sz="800" kern="1200"/>
            <a:t>Tiimimittarit ja pedastrategia osaksi tiimien Näin sen teemme-kortteja 2023 vuodesta eteenpäin.</a:t>
          </a:r>
        </a:p>
      </dsp:txBody>
      <dsp:txXfrm>
        <a:off x="1185198" y="1900903"/>
        <a:ext cx="1913062" cy="1198119"/>
      </dsp:txXfrm>
    </dsp:sp>
    <dsp:sp modelId="{43DCDFD8-1FC0-438E-98BF-6BAFCA689C66}">
      <dsp:nvSpPr>
        <dsp:cNvPr id="0" name=""/>
        <dsp:cNvSpPr/>
      </dsp:nvSpPr>
      <dsp:spPr>
        <a:xfrm>
          <a:off x="2011938" y="667568"/>
          <a:ext cx="5303734" cy="5303734"/>
        </a:xfrm>
        <a:custGeom>
          <a:avLst/>
          <a:gdLst/>
          <a:ahLst/>
          <a:cxnLst/>
          <a:rect l="0" t="0" r="0" b="0"/>
          <a:pathLst>
            <a:path>
              <a:moveTo>
                <a:pt x="637930" y="926625"/>
              </a:moveTo>
              <a:arcTo wR="2651867" hR="2651867" stAng="13235103" swAng="12113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66BE4-C9C6-49CA-B72B-662FCE69FDA7}">
      <dsp:nvSpPr>
        <dsp:cNvPr id="0" name=""/>
        <dsp:cNvSpPr/>
      </dsp:nvSpPr>
      <dsp:spPr>
        <a:xfrm>
          <a:off x="2709333" y="17746"/>
          <a:ext cx="2709333" cy="2709333"/>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Strategiset valinnat ja rakenteet sekä koulutustoiminnan laatu</a:t>
          </a:r>
        </a:p>
        <a:p>
          <a:pPr marL="0" lvl="0" indent="0" algn="ctr" defTabSz="400050">
            <a:lnSpc>
              <a:spcPct val="90000"/>
            </a:lnSpc>
            <a:spcBef>
              <a:spcPct val="0"/>
            </a:spcBef>
            <a:spcAft>
              <a:spcPct val="35000"/>
            </a:spcAft>
            <a:buNone/>
          </a:pPr>
          <a:r>
            <a:rPr lang="fi-FI" sz="900" kern="1200" dirty="0"/>
            <a:t>(Johtoryhmä)</a:t>
          </a:r>
        </a:p>
      </dsp:txBody>
      <dsp:txXfrm>
        <a:off x="3386666" y="1372413"/>
        <a:ext cx="1354667" cy="1354666"/>
      </dsp:txXfrm>
    </dsp:sp>
    <dsp:sp modelId="{D02A858C-A708-4D51-9910-F7D5A01E993E}">
      <dsp:nvSpPr>
        <dsp:cNvPr id="0" name=""/>
        <dsp:cNvSpPr/>
      </dsp:nvSpPr>
      <dsp:spPr>
        <a:xfrm>
          <a:off x="1307524" y="2709333"/>
          <a:ext cx="2709333" cy="2709333"/>
        </a:xfrm>
        <a:prstGeom prst="triangle">
          <a:avLst/>
        </a:prstGeom>
        <a:solidFill>
          <a:schemeClr val="accent2">
            <a:hueOff val="3274083"/>
            <a:satOff val="-4303"/>
            <a:lumOff val="-5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Pedagogisen hyvinvoinnin ja  toimintojen johtaminen </a:t>
          </a:r>
        </a:p>
        <a:p>
          <a:pPr marL="0" lvl="0" indent="0" algn="ctr" defTabSz="400050">
            <a:lnSpc>
              <a:spcPct val="90000"/>
            </a:lnSpc>
            <a:spcBef>
              <a:spcPct val="0"/>
            </a:spcBef>
            <a:spcAft>
              <a:spcPct val="35000"/>
            </a:spcAft>
            <a:buNone/>
          </a:pPr>
          <a:endParaRPr lang="fi-FI" sz="900" kern="1200" dirty="0"/>
        </a:p>
        <a:p>
          <a:pPr marL="0" lvl="0" indent="0" algn="ctr" defTabSz="400050">
            <a:lnSpc>
              <a:spcPct val="90000"/>
            </a:lnSpc>
            <a:spcBef>
              <a:spcPct val="0"/>
            </a:spcBef>
            <a:spcAft>
              <a:spcPct val="35000"/>
            </a:spcAft>
            <a:buNone/>
          </a:pPr>
          <a:r>
            <a:rPr lang="fi-FI" sz="900" kern="1200" dirty="0"/>
            <a:t>Koulutuspäälliköt opettajatiimeissä yhdessä koulutusjohtajien kanssa </a:t>
          </a:r>
        </a:p>
      </dsp:txBody>
      <dsp:txXfrm>
        <a:off x="1984857" y="4064000"/>
        <a:ext cx="1354667" cy="1354666"/>
      </dsp:txXfrm>
    </dsp:sp>
    <dsp:sp modelId="{B3B71CFF-0562-4423-A241-37F08C2196AA}">
      <dsp:nvSpPr>
        <dsp:cNvPr id="0" name=""/>
        <dsp:cNvSpPr/>
      </dsp:nvSpPr>
      <dsp:spPr>
        <a:xfrm rot="10800000">
          <a:off x="2709333" y="2709333"/>
          <a:ext cx="2709333" cy="2709333"/>
        </a:xfrm>
        <a:prstGeom prst="triangle">
          <a:avLst/>
        </a:prstGeom>
        <a:solidFill>
          <a:schemeClr val="accent2">
            <a:hueOff val="6548166"/>
            <a:satOff val="-8605"/>
            <a:lumOff val="-10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Opiskelija omistaa oppimisprosessinsa,</a:t>
          </a:r>
          <a:br>
            <a:rPr lang="fi-FI" sz="900" kern="1200" dirty="0"/>
          </a:br>
          <a:r>
            <a:rPr lang="fi-FI" sz="900" kern="1200" dirty="0"/>
            <a:t>asettaa tavoitteita ja tekee valintoja sekä on osa oppimisyhteisöä</a:t>
          </a:r>
        </a:p>
      </dsp:txBody>
      <dsp:txXfrm rot="10800000">
        <a:off x="3386666" y="2709333"/>
        <a:ext cx="1354667" cy="1354666"/>
      </dsp:txXfrm>
    </dsp:sp>
    <dsp:sp modelId="{EABF5B38-0927-4754-95A7-457DFA9F0E8B}">
      <dsp:nvSpPr>
        <dsp:cNvPr id="0" name=""/>
        <dsp:cNvSpPr/>
      </dsp:nvSpPr>
      <dsp:spPr>
        <a:xfrm>
          <a:off x="4064000" y="2709333"/>
          <a:ext cx="2709333" cy="2709333"/>
        </a:xfrm>
        <a:prstGeom prst="triangle">
          <a:avLst/>
        </a:prstGeom>
        <a:solidFill>
          <a:schemeClr val="accent2">
            <a:hueOff val="9822249"/>
            <a:satOff val="-12908"/>
            <a:lumOff val="-1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Oppimisen ja yksilöllisten polkujen mahdollistaminen ja johtaminen (opettajat)</a:t>
          </a:r>
        </a:p>
      </dsp:txBody>
      <dsp:txXfrm>
        <a:off x="4741333" y="4064000"/>
        <a:ext cx="1354667"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73F0-64BE-4603-89AD-FAAAA0126494}">
      <dsp:nvSpPr>
        <dsp:cNvPr id="0" name=""/>
        <dsp:cNvSpPr/>
      </dsp:nvSpPr>
      <dsp:spPr>
        <a:xfrm>
          <a:off x="1025028" y="232272"/>
          <a:ext cx="3001680" cy="300168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i-FI" sz="1300" kern="1200" dirty="0"/>
            <a:t>Opiskelijoiden hyvinvointi</a:t>
          </a:r>
        </a:p>
      </dsp:txBody>
      <dsp:txXfrm>
        <a:off x="2606985" y="868343"/>
        <a:ext cx="1072028" cy="893357"/>
      </dsp:txXfrm>
    </dsp:sp>
    <dsp:sp modelId="{6A793064-C541-4FD8-B1A5-209478D11695}">
      <dsp:nvSpPr>
        <dsp:cNvPr id="0" name=""/>
        <dsp:cNvSpPr/>
      </dsp:nvSpPr>
      <dsp:spPr>
        <a:xfrm>
          <a:off x="963207" y="339475"/>
          <a:ext cx="3001680" cy="300168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i-FI" sz="1300" kern="1200" dirty="0"/>
            <a:t>Oppiminen</a:t>
          </a:r>
        </a:p>
      </dsp:txBody>
      <dsp:txXfrm>
        <a:off x="1677893" y="2286994"/>
        <a:ext cx="1608043" cy="786154"/>
      </dsp:txXfrm>
    </dsp:sp>
    <dsp:sp modelId="{B9576DE4-43DF-4F6B-B26B-1645C0399D11}">
      <dsp:nvSpPr>
        <dsp:cNvPr id="0" name=""/>
        <dsp:cNvSpPr/>
      </dsp:nvSpPr>
      <dsp:spPr>
        <a:xfrm>
          <a:off x="901387" y="232272"/>
          <a:ext cx="3001680" cy="30016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i-FI" sz="1300" kern="1200" dirty="0"/>
            <a:t>Henkilöstön hyvinvointi</a:t>
          </a:r>
        </a:p>
      </dsp:txBody>
      <dsp:txXfrm>
        <a:off x="1249082" y="868343"/>
        <a:ext cx="1072028" cy="893357"/>
      </dsp:txXfrm>
    </dsp:sp>
    <dsp:sp modelId="{D3B8878A-056E-4C38-A59A-714F3DB09969}">
      <dsp:nvSpPr>
        <dsp:cNvPr id="0" name=""/>
        <dsp:cNvSpPr/>
      </dsp:nvSpPr>
      <dsp:spPr>
        <a:xfrm>
          <a:off x="839457" y="46454"/>
          <a:ext cx="3373316" cy="33733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731ACB-3620-4309-B922-8F9C78FED37D}">
      <dsp:nvSpPr>
        <dsp:cNvPr id="0" name=""/>
        <dsp:cNvSpPr/>
      </dsp:nvSpPr>
      <dsp:spPr>
        <a:xfrm>
          <a:off x="777389" y="153467"/>
          <a:ext cx="3373316" cy="33733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8A11A-026E-43E5-A66A-E8E88069B011}">
      <dsp:nvSpPr>
        <dsp:cNvPr id="0" name=""/>
        <dsp:cNvSpPr/>
      </dsp:nvSpPr>
      <dsp:spPr>
        <a:xfrm>
          <a:off x="715321" y="46454"/>
          <a:ext cx="3373316" cy="33733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8B414-9089-4277-AC15-4DFFC2A1F914}">
      <dsp:nvSpPr>
        <dsp:cNvPr id="0" name=""/>
        <dsp:cNvSpPr/>
      </dsp:nvSpPr>
      <dsp:spPr>
        <a:xfrm>
          <a:off x="2508" y="0"/>
          <a:ext cx="2412877"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i-FI" sz="3700" kern="1200" dirty="0"/>
            <a:t>Palautteet</a:t>
          </a:r>
        </a:p>
      </dsp:txBody>
      <dsp:txXfrm>
        <a:off x="2508" y="0"/>
        <a:ext cx="2412877" cy="1305401"/>
      </dsp:txXfrm>
    </dsp:sp>
    <dsp:sp modelId="{E9870957-739C-4348-8772-2F4DF552DEBD}">
      <dsp:nvSpPr>
        <dsp:cNvPr id="0" name=""/>
        <dsp:cNvSpPr/>
      </dsp:nvSpPr>
      <dsp:spPr>
        <a:xfrm>
          <a:off x="243796" y="1305773"/>
          <a:ext cx="1930301"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i-FI" sz="2000" kern="1200" dirty="0"/>
            <a:t>Amis</a:t>
          </a:r>
        </a:p>
      </dsp:txBody>
      <dsp:txXfrm>
        <a:off x="268834" y="1330811"/>
        <a:ext cx="1880225" cy="804787"/>
      </dsp:txXfrm>
    </dsp:sp>
    <dsp:sp modelId="{FFB781B2-755C-4848-81E8-3A538C4D064E}">
      <dsp:nvSpPr>
        <dsp:cNvPr id="0" name=""/>
        <dsp:cNvSpPr/>
      </dsp:nvSpPr>
      <dsp:spPr>
        <a:xfrm>
          <a:off x="243796" y="2292154"/>
          <a:ext cx="1930301"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i-FI" sz="2000" kern="1200" dirty="0"/>
            <a:t>Fiilis</a:t>
          </a:r>
        </a:p>
      </dsp:txBody>
      <dsp:txXfrm>
        <a:off x="268834" y="2317192"/>
        <a:ext cx="1880225" cy="804787"/>
      </dsp:txXfrm>
    </dsp:sp>
    <dsp:sp modelId="{1E79BA9B-5CD9-452D-AAD9-6AD189F09C55}">
      <dsp:nvSpPr>
        <dsp:cNvPr id="0" name=""/>
        <dsp:cNvSpPr/>
      </dsp:nvSpPr>
      <dsp:spPr>
        <a:xfrm>
          <a:off x="243796" y="3278535"/>
          <a:ext cx="1930301" cy="85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i-FI" sz="2000" kern="1200" dirty="0"/>
            <a:t>Hyvinvointi</a:t>
          </a:r>
        </a:p>
      </dsp:txBody>
      <dsp:txXfrm>
        <a:off x="268834" y="3303573"/>
        <a:ext cx="1880225" cy="804787"/>
      </dsp:txXfrm>
    </dsp:sp>
    <dsp:sp modelId="{FC683426-585E-4955-8F9E-E7FE32861F31}">
      <dsp:nvSpPr>
        <dsp:cNvPr id="0" name=""/>
        <dsp:cNvSpPr/>
      </dsp:nvSpPr>
      <dsp:spPr>
        <a:xfrm>
          <a:off x="2596351" y="0"/>
          <a:ext cx="2412877"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i-FI" sz="3700" kern="1200" dirty="0"/>
            <a:t>Arviointi</a:t>
          </a:r>
        </a:p>
      </dsp:txBody>
      <dsp:txXfrm>
        <a:off x="2596351" y="0"/>
        <a:ext cx="2412877" cy="1305401"/>
      </dsp:txXfrm>
    </dsp:sp>
    <dsp:sp modelId="{34EEFA6D-C0E7-499E-8543-62113BCBFD27}">
      <dsp:nvSpPr>
        <dsp:cNvPr id="0" name=""/>
        <dsp:cNvSpPr/>
      </dsp:nvSpPr>
      <dsp:spPr>
        <a:xfrm>
          <a:off x="2837639" y="1306676"/>
          <a:ext cx="1930301"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i-FI" sz="2000" kern="1200" dirty="0"/>
            <a:t>Sisäinen vertaisarviointi</a:t>
          </a:r>
        </a:p>
      </dsp:txBody>
      <dsp:txXfrm>
        <a:off x="2876066" y="1345103"/>
        <a:ext cx="1853447" cy="1235133"/>
      </dsp:txXfrm>
    </dsp:sp>
    <dsp:sp modelId="{B49DC659-341B-4E7F-843E-52618EAC445F}">
      <dsp:nvSpPr>
        <dsp:cNvPr id="0" name=""/>
        <dsp:cNvSpPr/>
      </dsp:nvSpPr>
      <dsp:spPr>
        <a:xfrm>
          <a:off x="2837639" y="2820508"/>
          <a:ext cx="1930301"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i-FI" sz="2000" kern="1200" dirty="0"/>
            <a:t>Kansallinen laadunhallinnan arviointi</a:t>
          </a:r>
        </a:p>
      </dsp:txBody>
      <dsp:txXfrm>
        <a:off x="2876066" y="2858935"/>
        <a:ext cx="1853447" cy="123513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65F87-9B10-44CC-A5EF-8D918C853BDF}" type="datetimeFigureOut">
              <a:rPr lang="fi-FI" smtClean="0"/>
              <a:t>29.8.2022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3783B-6929-47FA-8CFF-ABCAC621BD83}" type="slidenum">
              <a:rPr lang="fi-FI" smtClean="0"/>
              <a:t>‹#›</a:t>
            </a:fld>
            <a:endParaRPr lang="fi-FI"/>
          </a:p>
        </p:txBody>
      </p:sp>
    </p:spTree>
    <p:extLst>
      <p:ext uri="{BB962C8B-B14F-4D97-AF65-F5344CB8AC3E}">
        <p14:creationId xmlns:p14="http://schemas.microsoft.com/office/powerpoint/2010/main" val="70172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742950" lvl="1" indent="-285750">
              <a:buFont typeface="Arial" panose="020B0604020202020204" pitchFamily="34" charset="0"/>
              <a:buChar char="•"/>
            </a:pPr>
            <a:endParaRPr lang="fi-FI"/>
          </a:p>
        </p:txBody>
      </p:sp>
      <p:sp>
        <p:nvSpPr>
          <p:cNvPr id="4" name="Dian numeron paikkamerkki 3"/>
          <p:cNvSpPr>
            <a:spLocks noGrp="1"/>
          </p:cNvSpPr>
          <p:nvPr>
            <p:ph type="sldNum" sz="quarter" idx="5"/>
          </p:nvPr>
        </p:nvSpPr>
        <p:spPr/>
        <p:txBody>
          <a:bodyPr/>
          <a:lstStyle/>
          <a:p>
            <a:fld id="{2C13783B-6929-47FA-8CFF-ABCAC621BD83}" type="slidenum">
              <a:rPr lang="fi-FI" smtClean="0"/>
              <a:t>6</a:t>
            </a:fld>
            <a:endParaRPr lang="fi-FI"/>
          </a:p>
        </p:txBody>
      </p:sp>
    </p:spTree>
    <p:extLst>
      <p:ext uri="{BB962C8B-B14F-4D97-AF65-F5344CB8AC3E}">
        <p14:creationId xmlns:p14="http://schemas.microsoft.com/office/powerpoint/2010/main" val="42608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742950" lvl="1" indent="-285750">
              <a:buFont typeface="Arial" panose="020B0604020202020204" pitchFamily="34" charset="0"/>
              <a:buChar char="•"/>
            </a:pPr>
            <a:r>
              <a:rPr lang="fi-FI" sz="1200">
                <a:solidFill>
                  <a:srgbClr val="FF0000"/>
                </a:solidFill>
              </a:rPr>
              <a:t>Miten oppiminen näkyy arjessa?</a:t>
            </a:r>
          </a:p>
          <a:p>
            <a:pPr marL="742950" lvl="1" indent="-285750">
              <a:buFont typeface="Arial" panose="020B0604020202020204" pitchFamily="34" charset="0"/>
              <a:buChar char="•"/>
            </a:pPr>
            <a:r>
              <a:rPr lang="fi-FI" sz="1200">
                <a:solidFill>
                  <a:srgbClr val="FF0000"/>
                </a:solidFill>
              </a:rPr>
              <a:t>Millaisissa ympäristöissä ja miten asioita työstetään?</a:t>
            </a:r>
          </a:p>
          <a:p>
            <a:pPr marL="742950" lvl="1" indent="-285750">
              <a:buFont typeface="Arial" panose="020B0604020202020204" pitchFamily="34" charset="0"/>
              <a:buChar char="•"/>
            </a:pPr>
            <a:r>
              <a:rPr lang="fi-FI" sz="1200">
                <a:solidFill>
                  <a:srgbClr val="FF0000"/>
                </a:solidFill>
              </a:rPr>
              <a:t>Kannustetaanko kokeiluihin?</a:t>
            </a:r>
          </a:p>
          <a:p>
            <a:pPr marL="742950" lvl="1" indent="-285750">
              <a:buFont typeface="Arial" panose="020B0604020202020204" pitchFamily="34" charset="0"/>
              <a:buChar char="•"/>
            </a:pPr>
            <a:r>
              <a:rPr lang="fi-FI" sz="1200">
                <a:solidFill>
                  <a:srgbClr val="FF0000"/>
                </a:solidFill>
              </a:rPr>
              <a:t>Miten onnistumiseen tai epäonnistumiseen suhteudutaan?</a:t>
            </a:r>
            <a:endParaRPr lang="fi-FI"/>
          </a:p>
        </p:txBody>
      </p:sp>
      <p:sp>
        <p:nvSpPr>
          <p:cNvPr id="4" name="Dian numeron paikkamerkki 3"/>
          <p:cNvSpPr>
            <a:spLocks noGrp="1"/>
          </p:cNvSpPr>
          <p:nvPr>
            <p:ph type="sldNum" sz="quarter" idx="5"/>
          </p:nvPr>
        </p:nvSpPr>
        <p:spPr/>
        <p:txBody>
          <a:bodyPr/>
          <a:lstStyle/>
          <a:p>
            <a:fld id="{2C13783B-6929-47FA-8CFF-ABCAC621BD83}" type="slidenum">
              <a:rPr lang="fi-FI" smtClean="0"/>
              <a:t>7</a:t>
            </a:fld>
            <a:endParaRPr lang="fi-FI"/>
          </a:p>
        </p:txBody>
      </p:sp>
    </p:spTree>
    <p:extLst>
      <p:ext uri="{BB962C8B-B14F-4D97-AF65-F5344CB8AC3E}">
        <p14:creationId xmlns:p14="http://schemas.microsoft.com/office/powerpoint/2010/main" val="7646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Huomautusten paikkamerkki 2"/>
          <p:cNvSpPr>
            <a:spLocks noGrp="1"/>
          </p:cNvSpPr>
          <p:nvPr>
            <p:ph type="body" idx="1"/>
          </p:nvPr>
        </p:nvSpPr>
        <p:spPr>
          <a:xfrm>
            <a:off x="2009775" y="5441950"/>
            <a:ext cx="16084550" cy="4454525"/>
          </a:xfrm>
          <a:prstGeom prst="rect">
            <a:avLst/>
          </a:prstGeom>
        </p:spPr>
        <p:txBody>
          <a:bodyPr/>
          <a:lstStyle/>
          <a:p>
            <a:endParaRPr lang="fi-FI" dirty="0"/>
          </a:p>
        </p:txBody>
      </p:sp>
    </p:spTree>
    <p:extLst>
      <p:ext uri="{BB962C8B-B14F-4D97-AF65-F5344CB8AC3E}">
        <p14:creationId xmlns:p14="http://schemas.microsoft.com/office/powerpoint/2010/main" val="303287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02DD2CE-D932-45E9-A301-08AAEB6B8030}" type="slidenum">
              <a:rPr lang="fi-FI" smtClean="0"/>
              <a:t>14</a:t>
            </a:fld>
            <a:endParaRPr lang="fi-FI"/>
          </a:p>
        </p:txBody>
      </p:sp>
    </p:spTree>
    <p:extLst>
      <p:ext uri="{BB962C8B-B14F-4D97-AF65-F5344CB8AC3E}">
        <p14:creationId xmlns:p14="http://schemas.microsoft.com/office/powerpoint/2010/main" val="224795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02DD2CE-D932-45E9-A301-08AAEB6B8030}" type="slidenum">
              <a:rPr lang="fi-FI" smtClean="0"/>
              <a:t>15</a:t>
            </a:fld>
            <a:endParaRPr lang="fi-FI"/>
          </a:p>
        </p:txBody>
      </p:sp>
    </p:spTree>
    <p:extLst>
      <p:ext uri="{BB962C8B-B14F-4D97-AF65-F5344CB8AC3E}">
        <p14:creationId xmlns:p14="http://schemas.microsoft.com/office/powerpoint/2010/main" val="532589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tif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8.tif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6" Type="http://schemas.openxmlformats.org/officeDocument/2006/relationships/image" Target="../media/image11.tiff"/><Relationship Id="rId5" Type="http://schemas.openxmlformats.org/officeDocument/2006/relationships/image" Target="../media/image12.tiff"/><Relationship Id="rId4" Type="http://schemas.openxmlformats.org/officeDocument/2006/relationships/image" Target="../media/image8.tif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6" Type="http://schemas.openxmlformats.org/officeDocument/2006/relationships/image" Target="../media/image11.tiff"/><Relationship Id="rId5" Type="http://schemas.openxmlformats.org/officeDocument/2006/relationships/image" Target="../media/image13.png"/><Relationship Id="rId4" Type="http://schemas.openxmlformats.org/officeDocument/2006/relationships/image" Target="../media/image8.tif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6" Type="http://schemas.openxmlformats.org/officeDocument/2006/relationships/image" Target="../media/image11.tiff"/><Relationship Id="rId5" Type="http://schemas.openxmlformats.org/officeDocument/2006/relationships/image" Target="../media/image14.png"/><Relationship Id="rId4" Type="http://schemas.openxmlformats.org/officeDocument/2006/relationships/image" Target="../media/image8.tif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1.tif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tiff"/><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1.tif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8.tiff"/><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8.tiff"/><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5.emf"/><Relationship Id="rId4" Type="http://schemas.openxmlformats.org/officeDocument/2006/relationships/image" Target="../media/image4.tif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1.tif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8.png"/><Relationship Id="rId4" Type="http://schemas.openxmlformats.org/officeDocument/2006/relationships/image" Target="../media/image8.tif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6.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6.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8.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8.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F954B4-0C5A-6443-92CD-9F601438341A}"/>
              </a:ext>
            </a:extLst>
          </p:cNvPr>
          <p:cNvSpPr>
            <a:spLocks noGrp="1"/>
          </p:cNvSpPr>
          <p:nvPr>
            <p:ph type="ctrTitle"/>
          </p:nvPr>
        </p:nvSpPr>
        <p:spPr>
          <a:xfrm>
            <a:off x="874800" y="2412000"/>
            <a:ext cx="10440000" cy="1656000"/>
          </a:xfrm>
        </p:spPr>
        <p:txBody>
          <a:bodyPr anchor="ctr" anchorCtr="0">
            <a:normAutofit/>
          </a:bodyPr>
          <a:lstStyle>
            <a:lvl1pPr algn="ctr">
              <a:defRPr sz="2800" b="0">
                <a:latin typeface="Arial Black" panose="020B0A04020102020204" pitchFamily="34" charset="0"/>
                <a:cs typeface="Arial" panose="020B0604020202020204" pitchFamily="34" charset="0"/>
              </a:defRPr>
            </a:lvl1pPr>
          </a:lstStyle>
          <a:p>
            <a:r>
              <a:rPr lang="fi-FI"/>
              <a:t>Muokkaa ots. perustyyl. napsautt.</a:t>
            </a:r>
          </a:p>
        </p:txBody>
      </p:sp>
      <p:pic>
        <p:nvPicPr>
          <p:cNvPr id="7" name="Kuva 6">
            <a:extLst>
              <a:ext uri="{FF2B5EF4-FFF2-40B4-BE49-F238E27FC236}">
                <a16:creationId xmlns:a16="http://schemas.microsoft.com/office/drawing/2014/main" id="{F8ED464B-8706-4A23-93FE-7B7B09102C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7325" y="3724981"/>
            <a:ext cx="9517350" cy="3141332"/>
          </a:xfrm>
          <a:prstGeom prst="rect">
            <a:avLst/>
          </a:prstGeom>
        </p:spPr>
      </p:pic>
      <p:pic>
        <p:nvPicPr>
          <p:cNvPr id="8" name="Kuva 7">
            <a:extLst>
              <a:ext uri="{FF2B5EF4-FFF2-40B4-BE49-F238E27FC236}">
                <a16:creationId xmlns:a16="http://schemas.microsoft.com/office/drawing/2014/main" id="{3A409831-551D-4638-A85F-06D6917A42F6}"/>
              </a:ext>
            </a:extLst>
          </p:cNvPr>
          <p:cNvPicPr>
            <a:picLocks noChangeAspect="1"/>
          </p:cNvPicPr>
          <p:nvPr userDrawn="1"/>
        </p:nvPicPr>
        <p:blipFill>
          <a:blip r:embed="rId3"/>
          <a:stretch>
            <a:fillRect/>
          </a:stretch>
        </p:blipFill>
        <p:spPr>
          <a:xfrm>
            <a:off x="5154137" y="1074783"/>
            <a:ext cx="1883726" cy="1335908"/>
          </a:xfrm>
          <a:prstGeom prst="rect">
            <a:avLst/>
          </a:prstGeom>
        </p:spPr>
      </p:pic>
    </p:spTree>
    <p:extLst>
      <p:ext uri="{BB962C8B-B14F-4D97-AF65-F5344CB8AC3E}">
        <p14:creationId xmlns:p14="http://schemas.microsoft.com/office/powerpoint/2010/main" val="360077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5">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440000"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9180000"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E3B10309-737F-4D4E-991E-5DA09C231343}"/>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9" name="Kuva 8">
            <a:extLst>
              <a:ext uri="{FF2B5EF4-FFF2-40B4-BE49-F238E27FC236}">
                <a16:creationId xmlns:a16="http://schemas.microsoft.com/office/drawing/2014/main" id="{BEAA6C81-BD0B-453A-8E83-E35A9345C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42481" y="2581238"/>
            <a:ext cx="2123440" cy="2037080"/>
          </a:xfrm>
          <a:prstGeom prst="rect">
            <a:avLst/>
          </a:prstGeom>
        </p:spPr>
      </p:pic>
    </p:spTree>
    <p:extLst>
      <p:ext uri="{BB962C8B-B14F-4D97-AF65-F5344CB8AC3E}">
        <p14:creationId xmlns:p14="http://schemas.microsoft.com/office/powerpoint/2010/main" val="105662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tsikko ja sisältö 6">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671176"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5241388" cy="4320000"/>
          </a:xfrm>
        </p:spPr>
        <p:txBody>
          <a:bodyPr lIns="0" tIns="0" rIns="0" bIns="0">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
        <p:nvSpPr>
          <p:cNvPr id="9" name="Sisällön paikkamerkki 2">
            <a:extLst>
              <a:ext uri="{FF2B5EF4-FFF2-40B4-BE49-F238E27FC236}">
                <a16:creationId xmlns:a16="http://schemas.microsoft.com/office/drawing/2014/main" id="{36442B40-2C3A-41AE-9D99-9DA2FC24407D}"/>
              </a:ext>
            </a:extLst>
          </p:cNvPr>
          <p:cNvSpPr>
            <a:spLocks noGrp="1"/>
          </p:cNvSpPr>
          <p:nvPr>
            <p:ph idx="10"/>
          </p:nvPr>
        </p:nvSpPr>
        <p:spPr>
          <a:xfrm>
            <a:off x="6149788" y="1710000"/>
            <a:ext cx="5241388" cy="4320000"/>
          </a:xfrm>
        </p:spPr>
        <p:txBody>
          <a:bodyPr lIns="0" tIns="0" rIns="0" bIns="0">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9493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 ja sisältö 7 + Luettelom">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671176"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5241388" cy="4320000"/>
          </a:xfrm>
        </p:spPr>
        <p:txBody>
          <a:bodyPr lIns="0" tIns="0" rIns="0" bIns="0">
            <a:normAutofit/>
          </a:bodyPr>
          <a:lstStyle>
            <a:lvl1pPr marL="285750" indent="-28575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
        <p:nvSpPr>
          <p:cNvPr id="9" name="Sisällön paikkamerkki 2">
            <a:extLst>
              <a:ext uri="{FF2B5EF4-FFF2-40B4-BE49-F238E27FC236}">
                <a16:creationId xmlns:a16="http://schemas.microsoft.com/office/drawing/2014/main" id="{36442B40-2C3A-41AE-9D99-9DA2FC24407D}"/>
              </a:ext>
            </a:extLst>
          </p:cNvPr>
          <p:cNvSpPr>
            <a:spLocks noGrp="1"/>
          </p:cNvSpPr>
          <p:nvPr>
            <p:ph idx="10"/>
          </p:nvPr>
        </p:nvSpPr>
        <p:spPr>
          <a:xfrm>
            <a:off x="6149788" y="1710000"/>
            <a:ext cx="5241388" cy="4320000"/>
          </a:xfrm>
        </p:spPr>
        <p:txBody>
          <a:bodyPr lIns="0" tIns="0" rIns="0" bIns="0">
            <a:normAutofit/>
          </a:bodyPr>
          <a:lstStyle>
            <a:lvl1pPr marL="285750" indent="-28575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25469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8">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0" y="540000"/>
            <a:ext cx="12192000" cy="1080000"/>
          </a:xfrm>
        </p:spPr>
        <p:txBody>
          <a:bodyPr lIns="0">
            <a:normAutofit/>
          </a:bodyPr>
          <a:lstStyle>
            <a:lvl1pPr algn="ctr">
              <a:defRPr sz="3600"/>
            </a:lvl1pPr>
          </a:lstStyle>
          <a:p>
            <a:r>
              <a:rPr lang="fi-FI"/>
              <a:t>Muokkaa ots. perustyyl. napsautt.</a:t>
            </a:r>
          </a:p>
        </p:txBody>
      </p:sp>
      <p:sp>
        <p:nvSpPr>
          <p:cNvPr id="10" name="Dian numeron paikkamerkki 5">
            <a:extLst>
              <a:ext uri="{FF2B5EF4-FFF2-40B4-BE49-F238E27FC236}">
                <a16:creationId xmlns:a16="http://schemas.microsoft.com/office/drawing/2014/main" id="{9800FFC7-D6B6-428B-9BEA-23A7C6B1583E}"/>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67723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 ja sisältö 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BC16A56-E78B-4034-869F-74D058E01F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F7E2144D-568B-4462-89F1-F915D658B3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9" name="Dian numeron paikkamerkki 5">
            <a:extLst>
              <a:ext uri="{FF2B5EF4-FFF2-40B4-BE49-F238E27FC236}">
                <a16:creationId xmlns:a16="http://schemas.microsoft.com/office/drawing/2014/main" id="{4FAE4E46-4F6A-461F-85E3-9EE7D9041A96}"/>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
        <p:nvSpPr>
          <p:cNvPr id="11" name="Otsikko 1">
            <a:extLst>
              <a:ext uri="{FF2B5EF4-FFF2-40B4-BE49-F238E27FC236}">
                <a16:creationId xmlns:a16="http://schemas.microsoft.com/office/drawing/2014/main" id="{CAFFE885-5CC2-4A57-A9D9-112F17469DDC}"/>
              </a:ext>
            </a:extLst>
          </p:cNvPr>
          <p:cNvSpPr>
            <a:spLocks noGrp="1"/>
          </p:cNvSpPr>
          <p:nvPr>
            <p:ph type="title"/>
          </p:nvPr>
        </p:nvSpPr>
        <p:spPr>
          <a:xfrm>
            <a:off x="7200000" y="540000"/>
            <a:ext cx="4608000" cy="1080000"/>
          </a:xfrm>
        </p:spPr>
        <p:txBody>
          <a:bodyPr lIns="0">
            <a:normAutofit/>
          </a:bodyPr>
          <a:lstStyle>
            <a:lvl1pPr>
              <a:defRPr sz="3600"/>
            </a:lvl1pPr>
          </a:lstStyle>
          <a:p>
            <a:r>
              <a:rPr lang="fi-FI"/>
              <a:t>Muokkaa ots. perustyyl. napsautt.</a:t>
            </a:r>
          </a:p>
        </p:txBody>
      </p:sp>
      <p:pic>
        <p:nvPicPr>
          <p:cNvPr id="12" name="Kuva 11">
            <a:extLst>
              <a:ext uri="{FF2B5EF4-FFF2-40B4-BE49-F238E27FC236}">
                <a16:creationId xmlns:a16="http://schemas.microsoft.com/office/drawing/2014/main" id="{ABA80ADB-5BF9-4E1E-BEED-AC6BE230E9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431" y="1466850"/>
            <a:ext cx="1757680" cy="2108200"/>
          </a:xfrm>
          <a:prstGeom prst="rect">
            <a:avLst/>
          </a:prstGeom>
        </p:spPr>
      </p:pic>
      <p:sp>
        <p:nvSpPr>
          <p:cNvPr id="13" name="Sisällön paikkamerkki 2">
            <a:extLst>
              <a:ext uri="{FF2B5EF4-FFF2-40B4-BE49-F238E27FC236}">
                <a16:creationId xmlns:a16="http://schemas.microsoft.com/office/drawing/2014/main" id="{76B75E45-A328-42F1-B9D3-69FB6A10AE5B}"/>
              </a:ext>
            </a:extLst>
          </p:cNvPr>
          <p:cNvSpPr>
            <a:spLocks noGrp="1"/>
          </p:cNvSpPr>
          <p:nvPr>
            <p:ph idx="1"/>
          </p:nvPr>
        </p:nvSpPr>
        <p:spPr>
          <a:xfrm>
            <a:off x="7200000" y="1710000"/>
            <a:ext cx="4644000" cy="4086903"/>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4" name="Kuva 13">
            <a:extLst>
              <a:ext uri="{FF2B5EF4-FFF2-40B4-BE49-F238E27FC236}">
                <a16:creationId xmlns:a16="http://schemas.microsoft.com/office/drawing/2014/main" id="{BEC79466-D6FE-8A4F-AA83-49BC2CA3DF31}"/>
              </a:ext>
            </a:extLst>
          </p:cNvPr>
          <p:cNvPicPr>
            <a:picLocks noChangeAspect="1"/>
          </p:cNvPicPr>
          <p:nvPr userDrawn="1"/>
        </p:nvPicPr>
        <p:blipFill>
          <a:blip r:embed="rId5"/>
          <a:srcRect/>
          <a:stretch/>
        </p:blipFill>
        <p:spPr>
          <a:xfrm>
            <a:off x="1307815" y="215900"/>
            <a:ext cx="6095971" cy="6642100"/>
          </a:xfrm>
          <a:prstGeom prst="rect">
            <a:avLst/>
          </a:prstGeom>
        </p:spPr>
      </p:pic>
    </p:spTree>
    <p:extLst>
      <p:ext uri="{BB962C8B-B14F-4D97-AF65-F5344CB8AC3E}">
        <p14:creationId xmlns:p14="http://schemas.microsoft.com/office/powerpoint/2010/main" val="292302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Kuva ja sisältö 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7110105"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20000" y="1710000"/>
            <a:ext cx="6264000"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9" name="Kuva 8">
            <a:extLst>
              <a:ext uri="{FF2B5EF4-FFF2-40B4-BE49-F238E27FC236}">
                <a16:creationId xmlns:a16="http://schemas.microsoft.com/office/drawing/2014/main" id="{9B36D4FC-EB3A-4D54-BDFE-6447A75FDA6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70826" y="1203174"/>
            <a:ext cx="1757680" cy="2108200"/>
          </a:xfrm>
          <a:prstGeom prst="rect">
            <a:avLst/>
          </a:prstGeom>
        </p:spPr>
      </p:pic>
      <p:pic>
        <p:nvPicPr>
          <p:cNvPr id="11" name="Kuva 10">
            <a:extLst>
              <a:ext uri="{FF2B5EF4-FFF2-40B4-BE49-F238E27FC236}">
                <a16:creationId xmlns:a16="http://schemas.microsoft.com/office/drawing/2014/main" id="{AE9D99B2-3DAF-4793-B7DC-49E20F137D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73992" y="409886"/>
            <a:ext cx="4719928" cy="6038227"/>
          </a:xfrm>
          <a:prstGeom prst="rect">
            <a:avLst/>
          </a:prstGeom>
        </p:spPr>
      </p:pic>
      <p:pic>
        <p:nvPicPr>
          <p:cNvPr id="12" name="Kuva 11">
            <a:extLst>
              <a:ext uri="{FF2B5EF4-FFF2-40B4-BE49-F238E27FC236}">
                <a16:creationId xmlns:a16="http://schemas.microsoft.com/office/drawing/2014/main" id="{D4B68488-F64D-4CA9-A9F9-378FAC09891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305587" y="3147876"/>
            <a:ext cx="2540000" cy="2616200"/>
          </a:xfrm>
          <a:prstGeom prst="rect">
            <a:avLst/>
          </a:prstGeom>
        </p:spPr>
      </p:pic>
    </p:spTree>
    <p:extLst>
      <p:ext uri="{BB962C8B-B14F-4D97-AF65-F5344CB8AC3E}">
        <p14:creationId xmlns:p14="http://schemas.microsoft.com/office/powerpoint/2010/main" val="44644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Kuva ja sisältö 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5436000" y="540000"/>
            <a:ext cx="5501779"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5436000" y="1710000"/>
            <a:ext cx="5501779"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13" name="Kuva 12">
            <a:extLst>
              <a:ext uri="{FF2B5EF4-FFF2-40B4-BE49-F238E27FC236}">
                <a16:creationId xmlns:a16="http://schemas.microsoft.com/office/drawing/2014/main" id="{57EAFB98-7408-4A25-88E2-C61741D40E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4564" y="745974"/>
            <a:ext cx="1757680" cy="2108200"/>
          </a:xfrm>
          <a:prstGeom prst="rect">
            <a:avLst/>
          </a:prstGeom>
        </p:spPr>
      </p:pic>
      <p:pic>
        <p:nvPicPr>
          <p:cNvPr id="14" name="Kuva 13">
            <a:extLst>
              <a:ext uri="{FF2B5EF4-FFF2-40B4-BE49-F238E27FC236}">
                <a16:creationId xmlns:a16="http://schemas.microsoft.com/office/drawing/2014/main" id="{AEFC2167-476A-4318-B41F-37D5563129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9790" y="539241"/>
            <a:ext cx="3862498" cy="5729591"/>
          </a:xfrm>
          <a:prstGeom prst="rect">
            <a:avLst/>
          </a:prstGeom>
        </p:spPr>
      </p:pic>
      <p:pic>
        <p:nvPicPr>
          <p:cNvPr id="15" name="Kuva 14">
            <a:extLst>
              <a:ext uri="{FF2B5EF4-FFF2-40B4-BE49-F238E27FC236}">
                <a16:creationId xmlns:a16="http://schemas.microsoft.com/office/drawing/2014/main" id="{F0516D4F-2E03-41AE-9649-D8D15B5F2B0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76563" y="3652632"/>
            <a:ext cx="2540000" cy="2616200"/>
          </a:xfrm>
          <a:prstGeom prst="rect">
            <a:avLst/>
          </a:prstGeom>
        </p:spPr>
      </p:pic>
    </p:spTree>
    <p:extLst>
      <p:ext uri="{BB962C8B-B14F-4D97-AF65-F5344CB8AC3E}">
        <p14:creationId xmlns:p14="http://schemas.microsoft.com/office/powerpoint/2010/main" val="2737138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Kuva ja sisältö 4">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7110105"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20000" y="1710000"/>
            <a:ext cx="6264000"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9" name="Kuva 8">
            <a:extLst>
              <a:ext uri="{FF2B5EF4-FFF2-40B4-BE49-F238E27FC236}">
                <a16:creationId xmlns:a16="http://schemas.microsoft.com/office/drawing/2014/main" id="{9B36D4FC-EB3A-4D54-BDFE-6447A75FDA6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97380" y="1474637"/>
            <a:ext cx="1757680" cy="2108200"/>
          </a:xfrm>
          <a:prstGeom prst="rect">
            <a:avLst/>
          </a:prstGeom>
        </p:spPr>
      </p:pic>
      <p:pic>
        <p:nvPicPr>
          <p:cNvPr id="11" name="Kuva 10">
            <a:extLst>
              <a:ext uri="{FF2B5EF4-FFF2-40B4-BE49-F238E27FC236}">
                <a16:creationId xmlns:a16="http://schemas.microsoft.com/office/drawing/2014/main" id="{AE9D99B2-3DAF-4793-B7DC-49E20F137D7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669"/>
          <a:stretch/>
        </p:blipFill>
        <p:spPr>
          <a:xfrm>
            <a:off x="6200776" y="659811"/>
            <a:ext cx="4893144" cy="5538377"/>
          </a:xfrm>
          <a:prstGeom prst="rect">
            <a:avLst/>
          </a:prstGeom>
        </p:spPr>
      </p:pic>
      <p:pic>
        <p:nvPicPr>
          <p:cNvPr id="12" name="Kuva 11">
            <a:extLst>
              <a:ext uri="{FF2B5EF4-FFF2-40B4-BE49-F238E27FC236}">
                <a16:creationId xmlns:a16="http://schemas.microsoft.com/office/drawing/2014/main" id="{D4B68488-F64D-4CA9-A9F9-378FAC09891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305587" y="3147876"/>
            <a:ext cx="2540000" cy="2616200"/>
          </a:xfrm>
          <a:prstGeom prst="rect">
            <a:avLst/>
          </a:prstGeom>
        </p:spPr>
      </p:pic>
    </p:spTree>
    <p:extLst>
      <p:ext uri="{BB962C8B-B14F-4D97-AF65-F5344CB8AC3E}">
        <p14:creationId xmlns:p14="http://schemas.microsoft.com/office/powerpoint/2010/main" val="1941408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Kuva ja sisältö 5">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5436000" y="540000"/>
            <a:ext cx="5501779"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5436000" y="1710000"/>
            <a:ext cx="5501779"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13" name="Kuva 12">
            <a:extLst>
              <a:ext uri="{FF2B5EF4-FFF2-40B4-BE49-F238E27FC236}">
                <a16:creationId xmlns:a16="http://schemas.microsoft.com/office/drawing/2014/main" id="{57EAFB98-7408-4A25-88E2-C61741D40E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59043" y="802054"/>
            <a:ext cx="1751542" cy="2108200"/>
          </a:xfrm>
          <a:prstGeom prst="rect">
            <a:avLst/>
          </a:prstGeom>
        </p:spPr>
      </p:pic>
      <p:pic>
        <p:nvPicPr>
          <p:cNvPr id="14" name="Kuva 13">
            <a:extLst>
              <a:ext uri="{FF2B5EF4-FFF2-40B4-BE49-F238E27FC236}">
                <a16:creationId xmlns:a16="http://schemas.microsoft.com/office/drawing/2014/main" id="{AEFC2167-476A-4318-B41F-37D55631294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58079" y="759934"/>
            <a:ext cx="3862498" cy="5203964"/>
          </a:xfrm>
          <a:prstGeom prst="rect">
            <a:avLst/>
          </a:prstGeom>
        </p:spPr>
      </p:pic>
      <p:pic>
        <p:nvPicPr>
          <p:cNvPr id="15" name="Kuva 14">
            <a:extLst>
              <a:ext uri="{FF2B5EF4-FFF2-40B4-BE49-F238E27FC236}">
                <a16:creationId xmlns:a16="http://schemas.microsoft.com/office/drawing/2014/main" id="{F0516D4F-2E03-41AE-9649-D8D15B5F2B0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89329" y="3682461"/>
            <a:ext cx="2540000" cy="2616200"/>
          </a:xfrm>
          <a:prstGeom prst="rect">
            <a:avLst/>
          </a:prstGeom>
        </p:spPr>
      </p:pic>
    </p:spTree>
    <p:extLst>
      <p:ext uri="{BB962C8B-B14F-4D97-AF65-F5344CB8AC3E}">
        <p14:creationId xmlns:p14="http://schemas.microsoft.com/office/powerpoint/2010/main" val="1927292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uva ja sisältö 6">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4448B1EE-EAE8-45B3-8DEB-293F9C2242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155" y="401900"/>
            <a:ext cx="2540000" cy="2616200"/>
          </a:xfrm>
          <a:prstGeom prst="rect">
            <a:avLst/>
          </a:prstGeom>
        </p:spPr>
      </p:pic>
      <p:pic>
        <p:nvPicPr>
          <p:cNvPr id="17" name="Kuva 16">
            <a:extLst>
              <a:ext uri="{FF2B5EF4-FFF2-40B4-BE49-F238E27FC236}">
                <a16:creationId xmlns:a16="http://schemas.microsoft.com/office/drawing/2014/main" id="{C918D3B0-06E6-432C-8239-EBEB895AD6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9203" y="4580292"/>
            <a:ext cx="1757680" cy="2108200"/>
          </a:xfrm>
          <a:prstGeom prst="rect">
            <a:avLst/>
          </a:prstGeom>
        </p:spPr>
      </p:pic>
      <p:pic>
        <p:nvPicPr>
          <p:cNvPr id="14" name="Kuva 13">
            <a:extLst>
              <a:ext uri="{FF2B5EF4-FFF2-40B4-BE49-F238E27FC236}">
                <a16:creationId xmlns:a16="http://schemas.microsoft.com/office/drawing/2014/main" id="{01DE791F-3DFF-49FE-8206-566B5167E623}"/>
              </a:ext>
            </a:extLst>
          </p:cNvPr>
          <p:cNvPicPr>
            <a:picLocks noChangeAspect="1"/>
          </p:cNvPicPr>
          <p:nvPr userDrawn="1"/>
        </p:nvPicPr>
        <p:blipFill>
          <a:blip r:embed="rId4"/>
          <a:srcRect/>
          <a:stretch/>
        </p:blipFill>
        <p:spPr>
          <a:xfrm>
            <a:off x="384000" y="292100"/>
            <a:ext cx="7054694" cy="6565900"/>
          </a:xfrm>
          <a:prstGeom prst="rect">
            <a:avLst/>
          </a:prstGeom>
        </p:spPr>
      </p:pic>
      <p:pic>
        <p:nvPicPr>
          <p:cNvPr id="7" name="Kuva 6">
            <a:extLst>
              <a:ext uri="{FF2B5EF4-FFF2-40B4-BE49-F238E27FC236}">
                <a16:creationId xmlns:a16="http://schemas.microsoft.com/office/drawing/2014/main" id="{0BC16A56-E78B-4034-869F-74D058E01F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F7E2144D-568B-4462-89F1-F915D658B3D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11" name="Otsikko 1">
            <a:extLst>
              <a:ext uri="{FF2B5EF4-FFF2-40B4-BE49-F238E27FC236}">
                <a16:creationId xmlns:a16="http://schemas.microsoft.com/office/drawing/2014/main" id="{CAFFE885-5CC2-4A57-A9D9-112F17469DDC}"/>
              </a:ext>
            </a:extLst>
          </p:cNvPr>
          <p:cNvSpPr>
            <a:spLocks noGrp="1"/>
          </p:cNvSpPr>
          <p:nvPr>
            <p:ph type="title"/>
          </p:nvPr>
        </p:nvSpPr>
        <p:spPr>
          <a:xfrm>
            <a:off x="7200000" y="540000"/>
            <a:ext cx="4608000" cy="1080000"/>
          </a:xfrm>
        </p:spPr>
        <p:txBody>
          <a:bodyPr lIns="0">
            <a:normAutofit/>
          </a:bodyPr>
          <a:lstStyle>
            <a:lvl1pPr>
              <a:defRPr sz="3600"/>
            </a:lvl1pPr>
          </a:lstStyle>
          <a:p>
            <a:r>
              <a:rPr lang="fi-FI"/>
              <a:t>Muokkaa ots. perustyyl. napsautt.</a:t>
            </a:r>
          </a:p>
        </p:txBody>
      </p:sp>
      <p:sp>
        <p:nvSpPr>
          <p:cNvPr id="13" name="Sisällön paikkamerkki 2">
            <a:extLst>
              <a:ext uri="{FF2B5EF4-FFF2-40B4-BE49-F238E27FC236}">
                <a16:creationId xmlns:a16="http://schemas.microsoft.com/office/drawing/2014/main" id="{76B75E45-A328-42F1-B9D3-69FB6A10AE5B}"/>
              </a:ext>
            </a:extLst>
          </p:cNvPr>
          <p:cNvSpPr>
            <a:spLocks noGrp="1"/>
          </p:cNvSpPr>
          <p:nvPr>
            <p:ph idx="1"/>
          </p:nvPr>
        </p:nvSpPr>
        <p:spPr>
          <a:xfrm>
            <a:off x="7200000" y="1710000"/>
            <a:ext cx="4644000" cy="4086903"/>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Dian numeron paikkamerkki 5">
            <a:extLst>
              <a:ext uri="{FF2B5EF4-FFF2-40B4-BE49-F238E27FC236}">
                <a16:creationId xmlns:a16="http://schemas.microsoft.com/office/drawing/2014/main" id="{470D86CB-D1EA-4A47-9936-5CA17D78F5A3}"/>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3379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13BDCD9-3D1D-435B-BD95-07831A35F8DF}"/>
              </a:ext>
            </a:extLst>
          </p:cNvPr>
          <p:cNvPicPr>
            <a:picLocks noChangeAspect="1"/>
          </p:cNvPicPr>
          <p:nvPr userDrawn="1"/>
        </p:nvPicPr>
        <p:blipFill>
          <a:blip r:embed="rId2"/>
          <a:stretch>
            <a:fillRect/>
          </a:stretch>
        </p:blipFill>
        <p:spPr>
          <a:xfrm>
            <a:off x="310349" y="449034"/>
            <a:ext cx="11571302" cy="6048335"/>
          </a:xfrm>
          <a:prstGeom prst="rect">
            <a:avLst/>
          </a:prstGeom>
        </p:spPr>
      </p:pic>
      <p:sp>
        <p:nvSpPr>
          <p:cNvPr id="2" name="Otsikko 1">
            <a:extLst>
              <a:ext uri="{FF2B5EF4-FFF2-40B4-BE49-F238E27FC236}">
                <a16:creationId xmlns:a16="http://schemas.microsoft.com/office/drawing/2014/main" id="{28F954B4-0C5A-6443-92CD-9F601438341A}"/>
              </a:ext>
            </a:extLst>
          </p:cNvPr>
          <p:cNvSpPr>
            <a:spLocks noGrp="1"/>
          </p:cNvSpPr>
          <p:nvPr>
            <p:ph type="ctrTitle"/>
          </p:nvPr>
        </p:nvSpPr>
        <p:spPr>
          <a:xfrm>
            <a:off x="0" y="2508264"/>
            <a:ext cx="12192000" cy="1606536"/>
          </a:xfrm>
        </p:spPr>
        <p:txBody>
          <a:bodyPr anchor="ctr" anchorCtr="0">
            <a:normAutofit/>
          </a:bodyPr>
          <a:lstStyle>
            <a:lvl1pPr algn="ctr">
              <a:defRPr sz="2800" b="0">
                <a:latin typeface="Arial Black" panose="020B0A04020102020204" pitchFamily="34" charset="0"/>
                <a:cs typeface="Arial" panose="020B0604020202020204" pitchFamily="34" charset="0"/>
              </a:defRPr>
            </a:lvl1pPr>
          </a:lstStyle>
          <a:p>
            <a:r>
              <a:rPr lang="fi-FI"/>
              <a:t>Muokkaa ots. perustyyl. napsautt.</a:t>
            </a:r>
          </a:p>
        </p:txBody>
      </p:sp>
    </p:spTree>
    <p:extLst>
      <p:ext uri="{BB962C8B-B14F-4D97-AF65-F5344CB8AC3E}">
        <p14:creationId xmlns:p14="http://schemas.microsoft.com/office/powerpoint/2010/main" val="321840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Kuva ja sisältö 7">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256F7FEB-7208-2947-BA6C-EC1CA3BE5A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8620"/>
          <a:stretch/>
        </p:blipFill>
        <p:spPr>
          <a:xfrm>
            <a:off x="5337853" y="4990561"/>
            <a:ext cx="2540000" cy="1867439"/>
          </a:xfrm>
          <a:prstGeom prst="rect">
            <a:avLst/>
          </a:prstGeom>
        </p:spPr>
      </p:pic>
      <p:pic>
        <p:nvPicPr>
          <p:cNvPr id="7" name="Kuva 6">
            <a:extLst>
              <a:ext uri="{FF2B5EF4-FFF2-40B4-BE49-F238E27FC236}">
                <a16:creationId xmlns:a16="http://schemas.microsoft.com/office/drawing/2014/main" id="{0BC16A56-E78B-4034-869F-74D058E01F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F7E2144D-568B-4462-89F1-F915D658B3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11" name="Otsikko 1">
            <a:extLst>
              <a:ext uri="{FF2B5EF4-FFF2-40B4-BE49-F238E27FC236}">
                <a16:creationId xmlns:a16="http://schemas.microsoft.com/office/drawing/2014/main" id="{CAFFE885-5CC2-4A57-A9D9-112F17469DDC}"/>
              </a:ext>
            </a:extLst>
          </p:cNvPr>
          <p:cNvSpPr>
            <a:spLocks noGrp="1"/>
          </p:cNvSpPr>
          <p:nvPr>
            <p:ph type="title"/>
          </p:nvPr>
        </p:nvSpPr>
        <p:spPr>
          <a:xfrm>
            <a:off x="7200000" y="540000"/>
            <a:ext cx="4608000" cy="1080000"/>
          </a:xfrm>
        </p:spPr>
        <p:txBody>
          <a:bodyPr lIns="0">
            <a:normAutofit/>
          </a:bodyPr>
          <a:lstStyle>
            <a:lvl1pPr>
              <a:defRPr sz="3600"/>
            </a:lvl1pPr>
          </a:lstStyle>
          <a:p>
            <a:r>
              <a:rPr lang="fi-FI"/>
              <a:t>Muokkaa ots. perustyyl. napsautt.</a:t>
            </a:r>
          </a:p>
        </p:txBody>
      </p:sp>
      <p:sp>
        <p:nvSpPr>
          <p:cNvPr id="13" name="Sisällön paikkamerkki 2">
            <a:extLst>
              <a:ext uri="{FF2B5EF4-FFF2-40B4-BE49-F238E27FC236}">
                <a16:creationId xmlns:a16="http://schemas.microsoft.com/office/drawing/2014/main" id="{76B75E45-A328-42F1-B9D3-69FB6A10AE5B}"/>
              </a:ext>
            </a:extLst>
          </p:cNvPr>
          <p:cNvSpPr>
            <a:spLocks noGrp="1"/>
          </p:cNvSpPr>
          <p:nvPr>
            <p:ph idx="1"/>
          </p:nvPr>
        </p:nvSpPr>
        <p:spPr>
          <a:xfrm>
            <a:off x="7200000" y="1710000"/>
            <a:ext cx="4644000" cy="4086903"/>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Dian numeron paikkamerkki 5">
            <a:extLst>
              <a:ext uri="{FF2B5EF4-FFF2-40B4-BE49-F238E27FC236}">
                <a16:creationId xmlns:a16="http://schemas.microsoft.com/office/drawing/2014/main" id="{470D86CB-D1EA-4A47-9936-5CA17D78F5A3}"/>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10" name="Kuva 9">
            <a:extLst>
              <a:ext uri="{FF2B5EF4-FFF2-40B4-BE49-F238E27FC236}">
                <a16:creationId xmlns:a16="http://schemas.microsoft.com/office/drawing/2014/main" id="{C80C6D41-2F74-7F45-847E-D96E291058C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677461" y="540000"/>
            <a:ext cx="2548527" cy="3067471"/>
          </a:xfrm>
          <a:prstGeom prst="rect">
            <a:avLst/>
          </a:prstGeom>
        </p:spPr>
      </p:pic>
      <p:pic>
        <p:nvPicPr>
          <p:cNvPr id="14" name="Kuva 13">
            <a:extLst>
              <a:ext uri="{FF2B5EF4-FFF2-40B4-BE49-F238E27FC236}">
                <a16:creationId xmlns:a16="http://schemas.microsoft.com/office/drawing/2014/main" id="{01DE791F-3DFF-49FE-8206-566B5167E62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1" r="11616"/>
          <a:stretch/>
        </p:blipFill>
        <p:spPr>
          <a:xfrm>
            <a:off x="192706" y="969485"/>
            <a:ext cx="6910410" cy="5888516"/>
          </a:xfrm>
          <a:prstGeom prst="rect">
            <a:avLst/>
          </a:prstGeom>
        </p:spPr>
      </p:pic>
    </p:spTree>
    <p:extLst>
      <p:ext uri="{BB962C8B-B14F-4D97-AF65-F5344CB8AC3E}">
        <p14:creationId xmlns:p14="http://schemas.microsoft.com/office/powerpoint/2010/main" val="1856630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Kuva ja sisältö 8">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6A0487CA-B160-0942-8B9A-7B53612F48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250" y="747962"/>
            <a:ext cx="1973087" cy="2366564"/>
          </a:xfrm>
          <a:prstGeom prst="rect">
            <a:avLst/>
          </a:prstGeom>
        </p:spPr>
      </p:pic>
      <p:pic>
        <p:nvPicPr>
          <p:cNvPr id="15" name="Kuva 14">
            <a:extLst>
              <a:ext uri="{FF2B5EF4-FFF2-40B4-BE49-F238E27FC236}">
                <a16:creationId xmlns:a16="http://schemas.microsoft.com/office/drawing/2014/main" id="{F0516D4F-2E03-41AE-9649-D8D15B5F2B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97296" y="4006451"/>
            <a:ext cx="2540000" cy="2616200"/>
          </a:xfrm>
          <a:prstGeom prst="rect">
            <a:avLst/>
          </a:prstGeom>
        </p:spPr>
      </p:pic>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5436000" y="540000"/>
            <a:ext cx="5501779"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5436000" y="1710000"/>
            <a:ext cx="5501779"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14" name="Kuva 13">
            <a:extLst>
              <a:ext uri="{FF2B5EF4-FFF2-40B4-BE49-F238E27FC236}">
                <a16:creationId xmlns:a16="http://schemas.microsoft.com/office/drawing/2014/main" id="{AEFC2167-476A-4318-B41F-37D55631294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28"/>
          <a:stretch/>
        </p:blipFill>
        <p:spPr>
          <a:xfrm>
            <a:off x="579152" y="540000"/>
            <a:ext cx="5037802" cy="6318000"/>
          </a:xfrm>
          <a:prstGeom prst="rect">
            <a:avLst/>
          </a:prstGeom>
        </p:spPr>
      </p:pic>
    </p:spTree>
    <p:extLst>
      <p:ext uri="{BB962C8B-B14F-4D97-AF65-F5344CB8AC3E}">
        <p14:creationId xmlns:p14="http://schemas.microsoft.com/office/powerpoint/2010/main" val="3160729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Kuva ja sisältö 9">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D4B68488-F64D-4CA9-A9F9-378FAC0989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0089" y="3079750"/>
            <a:ext cx="2432368" cy="2505339"/>
          </a:xfrm>
          <a:prstGeom prst="rect">
            <a:avLst/>
          </a:prstGeom>
        </p:spPr>
      </p:pic>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7110105"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20000" y="1710000"/>
            <a:ext cx="6264000"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9" name="Kuva 8">
            <a:extLst>
              <a:ext uri="{FF2B5EF4-FFF2-40B4-BE49-F238E27FC236}">
                <a16:creationId xmlns:a16="http://schemas.microsoft.com/office/drawing/2014/main" id="{9B36D4FC-EB3A-4D54-BDFE-6447A75FDA6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98788" y="655900"/>
            <a:ext cx="1757680" cy="2108200"/>
          </a:xfrm>
          <a:prstGeom prst="rect">
            <a:avLst/>
          </a:prstGeom>
        </p:spPr>
      </p:pic>
      <p:pic>
        <p:nvPicPr>
          <p:cNvPr id="11" name="Kuva 10">
            <a:extLst>
              <a:ext uri="{FF2B5EF4-FFF2-40B4-BE49-F238E27FC236}">
                <a16:creationId xmlns:a16="http://schemas.microsoft.com/office/drawing/2014/main" id="{AE9D99B2-3DAF-4793-B7DC-49E20F137D7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690"/>
          <a:stretch/>
        </p:blipFill>
        <p:spPr>
          <a:xfrm>
            <a:off x="6156739" y="971551"/>
            <a:ext cx="4173247" cy="5886450"/>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Tree>
    <p:extLst>
      <p:ext uri="{BB962C8B-B14F-4D97-AF65-F5344CB8AC3E}">
        <p14:creationId xmlns:p14="http://schemas.microsoft.com/office/powerpoint/2010/main" val="65002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iikka">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ABDB9FB-15F7-4828-AE36-814E2E8AE9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58" y="984655"/>
            <a:ext cx="10728283" cy="4888690"/>
          </a:xfrm>
          <a:prstGeom prst="rect">
            <a:avLst/>
          </a:prstGeom>
        </p:spPr>
      </p:pic>
    </p:spTree>
    <p:extLst>
      <p:ext uri="{BB962C8B-B14F-4D97-AF65-F5344CB8AC3E}">
        <p14:creationId xmlns:p14="http://schemas.microsoft.com/office/powerpoint/2010/main" val="975402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74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3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838201" y="1825625"/>
            <a:ext cx="5011367"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43B9AED-3FA8-F84B-B52D-EBF0720A5E6D}" type="datetime1">
              <a:rPr lang="fi-FI" smtClean="0"/>
              <a:pPr/>
              <a:t>29.8.2022</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A9FE9B7-490D-4CB8-A58A-CC809872C153}" type="slidenum">
              <a:rPr lang="fi-FI" smtClean="0"/>
              <a:pPr/>
              <a:t>‹#›</a:t>
            </a:fld>
            <a:endParaRPr lang="fi-FI" dirty="0"/>
          </a:p>
        </p:txBody>
      </p:sp>
      <p:sp>
        <p:nvSpPr>
          <p:cNvPr id="9" name="Content Placeholder 2"/>
          <p:cNvSpPr>
            <a:spLocks noGrp="1"/>
          </p:cNvSpPr>
          <p:nvPr>
            <p:ph idx="13"/>
          </p:nvPr>
        </p:nvSpPr>
        <p:spPr>
          <a:xfrm>
            <a:off x="6342432" y="1825625"/>
            <a:ext cx="5011367"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2240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440000"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9180000"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36A2DDAE-C55D-4332-9AA9-EBB7C30653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28435" y="1825181"/>
            <a:ext cx="843280" cy="848360"/>
          </a:xfrm>
          <a:prstGeom prst="rect">
            <a:avLst/>
          </a:prstGeom>
        </p:spPr>
      </p:pic>
      <p:sp>
        <p:nvSpPr>
          <p:cNvPr id="11" name="Dian numeron paikkamerkki 5">
            <a:extLst>
              <a:ext uri="{FF2B5EF4-FFF2-40B4-BE49-F238E27FC236}">
                <a16:creationId xmlns:a16="http://schemas.microsoft.com/office/drawing/2014/main" id="{E3B10309-737F-4D4E-991E-5DA09C231343}"/>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4507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Otsikko ja sisältö 1 + luettelom">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440000"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9180000" cy="4320000"/>
          </a:xfrm>
        </p:spPr>
        <p:txBody>
          <a:bodyPr lIns="0" tIns="0" rIns="0" bIns="0">
            <a:normAutofit/>
          </a:bodyPr>
          <a:lstStyle>
            <a:lvl1pPr marL="285750" indent="-28575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36A2DDAE-C55D-4332-9AA9-EBB7C30653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28435" y="1825181"/>
            <a:ext cx="843280" cy="848360"/>
          </a:xfrm>
          <a:prstGeom prst="rect">
            <a:avLst/>
          </a:prstGeom>
        </p:spPr>
      </p:pic>
      <p:sp>
        <p:nvSpPr>
          <p:cNvPr id="11" name="Dian numeron paikkamerkki 5">
            <a:extLst>
              <a:ext uri="{FF2B5EF4-FFF2-40B4-BE49-F238E27FC236}">
                <a16:creationId xmlns:a16="http://schemas.microsoft.com/office/drawing/2014/main" id="{E3B10309-737F-4D4E-991E-5DA09C231343}"/>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8225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440000" cy="1080000"/>
          </a:xfrm>
        </p:spPr>
        <p:txBody>
          <a:bodyPr lIns="0">
            <a:normAutofit/>
          </a:bodyPr>
          <a:lstStyle>
            <a:lvl1pPr>
              <a:defRPr sz="3600"/>
            </a:lvl1pPr>
          </a:lstStyle>
          <a:p>
            <a:r>
              <a:rPr lang="fi-FI"/>
              <a:t>Muokkaa ots. perustyyl. napsautt.</a:t>
            </a:r>
          </a:p>
        </p:txBody>
      </p:sp>
      <p:pic>
        <p:nvPicPr>
          <p:cNvPr id="9" name="Kuva 8">
            <a:extLst>
              <a:ext uri="{FF2B5EF4-FFF2-40B4-BE49-F238E27FC236}">
                <a16:creationId xmlns:a16="http://schemas.microsoft.com/office/drawing/2014/main" id="{36A2DDAE-C55D-4332-9AA9-EBB7C30653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28435" y="1825181"/>
            <a:ext cx="843280" cy="848360"/>
          </a:xfrm>
          <a:prstGeom prst="rect">
            <a:avLst/>
          </a:prstGeom>
        </p:spPr>
      </p:pic>
      <p:pic>
        <p:nvPicPr>
          <p:cNvPr id="10" name="Kuva 9">
            <a:extLst>
              <a:ext uri="{FF2B5EF4-FFF2-40B4-BE49-F238E27FC236}">
                <a16:creationId xmlns:a16="http://schemas.microsoft.com/office/drawing/2014/main" id="{22C6493C-AB0E-4B3B-B4D6-002BCB188F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30360" y="3012162"/>
            <a:ext cx="2123440" cy="2037080"/>
          </a:xfrm>
          <a:prstGeom prst="rect">
            <a:avLst/>
          </a:prstGeom>
        </p:spPr>
      </p:pic>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9180000"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BDD96E32-8DFB-4765-99DC-AB0568B3FEAD}"/>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975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440000"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9180000"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E3B10309-737F-4D4E-991E-5DA09C231343}"/>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10" name="Kuva 9">
            <a:extLst>
              <a:ext uri="{FF2B5EF4-FFF2-40B4-BE49-F238E27FC236}">
                <a16:creationId xmlns:a16="http://schemas.microsoft.com/office/drawing/2014/main" id="{E92C5032-7316-4D05-A8AC-034C091EA0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96120" y="460158"/>
            <a:ext cx="1757680" cy="2108200"/>
          </a:xfrm>
          <a:prstGeom prst="rect">
            <a:avLst/>
          </a:prstGeom>
        </p:spPr>
      </p:pic>
    </p:spTree>
    <p:extLst>
      <p:ext uri="{BB962C8B-B14F-4D97-AF65-F5344CB8AC3E}">
        <p14:creationId xmlns:p14="http://schemas.microsoft.com/office/powerpoint/2010/main" val="234541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Otsikko ja sisältö 3 + Luettelom">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440000"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9180000" cy="4320000"/>
          </a:xfrm>
        </p:spPr>
        <p:txBody>
          <a:bodyPr lIns="0" tIns="0" rIns="0" bIns="0">
            <a:normAutofit/>
          </a:bodyPr>
          <a:lstStyle>
            <a:lvl1pPr marL="285750" indent="-28575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E3B10309-737F-4D4E-991E-5DA09C231343}"/>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pic>
        <p:nvPicPr>
          <p:cNvPr id="10" name="Kuva 9">
            <a:extLst>
              <a:ext uri="{FF2B5EF4-FFF2-40B4-BE49-F238E27FC236}">
                <a16:creationId xmlns:a16="http://schemas.microsoft.com/office/drawing/2014/main" id="{E92C5032-7316-4D05-A8AC-034C091EA0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96120" y="460158"/>
            <a:ext cx="1757680" cy="2108200"/>
          </a:xfrm>
          <a:prstGeom prst="rect">
            <a:avLst/>
          </a:prstGeom>
        </p:spPr>
      </p:pic>
    </p:spTree>
    <p:extLst>
      <p:ext uri="{BB962C8B-B14F-4D97-AF65-F5344CB8AC3E}">
        <p14:creationId xmlns:p14="http://schemas.microsoft.com/office/powerpoint/2010/main" val="295465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4">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440000"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9180000" cy="4320000"/>
          </a:xfrm>
        </p:spPr>
        <p:txBody>
          <a:bodyPr lIns="0" tIns="0" rIns="0" bIns="0">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337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Otsikko ja sisältö 4 + Luettelom">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3A93F2A-E8AD-4300-886F-15B158503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036815" y="5848366"/>
            <a:ext cx="849349" cy="774285"/>
          </a:xfrm>
          <a:prstGeom prst="rect">
            <a:avLst/>
          </a:prstGeom>
        </p:spPr>
      </p:pic>
      <p:pic>
        <p:nvPicPr>
          <p:cNvPr id="8" name="Kuva 7">
            <a:extLst>
              <a:ext uri="{FF2B5EF4-FFF2-40B4-BE49-F238E27FC236}">
                <a16:creationId xmlns:a16="http://schemas.microsoft.com/office/drawing/2014/main" id="{05578FCB-6C9E-4B21-ACC8-BE5533261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628" y="6505440"/>
            <a:ext cx="1482372" cy="117211"/>
          </a:xfrm>
          <a:prstGeom prst="rect">
            <a:avLst/>
          </a:prstGeom>
        </p:spPr>
      </p:pic>
      <p:sp>
        <p:nvSpPr>
          <p:cNvPr id="2" name="Otsikko 1">
            <a:extLst>
              <a:ext uri="{FF2B5EF4-FFF2-40B4-BE49-F238E27FC236}">
                <a16:creationId xmlns:a16="http://schemas.microsoft.com/office/drawing/2014/main" id="{65340B18-4337-A947-AE17-6CBB517FB391}"/>
              </a:ext>
            </a:extLst>
          </p:cNvPr>
          <p:cNvSpPr>
            <a:spLocks noGrp="1"/>
          </p:cNvSpPr>
          <p:nvPr>
            <p:ph type="title"/>
          </p:nvPr>
        </p:nvSpPr>
        <p:spPr>
          <a:xfrm>
            <a:off x="720000" y="540000"/>
            <a:ext cx="10440000" cy="1080000"/>
          </a:xfrm>
        </p:spPr>
        <p:txBody>
          <a:bodyPr lIns="0">
            <a:normAutofit/>
          </a:bodyPr>
          <a:lstStyle>
            <a:lvl1pPr>
              <a:defRPr sz="3600"/>
            </a:lvl1pPr>
          </a:lstStyle>
          <a:p>
            <a:r>
              <a:rPr lang="fi-FI"/>
              <a:t>Muokkaa ots. perustyyl. napsautt.</a:t>
            </a:r>
          </a:p>
        </p:txBody>
      </p:sp>
      <p:sp>
        <p:nvSpPr>
          <p:cNvPr id="3" name="Sisällön paikkamerkki 2">
            <a:extLst>
              <a:ext uri="{FF2B5EF4-FFF2-40B4-BE49-F238E27FC236}">
                <a16:creationId xmlns:a16="http://schemas.microsoft.com/office/drawing/2014/main" id="{03117A30-0C50-A242-AC34-72D9D7552A68}"/>
              </a:ext>
            </a:extLst>
          </p:cNvPr>
          <p:cNvSpPr>
            <a:spLocks noGrp="1"/>
          </p:cNvSpPr>
          <p:nvPr>
            <p:ph idx="1"/>
          </p:nvPr>
        </p:nvSpPr>
        <p:spPr>
          <a:xfrm>
            <a:off x="756000" y="1710000"/>
            <a:ext cx="9180000" cy="4320000"/>
          </a:xfrm>
        </p:spPr>
        <p:txBody>
          <a:bodyPr lIns="0" tIns="0" rIns="0" bIns="0">
            <a:normAutofit/>
          </a:bodyPr>
          <a:lstStyle>
            <a:lvl1pPr marL="285750" indent="-28575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B5FEAA39-B5C0-4E4C-9DE7-DB82D7B221BB}"/>
              </a:ext>
            </a:extLst>
          </p:cNvPr>
          <p:cNvSpPr txBox="1">
            <a:spLocks/>
          </p:cNvSpPr>
          <p:nvPr userDrawn="1"/>
        </p:nvSpPr>
        <p:spPr>
          <a:xfrm>
            <a:off x="11256884" y="5974672"/>
            <a:ext cx="629279" cy="647979"/>
          </a:xfrm>
          <a:prstGeom prst="rect">
            <a:avLst/>
          </a:prstGeom>
        </p:spPr>
        <p:txBody>
          <a:bodyPr vert="horz" lIns="91440" tIns="45720" rIns="91440" bIns="45720" rtlCol="0" anchor="ctr"/>
          <a:lstStyle>
            <a:defPPr>
              <a:defRPr lang="fi-FI"/>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A15C12C-AE00-9A4F-B3D5-2F77F16E6B6E}" type="slidenum">
              <a:rPr lang="fi-FI" smtClean="0">
                <a:latin typeface="Roboto" panose="02000000000000000000" pitchFamily="2" charset="0"/>
                <a:ea typeface="Roboto" panose="02000000000000000000" pitchFamily="2" charset="0"/>
              </a:rPr>
              <a:pPr algn="ctr"/>
              <a:t>‹#›</a:t>
            </a:fld>
            <a:endParaRPr lang="fi-FI">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470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ADD4AFB-A4BD-0F48-837F-94CCC0954A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2654EFE-B142-E44A-B4F0-9549B7A93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B123F27-9E10-0643-AADC-36B8CD0F8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9B719-8EF4-584B-B1CF-8C6318AE067B}" type="datetimeFigureOut">
              <a:rPr lang="fi-FI" smtClean="0"/>
              <a:t>29.8.2022</a:t>
            </a:fld>
            <a:endParaRPr lang="fi-FI"/>
          </a:p>
        </p:txBody>
      </p:sp>
      <p:sp>
        <p:nvSpPr>
          <p:cNvPr id="5" name="Alatunnisteen paikkamerkki 4">
            <a:extLst>
              <a:ext uri="{FF2B5EF4-FFF2-40B4-BE49-F238E27FC236}">
                <a16:creationId xmlns:a16="http://schemas.microsoft.com/office/drawing/2014/main" id="{EA21415D-5EF9-144C-9375-F267E2D5A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16" name="Dian numeron paikkamerkki 5">
            <a:extLst>
              <a:ext uri="{FF2B5EF4-FFF2-40B4-BE49-F238E27FC236}">
                <a16:creationId xmlns:a16="http://schemas.microsoft.com/office/drawing/2014/main" id="{5EC2111C-A32E-4FEB-995E-CEACCE94B2C1}"/>
              </a:ext>
            </a:extLst>
          </p:cNvPr>
          <p:cNvSpPr txBox="1">
            <a:spLocks/>
          </p:cNvSpPr>
          <p:nvPr userDrawn="1"/>
        </p:nvSpPr>
        <p:spPr>
          <a:xfrm>
            <a:off x="8994500" y="6109933"/>
            <a:ext cx="2743200" cy="365125"/>
          </a:xfrm>
          <a:prstGeom prst="rect">
            <a:avLst/>
          </a:prstGeom>
        </p:spPr>
        <p:txBody>
          <a:bodyPr/>
          <a:lstStyle>
            <a:defPPr>
              <a:defRPr lang="fi-FI"/>
            </a:defPPr>
            <a:lvl1pPr marL="0" algn="l" defTabSz="914400" rtl="0" eaLnBrk="1" latinLnBrk="0" hangingPunct="1">
              <a:defRPr sz="1800" b="1" kern="1200">
                <a:solidFill>
                  <a:schemeClr val="bg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15C12C-AE00-9A4F-B3D5-2F77F16E6B6E}" type="slidenum">
              <a:rPr lang="fi-FI" smtClean="0"/>
              <a:pPr/>
              <a:t>‹#›</a:t>
            </a:fld>
            <a:endParaRPr lang="fi-FI"/>
          </a:p>
        </p:txBody>
      </p:sp>
      <p:sp>
        <p:nvSpPr>
          <p:cNvPr id="6" name="Dian numeron paikkamerkki 5">
            <a:extLst>
              <a:ext uri="{FF2B5EF4-FFF2-40B4-BE49-F238E27FC236}">
                <a16:creationId xmlns:a16="http://schemas.microsoft.com/office/drawing/2014/main" id="{B470702D-D8E1-D94A-AC4D-938BCAAC5B95}"/>
              </a:ext>
            </a:extLst>
          </p:cNvPr>
          <p:cNvSpPr>
            <a:spLocks noGrp="1"/>
          </p:cNvSpPr>
          <p:nvPr>
            <p:ph type="sldNum" sz="quarter" idx="4"/>
          </p:nvPr>
        </p:nvSpPr>
        <p:spPr>
          <a:xfrm>
            <a:off x="8994500" y="6125102"/>
            <a:ext cx="2743200" cy="365125"/>
          </a:xfrm>
          <a:prstGeom prst="rect">
            <a:avLst/>
          </a:prstGeom>
        </p:spPr>
        <p:txBody>
          <a:bodyPr vert="horz" lIns="91440" tIns="45720" rIns="91440" bIns="45720" rtlCol="0" anchor="ctr"/>
          <a:lstStyle>
            <a:lvl1pPr algn="r">
              <a:defRPr sz="1200" b="1">
                <a:solidFill>
                  <a:schemeClr val="bg1"/>
                </a:solidFill>
                <a:latin typeface="Roboto" panose="02000000000000000000" pitchFamily="2" charset="0"/>
                <a:ea typeface="Roboto" panose="02000000000000000000" pitchFamily="2" charset="0"/>
              </a:defRPr>
            </a:lvl1pPr>
          </a:lstStyle>
          <a:p>
            <a:fld id="{FA15C12C-AE00-9A4F-B3D5-2F77F16E6B6E}" type="slidenum">
              <a:rPr lang="fi-FI" smtClean="0"/>
              <a:pPr/>
              <a:t>‹#›</a:t>
            </a:fld>
            <a:endParaRPr lang="fi-FI"/>
          </a:p>
        </p:txBody>
      </p:sp>
    </p:spTree>
    <p:extLst>
      <p:ext uri="{BB962C8B-B14F-4D97-AF65-F5344CB8AC3E}">
        <p14:creationId xmlns:p14="http://schemas.microsoft.com/office/powerpoint/2010/main" val="190392060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8" r:id="rId4"/>
    <p:sldLayoutId id="2147483659" r:id="rId5"/>
    <p:sldLayoutId id="2147483665" r:id="rId6"/>
    <p:sldLayoutId id="2147483669" r:id="rId7"/>
    <p:sldLayoutId id="2147483662" r:id="rId8"/>
    <p:sldLayoutId id="2147483670" r:id="rId9"/>
    <p:sldLayoutId id="2147483667" r:id="rId10"/>
    <p:sldLayoutId id="2147483671" r:id="rId11"/>
    <p:sldLayoutId id="2147483672" r:id="rId12"/>
    <p:sldLayoutId id="2147483661" r:id="rId13"/>
    <p:sldLayoutId id="2147483651" r:id="rId14"/>
    <p:sldLayoutId id="2147483664" r:id="rId15"/>
    <p:sldLayoutId id="2147483666" r:id="rId16"/>
    <p:sldLayoutId id="2147483673" r:id="rId17"/>
    <p:sldLayoutId id="2147483674" r:id="rId18"/>
    <p:sldLayoutId id="2147483675" r:id="rId19"/>
    <p:sldLayoutId id="2147483676" r:id="rId20"/>
    <p:sldLayoutId id="2147483677" r:id="rId21"/>
    <p:sldLayoutId id="2147483678" r:id="rId22"/>
    <p:sldLayoutId id="2147483660" r:id="rId23"/>
    <p:sldLayoutId id="2147483663" r:id="rId24"/>
    <p:sldLayoutId id="2147483679" r:id="rId25"/>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16CC02C-40D1-5C44-AFE4-F1035DC89013}"/>
              </a:ext>
            </a:extLst>
          </p:cNvPr>
          <p:cNvSpPr>
            <a:spLocks noGrp="1"/>
          </p:cNvSpPr>
          <p:nvPr>
            <p:ph type="ctrTitle"/>
          </p:nvPr>
        </p:nvSpPr>
        <p:spPr/>
        <p:txBody>
          <a:bodyPr/>
          <a:lstStyle/>
          <a:p>
            <a:r>
              <a:rPr lang="fi-FI" dirty="0"/>
              <a:t>Pedagoginen strategia ja pedagoginen johtaminen Suomen Diakoniaopistossa</a:t>
            </a:r>
          </a:p>
        </p:txBody>
      </p:sp>
    </p:spTree>
    <p:extLst>
      <p:ext uri="{BB962C8B-B14F-4D97-AF65-F5344CB8AC3E}">
        <p14:creationId xmlns:p14="http://schemas.microsoft.com/office/powerpoint/2010/main" val="124598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B43CF2-5A11-40AB-9890-5DB2B5234C46}"/>
              </a:ext>
            </a:extLst>
          </p:cNvPr>
          <p:cNvSpPr>
            <a:spLocks noGrp="1"/>
          </p:cNvSpPr>
          <p:nvPr>
            <p:ph type="title"/>
          </p:nvPr>
        </p:nvSpPr>
        <p:spPr/>
        <p:txBody>
          <a:bodyPr/>
          <a:lstStyle/>
          <a:p>
            <a:r>
              <a:rPr lang="fi-FI" dirty="0"/>
              <a:t>Koulutuspäälliköt avainasemassa tiimien ja yksilöiden pedagogisessa johtamisessa</a:t>
            </a:r>
          </a:p>
        </p:txBody>
      </p:sp>
      <p:sp>
        <p:nvSpPr>
          <p:cNvPr id="3" name="Sisällön paikkamerkki 2">
            <a:extLst>
              <a:ext uri="{FF2B5EF4-FFF2-40B4-BE49-F238E27FC236}">
                <a16:creationId xmlns:a16="http://schemas.microsoft.com/office/drawing/2014/main" id="{ABBC4804-D380-4386-9A1A-5540B82C432D}"/>
              </a:ext>
            </a:extLst>
          </p:cNvPr>
          <p:cNvSpPr>
            <a:spLocks noGrp="1"/>
          </p:cNvSpPr>
          <p:nvPr>
            <p:ph idx="1"/>
          </p:nvPr>
        </p:nvSpPr>
        <p:spPr>
          <a:xfrm>
            <a:off x="720000" y="1998000"/>
            <a:ext cx="9180000" cy="4320000"/>
          </a:xfrm>
        </p:spPr>
        <p:txBody>
          <a:bodyPr>
            <a:normAutofit/>
          </a:bodyPr>
          <a:lstStyle/>
          <a:p>
            <a:r>
              <a:rPr lang="fi-FI" dirty="0"/>
              <a:t>Pedagogisen hyvinvoinnin rakentuminen vuorovaikutuksessa</a:t>
            </a:r>
          </a:p>
          <a:p>
            <a:pPr lvl="1"/>
            <a:r>
              <a:rPr lang="fi-FI" dirty="0"/>
              <a:t>Osaamisen johtaminen</a:t>
            </a:r>
          </a:p>
          <a:p>
            <a:pPr lvl="1"/>
            <a:r>
              <a:rPr lang="fi-FI" dirty="0"/>
              <a:t>Hyvinvoinnin johtaminen</a:t>
            </a:r>
          </a:p>
          <a:p>
            <a:pPr lvl="1"/>
            <a:endParaRPr lang="fi-FI" dirty="0"/>
          </a:p>
          <a:p>
            <a:r>
              <a:rPr lang="fi-FI" dirty="0"/>
              <a:t>Toimivat ja selkeät prosessit</a:t>
            </a:r>
          </a:p>
          <a:p>
            <a:endParaRPr lang="fi-FI" dirty="0"/>
          </a:p>
          <a:p>
            <a:r>
              <a:rPr lang="fi-FI" dirty="0"/>
              <a:t>Resursointi mahdollistajana</a:t>
            </a:r>
          </a:p>
          <a:p>
            <a:pPr lvl="1"/>
            <a:r>
              <a:rPr lang="fi-FI" sz="1800" i="0" u="none" strike="noStrike" baseline="0" dirty="0"/>
              <a:t>Yhteissuunnittelu tiimin kanssa ja yhteiset kokoukset </a:t>
            </a:r>
          </a:p>
          <a:p>
            <a:pPr lvl="2"/>
            <a:r>
              <a:rPr lang="fi-FI" sz="1800" dirty="0"/>
              <a:t>Pedagoginen suunnitteluaika 100 h / LV</a:t>
            </a:r>
          </a:p>
          <a:p>
            <a:pPr lvl="2"/>
            <a:r>
              <a:rPr lang="fi-FI" sz="1800" dirty="0"/>
              <a:t>T</a:t>
            </a:r>
            <a:r>
              <a:rPr lang="fi-FI" sz="1800" i="0" u="none" strike="noStrike" baseline="0" dirty="0"/>
              <a:t>iimikokoukset 30 h / LV</a:t>
            </a:r>
          </a:p>
          <a:p>
            <a:pPr lvl="1"/>
            <a:r>
              <a:rPr lang="fi-FI" sz="1800" b="0" i="0" u="none" strike="noStrike" baseline="0" dirty="0"/>
              <a:t>Oman osaamisen kehittäminen 44 h / LV vastuutyötä</a:t>
            </a:r>
          </a:p>
          <a:p>
            <a:pPr lvl="2"/>
            <a:r>
              <a:rPr lang="fi-FI" sz="1800" dirty="0"/>
              <a:t>Webinaarit</a:t>
            </a:r>
          </a:p>
        </p:txBody>
      </p:sp>
      <p:sp>
        <p:nvSpPr>
          <p:cNvPr id="4" name="Dian numeron paikkamerkki 3">
            <a:extLst>
              <a:ext uri="{FF2B5EF4-FFF2-40B4-BE49-F238E27FC236}">
                <a16:creationId xmlns:a16="http://schemas.microsoft.com/office/drawing/2014/main" id="{026C65BF-4942-4CF4-9CF8-8F9F7F4EE89E}"/>
              </a:ext>
            </a:extLst>
          </p:cNvPr>
          <p:cNvSpPr>
            <a:spLocks noGrp="1"/>
          </p:cNvSpPr>
          <p:nvPr>
            <p:ph type="sldNum" sz="quarter" idx="12"/>
          </p:nvPr>
        </p:nvSpPr>
        <p:spPr>
          <a:xfrm>
            <a:off x="10229542" y="6356352"/>
            <a:ext cx="1124258" cy="365125"/>
          </a:xfrm>
          <a:prstGeom prst="rect">
            <a:avLst/>
          </a:prstGeom>
        </p:spPr>
        <p:txBody>
          <a:bodyPr vert="horz" lIns="91440" tIns="45720" rIns="91440" bIns="45720" rtlCol="0" anchor="ctr"/>
          <a:lstStyle>
            <a:defPPr>
              <a:defRPr lang="fi-FI"/>
            </a:defPPr>
            <a:lvl1pPr marL="0" algn="r" defTabSz="660014" rtl="0" eaLnBrk="1" latinLnBrk="0" hangingPunct="1">
              <a:defRPr sz="1200" kern="1200">
                <a:solidFill>
                  <a:schemeClr val="bg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fld id="{3A9FE9B7-490D-4CB8-A58A-CC809872C153}" type="slidenum">
              <a:rPr lang="fi-FI" smtClean="0"/>
              <a:pPr/>
              <a:t>10</a:t>
            </a:fld>
            <a:endParaRPr lang="fi-FI" dirty="0"/>
          </a:p>
        </p:txBody>
      </p:sp>
      <p:sp>
        <p:nvSpPr>
          <p:cNvPr id="5" name="Nuoli: Kaareva vasemmalle 4">
            <a:extLst>
              <a:ext uri="{FF2B5EF4-FFF2-40B4-BE49-F238E27FC236}">
                <a16:creationId xmlns:a16="http://schemas.microsoft.com/office/drawing/2014/main" id="{AC9D464C-0F35-4072-BE22-7A6BEFBCAC22}"/>
              </a:ext>
            </a:extLst>
          </p:cNvPr>
          <p:cNvSpPr/>
          <p:nvPr/>
        </p:nvSpPr>
        <p:spPr>
          <a:xfrm>
            <a:off x="4871864" y="2348880"/>
            <a:ext cx="216024" cy="4320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 name="Nuoli: Kaareva ylös 6">
            <a:extLst>
              <a:ext uri="{FF2B5EF4-FFF2-40B4-BE49-F238E27FC236}">
                <a16:creationId xmlns:a16="http://schemas.microsoft.com/office/drawing/2014/main" id="{1EB31874-C832-4EA3-B2A0-21CF7A6C3084}"/>
              </a:ext>
            </a:extLst>
          </p:cNvPr>
          <p:cNvSpPr/>
          <p:nvPr/>
        </p:nvSpPr>
        <p:spPr>
          <a:xfrm rot="16200000">
            <a:off x="5051884" y="2456892"/>
            <a:ext cx="432048" cy="2160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graphicFrame>
        <p:nvGraphicFramePr>
          <p:cNvPr id="9" name="Kaaviokuva 8">
            <a:extLst>
              <a:ext uri="{FF2B5EF4-FFF2-40B4-BE49-F238E27FC236}">
                <a16:creationId xmlns:a16="http://schemas.microsoft.com/office/drawing/2014/main" id="{3E3B7111-36D8-4EC6-88B6-FAEED065670E}"/>
              </a:ext>
            </a:extLst>
          </p:cNvPr>
          <p:cNvGraphicFramePr/>
          <p:nvPr/>
        </p:nvGraphicFramePr>
        <p:xfrm>
          <a:off x="6950596" y="1826623"/>
          <a:ext cx="4928096" cy="3573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37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1B2172-6C87-4260-910C-0E50DFD8743D}"/>
              </a:ext>
            </a:extLst>
          </p:cNvPr>
          <p:cNvSpPr>
            <a:spLocks noGrp="1"/>
          </p:cNvSpPr>
          <p:nvPr>
            <p:ph type="title"/>
          </p:nvPr>
        </p:nvSpPr>
        <p:spPr>
          <a:xfrm>
            <a:off x="838200" y="365126"/>
            <a:ext cx="10515600" cy="1325563"/>
          </a:xfrm>
        </p:spPr>
        <p:txBody>
          <a:bodyPr anchor="ctr">
            <a:normAutofit/>
          </a:bodyPr>
          <a:lstStyle/>
          <a:p>
            <a:r>
              <a:rPr lang="fi-FI" dirty="0"/>
              <a:t>Tiedolla johtaminen, palautteet ja arviointi johtamisen tukena</a:t>
            </a:r>
          </a:p>
        </p:txBody>
      </p:sp>
      <p:pic>
        <p:nvPicPr>
          <p:cNvPr id="8" name="Kuva 7">
            <a:extLst>
              <a:ext uri="{FF2B5EF4-FFF2-40B4-BE49-F238E27FC236}">
                <a16:creationId xmlns:a16="http://schemas.microsoft.com/office/drawing/2014/main" id="{C35627B6-BFDD-4E8B-A9DB-E9592A6905B2}"/>
              </a:ext>
            </a:extLst>
          </p:cNvPr>
          <p:cNvPicPr>
            <a:picLocks noChangeAspect="1"/>
          </p:cNvPicPr>
          <p:nvPr/>
        </p:nvPicPr>
        <p:blipFill>
          <a:blip r:embed="rId3"/>
          <a:stretch>
            <a:fillRect/>
          </a:stretch>
        </p:blipFill>
        <p:spPr>
          <a:xfrm>
            <a:off x="1143208" y="1825625"/>
            <a:ext cx="4401353" cy="4351338"/>
          </a:xfrm>
          <a:prstGeom prst="rect">
            <a:avLst/>
          </a:prstGeom>
          <a:noFill/>
        </p:spPr>
      </p:pic>
      <p:sp>
        <p:nvSpPr>
          <p:cNvPr id="4" name="Dian numeron paikkamerkki 3">
            <a:extLst>
              <a:ext uri="{FF2B5EF4-FFF2-40B4-BE49-F238E27FC236}">
                <a16:creationId xmlns:a16="http://schemas.microsoft.com/office/drawing/2014/main" id="{85ED34C7-A730-4C09-8B32-F925BD1840AF}"/>
              </a:ext>
            </a:extLst>
          </p:cNvPr>
          <p:cNvSpPr>
            <a:spLocks noGrp="1"/>
          </p:cNvSpPr>
          <p:nvPr>
            <p:ph type="sldNum" sz="quarter" idx="12"/>
          </p:nvPr>
        </p:nvSpPr>
        <p:spPr>
          <a:xfrm>
            <a:off x="10229542" y="6356352"/>
            <a:ext cx="1124258" cy="365125"/>
          </a:xfrm>
        </p:spPr>
        <p:txBody>
          <a:bodyPr anchor="ctr">
            <a:normAutofit/>
          </a:bodyPr>
          <a:lstStyle/>
          <a:p>
            <a:pPr>
              <a:spcAft>
                <a:spcPts val="600"/>
              </a:spcAft>
            </a:pPr>
            <a:fld id="{3A9FE9B7-490D-4CB8-A58A-CC809872C153}" type="slidenum">
              <a:rPr lang="fi-FI" smtClean="0"/>
              <a:pPr>
                <a:spcAft>
                  <a:spcPts val="600"/>
                </a:spcAft>
              </a:pPr>
              <a:t>11</a:t>
            </a:fld>
            <a:endParaRPr lang="fi-FI"/>
          </a:p>
        </p:txBody>
      </p:sp>
      <p:graphicFrame>
        <p:nvGraphicFramePr>
          <p:cNvPr id="9" name="Sisällön paikkamerkki 8">
            <a:extLst>
              <a:ext uri="{FF2B5EF4-FFF2-40B4-BE49-F238E27FC236}">
                <a16:creationId xmlns:a16="http://schemas.microsoft.com/office/drawing/2014/main" id="{0683DFF0-F3A7-4B48-AC2B-D323F87914C2}"/>
              </a:ext>
            </a:extLst>
          </p:cNvPr>
          <p:cNvGraphicFramePr>
            <a:graphicFrameLocks noGrp="1"/>
          </p:cNvGraphicFramePr>
          <p:nvPr>
            <p:ph idx="13"/>
          </p:nvPr>
        </p:nvGraphicFramePr>
        <p:xfrm>
          <a:off x="6342063" y="1825625"/>
          <a:ext cx="5011737"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896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25E3437-D297-4616-9FFF-C622DE7A4646}"/>
              </a:ext>
            </a:extLst>
          </p:cNvPr>
          <p:cNvSpPr>
            <a:spLocks noGrp="1"/>
          </p:cNvSpPr>
          <p:nvPr>
            <p:ph idx="1"/>
          </p:nvPr>
        </p:nvSpPr>
        <p:spPr>
          <a:xfrm>
            <a:off x="7200000" y="1710001"/>
            <a:ext cx="4644000" cy="678870"/>
          </a:xfrm>
        </p:spPr>
        <p:txBody>
          <a:bodyPr>
            <a:noAutofit/>
          </a:bodyPr>
          <a:lstStyle/>
          <a:p>
            <a:r>
              <a:rPr lang="fi-FI" sz="2800" i="1"/>
              <a:t>Yhteinen suunta ei tarkoita sitä, että kaikki on samaa mieltä, mutta käsitys on jaettu. </a:t>
            </a:r>
            <a:r>
              <a:rPr lang="fi-FI" sz="2800"/>
              <a:t>–Juha Jalkanen</a:t>
            </a:r>
          </a:p>
        </p:txBody>
      </p:sp>
    </p:spTree>
    <p:extLst>
      <p:ext uri="{BB962C8B-B14F-4D97-AF65-F5344CB8AC3E}">
        <p14:creationId xmlns:p14="http://schemas.microsoft.com/office/powerpoint/2010/main" val="169127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BD649B-2EE7-53AB-0788-5EEDF7D23D18}"/>
              </a:ext>
            </a:extLst>
          </p:cNvPr>
          <p:cNvSpPr>
            <a:spLocks noGrp="1"/>
          </p:cNvSpPr>
          <p:nvPr>
            <p:ph type="ctrTitle"/>
          </p:nvPr>
        </p:nvSpPr>
        <p:spPr/>
        <p:txBody>
          <a:bodyPr/>
          <a:lstStyle/>
          <a:p>
            <a:r>
              <a:rPr lang="fi-FI" dirty="0"/>
              <a:t>Pedagoginen strategia </a:t>
            </a:r>
            <a:br>
              <a:rPr lang="fi-FI" dirty="0"/>
            </a:br>
            <a:r>
              <a:rPr lang="fi-FI" dirty="0"/>
              <a:t>linjauksina ja valintoina</a:t>
            </a:r>
          </a:p>
        </p:txBody>
      </p:sp>
    </p:spTree>
    <p:extLst>
      <p:ext uri="{BB962C8B-B14F-4D97-AF65-F5344CB8AC3E}">
        <p14:creationId xmlns:p14="http://schemas.microsoft.com/office/powerpoint/2010/main" val="398319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0A2F84-332D-4E59-9678-FA41DA64EA6B}"/>
              </a:ext>
            </a:extLst>
          </p:cNvPr>
          <p:cNvSpPr>
            <a:spLocks noGrp="1"/>
          </p:cNvSpPr>
          <p:nvPr>
            <p:ph type="title"/>
          </p:nvPr>
        </p:nvSpPr>
        <p:spPr/>
        <p:txBody>
          <a:bodyPr/>
          <a:lstStyle/>
          <a:p>
            <a:r>
              <a:rPr lang="fi-FI" dirty="0"/>
              <a:t>Pedagoginen strategia toiminnan perustana</a:t>
            </a:r>
          </a:p>
        </p:txBody>
      </p:sp>
      <p:sp>
        <p:nvSpPr>
          <p:cNvPr id="3" name="Sisällön paikkamerkki 2">
            <a:extLst>
              <a:ext uri="{FF2B5EF4-FFF2-40B4-BE49-F238E27FC236}">
                <a16:creationId xmlns:a16="http://schemas.microsoft.com/office/drawing/2014/main" id="{2E560D74-90F4-4D52-82DC-0584A5DFD82F}"/>
              </a:ext>
            </a:extLst>
          </p:cNvPr>
          <p:cNvSpPr>
            <a:spLocks noGrp="1"/>
          </p:cNvSpPr>
          <p:nvPr>
            <p:ph idx="1"/>
          </p:nvPr>
        </p:nvSpPr>
        <p:spPr/>
        <p:txBody>
          <a:bodyPr vert="horz" lIns="0" tIns="0" rIns="0" bIns="0" rtlCol="0" anchor="t">
            <a:normAutofit/>
          </a:bodyPr>
          <a:lstStyle/>
          <a:p>
            <a:r>
              <a:rPr lang="fi-FI" dirty="0"/>
              <a:t>Pedagoginen strategia on osa koko oppilaitoksen strategiaa. Se on yhteinen sopimus pedagogisen toimintamme suunnasta. Siinä määrittelemme, mitkä tietoiset valinnat ja linjaukset ohjaavat oppilaitoksemme kaikkea koulutustoimintaa ja pedagogiikkaa.</a:t>
            </a:r>
          </a:p>
          <a:p>
            <a:r>
              <a:rPr lang="fi-FI" dirty="0"/>
              <a:t>Pedagoginen strategia on työstetty yhdessä henkilöstön kanssa syksyn 2021 ja kevään 2022 aikana.</a:t>
            </a:r>
          </a:p>
          <a:p>
            <a:r>
              <a:rPr lang="fi-FI" dirty="0"/>
              <a:t>Pedagoginen strategia konkretisoitiin viideksi pedagogiseksi valinnaksi. Pedagogiset valinnat antavat suunnan perustehtävällemme. Ne ohjaavat koulutusten suunnittelua, opetus- ja ohjaustyötä sekä niihin liittyvää päätöksentekoa ja kehittämistoimintaa. </a:t>
            </a:r>
          </a:p>
          <a:p>
            <a:r>
              <a:rPr lang="fi-FI" b="0" i="0" dirty="0">
                <a:effectLst/>
                <a:latin typeface="Arial"/>
                <a:cs typeface="Arial"/>
              </a:rPr>
              <a:t>Pedagogisen valinnat kertovat opiskelijoille</a:t>
            </a:r>
            <a:r>
              <a:rPr lang="fi-FI" dirty="0">
                <a:latin typeface="Arial"/>
                <a:cs typeface="Arial"/>
              </a:rPr>
              <a:t>, työelämä- ja verkostokumppaneille</a:t>
            </a:r>
            <a:r>
              <a:rPr lang="fi-FI" b="0" i="0" dirty="0">
                <a:effectLst/>
                <a:latin typeface="Arial"/>
                <a:cs typeface="Arial"/>
              </a:rPr>
              <a:t> pedagogisen toiminnan periaatteista ja painotuksista</a:t>
            </a:r>
            <a:r>
              <a:rPr lang="fi-FI" dirty="0">
                <a:latin typeface="Arial"/>
                <a:cs typeface="Arial"/>
              </a:rPr>
              <a:t> </a:t>
            </a:r>
            <a:endParaRPr lang="fi-FI" b="0" i="0" dirty="0">
              <a:effectLst/>
            </a:endParaRPr>
          </a:p>
          <a:p>
            <a:r>
              <a:rPr lang="fi-FI" b="0" i="0" dirty="0">
                <a:effectLst/>
              </a:rPr>
              <a:t>Pedagogiset valinnat ohjaavat henkilöstömme toimintaa osaamiseen valmentajina ja oppimisen mahdollistajina. Strategialla vahvistamme pedagogista johtamista ja tuemme toimintamme laadunhallintaa. Ne ohjaavat vuosittaista toiminnan suunnittelua ja näkyvät Näin sen teemme-korteissa. </a:t>
            </a:r>
          </a:p>
          <a:p>
            <a:endParaRPr lang="fi-FI" dirty="0"/>
          </a:p>
          <a:p>
            <a:endParaRPr lang="fi-FI" dirty="0"/>
          </a:p>
        </p:txBody>
      </p:sp>
    </p:spTree>
    <p:extLst>
      <p:ext uri="{BB962C8B-B14F-4D97-AF65-F5344CB8AC3E}">
        <p14:creationId xmlns:p14="http://schemas.microsoft.com/office/powerpoint/2010/main" val="106013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853F2B-998F-AF40-A0B1-160EE394338D}"/>
              </a:ext>
            </a:extLst>
          </p:cNvPr>
          <p:cNvSpPr>
            <a:spLocks noGrp="1"/>
          </p:cNvSpPr>
          <p:nvPr>
            <p:ph type="title"/>
          </p:nvPr>
        </p:nvSpPr>
        <p:spPr/>
        <p:txBody>
          <a:bodyPr/>
          <a:lstStyle/>
          <a:p>
            <a:r>
              <a:rPr lang="fi-FI" dirty="0"/>
              <a:t>Pedagogiset valinnat</a:t>
            </a:r>
          </a:p>
        </p:txBody>
      </p:sp>
      <p:pic>
        <p:nvPicPr>
          <p:cNvPr id="5" name="Kuva 4">
            <a:extLst>
              <a:ext uri="{FF2B5EF4-FFF2-40B4-BE49-F238E27FC236}">
                <a16:creationId xmlns:a16="http://schemas.microsoft.com/office/drawing/2014/main" id="{8C98DB35-C2B5-46DA-9B67-0F5F092BDF55}"/>
              </a:ext>
            </a:extLst>
          </p:cNvPr>
          <p:cNvPicPr>
            <a:picLocks noChangeAspect="1"/>
          </p:cNvPicPr>
          <p:nvPr/>
        </p:nvPicPr>
        <p:blipFill>
          <a:blip r:embed="rId3"/>
          <a:stretch>
            <a:fillRect/>
          </a:stretch>
        </p:blipFill>
        <p:spPr>
          <a:xfrm>
            <a:off x="7218268" y="0"/>
            <a:ext cx="4735106" cy="6858000"/>
          </a:xfrm>
          <a:prstGeom prst="rect">
            <a:avLst/>
          </a:prstGeom>
        </p:spPr>
      </p:pic>
      <p:sp>
        <p:nvSpPr>
          <p:cNvPr id="6" name="Sisällön paikkamerkki 5">
            <a:extLst>
              <a:ext uri="{FF2B5EF4-FFF2-40B4-BE49-F238E27FC236}">
                <a16:creationId xmlns:a16="http://schemas.microsoft.com/office/drawing/2014/main" id="{D9C0049A-1280-4A9A-B020-43FF9B04D4AD}"/>
              </a:ext>
            </a:extLst>
          </p:cNvPr>
          <p:cNvSpPr>
            <a:spLocks noGrp="1"/>
          </p:cNvSpPr>
          <p:nvPr>
            <p:ph idx="1"/>
          </p:nvPr>
        </p:nvSpPr>
        <p:spPr/>
        <p:txBody>
          <a:bodyPr vert="horz" lIns="0" tIns="0" rIns="0" bIns="0" rtlCol="0" anchor="t">
            <a:normAutofit fontScale="92500" lnSpcReduction="10000"/>
          </a:bodyPr>
          <a:lstStyle/>
          <a:p>
            <a:r>
              <a:rPr lang="fi-FI" dirty="0" err="1"/>
              <a:t>SDO:n</a:t>
            </a:r>
            <a:r>
              <a:rPr lang="fi-FI" dirty="0"/>
              <a:t> pedagogisia valintoja on etsitty yhdessä koko henkilöstön kanssa. Henkilöstön työstämistä kuumailmapalloista koostettiin luokittelun kautta teemat, joista äänestettiin tärkeimpiä. </a:t>
            </a:r>
          </a:p>
          <a:p>
            <a:r>
              <a:rPr lang="fi-FI" dirty="0" err="1"/>
              <a:t>SDO:n</a:t>
            </a:r>
            <a:r>
              <a:rPr lang="fi-FI" dirty="0"/>
              <a:t> pedagogiset valinnat ovat perusta, jolle pedagoginen strategia rakentuu. Nuo valinnat on kirjattu ilmapallon sisälle. </a:t>
            </a:r>
          </a:p>
          <a:p>
            <a:r>
              <a:rPr lang="fi-FI" dirty="0"/>
              <a:t>Pilviin on kirjattu toimintaympäristössä tapahtuvia muutoksia, jotka vaikuttavat ja asettavat myös reunaehtoja toiminnallemme.</a:t>
            </a:r>
          </a:p>
          <a:p>
            <a:r>
              <a:rPr lang="fi-FI" b="1" i="0" u="none" strike="noStrike" dirty="0">
                <a:solidFill>
                  <a:srgbClr val="C00000"/>
                </a:solidFill>
                <a:effectLst/>
                <a:latin typeface="Arial"/>
                <a:cs typeface="Arial"/>
              </a:rPr>
              <a:t>Painotukset voivat vaihdella eri tiimeissä, mutta valinnat ovat luontevasti työmme ytimessä </a:t>
            </a:r>
            <a:r>
              <a:rPr lang="en-US" b="1" i="0" dirty="0">
                <a:solidFill>
                  <a:srgbClr val="C00000"/>
                </a:solidFill>
                <a:effectLst/>
                <a:latin typeface="Arial"/>
                <a:cs typeface="Arial"/>
              </a:rPr>
              <a:t>​</a:t>
            </a:r>
            <a:endParaRPr lang="en-US" b="1" i="1" dirty="0">
              <a:solidFill>
                <a:srgbClr val="C00000"/>
              </a:solidFill>
              <a:effectLst/>
              <a:latin typeface="Arial"/>
              <a:cs typeface="Arial"/>
            </a:endParaRPr>
          </a:p>
          <a:p>
            <a:r>
              <a:rPr lang="fi-FI" i="1" dirty="0">
                <a:latin typeface="Arial"/>
                <a:cs typeface="Arial"/>
              </a:rPr>
              <a:t>Jatkamme pedagogista keskustelua tiimeissä, aloilla ja kampuksilla, jotta yhteinen ymmärrys vahvistuu. </a:t>
            </a:r>
          </a:p>
          <a:p>
            <a:r>
              <a:rPr lang="fi-FI" i="1" dirty="0">
                <a:solidFill>
                  <a:srgbClr val="000000"/>
                </a:solidFill>
                <a:latin typeface="Arial"/>
                <a:cs typeface="Arial"/>
              </a:rPr>
              <a:t>Näiden valintojen pohjalta nostetaan tavoitteita myös pedagogisten tiimien Näin sen teemme-tavoitekortteihin.</a:t>
            </a:r>
          </a:p>
          <a:p>
            <a:endParaRPr lang="fi-FI" i="1" dirty="0">
              <a:solidFill>
                <a:srgbClr val="000000"/>
              </a:solidFill>
              <a:latin typeface="Arial"/>
              <a:cs typeface="Arial"/>
            </a:endParaRPr>
          </a:p>
          <a:p>
            <a:endParaRPr lang="fi-FI" i="1" dirty="0"/>
          </a:p>
          <a:p>
            <a:endParaRPr lang="fi-FI" dirty="0"/>
          </a:p>
        </p:txBody>
      </p:sp>
    </p:spTree>
    <p:extLst>
      <p:ext uri="{BB962C8B-B14F-4D97-AF65-F5344CB8AC3E}">
        <p14:creationId xmlns:p14="http://schemas.microsoft.com/office/powerpoint/2010/main" val="367400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096E7E-0C4D-988E-960C-D2DB726273BB}"/>
              </a:ext>
            </a:extLst>
          </p:cNvPr>
          <p:cNvSpPr>
            <a:spLocks noGrp="1"/>
          </p:cNvSpPr>
          <p:nvPr>
            <p:ph type="title"/>
          </p:nvPr>
        </p:nvSpPr>
        <p:spPr/>
        <p:txBody>
          <a:bodyPr/>
          <a:lstStyle/>
          <a:p>
            <a:r>
              <a:rPr lang="fi-FI" dirty="0"/>
              <a:t>Lukijalle</a:t>
            </a:r>
          </a:p>
        </p:txBody>
      </p:sp>
      <p:sp>
        <p:nvSpPr>
          <p:cNvPr id="3" name="Sisällön paikkamerkki 2">
            <a:extLst>
              <a:ext uri="{FF2B5EF4-FFF2-40B4-BE49-F238E27FC236}">
                <a16:creationId xmlns:a16="http://schemas.microsoft.com/office/drawing/2014/main" id="{AE8B2633-5422-C9B6-290A-BEA6E4B4AF26}"/>
              </a:ext>
            </a:extLst>
          </p:cNvPr>
          <p:cNvSpPr>
            <a:spLocks noGrp="1"/>
          </p:cNvSpPr>
          <p:nvPr>
            <p:ph idx="1"/>
          </p:nvPr>
        </p:nvSpPr>
        <p:spPr/>
        <p:txBody>
          <a:bodyPr/>
          <a:lstStyle/>
          <a:p>
            <a:r>
              <a:rPr lang="fi-FI" dirty="0"/>
              <a:t>Tähän aineistoon on koottu OSUU!-hankkeen aikana </a:t>
            </a:r>
            <a:r>
              <a:rPr lang="fi-FI" dirty="0" err="1"/>
              <a:t>SDO:ssa</a:t>
            </a:r>
            <a:r>
              <a:rPr lang="fi-FI" dirty="0"/>
              <a:t> tuotettua aineistoa ja malleja pedagogisen johtamisen tueksi. </a:t>
            </a:r>
          </a:p>
          <a:p>
            <a:r>
              <a:rPr lang="fi-FI" dirty="0"/>
              <a:t>Pedagogisen strategian ja pedagogisen johtamisen toimintamallien uudistaminen oli meillä keskeinen hanketavoite. Tämän tavoitteen toteutumista tukee organisaatiossa tehdyt valinnat, kuten tiimimäinen työskentelytapa.</a:t>
            </a:r>
          </a:p>
          <a:p>
            <a:endParaRPr lang="fi-FI" dirty="0"/>
          </a:p>
          <a:p>
            <a:r>
              <a:rPr lang="fi-FI" dirty="0"/>
              <a:t>Lisätietoja antaa tarvittaessa merja.ahtikari@sdo.fi</a:t>
            </a:r>
          </a:p>
        </p:txBody>
      </p:sp>
    </p:spTree>
    <p:extLst>
      <p:ext uri="{BB962C8B-B14F-4D97-AF65-F5344CB8AC3E}">
        <p14:creationId xmlns:p14="http://schemas.microsoft.com/office/powerpoint/2010/main" val="385256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2A27AA-C782-7034-56D7-995EED096861}"/>
              </a:ext>
            </a:extLst>
          </p:cNvPr>
          <p:cNvSpPr>
            <a:spLocks noGrp="1"/>
          </p:cNvSpPr>
          <p:nvPr>
            <p:ph type="ctrTitle"/>
          </p:nvPr>
        </p:nvSpPr>
        <p:spPr/>
        <p:txBody>
          <a:bodyPr/>
          <a:lstStyle/>
          <a:p>
            <a:r>
              <a:rPr lang="fi-FI" dirty="0"/>
              <a:t>Pedagogisesta johtamisesta</a:t>
            </a:r>
          </a:p>
        </p:txBody>
      </p:sp>
    </p:spTree>
    <p:extLst>
      <p:ext uri="{BB962C8B-B14F-4D97-AF65-F5344CB8AC3E}">
        <p14:creationId xmlns:p14="http://schemas.microsoft.com/office/powerpoint/2010/main" val="423174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3C7782-E649-4B65-AEF2-8C6433604720}"/>
              </a:ext>
            </a:extLst>
          </p:cNvPr>
          <p:cNvSpPr>
            <a:spLocks noGrp="1"/>
          </p:cNvSpPr>
          <p:nvPr>
            <p:ph type="title"/>
          </p:nvPr>
        </p:nvSpPr>
        <p:spPr/>
        <p:txBody>
          <a:bodyPr/>
          <a:lstStyle/>
          <a:p>
            <a:r>
              <a:rPr lang="fi-FI"/>
              <a:t>Mitä on pedagoginen johtaminen </a:t>
            </a:r>
            <a:r>
              <a:rPr lang="fi-FI" err="1"/>
              <a:t>SDO:ssa</a:t>
            </a:r>
            <a:r>
              <a:rPr lang="fi-FI"/>
              <a:t>?</a:t>
            </a:r>
          </a:p>
        </p:txBody>
      </p:sp>
      <p:sp>
        <p:nvSpPr>
          <p:cNvPr id="4" name="Otsikko 1">
            <a:extLst>
              <a:ext uri="{FF2B5EF4-FFF2-40B4-BE49-F238E27FC236}">
                <a16:creationId xmlns:a16="http://schemas.microsoft.com/office/drawing/2014/main" id="{806E8125-D896-4048-BF12-B1EE4936216E}"/>
              </a:ext>
            </a:extLst>
          </p:cNvPr>
          <p:cNvSpPr>
            <a:spLocks noGrp="1"/>
          </p:cNvSpPr>
          <p:nvPr>
            <p:ph idx="1"/>
          </p:nvPr>
        </p:nvSpPr>
        <p:spPr>
          <a:xfrm>
            <a:off x="755650" y="1709738"/>
            <a:ext cx="9180513" cy="4319587"/>
          </a:xfrm>
        </p:spPr>
        <p:txBody>
          <a:bodyPr>
            <a:noAutofit/>
          </a:bodyPr>
          <a:lstStyle/>
          <a:p>
            <a:r>
              <a:rPr lang="fi-FI" sz="2800" dirty="0">
                <a:solidFill>
                  <a:schemeClr val="accent3">
                    <a:lumMod val="75000"/>
                  </a:schemeClr>
                </a:solidFill>
              </a:rPr>
              <a:t>Pedagoginen johtaminen on oppilaitoksen arjen ja hyvinvoinnin johtamista strategian suuntaisesti.</a:t>
            </a:r>
          </a:p>
          <a:p>
            <a:endParaRPr lang="fi-FI" sz="2800" dirty="0">
              <a:solidFill>
                <a:schemeClr val="accent3">
                  <a:lumMod val="75000"/>
                </a:schemeClr>
              </a:solidFill>
            </a:endParaRPr>
          </a:p>
          <a:p>
            <a:r>
              <a:rPr lang="fi-FI" sz="2800" dirty="0">
                <a:solidFill>
                  <a:schemeClr val="accent3">
                    <a:lumMod val="75000"/>
                  </a:schemeClr>
                </a:solidFill>
              </a:rPr>
              <a:t>Pedagoginen johtaminen on vuoropuhelua, yhteistyön mahdollistamista ja henkilöstön vahvuuksista lähtevää kehittämistä kohti yhteisiä tavoitteita.</a:t>
            </a:r>
          </a:p>
          <a:p>
            <a:endParaRPr lang="fi-FI" sz="2800" dirty="0">
              <a:solidFill>
                <a:schemeClr val="accent3">
                  <a:lumMod val="75000"/>
                </a:schemeClr>
              </a:solidFill>
            </a:endParaRPr>
          </a:p>
          <a:p>
            <a:r>
              <a:rPr lang="fi-FI" sz="2800" dirty="0">
                <a:solidFill>
                  <a:schemeClr val="accent3">
                    <a:lumMod val="75000"/>
                  </a:schemeClr>
                </a:solidFill>
              </a:rPr>
              <a:t>Pedagoginen johtaminen on hyvän oppimisen mahdollistavien rakenteiden luomista, sen ydinprosessien johtamista ja jatkuvaa kehittämistä.   </a:t>
            </a:r>
          </a:p>
        </p:txBody>
      </p:sp>
      <p:sp>
        <p:nvSpPr>
          <p:cNvPr id="5" name="Tekstiruutu 4">
            <a:extLst>
              <a:ext uri="{FF2B5EF4-FFF2-40B4-BE49-F238E27FC236}">
                <a16:creationId xmlns:a16="http://schemas.microsoft.com/office/drawing/2014/main" id="{C736B77F-CE44-4EB2-BD04-2D30C14FC0B4}"/>
              </a:ext>
            </a:extLst>
          </p:cNvPr>
          <p:cNvSpPr txBox="1"/>
          <p:nvPr/>
        </p:nvSpPr>
        <p:spPr>
          <a:xfrm>
            <a:off x="613458" y="6099016"/>
            <a:ext cx="3486852" cy="369332"/>
          </a:xfrm>
          <a:prstGeom prst="rect">
            <a:avLst/>
          </a:prstGeom>
          <a:noFill/>
        </p:spPr>
        <p:txBody>
          <a:bodyPr wrap="none" rtlCol="0">
            <a:spAutoFit/>
          </a:bodyPr>
          <a:lstStyle/>
          <a:p>
            <a:r>
              <a:rPr lang="fi-FI" i="1"/>
              <a:t>Johtoryhmä 10.2.2022 tiivistäen </a:t>
            </a:r>
          </a:p>
        </p:txBody>
      </p:sp>
    </p:spTree>
    <p:extLst>
      <p:ext uri="{BB962C8B-B14F-4D97-AF65-F5344CB8AC3E}">
        <p14:creationId xmlns:p14="http://schemas.microsoft.com/office/powerpoint/2010/main" val="418805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F57A7C-9B73-4E63-9F7F-64C94FF42609}"/>
              </a:ext>
            </a:extLst>
          </p:cNvPr>
          <p:cNvSpPr>
            <a:spLocks noGrp="1"/>
          </p:cNvSpPr>
          <p:nvPr>
            <p:ph type="title"/>
          </p:nvPr>
        </p:nvSpPr>
        <p:spPr>
          <a:xfrm>
            <a:off x="720000" y="540000"/>
            <a:ext cx="10671176" cy="1080000"/>
          </a:xfrm>
        </p:spPr>
        <p:txBody>
          <a:bodyPr anchor="ctr">
            <a:normAutofit/>
          </a:bodyPr>
          <a:lstStyle/>
          <a:p>
            <a:r>
              <a:rPr lang="fi-FI"/>
              <a:t>Positiivisella johtamisella pedagogista hyvinvointia</a:t>
            </a:r>
          </a:p>
        </p:txBody>
      </p:sp>
      <p:sp>
        <p:nvSpPr>
          <p:cNvPr id="3" name="Sisällön paikkamerkki 2">
            <a:extLst>
              <a:ext uri="{FF2B5EF4-FFF2-40B4-BE49-F238E27FC236}">
                <a16:creationId xmlns:a16="http://schemas.microsoft.com/office/drawing/2014/main" id="{A26C1E8A-27EC-4AC6-8847-8AF1D7544446}"/>
              </a:ext>
            </a:extLst>
          </p:cNvPr>
          <p:cNvSpPr>
            <a:spLocks noGrp="1"/>
          </p:cNvSpPr>
          <p:nvPr>
            <p:ph idx="1"/>
          </p:nvPr>
        </p:nvSpPr>
        <p:spPr>
          <a:xfrm>
            <a:off x="720000" y="1710000"/>
            <a:ext cx="6537448" cy="1664698"/>
          </a:xfrm>
        </p:spPr>
        <p:txBody>
          <a:bodyPr vert="horz" lIns="0" tIns="0" rIns="0" bIns="0" rtlCol="0" anchor="t">
            <a:normAutofit/>
          </a:bodyPr>
          <a:lstStyle/>
          <a:p>
            <a:r>
              <a:rPr lang="fi-FI" sz="1400" dirty="0">
                <a:latin typeface="Arial"/>
                <a:cs typeface="Arial"/>
              </a:rPr>
              <a:t>Positiivisessa johtamisessa on kyse myönteisestä kehästä, jossa johtajan tai esimiehen oma myönteinen vuorovaikutus ja toiminta saivat aikaan myönteisiä tunteita ja myönteistä toimintaa työyhteisössä. </a:t>
            </a:r>
          </a:p>
        </p:txBody>
      </p:sp>
      <p:pic>
        <p:nvPicPr>
          <p:cNvPr id="4" name="Kuva 4">
            <a:extLst>
              <a:ext uri="{FF2B5EF4-FFF2-40B4-BE49-F238E27FC236}">
                <a16:creationId xmlns:a16="http://schemas.microsoft.com/office/drawing/2014/main" id="{841E5F16-DD2C-428C-80BE-0672919859C1}"/>
              </a:ext>
            </a:extLst>
          </p:cNvPr>
          <p:cNvPicPr>
            <a:picLocks noChangeAspect="1"/>
          </p:cNvPicPr>
          <p:nvPr/>
        </p:nvPicPr>
        <p:blipFill>
          <a:blip r:embed="rId2"/>
          <a:stretch>
            <a:fillRect/>
          </a:stretch>
        </p:blipFill>
        <p:spPr>
          <a:xfrm>
            <a:off x="7705258" y="1496123"/>
            <a:ext cx="4039944" cy="3757149"/>
          </a:xfrm>
          <a:prstGeom prst="rect">
            <a:avLst/>
          </a:prstGeom>
          <a:noFill/>
        </p:spPr>
      </p:pic>
      <p:sp>
        <p:nvSpPr>
          <p:cNvPr id="7" name="Tekstiruutu 6">
            <a:extLst>
              <a:ext uri="{FF2B5EF4-FFF2-40B4-BE49-F238E27FC236}">
                <a16:creationId xmlns:a16="http://schemas.microsoft.com/office/drawing/2014/main" id="{C12B2636-EC22-400E-913A-5A18AC3B6D75}"/>
              </a:ext>
            </a:extLst>
          </p:cNvPr>
          <p:cNvSpPr txBox="1"/>
          <p:nvPr/>
        </p:nvSpPr>
        <p:spPr>
          <a:xfrm>
            <a:off x="9481679" y="5361877"/>
            <a:ext cx="1909497" cy="338554"/>
          </a:xfrm>
          <a:prstGeom prst="rect">
            <a:avLst/>
          </a:prstGeom>
          <a:noFill/>
        </p:spPr>
        <p:txBody>
          <a:bodyPr wrap="none" rtlCol="0">
            <a:spAutoFit/>
          </a:bodyPr>
          <a:lstStyle/>
          <a:p>
            <a:r>
              <a:rPr lang="fi-FI" sz="1600" dirty="0" err="1">
                <a:latin typeface="Roboto" panose="02000000000000000000" pitchFamily="2" charset="0"/>
                <a:ea typeface="Roboto" panose="02000000000000000000" pitchFamily="2" charset="0"/>
              </a:rPr>
              <a:t>Wenström</a:t>
            </a:r>
            <a:r>
              <a:rPr lang="fi-FI" sz="1600" dirty="0">
                <a:latin typeface="Roboto" panose="02000000000000000000" pitchFamily="2" charset="0"/>
                <a:ea typeface="Roboto" panose="02000000000000000000" pitchFamily="2" charset="0"/>
              </a:rPr>
              <a:t>, S. 2020</a:t>
            </a:r>
          </a:p>
        </p:txBody>
      </p:sp>
      <p:graphicFrame>
        <p:nvGraphicFramePr>
          <p:cNvPr id="5" name="Taulukko 5">
            <a:extLst>
              <a:ext uri="{FF2B5EF4-FFF2-40B4-BE49-F238E27FC236}">
                <a16:creationId xmlns:a16="http://schemas.microsoft.com/office/drawing/2014/main" id="{332F3564-33E2-ACBE-CEE1-AEC7938311F7}"/>
              </a:ext>
            </a:extLst>
          </p:cNvPr>
          <p:cNvGraphicFramePr>
            <a:graphicFrameLocks noGrp="1"/>
          </p:cNvGraphicFramePr>
          <p:nvPr>
            <p:extLst>
              <p:ext uri="{D42A27DB-BD31-4B8C-83A1-F6EECF244321}">
                <p14:modId xmlns:p14="http://schemas.microsoft.com/office/powerpoint/2010/main" val="1679117130"/>
              </p:ext>
            </p:extLst>
          </p:nvPr>
        </p:nvGraphicFramePr>
        <p:xfrm>
          <a:off x="618934" y="2418883"/>
          <a:ext cx="6739579" cy="3815080"/>
        </p:xfrm>
        <a:graphic>
          <a:graphicData uri="http://schemas.openxmlformats.org/drawingml/2006/table">
            <a:tbl>
              <a:tblPr firstRow="1" bandRow="1">
                <a:tableStyleId>{F5AB1C69-6EDB-4FF4-983F-18BD219EF322}</a:tableStyleId>
              </a:tblPr>
              <a:tblGrid>
                <a:gridCol w="1220219">
                  <a:extLst>
                    <a:ext uri="{9D8B030D-6E8A-4147-A177-3AD203B41FA5}">
                      <a16:colId xmlns:a16="http://schemas.microsoft.com/office/drawing/2014/main" val="2288755893"/>
                    </a:ext>
                  </a:extLst>
                </a:gridCol>
                <a:gridCol w="5519360">
                  <a:extLst>
                    <a:ext uri="{9D8B030D-6E8A-4147-A177-3AD203B41FA5}">
                      <a16:colId xmlns:a16="http://schemas.microsoft.com/office/drawing/2014/main" val="3915686095"/>
                    </a:ext>
                  </a:extLst>
                </a:gridCol>
              </a:tblGrid>
              <a:tr h="370840">
                <a:tc>
                  <a:txBody>
                    <a:bodyPr/>
                    <a:lstStyle/>
                    <a:p>
                      <a:endParaRPr lang="fi-FI" sz="1400" dirty="0"/>
                    </a:p>
                  </a:txBody>
                  <a:tcPr/>
                </a:tc>
                <a:tc>
                  <a:txBody>
                    <a:bodyPr/>
                    <a:lstStyle/>
                    <a:p>
                      <a:r>
                        <a:rPr lang="fi-FI" sz="1400" dirty="0"/>
                        <a:t>Kooste OSUU-hankkeen webinaarista, missä </a:t>
                      </a:r>
                      <a:r>
                        <a:rPr lang="fi-FI" sz="1400" dirty="0" err="1"/>
                        <a:t>konkretioistiin</a:t>
                      </a:r>
                      <a:r>
                        <a:rPr lang="fi-FI" sz="1400" dirty="0"/>
                        <a:t> asiaa</a:t>
                      </a:r>
                    </a:p>
                  </a:txBody>
                  <a:tcPr/>
                </a:tc>
                <a:extLst>
                  <a:ext uri="{0D108BD9-81ED-4DB2-BD59-A6C34878D82A}">
                    <a16:rowId xmlns:a16="http://schemas.microsoft.com/office/drawing/2014/main" val="3020272376"/>
                  </a:ext>
                </a:extLst>
              </a:tr>
              <a:tr h="370840">
                <a:tc>
                  <a:txBody>
                    <a:bodyPr/>
                    <a:lstStyle/>
                    <a:p>
                      <a:r>
                        <a:rPr lang="fi-FI" sz="1400" dirty="0"/>
                        <a:t>P Myönteiset käytänteet</a:t>
                      </a:r>
                    </a:p>
                  </a:txBody>
                  <a:tcPr/>
                </a:tc>
                <a:tc>
                  <a:txBody>
                    <a:bodyPr/>
                    <a:lstStyle/>
                    <a:p>
                      <a:r>
                        <a:rPr lang="fi-FI" sz="1400" dirty="0"/>
                        <a:t>Osallistava strategiatyö ja vuosisuunnittelu, henkilöstön yhteisöllisen keskustelu foorumit, tiimiorganisaatio ja jaetun johtajuuden tukeminen, hyvinvointi- ja sparrauskeskustelut, kannustaminen ja palkitseminen, perehdytysohjelma ja mentorit</a:t>
                      </a:r>
                    </a:p>
                  </a:txBody>
                  <a:tcPr/>
                </a:tc>
                <a:extLst>
                  <a:ext uri="{0D108BD9-81ED-4DB2-BD59-A6C34878D82A}">
                    <a16:rowId xmlns:a16="http://schemas.microsoft.com/office/drawing/2014/main" val="837515454"/>
                  </a:ext>
                </a:extLst>
              </a:tr>
              <a:tr h="370840">
                <a:tc>
                  <a:txBody>
                    <a:bodyPr/>
                    <a:lstStyle/>
                    <a:p>
                      <a:r>
                        <a:rPr lang="fi-FI" sz="1400" dirty="0"/>
                        <a:t>Vuoro-vaikutus ja yhteistyö</a:t>
                      </a:r>
                    </a:p>
                  </a:txBody>
                  <a:tcPr/>
                </a:tc>
                <a:tc>
                  <a:txBody>
                    <a:bodyPr/>
                    <a:lstStyle/>
                    <a:p>
                      <a:r>
                        <a:rPr lang="fi-FI" sz="1400" dirty="0"/>
                        <a:t>Vuorovaikutuksen foorumit (SDO-info, kampuskokoukset, tiimikokoukset, suunnitteluajat</a:t>
                      </a:r>
                      <a:r>
                        <a:rPr lang="fi-FI" sz="1400" dirty="0">
                          <a:solidFill>
                            <a:schemeClr val="tx1"/>
                          </a:solidFill>
                        </a:rPr>
                        <a:t>), palvelualueiden rajat ylittävä kehittämistyö, yhdessä tekeminen, </a:t>
                      </a:r>
                      <a:r>
                        <a:rPr lang="fi-FI" sz="1400" dirty="0"/>
                        <a:t>verkostoyhteistyö</a:t>
                      </a:r>
                    </a:p>
                  </a:txBody>
                  <a:tcPr/>
                </a:tc>
                <a:extLst>
                  <a:ext uri="{0D108BD9-81ED-4DB2-BD59-A6C34878D82A}">
                    <a16:rowId xmlns:a16="http://schemas.microsoft.com/office/drawing/2014/main" val="3116681566"/>
                  </a:ext>
                </a:extLst>
              </a:tr>
              <a:tr h="370840">
                <a:tc>
                  <a:txBody>
                    <a:bodyPr/>
                    <a:lstStyle/>
                    <a:p>
                      <a:r>
                        <a:rPr lang="fi-FI" sz="1400" dirty="0"/>
                        <a:t>Yksilölliset vahvuudet</a:t>
                      </a:r>
                    </a:p>
                  </a:txBody>
                  <a:tcPr/>
                </a:tc>
                <a:tc>
                  <a:txBody>
                    <a:bodyPr/>
                    <a:lstStyle/>
                    <a:p>
                      <a:r>
                        <a:rPr lang="fi-FI" sz="1400" dirty="0"/>
                        <a:t>Voimakehä-mallin hyödyntäminen, osaamisen kehittäminen yksilön vahvuuksista käsin</a:t>
                      </a:r>
                    </a:p>
                  </a:txBody>
                  <a:tcPr/>
                </a:tc>
                <a:extLst>
                  <a:ext uri="{0D108BD9-81ED-4DB2-BD59-A6C34878D82A}">
                    <a16:rowId xmlns:a16="http://schemas.microsoft.com/office/drawing/2014/main" val="1386505224"/>
                  </a:ext>
                </a:extLst>
              </a:tr>
              <a:tr h="370840">
                <a:tc>
                  <a:txBody>
                    <a:bodyPr/>
                    <a:lstStyle/>
                    <a:p>
                      <a:r>
                        <a:rPr lang="fi-FI" sz="1400" dirty="0"/>
                        <a:t>Positiivinen johtaminen</a:t>
                      </a:r>
                    </a:p>
                  </a:txBody>
                  <a:tcPr/>
                </a:tc>
                <a:tc>
                  <a:txBody>
                    <a:bodyPr/>
                    <a:lstStyle/>
                    <a:p>
                      <a:r>
                        <a:rPr lang="fi-FI" sz="1400" dirty="0"/>
                        <a:t>Yhteinen tavoite suuntaa työtä, arvot pohjalla, johtaminen vuorovaikutuksena ja vuorovaikutuksessa, etäjohtaminen</a:t>
                      </a:r>
                    </a:p>
                  </a:txBody>
                  <a:tcPr/>
                </a:tc>
                <a:extLst>
                  <a:ext uri="{0D108BD9-81ED-4DB2-BD59-A6C34878D82A}">
                    <a16:rowId xmlns:a16="http://schemas.microsoft.com/office/drawing/2014/main" val="2156222072"/>
                  </a:ext>
                </a:extLst>
              </a:tr>
              <a:tr h="370840">
                <a:tc>
                  <a:txBody>
                    <a:bodyPr/>
                    <a:lstStyle/>
                    <a:p>
                      <a:r>
                        <a:rPr lang="fi-FI" sz="1400" dirty="0"/>
                        <a:t>Myönteiset tunteet ja ilmapiiri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Kohtaamisen hetken, varhainen välittäminen; </a:t>
                      </a:r>
                      <a:r>
                        <a:rPr lang="fi-FI" sz="1400" b="0" dirty="0"/>
                        <a:t>myönteiset tunteet vahvistavat yksilöiden ja työyhteisön voimavaroja ja </a:t>
                      </a:r>
                      <a:r>
                        <a:rPr lang="fi-FI" sz="1400" b="0" dirty="0" err="1"/>
                        <a:t>resilienssiä</a:t>
                      </a:r>
                      <a:r>
                        <a:rPr lang="fi-FI" sz="1400" b="0" dirty="0"/>
                        <a:t> pitkällä tähtäimellä ja auttavat kohtaamaan myös muutoksia.</a:t>
                      </a:r>
                      <a:endParaRPr lang="fi-FI" sz="1400" b="0" dirty="0">
                        <a:latin typeface="Arial"/>
                        <a:cs typeface="Arial"/>
                      </a:endParaRPr>
                    </a:p>
                  </a:txBody>
                  <a:tcPr/>
                </a:tc>
                <a:extLst>
                  <a:ext uri="{0D108BD9-81ED-4DB2-BD59-A6C34878D82A}">
                    <a16:rowId xmlns:a16="http://schemas.microsoft.com/office/drawing/2014/main" val="669184140"/>
                  </a:ext>
                </a:extLst>
              </a:tr>
            </a:tbl>
          </a:graphicData>
        </a:graphic>
      </p:graphicFrame>
    </p:spTree>
    <p:extLst>
      <p:ext uri="{BB962C8B-B14F-4D97-AF65-F5344CB8AC3E}">
        <p14:creationId xmlns:p14="http://schemas.microsoft.com/office/powerpoint/2010/main" val="277333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Kuva 2">
            <a:extLst>
              <a:ext uri="{FF2B5EF4-FFF2-40B4-BE49-F238E27FC236}">
                <a16:creationId xmlns:a16="http://schemas.microsoft.com/office/drawing/2014/main" id="{5566B403-5D01-4D04-8A20-44D64929B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789" y="1311235"/>
            <a:ext cx="5243640" cy="51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C0BA3186-C7AA-437D-B7B9-F56E3E6C7E65}"/>
              </a:ext>
            </a:extLst>
          </p:cNvPr>
          <p:cNvSpPr>
            <a:spLocks noGrp="1"/>
          </p:cNvSpPr>
          <p:nvPr>
            <p:ph type="title" idx="4294967295"/>
          </p:nvPr>
        </p:nvSpPr>
        <p:spPr>
          <a:xfrm>
            <a:off x="1045768" y="55121"/>
            <a:ext cx="12192000" cy="1079500"/>
          </a:xfrm>
        </p:spPr>
        <p:txBody>
          <a:bodyPr/>
          <a:lstStyle/>
          <a:p>
            <a:r>
              <a:rPr lang="fi-FI"/>
              <a:t>Pedagogisen hyvinvoinnin johtaminen ja SDO </a:t>
            </a:r>
          </a:p>
        </p:txBody>
      </p:sp>
      <p:sp>
        <p:nvSpPr>
          <p:cNvPr id="3" name="Tekstiruutu 2">
            <a:extLst>
              <a:ext uri="{FF2B5EF4-FFF2-40B4-BE49-F238E27FC236}">
                <a16:creationId xmlns:a16="http://schemas.microsoft.com/office/drawing/2014/main" id="{3178F071-C2C7-4CC9-AF0F-D8A55FE7E675}"/>
              </a:ext>
            </a:extLst>
          </p:cNvPr>
          <p:cNvSpPr txBox="1"/>
          <p:nvPr/>
        </p:nvSpPr>
        <p:spPr>
          <a:xfrm>
            <a:off x="7347404" y="6507463"/>
            <a:ext cx="4844596" cy="338554"/>
          </a:xfrm>
          <a:prstGeom prst="rect">
            <a:avLst/>
          </a:prstGeom>
          <a:noFill/>
        </p:spPr>
        <p:txBody>
          <a:bodyPr wrap="none" rtlCol="0">
            <a:spAutoFit/>
          </a:bodyPr>
          <a:lstStyle/>
          <a:p>
            <a:r>
              <a:rPr lang="fi-FI" sz="1600">
                <a:latin typeface="Roboto" panose="02000000000000000000" pitchFamily="2" charset="0"/>
                <a:ea typeface="Roboto" panose="02000000000000000000" pitchFamily="2" charset="0"/>
              </a:rPr>
              <a:t>Alava, Halttunen &amp; Risku 2012; </a:t>
            </a:r>
            <a:r>
              <a:rPr lang="fi-FI" sz="1600" err="1">
                <a:latin typeface="Roboto" panose="02000000000000000000" pitchFamily="2" charset="0"/>
                <a:ea typeface="Roboto" panose="02000000000000000000" pitchFamily="2" charset="0"/>
              </a:rPr>
              <a:t>Wenström</a:t>
            </a:r>
            <a:r>
              <a:rPr lang="fi-FI" sz="1600">
                <a:latin typeface="Roboto" panose="02000000000000000000" pitchFamily="2" charset="0"/>
                <a:ea typeface="Roboto" panose="02000000000000000000" pitchFamily="2" charset="0"/>
              </a:rPr>
              <a:t>, S. 2020</a:t>
            </a:r>
          </a:p>
        </p:txBody>
      </p:sp>
      <p:sp>
        <p:nvSpPr>
          <p:cNvPr id="4" name="Suorakulmio: Pyöristetyt kulmat 3">
            <a:extLst>
              <a:ext uri="{FF2B5EF4-FFF2-40B4-BE49-F238E27FC236}">
                <a16:creationId xmlns:a16="http://schemas.microsoft.com/office/drawing/2014/main" id="{11559626-63CB-4C00-9E79-42958C73CF14}"/>
              </a:ext>
            </a:extLst>
          </p:cNvPr>
          <p:cNvSpPr/>
          <p:nvPr/>
        </p:nvSpPr>
        <p:spPr>
          <a:xfrm>
            <a:off x="4710245" y="958006"/>
            <a:ext cx="3176727" cy="79825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Pedagogiikan johtaminen</a:t>
            </a:r>
          </a:p>
        </p:txBody>
      </p:sp>
      <p:sp>
        <p:nvSpPr>
          <p:cNvPr id="5" name="Suorakulmio: Pyöristetyt kulmat 4">
            <a:extLst>
              <a:ext uri="{FF2B5EF4-FFF2-40B4-BE49-F238E27FC236}">
                <a16:creationId xmlns:a16="http://schemas.microsoft.com/office/drawing/2014/main" id="{271B463F-5023-4581-8A9E-E0ECB15C4505}"/>
              </a:ext>
            </a:extLst>
          </p:cNvPr>
          <p:cNvSpPr/>
          <p:nvPr/>
        </p:nvSpPr>
        <p:spPr>
          <a:xfrm>
            <a:off x="8377082" y="5690830"/>
            <a:ext cx="3176727" cy="79974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Pedagogisen asiantuntijayhteisön johtaminen</a:t>
            </a:r>
          </a:p>
        </p:txBody>
      </p:sp>
      <p:sp>
        <p:nvSpPr>
          <p:cNvPr id="6" name="Suorakulmio: Pyöristetyt kulmat 5">
            <a:extLst>
              <a:ext uri="{FF2B5EF4-FFF2-40B4-BE49-F238E27FC236}">
                <a16:creationId xmlns:a16="http://schemas.microsoft.com/office/drawing/2014/main" id="{62D2A3C1-752B-436E-B693-882E00C2370E}"/>
              </a:ext>
            </a:extLst>
          </p:cNvPr>
          <p:cNvSpPr/>
          <p:nvPr/>
        </p:nvSpPr>
        <p:spPr>
          <a:xfrm>
            <a:off x="936280" y="5690830"/>
            <a:ext cx="3176727" cy="79825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Pedagogisesti johtaminen</a:t>
            </a:r>
          </a:p>
        </p:txBody>
      </p:sp>
      <p:sp>
        <p:nvSpPr>
          <p:cNvPr id="16" name="Tekstiruutu 15">
            <a:extLst>
              <a:ext uri="{FF2B5EF4-FFF2-40B4-BE49-F238E27FC236}">
                <a16:creationId xmlns:a16="http://schemas.microsoft.com/office/drawing/2014/main" id="{9833C668-C138-4063-9C72-17C55CE57990}"/>
              </a:ext>
            </a:extLst>
          </p:cNvPr>
          <p:cNvSpPr txBox="1"/>
          <p:nvPr/>
        </p:nvSpPr>
        <p:spPr>
          <a:xfrm>
            <a:off x="649258" y="1292854"/>
            <a:ext cx="3544259" cy="3046988"/>
          </a:xfrm>
          <a:prstGeom prst="rect">
            <a:avLst/>
          </a:prstGeom>
          <a:noFill/>
        </p:spPr>
        <p:txBody>
          <a:bodyPr wrap="square">
            <a:spAutoFit/>
          </a:bodyPr>
          <a:lstStyle/>
          <a:p>
            <a:r>
              <a:rPr lang="fi-FI" sz="1600">
                <a:latin typeface="Arial"/>
                <a:cs typeface="Arial"/>
              </a:rPr>
              <a:t>”Pedagogisella hyvinvoinnilla tarkoitetaan kaikkien oppilaitosyhteisön jäsenten hyvinvointia ja oppimista, joka syntyy arjen vuorovaikutussuhteissa. Johtamisen näkökulmasta pedagoginen hyvinvointi on yksi oppilaitoksen ydinprosesseja, johon kytkeytyvät sekä hyvä ihmisten johtaminen, muutosjohtaminen että pedagoginen johtaminen.”</a:t>
            </a:r>
            <a:br>
              <a:rPr lang="fi-FI" sz="1600">
                <a:latin typeface="Arial"/>
                <a:cs typeface="Arial"/>
              </a:rPr>
            </a:br>
            <a:r>
              <a:rPr lang="fi-FI" sz="1600">
                <a:latin typeface="Arial"/>
                <a:cs typeface="Arial"/>
              </a:rPr>
              <a:t>-Sanna </a:t>
            </a:r>
            <a:r>
              <a:rPr lang="fi-FI" sz="1600" err="1">
                <a:latin typeface="Arial"/>
                <a:cs typeface="Arial"/>
              </a:rPr>
              <a:t>Wenström</a:t>
            </a:r>
            <a:r>
              <a:rPr lang="fi-FI" sz="1600">
                <a:latin typeface="Arial"/>
                <a:cs typeface="Arial"/>
              </a:rPr>
              <a:t> </a:t>
            </a:r>
          </a:p>
        </p:txBody>
      </p:sp>
    </p:spTree>
    <p:extLst>
      <p:ext uri="{BB962C8B-B14F-4D97-AF65-F5344CB8AC3E}">
        <p14:creationId xmlns:p14="http://schemas.microsoft.com/office/powerpoint/2010/main" val="343472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BA3186-C7AA-437D-B7B9-F56E3E6C7E65}"/>
              </a:ext>
            </a:extLst>
          </p:cNvPr>
          <p:cNvSpPr>
            <a:spLocks noGrp="1"/>
          </p:cNvSpPr>
          <p:nvPr>
            <p:ph type="title" idx="4294967295"/>
          </p:nvPr>
        </p:nvSpPr>
        <p:spPr>
          <a:xfrm>
            <a:off x="381740" y="93598"/>
            <a:ext cx="12192000" cy="1079500"/>
          </a:xfrm>
        </p:spPr>
        <p:txBody>
          <a:bodyPr/>
          <a:lstStyle/>
          <a:p>
            <a:r>
              <a:rPr lang="fi-FI"/>
              <a:t>Pedagoginen johtamisen kolme ulottuvuutta ja SDO </a:t>
            </a:r>
          </a:p>
        </p:txBody>
      </p:sp>
      <p:sp>
        <p:nvSpPr>
          <p:cNvPr id="3" name="Tekstiruutu 2">
            <a:extLst>
              <a:ext uri="{FF2B5EF4-FFF2-40B4-BE49-F238E27FC236}">
                <a16:creationId xmlns:a16="http://schemas.microsoft.com/office/drawing/2014/main" id="{3178F071-C2C7-4CC9-AF0F-D8A55FE7E675}"/>
              </a:ext>
            </a:extLst>
          </p:cNvPr>
          <p:cNvSpPr txBox="1"/>
          <p:nvPr/>
        </p:nvSpPr>
        <p:spPr>
          <a:xfrm>
            <a:off x="7564964" y="6489082"/>
            <a:ext cx="4413388" cy="338554"/>
          </a:xfrm>
          <a:prstGeom prst="rect">
            <a:avLst/>
          </a:prstGeom>
          <a:noFill/>
        </p:spPr>
        <p:txBody>
          <a:bodyPr wrap="none" rtlCol="0">
            <a:spAutoFit/>
          </a:bodyPr>
          <a:lstStyle/>
          <a:p>
            <a:r>
              <a:rPr lang="fi-FI" sz="1600" b="1"/>
              <a:t>Alava, Halttunen &amp; Risku 2012; Jalkanen J. 2020</a:t>
            </a:r>
          </a:p>
        </p:txBody>
      </p:sp>
      <p:sp>
        <p:nvSpPr>
          <p:cNvPr id="4" name="Suorakulmio: Pyöristetyt kulmat 3">
            <a:extLst>
              <a:ext uri="{FF2B5EF4-FFF2-40B4-BE49-F238E27FC236}">
                <a16:creationId xmlns:a16="http://schemas.microsoft.com/office/drawing/2014/main" id="{11559626-63CB-4C00-9E79-42958C73CF14}"/>
              </a:ext>
            </a:extLst>
          </p:cNvPr>
          <p:cNvSpPr/>
          <p:nvPr/>
        </p:nvSpPr>
        <p:spPr>
          <a:xfrm>
            <a:off x="4502167" y="1121456"/>
            <a:ext cx="3176727" cy="79825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Pedagogiikan johtaminen</a:t>
            </a:r>
          </a:p>
        </p:txBody>
      </p:sp>
      <p:sp>
        <p:nvSpPr>
          <p:cNvPr id="5" name="Suorakulmio: Pyöristetyt kulmat 4">
            <a:extLst>
              <a:ext uri="{FF2B5EF4-FFF2-40B4-BE49-F238E27FC236}">
                <a16:creationId xmlns:a16="http://schemas.microsoft.com/office/drawing/2014/main" id="{271B463F-5023-4581-8A9E-E0ECB15C4505}"/>
              </a:ext>
            </a:extLst>
          </p:cNvPr>
          <p:cNvSpPr/>
          <p:nvPr/>
        </p:nvSpPr>
        <p:spPr>
          <a:xfrm>
            <a:off x="7081259" y="3740105"/>
            <a:ext cx="3176727" cy="79825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Pedagogisen asiantuntijayhteisön johtaminen</a:t>
            </a:r>
          </a:p>
        </p:txBody>
      </p:sp>
      <p:sp>
        <p:nvSpPr>
          <p:cNvPr id="6" name="Suorakulmio: Pyöristetyt kulmat 5">
            <a:extLst>
              <a:ext uri="{FF2B5EF4-FFF2-40B4-BE49-F238E27FC236}">
                <a16:creationId xmlns:a16="http://schemas.microsoft.com/office/drawing/2014/main" id="{62D2A3C1-752B-436E-B693-882E00C2370E}"/>
              </a:ext>
            </a:extLst>
          </p:cNvPr>
          <p:cNvSpPr/>
          <p:nvPr/>
        </p:nvSpPr>
        <p:spPr>
          <a:xfrm>
            <a:off x="1208843" y="3738609"/>
            <a:ext cx="3176727" cy="79825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Pedagogisesti johtaminen</a:t>
            </a:r>
          </a:p>
        </p:txBody>
      </p:sp>
      <p:sp>
        <p:nvSpPr>
          <p:cNvPr id="9" name="Tekstiruutu 8">
            <a:extLst>
              <a:ext uri="{FF2B5EF4-FFF2-40B4-BE49-F238E27FC236}">
                <a16:creationId xmlns:a16="http://schemas.microsoft.com/office/drawing/2014/main" id="{4E84AD17-B879-4B51-AD53-74CF77361F38}"/>
              </a:ext>
            </a:extLst>
          </p:cNvPr>
          <p:cNvSpPr txBox="1"/>
          <p:nvPr/>
        </p:nvSpPr>
        <p:spPr>
          <a:xfrm>
            <a:off x="6572289" y="4616854"/>
            <a:ext cx="5577552" cy="1815882"/>
          </a:xfrm>
          <a:prstGeom prst="rect">
            <a:avLst/>
          </a:prstGeom>
          <a:noFill/>
        </p:spPr>
        <p:txBody>
          <a:bodyPr wrap="square" rtlCol="0">
            <a:spAutoFit/>
          </a:bodyPr>
          <a:lstStyle/>
          <a:p>
            <a:r>
              <a:rPr lang="fi-FI" sz="1600" b="1">
                <a:latin typeface="Arial" panose="020B0604020202020204" pitchFamily="34" charset="0"/>
                <a:ea typeface="Roboto" panose="02000000000000000000" pitchFamily="2" charset="0"/>
                <a:cs typeface="Arial" panose="020B0604020202020204" pitchFamily="34" charset="0"/>
              </a:rPr>
              <a:t>TAVOITTEENA LUODA EDELLYTYKSET LAADUKKAALLE OPETUSTOIMINNALLE</a:t>
            </a:r>
          </a:p>
          <a:p>
            <a:pPr marL="285750" indent="-285750">
              <a:buFont typeface="Arial" panose="020B0604020202020204" pitchFamily="34" charset="0"/>
              <a:buChar char="•"/>
            </a:pPr>
            <a:r>
              <a:rPr lang="fi-FI" sz="1600">
                <a:latin typeface="Arial" panose="020B0604020202020204" pitchFamily="34" charset="0"/>
                <a:ea typeface="Roboto" panose="02000000000000000000" pitchFamily="2" charset="0"/>
                <a:cs typeface="Arial" panose="020B0604020202020204" pitchFamily="34" charset="0"/>
              </a:rPr>
              <a:t>Yksilön ja organisaation tavoitteet ja yhteinen ymmärrys </a:t>
            </a:r>
            <a:r>
              <a:rPr lang="fi-FI" sz="1600" i="1">
                <a:latin typeface="Arial" panose="020B0604020202020204" pitchFamily="34" charset="0"/>
                <a:ea typeface="Roboto" panose="02000000000000000000" pitchFamily="2" charset="0"/>
                <a:cs typeface="Arial" panose="020B0604020202020204" pitchFamily="34" charset="0"/>
              </a:rPr>
              <a:t>– Strategia(t), Näin sen teemme ja Kehityskeskustelut</a:t>
            </a:r>
          </a:p>
          <a:p>
            <a:pPr marL="285750" indent="-285750">
              <a:buFont typeface="Arial" panose="020B0604020202020204" pitchFamily="34" charset="0"/>
              <a:buChar char="•"/>
            </a:pPr>
            <a:r>
              <a:rPr lang="fi-FI" sz="1600">
                <a:latin typeface="Arial" panose="020B0604020202020204" pitchFamily="34" charset="0"/>
                <a:ea typeface="Roboto" panose="02000000000000000000" pitchFamily="2" charset="0"/>
                <a:cs typeface="Arial" panose="020B0604020202020204" pitchFamily="34" charset="0"/>
              </a:rPr>
              <a:t>Toimintamallien ja ydinprosessien johtaminen - </a:t>
            </a:r>
            <a:r>
              <a:rPr lang="fi-FI" sz="1600" i="1">
                <a:latin typeface="Arial" panose="020B0604020202020204" pitchFamily="34" charset="0"/>
                <a:ea typeface="Roboto" panose="02000000000000000000" pitchFamily="2" charset="0"/>
                <a:cs typeface="Arial" panose="020B0604020202020204" pitchFamily="34" charset="0"/>
              </a:rPr>
              <a:t>Laatutyö</a:t>
            </a:r>
          </a:p>
          <a:p>
            <a:pPr marL="285750" indent="-285750">
              <a:buFont typeface="Arial" panose="020B0604020202020204" pitchFamily="34" charset="0"/>
              <a:buChar char="•"/>
            </a:pPr>
            <a:r>
              <a:rPr lang="fi-FI" sz="1600">
                <a:latin typeface="Arial" panose="020B0604020202020204" pitchFamily="34" charset="0"/>
                <a:ea typeface="Roboto" panose="02000000000000000000" pitchFamily="2" charset="0"/>
                <a:cs typeface="Arial" panose="020B0604020202020204" pitchFamily="34" charset="0"/>
              </a:rPr>
              <a:t>Osaamisen johtaminen – arviointi ja kehittäminen</a:t>
            </a:r>
          </a:p>
          <a:p>
            <a:pPr marL="285750" indent="-285750">
              <a:buFont typeface="Arial" panose="020B0604020202020204" pitchFamily="34" charset="0"/>
              <a:buChar char="•"/>
            </a:pPr>
            <a:r>
              <a:rPr lang="fi-FI" sz="1600">
                <a:latin typeface="Arial" panose="020B0604020202020204" pitchFamily="34" charset="0"/>
                <a:ea typeface="Roboto" panose="02000000000000000000" pitchFamily="2" charset="0"/>
                <a:cs typeface="Arial" panose="020B0604020202020204" pitchFamily="34" charset="0"/>
              </a:rPr>
              <a:t>Toimintakulttuurin johtaminen ja tulevaisuustyö</a:t>
            </a:r>
          </a:p>
        </p:txBody>
      </p:sp>
      <p:sp>
        <p:nvSpPr>
          <p:cNvPr id="10" name="Tekstiruutu 9">
            <a:extLst>
              <a:ext uri="{FF2B5EF4-FFF2-40B4-BE49-F238E27FC236}">
                <a16:creationId xmlns:a16="http://schemas.microsoft.com/office/drawing/2014/main" id="{0817E03F-6911-4BB0-9ACA-E53304843E56}"/>
              </a:ext>
            </a:extLst>
          </p:cNvPr>
          <p:cNvSpPr txBox="1"/>
          <p:nvPr/>
        </p:nvSpPr>
        <p:spPr>
          <a:xfrm>
            <a:off x="3456372" y="1988726"/>
            <a:ext cx="6325302" cy="1569660"/>
          </a:xfrm>
          <a:prstGeom prst="rect">
            <a:avLst/>
          </a:prstGeom>
          <a:noFill/>
        </p:spPr>
        <p:txBody>
          <a:bodyPr wrap="square" rtlCol="0">
            <a:spAutoFit/>
          </a:bodyPr>
          <a:lstStyle/>
          <a:p>
            <a:r>
              <a:rPr lang="fi-FI" sz="1600" b="1" dirty="0">
                <a:latin typeface="Arial" panose="020B0604020202020204" pitchFamily="34" charset="0"/>
                <a:cs typeface="Arial" panose="020B0604020202020204" pitchFamily="34" charset="0"/>
              </a:rPr>
              <a:t>TAVOITTEENA LAADUKAS OPETUSTOIMINTA JA OPPIMINEN</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Opetuksen ja oppimisen tavoitteet ja sisällöt – </a:t>
            </a:r>
            <a:r>
              <a:rPr lang="fi-FI" sz="1600" i="1" dirty="0" err="1">
                <a:latin typeface="Arial" panose="020B0604020202020204" pitchFamily="34" charset="0"/>
                <a:cs typeface="Arial" panose="020B0604020202020204" pitchFamily="34" charset="0"/>
              </a:rPr>
              <a:t>ePerusteet</a:t>
            </a:r>
            <a:r>
              <a:rPr lang="fi-FI" sz="1600" i="1" dirty="0">
                <a:latin typeface="Arial" panose="020B0604020202020204" pitchFamily="34" charset="0"/>
                <a:cs typeface="Arial" panose="020B0604020202020204" pitchFamily="34" charset="0"/>
              </a:rPr>
              <a:t>, TOTS</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Työskentelytavat – </a:t>
            </a:r>
            <a:r>
              <a:rPr lang="fi-FI" sz="1600" i="1" dirty="0">
                <a:latin typeface="Arial" panose="020B0604020202020204" pitchFamily="34" charset="0"/>
                <a:cs typeface="Arial" panose="020B0604020202020204" pitchFamily="34" charset="0"/>
              </a:rPr>
              <a:t>Pedagoginen strategia, tiimityöskentely</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Ohjauksen ja tuen muodot – </a:t>
            </a:r>
            <a:r>
              <a:rPr lang="fi-FI" sz="1600" i="1" dirty="0">
                <a:latin typeface="Arial" panose="020B0604020202020204" pitchFamily="34" charset="0"/>
                <a:cs typeface="Arial" panose="020B0604020202020204" pitchFamily="34" charset="0"/>
              </a:rPr>
              <a:t>Ohjauksen käsikirja ja erityinen tuki</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Materiaalien ja oppimisympäristöjen käyttö – </a:t>
            </a:r>
            <a:r>
              <a:rPr lang="fi-FI" sz="1600" i="1" dirty="0">
                <a:latin typeface="Arial" panose="020B0604020202020204" pitchFamily="34" charset="0"/>
                <a:cs typeface="Arial" panose="020B0604020202020204" pitchFamily="34" charset="0"/>
              </a:rPr>
              <a:t>TOTS</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Arviointi - </a:t>
            </a:r>
            <a:r>
              <a:rPr lang="fi-FI" sz="1600" i="1" dirty="0">
                <a:latin typeface="Arial" panose="020B0604020202020204" pitchFamily="34" charset="0"/>
                <a:cs typeface="Arial" panose="020B0604020202020204" pitchFamily="34" charset="0"/>
              </a:rPr>
              <a:t>OATS</a:t>
            </a:r>
          </a:p>
        </p:txBody>
      </p:sp>
      <p:sp>
        <p:nvSpPr>
          <p:cNvPr id="11" name="Tekstiruutu 10">
            <a:extLst>
              <a:ext uri="{FF2B5EF4-FFF2-40B4-BE49-F238E27FC236}">
                <a16:creationId xmlns:a16="http://schemas.microsoft.com/office/drawing/2014/main" id="{367DD365-7F43-40F5-BE3B-046F73535DAC}"/>
              </a:ext>
            </a:extLst>
          </p:cNvPr>
          <p:cNvSpPr txBox="1"/>
          <p:nvPr/>
        </p:nvSpPr>
        <p:spPr>
          <a:xfrm>
            <a:off x="340455" y="4652998"/>
            <a:ext cx="6231834" cy="1323439"/>
          </a:xfrm>
          <a:prstGeom prst="rect">
            <a:avLst/>
          </a:prstGeom>
          <a:noFill/>
        </p:spPr>
        <p:txBody>
          <a:bodyPr wrap="square" rtlCol="0">
            <a:spAutoFit/>
          </a:bodyPr>
          <a:lstStyle/>
          <a:p>
            <a:r>
              <a:rPr lang="fi-FI" sz="1600" b="1">
                <a:latin typeface="Arial" panose="020B0604020202020204" pitchFamily="34" charset="0"/>
                <a:ea typeface="Roboto" panose="02000000000000000000" pitchFamily="2" charset="0"/>
                <a:cs typeface="Arial" panose="020B0604020202020204" pitchFamily="34" charset="0"/>
              </a:rPr>
              <a:t>TAVOITTEENA OPPIVA YHTEISÖ</a:t>
            </a:r>
          </a:p>
          <a:p>
            <a:pPr marL="285750" indent="-285750">
              <a:buFont typeface="Arial" panose="020B0604020202020204" pitchFamily="34" charset="0"/>
              <a:buChar char="•"/>
            </a:pPr>
            <a:r>
              <a:rPr lang="fi-FI" sz="1600">
                <a:latin typeface="Arial" panose="020B0604020202020204" pitchFamily="34" charset="0"/>
                <a:ea typeface="Roboto" panose="02000000000000000000" pitchFamily="2" charset="0"/>
                <a:cs typeface="Arial" panose="020B0604020202020204" pitchFamily="34" charset="0"/>
              </a:rPr>
              <a:t>Ammatillisen oppimisprosessin johtamista ja fasilitointia</a:t>
            </a:r>
          </a:p>
          <a:p>
            <a:pPr marL="285750" indent="-285750">
              <a:buFont typeface="Arial" panose="020B0604020202020204" pitchFamily="34" charset="0"/>
              <a:buChar char="•"/>
            </a:pPr>
            <a:r>
              <a:rPr lang="fi-FI" sz="1600">
                <a:latin typeface="Arial" panose="020B0604020202020204" pitchFamily="34" charset="0"/>
                <a:ea typeface="Roboto" panose="02000000000000000000" pitchFamily="2" charset="0"/>
                <a:cs typeface="Arial" panose="020B0604020202020204" pitchFamily="34" charset="0"/>
              </a:rPr>
              <a:t>Vahvistamme tiimeissä vastuunottoa ja työyhteisötaitoja</a:t>
            </a:r>
          </a:p>
          <a:p>
            <a:pPr marL="285750" indent="-285750">
              <a:buFont typeface="Arial" panose="020B0604020202020204" pitchFamily="34" charset="0"/>
              <a:buChar char="•"/>
            </a:pPr>
            <a:r>
              <a:rPr lang="fi-FI" sz="1600">
                <a:latin typeface="Arial" panose="020B0604020202020204" pitchFamily="34" charset="0"/>
                <a:ea typeface="Roboto" panose="02000000000000000000" pitchFamily="2" charset="0"/>
                <a:cs typeface="Arial" panose="020B0604020202020204" pitchFamily="34" charset="0"/>
              </a:rPr>
              <a:t>Tarjoamme osaamisen kehittymisen polkuja</a:t>
            </a:r>
          </a:p>
          <a:p>
            <a:pPr marL="285750" indent="-285750">
              <a:buFont typeface="Arial" panose="020B0604020202020204" pitchFamily="34" charset="0"/>
              <a:buChar char="•"/>
            </a:pPr>
            <a:r>
              <a:rPr lang="fi-FI" sz="1600">
                <a:latin typeface="Arial" panose="020B0604020202020204" pitchFamily="34" charset="0"/>
                <a:ea typeface="Roboto" panose="02000000000000000000" pitchFamily="2" charset="0"/>
                <a:cs typeface="Arial" panose="020B0604020202020204" pitchFamily="34" charset="0"/>
              </a:rPr>
              <a:t>Ihmettelemme yhdessä ja kannustamme kokeiluihin</a:t>
            </a:r>
          </a:p>
        </p:txBody>
      </p:sp>
      <p:sp>
        <p:nvSpPr>
          <p:cNvPr id="12" name="Tekstiruutu 11">
            <a:extLst>
              <a:ext uri="{FF2B5EF4-FFF2-40B4-BE49-F238E27FC236}">
                <a16:creationId xmlns:a16="http://schemas.microsoft.com/office/drawing/2014/main" id="{E6E07F6E-683B-45E7-B0F4-5B02E22A842E}"/>
              </a:ext>
            </a:extLst>
          </p:cNvPr>
          <p:cNvSpPr txBox="1"/>
          <p:nvPr/>
        </p:nvSpPr>
        <p:spPr>
          <a:xfrm>
            <a:off x="87085" y="1110798"/>
            <a:ext cx="3176727" cy="1754326"/>
          </a:xfrm>
          <a:prstGeom prst="rect">
            <a:avLst/>
          </a:prstGeom>
          <a:noFill/>
        </p:spPr>
        <p:txBody>
          <a:bodyPr wrap="square">
            <a:spAutoFit/>
          </a:bodyPr>
          <a:lstStyle/>
          <a:p>
            <a:pPr lvl="1"/>
            <a:r>
              <a:rPr lang="fi-FI" sz="1800" i="1">
                <a:solidFill>
                  <a:srgbClr val="0070C0"/>
                </a:solidFill>
              </a:rPr>
              <a:t>Vanhasta irrottautuminen, uuden luominen ja uusien toimintamallien oppimisen haaste samalla kun luodaan uutta!</a:t>
            </a:r>
          </a:p>
        </p:txBody>
      </p:sp>
    </p:spTree>
    <p:extLst>
      <p:ext uri="{BB962C8B-B14F-4D97-AF65-F5344CB8AC3E}">
        <p14:creationId xmlns:p14="http://schemas.microsoft.com/office/powerpoint/2010/main" val="21723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381CAF-1F48-47F6-AA9F-20DC489C7959}"/>
              </a:ext>
            </a:extLst>
          </p:cNvPr>
          <p:cNvSpPr>
            <a:spLocks noGrp="1"/>
          </p:cNvSpPr>
          <p:nvPr>
            <p:ph type="title"/>
          </p:nvPr>
        </p:nvSpPr>
        <p:spPr>
          <a:xfrm>
            <a:off x="720000" y="540000"/>
            <a:ext cx="3432176" cy="1237976"/>
          </a:xfrm>
        </p:spPr>
        <p:txBody>
          <a:bodyPr anchor="ctr">
            <a:normAutofit/>
          </a:bodyPr>
          <a:lstStyle/>
          <a:p>
            <a:r>
              <a:rPr lang="fi-FI">
                <a:latin typeface="Arial"/>
                <a:cs typeface="Arial"/>
              </a:rPr>
              <a:t>Pedagogiikan laatu </a:t>
            </a:r>
          </a:p>
        </p:txBody>
      </p:sp>
      <p:sp>
        <p:nvSpPr>
          <p:cNvPr id="3" name="Sisällön paikkamerkki 2">
            <a:extLst>
              <a:ext uri="{FF2B5EF4-FFF2-40B4-BE49-F238E27FC236}">
                <a16:creationId xmlns:a16="http://schemas.microsoft.com/office/drawing/2014/main" id="{4C27BE33-F156-4B31-97FD-2D522A9B6501}"/>
              </a:ext>
            </a:extLst>
          </p:cNvPr>
          <p:cNvSpPr>
            <a:spLocks noGrp="1"/>
          </p:cNvSpPr>
          <p:nvPr>
            <p:ph idx="1"/>
          </p:nvPr>
        </p:nvSpPr>
        <p:spPr>
          <a:xfrm>
            <a:off x="756000" y="1710000"/>
            <a:ext cx="5241388" cy="4320000"/>
          </a:xfrm>
        </p:spPr>
        <p:txBody>
          <a:bodyPr vert="horz" lIns="0" tIns="0" rIns="0" bIns="0" rtlCol="0">
            <a:normAutofit/>
          </a:bodyPr>
          <a:lstStyle/>
          <a:p>
            <a:endParaRPr lang="fi-FI" b="0" i="0">
              <a:effectLst/>
            </a:endParaRPr>
          </a:p>
          <a:p>
            <a:endParaRPr lang="fi-FI"/>
          </a:p>
          <a:p>
            <a:endParaRPr lang="fi-FI"/>
          </a:p>
          <a:p>
            <a:endParaRPr lang="fi-FI"/>
          </a:p>
          <a:p>
            <a:endParaRPr lang="fi-FI"/>
          </a:p>
        </p:txBody>
      </p:sp>
      <p:graphicFrame>
        <p:nvGraphicFramePr>
          <p:cNvPr id="4" name="Kaaviokuva 4">
            <a:extLst>
              <a:ext uri="{FF2B5EF4-FFF2-40B4-BE49-F238E27FC236}">
                <a16:creationId xmlns:a16="http://schemas.microsoft.com/office/drawing/2014/main" id="{A89C6DDB-31C2-40D8-AC5A-DE1C3F3FB192}"/>
              </a:ext>
            </a:extLst>
          </p:cNvPr>
          <p:cNvGraphicFramePr/>
          <p:nvPr/>
        </p:nvGraphicFramePr>
        <p:xfrm>
          <a:off x="2253832" y="232697"/>
          <a:ext cx="9327611" cy="622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7" name="Tähti: 5-sakarainen 246">
            <a:extLst>
              <a:ext uri="{FF2B5EF4-FFF2-40B4-BE49-F238E27FC236}">
                <a16:creationId xmlns:a16="http://schemas.microsoft.com/office/drawing/2014/main" id="{4CE273FC-141B-5CDA-47FC-B1E98D8FE92E}"/>
              </a:ext>
            </a:extLst>
          </p:cNvPr>
          <p:cNvSpPr/>
          <p:nvPr/>
        </p:nvSpPr>
        <p:spPr>
          <a:xfrm>
            <a:off x="4885872" y="1502229"/>
            <a:ext cx="4345213" cy="372835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ea typeface="Roboto Light"/>
              </a:rPr>
              <a:t>Pedagoginen tulos</a:t>
            </a:r>
            <a:endParaRPr lang="fi-FI"/>
          </a:p>
        </p:txBody>
      </p:sp>
    </p:spTree>
    <p:extLst>
      <p:ext uri="{BB962C8B-B14F-4D97-AF65-F5344CB8AC3E}">
        <p14:creationId xmlns:p14="http://schemas.microsoft.com/office/powerpoint/2010/main" val="415526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F0941D-53F9-4EA2-8CD1-BC459A879C4C}"/>
              </a:ext>
            </a:extLst>
          </p:cNvPr>
          <p:cNvSpPr>
            <a:spLocks noGrp="1"/>
          </p:cNvSpPr>
          <p:nvPr>
            <p:ph type="title"/>
          </p:nvPr>
        </p:nvSpPr>
        <p:spPr>
          <a:xfrm>
            <a:off x="567600" y="197405"/>
            <a:ext cx="10440000" cy="1080000"/>
          </a:xfrm>
        </p:spPr>
        <p:txBody>
          <a:bodyPr/>
          <a:lstStyle/>
          <a:p>
            <a:r>
              <a:rPr lang="fi-FI" dirty="0"/>
              <a:t>Roolit pedagogisessa johtamisessa</a:t>
            </a:r>
          </a:p>
        </p:txBody>
      </p:sp>
      <p:graphicFrame>
        <p:nvGraphicFramePr>
          <p:cNvPr id="4" name="Kaaviokuva 3">
            <a:extLst>
              <a:ext uri="{FF2B5EF4-FFF2-40B4-BE49-F238E27FC236}">
                <a16:creationId xmlns:a16="http://schemas.microsoft.com/office/drawing/2014/main" id="{AE54EADE-74DD-FE34-7C02-A87E8A475F2D}"/>
              </a:ext>
            </a:extLst>
          </p:cNvPr>
          <p:cNvGraphicFramePr/>
          <p:nvPr>
            <p:extLst>
              <p:ext uri="{D42A27DB-BD31-4B8C-83A1-F6EECF244321}">
                <p14:modId xmlns:p14="http://schemas.microsoft.com/office/powerpoint/2010/main" val="2984665606"/>
              </p:ext>
            </p:extLst>
          </p:nvPr>
        </p:nvGraphicFramePr>
        <p:xfrm>
          <a:off x="1632763" y="11375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313823"/>
      </p:ext>
    </p:extLst>
  </p:cSld>
  <p:clrMapOvr>
    <a:masterClrMapping/>
  </p:clrMapOvr>
</p:sld>
</file>

<file path=ppt/theme/theme1.xml><?xml version="1.0" encoding="utf-8"?>
<a:theme xmlns:a="http://schemas.openxmlformats.org/drawingml/2006/main" name="Office-teema">
  <a:themeElements>
    <a:clrScheme name="SDO">
      <a:dk1>
        <a:sysClr val="windowText" lastClr="000000"/>
      </a:dk1>
      <a:lt1>
        <a:sysClr val="window" lastClr="FFFFFF"/>
      </a:lt1>
      <a:dk2>
        <a:srgbClr val="44546A"/>
      </a:dk2>
      <a:lt2>
        <a:srgbClr val="E7E6E6"/>
      </a:lt2>
      <a:accent1>
        <a:srgbClr val="E54045"/>
      </a:accent1>
      <a:accent2>
        <a:srgbClr val="DB9A49"/>
      </a:accent2>
      <a:accent3>
        <a:srgbClr val="3081A1"/>
      </a:accent3>
      <a:accent4>
        <a:srgbClr val="789884"/>
      </a:accent4>
      <a:accent5>
        <a:srgbClr val="585851"/>
      </a:accent5>
      <a:accent6>
        <a:srgbClr val="70AD47"/>
      </a:accent6>
      <a:hlink>
        <a:srgbClr val="0563C1"/>
      </a:hlink>
      <a:folHlink>
        <a:srgbClr val="954F72"/>
      </a:folHlink>
    </a:clrScheme>
    <a:fontScheme name="Mukautettu 4">
      <a:majorFont>
        <a:latin typeface="Roboto Slab"/>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7" id="{8C4841F0-EC25-5143-BFC7-C5E133F48B0F}" vid="{66B174E9-88DC-3741-809C-6D8712C5C7F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SDO-ppt-pohja_Arial_2021</Template>
  <TotalTime>124</TotalTime>
  <Words>930</Words>
  <Application>Microsoft Office PowerPoint</Application>
  <PresentationFormat>Laajakuva</PresentationFormat>
  <Paragraphs>124</Paragraphs>
  <Slides>15</Slides>
  <Notes>5</Notes>
  <HiddenSlides>0</HiddenSlides>
  <MMClips>0</MMClips>
  <ScaleCrop>false</ScaleCrop>
  <HeadingPairs>
    <vt:vector size="4" baseType="variant">
      <vt:variant>
        <vt:lpstr>Teema</vt:lpstr>
      </vt:variant>
      <vt:variant>
        <vt:i4>1</vt:i4>
      </vt:variant>
      <vt:variant>
        <vt:lpstr>Dian otsikot</vt:lpstr>
      </vt:variant>
      <vt:variant>
        <vt:i4>15</vt:i4>
      </vt:variant>
    </vt:vector>
  </HeadingPairs>
  <TitlesOfParts>
    <vt:vector size="16" baseType="lpstr">
      <vt:lpstr>Office-teema</vt:lpstr>
      <vt:lpstr>Pedagoginen strategia ja pedagoginen johtaminen Suomen Diakoniaopistossa</vt:lpstr>
      <vt:lpstr>Lukijalle</vt:lpstr>
      <vt:lpstr>Pedagogisesta johtamisesta</vt:lpstr>
      <vt:lpstr>Mitä on pedagoginen johtaminen SDO:ssa?</vt:lpstr>
      <vt:lpstr>Positiivisella johtamisella pedagogista hyvinvointia</vt:lpstr>
      <vt:lpstr>Pedagogisen hyvinvoinnin johtaminen ja SDO </vt:lpstr>
      <vt:lpstr>Pedagoginen johtamisen kolme ulottuvuutta ja SDO </vt:lpstr>
      <vt:lpstr>Pedagogiikan laatu </vt:lpstr>
      <vt:lpstr>Roolit pedagogisessa johtamisessa</vt:lpstr>
      <vt:lpstr>Koulutuspäälliköt avainasemassa tiimien ja yksilöiden pedagogisessa johtamisessa</vt:lpstr>
      <vt:lpstr>Tiedolla johtaminen, palautteet ja arviointi johtamisen tukena</vt:lpstr>
      <vt:lpstr>PowerPoint-esitys</vt:lpstr>
      <vt:lpstr>Pedagoginen strategia  linjauksina ja valintoina</vt:lpstr>
      <vt:lpstr>Pedagoginen strategia toiminnan perustana</vt:lpstr>
      <vt:lpstr>Pedagogiset valinnat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Merja Ahtikari</dc:creator>
  <cp:lastModifiedBy>Anna-Liisa Halsas-Lehto</cp:lastModifiedBy>
  <cp:revision>4</cp:revision>
  <dcterms:created xsi:type="dcterms:W3CDTF">2022-03-10T10:17:30Z</dcterms:created>
  <dcterms:modified xsi:type="dcterms:W3CDTF">2022-08-29T11:13:37Z</dcterms:modified>
</cp:coreProperties>
</file>