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547F80-C852-4010-858F-8554B4B4AA0A}" v="55" dt="2023-05-09T07:25:26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ti Vuosku" userId="S::metti.vuosku@sasky.fi::c7666d48-7371-40d9-a4f1-55e02d9f1fe1" providerId="AD" clId="Web-{EB547F80-C852-4010-858F-8554B4B4AA0A}"/>
    <pc:docChg chg="modSld">
      <pc:chgData name="Metti Vuosku" userId="S::metti.vuosku@sasky.fi::c7666d48-7371-40d9-a4f1-55e02d9f1fe1" providerId="AD" clId="Web-{EB547F80-C852-4010-858F-8554B4B4AA0A}" dt="2023-05-09T07:25:26.389" v="52" actId="1076"/>
      <pc:docMkLst>
        <pc:docMk/>
      </pc:docMkLst>
      <pc:sldChg chg="addSp modSp">
        <pc:chgData name="Metti Vuosku" userId="S::metti.vuosku@sasky.fi::c7666d48-7371-40d9-a4f1-55e02d9f1fe1" providerId="AD" clId="Web-{EB547F80-C852-4010-858F-8554B4B4AA0A}" dt="2023-05-09T07:22:53.103" v="26" actId="1076"/>
        <pc:sldMkLst>
          <pc:docMk/>
          <pc:sldMk cId="2257247825" sldId="256"/>
        </pc:sldMkLst>
        <pc:picChg chg="add mod">
          <ac:chgData name="Metti Vuosku" userId="S::metti.vuosku@sasky.fi::c7666d48-7371-40d9-a4f1-55e02d9f1fe1" providerId="AD" clId="Web-{EB547F80-C852-4010-858F-8554B4B4AA0A}" dt="2023-05-09T07:18:58.220" v="2" actId="14100"/>
          <ac:picMkLst>
            <pc:docMk/>
            <pc:sldMk cId="2257247825" sldId="256"/>
            <ac:picMk id="4" creationId="{E39A2714-80B0-9111-1A5C-06A0E00E2476}"/>
          </ac:picMkLst>
        </pc:picChg>
        <pc:picChg chg="add mod">
          <ac:chgData name="Metti Vuosku" userId="S::metti.vuosku@sasky.fi::c7666d48-7371-40d9-a4f1-55e02d9f1fe1" providerId="AD" clId="Web-{EB547F80-C852-4010-858F-8554B4B4AA0A}" dt="2023-05-09T07:22:53.103" v="26" actId="1076"/>
          <ac:picMkLst>
            <pc:docMk/>
            <pc:sldMk cId="2257247825" sldId="256"/>
            <ac:picMk id="5" creationId="{9E2FB20A-EB07-EFF9-46B7-5BB6772CF314}"/>
          </ac:picMkLst>
        </pc:picChg>
      </pc:sldChg>
      <pc:sldChg chg="addSp">
        <pc:chgData name="Metti Vuosku" userId="S::metti.vuosku@sasky.fi::c7666d48-7371-40d9-a4f1-55e02d9f1fe1" providerId="AD" clId="Web-{EB547F80-C852-4010-858F-8554B4B4AA0A}" dt="2023-05-09T07:22:58.181" v="27"/>
        <pc:sldMkLst>
          <pc:docMk/>
          <pc:sldMk cId="2115748390" sldId="257"/>
        </pc:sldMkLst>
        <pc:picChg chg="add">
          <ac:chgData name="Metti Vuosku" userId="S::metti.vuosku@sasky.fi::c7666d48-7371-40d9-a4f1-55e02d9f1fe1" providerId="AD" clId="Web-{EB547F80-C852-4010-858F-8554B4B4AA0A}" dt="2023-05-09T07:19:11.002" v="3"/>
          <ac:picMkLst>
            <pc:docMk/>
            <pc:sldMk cId="2115748390" sldId="257"/>
            <ac:picMk id="5" creationId="{2A0764AB-BCB9-D3C3-8642-E2E43634FA63}"/>
          </ac:picMkLst>
        </pc:picChg>
        <pc:picChg chg="add">
          <ac:chgData name="Metti Vuosku" userId="S::metti.vuosku@sasky.fi::c7666d48-7371-40d9-a4f1-55e02d9f1fe1" providerId="AD" clId="Web-{EB547F80-C852-4010-858F-8554B4B4AA0A}" dt="2023-05-09T07:22:58.181" v="27"/>
          <ac:picMkLst>
            <pc:docMk/>
            <pc:sldMk cId="2115748390" sldId="257"/>
            <ac:picMk id="7" creationId="{D54ABA2E-2E96-6C22-A198-33A175B86570}"/>
          </ac:picMkLst>
        </pc:picChg>
      </pc:sldChg>
      <pc:sldChg chg="addSp">
        <pc:chgData name="Metti Vuosku" userId="S::metti.vuosku@sasky.fi::c7666d48-7371-40d9-a4f1-55e02d9f1fe1" providerId="AD" clId="Web-{EB547F80-C852-4010-858F-8554B4B4AA0A}" dt="2023-05-09T07:23:00.681" v="28"/>
        <pc:sldMkLst>
          <pc:docMk/>
          <pc:sldMk cId="4140807249" sldId="258"/>
        </pc:sldMkLst>
        <pc:picChg chg="add">
          <ac:chgData name="Metti Vuosku" userId="S::metti.vuosku@sasky.fi::c7666d48-7371-40d9-a4f1-55e02d9f1fe1" providerId="AD" clId="Web-{EB547F80-C852-4010-858F-8554B4B4AA0A}" dt="2023-05-09T07:19:16.689" v="4"/>
          <ac:picMkLst>
            <pc:docMk/>
            <pc:sldMk cId="4140807249" sldId="258"/>
            <ac:picMk id="5" creationId="{2B84D158-BF2E-F561-461E-E0AA60F1D5C6}"/>
          </ac:picMkLst>
        </pc:picChg>
        <pc:picChg chg="add">
          <ac:chgData name="Metti Vuosku" userId="S::metti.vuosku@sasky.fi::c7666d48-7371-40d9-a4f1-55e02d9f1fe1" providerId="AD" clId="Web-{EB547F80-C852-4010-858F-8554B4B4AA0A}" dt="2023-05-09T07:23:00.681" v="28"/>
          <ac:picMkLst>
            <pc:docMk/>
            <pc:sldMk cId="4140807249" sldId="258"/>
            <ac:picMk id="7" creationId="{51E91175-2EE8-A811-589F-5E62472C4B13}"/>
          </ac:picMkLst>
        </pc:picChg>
      </pc:sldChg>
      <pc:sldChg chg="addSp">
        <pc:chgData name="Metti Vuosku" userId="S::metti.vuosku@sasky.fi::c7666d48-7371-40d9-a4f1-55e02d9f1fe1" providerId="AD" clId="Web-{EB547F80-C852-4010-858F-8554B4B4AA0A}" dt="2023-05-09T07:23:03.962" v="29"/>
        <pc:sldMkLst>
          <pc:docMk/>
          <pc:sldMk cId="270060066" sldId="259"/>
        </pc:sldMkLst>
        <pc:picChg chg="add">
          <ac:chgData name="Metti Vuosku" userId="S::metti.vuosku@sasky.fi::c7666d48-7371-40d9-a4f1-55e02d9f1fe1" providerId="AD" clId="Web-{EB547F80-C852-4010-858F-8554B4B4AA0A}" dt="2023-05-09T07:19:21.549" v="5"/>
          <ac:picMkLst>
            <pc:docMk/>
            <pc:sldMk cId="270060066" sldId="259"/>
            <ac:picMk id="5" creationId="{F6ABD139-588B-885D-2B9F-76B9A9E7DC9D}"/>
          </ac:picMkLst>
        </pc:picChg>
        <pc:picChg chg="add">
          <ac:chgData name="Metti Vuosku" userId="S::metti.vuosku@sasky.fi::c7666d48-7371-40d9-a4f1-55e02d9f1fe1" providerId="AD" clId="Web-{EB547F80-C852-4010-858F-8554B4B4AA0A}" dt="2023-05-09T07:23:03.962" v="29"/>
          <ac:picMkLst>
            <pc:docMk/>
            <pc:sldMk cId="270060066" sldId="259"/>
            <ac:picMk id="7" creationId="{72FCB3ED-5144-B479-CD76-27F071DFDB0F}"/>
          </ac:picMkLst>
        </pc:picChg>
      </pc:sldChg>
      <pc:sldChg chg="addSp">
        <pc:chgData name="Metti Vuosku" userId="S::metti.vuosku@sasky.fi::c7666d48-7371-40d9-a4f1-55e02d9f1fe1" providerId="AD" clId="Web-{EB547F80-C852-4010-858F-8554B4B4AA0A}" dt="2023-05-09T07:23:06.275" v="30"/>
        <pc:sldMkLst>
          <pc:docMk/>
          <pc:sldMk cId="364390943" sldId="260"/>
        </pc:sldMkLst>
        <pc:picChg chg="add">
          <ac:chgData name="Metti Vuosku" userId="S::metti.vuosku@sasky.fi::c7666d48-7371-40d9-a4f1-55e02d9f1fe1" providerId="AD" clId="Web-{EB547F80-C852-4010-858F-8554B4B4AA0A}" dt="2023-05-09T07:19:30.502" v="6"/>
          <ac:picMkLst>
            <pc:docMk/>
            <pc:sldMk cId="364390943" sldId="260"/>
            <ac:picMk id="5" creationId="{52A01F53-DCC8-2047-9E4F-21C65810958F}"/>
          </ac:picMkLst>
        </pc:picChg>
        <pc:picChg chg="add">
          <ac:chgData name="Metti Vuosku" userId="S::metti.vuosku@sasky.fi::c7666d48-7371-40d9-a4f1-55e02d9f1fe1" providerId="AD" clId="Web-{EB547F80-C852-4010-858F-8554B4B4AA0A}" dt="2023-05-09T07:23:06.275" v="30"/>
          <ac:picMkLst>
            <pc:docMk/>
            <pc:sldMk cId="364390943" sldId="260"/>
            <ac:picMk id="7" creationId="{90B929F4-E35E-C895-ED4C-0C45911DC49B}"/>
          </ac:picMkLst>
        </pc:picChg>
      </pc:sldChg>
      <pc:sldChg chg="addSp">
        <pc:chgData name="Metti Vuosku" userId="S::metti.vuosku@sasky.fi::c7666d48-7371-40d9-a4f1-55e02d9f1fe1" providerId="AD" clId="Web-{EB547F80-C852-4010-858F-8554B4B4AA0A}" dt="2023-05-09T07:23:10.838" v="31"/>
        <pc:sldMkLst>
          <pc:docMk/>
          <pc:sldMk cId="493523955" sldId="261"/>
        </pc:sldMkLst>
        <pc:picChg chg="add">
          <ac:chgData name="Metti Vuosku" userId="S::metti.vuosku@sasky.fi::c7666d48-7371-40d9-a4f1-55e02d9f1fe1" providerId="AD" clId="Web-{EB547F80-C852-4010-858F-8554B4B4AA0A}" dt="2023-05-09T07:19:37.878" v="7"/>
          <ac:picMkLst>
            <pc:docMk/>
            <pc:sldMk cId="493523955" sldId="261"/>
            <ac:picMk id="5" creationId="{D2CAFA57-B18E-CE24-0A19-560C527BAA6C}"/>
          </ac:picMkLst>
        </pc:picChg>
        <pc:picChg chg="add">
          <ac:chgData name="Metti Vuosku" userId="S::metti.vuosku@sasky.fi::c7666d48-7371-40d9-a4f1-55e02d9f1fe1" providerId="AD" clId="Web-{EB547F80-C852-4010-858F-8554B4B4AA0A}" dt="2023-05-09T07:23:10.838" v="31"/>
          <ac:picMkLst>
            <pc:docMk/>
            <pc:sldMk cId="493523955" sldId="261"/>
            <ac:picMk id="7" creationId="{43310D44-4F15-3209-EE5D-522660B57760}"/>
          </ac:picMkLst>
        </pc:picChg>
      </pc:sldChg>
      <pc:sldChg chg="addSp">
        <pc:chgData name="Metti Vuosku" userId="S::metti.vuosku@sasky.fi::c7666d48-7371-40d9-a4f1-55e02d9f1fe1" providerId="AD" clId="Web-{EB547F80-C852-4010-858F-8554B4B4AA0A}" dt="2023-05-09T07:23:13.916" v="32"/>
        <pc:sldMkLst>
          <pc:docMk/>
          <pc:sldMk cId="3547321979" sldId="262"/>
        </pc:sldMkLst>
        <pc:picChg chg="add">
          <ac:chgData name="Metti Vuosku" userId="S::metti.vuosku@sasky.fi::c7666d48-7371-40d9-a4f1-55e02d9f1fe1" providerId="AD" clId="Web-{EB547F80-C852-4010-858F-8554B4B4AA0A}" dt="2023-05-09T07:19:43.018" v="8"/>
          <ac:picMkLst>
            <pc:docMk/>
            <pc:sldMk cId="3547321979" sldId="262"/>
            <ac:picMk id="5" creationId="{94CCDFD2-B038-76E8-081D-A665B6D30DC0}"/>
          </ac:picMkLst>
        </pc:picChg>
        <pc:picChg chg="add">
          <ac:chgData name="Metti Vuosku" userId="S::metti.vuosku@sasky.fi::c7666d48-7371-40d9-a4f1-55e02d9f1fe1" providerId="AD" clId="Web-{EB547F80-C852-4010-858F-8554B4B4AA0A}" dt="2023-05-09T07:23:13.916" v="32"/>
          <ac:picMkLst>
            <pc:docMk/>
            <pc:sldMk cId="3547321979" sldId="262"/>
            <ac:picMk id="7" creationId="{A037754C-DC38-8AF0-7332-CBDF93EAA03D}"/>
          </ac:picMkLst>
        </pc:picChg>
      </pc:sldChg>
      <pc:sldChg chg="addSp delSp">
        <pc:chgData name="Metti Vuosku" userId="S::metti.vuosku@sasky.fi::c7666d48-7371-40d9-a4f1-55e02d9f1fe1" providerId="AD" clId="Web-{EB547F80-C852-4010-858F-8554B4B4AA0A}" dt="2023-05-09T07:23:21.947" v="35"/>
        <pc:sldMkLst>
          <pc:docMk/>
          <pc:sldMk cId="3909649329" sldId="263"/>
        </pc:sldMkLst>
        <pc:picChg chg="add">
          <ac:chgData name="Metti Vuosku" userId="S::metti.vuosku@sasky.fi::c7666d48-7371-40d9-a4f1-55e02d9f1fe1" providerId="AD" clId="Web-{EB547F80-C852-4010-858F-8554B4B4AA0A}" dt="2023-05-09T07:19:48.769" v="9"/>
          <ac:picMkLst>
            <pc:docMk/>
            <pc:sldMk cId="3909649329" sldId="263"/>
            <ac:picMk id="5" creationId="{56EBE143-B85A-E65F-5C10-1C1C0FD0766B}"/>
          </ac:picMkLst>
        </pc:picChg>
        <pc:picChg chg="add">
          <ac:chgData name="Metti Vuosku" userId="S::metti.vuosku@sasky.fi::c7666d48-7371-40d9-a4f1-55e02d9f1fe1" providerId="AD" clId="Web-{EB547F80-C852-4010-858F-8554B4B4AA0A}" dt="2023-05-09T07:23:16.650" v="33"/>
          <ac:picMkLst>
            <pc:docMk/>
            <pc:sldMk cId="3909649329" sldId="263"/>
            <ac:picMk id="7" creationId="{428E0144-0260-42A3-65CC-330BA959175E}"/>
          </ac:picMkLst>
        </pc:picChg>
        <pc:picChg chg="add del">
          <ac:chgData name="Metti Vuosku" userId="S::metti.vuosku@sasky.fi::c7666d48-7371-40d9-a4f1-55e02d9f1fe1" providerId="AD" clId="Web-{EB547F80-C852-4010-858F-8554B4B4AA0A}" dt="2023-05-09T07:23:21.947" v="35"/>
          <ac:picMkLst>
            <pc:docMk/>
            <pc:sldMk cId="3909649329" sldId="263"/>
            <ac:picMk id="9" creationId="{C98CEC62-F98A-1B70-05B8-B373214E4696}"/>
          </ac:picMkLst>
        </pc:picChg>
      </pc:sldChg>
      <pc:sldChg chg="addSp modSp">
        <pc:chgData name="Metti Vuosku" userId="S::metti.vuosku@sasky.fi::c7666d48-7371-40d9-a4f1-55e02d9f1fe1" providerId="AD" clId="Web-{EB547F80-C852-4010-858F-8554B4B4AA0A}" dt="2023-05-09T07:24:20.855" v="37" actId="1076"/>
        <pc:sldMkLst>
          <pc:docMk/>
          <pc:sldMk cId="745385057" sldId="264"/>
        </pc:sldMkLst>
        <pc:picChg chg="add ord">
          <ac:chgData name="Metti Vuosku" userId="S::metti.vuosku@sasky.fi::c7666d48-7371-40d9-a4f1-55e02d9f1fe1" providerId="AD" clId="Web-{EB547F80-C852-4010-858F-8554B4B4AA0A}" dt="2023-05-09T07:20:14.598" v="11"/>
          <ac:picMkLst>
            <pc:docMk/>
            <pc:sldMk cId="745385057" sldId="264"/>
            <ac:picMk id="5" creationId="{2222ABA8-089A-88B1-50B1-1BF48513B0ED}"/>
          </ac:picMkLst>
        </pc:picChg>
        <pc:picChg chg="add mod">
          <ac:chgData name="Metti Vuosku" userId="S::metti.vuosku@sasky.fi::c7666d48-7371-40d9-a4f1-55e02d9f1fe1" providerId="AD" clId="Web-{EB547F80-C852-4010-858F-8554B4B4AA0A}" dt="2023-05-09T07:20:32.473" v="13" actId="1076"/>
          <ac:picMkLst>
            <pc:docMk/>
            <pc:sldMk cId="745385057" sldId="264"/>
            <ac:picMk id="7" creationId="{1B45D624-A2CC-BF99-95B9-917B165E961E}"/>
          </ac:picMkLst>
        </pc:picChg>
        <pc:picChg chg="add mod">
          <ac:chgData name="Metti Vuosku" userId="S::metti.vuosku@sasky.fi::c7666d48-7371-40d9-a4f1-55e02d9f1fe1" providerId="AD" clId="Web-{EB547F80-C852-4010-858F-8554B4B4AA0A}" dt="2023-05-09T07:24:20.855" v="37" actId="1076"/>
          <ac:picMkLst>
            <pc:docMk/>
            <pc:sldMk cId="745385057" sldId="264"/>
            <ac:picMk id="9" creationId="{6D00025D-2E54-F4CE-139E-36FCD59F1335}"/>
          </ac:picMkLst>
        </pc:picChg>
      </pc:sldChg>
      <pc:sldChg chg="addSp modSp">
        <pc:chgData name="Metti Vuosku" userId="S::metti.vuosku@sasky.fi::c7666d48-7371-40d9-a4f1-55e02d9f1fe1" providerId="AD" clId="Web-{EB547F80-C852-4010-858F-8554B4B4AA0A}" dt="2023-05-09T07:24:25.184" v="38"/>
        <pc:sldMkLst>
          <pc:docMk/>
          <pc:sldMk cId="652219611" sldId="265"/>
        </pc:sldMkLst>
        <pc:picChg chg="add mod">
          <ac:chgData name="Metti Vuosku" userId="S::metti.vuosku@sasky.fi::c7666d48-7371-40d9-a4f1-55e02d9f1fe1" providerId="AD" clId="Web-{EB547F80-C852-4010-858F-8554B4B4AA0A}" dt="2023-05-09T07:20:46.380" v="15" actId="1076"/>
          <ac:picMkLst>
            <pc:docMk/>
            <pc:sldMk cId="652219611" sldId="265"/>
            <ac:picMk id="5" creationId="{DB580548-D762-A4B5-4C35-372E23E3D46D}"/>
          </ac:picMkLst>
        </pc:picChg>
        <pc:picChg chg="add">
          <ac:chgData name="Metti Vuosku" userId="S::metti.vuosku@sasky.fi::c7666d48-7371-40d9-a4f1-55e02d9f1fe1" providerId="AD" clId="Web-{EB547F80-C852-4010-858F-8554B4B4AA0A}" dt="2023-05-09T07:24:25.184" v="38"/>
          <ac:picMkLst>
            <pc:docMk/>
            <pc:sldMk cId="652219611" sldId="265"/>
            <ac:picMk id="7" creationId="{FFBFE1D2-02BB-B0B4-C59A-C7A975257C0A}"/>
          </ac:picMkLst>
        </pc:picChg>
      </pc:sldChg>
      <pc:sldChg chg="addSp">
        <pc:chgData name="Metti Vuosku" userId="S::metti.vuosku@sasky.fi::c7666d48-7371-40d9-a4f1-55e02d9f1fe1" providerId="AD" clId="Web-{EB547F80-C852-4010-858F-8554B4B4AA0A}" dt="2023-05-09T07:24:29.496" v="39"/>
        <pc:sldMkLst>
          <pc:docMk/>
          <pc:sldMk cId="3469908722" sldId="266"/>
        </pc:sldMkLst>
        <pc:picChg chg="add">
          <ac:chgData name="Metti Vuosku" userId="S::metti.vuosku@sasky.fi::c7666d48-7371-40d9-a4f1-55e02d9f1fe1" providerId="AD" clId="Web-{EB547F80-C852-4010-858F-8554B4B4AA0A}" dt="2023-05-09T07:20:53.333" v="16"/>
          <ac:picMkLst>
            <pc:docMk/>
            <pc:sldMk cId="3469908722" sldId="266"/>
            <ac:picMk id="5" creationId="{0E1B0705-C11E-4FD3-5889-EBFF5A6529C6}"/>
          </ac:picMkLst>
        </pc:picChg>
        <pc:picChg chg="add">
          <ac:chgData name="Metti Vuosku" userId="S::metti.vuosku@sasky.fi::c7666d48-7371-40d9-a4f1-55e02d9f1fe1" providerId="AD" clId="Web-{EB547F80-C852-4010-858F-8554B4B4AA0A}" dt="2023-05-09T07:24:29.496" v="39"/>
          <ac:picMkLst>
            <pc:docMk/>
            <pc:sldMk cId="3469908722" sldId="266"/>
            <ac:picMk id="7" creationId="{83F184D6-98F0-10CD-D39F-A8706924003A}"/>
          </ac:picMkLst>
        </pc:picChg>
      </pc:sldChg>
      <pc:sldChg chg="addSp modSp">
        <pc:chgData name="Metti Vuosku" userId="S::metti.vuosku@sasky.fi::c7666d48-7371-40d9-a4f1-55e02d9f1fe1" providerId="AD" clId="Web-{EB547F80-C852-4010-858F-8554B4B4AA0A}" dt="2023-05-09T07:24:48.075" v="43" actId="1076"/>
        <pc:sldMkLst>
          <pc:docMk/>
          <pc:sldMk cId="1495908148" sldId="267"/>
        </pc:sldMkLst>
        <pc:picChg chg="add">
          <ac:chgData name="Metti Vuosku" userId="S::metti.vuosku@sasky.fi::c7666d48-7371-40d9-a4f1-55e02d9f1fe1" providerId="AD" clId="Web-{EB547F80-C852-4010-858F-8554B4B4AA0A}" dt="2023-05-09T07:20:58.411" v="17"/>
          <ac:picMkLst>
            <pc:docMk/>
            <pc:sldMk cId="1495908148" sldId="267"/>
            <ac:picMk id="5" creationId="{69BFD177-52FD-783C-2B6F-5A870290D894}"/>
          </ac:picMkLst>
        </pc:picChg>
        <pc:picChg chg="add mod">
          <ac:chgData name="Metti Vuosku" userId="S::metti.vuosku@sasky.fi::c7666d48-7371-40d9-a4f1-55e02d9f1fe1" providerId="AD" clId="Web-{EB547F80-C852-4010-858F-8554B4B4AA0A}" dt="2023-05-09T07:24:48.075" v="43" actId="1076"/>
          <ac:picMkLst>
            <pc:docMk/>
            <pc:sldMk cId="1495908148" sldId="267"/>
            <ac:picMk id="7" creationId="{4DC05F4D-EF12-0319-C0D9-EFF2F0E11A22}"/>
          </ac:picMkLst>
        </pc:picChg>
      </pc:sldChg>
      <pc:sldChg chg="addSp modSp">
        <pc:chgData name="Metti Vuosku" userId="S::metti.vuosku@sasky.fi::c7666d48-7371-40d9-a4f1-55e02d9f1fe1" providerId="AD" clId="Web-{EB547F80-C852-4010-858F-8554B4B4AA0A}" dt="2023-05-09T07:24:55.122" v="45" actId="1076"/>
        <pc:sldMkLst>
          <pc:docMk/>
          <pc:sldMk cId="2063230331" sldId="268"/>
        </pc:sldMkLst>
        <pc:picChg chg="add">
          <ac:chgData name="Metti Vuosku" userId="S::metti.vuosku@sasky.fi::c7666d48-7371-40d9-a4f1-55e02d9f1fe1" providerId="AD" clId="Web-{EB547F80-C852-4010-858F-8554B4B4AA0A}" dt="2023-05-09T07:21:02.271" v="18"/>
          <ac:picMkLst>
            <pc:docMk/>
            <pc:sldMk cId="2063230331" sldId="268"/>
            <ac:picMk id="5" creationId="{0FEE7053-D6AB-18E8-7BF5-53F55A2819EF}"/>
          </ac:picMkLst>
        </pc:picChg>
        <pc:picChg chg="add mod">
          <ac:chgData name="Metti Vuosku" userId="S::metti.vuosku@sasky.fi::c7666d48-7371-40d9-a4f1-55e02d9f1fe1" providerId="AD" clId="Web-{EB547F80-C852-4010-858F-8554B4B4AA0A}" dt="2023-05-09T07:24:55.122" v="45" actId="1076"/>
          <ac:picMkLst>
            <pc:docMk/>
            <pc:sldMk cId="2063230331" sldId="268"/>
            <ac:picMk id="7" creationId="{A8D4640D-7DE8-544F-E9A9-244E62978E51}"/>
          </ac:picMkLst>
        </pc:picChg>
      </pc:sldChg>
      <pc:sldChg chg="addSp modSp">
        <pc:chgData name="Metti Vuosku" userId="S::metti.vuosku@sasky.fi::c7666d48-7371-40d9-a4f1-55e02d9f1fe1" providerId="AD" clId="Web-{EB547F80-C852-4010-858F-8554B4B4AA0A}" dt="2023-05-09T07:25:00.435" v="46" actId="1076"/>
        <pc:sldMkLst>
          <pc:docMk/>
          <pc:sldMk cId="1565830051" sldId="269"/>
        </pc:sldMkLst>
        <pc:picChg chg="add">
          <ac:chgData name="Metti Vuosku" userId="S::metti.vuosku@sasky.fi::c7666d48-7371-40d9-a4f1-55e02d9f1fe1" providerId="AD" clId="Web-{EB547F80-C852-4010-858F-8554B4B4AA0A}" dt="2023-05-09T07:21:05.834" v="19"/>
          <ac:picMkLst>
            <pc:docMk/>
            <pc:sldMk cId="1565830051" sldId="269"/>
            <ac:picMk id="5" creationId="{BE77C4FD-4A27-31C6-80FE-D18985CDE330}"/>
          </ac:picMkLst>
        </pc:picChg>
        <pc:picChg chg="add mod">
          <ac:chgData name="Metti Vuosku" userId="S::metti.vuosku@sasky.fi::c7666d48-7371-40d9-a4f1-55e02d9f1fe1" providerId="AD" clId="Web-{EB547F80-C852-4010-858F-8554B4B4AA0A}" dt="2023-05-09T07:25:00.435" v="46" actId="1076"/>
          <ac:picMkLst>
            <pc:docMk/>
            <pc:sldMk cId="1565830051" sldId="269"/>
            <ac:picMk id="7" creationId="{8810FD26-18EC-368C-D567-E367C9FCFBF5}"/>
          </ac:picMkLst>
        </pc:picChg>
      </pc:sldChg>
      <pc:sldChg chg="addSp">
        <pc:chgData name="Metti Vuosku" userId="S::metti.vuosku@sasky.fi::c7666d48-7371-40d9-a4f1-55e02d9f1fe1" providerId="AD" clId="Web-{EB547F80-C852-4010-858F-8554B4B4AA0A}" dt="2023-05-09T07:21:10.709" v="20"/>
        <pc:sldMkLst>
          <pc:docMk/>
          <pc:sldMk cId="576794461" sldId="270"/>
        </pc:sldMkLst>
        <pc:picChg chg="add">
          <ac:chgData name="Metti Vuosku" userId="S::metti.vuosku@sasky.fi::c7666d48-7371-40d9-a4f1-55e02d9f1fe1" providerId="AD" clId="Web-{EB547F80-C852-4010-858F-8554B4B4AA0A}" dt="2023-05-09T07:21:10.709" v="20"/>
          <ac:picMkLst>
            <pc:docMk/>
            <pc:sldMk cId="576794461" sldId="270"/>
            <ac:picMk id="5" creationId="{212BDDA4-5C24-C079-247C-55C18D85E5B9}"/>
          </ac:picMkLst>
        </pc:picChg>
      </pc:sldChg>
      <pc:sldChg chg="addSp modSp">
        <pc:chgData name="Metti Vuosku" userId="S::metti.vuosku@sasky.fi::c7666d48-7371-40d9-a4f1-55e02d9f1fe1" providerId="AD" clId="Web-{EB547F80-C852-4010-858F-8554B4B4AA0A}" dt="2023-05-09T07:25:09.201" v="48" actId="1076"/>
        <pc:sldMkLst>
          <pc:docMk/>
          <pc:sldMk cId="2998225171" sldId="271"/>
        </pc:sldMkLst>
        <pc:picChg chg="add">
          <ac:chgData name="Metti Vuosku" userId="S::metti.vuosku@sasky.fi::c7666d48-7371-40d9-a4f1-55e02d9f1fe1" providerId="AD" clId="Web-{EB547F80-C852-4010-858F-8554B4B4AA0A}" dt="2023-05-09T07:21:15.193" v="21"/>
          <ac:picMkLst>
            <pc:docMk/>
            <pc:sldMk cId="2998225171" sldId="271"/>
            <ac:picMk id="5" creationId="{0340681F-5224-E818-3C91-43A3696D2CD5}"/>
          </ac:picMkLst>
        </pc:picChg>
        <pc:picChg chg="add mod">
          <ac:chgData name="Metti Vuosku" userId="S::metti.vuosku@sasky.fi::c7666d48-7371-40d9-a4f1-55e02d9f1fe1" providerId="AD" clId="Web-{EB547F80-C852-4010-858F-8554B4B4AA0A}" dt="2023-05-09T07:25:09.201" v="48" actId="1076"/>
          <ac:picMkLst>
            <pc:docMk/>
            <pc:sldMk cId="2998225171" sldId="271"/>
            <ac:picMk id="7" creationId="{346FED34-F0ED-C62B-868F-76A98E208BFB}"/>
          </ac:picMkLst>
        </pc:picChg>
      </pc:sldChg>
      <pc:sldChg chg="addSp modSp">
        <pc:chgData name="Metti Vuosku" userId="S::metti.vuosku@sasky.fi::c7666d48-7371-40d9-a4f1-55e02d9f1fe1" providerId="AD" clId="Web-{EB547F80-C852-4010-858F-8554B4B4AA0A}" dt="2023-05-09T07:25:20.935" v="50" actId="1076"/>
        <pc:sldMkLst>
          <pc:docMk/>
          <pc:sldMk cId="3690449413" sldId="272"/>
        </pc:sldMkLst>
        <pc:picChg chg="add">
          <ac:chgData name="Metti Vuosku" userId="S::metti.vuosku@sasky.fi::c7666d48-7371-40d9-a4f1-55e02d9f1fe1" providerId="AD" clId="Web-{EB547F80-C852-4010-858F-8554B4B4AA0A}" dt="2023-05-09T07:21:17.803" v="22"/>
          <ac:picMkLst>
            <pc:docMk/>
            <pc:sldMk cId="3690449413" sldId="272"/>
            <ac:picMk id="5" creationId="{4B43DE35-DD9D-38E4-B8A4-256DE0ECF3BE}"/>
          </ac:picMkLst>
        </pc:picChg>
        <pc:picChg chg="add mod">
          <ac:chgData name="Metti Vuosku" userId="S::metti.vuosku@sasky.fi::c7666d48-7371-40d9-a4f1-55e02d9f1fe1" providerId="AD" clId="Web-{EB547F80-C852-4010-858F-8554B4B4AA0A}" dt="2023-05-09T07:25:20.935" v="50" actId="1076"/>
          <ac:picMkLst>
            <pc:docMk/>
            <pc:sldMk cId="3690449413" sldId="272"/>
            <ac:picMk id="7" creationId="{DE5B610F-0AC4-33AE-BE53-CE7D71E121BE}"/>
          </ac:picMkLst>
        </pc:picChg>
      </pc:sldChg>
      <pc:sldChg chg="addSp modSp">
        <pc:chgData name="Metti Vuosku" userId="S::metti.vuosku@sasky.fi::c7666d48-7371-40d9-a4f1-55e02d9f1fe1" providerId="AD" clId="Web-{EB547F80-C852-4010-858F-8554B4B4AA0A}" dt="2023-05-09T07:25:26.389" v="52" actId="1076"/>
        <pc:sldMkLst>
          <pc:docMk/>
          <pc:sldMk cId="614390821" sldId="273"/>
        </pc:sldMkLst>
        <pc:picChg chg="add">
          <ac:chgData name="Metti Vuosku" userId="S::metti.vuosku@sasky.fi::c7666d48-7371-40d9-a4f1-55e02d9f1fe1" providerId="AD" clId="Web-{EB547F80-C852-4010-858F-8554B4B4AA0A}" dt="2023-05-09T07:21:21.506" v="23"/>
          <ac:picMkLst>
            <pc:docMk/>
            <pc:sldMk cId="614390821" sldId="273"/>
            <ac:picMk id="5" creationId="{BA585DB1-91F5-2C59-76E2-3E3E588BED01}"/>
          </ac:picMkLst>
        </pc:picChg>
        <pc:picChg chg="add mod">
          <ac:chgData name="Metti Vuosku" userId="S::metti.vuosku@sasky.fi::c7666d48-7371-40d9-a4f1-55e02d9f1fe1" providerId="AD" clId="Web-{EB547F80-C852-4010-858F-8554B4B4AA0A}" dt="2023-05-09T07:25:26.389" v="52" actId="1076"/>
          <ac:picMkLst>
            <pc:docMk/>
            <pc:sldMk cId="614390821" sldId="273"/>
            <ac:picMk id="7" creationId="{5A2E6101-1435-66E4-151C-AC20946F0ED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8F13EF-48DB-DB60-76A5-B29BB6D1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0EA7B43-981C-017B-0193-2E3A31EB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8BF3-BCF6-4C0E-B596-70C2AA0F4522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B7EBE73-5F77-8FC7-F4E0-6C3B6091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EEB05D0-3BF3-85B4-65B7-9834941B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C3D-ED11-4EB7-973B-27E3AD6491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142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6AA749F-575E-483D-9D40-4FDC84EE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8F3B19-7058-1CB1-D433-241E37B99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7ED50A-1F8D-3B5D-FFE4-56CEBDADB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8BF3-BCF6-4C0E-B596-70C2AA0F4522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EFFA15-2247-284D-3CC2-3EDBE2862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6B1B6A-E6E9-8CB5-D812-F59711106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F6C3D-ED11-4EB7-973B-27E3AD6491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8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AE626507-CB04-828D-7AAA-E2F764BA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/>
              <a:t>Pedagoginen pakohuone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2BB5FE4-AE28-C2F4-5C3A-212D8A9252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E39A2714-80B0-9111-1A5C-06A0E00E2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127" y="6139816"/>
            <a:ext cx="1611746" cy="720550"/>
          </a:xfrm>
          <a:prstGeom prst="rect">
            <a:avLst/>
          </a:prstGeom>
        </p:spPr>
      </p:pic>
      <p:pic>
        <p:nvPicPr>
          <p:cNvPr id="5" name="Kuva 5" descr="Kuva, joka sisältää kohteen logo&#10;&#10;Kuvaus luotu automaattisesti">
            <a:extLst>
              <a:ext uri="{FF2B5EF4-FFF2-40B4-BE49-F238E27FC236}">
                <a16:creationId xmlns:a16="http://schemas.microsoft.com/office/drawing/2014/main" id="{9E2FB20A-EB07-EFF9-46B7-5BB6772CF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5566756"/>
            <a:ext cx="1265382" cy="12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AE58659D-FAA9-F73A-66B5-1610019E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/>
              <a:t>Haluamme vastauksen!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A0695AD-A671-2A5E-79DC-6089A345A6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DB580548-D762-A4B5-4C35-372E23E3D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6139816"/>
            <a:ext cx="1611746" cy="720550"/>
          </a:xfrm>
          <a:prstGeom prst="rect">
            <a:avLst/>
          </a:prstGeom>
        </p:spPr>
      </p:pic>
      <p:pic>
        <p:nvPicPr>
          <p:cNvPr id="7" name="Kuva 5" descr="Kuva, joka sisältää kohteen logo&#10;&#10;Kuvaus luotu automaattisesti">
            <a:extLst>
              <a:ext uri="{FF2B5EF4-FFF2-40B4-BE49-F238E27FC236}">
                <a16:creationId xmlns:a16="http://schemas.microsoft.com/office/drawing/2014/main" id="{FFBFE1D2-02BB-B0B4-C59A-C7A975257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4816301"/>
            <a:ext cx="1265382" cy="12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1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2743CB5A-3C85-1CFC-C825-74AF1E49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/>
              <a:t>Verkossa, luokassa, missä tahansa!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E6BFD42-E3D6-5B1F-31FC-DCB2AD6A13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0E1B0705-C11E-4FD3-5889-EBFF5A652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6139816"/>
            <a:ext cx="1611746" cy="720550"/>
          </a:xfrm>
          <a:prstGeom prst="rect">
            <a:avLst/>
          </a:prstGeom>
        </p:spPr>
      </p:pic>
      <p:pic>
        <p:nvPicPr>
          <p:cNvPr id="7" name="Kuva 5" descr="Kuva, joka sisältää kohteen logo&#10;&#10;Kuvaus luotu automaattisesti">
            <a:extLst>
              <a:ext uri="{FF2B5EF4-FFF2-40B4-BE49-F238E27FC236}">
                <a16:creationId xmlns:a16="http://schemas.microsoft.com/office/drawing/2014/main" id="{83F184D6-98F0-10CD-D39F-A87069240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4816301"/>
            <a:ext cx="1265382" cy="12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08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FB866AAE-8C45-BBCE-ABB6-9445C1CA5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/>
              <a:t>Ratkaise tämä!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B2B1FC9-83B5-816A-FD02-87151AC73C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69BFD177-52FD-783C-2B6F-5A870290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6139816"/>
            <a:ext cx="1611746" cy="720550"/>
          </a:xfrm>
          <a:prstGeom prst="rect">
            <a:avLst/>
          </a:prstGeom>
        </p:spPr>
      </p:pic>
      <p:pic>
        <p:nvPicPr>
          <p:cNvPr id="7" name="Kuva 5" descr="Kuva, joka sisältää kohteen logo&#10;&#10;Kuvaus luotu automaattisesti">
            <a:extLst>
              <a:ext uri="{FF2B5EF4-FFF2-40B4-BE49-F238E27FC236}">
                <a16:creationId xmlns:a16="http://schemas.microsoft.com/office/drawing/2014/main" id="{4DC05F4D-EF12-0319-C0D9-EFF2F0E11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1945" y="5532119"/>
            <a:ext cx="1265382" cy="12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08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3DF68E04-28ED-791C-71D4-1F3B8302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/>
              <a:t>Annin huone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DDA1B34-F9F9-1CBE-A140-F97034F80D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0FEE7053-D6AB-18E8-7BF5-53F55A281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6139816"/>
            <a:ext cx="1611746" cy="720550"/>
          </a:xfrm>
          <a:prstGeom prst="rect">
            <a:avLst/>
          </a:prstGeom>
        </p:spPr>
      </p:pic>
      <p:pic>
        <p:nvPicPr>
          <p:cNvPr id="7" name="Kuva 5" descr="Kuva, joka sisältää kohteen logo&#10;&#10;Kuvaus luotu automaattisesti">
            <a:extLst>
              <a:ext uri="{FF2B5EF4-FFF2-40B4-BE49-F238E27FC236}">
                <a16:creationId xmlns:a16="http://schemas.microsoft.com/office/drawing/2014/main" id="{A8D4640D-7DE8-544F-E9A9-244E62978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4309" y="5578301"/>
            <a:ext cx="1265382" cy="12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0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8B292F6A-2509-3BFC-906F-F87CCBD9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/>
              <a:t>Annin huone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C6934E-AA80-CC84-C510-6E3199B29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BE77C4FD-4A27-31C6-80FE-D18985CDE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6139816"/>
            <a:ext cx="1611746" cy="720550"/>
          </a:xfrm>
          <a:prstGeom prst="rect">
            <a:avLst/>
          </a:prstGeom>
        </p:spPr>
      </p:pic>
      <p:pic>
        <p:nvPicPr>
          <p:cNvPr id="7" name="Kuva 5" descr="Kuva, joka sisältää kohteen logo&#10;&#10;Kuvaus luotu automaattisesti">
            <a:extLst>
              <a:ext uri="{FF2B5EF4-FFF2-40B4-BE49-F238E27FC236}">
                <a16:creationId xmlns:a16="http://schemas.microsoft.com/office/drawing/2014/main" id="{8810FD26-18EC-368C-D567-E367C9FCF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7309" y="5566756"/>
            <a:ext cx="1265382" cy="12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30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5C5901EC-7B04-DAB0-7F80-D543FE4B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/>
              <a:t>Annin huone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0F9289-9CA9-E8EB-29FA-122FA0577F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212BDDA4-5C24-C079-247C-55C18D85E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6139816"/>
            <a:ext cx="1611746" cy="72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94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345674CB-DD55-1CF3-E27E-A8EC90A8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/>
              <a:t>Annin huone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9DAE5F5-BFBC-EC74-8AD3-2065D19D35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0340681F-5224-E818-3C91-43A3696D2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6139816"/>
            <a:ext cx="1611746" cy="720550"/>
          </a:xfrm>
          <a:prstGeom prst="rect">
            <a:avLst/>
          </a:prstGeom>
        </p:spPr>
      </p:pic>
      <p:pic>
        <p:nvPicPr>
          <p:cNvPr id="7" name="Kuva 5" descr="Kuva, joka sisältää kohteen logo&#10;&#10;Kuvaus luotu automaattisesti">
            <a:extLst>
              <a:ext uri="{FF2B5EF4-FFF2-40B4-BE49-F238E27FC236}">
                <a16:creationId xmlns:a16="http://schemas.microsoft.com/office/drawing/2014/main" id="{346FED34-F0ED-C62B-868F-76A98E208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582" y="5532119"/>
            <a:ext cx="1265382" cy="12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2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B1D3477C-5CB3-B315-21E4-DD06746D3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/>
              <a:t>Kyselytunti!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F1F1711-9EC8-F515-8AC3-646D4F517C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4B43DE35-DD9D-38E4-B8A4-256DE0ECF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6139816"/>
            <a:ext cx="1611746" cy="720550"/>
          </a:xfrm>
          <a:prstGeom prst="rect">
            <a:avLst/>
          </a:prstGeom>
        </p:spPr>
      </p:pic>
      <p:pic>
        <p:nvPicPr>
          <p:cNvPr id="7" name="Kuva 5" descr="Kuva, joka sisältää kohteen logo&#10;&#10;Kuvaus luotu automaattisesti">
            <a:extLst>
              <a:ext uri="{FF2B5EF4-FFF2-40B4-BE49-F238E27FC236}">
                <a16:creationId xmlns:a16="http://schemas.microsoft.com/office/drawing/2014/main" id="{DE5B610F-0AC4-33AE-BE53-CE7D71E12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7309" y="5566756"/>
            <a:ext cx="1265382" cy="12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49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54A4E10B-9359-8E62-928B-76429B547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/>
              <a:t>Kiitos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DD31877-E366-1C6E-CFB4-81FC373540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BA585DB1-91F5-2C59-76E2-3E3E588BE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6139816"/>
            <a:ext cx="1611746" cy="720550"/>
          </a:xfrm>
          <a:prstGeom prst="rect">
            <a:avLst/>
          </a:prstGeom>
        </p:spPr>
      </p:pic>
      <p:pic>
        <p:nvPicPr>
          <p:cNvPr id="7" name="Kuva 5" descr="Kuva, joka sisältää kohteen logo&#10;&#10;Kuvaus luotu automaattisesti">
            <a:extLst>
              <a:ext uri="{FF2B5EF4-FFF2-40B4-BE49-F238E27FC236}">
                <a16:creationId xmlns:a16="http://schemas.microsoft.com/office/drawing/2014/main" id="{5A2E6101-1435-66E4-151C-AC20946F0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2" y="94210"/>
            <a:ext cx="1265382" cy="12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9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F0A5CF4C-F57B-4546-A8AB-76C821E1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/>
              <a:t>ohjelma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05F4D60-7DB1-5E8B-06DE-BCB3499C8F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2A0764AB-BCB9-D3C3-8642-E2E43634F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127" y="6139816"/>
            <a:ext cx="1611746" cy="720550"/>
          </a:xfrm>
          <a:prstGeom prst="rect">
            <a:avLst/>
          </a:prstGeom>
        </p:spPr>
      </p:pic>
      <p:pic>
        <p:nvPicPr>
          <p:cNvPr id="7" name="Kuva 5" descr="Kuva, joka sisältää kohteen logo&#10;&#10;Kuvaus luotu automaattisesti">
            <a:extLst>
              <a:ext uri="{FF2B5EF4-FFF2-40B4-BE49-F238E27FC236}">
                <a16:creationId xmlns:a16="http://schemas.microsoft.com/office/drawing/2014/main" id="{D54ABA2E-2E96-6C22-A198-33A175B86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5566756"/>
            <a:ext cx="1265382" cy="12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4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711D6322-35EA-C26F-FE47-2A799309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/>
              <a:t>Pakohuoneet pähkinänkuoressa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331B2BF-32A8-8E61-5262-45425B7B83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2B84D158-BF2E-F561-461E-E0AA60F1D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127" y="6139816"/>
            <a:ext cx="1611746" cy="720550"/>
          </a:xfrm>
          <a:prstGeom prst="rect">
            <a:avLst/>
          </a:prstGeom>
        </p:spPr>
      </p:pic>
      <p:pic>
        <p:nvPicPr>
          <p:cNvPr id="7" name="Kuva 5" descr="Kuva, joka sisältää kohteen logo&#10;&#10;Kuvaus luotu automaattisesti">
            <a:extLst>
              <a:ext uri="{FF2B5EF4-FFF2-40B4-BE49-F238E27FC236}">
                <a16:creationId xmlns:a16="http://schemas.microsoft.com/office/drawing/2014/main" id="{51E91175-2EE8-A811-589F-5E62472C4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5566756"/>
            <a:ext cx="1265382" cy="12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DC172080-A7E0-0EBC-D8B0-2E90065D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/>
              <a:t>Tärkeintä on tarina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EB2C814-2A64-823B-3B91-6DC12B5ADE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F6ABD139-588B-885D-2B9F-76B9A9E7D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127" y="6139816"/>
            <a:ext cx="1611746" cy="720550"/>
          </a:xfrm>
          <a:prstGeom prst="rect">
            <a:avLst/>
          </a:prstGeom>
        </p:spPr>
      </p:pic>
      <p:pic>
        <p:nvPicPr>
          <p:cNvPr id="7" name="Kuva 5" descr="Kuva, joka sisältää kohteen logo&#10;&#10;Kuvaus luotu automaattisesti">
            <a:extLst>
              <a:ext uri="{FF2B5EF4-FFF2-40B4-BE49-F238E27FC236}">
                <a16:creationId xmlns:a16="http://schemas.microsoft.com/office/drawing/2014/main" id="{72FCB3ED-5144-B479-CD76-27F071DFD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5566756"/>
            <a:ext cx="1265382" cy="12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E20F812D-C6F1-58C9-DCB1-F2F0AB34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i-FI"/>
              <a:t>dramaturgia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7F4F268-9C82-DD8B-1A01-927EA003D3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52A01F53-DCC8-2047-9E4F-21C658109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127" y="6139816"/>
            <a:ext cx="1611746" cy="720550"/>
          </a:xfrm>
          <a:prstGeom prst="rect">
            <a:avLst/>
          </a:prstGeom>
        </p:spPr>
      </p:pic>
      <p:pic>
        <p:nvPicPr>
          <p:cNvPr id="7" name="Kuva 5" descr="Kuva, joka sisältää kohteen logo&#10;&#10;Kuvaus luotu automaattisesti">
            <a:extLst>
              <a:ext uri="{FF2B5EF4-FFF2-40B4-BE49-F238E27FC236}">
                <a16:creationId xmlns:a16="http://schemas.microsoft.com/office/drawing/2014/main" id="{90B929F4-E35E-C895-ED4C-0C45911DC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5566756"/>
            <a:ext cx="1265382" cy="12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94FEB4C3-C64F-6AF1-13B1-8163535F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/>
              <a:t>dramaturgia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C3D3A7E-9687-1CF7-F978-54960F95A4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D2CAFA57-B18E-CE24-0A19-560C527BA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127" y="6139816"/>
            <a:ext cx="1611746" cy="720550"/>
          </a:xfrm>
          <a:prstGeom prst="rect">
            <a:avLst/>
          </a:prstGeom>
        </p:spPr>
      </p:pic>
      <p:pic>
        <p:nvPicPr>
          <p:cNvPr id="7" name="Kuva 5" descr="Kuva, joka sisältää kohteen logo&#10;&#10;Kuvaus luotu automaattisesti">
            <a:extLst>
              <a:ext uri="{FF2B5EF4-FFF2-40B4-BE49-F238E27FC236}">
                <a16:creationId xmlns:a16="http://schemas.microsoft.com/office/drawing/2014/main" id="{43310D44-4F15-3209-EE5D-522660B57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5566756"/>
            <a:ext cx="1265382" cy="12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2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B9FF2C5B-C0A5-5476-FB78-BA2AEED5A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/>
              <a:t>Pedagogiset pelit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34458CD-7127-9654-8EEF-7BA355977D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94CCDFD2-B038-76E8-081D-A665B6D30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127" y="6139816"/>
            <a:ext cx="1611746" cy="720550"/>
          </a:xfrm>
          <a:prstGeom prst="rect">
            <a:avLst/>
          </a:prstGeom>
        </p:spPr>
      </p:pic>
      <p:pic>
        <p:nvPicPr>
          <p:cNvPr id="7" name="Kuva 5" descr="Kuva, joka sisältää kohteen logo&#10;&#10;Kuvaus luotu automaattisesti">
            <a:extLst>
              <a:ext uri="{FF2B5EF4-FFF2-40B4-BE49-F238E27FC236}">
                <a16:creationId xmlns:a16="http://schemas.microsoft.com/office/drawing/2014/main" id="{A037754C-DC38-8AF0-7332-CBDF93EAA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5566756"/>
            <a:ext cx="1265382" cy="12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2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FEF88ED7-9809-E998-C50F-A686FC40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/>
              <a:t>Mitä tästä opimme?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1466061-9975-431D-8809-060FE01C82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56EBE143-B85A-E65F-5C10-1C1C0FD07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127" y="6139816"/>
            <a:ext cx="1611746" cy="720550"/>
          </a:xfrm>
          <a:prstGeom prst="rect">
            <a:avLst/>
          </a:prstGeom>
        </p:spPr>
      </p:pic>
      <p:pic>
        <p:nvPicPr>
          <p:cNvPr id="7" name="Kuva 5" descr="Kuva, joka sisältää kohteen logo&#10;&#10;Kuvaus luotu automaattisesti">
            <a:extLst>
              <a:ext uri="{FF2B5EF4-FFF2-40B4-BE49-F238E27FC236}">
                <a16:creationId xmlns:a16="http://schemas.microsoft.com/office/drawing/2014/main" id="{428E0144-0260-42A3-65CC-330BA9591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5566756"/>
            <a:ext cx="1265382" cy="12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4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2222ABA8-089A-88B1-50B1-1BF48513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127" y="6139816"/>
            <a:ext cx="1611746" cy="720550"/>
          </a:xfrm>
          <a:prstGeom prst="rect">
            <a:avLst/>
          </a:prstGeom>
        </p:spPr>
      </p:pic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79700FE7-4ECE-B60D-2406-4C87BFEA5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/>
              <a:t>TARINAMALLEJA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B01F516-51E6-4E4E-27F4-BEAAD35884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1B45D624-A2CC-BF99-95B9-917B165E9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" y="6188307"/>
            <a:ext cx="1611746" cy="720550"/>
          </a:xfrm>
          <a:prstGeom prst="rect">
            <a:avLst/>
          </a:prstGeom>
        </p:spPr>
      </p:pic>
      <p:pic>
        <p:nvPicPr>
          <p:cNvPr id="9" name="Kuva 5" descr="Kuva, joka sisältää kohteen logo&#10;&#10;Kuvaus luotu automaattisesti">
            <a:extLst>
              <a:ext uri="{FF2B5EF4-FFF2-40B4-BE49-F238E27FC236}">
                <a16:creationId xmlns:a16="http://schemas.microsoft.com/office/drawing/2014/main" id="{6D00025D-2E54-F4CE-139E-36FCD59F1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4816301"/>
            <a:ext cx="1265382" cy="12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8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A5598D9E670414FABD6D9688A3EBBB8" ma:contentTypeVersion="9" ma:contentTypeDescription="Luo uusi asiakirja." ma:contentTypeScope="" ma:versionID="37c8d45d1b88fde508aaad6e8dddbd84">
  <xsd:schema xmlns:xsd="http://www.w3.org/2001/XMLSchema" xmlns:xs="http://www.w3.org/2001/XMLSchema" xmlns:p="http://schemas.microsoft.com/office/2006/metadata/properties" xmlns:ns2="9ac4fc6c-4cd6-40e5-831d-fd612445fd1c" xmlns:ns3="735bdfa6-09b8-4b97-8b97-110b1e745912" targetNamespace="http://schemas.microsoft.com/office/2006/metadata/properties" ma:root="true" ma:fieldsID="6008fa69b06cecb2dfc118b1d46abe81" ns2:_="" ns3:_="">
    <xsd:import namespace="9ac4fc6c-4cd6-40e5-831d-fd612445fd1c"/>
    <xsd:import namespace="735bdfa6-09b8-4b97-8b97-110b1e7459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4fc6c-4cd6-40e5-831d-fd612445fd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14f2add5-816d-4d6d-8d1e-b78fd796da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bdfa6-09b8-4b97-8b97-110b1e74591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c2fdd60-bc12-428b-9f40-275ab85c7326}" ma:internalName="TaxCatchAll" ma:showField="CatchAllData" ma:web="735bdfa6-09b8-4b97-8b97-110b1e7459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c4fc6c-4cd6-40e5-831d-fd612445fd1c">
      <Terms xmlns="http://schemas.microsoft.com/office/infopath/2007/PartnerControls"/>
    </lcf76f155ced4ddcb4097134ff3c332f>
    <TaxCatchAll xmlns="735bdfa6-09b8-4b97-8b97-110b1e745912" xsi:nil="true"/>
  </documentManagement>
</p:properties>
</file>

<file path=customXml/itemProps1.xml><?xml version="1.0" encoding="utf-8"?>
<ds:datastoreItem xmlns:ds="http://schemas.openxmlformats.org/officeDocument/2006/customXml" ds:itemID="{5BF62A75-2998-48E8-A474-B20D41318C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9D1D92-3B54-430E-9EE8-309FB1F1DA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c4fc6c-4cd6-40e5-831d-fd612445fd1c"/>
    <ds:schemaRef ds:uri="735bdfa6-09b8-4b97-8b97-110b1e7459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8FEB4A-1B9E-4479-B886-A1B8A837F6BA}">
  <ds:schemaRefs>
    <ds:schemaRef ds:uri="http://schemas.microsoft.com/office/2006/metadata/properties"/>
    <ds:schemaRef ds:uri="http://schemas.microsoft.com/office/infopath/2007/PartnerControls"/>
    <ds:schemaRef ds:uri="9ac4fc6c-4cd6-40e5-831d-fd612445fd1c"/>
    <ds:schemaRef ds:uri="735bdfa6-09b8-4b97-8b97-110b1e74591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Laajakuva</PresentationFormat>
  <Paragraphs>18</Paragraphs>
  <Slides>18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19" baseType="lpstr">
      <vt:lpstr>Office-teema</vt:lpstr>
      <vt:lpstr>Pedagoginen pakohuone</vt:lpstr>
      <vt:lpstr>ohjelma</vt:lpstr>
      <vt:lpstr>Pakohuoneet pähkinänkuoressa</vt:lpstr>
      <vt:lpstr>Tärkeintä on tarina</vt:lpstr>
      <vt:lpstr>dramaturgia</vt:lpstr>
      <vt:lpstr>dramaturgia</vt:lpstr>
      <vt:lpstr>Pedagogiset pelit</vt:lpstr>
      <vt:lpstr>Mitä tästä opimme?</vt:lpstr>
      <vt:lpstr>TARINAMALLEJA</vt:lpstr>
      <vt:lpstr>Haluamme vastauksen!</vt:lpstr>
      <vt:lpstr>Verkossa, luokassa, missä tahansa!</vt:lpstr>
      <vt:lpstr>Ratkaise tämä!</vt:lpstr>
      <vt:lpstr>Annin huone</vt:lpstr>
      <vt:lpstr>Annin huone</vt:lpstr>
      <vt:lpstr>Annin huone</vt:lpstr>
      <vt:lpstr>Annin huone</vt:lpstr>
      <vt:lpstr>Kyselytunti!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Pedagoginen pakohuone</dc:title>
  <dc:creator>Metti Vuosku</dc:creator>
  <cp:lastModifiedBy>Metti Vuosku</cp:lastModifiedBy>
  <cp:revision>38</cp:revision>
  <dcterms:created xsi:type="dcterms:W3CDTF">2023-05-03T06:48:19Z</dcterms:created>
  <dcterms:modified xsi:type="dcterms:W3CDTF">2023-05-09T07:25:32Z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0x0101008A5598D9E670414FABD6D9688A3EBBB8</vt:lpwstr>
  </property>
  <property fmtid="{D5CDD505-2E9C-101B-9397-08002B2CF9AE}" pid="3" name="MediaServiceImageTags">
    <vt:lpwstr/>
  </property>
</Properties>
</file>