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5" r:id="rId5"/>
  </p:sldMasterIdLst>
  <p:notesMasterIdLst>
    <p:notesMasterId r:id="rId17"/>
  </p:notesMasterIdLst>
  <p:sldIdLst>
    <p:sldId id="267" r:id="rId6"/>
    <p:sldId id="261" r:id="rId7"/>
    <p:sldId id="272" r:id="rId8"/>
    <p:sldId id="273" r:id="rId9"/>
    <p:sldId id="271" r:id="rId10"/>
    <p:sldId id="275" r:id="rId11"/>
    <p:sldId id="277" r:id="rId12"/>
    <p:sldId id="278" r:id="rId13"/>
    <p:sldId id="276" r:id="rId14"/>
    <p:sldId id="279" r:id="rId15"/>
    <p:sldId id="268" r:id="rId1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AF3F6C-E24B-4F74-A861-245938D3BEFF}" v="1" dt="2021-11-26T08:35:41.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6327" autoAdjust="0"/>
  </p:normalViewPr>
  <p:slideViewPr>
    <p:cSldViewPr snapToGrid="0">
      <p:cViewPr varScale="1">
        <p:scale>
          <a:sx n="66" d="100"/>
          <a:sy n="66" d="100"/>
        </p:scale>
        <p:origin x="44" y="56"/>
      </p:cViewPr>
      <p:guideLst/>
    </p:cSldViewPr>
  </p:slideViewPr>
  <p:outlineViewPr>
    <p:cViewPr>
      <p:scale>
        <a:sx n="33" d="100"/>
        <a:sy n="33" d="100"/>
      </p:scale>
      <p:origin x="0" y="-9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ntikka Timo" userId="a14b713f-8efc-45ad-9196-889f8f12e8e9" providerId="ADAL" clId="{F6AF3F6C-E24B-4F74-A861-245938D3BEFF}"/>
    <pc:docChg chg="undo custSel addSld modSld">
      <pc:chgData name="Hintikka Timo" userId="a14b713f-8efc-45ad-9196-889f8f12e8e9" providerId="ADAL" clId="{F6AF3F6C-E24B-4F74-A861-245938D3BEFF}" dt="2021-12-01T11:36:09.015" v="917" actId="20577"/>
      <pc:docMkLst>
        <pc:docMk/>
      </pc:docMkLst>
      <pc:sldChg chg="modSp mod">
        <pc:chgData name="Hintikka Timo" userId="a14b713f-8efc-45ad-9196-889f8f12e8e9" providerId="ADAL" clId="{F6AF3F6C-E24B-4F74-A861-245938D3BEFF}" dt="2021-12-01T10:56:58.830" v="155" actId="20577"/>
        <pc:sldMkLst>
          <pc:docMk/>
          <pc:sldMk cId="3643897573" sldId="261"/>
        </pc:sldMkLst>
        <pc:spChg chg="mod">
          <ac:chgData name="Hintikka Timo" userId="a14b713f-8efc-45ad-9196-889f8f12e8e9" providerId="ADAL" clId="{F6AF3F6C-E24B-4F74-A861-245938D3BEFF}" dt="2021-11-26T08:35:04.315" v="47" actId="20577"/>
          <ac:spMkLst>
            <pc:docMk/>
            <pc:sldMk cId="3643897573" sldId="261"/>
            <ac:spMk id="6" creationId="{634F642C-C041-5446-B085-7B2F0B5FA9E1}"/>
          </ac:spMkLst>
        </pc:spChg>
        <pc:spChg chg="mod">
          <ac:chgData name="Hintikka Timo" userId="a14b713f-8efc-45ad-9196-889f8f12e8e9" providerId="ADAL" clId="{F6AF3F6C-E24B-4F74-A861-245938D3BEFF}" dt="2021-12-01T10:56:58.830" v="155" actId="20577"/>
          <ac:spMkLst>
            <pc:docMk/>
            <pc:sldMk cId="3643897573" sldId="261"/>
            <ac:spMk id="7" creationId="{DC3B4545-13DA-400B-87BD-9779F69026E7}"/>
          </ac:spMkLst>
        </pc:spChg>
      </pc:sldChg>
      <pc:sldChg chg="modSp mod">
        <pc:chgData name="Hintikka Timo" userId="a14b713f-8efc-45ad-9196-889f8f12e8e9" providerId="ADAL" clId="{F6AF3F6C-E24B-4F74-A861-245938D3BEFF}" dt="2021-12-01T11:33:16.278" v="913" actId="20577"/>
        <pc:sldMkLst>
          <pc:docMk/>
          <pc:sldMk cId="3836981584" sldId="271"/>
        </pc:sldMkLst>
        <pc:spChg chg="mod">
          <ac:chgData name="Hintikka Timo" userId="a14b713f-8efc-45ad-9196-889f8f12e8e9" providerId="ADAL" clId="{F6AF3F6C-E24B-4F74-A861-245938D3BEFF}" dt="2021-11-26T09:01:48.044" v="150" actId="1076"/>
          <ac:spMkLst>
            <pc:docMk/>
            <pc:sldMk cId="3836981584" sldId="271"/>
            <ac:spMk id="8" creationId="{A9120116-F47E-1C48-B4A4-E36A58137222}"/>
          </ac:spMkLst>
        </pc:spChg>
        <pc:spChg chg="mod">
          <ac:chgData name="Hintikka Timo" userId="a14b713f-8efc-45ad-9196-889f8f12e8e9" providerId="ADAL" clId="{F6AF3F6C-E24B-4F74-A861-245938D3BEFF}" dt="2021-12-01T11:33:16.278" v="913" actId="20577"/>
          <ac:spMkLst>
            <pc:docMk/>
            <pc:sldMk cId="3836981584" sldId="271"/>
            <ac:spMk id="9" creationId="{69C2D975-8B2F-DD4C-BFDD-86D9F302095E}"/>
          </ac:spMkLst>
        </pc:spChg>
      </pc:sldChg>
      <pc:sldChg chg="modSp mod">
        <pc:chgData name="Hintikka Timo" userId="a14b713f-8efc-45ad-9196-889f8f12e8e9" providerId="ADAL" clId="{F6AF3F6C-E24B-4F74-A861-245938D3BEFF}" dt="2021-11-26T08:38:10.972" v="86"/>
        <pc:sldMkLst>
          <pc:docMk/>
          <pc:sldMk cId="1650459465" sldId="272"/>
        </pc:sldMkLst>
        <pc:spChg chg="mod">
          <ac:chgData name="Hintikka Timo" userId="a14b713f-8efc-45ad-9196-889f8f12e8e9" providerId="ADAL" clId="{F6AF3F6C-E24B-4F74-A861-245938D3BEFF}" dt="2021-11-26T08:31:54.010" v="9" actId="20577"/>
          <ac:spMkLst>
            <pc:docMk/>
            <pc:sldMk cId="1650459465" sldId="272"/>
            <ac:spMk id="2" creationId="{92E5BD81-5EC9-4450-B805-0EECB1F0647B}"/>
          </ac:spMkLst>
        </pc:spChg>
        <pc:spChg chg="mod">
          <ac:chgData name="Hintikka Timo" userId="a14b713f-8efc-45ad-9196-889f8f12e8e9" providerId="ADAL" clId="{F6AF3F6C-E24B-4F74-A861-245938D3BEFF}" dt="2021-11-26T08:31:35.599" v="7"/>
          <ac:spMkLst>
            <pc:docMk/>
            <pc:sldMk cId="1650459465" sldId="272"/>
            <ac:spMk id="5" creationId="{08959FC1-C8F3-4D63-B31B-29BCE8AFB7CE}"/>
          </ac:spMkLst>
        </pc:spChg>
        <pc:spChg chg="mod">
          <ac:chgData name="Hintikka Timo" userId="a14b713f-8efc-45ad-9196-889f8f12e8e9" providerId="ADAL" clId="{F6AF3F6C-E24B-4F74-A861-245938D3BEFF}" dt="2021-11-26T08:38:10.972" v="86"/>
          <ac:spMkLst>
            <pc:docMk/>
            <pc:sldMk cId="1650459465" sldId="272"/>
            <ac:spMk id="6" creationId="{0530D229-848D-4200-8FB4-1E11DADE00CE}"/>
          </ac:spMkLst>
        </pc:spChg>
      </pc:sldChg>
      <pc:sldChg chg="modSp mod">
        <pc:chgData name="Hintikka Timo" userId="a14b713f-8efc-45ad-9196-889f8f12e8e9" providerId="ADAL" clId="{F6AF3F6C-E24B-4F74-A861-245938D3BEFF}" dt="2021-12-01T11:36:09.015" v="917" actId="20577"/>
        <pc:sldMkLst>
          <pc:docMk/>
          <pc:sldMk cId="1910637221" sldId="273"/>
        </pc:sldMkLst>
        <pc:spChg chg="mod">
          <ac:chgData name="Hintikka Timo" userId="a14b713f-8efc-45ad-9196-889f8f12e8e9" providerId="ADAL" clId="{F6AF3F6C-E24B-4F74-A861-245938D3BEFF}" dt="2021-11-26T08:31:48.360" v="8" actId="20577"/>
          <ac:spMkLst>
            <pc:docMk/>
            <pc:sldMk cId="1910637221" sldId="273"/>
            <ac:spMk id="2" creationId="{BD9AB8E3-BB27-4F1D-8EE4-DE9F07FEE374}"/>
          </ac:spMkLst>
        </pc:spChg>
        <pc:spChg chg="mod">
          <ac:chgData name="Hintikka Timo" userId="a14b713f-8efc-45ad-9196-889f8f12e8e9" providerId="ADAL" clId="{F6AF3F6C-E24B-4F74-A861-245938D3BEFF}" dt="2021-12-01T11:36:09.015" v="917" actId="20577"/>
          <ac:spMkLst>
            <pc:docMk/>
            <pc:sldMk cId="1910637221" sldId="273"/>
            <ac:spMk id="6" creationId="{A4ECD9FC-5124-4D1A-BFFD-205C973D7864}"/>
          </ac:spMkLst>
        </pc:spChg>
      </pc:sldChg>
      <pc:sldChg chg="modSp mod">
        <pc:chgData name="Hintikka Timo" userId="a14b713f-8efc-45ad-9196-889f8f12e8e9" providerId="ADAL" clId="{F6AF3F6C-E24B-4F74-A861-245938D3BEFF}" dt="2021-12-01T11:05:38.237" v="549" actId="6549"/>
        <pc:sldMkLst>
          <pc:docMk/>
          <pc:sldMk cId="2010115278" sldId="275"/>
        </pc:sldMkLst>
        <pc:spChg chg="mod">
          <ac:chgData name="Hintikka Timo" userId="a14b713f-8efc-45ad-9196-889f8f12e8e9" providerId="ADAL" clId="{F6AF3F6C-E24B-4F74-A861-245938D3BEFF}" dt="2021-11-26T08:44:03.164" v="117" actId="1076"/>
          <ac:spMkLst>
            <pc:docMk/>
            <pc:sldMk cId="2010115278" sldId="275"/>
            <ac:spMk id="2" creationId="{414E3459-C3D9-4FEC-89A4-32B3223BC1D7}"/>
          </ac:spMkLst>
        </pc:spChg>
        <pc:spChg chg="mod">
          <ac:chgData name="Hintikka Timo" userId="a14b713f-8efc-45ad-9196-889f8f12e8e9" providerId="ADAL" clId="{F6AF3F6C-E24B-4F74-A861-245938D3BEFF}" dt="2021-11-26T08:48:13.103" v="137" actId="20577"/>
          <ac:spMkLst>
            <pc:docMk/>
            <pc:sldMk cId="2010115278" sldId="275"/>
            <ac:spMk id="5" creationId="{4C74632D-EF42-431C-AE31-23D5502F1843}"/>
          </ac:spMkLst>
        </pc:spChg>
        <pc:spChg chg="mod">
          <ac:chgData name="Hintikka Timo" userId="a14b713f-8efc-45ad-9196-889f8f12e8e9" providerId="ADAL" clId="{F6AF3F6C-E24B-4F74-A861-245938D3BEFF}" dt="2021-12-01T11:05:38.237" v="549" actId="6549"/>
          <ac:spMkLst>
            <pc:docMk/>
            <pc:sldMk cId="2010115278" sldId="275"/>
            <ac:spMk id="6" creationId="{1DE8E4C4-BD63-487C-9554-E8B9E19D3AC0}"/>
          </ac:spMkLst>
        </pc:spChg>
      </pc:sldChg>
      <pc:sldChg chg="modSp mod">
        <pc:chgData name="Hintikka Timo" userId="a14b713f-8efc-45ad-9196-889f8f12e8e9" providerId="ADAL" clId="{F6AF3F6C-E24B-4F74-A861-245938D3BEFF}" dt="2021-12-01T11:07:51.226" v="566" actId="20577"/>
        <pc:sldMkLst>
          <pc:docMk/>
          <pc:sldMk cId="2004258491" sldId="276"/>
        </pc:sldMkLst>
        <pc:spChg chg="mod">
          <ac:chgData name="Hintikka Timo" userId="a14b713f-8efc-45ad-9196-889f8f12e8e9" providerId="ADAL" clId="{F6AF3F6C-E24B-4F74-A861-245938D3BEFF}" dt="2021-11-26T08:59:16.132" v="143" actId="1076"/>
          <ac:spMkLst>
            <pc:docMk/>
            <pc:sldMk cId="2004258491" sldId="276"/>
            <ac:spMk id="2" creationId="{414E3459-C3D9-4FEC-89A4-32B3223BC1D7}"/>
          </ac:spMkLst>
        </pc:spChg>
        <pc:spChg chg="mod">
          <ac:chgData name="Hintikka Timo" userId="a14b713f-8efc-45ad-9196-889f8f12e8e9" providerId="ADAL" clId="{F6AF3F6C-E24B-4F74-A861-245938D3BEFF}" dt="2021-11-26T08:59:21.752" v="144" actId="1076"/>
          <ac:spMkLst>
            <pc:docMk/>
            <pc:sldMk cId="2004258491" sldId="276"/>
            <ac:spMk id="5" creationId="{4C74632D-EF42-431C-AE31-23D5502F1843}"/>
          </ac:spMkLst>
        </pc:spChg>
        <pc:spChg chg="mod">
          <ac:chgData name="Hintikka Timo" userId="a14b713f-8efc-45ad-9196-889f8f12e8e9" providerId="ADAL" clId="{F6AF3F6C-E24B-4F74-A861-245938D3BEFF}" dt="2021-12-01T11:07:51.226" v="566" actId="20577"/>
          <ac:spMkLst>
            <pc:docMk/>
            <pc:sldMk cId="2004258491" sldId="276"/>
            <ac:spMk id="6" creationId="{1DE8E4C4-BD63-487C-9554-E8B9E19D3AC0}"/>
          </ac:spMkLst>
        </pc:spChg>
      </pc:sldChg>
      <pc:sldChg chg="modSp mod">
        <pc:chgData name="Hintikka Timo" userId="a14b713f-8efc-45ad-9196-889f8f12e8e9" providerId="ADAL" clId="{F6AF3F6C-E24B-4F74-A861-245938D3BEFF}" dt="2021-12-01T11:06:09.691" v="551" actId="1076"/>
        <pc:sldMkLst>
          <pc:docMk/>
          <pc:sldMk cId="1759476149" sldId="277"/>
        </pc:sldMkLst>
        <pc:spChg chg="mod">
          <ac:chgData name="Hintikka Timo" userId="a14b713f-8efc-45ad-9196-889f8f12e8e9" providerId="ADAL" clId="{F6AF3F6C-E24B-4F74-A861-245938D3BEFF}" dt="2021-11-26T08:48:02.664" v="135" actId="1076"/>
          <ac:spMkLst>
            <pc:docMk/>
            <pc:sldMk cId="1759476149" sldId="277"/>
            <ac:spMk id="2" creationId="{414E3459-C3D9-4FEC-89A4-32B3223BC1D7}"/>
          </ac:spMkLst>
        </pc:spChg>
        <pc:spChg chg="mod">
          <ac:chgData name="Hintikka Timo" userId="a14b713f-8efc-45ad-9196-889f8f12e8e9" providerId="ADAL" clId="{F6AF3F6C-E24B-4F74-A861-245938D3BEFF}" dt="2021-12-01T11:06:06.693" v="550" actId="1076"/>
          <ac:spMkLst>
            <pc:docMk/>
            <pc:sldMk cId="1759476149" sldId="277"/>
            <ac:spMk id="5" creationId="{4C74632D-EF42-431C-AE31-23D5502F1843}"/>
          </ac:spMkLst>
        </pc:spChg>
        <pc:spChg chg="mod">
          <ac:chgData name="Hintikka Timo" userId="a14b713f-8efc-45ad-9196-889f8f12e8e9" providerId="ADAL" clId="{F6AF3F6C-E24B-4F74-A861-245938D3BEFF}" dt="2021-12-01T11:06:09.691" v="551" actId="1076"/>
          <ac:spMkLst>
            <pc:docMk/>
            <pc:sldMk cId="1759476149" sldId="277"/>
            <ac:spMk id="6" creationId="{1DE8E4C4-BD63-487C-9554-E8B9E19D3AC0}"/>
          </ac:spMkLst>
        </pc:spChg>
      </pc:sldChg>
      <pc:sldChg chg="modSp mod">
        <pc:chgData name="Hintikka Timo" userId="a14b713f-8efc-45ad-9196-889f8f12e8e9" providerId="ADAL" clId="{F6AF3F6C-E24B-4F74-A861-245938D3BEFF}" dt="2021-12-01T11:07:04.538" v="553" actId="1076"/>
        <pc:sldMkLst>
          <pc:docMk/>
          <pc:sldMk cId="90636812" sldId="278"/>
        </pc:sldMkLst>
        <pc:spChg chg="mod">
          <ac:chgData name="Hintikka Timo" userId="a14b713f-8efc-45ad-9196-889f8f12e8e9" providerId="ADAL" clId="{F6AF3F6C-E24B-4F74-A861-245938D3BEFF}" dt="2021-11-26T08:47:09.196" v="127" actId="1076"/>
          <ac:spMkLst>
            <pc:docMk/>
            <pc:sldMk cId="90636812" sldId="278"/>
            <ac:spMk id="2" creationId="{414E3459-C3D9-4FEC-89A4-32B3223BC1D7}"/>
          </ac:spMkLst>
        </pc:spChg>
        <pc:spChg chg="mod">
          <ac:chgData name="Hintikka Timo" userId="a14b713f-8efc-45ad-9196-889f8f12e8e9" providerId="ADAL" clId="{F6AF3F6C-E24B-4F74-A861-245938D3BEFF}" dt="2021-12-01T11:07:01.155" v="552" actId="1076"/>
          <ac:spMkLst>
            <pc:docMk/>
            <pc:sldMk cId="90636812" sldId="278"/>
            <ac:spMk id="5" creationId="{4C74632D-EF42-431C-AE31-23D5502F1843}"/>
          </ac:spMkLst>
        </pc:spChg>
        <pc:spChg chg="mod">
          <ac:chgData name="Hintikka Timo" userId="a14b713f-8efc-45ad-9196-889f8f12e8e9" providerId="ADAL" clId="{F6AF3F6C-E24B-4F74-A861-245938D3BEFF}" dt="2021-12-01T11:07:04.538" v="553" actId="1076"/>
          <ac:spMkLst>
            <pc:docMk/>
            <pc:sldMk cId="90636812" sldId="278"/>
            <ac:spMk id="6" creationId="{1DE8E4C4-BD63-487C-9554-E8B9E19D3AC0}"/>
          </ac:spMkLst>
        </pc:spChg>
      </pc:sldChg>
      <pc:sldChg chg="addSp delSp modSp add mod">
        <pc:chgData name="Hintikka Timo" userId="a14b713f-8efc-45ad-9196-889f8f12e8e9" providerId="ADAL" clId="{F6AF3F6C-E24B-4F74-A861-245938D3BEFF}" dt="2021-11-26T08:37:11.674" v="85" actId="14100"/>
        <pc:sldMkLst>
          <pc:docMk/>
          <pc:sldMk cId="882559430" sldId="279"/>
        </pc:sldMkLst>
        <pc:spChg chg="mod">
          <ac:chgData name="Hintikka Timo" userId="a14b713f-8efc-45ad-9196-889f8f12e8e9" providerId="ADAL" clId="{F6AF3F6C-E24B-4F74-A861-245938D3BEFF}" dt="2021-11-26T08:36:05.681" v="65" actId="1076"/>
          <ac:spMkLst>
            <pc:docMk/>
            <pc:sldMk cId="882559430" sldId="279"/>
            <ac:spMk id="2" creationId="{414E3459-C3D9-4FEC-89A4-32B3223BC1D7}"/>
          </ac:spMkLst>
        </pc:spChg>
        <pc:spChg chg="mod">
          <ac:chgData name="Hintikka Timo" userId="a14b713f-8efc-45ad-9196-889f8f12e8e9" providerId="ADAL" clId="{F6AF3F6C-E24B-4F74-A861-245938D3BEFF}" dt="2021-11-26T08:37:05.973" v="84" actId="14100"/>
          <ac:spMkLst>
            <pc:docMk/>
            <pc:sldMk cId="882559430" sldId="279"/>
            <ac:spMk id="5" creationId="{4C74632D-EF42-431C-AE31-23D5502F1843}"/>
          </ac:spMkLst>
        </pc:spChg>
        <pc:spChg chg="del">
          <ac:chgData name="Hintikka Timo" userId="a14b713f-8efc-45ad-9196-889f8f12e8e9" providerId="ADAL" clId="{F6AF3F6C-E24B-4F74-A861-245938D3BEFF}" dt="2021-11-26T08:35:28.455" v="56" actId="478"/>
          <ac:spMkLst>
            <pc:docMk/>
            <pc:sldMk cId="882559430" sldId="279"/>
            <ac:spMk id="6" creationId="{1DE8E4C4-BD63-487C-9554-E8B9E19D3AC0}"/>
          </ac:spMkLst>
        </pc:spChg>
        <pc:picChg chg="add mod">
          <ac:chgData name="Hintikka Timo" userId="a14b713f-8efc-45ad-9196-889f8f12e8e9" providerId="ADAL" clId="{F6AF3F6C-E24B-4F74-A861-245938D3BEFF}" dt="2021-11-26T08:37:11.674" v="85" actId="14100"/>
          <ac:picMkLst>
            <pc:docMk/>
            <pc:sldMk cId="882559430" sldId="279"/>
            <ac:picMk id="9" creationId="{6EFE20A7-B27C-4EED-865B-127051B5121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7E4D1A-04BD-C641-9499-3D8E00A015E9}" type="datetimeFigureOut">
              <a:rPr lang="fi-FI" smtClean="0"/>
              <a:t>1.12.2022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7DA67C-5201-BB44-9041-FA521B0921E3}" type="slidenum">
              <a:rPr lang="fi-FI" smtClean="0"/>
              <a:t>‹#›</a:t>
            </a:fld>
            <a:endParaRPr lang="fi-FI"/>
          </a:p>
        </p:txBody>
      </p:sp>
    </p:spTree>
    <p:extLst>
      <p:ext uri="{BB962C8B-B14F-4D97-AF65-F5344CB8AC3E}">
        <p14:creationId xmlns:p14="http://schemas.microsoft.com/office/powerpoint/2010/main" val="42977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Mukautettu asettelu">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4" name="Picture 3">
            <a:extLst>
              <a:ext uri="{FF2B5EF4-FFF2-40B4-BE49-F238E27FC236}">
                <a16:creationId xmlns:a16="http://schemas.microsoft.com/office/drawing/2014/main" id="{B1F9C661-85FC-2C46-B6C7-3C02B0141697}"/>
              </a:ext>
              <a:ext uri="{C183D7F6-B498-43B3-948B-1728B52AA6E4}">
                <adec:decorative xmlns:adec="http://schemas.microsoft.com/office/drawing/2017/decorative" val="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552" r="11764" b="4762"/>
          <a:stretch/>
        </p:blipFill>
        <p:spPr>
          <a:xfrm>
            <a:off x="7982519" y="0"/>
            <a:ext cx="4209482" cy="6858000"/>
          </a:xfrm>
          <a:prstGeom prst="rect">
            <a:avLst/>
          </a:prstGeom>
        </p:spPr>
      </p:pic>
      <p:pic>
        <p:nvPicPr>
          <p:cNvPr id="7" name="Picture 6" descr="Jyväskylän ammattikorkeakoulu, JAMK University of Applied Sciences logo">
            <a:extLst>
              <a:ext uri="{FF2B5EF4-FFF2-40B4-BE49-F238E27FC236}">
                <a16:creationId xmlns:a16="http://schemas.microsoft.com/office/drawing/2014/main" id="{1CBA9F32-B77B-C643-8CC6-703410AA628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1786898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9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descr="JAMK logo">
            <a:extLst>
              <a:ext uri="{FF2B5EF4-FFF2-40B4-BE49-F238E27FC236}">
                <a16:creationId xmlns:a16="http://schemas.microsoft.com/office/drawing/2014/main" id="{DCA86940-471A-214E-A720-28BB258C977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208481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isältödia 1">
    <p:spTree>
      <p:nvGrpSpPr>
        <p:cNvPr id="1" name=""/>
        <p:cNvGrpSpPr/>
        <p:nvPr/>
      </p:nvGrpSpPr>
      <p:grpSpPr>
        <a:xfrm>
          <a:off x="0" y="0"/>
          <a:ext cx="0" cy="0"/>
          <a:chOff x="0" y="0"/>
          <a:chExt cx="0" cy="0"/>
        </a:xfrm>
      </p:grpSpPr>
      <p:sp>
        <p:nvSpPr>
          <p:cNvPr id="11" name="Tekstin paikkamerkki 2"/>
          <p:cNvSpPr>
            <a:spLocks noGrp="1"/>
          </p:cNvSpPr>
          <p:nvPr>
            <p:ph type="body" idx="10"/>
          </p:nvPr>
        </p:nvSpPr>
        <p:spPr>
          <a:xfrm>
            <a:off x="803055" y="2471099"/>
            <a:ext cx="10512645" cy="3294701"/>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Alaotsikko 2"/>
          <p:cNvSpPr>
            <a:spLocks noGrp="1"/>
          </p:cNvSpPr>
          <p:nvPr>
            <p:ph type="subTitle" idx="1"/>
          </p:nvPr>
        </p:nvSpPr>
        <p:spPr>
          <a:xfrm>
            <a:off x="803055" y="15862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9" name="Otsikko 1"/>
          <p:cNvSpPr>
            <a:spLocks noGrp="1"/>
          </p:cNvSpPr>
          <p:nvPr>
            <p:ph type="ctrTitle"/>
          </p:nvPr>
        </p:nvSpPr>
        <p:spPr>
          <a:xfrm>
            <a:off x="803055" y="7345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2" name="Päivämäärän paikkamerkki 3">
            <a:extLst>
              <a:ext uri="{FF2B5EF4-FFF2-40B4-BE49-F238E27FC236}">
                <a16:creationId xmlns:a16="http://schemas.microsoft.com/office/drawing/2014/main" id="{283D7883-CE26-A84C-8BC9-C8CCFC3F0ADB}"/>
              </a:ext>
            </a:extLst>
          </p:cNvPr>
          <p:cNvSpPr>
            <a:spLocks noGrp="1"/>
          </p:cNvSpPr>
          <p:nvPr>
            <p:ph type="dt" sz="half" idx="2"/>
          </p:nvPr>
        </p:nvSpPr>
        <p:spPr>
          <a:xfrm>
            <a:off x="7903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3" name="Alatunnisteen paikkamerkki 4">
            <a:extLst>
              <a:ext uri="{FF2B5EF4-FFF2-40B4-BE49-F238E27FC236}">
                <a16:creationId xmlns:a16="http://schemas.microsoft.com/office/drawing/2014/main" id="{CA4EC108-BA92-6442-8755-E117D714B597}"/>
              </a:ext>
            </a:extLst>
          </p:cNvPr>
          <p:cNvSpPr>
            <a:spLocks noGrp="1"/>
          </p:cNvSpPr>
          <p:nvPr>
            <p:ph type="ftr" sz="quarter" idx="3"/>
          </p:nvPr>
        </p:nvSpPr>
        <p:spPr>
          <a:xfrm>
            <a:off x="23163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74616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isältödia 2">
    <p:spTree>
      <p:nvGrpSpPr>
        <p:cNvPr id="1" name=""/>
        <p:cNvGrpSpPr/>
        <p:nvPr/>
      </p:nvGrpSpPr>
      <p:grpSpPr>
        <a:xfrm>
          <a:off x="0" y="0"/>
          <a:ext cx="0" cy="0"/>
          <a:chOff x="0" y="0"/>
          <a:chExt cx="0" cy="0"/>
        </a:xfrm>
      </p:grpSpPr>
      <p:sp>
        <p:nvSpPr>
          <p:cNvPr id="6" name="Tekstin paikkamerkki 2"/>
          <p:cNvSpPr>
            <a:spLocks noGrp="1"/>
          </p:cNvSpPr>
          <p:nvPr>
            <p:ph type="body" idx="10"/>
          </p:nvPr>
        </p:nvSpPr>
        <p:spPr>
          <a:xfrm>
            <a:off x="815412" y="1797968"/>
            <a:ext cx="10512988" cy="3967832"/>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Otsikko 1"/>
          <p:cNvSpPr>
            <a:spLocks noGrp="1"/>
          </p:cNvSpPr>
          <p:nvPr>
            <p:ph type="ctrTitle"/>
          </p:nvPr>
        </p:nvSpPr>
        <p:spPr>
          <a:xfrm>
            <a:off x="803055" y="745087"/>
            <a:ext cx="10525316" cy="792088"/>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9" name="Päivämäärän paikkamerkki 3">
            <a:extLst>
              <a:ext uri="{FF2B5EF4-FFF2-40B4-BE49-F238E27FC236}">
                <a16:creationId xmlns:a16="http://schemas.microsoft.com/office/drawing/2014/main" id="{E24697D7-EBCE-E441-8DE0-59AA8587FD36}"/>
              </a:ext>
            </a:extLst>
          </p:cNvPr>
          <p:cNvSpPr>
            <a:spLocks noGrp="1"/>
          </p:cNvSpPr>
          <p:nvPr>
            <p:ph type="dt" sz="half" idx="2"/>
          </p:nvPr>
        </p:nvSpPr>
        <p:spPr>
          <a:xfrm>
            <a:off x="803054"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a:extLst>
              <a:ext uri="{FF2B5EF4-FFF2-40B4-BE49-F238E27FC236}">
                <a16:creationId xmlns:a16="http://schemas.microsoft.com/office/drawing/2014/main" id="{DBFCED60-2B25-614B-8139-3642749E49BC}"/>
              </a:ext>
            </a:extLst>
          </p:cNvPr>
          <p:cNvSpPr>
            <a:spLocks noGrp="1"/>
          </p:cNvSpPr>
          <p:nvPr>
            <p:ph type="ftr" sz="quarter" idx="3"/>
          </p:nvPr>
        </p:nvSpPr>
        <p:spPr>
          <a:xfrm>
            <a:off x="2329014"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905789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tsikko ja bullet-lista">
    <p:spTree>
      <p:nvGrpSpPr>
        <p:cNvPr id="1" name=""/>
        <p:cNvGrpSpPr/>
        <p:nvPr/>
      </p:nvGrpSpPr>
      <p:grpSpPr>
        <a:xfrm>
          <a:off x="0" y="0"/>
          <a:ext cx="0" cy="0"/>
          <a:chOff x="0" y="0"/>
          <a:chExt cx="0" cy="0"/>
        </a:xfrm>
      </p:grpSpPr>
      <p:sp>
        <p:nvSpPr>
          <p:cNvPr id="8" name="Tekstin paikkamerkki 2"/>
          <p:cNvSpPr>
            <a:spLocks noGrp="1"/>
          </p:cNvSpPr>
          <p:nvPr>
            <p:ph idx="1"/>
          </p:nvPr>
        </p:nvSpPr>
        <p:spPr bwMode="auto">
          <a:xfrm>
            <a:off x="803056" y="2471440"/>
            <a:ext cx="10512644" cy="323086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defRPr sz="2200">
                <a:solidFill>
                  <a:schemeClr val="tx2"/>
                </a:solidFill>
              </a:defRPr>
            </a:lvl1pPr>
            <a:lvl2pPr>
              <a:defRPr sz="2000">
                <a:solidFill>
                  <a:schemeClr val="tx2"/>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a:defRPr sz="1400">
                <a:solidFill>
                  <a:schemeClr val="tx2"/>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Alaotsikko 2">
            <a:extLst>
              <a:ext uri="{FF2B5EF4-FFF2-40B4-BE49-F238E27FC236}">
                <a16:creationId xmlns:a16="http://schemas.microsoft.com/office/drawing/2014/main" id="{AF145E5D-E5AC-6746-8C43-54171074E24D}"/>
              </a:ext>
            </a:extLst>
          </p:cNvPr>
          <p:cNvSpPr>
            <a:spLocks noGrp="1"/>
          </p:cNvSpPr>
          <p:nvPr>
            <p:ph type="subTitle" idx="10"/>
          </p:nvPr>
        </p:nvSpPr>
        <p:spPr>
          <a:xfrm>
            <a:off x="803055" y="1611660"/>
            <a:ext cx="105126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3" name="Otsikko 1">
            <a:extLst>
              <a:ext uri="{FF2B5EF4-FFF2-40B4-BE49-F238E27FC236}">
                <a16:creationId xmlns:a16="http://schemas.microsoft.com/office/drawing/2014/main" id="{A816A9B5-5722-4444-8409-AD6530953DB1}"/>
              </a:ext>
            </a:extLst>
          </p:cNvPr>
          <p:cNvSpPr>
            <a:spLocks noGrp="1"/>
          </p:cNvSpPr>
          <p:nvPr>
            <p:ph type="ctrTitle"/>
          </p:nvPr>
        </p:nvSpPr>
        <p:spPr>
          <a:xfrm>
            <a:off x="803055" y="759921"/>
            <a:ext cx="105126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4" name="Päivämäärän paikkamerkki 3">
            <a:extLst>
              <a:ext uri="{FF2B5EF4-FFF2-40B4-BE49-F238E27FC236}">
                <a16:creationId xmlns:a16="http://schemas.microsoft.com/office/drawing/2014/main" id="{AB9D5E66-12AA-D144-A1C7-B039E5725D99}"/>
              </a:ext>
            </a:extLst>
          </p:cNvPr>
          <p:cNvSpPr>
            <a:spLocks noGrp="1"/>
          </p:cNvSpPr>
          <p:nvPr>
            <p:ph type="dt" sz="half" idx="2"/>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5" name="Alatunnisteen paikkamerkki 4">
            <a:extLst>
              <a:ext uri="{FF2B5EF4-FFF2-40B4-BE49-F238E27FC236}">
                <a16:creationId xmlns:a16="http://schemas.microsoft.com/office/drawing/2014/main" id="{B5915956-69E9-1F44-94B4-13F0249DAE00}"/>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2878553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8" name="Sisällön paikkamerkki 3"/>
          <p:cNvSpPr>
            <a:spLocks noGrp="1"/>
          </p:cNvSpPr>
          <p:nvPr>
            <p:ph sz="half" idx="2"/>
          </p:nvPr>
        </p:nvSpPr>
        <p:spPr>
          <a:xfrm>
            <a:off x="6179410" y="2331740"/>
            <a:ext cx="5123590" cy="3459460"/>
          </a:xfrm>
          <a:prstGeom prst="rect">
            <a:avLst/>
          </a:prstGeom>
        </p:spPr>
        <p:txBody>
          <a:bodyPr>
            <a:normAutofit/>
          </a:bodyPr>
          <a:lstStyle>
            <a:lvl1pPr>
              <a:defRPr sz="22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Sisällön paikkamerkki 2"/>
          <p:cNvSpPr>
            <a:spLocks noGrp="1"/>
          </p:cNvSpPr>
          <p:nvPr>
            <p:ph sz="half" idx="1"/>
          </p:nvPr>
        </p:nvSpPr>
        <p:spPr>
          <a:xfrm>
            <a:off x="792122" y="2331740"/>
            <a:ext cx="5092659" cy="3459460"/>
          </a:xfrm>
          <a:prstGeom prst="rect">
            <a:avLst/>
          </a:prstGeom>
        </p:spPr>
        <p:txBody>
          <a:bodyPr>
            <a:normAutofit/>
          </a:bodyPr>
          <a:lstStyle>
            <a:lvl1pPr>
              <a:defRPr sz="2200">
                <a:solidFill>
                  <a:schemeClr val="tx2"/>
                </a:solidFill>
              </a:defRPr>
            </a:lvl1pPr>
            <a:lvl2pPr>
              <a:defRPr sz="2000">
                <a:solidFill>
                  <a:schemeClr val="tx2"/>
                </a:solidFill>
              </a:defRPr>
            </a:lvl2pPr>
            <a:lvl3pPr marL="1200150" indent="-285750">
              <a:buFont typeface="Arial" panose="020B0604020202020204" pitchFamily="34" charset="0"/>
              <a:buChar char="•"/>
              <a:defRPr sz="1800">
                <a:solidFill>
                  <a:schemeClr val="tx2"/>
                </a:solidFill>
              </a:defRPr>
            </a:lvl3pPr>
            <a:lvl4pPr>
              <a:defRPr sz="1600">
                <a:solidFill>
                  <a:schemeClr val="tx2"/>
                </a:solidFill>
              </a:defRPr>
            </a:lvl4pPr>
            <a:lvl5pPr>
              <a:defRPr sz="1400">
                <a:solidFill>
                  <a:schemeClr val="tx2"/>
                </a:solidFill>
              </a:defRPr>
            </a:lvl5pPr>
            <a:lvl6pPr>
              <a:defRPr sz="14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13" name="Alaotsikko 2">
            <a:extLst>
              <a:ext uri="{FF2B5EF4-FFF2-40B4-BE49-F238E27FC236}">
                <a16:creationId xmlns:a16="http://schemas.microsoft.com/office/drawing/2014/main" id="{D3B85546-B3F2-7241-A601-16265374137C}"/>
              </a:ext>
            </a:extLst>
          </p:cNvPr>
          <p:cNvSpPr>
            <a:spLocks noGrp="1"/>
          </p:cNvSpPr>
          <p:nvPr>
            <p:ph type="subTitle" idx="13"/>
          </p:nvPr>
        </p:nvSpPr>
        <p:spPr>
          <a:xfrm>
            <a:off x="803055" y="1611660"/>
            <a:ext cx="10499945" cy="648072"/>
          </a:xfrm>
          <a:prstGeom prst="rect">
            <a:avLst/>
          </a:prstGeom>
        </p:spPr>
        <p:txBody>
          <a:bodyPr>
            <a:normAutofit/>
          </a:bodyPr>
          <a:lstStyle>
            <a:lvl1pPr marL="0" indent="0" algn="l">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Otsikko 1">
            <a:extLst>
              <a:ext uri="{FF2B5EF4-FFF2-40B4-BE49-F238E27FC236}">
                <a16:creationId xmlns:a16="http://schemas.microsoft.com/office/drawing/2014/main" id="{50BF326E-66F7-3748-B519-45FEFCD2DEF0}"/>
              </a:ext>
            </a:extLst>
          </p:cNvPr>
          <p:cNvSpPr>
            <a:spLocks noGrp="1"/>
          </p:cNvSpPr>
          <p:nvPr>
            <p:ph type="ctrTitle"/>
          </p:nvPr>
        </p:nvSpPr>
        <p:spPr>
          <a:xfrm>
            <a:off x="803055" y="759921"/>
            <a:ext cx="10499945" cy="792090"/>
          </a:xfrm>
          <a:prstGeom prst="rect">
            <a:avLst/>
          </a:prstGeom>
        </p:spPr>
        <p:txBody>
          <a:bodyPr>
            <a:normAutofit/>
          </a:bodyPr>
          <a:lstStyle>
            <a:lvl1pPr>
              <a:defRPr sz="5000" b="1">
                <a:solidFill>
                  <a:schemeClr val="tx2"/>
                </a:solidFill>
                <a:latin typeface="+mn-lt"/>
              </a:defRPr>
            </a:lvl1pPr>
          </a:lstStyle>
          <a:p>
            <a:r>
              <a:rPr lang="fi-FI"/>
              <a:t>Muokkaa ots. perustyyl. napsautt.</a:t>
            </a:r>
            <a:endParaRPr lang="fi-FI" dirty="0"/>
          </a:p>
        </p:txBody>
      </p:sp>
      <p:sp>
        <p:nvSpPr>
          <p:cNvPr id="17" name="Päivämäärän paikkamerkki 3">
            <a:extLst>
              <a:ext uri="{FF2B5EF4-FFF2-40B4-BE49-F238E27FC236}">
                <a16:creationId xmlns:a16="http://schemas.microsoft.com/office/drawing/2014/main" id="{E0F015C5-516E-6B40-9FBA-B8C6F1D6D585}"/>
              </a:ext>
            </a:extLst>
          </p:cNvPr>
          <p:cNvSpPr>
            <a:spLocks noGrp="1"/>
          </p:cNvSpPr>
          <p:nvPr>
            <p:ph type="dt" sz="half" idx="14"/>
          </p:nvPr>
        </p:nvSpPr>
        <p:spPr>
          <a:xfrm>
            <a:off x="803055"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8" name="Alatunnisteen paikkamerkki 4">
            <a:extLst>
              <a:ext uri="{FF2B5EF4-FFF2-40B4-BE49-F238E27FC236}">
                <a16:creationId xmlns:a16="http://schemas.microsoft.com/office/drawing/2014/main" id="{4F144793-6417-3A42-AEF0-3E329877F92D}"/>
              </a:ext>
            </a:extLst>
          </p:cNvPr>
          <p:cNvSpPr>
            <a:spLocks noGrp="1"/>
          </p:cNvSpPr>
          <p:nvPr>
            <p:ph type="ftr" sz="quarter" idx="3"/>
          </p:nvPr>
        </p:nvSpPr>
        <p:spPr>
          <a:xfrm>
            <a:off x="2329015"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Tree>
    <p:extLst>
      <p:ext uri="{BB962C8B-B14F-4D97-AF65-F5344CB8AC3E}">
        <p14:creationId xmlns:p14="http://schemas.microsoft.com/office/powerpoint/2010/main" val="3827232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uva/kaaviodia 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95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dia valkoinen">
    <p:spTree>
      <p:nvGrpSpPr>
        <p:cNvPr id="1" name=""/>
        <p:cNvGrpSpPr/>
        <p:nvPr/>
      </p:nvGrpSpPr>
      <p:grpSpPr>
        <a:xfrm>
          <a:off x="0" y="0"/>
          <a:ext cx="0" cy="0"/>
          <a:chOff x="0" y="0"/>
          <a:chExt cx="0" cy="0"/>
        </a:xfrm>
      </p:grpSpPr>
      <p:pic>
        <p:nvPicPr>
          <p:cNvPr id="3" name="Picture 1" descr="Jyväskylän ammattikorkeakoulu, JAMK University of Applied Sciences logo">
            <a:extLst>
              <a:ext uri="{FF2B5EF4-FFF2-40B4-BE49-F238E27FC236}">
                <a16:creationId xmlns:a16="http://schemas.microsoft.com/office/drawing/2014/main" id="{10948E7E-E4CB-E34E-8863-0DD568F778E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44" y="4980104"/>
            <a:ext cx="5391520" cy="683967"/>
          </a:xfrm>
          <a:prstGeom prst="rect">
            <a:avLst/>
          </a:prstGeom>
        </p:spPr>
      </p:pic>
    </p:spTree>
    <p:extLst>
      <p:ext uri="{BB962C8B-B14F-4D97-AF65-F5344CB8AC3E}">
        <p14:creationId xmlns:p14="http://schemas.microsoft.com/office/powerpoint/2010/main" val="4079737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tsikko- ja sisältödia sininen">
    <p:spTree>
      <p:nvGrpSpPr>
        <p:cNvPr id="1" name=""/>
        <p:cNvGrpSpPr/>
        <p:nvPr/>
      </p:nvGrpSpPr>
      <p:grpSpPr>
        <a:xfrm>
          <a:off x="0" y="0"/>
          <a:ext cx="0" cy="0"/>
          <a:chOff x="0" y="0"/>
          <a:chExt cx="0" cy="0"/>
        </a:xfrm>
      </p:grpSpPr>
      <p:sp>
        <p:nvSpPr>
          <p:cNvPr id="10" name="Alatunnisteen paikkamerkki 4"/>
          <p:cNvSpPr>
            <a:spLocks noGrp="1"/>
          </p:cNvSpPr>
          <p:nvPr>
            <p:ph type="ftr" sz="quarter" idx="3"/>
          </p:nvPr>
        </p:nvSpPr>
        <p:spPr>
          <a:xfrm>
            <a:off x="2169244"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9" name="Päivämäärän paikkamerkki 3"/>
          <p:cNvSpPr>
            <a:spLocks noGrp="1"/>
          </p:cNvSpPr>
          <p:nvPr>
            <p:ph type="dt" sz="half" idx="2"/>
          </p:nvPr>
        </p:nvSpPr>
        <p:spPr>
          <a:xfrm>
            <a:off x="7152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11" name="Tekstin paikkamerkki 2"/>
          <p:cNvSpPr>
            <a:spLocks noGrp="1"/>
          </p:cNvSpPr>
          <p:nvPr>
            <p:ph type="body" idx="10"/>
          </p:nvPr>
        </p:nvSpPr>
        <p:spPr>
          <a:xfrm>
            <a:off x="719402" y="2556149"/>
            <a:ext cx="10705189" cy="3105099"/>
          </a:xfrm>
          <a:prstGeom prst="rect">
            <a:avLst/>
          </a:prstGeom>
        </p:spPr>
        <p:txBody>
          <a:bodyPr anchor="t">
            <a:normAutofit/>
          </a:bodyPr>
          <a:lstStyle>
            <a:lvl1pPr marL="285750" indent="-285750">
              <a:buFont typeface="Arial"/>
              <a:buChar char="•"/>
              <a:defRPr sz="2200">
                <a:solidFill>
                  <a:schemeClr val="bg1"/>
                </a:solidFill>
              </a:defRPr>
            </a:lvl1pPr>
            <a:lvl2pPr marL="742950" indent="-285750">
              <a:buFont typeface="Arial" panose="020B0604020202020204" pitchFamily="34" charset="0"/>
              <a:buChar char="•"/>
              <a:defRPr sz="2000">
                <a:solidFill>
                  <a:schemeClr val="bg1"/>
                </a:solidFill>
              </a:defRPr>
            </a:lvl2pPr>
            <a:lvl3pPr marL="12001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bg1"/>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bg1"/>
                </a:solidFill>
              </a:defRPr>
            </a:lvl4pPr>
            <a:lvl5pPr marL="1828800" inden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dirty="0"/>
              <a:t>Muokkaa tekstin perustyylejä</a:t>
            </a:r>
          </a:p>
          <a:p>
            <a:pPr lvl="1"/>
            <a:r>
              <a:rPr lang="fi-FI" dirty="0"/>
              <a:t>Muokkaa tekstin perustyylejä</a:t>
            </a:r>
          </a:p>
          <a:p>
            <a:pPr marL="1200150" marR="0" lvl="2"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657350" marR="0" lvl="3"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a:p>
            <a:pPr marL="1828800" marR="0" lvl="4"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fi-FI" dirty="0"/>
              <a:t>Muokkaa tekstin perustyylejä</a:t>
            </a:r>
          </a:p>
        </p:txBody>
      </p:sp>
      <p:sp>
        <p:nvSpPr>
          <p:cNvPr id="8" name="Alaotsikko 2"/>
          <p:cNvSpPr>
            <a:spLocks noGrp="1"/>
          </p:cNvSpPr>
          <p:nvPr>
            <p:ph type="subTitle" idx="1"/>
          </p:nvPr>
        </p:nvSpPr>
        <p:spPr>
          <a:xfrm>
            <a:off x="725355" y="1742976"/>
            <a:ext cx="10699044" cy="576064"/>
          </a:xfrm>
          <a:prstGeom prst="rect">
            <a:avLst/>
          </a:prstGeom>
        </p:spPr>
        <p:txBody>
          <a:bodyPr>
            <a:normAutofit/>
          </a:bodyPr>
          <a:lstStyle>
            <a:lvl1pPr marL="0" indent="0" algn="l">
              <a:buNone/>
              <a:defRPr sz="3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naps.</a:t>
            </a:r>
          </a:p>
        </p:txBody>
      </p:sp>
      <p:sp>
        <p:nvSpPr>
          <p:cNvPr id="7" name="Otsikko 1"/>
          <p:cNvSpPr>
            <a:spLocks noGrp="1"/>
          </p:cNvSpPr>
          <p:nvPr>
            <p:ph type="ctrTitle"/>
          </p:nvPr>
        </p:nvSpPr>
        <p:spPr>
          <a:xfrm>
            <a:off x="725355" y="878880"/>
            <a:ext cx="10699044" cy="864096"/>
          </a:xfrm>
          <a:prstGeom prst="rect">
            <a:avLst/>
          </a:prstGeom>
        </p:spPr>
        <p:txBody>
          <a:bodyPr>
            <a:normAutofit/>
          </a:bodyPr>
          <a:lstStyle>
            <a:lvl1pPr>
              <a:defRPr sz="5000" b="1">
                <a:solidFill>
                  <a:schemeClr val="bg1"/>
                </a:solidFill>
                <a:latin typeface="+mn-lt"/>
              </a:defRPr>
            </a:lvl1pPr>
          </a:lstStyle>
          <a:p>
            <a:r>
              <a:rPr lang="fi-FI" dirty="0"/>
              <a:t>Muokkaa perustyylejä naps.</a:t>
            </a:r>
          </a:p>
        </p:txBody>
      </p:sp>
    </p:spTree>
    <p:extLst>
      <p:ext uri="{BB962C8B-B14F-4D97-AF65-F5344CB8AC3E}">
        <p14:creationId xmlns:p14="http://schemas.microsoft.com/office/powerpoint/2010/main" val="2520809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Lopetusdia sininen">
    <p:spTree>
      <p:nvGrpSpPr>
        <p:cNvPr id="1" name=""/>
        <p:cNvGrpSpPr/>
        <p:nvPr/>
      </p:nvGrpSpPr>
      <p:grpSpPr>
        <a:xfrm>
          <a:off x="0" y="0"/>
          <a:ext cx="0" cy="0"/>
          <a:chOff x="0" y="0"/>
          <a:chExt cx="0" cy="0"/>
        </a:xfrm>
      </p:grpSpPr>
      <p:pic>
        <p:nvPicPr>
          <p:cNvPr id="5" name="Picture 4" descr="Jyväskylän ammattikorkeakoulu, JAMK University of Applied Sciences logo">
            <a:extLst>
              <a:ext uri="{FF2B5EF4-FFF2-40B4-BE49-F238E27FC236}">
                <a16:creationId xmlns:a16="http://schemas.microsoft.com/office/drawing/2014/main" id="{1DB01C81-6570-3E45-83E2-290FDFDD2B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3650" y="4934383"/>
            <a:ext cx="5519057" cy="700147"/>
          </a:xfrm>
          <a:prstGeom prst="rect">
            <a:avLst/>
          </a:prstGeom>
        </p:spPr>
      </p:pic>
    </p:spTree>
    <p:extLst>
      <p:ext uri="{BB962C8B-B14F-4D97-AF65-F5344CB8AC3E}">
        <p14:creationId xmlns:p14="http://schemas.microsoft.com/office/powerpoint/2010/main" val="14638265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Lopetusdia sininen">
    <p:bg>
      <p:bgPr>
        <a:solidFill>
          <a:schemeClr val="bg1"/>
        </a:solidFill>
        <a:effectLst/>
      </p:bgPr>
    </p:bg>
    <p:spTree>
      <p:nvGrpSpPr>
        <p:cNvPr id="1" name=""/>
        <p:cNvGrpSpPr/>
        <p:nvPr/>
      </p:nvGrpSpPr>
      <p:grpSpPr>
        <a:xfrm>
          <a:off x="0" y="0"/>
          <a:ext cx="0" cy="0"/>
          <a:chOff x="0" y="0"/>
          <a:chExt cx="0" cy="0"/>
        </a:xfrm>
      </p:grpSpPr>
      <p:sp>
        <p:nvSpPr>
          <p:cNvPr id="3" name="Suorakulmio 9">
            <a:extLst>
              <a:ext uri="{FF2B5EF4-FFF2-40B4-BE49-F238E27FC236}">
                <a16:creationId xmlns:a16="http://schemas.microsoft.com/office/drawing/2014/main" id="{67B2CF02-4D71-0347-9CDA-0D0EB67939F3}"/>
              </a:ext>
              <a:ext uri="{C183D7F6-B498-43B3-948B-1728B52AA6E4}">
                <adec:decorative xmlns:adec="http://schemas.microsoft.com/office/drawing/2017/decorative" val="1"/>
              </a:ext>
            </a:extLst>
          </p:cNvPr>
          <p:cNvSpPr/>
          <p:nvPr userDrawn="1"/>
        </p:nvSpPr>
        <p:spPr>
          <a:xfrm>
            <a:off x="0" y="1"/>
            <a:ext cx="12192000" cy="555897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6" name="Title 1">
            <a:extLst>
              <a:ext uri="{FF2B5EF4-FFF2-40B4-BE49-F238E27FC236}">
                <a16:creationId xmlns:a16="http://schemas.microsoft.com/office/drawing/2014/main" id="{73F4603F-69DF-2741-B0CC-E1814F6B5919}"/>
              </a:ext>
            </a:extLst>
          </p:cNvPr>
          <p:cNvSpPr>
            <a:spLocks noGrp="1"/>
          </p:cNvSpPr>
          <p:nvPr>
            <p:ph type="title"/>
          </p:nvPr>
        </p:nvSpPr>
        <p:spPr>
          <a:xfrm>
            <a:off x="1210574" y="1029227"/>
            <a:ext cx="9520686" cy="1325563"/>
          </a:xfrm>
          <a:prstGeom prst="rect">
            <a:avLst/>
          </a:prstGeom>
        </p:spPr>
        <p:txBody>
          <a:bodyPr/>
          <a:lstStyle>
            <a:lvl1pPr algn="ctr">
              <a:defRPr sz="7400" b="1" i="0" baseline="0">
                <a:solidFill>
                  <a:schemeClr val="bg1"/>
                </a:solidFill>
                <a:latin typeface="+mn-lt"/>
              </a:defRPr>
            </a:lvl1pPr>
          </a:lstStyle>
          <a:p>
            <a:r>
              <a:rPr lang="en-GB" dirty="0"/>
              <a:t>Click to edit Master title style</a:t>
            </a:r>
            <a:endParaRPr lang="fi-FI" dirty="0"/>
          </a:p>
        </p:txBody>
      </p:sp>
      <p:sp>
        <p:nvSpPr>
          <p:cNvPr id="7" name="Alaotsikko 2">
            <a:extLst>
              <a:ext uri="{FF2B5EF4-FFF2-40B4-BE49-F238E27FC236}">
                <a16:creationId xmlns:a16="http://schemas.microsoft.com/office/drawing/2014/main" id="{7168FB69-F858-1D4A-BCF1-3B50CCE86D61}"/>
              </a:ext>
            </a:extLst>
          </p:cNvPr>
          <p:cNvSpPr>
            <a:spLocks noGrp="1"/>
          </p:cNvSpPr>
          <p:nvPr>
            <p:ph type="subTitle" idx="1"/>
          </p:nvPr>
        </p:nvSpPr>
        <p:spPr>
          <a:xfrm>
            <a:off x="1210574" y="3374399"/>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fi-FI" dirty="0"/>
          </a:p>
        </p:txBody>
      </p:sp>
      <p:pic>
        <p:nvPicPr>
          <p:cNvPr id="8" name="Picture 3" descr="JAMK logo">
            <a:extLst>
              <a:ext uri="{FF2B5EF4-FFF2-40B4-BE49-F238E27FC236}">
                <a16:creationId xmlns:a16="http://schemas.microsoft.com/office/drawing/2014/main" id="{2A2DD9A2-02AD-8148-8D40-A98B0C7B8BF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63200" y="5860310"/>
            <a:ext cx="1445406" cy="722704"/>
          </a:xfrm>
          <a:prstGeom prst="rect">
            <a:avLst/>
          </a:prstGeom>
        </p:spPr>
      </p:pic>
    </p:spTree>
    <p:extLst>
      <p:ext uri="{BB962C8B-B14F-4D97-AF65-F5344CB8AC3E}">
        <p14:creationId xmlns:p14="http://schemas.microsoft.com/office/powerpoint/2010/main" val="209591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7_Custom Layout">
    <p:bg>
      <p:bgPr>
        <a:gradFill flip="none" rotWithShape="1">
          <a:gsLst>
            <a:gs pos="0">
              <a:schemeClr val="tx1"/>
            </a:gs>
            <a:gs pos="40000">
              <a:schemeClr val="tx1"/>
            </a:gs>
            <a:gs pos="83000">
              <a:schemeClr val="accent1"/>
            </a:gs>
            <a:gs pos="99000">
              <a:schemeClr val="accent1"/>
            </a:gs>
          </a:gsLst>
          <a:lin ang="27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8" name="Picture 3" descr="JAMK logo">
            <a:extLst>
              <a:ext uri="{FF2B5EF4-FFF2-40B4-BE49-F238E27FC236}">
                <a16:creationId xmlns:a16="http://schemas.microsoft.com/office/drawing/2014/main" id="{571F97DD-0BDA-774B-8B17-636487A9D7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Tree>
    <p:extLst>
      <p:ext uri="{BB962C8B-B14F-4D97-AF65-F5344CB8AC3E}">
        <p14:creationId xmlns:p14="http://schemas.microsoft.com/office/powerpoint/2010/main" val="379820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8_Custom Layout">
    <p:spTree>
      <p:nvGrpSpPr>
        <p:cNvPr id="1" name=""/>
        <p:cNvGrpSpPr/>
        <p:nvPr/>
      </p:nvGrpSpPr>
      <p:grpSpPr>
        <a:xfrm>
          <a:off x="0" y="0"/>
          <a:ext cx="0" cy="0"/>
          <a:chOff x="0" y="0"/>
          <a:chExt cx="0" cy="0"/>
        </a:xfrm>
      </p:grpSpPr>
      <p:sp>
        <p:nvSpPr>
          <p:cNvPr id="7" name="Suorakulmio 9">
            <a:extLst>
              <a:ext uri="{FF2B5EF4-FFF2-40B4-BE49-F238E27FC236}">
                <a16:creationId xmlns:a16="http://schemas.microsoft.com/office/drawing/2014/main" id="{929867C7-70E4-524F-8F04-75E75A71768C}"/>
              </a:ext>
              <a:ext uri="{C183D7F6-B498-43B3-948B-1728B52AA6E4}">
                <adec:decorative xmlns:adec="http://schemas.microsoft.com/office/drawing/2017/decorative" val="1"/>
              </a:ext>
            </a:extLst>
          </p:cNvPr>
          <p:cNvSpPr/>
          <p:nvPr userDrawn="1"/>
        </p:nvSpPr>
        <p:spPr>
          <a:xfrm>
            <a:off x="0" y="0"/>
            <a:ext cx="12192000" cy="5558971"/>
          </a:xfrm>
          <a:prstGeom prst="rect">
            <a:avLst/>
          </a:prstGeom>
          <a:gradFill>
            <a:gsLst>
              <a:gs pos="0">
                <a:schemeClr val="tx1"/>
              </a:gs>
              <a:gs pos="40000">
                <a:schemeClr val="tx1"/>
              </a:gs>
              <a:gs pos="83000">
                <a:schemeClr val="accent1"/>
              </a:gs>
              <a:gs pos="99000">
                <a:schemeClr val="accent1"/>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029227"/>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374399"/>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528091"/>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9" name="Picture 3" descr="JAMK logo">
            <a:extLst>
              <a:ext uri="{FF2B5EF4-FFF2-40B4-BE49-F238E27FC236}">
                <a16:creationId xmlns:a16="http://schemas.microsoft.com/office/drawing/2014/main" id="{C1E15A88-7779-0C4E-9684-E5AA42180C8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79100" y="5889340"/>
            <a:ext cx="1273047" cy="636524"/>
          </a:xfrm>
          <a:prstGeom prst="rect">
            <a:avLst/>
          </a:prstGeom>
        </p:spPr>
      </p:pic>
    </p:spTree>
    <p:extLst>
      <p:ext uri="{BB962C8B-B14F-4D97-AF65-F5344CB8AC3E}">
        <p14:creationId xmlns:p14="http://schemas.microsoft.com/office/powerpoint/2010/main" val="965561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Custom Layout">
    <p:bg>
      <p:bgPr>
        <a:gradFill>
          <a:gsLst>
            <a:gs pos="0">
              <a:schemeClr val="tx1"/>
            </a:gs>
            <a:gs pos="41000">
              <a:schemeClr val="tx1"/>
            </a:gs>
            <a:gs pos="83000">
              <a:schemeClr val="accent1"/>
            </a:gs>
            <a:gs pos="99000">
              <a:schemeClr val="accent1"/>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025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9" name="Picture 3" descr="JAMK logo">
            <a:extLst>
              <a:ext uri="{FF2B5EF4-FFF2-40B4-BE49-F238E27FC236}">
                <a16:creationId xmlns:a16="http://schemas.microsoft.com/office/drawing/2014/main" id="{D8A8063F-7A17-E847-82FE-D6CC314F76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2770109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5898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descr="JAMK logo">
            <a:extLst>
              <a:ext uri="{FF2B5EF4-FFF2-40B4-BE49-F238E27FC236}">
                <a16:creationId xmlns:a16="http://schemas.microsoft.com/office/drawing/2014/main" id="{EC307230-6FA4-424E-BFCD-A7155CCA9A1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3683989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Custom Layout">
    <p:bg>
      <p:bgPr>
        <a:solidFill>
          <a:schemeClr val="tx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1F9C661-85FC-2C46-B6C7-3C02B0141697}"/>
              </a:ext>
              <a:ext uri="{C183D7F6-B498-43B3-948B-1728B52AA6E4}">
                <adec:decorative xmlns:adec="http://schemas.microsoft.com/office/drawing/2017/decorative" val="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6717" r="11764" b="4599"/>
          <a:stretch/>
        </p:blipFill>
        <p:spPr>
          <a:xfrm>
            <a:off x="7982519" y="-1"/>
            <a:ext cx="4209482" cy="6858001"/>
          </a:xfrm>
          <a:prstGeom prst="rect">
            <a:avLst/>
          </a:prstGeom>
        </p:spPr>
      </p:pic>
      <p:sp>
        <p:nvSpPr>
          <p:cNvPr id="12" name="Title 1">
            <a:extLst>
              <a:ext uri="{FF2B5EF4-FFF2-40B4-BE49-F238E27FC236}">
                <a16:creationId xmlns:a16="http://schemas.microsoft.com/office/drawing/2014/main" id="{792E7A09-25E3-ED44-823F-AB6958F7A070}"/>
              </a:ext>
            </a:extLst>
          </p:cNvPr>
          <p:cNvSpPr>
            <a:spLocks noGrp="1"/>
          </p:cNvSpPr>
          <p:nvPr>
            <p:ph type="title"/>
          </p:nvPr>
        </p:nvSpPr>
        <p:spPr>
          <a:xfrm>
            <a:off x="877149" y="1097081"/>
            <a:ext cx="5841152" cy="1325563"/>
          </a:xfrm>
          <a:prstGeom prst="rect">
            <a:avLst/>
          </a:prstGeom>
        </p:spPr>
        <p:txBody>
          <a:bodyPr/>
          <a:lstStyle>
            <a:lvl1pPr algn="l">
              <a:defRPr sz="5800" b="1" i="0" baseline="0">
                <a:solidFill>
                  <a:schemeClr val="bg1"/>
                </a:solidFill>
              </a:defRPr>
            </a:lvl1pPr>
          </a:lstStyle>
          <a:p>
            <a:r>
              <a:rPr lang="fi-FI"/>
              <a:t>Muokkaa ots. perustyyl. napsautt.</a:t>
            </a:r>
            <a:endParaRPr lang="fi-FI" dirty="0"/>
          </a:p>
        </p:txBody>
      </p:sp>
      <p:sp>
        <p:nvSpPr>
          <p:cNvPr id="13" name="Alaotsikko 2">
            <a:extLst>
              <a:ext uri="{FF2B5EF4-FFF2-40B4-BE49-F238E27FC236}">
                <a16:creationId xmlns:a16="http://schemas.microsoft.com/office/drawing/2014/main" id="{E74052FB-1624-FE48-98E7-FEFB00A6C8BB}"/>
              </a:ext>
            </a:extLst>
          </p:cNvPr>
          <p:cNvSpPr>
            <a:spLocks noGrp="1"/>
          </p:cNvSpPr>
          <p:nvPr>
            <p:ph type="subTitle" idx="1"/>
          </p:nvPr>
        </p:nvSpPr>
        <p:spPr>
          <a:xfrm>
            <a:off x="877149" y="2921553"/>
            <a:ext cx="5841152" cy="648072"/>
          </a:xfrm>
          <a:prstGeom prst="rect">
            <a:avLst/>
          </a:prstGeo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4" name="Tekstin paikkamerkki 2">
            <a:extLst>
              <a:ext uri="{FF2B5EF4-FFF2-40B4-BE49-F238E27FC236}">
                <a16:creationId xmlns:a16="http://schemas.microsoft.com/office/drawing/2014/main" id="{90E19B32-2364-234E-A420-95315E246963}"/>
              </a:ext>
            </a:extLst>
          </p:cNvPr>
          <p:cNvSpPr>
            <a:spLocks noGrp="1"/>
          </p:cNvSpPr>
          <p:nvPr>
            <p:ph type="body" idx="10"/>
          </p:nvPr>
        </p:nvSpPr>
        <p:spPr>
          <a:xfrm>
            <a:off x="877149" y="3705783"/>
            <a:ext cx="5841152" cy="854580"/>
          </a:xfrm>
          <a:prstGeom prst="rect">
            <a:avLst/>
          </a:prstGeom>
        </p:spPr>
        <p:txBody>
          <a:bodyPr anchor="t">
            <a:normAutofit/>
          </a:bodyPr>
          <a:lstStyle>
            <a:lvl1pPr marL="0" indent="0" algn="l">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15" name="Picture 14" descr="Jyväskylän ammattikorkeakoulu, JAMK University of Applied Sciences logo">
            <a:extLst>
              <a:ext uri="{FF2B5EF4-FFF2-40B4-BE49-F238E27FC236}">
                <a16:creationId xmlns:a16="http://schemas.microsoft.com/office/drawing/2014/main" id="{EFE23272-400E-5F44-AF29-8062EEE4190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77148" y="5564519"/>
            <a:ext cx="3544951" cy="449712"/>
          </a:xfrm>
          <a:prstGeom prst="rect">
            <a:avLst/>
          </a:prstGeom>
        </p:spPr>
      </p:pic>
    </p:spTree>
    <p:extLst>
      <p:ext uri="{BB962C8B-B14F-4D97-AF65-F5344CB8AC3E}">
        <p14:creationId xmlns:p14="http://schemas.microsoft.com/office/powerpoint/2010/main" val="3257325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3_Custom Layout">
    <p:bg>
      <p:bgPr>
        <a:gradFill flip="none" rotWithShape="1">
          <a:gsLst>
            <a:gs pos="0">
              <a:schemeClr val="tx1"/>
            </a:gs>
            <a:gs pos="37000">
              <a:schemeClr val="tx1"/>
            </a:gs>
            <a:gs pos="83000">
              <a:schemeClr val="accent3"/>
            </a:gs>
            <a:gs pos="99000">
              <a:schemeClr val="accent3"/>
            </a:gs>
          </a:gsLst>
          <a:lin ang="2700000" scaled="1"/>
          <a:tileRect/>
        </a:gra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E5AD52F-2AB4-7C43-A9BD-390EF63312A2}"/>
              </a:ext>
            </a:extLst>
          </p:cNvPr>
          <p:cNvSpPr>
            <a:spLocks noGrp="1"/>
          </p:cNvSpPr>
          <p:nvPr>
            <p:ph type="title"/>
          </p:nvPr>
        </p:nvSpPr>
        <p:spPr>
          <a:xfrm>
            <a:off x="1210574" y="1348535"/>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7" name="Alaotsikko 2">
            <a:extLst>
              <a:ext uri="{FF2B5EF4-FFF2-40B4-BE49-F238E27FC236}">
                <a16:creationId xmlns:a16="http://schemas.microsoft.com/office/drawing/2014/main" id="{8F968CFA-EDB4-EE4E-A52B-C136D1AC71A5}"/>
              </a:ext>
            </a:extLst>
          </p:cNvPr>
          <p:cNvSpPr>
            <a:spLocks noGrp="1"/>
          </p:cNvSpPr>
          <p:nvPr>
            <p:ph type="subTitle" idx="1"/>
          </p:nvPr>
        </p:nvSpPr>
        <p:spPr>
          <a:xfrm>
            <a:off x="1210574" y="3693707"/>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pic>
        <p:nvPicPr>
          <p:cNvPr id="6" name="Picture 3" descr="JAMK logo">
            <a:extLst>
              <a:ext uri="{FF2B5EF4-FFF2-40B4-BE49-F238E27FC236}">
                <a16:creationId xmlns:a16="http://schemas.microsoft.com/office/drawing/2014/main" id="{B80BB0DA-8924-BD4F-8DA9-86C5DE159F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4426" y="5874575"/>
            <a:ext cx="1543399" cy="771699"/>
          </a:xfrm>
          <a:prstGeom prst="rect">
            <a:avLst/>
          </a:prstGeom>
        </p:spPr>
      </p:pic>
      <p:sp>
        <p:nvSpPr>
          <p:cNvPr id="8" name="Tekstin paikkamerkki 2">
            <a:extLst>
              <a:ext uri="{FF2B5EF4-FFF2-40B4-BE49-F238E27FC236}">
                <a16:creationId xmlns:a16="http://schemas.microsoft.com/office/drawing/2014/main" id="{143FF6FB-AD0E-7D47-B01F-AE492FB32267}"/>
              </a:ext>
            </a:extLst>
          </p:cNvPr>
          <p:cNvSpPr>
            <a:spLocks noGrp="1"/>
          </p:cNvSpPr>
          <p:nvPr>
            <p:ph type="body" idx="10"/>
          </p:nvPr>
        </p:nvSpPr>
        <p:spPr>
          <a:xfrm>
            <a:off x="1210574" y="4847399"/>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Tree>
    <p:extLst>
      <p:ext uri="{BB962C8B-B14F-4D97-AF65-F5344CB8AC3E}">
        <p14:creationId xmlns:p14="http://schemas.microsoft.com/office/powerpoint/2010/main" val="231982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0_Custom Layout">
    <p:spTree>
      <p:nvGrpSpPr>
        <p:cNvPr id="1" name=""/>
        <p:cNvGrpSpPr/>
        <p:nvPr/>
      </p:nvGrpSpPr>
      <p:grpSpPr>
        <a:xfrm>
          <a:off x="0" y="0"/>
          <a:ext cx="0" cy="0"/>
          <a:chOff x="0" y="0"/>
          <a:chExt cx="0" cy="0"/>
        </a:xfrm>
      </p:grpSpPr>
      <p:sp>
        <p:nvSpPr>
          <p:cNvPr id="7" name="Suorakulmio 9">
            <a:extLst>
              <a:ext uri="{FF2B5EF4-FFF2-40B4-BE49-F238E27FC236}">
                <a16:creationId xmlns:a16="http://schemas.microsoft.com/office/drawing/2014/main" id="{929867C7-70E4-524F-8F04-75E75A71768C}"/>
              </a:ext>
              <a:ext uri="{C183D7F6-B498-43B3-948B-1728B52AA6E4}">
                <adec:decorative xmlns:adec="http://schemas.microsoft.com/office/drawing/2017/decorative" val="1"/>
              </a:ext>
            </a:extLst>
          </p:cNvPr>
          <p:cNvSpPr/>
          <p:nvPr userDrawn="1"/>
        </p:nvSpPr>
        <p:spPr>
          <a:xfrm>
            <a:off x="0" y="1"/>
            <a:ext cx="12192000" cy="5558970"/>
          </a:xfrm>
          <a:prstGeom prst="rect">
            <a:avLst/>
          </a:prstGeom>
          <a:gradFill>
            <a:gsLst>
              <a:gs pos="0">
                <a:schemeClr val="tx1"/>
              </a:gs>
              <a:gs pos="40000">
                <a:schemeClr val="tx1"/>
              </a:gs>
              <a:gs pos="83000">
                <a:schemeClr val="accent3"/>
              </a:gs>
              <a:gs pos="99000">
                <a:schemeClr val="accent3"/>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1210574" y="1029227"/>
            <a:ext cx="9520686" cy="1325563"/>
          </a:xfrm>
          <a:prstGeom prst="rect">
            <a:avLst/>
          </a:prstGeom>
        </p:spPr>
        <p:txBody>
          <a:bodyPr/>
          <a:lstStyle>
            <a:lvl1pPr algn="ctr">
              <a:defRPr sz="7400" b="1" i="0" baseline="0">
                <a:solidFill>
                  <a:schemeClr val="bg1"/>
                </a:solidFill>
              </a:defRPr>
            </a:lvl1pPr>
          </a:lstStyle>
          <a:p>
            <a:r>
              <a:rPr lang="fi-FI"/>
              <a:t>Muokkaa ots. perustyyl. napsautt.</a:t>
            </a:r>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1210574" y="3374399"/>
            <a:ext cx="9520686" cy="648072"/>
          </a:xfrm>
          <a:prstGeom prst="rect">
            <a:avLst/>
          </a:prstGeom>
        </p:spPr>
        <p:txBody>
          <a:bodyP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24" name="Tekstin paikkamerkki 2">
            <a:extLst>
              <a:ext uri="{FF2B5EF4-FFF2-40B4-BE49-F238E27FC236}">
                <a16:creationId xmlns:a16="http://schemas.microsoft.com/office/drawing/2014/main" id="{F90B7C52-D3D4-3342-BC45-8BF2A7CB7BF8}"/>
              </a:ext>
            </a:extLst>
          </p:cNvPr>
          <p:cNvSpPr>
            <a:spLocks noGrp="1"/>
          </p:cNvSpPr>
          <p:nvPr>
            <p:ph type="body" idx="10"/>
          </p:nvPr>
        </p:nvSpPr>
        <p:spPr>
          <a:xfrm>
            <a:off x="1210574" y="4528091"/>
            <a:ext cx="9520686" cy="854580"/>
          </a:xfrm>
          <a:prstGeom prst="rect">
            <a:avLst/>
          </a:prstGeom>
        </p:spPr>
        <p:txBody>
          <a:bodyPr anchor="t">
            <a:normAutofit/>
          </a:bodyPr>
          <a:lstStyle>
            <a:lvl1pPr marL="0" indent="0" algn="ctr">
              <a:buFont typeface="Arial"/>
              <a:buNone/>
              <a:defRPr sz="1800">
                <a:solidFill>
                  <a:schemeClr val="bg1"/>
                </a:solidFill>
              </a:defRPr>
            </a:lvl1pPr>
            <a:lvl2pPr marL="457200" indent="0" algn="ctr">
              <a:buFont typeface="Arial" panose="020B0604020202020204" pitchFamily="34" charset="0"/>
              <a:buNone/>
              <a:defRPr sz="1600">
                <a:solidFill>
                  <a:schemeClr val="bg1"/>
                </a:solidFill>
              </a:defRPr>
            </a:lvl2pPr>
            <a:lvl3pPr marL="914400" indent="0" algn="ctr">
              <a:buFont typeface="Arial" panose="020B0604020202020204" pitchFamily="34" charset="0"/>
              <a:buNone/>
              <a:defRPr sz="1400">
                <a:solidFill>
                  <a:schemeClr val="bg1"/>
                </a:solidFill>
              </a:defRPr>
            </a:lvl3pPr>
            <a:lvl4pPr marL="1371600" marR="0" indent="0" algn="ctr" defTabSz="914400" rtl="0" eaLnBrk="1" fontAlgn="auto" latinLnBrk="0" hangingPunct="1">
              <a:lnSpc>
                <a:spcPct val="90000"/>
              </a:lnSpc>
              <a:spcBef>
                <a:spcPts val="500"/>
              </a:spcBef>
              <a:spcAft>
                <a:spcPts val="0"/>
              </a:spcAft>
              <a:buClrTx/>
              <a:buSzTx/>
              <a:buFont typeface="Arial" panose="020B0604020202020204" pitchFamily="34" charset="0"/>
              <a:buNone/>
              <a:tabLst/>
              <a:defRPr sz="1400">
                <a:solidFill>
                  <a:schemeClr val="bg1"/>
                </a:solidFill>
              </a:defRPr>
            </a:lvl4pPr>
            <a:lvl5pPr marL="1828800" indent="0" algn="ctr">
              <a:buFont typeface="Arial" panose="020B0604020202020204" pitchFamily="34" charset="0"/>
              <a:buNone/>
              <a:defRPr sz="1400">
                <a:solidFill>
                  <a:schemeClr val="bg1"/>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pic>
        <p:nvPicPr>
          <p:cNvPr id="9" name="Picture 3" descr="JAMK logo">
            <a:extLst>
              <a:ext uri="{FF2B5EF4-FFF2-40B4-BE49-F238E27FC236}">
                <a16:creationId xmlns:a16="http://schemas.microsoft.com/office/drawing/2014/main" id="{4A364B59-3F1C-0A4C-9413-6F7BBBDCA3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579100" y="5889340"/>
            <a:ext cx="1273047" cy="636524"/>
          </a:xfrm>
          <a:prstGeom prst="rect">
            <a:avLst/>
          </a:prstGeom>
        </p:spPr>
      </p:pic>
    </p:spTree>
    <p:extLst>
      <p:ext uri="{BB962C8B-B14F-4D97-AF65-F5344CB8AC3E}">
        <p14:creationId xmlns:p14="http://schemas.microsoft.com/office/powerpoint/2010/main" val="166244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5_Custom Layout">
    <p:bg>
      <p:bgPr>
        <a:gradFill>
          <a:gsLst>
            <a:gs pos="0">
              <a:schemeClr val="tx1"/>
            </a:gs>
            <a:gs pos="41000">
              <a:schemeClr val="tx1"/>
            </a:gs>
            <a:gs pos="83000">
              <a:schemeClr val="accent3"/>
            </a:gs>
            <a:gs pos="99000">
              <a:schemeClr val="accent3"/>
            </a:gs>
          </a:gsLst>
          <a:lin ang="2700000" scaled="1"/>
        </a:gradFill>
        <a:effectLst/>
      </p:bgPr>
    </p:bg>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F5C230DF-81C0-7B4D-818E-B322AA1F2AD4}"/>
              </a:ext>
              <a:ext uri="{C183D7F6-B498-43B3-948B-1728B52AA6E4}">
                <adec:decorative xmlns:adec="http://schemas.microsoft.com/office/drawing/2017/decorative" val="1"/>
              </a:ext>
            </a:extLst>
          </p:cNvPr>
          <p:cNvSpPr/>
          <p:nvPr userDrawn="1"/>
        </p:nvSpPr>
        <p:spPr>
          <a:xfrm>
            <a:off x="345057" y="414067"/>
            <a:ext cx="11455879" cy="60902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Title 1">
            <a:extLst>
              <a:ext uri="{FF2B5EF4-FFF2-40B4-BE49-F238E27FC236}">
                <a16:creationId xmlns:a16="http://schemas.microsoft.com/office/drawing/2014/main" id="{A09FE349-2197-8C4D-B828-C36B5DFA1D40}"/>
              </a:ext>
            </a:extLst>
          </p:cNvPr>
          <p:cNvSpPr>
            <a:spLocks noGrp="1"/>
          </p:cNvSpPr>
          <p:nvPr>
            <p:ph type="title"/>
          </p:nvPr>
        </p:nvSpPr>
        <p:spPr>
          <a:xfrm>
            <a:off x="772065" y="906356"/>
            <a:ext cx="10511286" cy="818927"/>
          </a:xfrm>
          <a:prstGeom prst="rect">
            <a:avLst/>
          </a:prstGeom>
        </p:spPr>
        <p:txBody>
          <a:bodyPr/>
          <a:lstStyle>
            <a:lvl1pPr>
              <a:defRPr sz="5400" b="1" i="0" baseline="0"/>
            </a:lvl1pPr>
          </a:lstStyle>
          <a:p>
            <a:r>
              <a:rPr lang="fi-FI"/>
              <a:t>Muokkaa ots. perustyyl. napsautt.</a:t>
            </a:r>
            <a:endParaRPr lang="fi-FI" dirty="0"/>
          </a:p>
        </p:txBody>
      </p:sp>
      <p:sp>
        <p:nvSpPr>
          <p:cNvPr id="3" name="Date Placeholder 2">
            <a:extLst>
              <a:ext uri="{FF2B5EF4-FFF2-40B4-BE49-F238E27FC236}">
                <a16:creationId xmlns:a16="http://schemas.microsoft.com/office/drawing/2014/main" id="{A8E1C406-DC64-DB46-A3A3-7FF978685CD7}"/>
              </a:ext>
            </a:extLst>
          </p:cNvPr>
          <p:cNvSpPr>
            <a:spLocks noGrp="1"/>
          </p:cNvSpPr>
          <p:nvPr>
            <p:ph type="dt" sz="half" idx="10"/>
          </p:nvPr>
        </p:nvSpPr>
        <p:spPr>
          <a:xfrm>
            <a:off x="766101" y="5926762"/>
            <a:ext cx="1453952" cy="404664"/>
          </a:xfrm>
        </p:spPr>
        <p:txBody>
          <a:bodyPr/>
          <a:lstStyle/>
          <a:p>
            <a:endParaRPr lang="fi-FI" dirty="0"/>
          </a:p>
        </p:txBody>
      </p:sp>
      <p:sp>
        <p:nvSpPr>
          <p:cNvPr id="4" name="Footer Placeholder 3">
            <a:extLst>
              <a:ext uri="{FF2B5EF4-FFF2-40B4-BE49-F238E27FC236}">
                <a16:creationId xmlns:a16="http://schemas.microsoft.com/office/drawing/2014/main" id="{E34A3D7A-E702-484C-AE34-D3F55E782311}"/>
              </a:ext>
            </a:extLst>
          </p:cNvPr>
          <p:cNvSpPr>
            <a:spLocks noGrp="1"/>
          </p:cNvSpPr>
          <p:nvPr>
            <p:ph type="ftr" sz="quarter" idx="11"/>
          </p:nvPr>
        </p:nvSpPr>
        <p:spPr>
          <a:xfrm>
            <a:off x="2292061" y="5926762"/>
            <a:ext cx="5570240" cy="404664"/>
          </a:xfrm>
        </p:spPr>
        <p:txBody>
          <a:bodyPr/>
          <a:lstStyle/>
          <a:p>
            <a:endParaRPr lang="fi-FI" dirty="0"/>
          </a:p>
        </p:txBody>
      </p:sp>
      <p:sp>
        <p:nvSpPr>
          <p:cNvPr id="6" name="Alaotsikko 2">
            <a:extLst>
              <a:ext uri="{FF2B5EF4-FFF2-40B4-BE49-F238E27FC236}">
                <a16:creationId xmlns:a16="http://schemas.microsoft.com/office/drawing/2014/main" id="{0C7BE6FE-2453-E740-86C2-E764F5EA2BD3}"/>
              </a:ext>
            </a:extLst>
          </p:cNvPr>
          <p:cNvSpPr>
            <a:spLocks noGrp="1"/>
          </p:cNvSpPr>
          <p:nvPr>
            <p:ph type="subTitle" idx="1"/>
          </p:nvPr>
        </p:nvSpPr>
        <p:spPr>
          <a:xfrm>
            <a:off x="772065" y="1738262"/>
            <a:ext cx="10511286" cy="648072"/>
          </a:xfrm>
          <a:prstGeom prst="rect">
            <a:avLst/>
          </a:prstGeom>
        </p:spPr>
        <p:txBody>
          <a:bodyPr>
            <a:normAutofit/>
          </a:bodyPr>
          <a:lstStyle>
            <a:lvl1pPr marL="0" indent="0" algn="l">
              <a:buNone/>
              <a:defRPr sz="3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8" name="Tekstin paikkamerkki 2">
            <a:extLst>
              <a:ext uri="{FF2B5EF4-FFF2-40B4-BE49-F238E27FC236}">
                <a16:creationId xmlns:a16="http://schemas.microsoft.com/office/drawing/2014/main" id="{9F37ACCC-1AD2-894A-B6CB-EDDCA4516775}"/>
              </a:ext>
            </a:extLst>
          </p:cNvPr>
          <p:cNvSpPr>
            <a:spLocks noGrp="1"/>
          </p:cNvSpPr>
          <p:nvPr>
            <p:ph type="body" idx="12"/>
          </p:nvPr>
        </p:nvSpPr>
        <p:spPr>
          <a:xfrm>
            <a:off x="768550" y="2615213"/>
            <a:ext cx="10514802" cy="2803128"/>
          </a:xfrm>
          <a:prstGeom prst="rect">
            <a:avLst/>
          </a:prstGeom>
        </p:spPr>
        <p:txBody>
          <a:bodyPr anchor="t">
            <a:normAutofit/>
          </a:bodyPr>
          <a:lstStyle>
            <a:lvl1pPr marL="285750" indent="-285750">
              <a:buFont typeface="Arial"/>
              <a:buChar char="•"/>
              <a:defRPr sz="2200">
                <a:solidFill>
                  <a:schemeClr val="tx2"/>
                </a:solidFill>
              </a:defRPr>
            </a:lvl1pPr>
            <a:lvl2pPr marL="742950" indent="-285750">
              <a:buFont typeface="Arial" panose="020B0604020202020204" pitchFamily="34" charset="0"/>
              <a:buChar char="•"/>
              <a:defRPr sz="2000">
                <a:solidFill>
                  <a:schemeClr val="tx2"/>
                </a:solidFill>
              </a:defRPr>
            </a:lvl2pPr>
            <a:lvl3pPr marL="1200150" indent="-285750">
              <a:buFont typeface="Arial" panose="020B0604020202020204" pitchFamily="34" charset="0"/>
              <a:buChar char="•"/>
              <a:defRPr sz="1800">
                <a:solidFill>
                  <a:schemeClr val="tx2"/>
                </a:solidFill>
              </a:defRPr>
            </a:lvl3pPr>
            <a:lvl4pPr marL="1657350" marR="0"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600">
                <a:solidFill>
                  <a:schemeClr val="tx2"/>
                </a:solidFill>
              </a:defRPr>
            </a:lvl4pPr>
            <a:lvl5pPr marL="2114550" indent="-285750">
              <a:buFont typeface="Arial" panose="020B0604020202020204" pitchFamily="34" charset="0"/>
              <a:buChar char="•"/>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0" name="Picture 3" descr="JAMK logo">
            <a:extLst>
              <a:ext uri="{FF2B5EF4-FFF2-40B4-BE49-F238E27FC236}">
                <a16:creationId xmlns:a16="http://schemas.microsoft.com/office/drawing/2014/main" id="{F01650AF-5566-7C4B-8FD1-C7AB19C63BA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99700" y="5694902"/>
            <a:ext cx="1273047" cy="636524"/>
          </a:xfrm>
          <a:prstGeom prst="rect">
            <a:avLst/>
          </a:prstGeom>
        </p:spPr>
      </p:pic>
    </p:spTree>
    <p:extLst>
      <p:ext uri="{BB962C8B-B14F-4D97-AF65-F5344CB8AC3E}">
        <p14:creationId xmlns:p14="http://schemas.microsoft.com/office/powerpoint/2010/main" val="4102573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5" Type="http://schemas.openxmlformats.org/officeDocument/2006/relationships/image" Target="../media/image4.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Päivämäärän paikkamerkki 3"/>
          <p:cNvSpPr>
            <a:spLocks noGrp="1"/>
          </p:cNvSpPr>
          <p:nvPr>
            <p:ph type="dt" sz="half" idx="2"/>
          </p:nvPr>
        </p:nvSpPr>
        <p:spPr>
          <a:xfrm>
            <a:off x="816901" y="6237312"/>
            <a:ext cx="1453952"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sp>
        <p:nvSpPr>
          <p:cNvPr id="10" name="Alatunnisteen paikkamerkki 4"/>
          <p:cNvSpPr>
            <a:spLocks noGrp="1"/>
          </p:cNvSpPr>
          <p:nvPr>
            <p:ph type="ftr" sz="quarter" idx="3"/>
          </p:nvPr>
        </p:nvSpPr>
        <p:spPr>
          <a:xfrm>
            <a:off x="2342861" y="6237312"/>
            <a:ext cx="5570240" cy="404664"/>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i-FI" dirty="0"/>
          </a:p>
        </p:txBody>
      </p:sp>
      <p:pic>
        <p:nvPicPr>
          <p:cNvPr id="11" name="Picture 3" descr="JAMK logo"/>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579100" y="6005452"/>
            <a:ext cx="1273047" cy="636524"/>
          </a:xfrm>
          <a:prstGeom prst="rect">
            <a:avLst/>
          </a:prstGeom>
        </p:spPr>
      </p:pic>
    </p:spTree>
    <p:extLst>
      <p:ext uri="{BB962C8B-B14F-4D97-AF65-F5344CB8AC3E}">
        <p14:creationId xmlns:p14="http://schemas.microsoft.com/office/powerpoint/2010/main" val="1923229604"/>
      </p:ext>
    </p:extLst>
  </p:cSld>
  <p:clrMap bg1="lt1" tx1="dk1" bg2="lt2" tx2="dk2" accent1="accent1" accent2="accent2" accent3="accent3" accent4="accent4" accent5="accent5" accent6="accent6" hlink="hlink" folHlink="folHlink"/>
  <p:sldLayoutIdLst>
    <p:sldLayoutId id="2147483668" r:id="rId1"/>
    <p:sldLayoutId id="2147483675" r:id="rId2"/>
    <p:sldLayoutId id="2147483680" r:id="rId3"/>
    <p:sldLayoutId id="2147483672" r:id="rId4"/>
    <p:sldLayoutId id="2147483669" r:id="rId5"/>
    <p:sldLayoutId id="2147483679" r:id="rId6"/>
    <p:sldLayoutId id="2147483671" r:id="rId7"/>
    <p:sldLayoutId id="2147483681" r:id="rId8"/>
    <p:sldLayoutId id="2147483673" r:id="rId9"/>
    <p:sldLayoutId id="2147483677" r:id="rId10"/>
    <p:sldLayoutId id="2147483650" r:id="rId11"/>
    <p:sldLayoutId id="2147483655" r:id="rId12"/>
    <p:sldLayoutId id="2147483656" r:id="rId13"/>
    <p:sldLayoutId id="2147483658" r:id="rId14"/>
    <p:sldLayoutId id="2147483664" r:id="rId15"/>
    <p:sldLayoutId id="2147483663" r:id="rId16"/>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8" name="Alatunnisteen paikkamerkki 4"/>
          <p:cNvSpPr>
            <a:spLocks noGrp="1"/>
          </p:cNvSpPr>
          <p:nvPr>
            <p:ph type="ftr" sz="quarter" idx="3"/>
          </p:nvPr>
        </p:nvSpPr>
        <p:spPr>
          <a:xfrm>
            <a:off x="2253952" y="6237312"/>
            <a:ext cx="5570240"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sp>
        <p:nvSpPr>
          <p:cNvPr id="7" name="Päivämäärän paikkamerkki 3"/>
          <p:cNvSpPr>
            <a:spLocks noGrp="1"/>
          </p:cNvSpPr>
          <p:nvPr>
            <p:ph type="dt" sz="half" idx="2"/>
          </p:nvPr>
        </p:nvSpPr>
        <p:spPr>
          <a:xfrm>
            <a:off x="727992" y="6237312"/>
            <a:ext cx="1453952" cy="404664"/>
          </a:xfrm>
          <a:prstGeom prst="rect">
            <a:avLst/>
          </a:prstGeom>
        </p:spPr>
        <p:txBody>
          <a:bodyPr vert="horz" lIns="91440" tIns="45720" rIns="91440" bIns="45720" rtlCol="0" anchor="ctr"/>
          <a:lstStyle>
            <a:lvl1pPr algn="l">
              <a:defRPr sz="1200">
                <a:solidFill>
                  <a:srgbClr val="FFFFFF"/>
                </a:solidFill>
              </a:defRPr>
            </a:lvl1pPr>
          </a:lstStyle>
          <a:p>
            <a:endParaRPr lang="fi-FI" dirty="0"/>
          </a:p>
        </p:txBody>
      </p:sp>
      <p:pic>
        <p:nvPicPr>
          <p:cNvPr id="6" name="Picture 3" descr="JAMK logo">
            <a:extLst>
              <a:ext uri="{FF2B5EF4-FFF2-40B4-BE49-F238E27FC236}">
                <a16:creationId xmlns:a16="http://schemas.microsoft.com/office/drawing/2014/main" id="{D23D67F7-17C9-DF4B-B0AB-2240EFA39E6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0296526" y="5883215"/>
            <a:ext cx="1517521" cy="758760"/>
          </a:xfrm>
          <a:prstGeom prst="rect">
            <a:avLst/>
          </a:prstGeom>
        </p:spPr>
      </p:pic>
    </p:spTree>
    <p:extLst>
      <p:ext uri="{BB962C8B-B14F-4D97-AF65-F5344CB8AC3E}">
        <p14:creationId xmlns:p14="http://schemas.microsoft.com/office/powerpoint/2010/main" val="123012447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2" r:id="rId3"/>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a:extLst>
              <a:ext uri="{FF2B5EF4-FFF2-40B4-BE49-F238E27FC236}">
                <a16:creationId xmlns:a16="http://schemas.microsoft.com/office/drawing/2014/main" id="{47EC3EB8-8F2A-3244-97E9-C5A7C6DACBF6}"/>
              </a:ext>
            </a:extLst>
          </p:cNvPr>
          <p:cNvSpPr>
            <a:spLocks noGrp="1"/>
          </p:cNvSpPr>
          <p:nvPr>
            <p:ph type="title"/>
          </p:nvPr>
        </p:nvSpPr>
        <p:spPr>
          <a:xfrm>
            <a:off x="877149" y="895149"/>
            <a:ext cx="5841152" cy="2800952"/>
          </a:xfrm>
        </p:spPr>
        <p:txBody>
          <a:bodyPr/>
          <a:lstStyle/>
          <a:p>
            <a:r>
              <a:rPr lang="fi-FI" sz="48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3 op</a:t>
            </a:r>
            <a:endParaRPr lang="fi-FI" sz="4800" dirty="0"/>
          </a:p>
        </p:txBody>
      </p:sp>
      <p:sp>
        <p:nvSpPr>
          <p:cNvPr id="24" name="Text Placeholder 23">
            <a:extLst>
              <a:ext uri="{FF2B5EF4-FFF2-40B4-BE49-F238E27FC236}">
                <a16:creationId xmlns:a16="http://schemas.microsoft.com/office/drawing/2014/main" id="{6E3E0113-B3B3-794E-8224-670DA8522AE8}"/>
              </a:ext>
            </a:extLst>
          </p:cNvPr>
          <p:cNvSpPr>
            <a:spLocks noGrp="1"/>
          </p:cNvSpPr>
          <p:nvPr>
            <p:ph type="body" idx="10"/>
          </p:nvPr>
        </p:nvSpPr>
        <p:spPr>
          <a:xfrm>
            <a:off x="877149" y="3907914"/>
            <a:ext cx="5841152" cy="854580"/>
          </a:xfrm>
        </p:spPr>
        <p:txBody>
          <a:bodyPr>
            <a:normAutofit fontScale="92500" lnSpcReduction="10000"/>
          </a:bodyPr>
          <a:lstStyle/>
          <a:p>
            <a:r>
              <a:rPr lang="fi-FI" dirty="0"/>
              <a:t>Timo Hintikka, Lehtori, KM, </a:t>
            </a:r>
            <a:r>
              <a:rPr lang="fi-FI" dirty="0" err="1"/>
              <a:t>vo</a:t>
            </a:r>
            <a:r>
              <a:rPr lang="fi-FI" dirty="0"/>
              <a:t>, Jyväskylän ammattikorkeakoulu</a:t>
            </a:r>
          </a:p>
          <a:p>
            <a:r>
              <a:rPr lang="fi-FI" dirty="0"/>
              <a:t>Kaisu Peltoperä, Tohtori, KM, </a:t>
            </a:r>
            <a:r>
              <a:rPr lang="fi-FI" dirty="0" err="1"/>
              <a:t>vo</a:t>
            </a:r>
            <a:r>
              <a:rPr lang="fi-FI"/>
              <a:t>, yliopistonopettaja </a:t>
            </a:r>
            <a:r>
              <a:rPr lang="fi-FI" dirty="0"/>
              <a:t>Jyväskylän yliopisto</a:t>
            </a:r>
          </a:p>
          <a:p>
            <a:endParaRPr lang="fi-FI" dirty="0"/>
          </a:p>
        </p:txBody>
      </p:sp>
    </p:spTree>
    <p:extLst>
      <p:ext uri="{BB962C8B-B14F-4D97-AF65-F5344CB8AC3E}">
        <p14:creationId xmlns:p14="http://schemas.microsoft.com/office/powerpoint/2010/main" val="2343466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3459-C3D9-4FEC-89A4-32B3223BC1D7}"/>
              </a:ext>
            </a:extLst>
          </p:cNvPr>
          <p:cNvSpPr>
            <a:spLocks noGrp="1"/>
          </p:cNvSpPr>
          <p:nvPr>
            <p:ph type="title"/>
          </p:nvPr>
        </p:nvSpPr>
        <p:spPr>
          <a:xfrm>
            <a:off x="397347" y="494950"/>
            <a:ext cx="10511286" cy="818927"/>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a:t>
            </a:r>
            <a:endParaRPr lang="fi-FI" sz="3200" dirty="0"/>
          </a:p>
        </p:txBody>
      </p:sp>
      <p:sp>
        <p:nvSpPr>
          <p:cNvPr id="5" name="Subtitle 4">
            <a:extLst>
              <a:ext uri="{FF2B5EF4-FFF2-40B4-BE49-F238E27FC236}">
                <a16:creationId xmlns:a16="http://schemas.microsoft.com/office/drawing/2014/main" id="{4C74632D-EF42-431C-AE31-23D5502F1843}"/>
              </a:ext>
            </a:extLst>
          </p:cNvPr>
          <p:cNvSpPr>
            <a:spLocks noGrp="1"/>
          </p:cNvSpPr>
          <p:nvPr>
            <p:ph type="subTitle" idx="1"/>
          </p:nvPr>
        </p:nvSpPr>
        <p:spPr>
          <a:xfrm>
            <a:off x="449749" y="2270831"/>
            <a:ext cx="2680278" cy="2354847"/>
          </a:xfrm>
        </p:spPr>
        <p:txBody>
          <a:bodyPr>
            <a:normAutofit/>
          </a:bodyPr>
          <a:lstStyle/>
          <a:p>
            <a:br>
              <a:rPr lang="fi-FI" dirty="0"/>
            </a:br>
            <a:r>
              <a:rPr lang="fi-FI" sz="1800" dirty="0"/>
              <a:t>Liite: </a:t>
            </a:r>
          </a:p>
          <a:p>
            <a:r>
              <a:rPr lang="fi-FI" sz="1800" dirty="0"/>
              <a:t>Lapsihavainnointitehtävä</a:t>
            </a:r>
          </a:p>
          <a:p>
            <a:endParaRPr lang="fi-FI" dirty="0"/>
          </a:p>
        </p:txBody>
      </p:sp>
      <p:sp>
        <p:nvSpPr>
          <p:cNvPr id="7" name="TextBox 6">
            <a:extLst>
              <a:ext uri="{FF2B5EF4-FFF2-40B4-BE49-F238E27FC236}">
                <a16:creationId xmlns:a16="http://schemas.microsoft.com/office/drawing/2014/main" id="{D39B25C8-9943-477B-8C80-D9A6481D6D57}"/>
              </a:ext>
            </a:extLst>
          </p:cNvPr>
          <p:cNvSpPr txBox="1"/>
          <p:nvPr/>
        </p:nvSpPr>
        <p:spPr>
          <a:xfrm>
            <a:off x="5949199" y="2270831"/>
            <a:ext cx="4334540" cy="276999"/>
          </a:xfrm>
          <a:prstGeom prst="rect">
            <a:avLst/>
          </a:prstGeom>
          <a:noFill/>
        </p:spPr>
        <p:txBody>
          <a:bodyPr wrap="square" rtlCol="0">
            <a:spAutoFit/>
          </a:bodyPr>
          <a:lstStyle/>
          <a:p>
            <a:endParaRPr lang="fi-FI" sz="1200" dirty="0"/>
          </a:p>
        </p:txBody>
      </p:sp>
      <p:pic>
        <p:nvPicPr>
          <p:cNvPr id="8" name="Picture 7">
            <a:extLst>
              <a:ext uri="{FF2B5EF4-FFF2-40B4-BE49-F238E27FC236}">
                <a16:creationId xmlns:a16="http://schemas.microsoft.com/office/drawing/2014/main" id="{D406645F-D8B8-43C0-8247-98079AFB0B86}"/>
              </a:ext>
            </a:extLst>
          </p:cNvPr>
          <p:cNvPicPr>
            <a:picLocks noChangeAspect="1"/>
          </p:cNvPicPr>
          <p:nvPr/>
        </p:nvPicPr>
        <p:blipFill>
          <a:blip r:embed="rId2"/>
          <a:stretch>
            <a:fillRect/>
          </a:stretch>
        </p:blipFill>
        <p:spPr>
          <a:xfrm>
            <a:off x="10283739" y="4461738"/>
            <a:ext cx="1249788" cy="1207113"/>
          </a:xfrm>
          <a:prstGeom prst="rect">
            <a:avLst/>
          </a:prstGeom>
        </p:spPr>
      </p:pic>
      <p:pic>
        <p:nvPicPr>
          <p:cNvPr id="9" name="Kuva 8">
            <a:extLst>
              <a:ext uri="{FF2B5EF4-FFF2-40B4-BE49-F238E27FC236}">
                <a16:creationId xmlns:a16="http://schemas.microsoft.com/office/drawing/2014/main" id="{6EFE20A7-B27C-4EED-865B-127051B5121E}"/>
              </a:ext>
            </a:extLst>
          </p:cNvPr>
          <p:cNvPicPr>
            <a:picLocks noChangeAspect="1"/>
          </p:cNvPicPr>
          <p:nvPr/>
        </p:nvPicPr>
        <p:blipFill>
          <a:blip r:embed="rId3"/>
          <a:stretch>
            <a:fillRect/>
          </a:stretch>
        </p:blipFill>
        <p:spPr>
          <a:xfrm>
            <a:off x="3130027" y="981777"/>
            <a:ext cx="6629789" cy="5462007"/>
          </a:xfrm>
          <a:prstGeom prst="rect">
            <a:avLst/>
          </a:prstGeom>
        </p:spPr>
      </p:pic>
    </p:spTree>
    <p:extLst>
      <p:ext uri="{BB962C8B-B14F-4D97-AF65-F5344CB8AC3E}">
        <p14:creationId xmlns:p14="http://schemas.microsoft.com/office/powerpoint/2010/main" val="882559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5828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C7C8B-6FE2-FE47-A5B5-D78BD4B9DE7A}"/>
              </a:ext>
            </a:extLst>
          </p:cNvPr>
          <p:cNvSpPr>
            <a:spLocks noGrp="1"/>
          </p:cNvSpPr>
          <p:nvPr>
            <p:ph type="title"/>
          </p:nvPr>
        </p:nvSpPr>
        <p:spPr>
          <a:xfrm>
            <a:off x="772065" y="906357"/>
            <a:ext cx="10511286" cy="648072"/>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a:t>
            </a:r>
            <a:endParaRPr lang="fi-FI" sz="3200" dirty="0"/>
          </a:p>
        </p:txBody>
      </p:sp>
      <p:sp>
        <p:nvSpPr>
          <p:cNvPr id="6" name="Text Placeholder 5">
            <a:extLst>
              <a:ext uri="{FF2B5EF4-FFF2-40B4-BE49-F238E27FC236}">
                <a16:creationId xmlns:a16="http://schemas.microsoft.com/office/drawing/2014/main" id="{634F642C-C041-5446-B085-7B2F0B5FA9E1}"/>
              </a:ext>
            </a:extLst>
          </p:cNvPr>
          <p:cNvSpPr>
            <a:spLocks noGrp="1"/>
          </p:cNvSpPr>
          <p:nvPr>
            <p:ph type="body" idx="12"/>
          </p:nvPr>
        </p:nvSpPr>
        <p:spPr>
          <a:xfrm>
            <a:off x="768549" y="1636295"/>
            <a:ext cx="8596832" cy="3566146"/>
          </a:xfrm>
        </p:spPr>
        <p:txBody>
          <a:bodyPr>
            <a:normAutofit fontScale="62500" lnSpcReduction="20000"/>
          </a:bodyPr>
          <a:lstStyle/>
          <a:p>
            <a:pPr marL="0" indent="0">
              <a:buNone/>
            </a:pPr>
            <a:endParaRPr lang="fi-FI" sz="3200" b="1" dirty="0"/>
          </a:p>
          <a:p>
            <a:pPr marL="0" indent="0">
              <a:buNone/>
            </a:pPr>
            <a:r>
              <a:rPr lang="fi-FI" sz="3200" b="1" dirty="0"/>
              <a:t>Sisällöt:</a:t>
            </a:r>
          </a:p>
          <a:p>
            <a:pPr marL="0" indent="0">
              <a:buNone/>
            </a:pPr>
            <a:r>
              <a:rPr lang="fi-FI" sz="2600" dirty="0">
                <a:effectLst/>
                <a:ea typeface="Times New Roman" panose="02020603050405020304" pitchFamily="18" charset="0"/>
              </a:rPr>
              <a:t>Koulutusosion kuvaus</a:t>
            </a:r>
          </a:p>
          <a:p>
            <a:pPr marL="0" indent="0">
              <a:buNone/>
            </a:pPr>
            <a:r>
              <a:rPr lang="fi-FI" sz="2600" dirty="0">
                <a:ea typeface="Times New Roman" panose="02020603050405020304" pitchFamily="18" charset="0"/>
              </a:rPr>
              <a:t>Koulutuksen tuotos</a:t>
            </a:r>
          </a:p>
          <a:p>
            <a:pPr marL="0" indent="0">
              <a:buNone/>
            </a:pPr>
            <a:r>
              <a:rPr lang="fi-FI" sz="2600" dirty="0">
                <a:effectLst/>
                <a:ea typeface="Times New Roman" panose="02020603050405020304" pitchFamily="18" charset="0"/>
              </a:rPr>
              <a:t>Koulutuksen vaikuttavuus työyhteisöön</a:t>
            </a:r>
          </a:p>
          <a:p>
            <a:pPr marL="0" indent="0">
              <a:buNone/>
            </a:pPr>
            <a:r>
              <a:rPr lang="fi-FI" sz="2800" b="1" dirty="0"/>
              <a:t>Hyvät käytännöt:</a:t>
            </a:r>
          </a:p>
          <a:p>
            <a:pPr marL="0" indent="0">
              <a:buNone/>
            </a:pPr>
            <a:r>
              <a:rPr lang="fi-FI" sz="2600" dirty="0">
                <a:effectLst/>
                <a:ea typeface="Times New Roman" panose="02020603050405020304" pitchFamily="18" charset="0"/>
              </a:rPr>
              <a:t>Lapsen hyvinvointia ja turvallisuutta tukevat rakenteet vuorohoidossa</a:t>
            </a:r>
          </a:p>
          <a:p>
            <a:pPr marL="0" indent="0">
              <a:buNone/>
            </a:pPr>
            <a:r>
              <a:rPr lang="fi-FI" sz="2600" dirty="0">
                <a:effectLst/>
                <a:ea typeface="Times New Roman" panose="02020603050405020304" pitchFamily="18" charset="0"/>
              </a:rPr>
              <a:t>Kokopäiväpedagogiikka lapsen oppimisen tukena</a:t>
            </a:r>
          </a:p>
          <a:p>
            <a:pPr marL="0" indent="0">
              <a:buNone/>
            </a:pPr>
            <a:r>
              <a:rPr lang="fi-FI" sz="2600" dirty="0">
                <a:effectLst/>
              </a:rPr>
              <a:t>Mahdollistavia ja tukevia käytänteitä sensitiiviselle vuorovaikutukselle lasten kanssa</a:t>
            </a:r>
            <a:endParaRPr lang="fi-FI" sz="2600" dirty="0"/>
          </a:p>
          <a:p>
            <a:pPr marL="0" indent="0">
              <a:buNone/>
            </a:pPr>
            <a:r>
              <a:rPr lang="fi-FI" sz="2600" dirty="0"/>
              <a:t>Turvallisuuden tunnetta lisääviä hyviä käytäntöjä</a:t>
            </a:r>
          </a:p>
          <a:p>
            <a:pPr marL="0" indent="0">
              <a:buNone/>
            </a:pPr>
            <a:r>
              <a:rPr lang="fi-FI" sz="2600" dirty="0"/>
              <a:t>Liite: Lapsihavainnointitehtävä</a:t>
            </a:r>
          </a:p>
          <a:p>
            <a:pPr marL="0" indent="0">
              <a:buNone/>
            </a:pPr>
            <a:endParaRPr lang="fi-FI" dirty="0"/>
          </a:p>
        </p:txBody>
      </p:sp>
      <p:sp>
        <p:nvSpPr>
          <p:cNvPr id="7" name="TextBox 6">
            <a:extLst>
              <a:ext uri="{FF2B5EF4-FFF2-40B4-BE49-F238E27FC236}">
                <a16:creationId xmlns:a16="http://schemas.microsoft.com/office/drawing/2014/main" id="{DC3B4545-13DA-400B-87BD-9779F69026E7}"/>
              </a:ext>
            </a:extLst>
          </p:cNvPr>
          <p:cNvSpPr txBox="1"/>
          <p:nvPr/>
        </p:nvSpPr>
        <p:spPr>
          <a:xfrm>
            <a:off x="768549" y="5288231"/>
            <a:ext cx="9201751" cy="923330"/>
          </a:xfrm>
          <a:prstGeom prst="rect">
            <a:avLst/>
          </a:prstGeom>
          <a:noFill/>
        </p:spPr>
        <p:txBody>
          <a:bodyPr wrap="square" rtlCol="0">
            <a:spAutoFit/>
          </a:bodyPr>
          <a:lstStyle/>
          <a:p>
            <a:r>
              <a:rPr lang="fi-FI" dirty="0"/>
              <a:t>Hyvät käytännöt koonti on tehty koulutukseen osallistujien kehittämistehtävistä ja 2. webinaarissa käydyistä keskusteluista. Yhteenvedon Koonti - Timo Hintikka ja Kaisu Peltoperä 1.12.2022</a:t>
            </a:r>
          </a:p>
        </p:txBody>
      </p:sp>
      <p:pic>
        <p:nvPicPr>
          <p:cNvPr id="8" name="Picture 7">
            <a:extLst>
              <a:ext uri="{FF2B5EF4-FFF2-40B4-BE49-F238E27FC236}">
                <a16:creationId xmlns:a16="http://schemas.microsoft.com/office/drawing/2014/main" id="{D911C797-8001-49B1-9FDA-3DC721024F0B}"/>
              </a:ext>
            </a:extLst>
          </p:cNvPr>
          <p:cNvPicPr>
            <a:picLocks noChangeAspect="1"/>
          </p:cNvPicPr>
          <p:nvPr/>
        </p:nvPicPr>
        <p:blipFill>
          <a:blip r:embed="rId2"/>
          <a:stretch>
            <a:fillRect/>
          </a:stretch>
        </p:blipFill>
        <p:spPr>
          <a:xfrm>
            <a:off x="10254862" y="4378392"/>
            <a:ext cx="1249788" cy="1207113"/>
          </a:xfrm>
          <a:prstGeom prst="rect">
            <a:avLst/>
          </a:prstGeom>
        </p:spPr>
      </p:pic>
    </p:spTree>
    <p:extLst>
      <p:ext uri="{BB962C8B-B14F-4D97-AF65-F5344CB8AC3E}">
        <p14:creationId xmlns:p14="http://schemas.microsoft.com/office/powerpoint/2010/main" val="3643897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5BD81-5EC9-4450-B805-0EECB1F0647B}"/>
              </a:ext>
            </a:extLst>
          </p:cNvPr>
          <p:cNvSpPr>
            <a:spLocks noGrp="1"/>
          </p:cNvSpPr>
          <p:nvPr>
            <p:ph type="title"/>
          </p:nvPr>
        </p:nvSpPr>
        <p:spPr>
          <a:xfrm>
            <a:off x="772065" y="906357"/>
            <a:ext cx="10511286" cy="585560"/>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a:t>
            </a:r>
            <a:endParaRPr lang="fi-FI" sz="3200" dirty="0"/>
          </a:p>
        </p:txBody>
      </p:sp>
      <p:sp>
        <p:nvSpPr>
          <p:cNvPr id="5" name="Subtitle 4">
            <a:extLst>
              <a:ext uri="{FF2B5EF4-FFF2-40B4-BE49-F238E27FC236}">
                <a16:creationId xmlns:a16="http://schemas.microsoft.com/office/drawing/2014/main" id="{08959FC1-C8F3-4D63-B31B-29BCE8AFB7CE}"/>
              </a:ext>
            </a:extLst>
          </p:cNvPr>
          <p:cNvSpPr>
            <a:spLocks noGrp="1"/>
          </p:cNvSpPr>
          <p:nvPr>
            <p:ph type="subTitle" idx="1"/>
          </p:nvPr>
        </p:nvSpPr>
        <p:spPr>
          <a:xfrm>
            <a:off x="768550" y="1661429"/>
            <a:ext cx="10511286" cy="504424"/>
          </a:xfrm>
        </p:spPr>
        <p:txBody>
          <a:bodyPr>
            <a:normAutofit lnSpcReduction="10000"/>
          </a:bodyPr>
          <a:lstStyle/>
          <a:p>
            <a:r>
              <a:rPr lang="fi-FI" sz="3200" dirty="0">
                <a:effectLst/>
                <a:ea typeface="Times New Roman" panose="02020603050405020304" pitchFamily="18" charset="0"/>
              </a:rPr>
              <a:t>Koulutusosion kuvaus</a:t>
            </a:r>
          </a:p>
          <a:p>
            <a:endParaRPr lang="fi-FI" dirty="0"/>
          </a:p>
        </p:txBody>
      </p:sp>
      <p:sp>
        <p:nvSpPr>
          <p:cNvPr id="6" name="Text Placeholder 5">
            <a:extLst>
              <a:ext uri="{FF2B5EF4-FFF2-40B4-BE49-F238E27FC236}">
                <a16:creationId xmlns:a16="http://schemas.microsoft.com/office/drawing/2014/main" id="{0530D229-848D-4200-8FB4-1E11DADE00CE}"/>
              </a:ext>
            </a:extLst>
          </p:cNvPr>
          <p:cNvSpPr>
            <a:spLocks noGrp="1"/>
          </p:cNvSpPr>
          <p:nvPr>
            <p:ph type="body" idx="12"/>
          </p:nvPr>
        </p:nvSpPr>
        <p:spPr>
          <a:xfrm>
            <a:off x="768550" y="2335366"/>
            <a:ext cx="9366852" cy="3616278"/>
          </a:xfrm>
        </p:spPr>
        <p:txBody>
          <a:bodyPr>
            <a:normAutofit/>
          </a:bodyPr>
          <a:lstStyle/>
          <a:p>
            <a:r>
              <a:rPr lang="fi-FI" dirty="0"/>
              <a:t>Koulutuksen</a:t>
            </a:r>
            <a:r>
              <a:rPr lang="fi-FI" b="1" dirty="0"/>
              <a:t> tavoitteena</a:t>
            </a:r>
            <a:r>
              <a:rPr lang="fi-FI" dirty="0"/>
              <a:t> oli lapsen sosioemotionaalista hyvinvointia ja turvallisuuden tunnetta tukevan toimintakulttuurin vahvistaminen vuorohoidossa.</a:t>
            </a:r>
            <a:br>
              <a:rPr lang="fi-FI" dirty="0"/>
            </a:br>
            <a:endParaRPr lang="fi-FI" dirty="0"/>
          </a:p>
          <a:p>
            <a:r>
              <a:rPr lang="fi-FI" b="1" dirty="0"/>
              <a:t>Sisältöinä</a:t>
            </a:r>
            <a:r>
              <a:rPr lang="fi-FI" dirty="0"/>
              <a:t> koulutuksessa tarkasteltiin pienten lasten hyvinvoinnin ja turvallisuuden tukemista vuorohoidossa. Teemoina olivat tutkittuun tietoon perustuen mm. lapsen osallisuus, sensitiivinen kohtaaminen, havainnointi, lasten tarpeisiin vastaaminen, sekä turvallinen ja luotettava vuorovaikutussuhde aikuisen ja lapsen välillä. Koulutuksessa huomioitiin ennakoitavuuden ja jatkuvuuden merkitys lapsen hyvinvoinnille vuorohoidon vaihtelevassa arjessa</a:t>
            </a:r>
          </a:p>
          <a:p>
            <a:pPr marL="0" indent="0">
              <a:buNone/>
            </a:pPr>
            <a:endParaRPr lang="fi-FI" dirty="0"/>
          </a:p>
        </p:txBody>
      </p:sp>
      <p:pic>
        <p:nvPicPr>
          <p:cNvPr id="7" name="Picture 6">
            <a:extLst>
              <a:ext uri="{FF2B5EF4-FFF2-40B4-BE49-F238E27FC236}">
                <a16:creationId xmlns:a16="http://schemas.microsoft.com/office/drawing/2014/main" id="{C04F8325-759F-4B27-A185-EF8EDB07655F}"/>
              </a:ext>
            </a:extLst>
          </p:cNvPr>
          <p:cNvPicPr>
            <a:picLocks noChangeAspect="1"/>
          </p:cNvPicPr>
          <p:nvPr/>
        </p:nvPicPr>
        <p:blipFill>
          <a:blip r:embed="rId2"/>
          <a:stretch>
            <a:fillRect/>
          </a:stretch>
        </p:blipFill>
        <p:spPr>
          <a:xfrm>
            <a:off x="10264487" y="4442916"/>
            <a:ext cx="1249788" cy="1207113"/>
          </a:xfrm>
          <a:prstGeom prst="rect">
            <a:avLst/>
          </a:prstGeom>
        </p:spPr>
      </p:pic>
    </p:spTree>
    <p:extLst>
      <p:ext uri="{BB962C8B-B14F-4D97-AF65-F5344CB8AC3E}">
        <p14:creationId xmlns:p14="http://schemas.microsoft.com/office/powerpoint/2010/main" val="165045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AB8E3-BB27-4F1D-8EE4-DE9F07FEE374}"/>
              </a:ext>
            </a:extLst>
          </p:cNvPr>
          <p:cNvSpPr>
            <a:spLocks noGrp="1"/>
          </p:cNvSpPr>
          <p:nvPr>
            <p:ph type="title"/>
          </p:nvPr>
        </p:nvSpPr>
        <p:spPr>
          <a:xfrm>
            <a:off x="772065" y="906356"/>
            <a:ext cx="10511286" cy="520843"/>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a:t>
            </a:r>
            <a:endParaRPr lang="fi-FI" sz="3200" b="0" dirty="0"/>
          </a:p>
        </p:txBody>
      </p:sp>
      <p:sp>
        <p:nvSpPr>
          <p:cNvPr id="5" name="Subtitle 4">
            <a:extLst>
              <a:ext uri="{FF2B5EF4-FFF2-40B4-BE49-F238E27FC236}">
                <a16:creationId xmlns:a16="http://schemas.microsoft.com/office/drawing/2014/main" id="{6F789883-8862-40AD-8C22-6BCD8EF88569}"/>
              </a:ext>
            </a:extLst>
          </p:cNvPr>
          <p:cNvSpPr>
            <a:spLocks noGrp="1"/>
          </p:cNvSpPr>
          <p:nvPr>
            <p:ph type="subTitle" idx="1"/>
          </p:nvPr>
        </p:nvSpPr>
        <p:spPr>
          <a:xfrm>
            <a:off x="768550" y="1622219"/>
            <a:ext cx="10511286" cy="520842"/>
          </a:xfrm>
        </p:spPr>
        <p:txBody>
          <a:bodyPr>
            <a:normAutofit/>
          </a:bodyPr>
          <a:lstStyle/>
          <a:p>
            <a:r>
              <a:rPr lang="fi-FI" sz="2800" dirty="0"/>
              <a:t>Koulutuksen tuotokset: </a:t>
            </a:r>
          </a:p>
        </p:txBody>
      </p:sp>
      <p:sp>
        <p:nvSpPr>
          <p:cNvPr id="6" name="Text Placeholder 5">
            <a:extLst>
              <a:ext uri="{FF2B5EF4-FFF2-40B4-BE49-F238E27FC236}">
                <a16:creationId xmlns:a16="http://schemas.microsoft.com/office/drawing/2014/main" id="{A4ECD9FC-5124-4D1A-BFFD-205C973D7864}"/>
              </a:ext>
            </a:extLst>
          </p:cNvPr>
          <p:cNvSpPr>
            <a:spLocks noGrp="1"/>
          </p:cNvSpPr>
          <p:nvPr>
            <p:ph type="body" idx="12"/>
          </p:nvPr>
        </p:nvSpPr>
        <p:spPr>
          <a:xfrm>
            <a:off x="768550" y="2143061"/>
            <a:ext cx="9395728" cy="3808583"/>
          </a:xfrm>
        </p:spPr>
        <p:txBody>
          <a:bodyPr>
            <a:normAutofit/>
          </a:bodyPr>
          <a:lstStyle/>
          <a:p>
            <a:pPr marL="0" indent="0">
              <a:buNone/>
            </a:pPr>
            <a:r>
              <a:rPr lang="fi-FI" sz="2000" dirty="0"/>
              <a:t>Koulutus sisälsi yhden webinaaripäivän, verkko-oppimista ja työhön liittyviä ja työyhteisöä aktivoivia oppimis- ja kehittämistehtäviä.  Itsenäisenä verkko-opiskeluna olivat teemat: Pienen lapsen sosioemotionaalinen kehitys, hyvinvointi ja turvallisuus ja Pienen lapsen osallisuus ja kuuleminen vuorohoidossa, joista olivat videot ja materiaalit verkkoympäristössä. Verkkomateriaalien perusteella tehtävänä oli osallistujien  pohtia pienten lapsen hyvinvoinnin, turvallisuuden, osallisuuden ja kuulemisen näkökulmasta omaa työtä ja vuorohoitoyksikön toimintaa. Pohdinnat palautettiin verkkoympäristöön.  Koronavirustilanteen vuoksi, kontaktikerta pidettiin webinaarina videoneuvottelusovellusta Zoomia käyttäen. W</a:t>
            </a:r>
            <a:r>
              <a:rPr lang="fi-FI" sz="2000" dirty="0">
                <a:effectLst/>
                <a:ea typeface="Times New Roman" panose="02020603050405020304" pitchFamily="18" charset="0"/>
              </a:rPr>
              <a:t>ebinaari sisälsi kouluttajien alustukset teemoista: </a:t>
            </a:r>
            <a:r>
              <a:rPr lang="fi-FI" sz="2000" dirty="0">
                <a:effectLst/>
              </a:rPr>
              <a:t>Lapsen kokema stressi ja aikuisen </a:t>
            </a:r>
            <a:r>
              <a:rPr lang="fi-FI" sz="2000">
                <a:effectLst/>
              </a:rPr>
              <a:t>rooli sekä </a:t>
            </a:r>
            <a:r>
              <a:rPr lang="fi-FI" sz="2000" dirty="0">
                <a:effectLst/>
              </a:rPr>
              <a:t>Pedagoginen vuorovaikutus pienten lasten kanssa. Webinaarissa osallistujat esittelivät lapsihavainnointi ennakkotehtävän (liite 1) pienryhmissä ja lopuksi pohdittiin yhdessä hyviä käytänteitä ja toimintamalleja vuorohoidon vaihtelevaan arkeen pienten lasten kanssa</a:t>
            </a:r>
            <a:r>
              <a:rPr lang="fi-FI" sz="2000" dirty="0">
                <a:effectLst/>
                <a:ea typeface="Times New Roman" panose="02020603050405020304" pitchFamily="18" charset="0"/>
              </a:rPr>
              <a:t>.</a:t>
            </a:r>
            <a:endParaRPr lang="fi-FI" sz="2000" dirty="0"/>
          </a:p>
        </p:txBody>
      </p:sp>
      <p:pic>
        <p:nvPicPr>
          <p:cNvPr id="7" name="Picture 6">
            <a:extLst>
              <a:ext uri="{FF2B5EF4-FFF2-40B4-BE49-F238E27FC236}">
                <a16:creationId xmlns:a16="http://schemas.microsoft.com/office/drawing/2014/main" id="{14578D4A-133B-41CE-8F6C-91E54707FFAD}"/>
              </a:ext>
            </a:extLst>
          </p:cNvPr>
          <p:cNvPicPr>
            <a:picLocks noChangeAspect="1"/>
          </p:cNvPicPr>
          <p:nvPr/>
        </p:nvPicPr>
        <p:blipFill>
          <a:blip r:embed="rId2"/>
          <a:stretch>
            <a:fillRect/>
          </a:stretch>
        </p:blipFill>
        <p:spPr>
          <a:xfrm>
            <a:off x="10215371" y="4454518"/>
            <a:ext cx="1249788" cy="1207113"/>
          </a:xfrm>
          <a:prstGeom prst="rect">
            <a:avLst/>
          </a:prstGeom>
        </p:spPr>
      </p:pic>
    </p:spTree>
    <p:extLst>
      <p:ext uri="{BB962C8B-B14F-4D97-AF65-F5344CB8AC3E}">
        <p14:creationId xmlns:p14="http://schemas.microsoft.com/office/powerpoint/2010/main" val="1910637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E6E70B-95AD-614D-93D2-2E283501188E}"/>
              </a:ext>
            </a:extLst>
          </p:cNvPr>
          <p:cNvSpPr>
            <a:spLocks noGrp="1"/>
          </p:cNvSpPr>
          <p:nvPr>
            <p:ph type="title"/>
          </p:nvPr>
        </p:nvSpPr>
        <p:spPr>
          <a:xfrm>
            <a:off x="772065" y="906357"/>
            <a:ext cx="10511286" cy="633686"/>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a:t>
            </a:r>
            <a:endParaRPr lang="fi-FI" sz="3200" dirty="0"/>
          </a:p>
        </p:txBody>
      </p:sp>
      <p:sp>
        <p:nvSpPr>
          <p:cNvPr id="8" name="Subtitle 7">
            <a:extLst>
              <a:ext uri="{FF2B5EF4-FFF2-40B4-BE49-F238E27FC236}">
                <a16:creationId xmlns:a16="http://schemas.microsoft.com/office/drawing/2014/main" id="{A9120116-F47E-1C48-B4A4-E36A58137222}"/>
              </a:ext>
            </a:extLst>
          </p:cNvPr>
          <p:cNvSpPr>
            <a:spLocks noGrp="1"/>
          </p:cNvSpPr>
          <p:nvPr>
            <p:ph type="subTitle" idx="1"/>
          </p:nvPr>
        </p:nvSpPr>
        <p:spPr>
          <a:xfrm>
            <a:off x="701172" y="1473567"/>
            <a:ext cx="10511286" cy="437047"/>
          </a:xfrm>
        </p:spPr>
        <p:txBody>
          <a:bodyPr>
            <a:normAutofit fontScale="92500" lnSpcReduction="10000"/>
          </a:bodyPr>
          <a:lstStyle/>
          <a:p>
            <a:r>
              <a:rPr lang="fi-FI" sz="2800" dirty="0"/>
              <a:t>Koulutuksen vaikuttavuus työyhteisöön: </a:t>
            </a:r>
          </a:p>
        </p:txBody>
      </p:sp>
      <p:sp>
        <p:nvSpPr>
          <p:cNvPr id="9" name="Text Placeholder 8">
            <a:extLst>
              <a:ext uri="{FF2B5EF4-FFF2-40B4-BE49-F238E27FC236}">
                <a16:creationId xmlns:a16="http://schemas.microsoft.com/office/drawing/2014/main" id="{69C2D975-8B2F-DD4C-BFDD-86D9F302095E}"/>
              </a:ext>
            </a:extLst>
          </p:cNvPr>
          <p:cNvSpPr>
            <a:spLocks noGrp="1"/>
          </p:cNvSpPr>
          <p:nvPr>
            <p:ph type="body" idx="12"/>
          </p:nvPr>
        </p:nvSpPr>
        <p:spPr>
          <a:xfrm>
            <a:off x="768550" y="2030931"/>
            <a:ext cx="9607484" cy="4042610"/>
          </a:xfrm>
        </p:spPr>
        <p:txBody>
          <a:bodyPr>
            <a:normAutofit fontScale="77500" lnSpcReduction="20000"/>
          </a:bodyPr>
          <a:lstStyle/>
          <a:p>
            <a:pPr marL="0" indent="0">
              <a:buNone/>
            </a:pPr>
            <a:r>
              <a:rPr lang="fi-FI" sz="2600" dirty="0"/>
              <a:t>Koulutus oli suunnattu erityisesti lastenhoitajille, jotka työskentelevät vuorohoidossa opettajia useammin epätyypillisinä hoitoaikoina iltaisin ja viikonloppuisin sekä varsinkin pienten lasten ryhmissä. Koulutuksessa pyrittiin tukemaan lastenhoitajien ammatillista osaamista huomioiden vuorohoidon erityispiirteet. Suurin osa koulutukseen osallistujista oli lastenhoitajan tehtävissä.</a:t>
            </a:r>
          </a:p>
          <a:p>
            <a:pPr marL="0" indent="0">
              <a:buNone/>
            </a:pPr>
            <a:endParaRPr lang="fi-FI" sz="2600" dirty="0"/>
          </a:p>
          <a:p>
            <a:pPr marL="0" indent="0">
              <a:buNone/>
            </a:pPr>
            <a:r>
              <a:rPr lang="fi-FI" sz="2600" dirty="0"/>
              <a:t>Koulutukseen sisältyi omaa tiimiä ja/tai työyhteisöä aktivoivia tehtäviä, joilla pyrittiin </a:t>
            </a:r>
            <a:r>
              <a:rPr lang="fi-FI" sz="2600" dirty="0" err="1"/>
              <a:t>osallistamaan</a:t>
            </a:r>
            <a:r>
              <a:rPr lang="fi-FI" sz="2600" dirty="0"/>
              <a:t> työyhteisö mukaan pohtimaan ja kehittämään pienten lasten hyvinvoinnin ja turvallisuuden tukemista vuorohoitoyksikössä. Koulutuksen aikana tehtiin hyvät käytännöt koosteet </a:t>
            </a:r>
            <a:r>
              <a:rPr lang="fi-FI" sz="2600" dirty="0">
                <a:latin typeface="Calibri" panose="020F0502020204030204" pitchFamily="34" charset="0"/>
                <a:cs typeface="Times New Roman" panose="02020603050405020304" pitchFamily="18" charset="0"/>
              </a:rPr>
              <a:t>l</a:t>
            </a:r>
            <a:r>
              <a:rPr lang="fi-FI" sz="2600" dirty="0">
                <a:effectLst/>
                <a:latin typeface="Calibri" panose="020F0502020204030204" pitchFamily="34" charset="0"/>
                <a:ea typeface="Calibri" panose="020F0502020204030204" pitchFamily="34" charset="0"/>
                <a:cs typeface="Times New Roman" panose="02020603050405020304" pitchFamily="18" charset="0"/>
              </a:rPr>
              <a:t>apsen hyvinvointia ja turvallisuutta tukevista rakenteista ja turvallisuuden tunnetta ja sensitiivistä vuorovaikutusta lisäävistä hyvistä käytänteistä niin lapsiryhmässä kuin lapsikohtaisesti. Lisäksi tarkasteltiin kokopäiväpedagogiikkaa lapsen oppimisen tukena.  </a:t>
            </a:r>
            <a:r>
              <a:rPr lang="fi-FI" sz="2600" dirty="0"/>
              <a:t>Koulutuksen viimeisenä tehtävä oli lapsen vuorohoitopäivän havainnointi (ohjeistus liitteenä), joka tehtiin oman työn ohella huomioiden työyhteisö ja/tai oma tiimi.  Osallistujilla on lupa hyödyntää omassa vuorohoitoyksikössä näitä hyvät käytännöt ja kehittämishaasteet koosteita sekä kouluttajien.</a:t>
            </a:r>
            <a:endParaRPr lang="fi-FI" dirty="0"/>
          </a:p>
        </p:txBody>
      </p:sp>
      <p:pic>
        <p:nvPicPr>
          <p:cNvPr id="2" name="Picture 1">
            <a:extLst>
              <a:ext uri="{FF2B5EF4-FFF2-40B4-BE49-F238E27FC236}">
                <a16:creationId xmlns:a16="http://schemas.microsoft.com/office/drawing/2014/main" id="{B82BE466-BC1C-44F0-8AB7-F9AFC2C7C214}"/>
              </a:ext>
            </a:extLst>
          </p:cNvPr>
          <p:cNvPicPr>
            <a:picLocks noChangeAspect="1"/>
          </p:cNvPicPr>
          <p:nvPr/>
        </p:nvPicPr>
        <p:blipFill>
          <a:blip r:embed="rId2"/>
          <a:stretch>
            <a:fillRect/>
          </a:stretch>
        </p:blipFill>
        <p:spPr>
          <a:xfrm>
            <a:off x="10245236" y="4384736"/>
            <a:ext cx="1249788" cy="1207113"/>
          </a:xfrm>
          <a:prstGeom prst="rect">
            <a:avLst/>
          </a:prstGeom>
        </p:spPr>
      </p:pic>
    </p:spTree>
    <p:extLst>
      <p:ext uri="{BB962C8B-B14F-4D97-AF65-F5344CB8AC3E}">
        <p14:creationId xmlns:p14="http://schemas.microsoft.com/office/powerpoint/2010/main" val="383698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3459-C3D9-4FEC-89A4-32B3223BC1D7}"/>
              </a:ext>
            </a:extLst>
          </p:cNvPr>
          <p:cNvSpPr>
            <a:spLocks noGrp="1"/>
          </p:cNvSpPr>
          <p:nvPr>
            <p:ph type="title"/>
          </p:nvPr>
        </p:nvSpPr>
        <p:spPr>
          <a:xfrm>
            <a:off x="768549" y="534324"/>
            <a:ext cx="10511286" cy="818927"/>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a:t>
            </a:r>
            <a:endParaRPr lang="fi-FI" sz="3200" dirty="0"/>
          </a:p>
        </p:txBody>
      </p:sp>
      <p:sp>
        <p:nvSpPr>
          <p:cNvPr id="5" name="Subtitle 4">
            <a:extLst>
              <a:ext uri="{FF2B5EF4-FFF2-40B4-BE49-F238E27FC236}">
                <a16:creationId xmlns:a16="http://schemas.microsoft.com/office/drawing/2014/main" id="{4C74632D-EF42-431C-AE31-23D5502F1843}"/>
              </a:ext>
            </a:extLst>
          </p:cNvPr>
          <p:cNvSpPr>
            <a:spLocks noGrp="1"/>
          </p:cNvSpPr>
          <p:nvPr>
            <p:ph type="subTitle" idx="1"/>
          </p:nvPr>
        </p:nvSpPr>
        <p:spPr>
          <a:xfrm>
            <a:off x="768549" y="1096592"/>
            <a:ext cx="10511286" cy="648072"/>
          </a:xfrm>
        </p:spPr>
        <p:txBody>
          <a:bodyPr>
            <a:normAutofit fontScale="77500" lnSpcReduction="20000"/>
          </a:bodyPr>
          <a:lstStyle/>
          <a:p>
            <a:pPr marL="0" indent="0">
              <a:buNone/>
            </a:pPr>
            <a:r>
              <a:rPr lang="fi-FI" sz="3200" dirty="0">
                <a:effectLst/>
                <a:ea typeface="Times New Roman" panose="02020603050405020304" pitchFamily="18" charset="0"/>
              </a:rPr>
              <a:t>Lapsen hyvinvointia ja turvallisuutta tukevat rakenteet vuorohoidossa - Hyvät käytännöt:</a:t>
            </a:r>
          </a:p>
        </p:txBody>
      </p:sp>
      <p:sp>
        <p:nvSpPr>
          <p:cNvPr id="6" name="Text Placeholder 5">
            <a:extLst>
              <a:ext uri="{FF2B5EF4-FFF2-40B4-BE49-F238E27FC236}">
                <a16:creationId xmlns:a16="http://schemas.microsoft.com/office/drawing/2014/main" id="{1DE8E4C4-BD63-487C-9554-E8B9E19D3AC0}"/>
              </a:ext>
            </a:extLst>
          </p:cNvPr>
          <p:cNvSpPr>
            <a:spLocks noGrp="1"/>
          </p:cNvSpPr>
          <p:nvPr>
            <p:ph type="body" idx="12"/>
          </p:nvPr>
        </p:nvSpPr>
        <p:spPr>
          <a:xfrm>
            <a:off x="768549" y="1744664"/>
            <a:ext cx="9260975" cy="4906393"/>
          </a:xfrm>
        </p:spPr>
        <p:txBody>
          <a:bodyPr>
            <a:noAutofit/>
          </a:bodyPr>
          <a:lstStyle/>
          <a:p>
            <a:r>
              <a:rPr lang="fi-FI" sz="1600" dirty="0">
                <a:effectLst/>
                <a:ea typeface="Times New Roman" panose="02020603050405020304" pitchFamily="18" charset="0"/>
              </a:rPr>
              <a:t>Rajatut ihmiskontaktit, ei liikaa vaihtuvuutta</a:t>
            </a:r>
          </a:p>
          <a:p>
            <a:r>
              <a:rPr lang="fi-FI" sz="1600" dirty="0"/>
              <a:t>Kuvat aikuisista, ketkä paikalla aamu- ja iltavuorossa</a:t>
            </a:r>
          </a:p>
          <a:p>
            <a:r>
              <a:rPr lang="fi-FI" sz="1600" dirty="0"/>
              <a:t>Kaveritaulu, näkee ketkä lapsista ovat paikalla</a:t>
            </a:r>
          </a:p>
          <a:p>
            <a:r>
              <a:rPr lang="fi-FI" sz="1600" dirty="0"/>
              <a:t>Lasten kaverisuhteiden tukeminen, yhteisen leikkiajan turvaaminen, pienryhmien suunnittelu siten, että kaverukset voivat olla samassa porukassa</a:t>
            </a:r>
          </a:p>
          <a:p>
            <a:r>
              <a:rPr lang="fi-FI" sz="1600" dirty="0"/>
              <a:t>Lapsen vireystilan huomioiminen päivärytmissä (päiväunia muulloinkin kuin "päiväuni aikaan" jne.)</a:t>
            </a:r>
          </a:p>
          <a:p>
            <a:r>
              <a:rPr lang="fi-FI" sz="1600" dirty="0"/>
              <a:t>Oman ryhmän henkilökunnan paikalla olo aamusta-iltaan työvuororesurssien mukaisesti</a:t>
            </a:r>
          </a:p>
          <a:p>
            <a:r>
              <a:rPr lang="fi-FI" sz="1600" dirty="0">
                <a:effectLst/>
                <a:ea typeface="Times New Roman" panose="02020603050405020304" pitchFamily="18" charset="0"/>
              </a:rPr>
              <a:t>Ryhmien yhdistyessä ilta-aikaan kuvien käyttö ja keskustelua siirtymästä.</a:t>
            </a:r>
            <a:endParaRPr lang="fi-FI" sz="1600" dirty="0">
              <a:ea typeface="Times New Roman" panose="02020603050405020304" pitchFamily="18" charset="0"/>
            </a:endParaRPr>
          </a:p>
          <a:p>
            <a:r>
              <a:rPr lang="fi-FI" sz="1600" dirty="0">
                <a:effectLst/>
                <a:ea typeface="Times New Roman" panose="02020603050405020304" pitchFamily="18" charset="0"/>
              </a:rPr>
              <a:t>Ryhmien yhdistyessä saatetaan lapsi ilta-aikaan töissä olevan aikuisen luo</a:t>
            </a:r>
          </a:p>
          <a:p>
            <a:r>
              <a:rPr lang="fi-FI" sz="1600" dirty="0"/>
              <a:t>Arjen rutiinit, selkeä päiväjärjestys, yhteiset toimintatavat</a:t>
            </a:r>
          </a:p>
          <a:p>
            <a:r>
              <a:rPr lang="fi-FI" sz="1600" dirty="0"/>
              <a:t>Toimivat tiedonkulun välineet: </a:t>
            </a:r>
            <a:r>
              <a:rPr lang="fi-FI" sz="1600" dirty="0" err="1"/>
              <a:t>vihkot</a:t>
            </a:r>
            <a:r>
              <a:rPr lang="fi-FI" sz="1600" dirty="0"/>
              <a:t>, ryhmittäin värikoodatut viestilaput, Digitaaliset sovellukset, tiimipalavereiden muistiot, pedagogisen toiminnan suunnittelukalenteri (samassa paikassa kaikki tärkeät tiedot)</a:t>
            </a:r>
          </a:p>
          <a:p>
            <a:r>
              <a:rPr lang="fi-FI" sz="1600" dirty="0"/>
              <a:t>Hyvä ilmapiiri työntekijöiden välillä ja työntekijöiden hyvinvointiin panostaminen</a:t>
            </a:r>
          </a:p>
          <a:p>
            <a:endParaRPr lang="fi-FI" sz="1100" dirty="0"/>
          </a:p>
        </p:txBody>
      </p:sp>
      <p:sp>
        <p:nvSpPr>
          <p:cNvPr id="7" name="TextBox 6">
            <a:extLst>
              <a:ext uri="{FF2B5EF4-FFF2-40B4-BE49-F238E27FC236}">
                <a16:creationId xmlns:a16="http://schemas.microsoft.com/office/drawing/2014/main" id="{D39B25C8-9943-477B-8C80-D9A6481D6D57}"/>
              </a:ext>
            </a:extLst>
          </p:cNvPr>
          <p:cNvSpPr txBox="1"/>
          <p:nvPr/>
        </p:nvSpPr>
        <p:spPr>
          <a:xfrm>
            <a:off x="5949199" y="2270831"/>
            <a:ext cx="4334540" cy="276999"/>
          </a:xfrm>
          <a:prstGeom prst="rect">
            <a:avLst/>
          </a:prstGeom>
          <a:noFill/>
        </p:spPr>
        <p:txBody>
          <a:bodyPr wrap="square" rtlCol="0">
            <a:spAutoFit/>
          </a:bodyPr>
          <a:lstStyle/>
          <a:p>
            <a:endParaRPr lang="fi-FI" sz="1200" dirty="0"/>
          </a:p>
        </p:txBody>
      </p:sp>
      <p:pic>
        <p:nvPicPr>
          <p:cNvPr id="8" name="Picture 7">
            <a:extLst>
              <a:ext uri="{FF2B5EF4-FFF2-40B4-BE49-F238E27FC236}">
                <a16:creationId xmlns:a16="http://schemas.microsoft.com/office/drawing/2014/main" id="{D406645F-D8B8-43C0-8247-98079AFB0B86}"/>
              </a:ext>
            </a:extLst>
          </p:cNvPr>
          <p:cNvPicPr>
            <a:picLocks noChangeAspect="1"/>
          </p:cNvPicPr>
          <p:nvPr/>
        </p:nvPicPr>
        <p:blipFill>
          <a:blip r:embed="rId2"/>
          <a:stretch>
            <a:fillRect/>
          </a:stretch>
        </p:blipFill>
        <p:spPr>
          <a:xfrm>
            <a:off x="10283739" y="4461738"/>
            <a:ext cx="1249788" cy="1207113"/>
          </a:xfrm>
          <a:prstGeom prst="rect">
            <a:avLst/>
          </a:prstGeom>
        </p:spPr>
      </p:pic>
    </p:spTree>
    <p:extLst>
      <p:ext uri="{BB962C8B-B14F-4D97-AF65-F5344CB8AC3E}">
        <p14:creationId xmlns:p14="http://schemas.microsoft.com/office/powerpoint/2010/main" val="201011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3459-C3D9-4FEC-89A4-32B3223BC1D7}"/>
              </a:ext>
            </a:extLst>
          </p:cNvPr>
          <p:cNvSpPr>
            <a:spLocks noGrp="1"/>
          </p:cNvSpPr>
          <p:nvPr>
            <p:ph type="title"/>
          </p:nvPr>
        </p:nvSpPr>
        <p:spPr>
          <a:xfrm>
            <a:off x="693556" y="580377"/>
            <a:ext cx="10511286" cy="818927"/>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a:t>
            </a:r>
            <a:endParaRPr lang="fi-FI" sz="3200" dirty="0"/>
          </a:p>
        </p:txBody>
      </p:sp>
      <p:sp>
        <p:nvSpPr>
          <p:cNvPr id="5" name="Subtitle 4">
            <a:extLst>
              <a:ext uri="{FF2B5EF4-FFF2-40B4-BE49-F238E27FC236}">
                <a16:creationId xmlns:a16="http://schemas.microsoft.com/office/drawing/2014/main" id="{4C74632D-EF42-431C-AE31-23D5502F1843}"/>
              </a:ext>
            </a:extLst>
          </p:cNvPr>
          <p:cNvSpPr>
            <a:spLocks noGrp="1"/>
          </p:cNvSpPr>
          <p:nvPr>
            <p:ph type="subTitle" idx="1"/>
          </p:nvPr>
        </p:nvSpPr>
        <p:spPr>
          <a:xfrm>
            <a:off x="693556" y="832295"/>
            <a:ext cx="10511286" cy="648072"/>
          </a:xfrm>
        </p:spPr>
        <p:txBody>
          <a:bodyPr>
            <a:normAutofit fontScale="77500" lnSpcReduction="20000"/>
          </a:bodyPr>
          <a:lstStyle/>
          <a:p>
            <a:br>
              <a:rPr lang="fi-FI" dirty="0"/>
            </a:br>
            <a:r>
              <a:rPr lang="fi-FI" sz="3200" dirty="0">
                <a:effectLst/>
                <a:ea typeface="Times New Roman" panose="02020603050405020304" pitchFamily="18" charset="0"/>
              </a:rPr>
              <a:t>Kokopäiväpedagogiikka lapsen oppimisen tukena - </a:t>
            </a:r>
            <a:r>
              <a:rPr lang="fi-FI" dirty="0"/>
              <a:t>Hyvät käytännöt:</a:t>
            </a:r>
          </a:p>
        </p:txBody>
      </p:sp>
      <p:sp>
        <p:nvSpPr>
          <p:cNvPr id="6" name="Text Placeholder 5">
            <a:extLst>
              <a:ext uri="{FF2B5EF4-FFF2-40B4-BE49-F238E27FC236}">
                <a16:creationId xmlns:a16="http://schemas.microsoft.com/office/drawing/2014/main" id="{1DE8E4C4-BD63-487C-9554-E8B9E19D3AC0}"/>
              </a:ext>
            </a:extLst>
          </p:cNvPr>
          <p:cNvSpPr>
            <a:spLocks noGrp="1"/>
          </p:cNvSpPr>
          <p:nvPr>
            <p:ph type="body" idx="12"/>
          </p:nvPr>
        </p:nvSpPr>
        <p:spPr>
          <a:xfrm>
            <a:off x="768549" y="1480367"/>
            <a:ext cx="9097346" cy="4312408"/>
          </a:xfrm>
        </p:spPr>
        <p:txBody>
          <a:bodyPr>
            <a:noAutofit/>
          </a:bodyPr>
          <a:lstStyle/>
          <a:p>
            <a:r>
              <a:rPr lang="fi-FI" sz="1600" dirty="0">
                <a:effectLst/>
                <a:ea typeface="Times New Roman" panose="02020603050405020304" pitchFamily="18" charset="0"/>
              </a:rPr>
              <a:t>Työntekijöiden yhteinen keskustelu ja käsitys jokaisesta arjen tilanteesta</a:t>
            </a:r>
          </a:p>
          <a:p>
            <a:r>
              <a:rPr lang="fi-FI" sz="1600" dirty="0">
                <a:effectLst/>
                <a:ea typeface="Times New Roman" panose="02020603050405020304" pitchFamily="18" charset="0"/>
              </a:rPr>
              <a:t>Yhteinen ymmärrys oppimisesta, johdonmukaiset toimintatavat</a:t>
            </a:r>
          </a:p>
          <a:p>
            <a:r>
              <a:rPr lang="fi-FI" sz="1600" dirty="0">
                <a:effectLst/>
                <a:ea typeface="Times New Roman" panose="02020603050405020304" pitchFamily="18" charset="0"/>
              </a:rPr>
              <a:t>Jokainen henkilökunnasta pystyy sitoutumaan ja tuomaan vahvuutensa esille pedagogiikassa</a:t>
            </a:r>
          </a:p>
          <a:p>
            <a:r>
              <a:rPr lang="fi-FI" sz="1600" dirty="0">
                <a:effectLst/>
                <a:ea typeface="Times New Roman" panose="02020603050405020304" pitchFamily="18" charset="0"/>
              </a:rPr>
              <a:t>Suunnittelussa korostuu siirtymien, pienryhmien ja päivän struktuurin suunnittelu, sekä se miten eri oppimisen alueita tuodaan arkeen. Ei suunnitella pelkästään ohjattuja tuokioita.</a:t>
            </a:r>
          </a:p>
          <a:p>
            <a:r>
              <a:rPr lang="fi-FI" sz="1600" dirty="0">
                <a:effectLst/>
                <a:ea typeface="Times New Roman" panose="02020603050405020304" pitchFamily="18" charset="0"/>
              </a:rPr>
              <a:t>Eri tilanteiden ajattelu pedagogisina tilanteina (ruokailu, pukeminen,...)</a:t>
            </a:r>
          </a:p>
          <a:p>
            <a:r>
              <a:rPr lang="fi-FI" sz="1600" dirty="0" err="1">
                <a:effectLst/>
                <a:ea typeface="Times New Roman" panose="02020603050405020304" pitchFamily="18" charset="0"/>
              </a:rPr>
              <a:t>Loruttelu</a:t>
            </a:r>
            <a:r>
              <a:rPr lang="fi-FI" sz="1600" dirty="0">
                <a:effectLst/>
                <a:ea typeface="Times New Roman" panose="02020603050405020304" pitchFamily="18" charset="0"/>
              </a:rPr>
              <a:t> ja laulaminen eri tilanteissa</a:t>
            </a:r>
          </a:p>
          <a:p>
            <a:r>
              <a:rPr lang="fi-FI" sz="1600" dirty="0">
                <a:effectLst/>
                <a:ea typeface="Times New Roman" panose="02020603050405020304" pitchFamily="18" charset="0"/>
              </a:rPr>
              <a:t>Pienryhmätoiminta</a:t>
            </a:r>
          </a:p>
          <a:p>
            <a:r>
              <a:rPr lang="fi-FI" sz="1600" dirty="0">
                <a:effectLst/>
                <a:ea typeface="Times New Roman" panose="02020603050405020304" pitchFamily="18" charset="0"/>
              </a:rPr>
              <a:t>Ryhmäytyminen, ystävyyssuhteiden kannattelu</a:t>
            </a:r>
          </a:p>
          <a:p>
            <a:r>
              <a:rPr lang="fi-FI" sz="1600" dirty="0">
                <a:effectLst/>
                <a:ea typeface="Times New Roman" panose="02020603050405020304" pitchFamily="18" charset="0"/>
              </a:rPr>
              <a:t>Leikki pedagogisena toimintana</a:t>
            </a:r>
          </a:p>
          <a:p>
            <a:r>
              <a:rPr lang="fi-FI" sz="1600" dirty="0">
                <a:effectLst/>
                <a:ea typeface="Times New Roman" panose="02020603050405020304" pitchFamily="18" charset="0"/>
              </a:rPr>
              <a:t>Ulkoilun hyödyntäminen, pihapedagogiikka.</a:t>
            </a:r>
          </a:p>
          <a:p>
            <a:r>
              <a:rPr lang="fi-FI" sz="1600" dirty="0">
                <a:ea typeface="Times New Roman" panose="02020603050405020304" pitchFamily="18" charset="0"/>
              </a:rPr>
              <a:t>L</a:t>
            </a:r>
            <a:r>
              <a:rPr lang="fi-FI" sz="1600" dirty="0">
                <a:effectLst/>
                <a:ea typeface="Times New Roman" panose="02020603050405020304" pitchFamily="18" charset="0"/>
              </a:rPr>
              <a:t>apset tulevat eri aikoina vuorohoitoon, tällöin  lapsilla on hyvä olla pedagogiikkaa kokopäivän aikana (esim. </a:t>
            </a:r>
            <a:r>
              <a:rPr lang="fi-FI" sz="1600" dirty="0" err="1">
                <a:effectLst/>
                <a:ea typeface="Times New Roman" panose="02020603050405020304" pitchFamily="18" charset="0"/>
              </a:rPr>
              <a:t>osallistaa</a:t>
            </a:r>
            <a:r>
              <a:rPr lang="fi-FI" sz="1600" dirty="0">
                <a:effectLst/>
                <a:ea typeface="Times New Roman" panose="02020603050405020304" pitchFamily="18" charset="0"/>
              </a:rPr>
              <a:t> lapsia kotiaskareisiin, päiväpiirit ja iltapiirit joissa </a:t>
            </a:r>
            <a:r>
              <a:rPr lang="fi-FI" sz="1600" dirty="0" err="1">
                <a:effectLst/>
                <a:ea typeface="Times New Roman" panose="02020603050405020304" pitchFamily="18" charset="0"/>
              </a:rPr>
              <a:t>lorutellaan</a:t>
            </a:r>
            <a:r>
              <a:rPr lang="fi-FI" sz="1600" dirty="0">
                <a:effectLst/>
                <a:ea typeface="Times New Roman" panose="02020603050405020304" pitchFamily="18" charset="0"/>
              </a:rPr>
              <a:t>, laulellaan, lueskellaan yms.)</a:t>
            </a:r>
          </a:p>
          <a:p>
            <a:r>
              <a:rPr lang="fi-FI" sz="1600" dirty="0">
                <a:ea typeface="Times New Roman" panose="02020603050405020304" pitchFamily="18" charset="0"/>
              </a:rPr>
              <a:t>I</a:t>
            </a:r>
            <a:r>
              <a:rPr lang="fi-FI" sz="1600" dirty="0">
                <a:effectLst/>
                <a:ea typeface="Times New Roman" panose="02020603050405020304" pitchFamily="18" charset="0"/>
              </a:rPr>
              <a:t>ltapedagogiikka, esim. tilojen käyttäminen, askartelu yms. mahdollisuuksien mukaan </a:t>
            </a:r>
          </a:p>
          <a:p>
            <a:endParaRPr lang="fi-FI" sz="1100" dirty="0"/>
          </a:p>
        </p:txBody>
      </p:sp>
      <p:sp>
        <p:nvSpPr>
          <p:cNvPr id="7" name="TextBox 6">
            <a:extLst>
              <a:ext uri="{FF2B5EF4-FFF2-40B4-BE49-F238E27FC236}">
                <a16:creationId xmlns:a16="http://schemas.microsoft.com/office/drawing/2014/main" id="{D39B25C8-9943-477B-8C80-D9A6481D6D57}"/>
              </a:ext>
            </a:extLst>
          </p:cNvPr>
          <p:cNvSpPr txBox="1"/>
          <p:nvPr/>
        </p:nvSpPr>
        <p:spPr>
          <a:xfrm>
            <a:off x="5949199" y="2270831"/>
            <a:ext cx="4334540" cy="276999"/>
          </a:xfrm>
          <a:prstGeom prst="rect">
            <a:avLst/>
          </a:prstGeom>
          <a:noFill/>
        </p:spPr>
        <p:txBody>
          <a:bodyPr wrap="square" rtlCol="0">
            <a:spAutoFit/>
          </a:bodyPr>
          <a:lstStyle/>
          <a:p>
            <a:endParaRPr lang="fi-FI" sz="1200" dirty="0"/>
          </a:p>
        </p:txBody>
      </p:sp>
      <p:pic>
        <p:nvPicPr>
          <p:cNvPr id="8" name="Picture 7">
            <a:extLst>
              <a:ext uri="{FF2B5EF4-FFF2-40B4-BE49-F238E27FC236}">
                <a16:creationId xmlns:a16="http://schemas.microsoft.com/office/drawing/2014/main" id="{D406645F-D8B8-43C0-8247-98079AFB0B86}"/>
              </a:ext>
            </a:extLst>
          </p:cNvPr>
          <p:cNvPicPr>
            <a:picLocks noChangeAspect="1"/>
          </p:cNvPicPr>
          <p:nvPr/>
        </p:nvPicPr>
        <p:blipFill>
          <a:blip r:embed="rId2"/>
          <a:stretch>
            <a:fillRect/>
          </a:stretch>
        </p:blipFill>
        <p:spPr>
          <a:xfrm>
            <a:off x="10283739" y="4461738"/>
            <a:ext cx="1249788" cy="1207113"/>
          </a:xfrm>
          <a:prstGeom prst="rect">
            <a:avLst/>
          </a:prstGeom>
        </p:spPr>
      </p:pic>
    </p:spTree>
    <p:extLst>
      <p:ext uri="{BB962C8B-B14F-4D97-AF65-F5344CB8AC3E}">
        <p14:creationId xmlns:p14="http://schemas.microsoft.com/office/powerpoint/2010/main" val="175947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3459-C3D9-4FEC-89A4-32B3223BC1D7}"/>
              </a:ext>
            </a:extLst>
          </p:cNvPr>
          <p:cNvSpPr>
            <a:spLocks noGrp="1"/>
          </p:cNvSpPr>
          <p:nvPr>
            <p:ph type="title"/>
          </p:nvPr>
        </p:nvSpPr>
        <p:spPr>
          <a:xfrm>
            <a:off x="772065" y="583651"/>
            <a:ext cx="10511286" cy="818927"/>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a:t>
            </a:r>
            <a:endParaRPr lang="fi-FI" sz="3200" dirty="0"/>
          </a:p>
        </p:txBody>
      </p:sp>
      <p:sp>
        <p:nvSpPr>
          <p:cNvPr id="5" name="Subtitle 4">
            <a:extLst>
              <a:ext uri="{FF2B5EF4-FFF2-40B4-BE49-F238E27FC236}">
                <a16:creationId xmlns:a16="http://schemas.microsoft.com/office/drawing/2014/main" id="{4C74632D-EF42-431C-AE31-23D5502F1843}"/>
              </a:ext>
            </a:extLst>
          </p:cNvPr>
          <p:cNvSpPr>
            <a:spLocks noGrp="1"/>
          </p:cNvSpPr>
          <p:nvPr>
            <p:ph type="subTitle" idx="1"/>
          </p:nvPr>
        </p:nvSpPr>
        <p:spPr>
          <a:xfrm>
            <a:off x="772065" y="832295"/>
            <a:ext cx="10511286" cy="818927"/>
          </a:xfrm>
        </p:spPr>
        <p:txBody>
          <a:bodyPr>
            <a:normAutofit fontScale="70000" lnSpcReduction="20000"/>
          </a:bodyPr>
          <a:lstStyle/>
          <a:p>
            <a:br>
              <a:rPr lang="fi-FI" dirty="0"/>
            </a:br>
            <a:r>
              <a:rPr lang="fi-FI" sz="3200" dirty="0">
                <a:effectLst/>
              </a:rPr>
              <a:t>Mahdollistavia ja tukevia käytänteitä sensitiiviselle vuorovaikutukselle lasten kanssa </a:t>
            </a:r>
            <a:r>
              <a:rPr lang="fi-FI" sz="3200" dirty="0">
                <a:effectLst/>
                <a:ea typeface="Times New Roman" panose="02020603050405020304" pitchFamily="18" charset="0"/>
              </a:rPr>
              <a:t>- </a:t>
            </a:r>
            <a:r>
              <a:rPr lang="fi-FI" dirty="0"/>
              <a:t>Hyvät käytännöt:</a:t>
            </a:r>
            <a:endParaRPr lang="fi-FI" sz="3200" dirty="0"/>
          </a:p>
          <a:p>
            <a:endParaRPr lang="fi-FI" dirty="0"/>
          </a:p>
        </p:txBody>
      </p:sp>
      <p:sp>
        <p:nvSpPr>
          <p:cNvPr id="6" name="Text Placeholder 5">
            <a:extLst>
              <a:ext uri="{FF2B5EF4-FFF2-40B4-BE49-F238E27FC236}">
                <a16:creationId xmlns:a16="http://schemas.microsoft.com/office/drawing/2014/main" id="{1DE8E4C4-BD63-487C-9554-E8B9E19D3AC0}"/>
              </a:ext>
            </a:extLst>
          </p:cNvPr>
          <p:cNvSpPr>
            <a:spLocks noGrp="1"/>
          </p:cNvSpPr>
          <p:nvPr>
            <p:ph type="body" idx="12"/>
          </p:nvPr>
        </p:nvSpPr>
        <p:spPr>
          <a:xfrm>
            <a:off x="772065" y="1692214"/>
            <a:ext cx="9309102" cy="4281041"/>
          </a:xfrm>
        </p:spPr>
        <p:txBody>
          <a:bodyPr>
            <a:noAutofit/>
          </a:bodyPr>
          <a:lstStyle/>
          <a:p>
            <a:pPr marL="0" indent="0">
              <a:buNone/>
            </a:pPr>
            <a:r>
              <a:rPr lang="fi-FI" sz="2000" dirty="0"/>
              <a:t>•Rauhalliset rytmit (ei kiire) </a:t>
            </a:r>
          </a:p>
          <a:p>
            <a:pPr marL="0" indent="0">
              <a:buNone/>
            </a:pPr>
            <a:r>
              <a:rPr lang="fi-FI" sz="2000" dirty="0"/>
              <a:t>•Pieni ryhmäkoko (homogeeninen)</a:t>
            </a:r>
          </a:p>
          <a:p>
            <a:pPr marL="0" indent="0">
              <a:buNone/>
            </a:pPr>
            <a:r>
              <a:rPr lang="fi-FI" sz="2000" dirty="0"/>
              <a:t>•Oma kärsivällisyys ja rauhallisuus</a:t>
            </a:r>
          </a:p>
          <a:p>
            <a:pPr marL="0" indent="0">
              <a:buNone/>
            </a:pPr>
            <a:r>
              <a:rPr lang="fi-FI" sz="2000" dirty="0"/>
              <a:t>•Pysyä itse rauhallisena </a:t>
            </a:r>
          </a:p>
          <a:p>
            <a:pPr marL="0" indent="0">
              <a:buNone/>
            </a:pPr>
            <a:r>
              <a:rPr lang="fi-FI" sz="2000" dirty="0"/>
              <a:t>•Läsnäolon harjoittaminen </a:t>
            </a:r>
          </a:p>
          <a:p>
            <a:pPr marL="0" indent="0">
              <a:buNone/>
            </a:pPr>
            <a:r>
              <a:rPr lang="fi-FI" sz="2000" dirty="0"/>
              <a:t>•Pysähdyn ja kuuntelen ymmärtääkseni lasta</a:t>
            </a:r>
          </a:p>
          <a:p>
            <a:pPr marL="0" indent="0">
              <a:buNone/>
            </a:pPr>
            <a:r>
              <a:rPr lang="fi-FI" sz="2000" dirty="0"/>
              <a:t>•Vaikutusmahdollisuuksien antaminen lapselle </a:t>
            </a:r>
          </a:p>
          <a:p>
            <a:pPr marL="0" indent="0">
              <a:buNone/>
            </a:pPr>
            <a:r>
              <a:rPr lang="fi-FI" sz="2000" dirty="0"/>
              <a:t>•Selkeät säännöt ja käyttäytymisodotukset lapsille </a:t>
            </a:r>
          </a:p>
          <a:p>
            <a:pPr marL="0" indent="0">
              <a:buNone/>
            </a:pPr>
            <a:r>
              <a:rPr lang="fi-FI" sz="2000" dirty="0"/>
              <a:t>•Pienemmät ryhmäkoot aamuisin ja iltaisin </a:t>
            </a:r>
          </a:p>
          <a:p>
            <a:pPr marL="0" indent="0">
              <a:buNone/>
            </a:pPr>
            <a:r>
              <a:rPr lang="fi-FI" sz="2000" dirty="0"/>
              <a:t>•Tutut aikuiset </a:t>
            </a:r>
          </a:p>
          <a:p>
            <a:pPr marL="0" indent="0">
              <a:buNone/>
            </a:pPr>
            <a:r>
              <a:rPr lang="fi-FI" sz="2000" dirty="0">
                <a:effectLst/>
              </a:rPr>
              <a:t>•Positiivinen pedagogiikka</a:t>
            </a:r>
          </a:p>
          <a:p>
            <a:pPr marL="0" indent="0">
              <a:buNone/>
            </a:pPr>
            <a:r>
              <a:rPr lang="fi-FI" sz="2000" dirty="0"/>
              <a:t>•Katsekontakti matkankin päästä esim. ulkona</a:t>
            </a:r>
          </a:p>
          <a:p>
            <a:endParaRPr lang="fi-FI" sz="1100" dirty="0"/>
          </a:p>
        </p:txBody>
      </p:sp>
      <p:sp>
        <p:nvSpPr>
          <p:cNvPr id="7" name="TextBox 6">
            <a:extLst>
              <a:ext uri="{FF2B5EF4-FFF2-40B4-BE49-F238E27FC236}">
                <a16:creationId xmlns:a16="http://schemas.microsoft.com/office/drawing/2014/main" id="{D39B25C8-9943-477B-8C80-D9A6481D6D57}"/>
              </a:ext>
            </a:extLst>
          </p:cNvPr>
          <p:cNvSpPr txBox="1"/>
          <p:nvPr/>
        </p:nvSpPr>
        <p:spPr>
          <a:xfrm>
            <a:off x="5949199" y="2270831"/>
            <a:ext cx="4334540" cy="276999"/>
          </a:xfrm>
          <a:prstGeom prst="rect">
            <a:avLst/>
          </a:prstGeom>
          <a:noFill/>
        </p:spPr>
        <p:txBody>
          <a:bodyPr wrap="square" rtlCol="0">
            <a:spAutoFit/>
          </a:bodyPr>
          <a:lstStyle/>
          <a:p>
            <a:endParaRPr lang="fi-FI" sz="1200" dirty="0"/>
          </a:p>
        </p:txBody>
      </p:sp>
      <p:pic>
        <p:nvPicPr>
          <p:cNvPr id="8" name="Picture 7">
            <a:extLst>
              <a:ext uri="{FF2B5EF4-FFF2-40B4-BE49-F238E27FC236}">
                <a16:creationId xmlns:a16="http://schemas.microsoft.com/office/drawing/2014/main" id="{D406645F-D8B8-43C0-8247-98079AFB0B86}"/>
              </a:ext>
            </a:extLst>
          </p:cNvPr>
          <p:cNvPicPr>
            <a:picLocks noChangeAspect="1"/>
          </p:cNvPicPr>
          <p:nvPr/>
        </p:nvPicPr>
        <p:blipFill>
          <a:blip r:embed="rId2"/>
          <a:stretch>
            <a:fillRect/>
          </a:stretch>
        </p:blipFill>
        <p:spPr>
          <a:xfrm>
            <a:off x="10283739" y="4461738"/>
            <a:ext cx="1249788" cy="1207113"/>
          </a:xfrm>
          <a:prstGeom prst="rect">
            <a:avLst/>
          </a:prstGeom>
        </p:spPr>
      </p:pic>
    </p:spTree>
    <p:extLst>
      <p:ext uri="{BB962C8B-B14F-4D97-AF65-F5344CB8AC3E}">
        <p14:creationId xmlns:p14="http://schemas.microsoft.com/office/powerpoint/2010/main" val="9063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E3459-C3D9-4FEC-89A4-32B3223BC1D7}"/>
              </a:ext>
            </a:extLst>
          </p:cNvPr>
          <p:cNvSpPr>
            <a:spLocks noGrp="1"/>
          </p:cNvSpPr>
          <p:nvPr>
            <p:ph type="title"/>
          </p:nvPr>
        </p:nvSpPr>
        <p:spPr>
          <a:xfrm>
            <a:off x="768549" y="447215"/>
            <a:ext cx="10511286" cy="818927"/>
          </a:xfrm>
        </p:spPr>
        <p:txBody>
          <a:bodyPr/>
          <a:lstStyle/>
          <a:p>
            <a:r>
              <a:rPr lang="fi-FI" sz="3200" b="1" dirty="0">
                <a:effectLst/>
                <a:latin typeface="Calibri" panose="020F0502020204030204" pitchFamily="34" charset="0"/>
                <a:ea typeface="Times New Roman" panose="02020603050405020304" pitchFamily="18" charset="0"/>
                <a:cs typeface="Times New Roman" panose="02020603050405020304" pitchFamily="18" charset="0"/>
              </a:rPr>
              <a:t>Pienten lasten hyvinvointi ja turvallisuus vuorohoidossa </a:t>
            </a:r>
            <a:endParaRPr lang="fi-FI" sz="3200" dirty="0"/>
          </a:p>
        </p:txBody>
      </p:sp>
      <p:sp>
        <p:nvSpPr>
          <p:cNvPr id="5" name="Subtitle 4">
            <a:extLst>
              <a:ext uri="{FF2B5EF4-FFF2-40B4-BE49-F238E27FC236}">
                <a16:creationId xmlns:a16="http://schemas.microsoft.com/office/drawing/2014/main" id="{4C74632D-EF42-431C-AE31-23D5502F1843}"/>
              </a:ext>
            </a:extLst>
          </p:cNvPr>
          <p:cNvSpPr>
            <a:spLocks noGrp="1"/>
          </p:cNvSpPr>
          <p:nvPr>
            <p:ph type="subTitle" idx="1"/>
          </p:nvPr>
        </p:nvSpPr>
        <p:spPr>
          <a:xfrm>
            <a:off x="768549" y="665805"/>
            <a:ext cx="10511286" cy="648072"/>
          </a:xfrm>
        </p:spPr>
        <p:txBody>
          <a:bodyPr>
            <a:normAutofit fontScale="77500" lnSpcReduction="20000"/>
          </a:bodyPr>
          <a:lstStyle/>
          <a:p>
            <a:br>
              <a:rPr lang="fi-FI" dirty="0"/>
            </a:br>
            <a:r>
              <a:rPr lang="fi-FI" sz="3200" dirty="0"/>
              <a:t>Turvallisuuden tunnetta lisääviä hyviä käytäntöjä - </a:t>
            </a:r>
            <a:r>
              <a:rPr lang="fi-FI" dirty="0"/>
              <a:t>Hyvät käytännöt</a:t>
            </a:r>
          </a:p>
        </p:txBody>
      </p:sp>
      <p:sp>
        <p:nvSpPr>
          <p:cNvPr id="6" name="Text Placeholder 5">
            <a:extLst>
              <a:ext uri="{FF2B5EF4-FFF2-40B4-BE49-F238E27FC236}">
                <a16:creationId xmlns:a16="http://schemas.microsoft.com/office/drawing/2014/main" id="{1DE8E4C4-BD63-487C-9554-E8B9E19D3AC0}"/>
              </a:ext>
            </a:extLst>
          </p:cNvPr>
          <p:cNvSpPr>
            <a:spLocks noGrp="1"/>
          </p:cNvSpPr>
          <p:nvPr>
            <p:ph type="body" idx="12"/>
          </p:nvPr>
        </p:nvSpPr>
        <p:spPr>
          <a:xfrm>
            <a:off x="768549" y="1313876"/>
            <a:ext cx="10271628" cy="5544123"/>
          </a:xfrm>
        </p:spPr>
        <p:txBody>
          <a:bodyPr>
            <a:noAutofit/>
          </a:bodyPr>
          <a:lstStyle/>
          <a:p>
            <a:pPr marL="0" indent="0">
              <a:buNone/>
            </a:pPr>
            <a:r>
              <a:rPr lang="fi-FI" sz="1400" dirty="0"/>
              <a:t>•Selkeät yhteiset säännöt </a:t>
            </a:r>
          </a:p>
          <a:p>
            <a:pPr marL="0" indent="0">
              <a:buNone/>
            </a:pPr>
            <a:r>
              <a:rPr lang="fi-FI" sz="1400" dirty="0"/>
              <a:t>•Jokaisen päivän tilanteen läpikäyminen aikuisten kesken –miten toimitaan</a:t>
            </a:r>
          </a:p>
          <a:p>
            <a:pPr marL="0" indent="0">
              <a:buNone/>
            </a:pPr>
            <a:r>
              <a:rPr lang="fi-FI" sz="1400" dirty="0"/>
              <a:t>•Iltavuorolainen ottaa lapsen vastaan iltapäivällä – mahdollisimman vähän vaihtuvuutta </a:t>
            </a:r>
          </a:p>
          <a:p>
            <a:pPr marL="0" indent="0">
              <a:buNone/>
            </a:pPr>
            <a:r>
              <a:rPr lang="fi-FI" sz="1400" dirty="0"/>
              <a:t>•Olla lapsen saatavilla koko hoitojakson ajan – mahd. vähän vaihtuvuutta</a:t>
            </a:r>
          </a:p>
          <a:p>
            <a:pPr marL="0" indent="0">
              <a:buNone/>
            </a:pPr>
            <a:r>
              <a:rPr lang="fi-FI" sz="1400" dirty="0"/>
              <a:t>•Asettuminen fyysisesti lapsen kanssa samalle tasolle </a:t>
            </a:r>
          </a:p>
          <a:p>
            <a:pPr marL="0" indent="0">
              <a:buNone/>
            </a:pPr>
            <a:r>
              <a:rPr lang="fi-FI" sz="1400" dirty="0"/>
              <a:t>•Kuuntelemalla lapsen ehdotuksia, asioita ja ajatuksia </a:t>
            </a:r>
          </a:p>
          <a:p>
            <a:pPr marL="0" indent="0">
              <a:buNone/>
            </a:pPr>
            <a:r>
              <a:rPr lang="fi-FI" sz="1400" dirty="0"/>
              <a:t>•Tilannetajua ja joustavuutta </a:t>
            </a:r>
          </a:p>
          <a:p>
            <a:pPr marL="0" indent="0">
              <a:buNone/>
            </a:pPr>
            <a:r>
              <a:rPr lang="fi-FI" sz="1400" dirty="0"/>
              <a:t>•Lapsen tunnetilan ja ajatuksen tavoittaminen </a:t>
            </a:r>
          </a:p>
          <a:p>
            <a:pPr marL="0" indent="0">
              <a:buNone/>
            </a:pPr>
            <a:r>
              <a:rPr lang="fi-FI" sz="1400" dirty="0"/>
              <a:t>•Ennakointi lapsen hoitoon tulossa, vastaanotto </a:t>
            </a:r>
          </a:p>
          <a:p>
            <a:pPr marL="0" indent="0">
              <a:buNone/>
            </a:pPr>
            <a:r>
              <a:rPr lang="fi-FI" sz="1400" dirty="0"/>
              <a:t>•Aikuinen sanoittaa lapsen ja omia tunteitaan</a:t>
            </a:r>
          </a:p>
          <a:p>
            <a:pPr marL="0" indent="0">
              <a:buNone/>
            </a:pPr>
            <a:r>
              <a:rPr lang="fi-FI" sz="1400" dirty="0"/>
              <a:t>•Kuvastruktuuri</a:t>
            </a:r>
          </a:p>
          <a:p>
            <a:pPr marL="0" indent="0">
              <a:buNone/>
            </a:pPr>
            <a:r>
              <a:rPr lang="fi-FI" sz="1400" dirty="0"/>
              <a:t>•</a:t>
            </a:r>
            <a:r>
              <a:rPr lang="fi-FI" sz="1400" dirty="0" err="1"/>
              <a:t>Hoitoontulo</a:t>
            </a:r>
            <a:r>
              <a:rPr lang="fi-FI" sz="1400" dirty="0"/>
              <a:t> aikojen säätö tarvittaessa</a:t>
            </a:r>
          </a:p>
          <a:p>
            <a:pPr marL="0" indent="0">
              <a:buNone/>
            </a:pPr>
            <a:r>
              <a:rPr lang="fi-FI" sz="1400" dirty="0"/>
              <a:t>•Ikävän </a:t>
            </a:r>
            <a:r>
              <a:rPr lang="fi-FI" sz="1400" dirty="0" err="1"/>
              <a:t>karkoitusvihko</a:t>
            </a:r>
            <a:r>
              <a:rPr lang="fi-FI" sz="1400" dirty="0"/>
              <a:t> (vanhempien kuvat, kuvia kodista, äidin hajuvettä jne.)</a:t>
            </a:r>
          </a:p>
          <a:p>
            <a:pPr marL="0" indent="0">
              <a:buNone/>
            </a:pPr>
            <a:r>
              <a:rPr lang="fi-FI" sz="1400" dirty="0"/>
              <a:t>•Kuva vanhemmalle lapsen päivästä ”hyvin rauhoittui touhuihin” </a:t>
            </a:r>
          </a:p>
          <a:p>
            <a:pPr marL="0" indent="0">
              <a:buNone/>
            </a:pPr>
            <a:r>
              <a:rPr lang="fi-FI" sz="1400" dirty="0"/>
              <a:t>•Sanoin Niilolle, että juoksepa niillä kengillä tässä eteisen käytävällä ja näytä, miten nopeat ne ovat, </a:t>
            </a:r>
          </a:p>
          <a:p>
            <a:pPr marL="0" indent="0">
              <a:buNone/>
            </a:pPr>
            <a:r>
              <a:rPr lang="fi-FI" sz="1400" dirty="0"/>
              <a:t>ulos laitetaan sitten ne saappaat. –Aina ei tarvitsekaan sanoa suoraan EI! </a:t>
            </a:r>
            <a:endParaRPr lang="fi-FI" sz="1400" b="1" dirty="0"/>
          </a:p>
          <a:p>
            <a:endParaRPr lang="fi-FI" sz="1100" dirty="0"/>
          </a:p>
        </p:txBody>
      </p:sp>
      <p:sp>
        <p:nvSpPr>
          <p:cNvPr id="7" name="TextBox 6">
            <a:extLst>
              <a:ext uri="{FF2B5EF4-FFF2-40B4-BE49-F238E27FC236}">
                <a16:creationId xmlns:a16="http://schemas.microsoft.com/office/drawing/2014/main" id="{D39B25C8-9943-477B-8C80-D9A6481D6D57}"/>
              </a:ext>
            </a:extLst>
          </p:cNvPr>
          <p:cNvSpPr txBox="1"/>
          <p:nvPr/>
        </p:nvSpPr>
        <p:spPr>
          <a:xfrm>
            <a:off x="5949199" y="2270831"/>
            <a:ext cx="4334540" cy="276999"/>
          </a:xfrm>
          <a:prstGeom prst="rect">
            <a:avLst/>
          </a:prstGeom>
          <a:noFill/>
        </p:spPr>
        <p:txBody>
          <a:bodyPr wrap="square" rtlCol="0">
            <a:spAutoFit/>
          </a:bodyPr>
          <a:lstStyle/>
          <a:p>
            <a:endParaRPr lang="fi-FI" sz="1200" dirty="0"/>
          </a:p>
        </p:txBody>
      </p:sp>
      <p:pic>
        <p:nvPicPr>
          <p:cNvPr id="8" name="Picture 7">
            <a:extLst>
              <a:ext uri="{FF2B5EF4-FFF2-40B4-BE49-F238E27FC236}">
                <a16:creationId xmlns:a16="http://schemas.microsoft.com/office/drawing/2014/main" id="{D406645F-D8B8-43C0-8247-98079AFB0B86}"/>
              </a:ext>
            </a:extLst>
          </p:cNvPr>
          <p:cNvPicPr>
            <a:picLocks noChangeAspect="1"/>
          </p:cNvPicPr>
          <p:nvPr/>
        </p:nvPicPr>
        <p:blipFill>
          <a:blip r:embed="rId2"/>
          <a:stretch>
            <a:fillRect/>
          </a:stretch>
        </p:blipFill>
        <p:spPr>
          <a:xfrm>
            <a:off x="10283739" y="4461738"/>
            <a:ext cx="1249788" cy="1207113"/>
          </a:xfrm>
          <a:prstGeom prst="rect">
            <a:avLst/>
          </a:prstGeom>
        </p:spPr>
      </p:pic>
    </p:spTree>
    <p:extLst>
      <p:ext uri="{BB962C8B-B14F-4D97-AF65-F5344CB8AC3E}">
        <p14:creationId xmlns:p14="http://schemas.microsoft.com/office/powerpoint/2010/main" val="2004258491"/>
      </p:ext>
    </p:extLst>
  </p:cSld>
  <p:clrMapOvr>
    <a:masterClrMapping/>
  </p:clrMapOvr>
</p:sld>
</file>

<file path=ppt/theme/theme1.xml><?xml version="1.0" encoding="utf-8"?>
<a:theme xmlns:a="http://schemas.openxmlformats.org/drawingml/2006/main" name="Office-teema">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mk_kevyt_powerpoint_pohja_2020" id="{600BD92C-5482-F043-961A-9870930BD665}" vid="{62B8602A-7E5B-E347-8E1D-4BA6CFC062FC}"/>
    </a:ext>
  </a:extLst>
</a:theme>
</file>

<file path=ppt/theme/theme2.xml><?xml version="1.0" encoding="utf-8"?>
<a:theme xmlns:a="http://schemas.openxmlformats.org/drawingml/2006/main" name="Mukautettu suunnittelumalli">
  <a:themeElements>
    <a:clrScheme name="JAMK">
      <a:dk1>
        <a:srgbClr val="0D004B"/>
      </a:dk1>
      <a:lt1>
        <a:srgbClr val="FFFFFF"/>
      </a:lt1>
      <a:dk2>
        <a:srgbClr val="0D004C"/>
      </a:dk2>
      <a:lt2>
        <a:srgbClr val="E7E6E6"/>
      </a:lt2>
      <a:accent1>
        <a:srgbClr val="E2066E"/>
      </a:accent1>
      <a:accent2>
        <a:srgbClr val="FDB913"/>
      </a:accent2>
      <a:accent3>
        <a:srgbClr val="00B39C"/>
      </a:accent3>
      <a:accent4>
        <a:srgbClr val="EA590C"/>
      </a:accent4>
      <a:accent5>
        <a:srgbClr val="3FB8E2"/>
      </a:accent5>
      <a:accent6>
        <a:srgbClr val="A5A5A5"/>
      </a:accent6>
      <a:hlink>
        <a:srgbClr val="3FB9E3"/>
      </a:hlink>
      <a:folHlink>
        <a:srgbClr val="7861A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amk_kevyt_powerpoint_pohja_2020" id="{600BD92C-5482-F043-961A-9870930BD665}" vid="{F921A10A-5DDC-8644-B1F9-902A4F228B0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9edc1acd-682f-4e7d-a5c9-f315cff7cb3d">
      <Value>1343</Value>
      <Value>352</Value>
      <Value>2514</Value>
      <Value>961</Value>
    </TaxCatchAll>
    <CommentCount xmlns="9edc1acd-682f-4e7d-a5c9-f315cff7cb3d" xsi:nil="true"/>
    <TaxKeywordTaxHTField xmlns="9edc1acd-682f-4e7d-a5c9-f315cff7cb3d">
      <Terms xmlns="http://schemas.microsoft.com/office/infopath/2007/PartnerControls">
        <TermInfo xmlns="http://schemas.microsoft.com/office/infopath/2007/PartnerControls">
          <TermName xmlns="http://schemas.microsoft.com/office/infopath/2007/PartnerControls">pohja</TermName>
          <TermId xmlns="http://schemas.microsoft.com/office/infopath/2007/PartnerControls">00000000-0000-0000-0000-000000000000</TermId>
        </TermInfo>
        <TermInfo xmlns="http://schemas.microsoft.com/office/infopath/2007/PartnerControls">
          <TermName xmlns="http://schemas.microsoft.com/office/infopath/2007/PartnerControls">power point</TermName>
          <TermId xmlns="http://schemas.microsoft.com/office/infopath/2007/PartnerControls">00000000-0000-0000-0000-000000000000</TermId>
        </TermInfo>
        <TermInfo xmlns="http://schemas.microsoft.com/office/infopath/2007/PartnerControls">
          <TermName xmlns="http://schemas.microsoft.com/office/infopath/2007/PartnerControls">powerpoint</TermName>
          <TermId xmlns="http://schemas.microsoft.com/office/infopath/2007/PartnerControls">00000000-0000-0000-0000-000000000000</TermId>
        </TermInfo>
        <TermInfo xmlns="http://schemas.microsoft.com/office/infopath/2007/PartnerControls">
          <TermName xmlns="http://schemas.microsoft.com/office/infopath/2007/PartnerControls">mallipohja</TermName>
          <TermId xmlns="http://schemas.microsoft.com/office/infopath/2007/PartnerControls">00000000-0000-0000-0000-000000000000</TermId>
        </TermInfo>
      </Terms>
    </TaxKeywordTaxHTField>
    <l3ddd979dfcb4bc0a0c29c6e6188390e xmlns="9edc1acd-682f-4e7d-a5c9-f315cff7cb3d">
      <Terms xmlns="http://schemas.microsoft.com/office/infopath/2007/PartnerControls"/>
    </l3ddd979dfcb4bc0a0c29c6e6188390e>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4AB8C1AF0AEDBF4088D426D8B2E0E94D" ma:contentTypeVersion="3" ma:contentTypeDescription="Luo uusi asiakirja." ma:contentTypeScope="" ma:versionID="fabc7f82dff3976133abdfd926233b95">
  <xsd:schema xmlns:xsd="http://www.w3.org/2001/XMLSchema" xmlns:xs="http://www.w3.org/2001/XMLSchema" xmlns:p="http://schemas.microsoft.com/office/2006/metadata/properties" xmlns:ns2="9edc1acd-682f-4e7d-a5c9-f315cff7cb3d" targetNamespace="http://schemas.microsoft.com/office/2006/metadata/properties" ma:root="true" ma:fieldsID="901fbe180000225105fa6d5f615ef890" ns2:_="">
    <xsd:import namespace="9edc1acd-682f-4e7d-a5c9-f315cff7cb3d"/>
    <xsd:element name="properties">
      <xsd:complexType>
        <xsd:sequence>
          <xsd:element name="documentManagement">
            <xsd:complexType>
              <xsd:all>
                <xsd:element ref="ns2:l3ddd979dfcb4bc0a0c29c6e6188390e" minOccurs="0"/>
                <xsd:element ref="ns2:TaxCatchAll" minOccurs="0"/>
                <xsd:element ref="ns2:TaxCatchAllLabel" minOccurs="0"/>
                <xsd:element ref="ns2:CommentCount" minOccurs="0"/>
                <xsd:element ref="ns2: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dc1acd-682f-4e7d-a5c9-f315cff7cb3d" elementFormDefault="qualified">
    <xsd:import namespace="http://schemas.microsoft.com/office/2006/documentManagement/types"/>
    <xsd:import namespace="http://schemas.microsoft.com/office/infopath/2007/PartnerControls"/>
    <xsd:element name="l3ddd979dfcb4bc0a0c29c6e6188390e" ma:index="8" nillable="true" ma:taxonomy="true" ma:internalName="l3ddd979dfcb4bc0a0c29c6e6188390e" ma:taxonomyFieldName="Hakusanat" ma:displayName="Hakusanat" ma:default="" ma:fieldId="{53ddd979-dfcb-4bc0-a0c2-9c6e6188390e}" ma:taxonomyMulti="true" ma:sspId="35c4ba3c-8c41-4d39-87c0-56c4464b8fa4" ma:termSetId="5717d826-719f-42b6-a4f3-83ed1bc8b975" ma:anchorId="00000000-0000-0000-0000-000000000000" ma:open="false" ma:isKeyword="false">
      <xsd:complexType>
        <xsd:sequence>
          <xsd:element ref="pc:Terms" minOccurs="0" maxOccurs="1"/>
        </xsd:sequence>
      </xsd:complexType>
    </xsd:element>
    <xsd:element name="TaxCatchAll" ma:index="9" nillable="true" ma:displayName="Luokituksen Kaikki-sarake" ma:hidden="true" ma:list="{1fa70df9-4ff5-462c-bbf6-ff9995739306}" ma:internalName="TaxCatchAll" ma:showField="CatchAllData" ma:web="9edc1acd-682f-4e7d-a5c9-f315cff7cb3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Luokituksen Kaikki-sarake1" ma:hidden="true" ma:list="{1fa70df9-4ff5-462c-bbf6-ff9995739306}" ma:internalName="TaxCatchAllLabel" ma:readOnly="true" ma:showField="CatchAllDataLabel" ma:web="9edc1acd-682f-4e7d-a5c9-f315cff7cb3d">
      <xsd:complexType>
        <xsd:complexContent>
          <xsd:extension base="dms:MultiChoiceLookup">
            <xsd:sequence>
              <xsd:element name="Value" type="dms:Lookup" maxOccurs="unbounded" minOccurs="0" nillable="true"/>
            </xsd:sequence>
          </xsd:extension>
        </xsd:complexContent>
      </xsd:complexType>
    </xsd:element>
    <xsd:element name="CommentCount" ma:index="12" nillable="true" ma:displayName="Kommentoi" ma:internalName="CommentCount">
      <xsd:simpleType>
        <xsd:restriction base="dms:Unknown"/>
      </xsd:simpleType>
    </xsd:element>
    <xsd:element name="TaxKeywordTaxHTField" ma:index="14" nillable="true" ma:taxonomy="true" ma:internalName="TaxKeywordTaxHTField" ma:taxonomyFieldName="TaxKeyword" ma:displayName="Omat hakusanat" ma:fieldId="{23f27201-bee3-471e-b2e7-b64fd8b7ca38}" ma:taxonomyMulti="true" ma:sspId="35c4ba3c-8c41-4d39-87c0-56c4464b8fa4"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5C3A3D-ECC2-43B0-BE8B-366BAF734608}">
  <ds:schemaRefs>
    <ds:schemaRef ds:uri="http://schemas.microsoft.com/sharepoint/v3/contenttype/forms"/>
  </ds:schemaRefs>
</ds:datastoreItem>
</file>

<file path=customXml/itemProps2.xml><?xml version="1.0" encoding="utf-8"?>
<ds:datastoreItem xmlns:ds="http://schemas.openxmlformats.org/officeDocument/2006/customXml" ds:itemID="{7D4F562E-6E10-43E9-AF90-707380CE6EC8}">
  <ds:schemaRefs>
    <ds:schemaRef ds:uri="http://schemas.microsoft.com/office/2006/metadata/properties"/>
    <ds:schemaRef ds:uri="http://schemas.microsoft.com/office/infopath/2007/PartnerControls"/>
    <ds:schemaRef ds:uri="b9648271-2df6-48a3-a9eb-3bffae947dbb"/>
    <ds:schemaRef ds:uri="577eebfe-b900-4dd8-ae2e-d9b1f82c1f0f"/>
    <ds:schemaRef ds:uri="http://schemas.microsoft.com/sharepoint/v3"/>
    <ds:schemaRef ds:uri="9edc1acd-682f-4e7d-a5c9-f315cff7cb3d"/>
  </ds:schemaRefs>
</ds:datastoreItem>
</file>

<file path=customXml/itemProps3.xml><?xml version="1.0" encoding="utf-8"?>
<ds:datastoreItem xmlns:ds="http://schemas.openxmlformats.org/officeDocument/2006/customXml" ds:itemID="{E77EAB52-8021-4251-A5AD-EAFDBB6A8F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dc1acd-682f-4e7d-a5c9-f315cff7cb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jamk kevyt powerpoint pohja 2020</Template>
  <TotalTime>334</TotalTime>
  <Words>972</Words>
  <Application>Microsoft Office PowerPoint</Application>
  <PresentationFormat>Widescreen</PresentationFormat>
  <Paragraphs>90</Paragraphs>
  <Slides>11</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Office-teema</vt:lpstr>
      <vt:lpstr>Mukautettu suunnittelumalli</vt:lpstr>
      <vt:lpstr>Pienten lasten hyvinvointi ja turvallisuus vuorohoidossa 3 op</vt:lpstr>
      <vt:lpstr>Pienten lasten hyvinvointi ja turvallisuus vuorohoidossa</vt:lpstr>
      <vt:lpstr>Pienten lasten hyvinvointi ja turvallisuus vuorohoidossa</vt:lpstr>
      <vt:lpstr>Pienten lasten hyvinvointi ja turvallisuus vuorohoidossa  </vt:lpstr>
      <vt:lpstr>Pienten lasten hyvinvointi ja turvallisuus vuorohoidossa </vt:lpstr>
      <vt:lpstr>Pienten lasten hyvinvointi ja turvallisuus vuorohoidossa </vt:lpstr>
      <vt:lpstr>Pienten lasten hyvinvointi ja turvallisuus vuorohoidossa </vt:lpstr>
      <vt:lpstr>Pienten lasten hyvinvointi ja turvallisuus vuorohoidossa </vt:lpstr>
      <vt:lpstr>Pienten lasten hyvinvointi ja turvallisuus vuorohoidossa </vt:lpstr>
      <vt:lpstr>Pienten lasten hyvinvointi ja turvallisuus vuorohoidossa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PowerPoint-esitysmalli</dc:title>
  <dc:creator>Taanonen Terhi</dc:creator>
  <cp:keywords>pohja; mallipohja; powerpoint; power point</cp:keywords>
  <cp:lastModifiedBy>Kuivalainen Hanna</cp:lastModifiedBy>
  <cp:revision>7</cp:revision>
  <dcterms:created xsi:type="dcterms:W3CDTF">2020-09-15T07:45:07Z</dcterms:created>
  <dcterms:modified xsi:type="dcterms:W3CDTF">2022-12-01T10:43:57Z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0x0101004AB8C1AF0AEDBF4088D426D8B2E0E94D</vt:lpwstr>
  </property>
  <property fmtid="{D5CDD505-2E9C-101B-9397-08002B2CF9AE}" pid="3" name="TaxKeyword">
    <vt:lpwstr>1343;#pohja|9a9d608a-ea78-4893-b288-35ade6364b14;#2514;#power point|1bfe7825-4f6b-4848-9a2d-ae9eeb6e12c4;#352;#powerpoint|051b3f1a-72f4-4748-b6c4-d93be0de18c9;#961;#mallipohja|9ccee185-d70a-4d05-9c8c-38b6d35b7d18</vt:lpwstr>
  </property>
  <property fmtid="{D5CDD505-2E9C-101B-9397-08002B2CF9AE}" pid="4" name="Asiasanat">
    <vt:lpwstr/>
  </property>
  <property fmtid="{D5CDD505-2E9C-101B-9397-08002B2CF9AE}" pid="5" name="Hakusanat">
    <vt:lpwstr/>
  </property>
</Properties>
</file>