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i-FI" smtClean="0"/>
              <a:t>Muokkaa perustyyl. napsautt.</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99EE04E-C3D2-4BAD-9BFD-7BF11DE61857}" type="datetimeFigureOut">
              <a:rPr lang="fi-FI" smtClean="0"/>
              <a:t>31.7.2024</a:t>
            </a:fld>
            <a:endParaRPr lang="fi-FI" dirty="0"/>
          </a:p>
        </p:txBody>
      </p:sp>
      <p:sp>
        <p:nvSpPr>
          <p:cNvPr id="5" name="Footer Placeholder 4"/>
          <p:cNvSpPr>
            <a:spLocks noGrp="1"/>
          </p:cNvSpPr>
          <p:nvPr>
            <p:ph type="ftr" sz="quarter" idx="11"/>
          </p:nvPr>
        </p:nvSpPr>
        <p:spPr>
          <a:xfrm>
            <a:off x="2692397" y="5037663"/>
            <a:ext cx="5214635" cy="279400"/>
          </a:xfrm>
        </p:spPr>
        <p:txBody>
          <a:bodyPr/>
          <a:lstStyle/>
          <a:p>
            <a:endParaRPr lang="fi-FI" dirty="0"/>
          </a:p>
        </p:txBody>
      </p:sp>
      <p:sp>
        <p:nvSpPr>
          <p:cNvPr id="6" name="Slide Number Placeholder 5"/>
          <p:cNvSpPr>
            <a:spLocks noGrp="1"/>
          </p:cNvSpPr>
          <p:nvPr>
            <p:ph type="sldNum" sz="quarter" idx="12"/>
          </p:nvPr>
        </p:nvSpPr>
        <p:spPr>
          <a:xfrm>
            <a:off x="8956900" y="5037663"/>
            <a:ext cx="551167" cy="279400"/>
          </a:xfrm>
        </p:spPr>
        <p:txBody>
          <a:bodyPr/>
          <a:lstStyle/>
          <a:p>
            <a:fld id="{38B817D8-6C8B-4D22-87A1-DC08D3856665}" type="slidenum">
              <a:rPr lang="fi-FI" smtClean="0"/>
              <a:t>‹#›</a:t>
            </a:fld>
            <a:endParaRPr lang="fi-FI"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1144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dirty="0" smtClean="0"/>
              <a:t>Lisää kuva napsauttamalla kuvaketta</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599EE04E-C3D2-4BAD-9BFD-7BF11DE61857}" type="datetimeFigureOut">
              <a:rPr lang="fi-FI" smtClean="0"/>
              <a:t>31.7.2024</a:t>
            </a:fld>
            <a:endParaRPr lang="fi-FI" dirty="0"/>
          </a:p>
        </p:txBody>
      </p:sp>
      <p:sp>
        <p:nvSpPr>
          <p:cNvPr id="6" name="Footer Placeholder 5"/>
          <p:cNvSpPr>
            <a:spLocks noGrp="1"/>
          </p:cNvSpPr>
          <p:nvPr>
            <p:ph type="ftr" sz="quarter" idx="11"/>
          </p:nvPr>
        </p:nvSpPr>
        <p:spPr/>
        <p:txBody>
          <a:bodyPr/>
          <a:lstStyle/>
          <a:p>
            <a:endParaRPr lang="fi-FI" dirty="0"/>
          </a:p>
        </p:txBody>
      </p:sp>
      <p:sp>
        <p:nvSpPr>
          <p:cNvPr id="7" name="Slide Number Placeholder 6"/>
          <p:cNvSpPr>
            <a:spLocks noGrp="1"/>
          </p:cNvSpPr>
          <p:nvPr>
            <p:ph type="sldNum" sz="quarter" idx="12"/>
          </p:nvPr>
        </p:nvSpPr>
        <p:spPr/>
        <p:txBody>
          <a:bodyPr/>
          <a:lstStyle/>
          <a:p>
            <a:fld id="{38B817D8-6C8B-4D22-87A1-DC08D3856665}" type="slidenum">
              <a:rPr lang="fi-FI" smtClean="0"/>
              <a:t>‹#›</a:t>
            </a:fld>
            <a:endParaRPr lang="fi-FI" dirty="0"/>
          </a:p>
        </p:txBody>
      </p:sp>
    </p:spTree>
    <p:extLst>
      <p:ext uri="{BB962C8B-B14F-4D97-AF65-F5344CB8AC3E}">
        <p14:creationId xmlns:p14="http://schemas.microsoft.com/office/powerpoint/2010/main" val="393273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i-FI" smtClean="0"/>
              <a:t>Muokkaa perustyyl. napsautt.</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599EE04E-C3D2-4BAD-9BFD-7BF11DE61857}" type="datetimeFigureOut">
              <a:rPr lang="fi-FI" smtClean="0"/>
              <a:t>31.7.2024</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38B817D8-6C8B-4D22-87A1-DC08D3856665}" type="slidenum">
              <a:rPr lang="fi-FI" smtClean="0"/>
              <a:t>‹#›</a:t>
            </a:fld>
            <a:endParaRPr lang="fi-FI"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7751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i-FI" smtClean="0"/>
              <a:t>Muokkaa perustyyl. napsautt.</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599EE04E-C3D2-4BAD-9BFD-7BF11DE61857}" type="datetimeFigureOut">
              <a:rPr lang="fi-FI" smtClean="0"/>
              <a:t>31.7.2024</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38B817D8-6C8B-4D22-87A1-DC08D3856665}" type="slidenum">
              <a:rPr lang="fi-FI" smtClean="0"/>
              <a:t>‹#›</a:t>
            </a:fld>
            <a:endParaRPr lang="fi-FI"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1251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i-FI" smtClean="0"/>
              <a:t>Muokkaa perustyyl. napsautt.</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599EE04E-C3D2-4BAD-9BFD-7BF11DE61857}" type="datetimeFigureOut">
              <a:rPr lang="fi-FI" smtClean="0"/>
              <a:t>31.7.2024</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38B817D8-6C8B-4D22-87A1-DC08D3856665}" type="slidenum">
              <a:rPr lang="fi-FI" smtClean="0"/>
              <a:t>‹#›</a:t>
            </a:fld>
            <a:endParaRPr lang="fi-FI" dirty="0"/>
          </a:p>
        </p:txBody>
      </p:sp>
    </p:spTree>
    <p:extLst>
      <p:ext uri="{BB962C8B-B14F-4D97-AF65-F5344CB8AC3E}">
        <p14:creationId xmlns:p14="http://schemas.microsoft.com/office/powerpoint/2010/main" val="2362023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i-FI" smtClean="0"/>
              <a:t>Muokkaa perustyyl. napsautt.</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599EE04E-C3D2-4BAD-9BFD-7BF11DE61857}" type="datetimeFigureOut">
              <a:rPr lang="fi-FI" smtClean="0"/>
              <a:t>31.7.2024</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38B817D8-6C8B-4D22-87A1-DC08D3856665}" type="slidenum">
              <a:rPr lang="fi-FI" smtClean="0"/>
              <a:t>‹#›</a:t>
            </a:fld>
            <a:endParaRPr lang="fi-FI"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3673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i-FI" smtClean="0"/>
              <a:t>Muokkaa perustyyl. napsautt.</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599EE04E-C3D2-4BAD-9BFD-7BF11DE61857}" type="datetimeFigureOut">
              <a:rPr lang="fi-FI" smtClean="0"/>
              <a:t>31.7.2024</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38B817D8-6C8B-4D22-87A1-DC08D3856665}" type="slidenum">
              <a:rPr lang="fi-FI" smtClean="0"/>
              <a:t>‹#›</a:t>
            </a:fld>
            <a:endParaRPr lang="fi-FI"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496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599EE04E-C3D2-4BAD-9BFD-7BF11DE61857}" type="datetimeFigureOut">
              <a:rPr lang="fi-FI" smtClean="0"/>
              <a:t>31.7.2024</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38B817D8-6C8B-4D22-87A1-DC08D3856665}" type="slidenum">
              <a:rPr lang="fi-FI" smtClean="0"/>
              <a:t>‹#›</a:t>
            </a:fld>
            <a:endParaRPr lang="fi-FI"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9365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599EE04E-C3D2-4BAD-9BFD-7BF11DE61857}" type="datetimeFigureOut">
              <a:rPr lang="fi-FI" smtClean="0"/>
              <a:t>31.7.2024</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38B817D8-6C8B-4D22-87A1-DC08D3856665}" type="slidenum">
              <a:rPr lang="fi-FI" smtClean="0"/>
              <a:t>‹#›</a:t>
            </a:fld>
            <a:endParaRPr lang="fi-FI"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3964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599EE04E-C3D2-4BAD-9BFD-7BF11DE61857}" type="datetimeFigureOut">
              <a:rPr lang="fi-FI" smtClean="0"/>
              <a:t>31.7.2024</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38B817D8-6C8B-4D22-87A1-DC08D3856665}" type="slidenum">
              <a:rPr lang="fi-FI" smtClean="0"/>
              <a:t>‹#›</a:t>
            </a:fld>
            <a:endParaRPr lang="fi-FI" dirty="0"/>
          </a:p>
        </p:txBody>
      </p:sp>
    </p:spTree>
    <p:extLst>
      <p:ext uri="{BB962C8B-B14F-4D97-AF65-F5344CB8AC3E}">
        <p14:creationId xmlns:p14="http://schemas.microsoft.com/office/powerpoint/2010/main" val="902631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i-FI" smtClean="0"/>
              <a:t>Muokkaa perustyyl. napsautt.</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599EE04E-C3D2-4BAD-9BFD-7BF11DE61857}" type="datetimeFigureOut">
              <a:rPr lang="fi-FI" smtClean="0"/>
              <a:t>31.7.2024</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38B817D8-6C8B-4D22-87A1-DC08D3856665}" type="slidenum">
              <a:rPr lang="fi-FI" smtClean="0"/>
              <a:t>‹#›</a:t>
            </a:fld>
            <a:endParaRPr lang="fi-FI"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1505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599EE04E-C3D2-4BAD-9BFD-7BF11DE61857}" type="datetimeFigureOut">
              <a:rPr lang="fi-FI" smtClean="0"/>
              <a:t>31.7.2024</a:t>
            </a:fld>
            <a:endParaRPr lang="fi-FI" dirty="0"/>
          </a:p>
        </p:txBody>
      </p:sp>
      <p:sp>
        <p:nvSpPr>
          <p:cNvPr id="6" name="Footer Placeholder 5"/>
          <p:cNvSpPr>
            <a:spLocks noGrp="1"/>
          </p:cNvSpPr>
          <p:nvPr>
            <p:ph type="ftr" sz="quarter" idx="11"/>
          </p:nvPr>
        </p:nvSpPr>
        <p:spPr/>
        <p:txBody>
          <a:bodyPr/>
          <a:lstStyle/>
          <a:p>
            <a:endParaRPr lang="fi-FI" dirty="0"/>
          </a:p>
        </p:txBody>
      </p:sp>
      <p:sp>
        <p:nvSpPr>
          <p:cNvPr id="7" name="Slide Number Placeholder 6"/>
          <p:cNvSpPr>
            <a:spLocks noGrp="1"/>
          </p:cNvSpPr>
          <p:nvPr>
            <p:ph type="sldNum" sz="quarter" idx="12"/>
          </p:nvPr>
        </p:nvSpPr>
        <p:spPr/>
        <p:txBody>
          <a:bodyPr/>
          <a:lstStyle/>
          <a:p>
            <a:fld id="{38B817D8-6C8B-4D22-87A1-DC08D3856665}" type="slidenum">
              <a:rPr lang="fi-FI" smtClean="0"/>
              <a:t>‹#›</a:t>
            </a:fld>
            <a:endParaRPr lang="fi-FI" dirty="0"/>
          </a:p>
        </p:txBody>
      </p:sp>
    </p:spTree>
    <p:extLst>
      <p:ext uri="{BB962C8B-B14F-4D97-AF65-F5344CB8AC3E}">
        <p14:creationId xmlns:p14="http://schemas.microsoft.com/office/powerpoint/2010/main" val="244153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599EE04E-C3D2-4BAD-9BFD-7BF11DE61857}" type="datetimeFigureOut">
              <a:rPr lang="fi-FI" smtClean="0"/>
              <a:t>31.7.2024</a:t>
            </a:fld>
            <a:endParaRPr lang="fi-FI" dirty="0"/>
          </a:p>
        </p:txBody>
      </p:sp>
      <p:sp>
        <p:nvSpPr>
          <p:cNvPr id="8" name="Footer Placeholder 7"/>
          <p:cNvSpPr>
            <a:spLocks noGrp="1"/>
          </p:cNvSpPr>
          <p:nvPr>
            <p:ph type="ftr" sz="quarter" idx="11"/>
          </p:nvPr>
        </p:nvSpPr>
        <p:spPr/>
        <p:txBody>
          <a:bodyPr/>
          <a:lstStyle/>
          <a:p>
            <a:endParaRPr lang="fi-FI" dirty="0"/>
          </a:p>
        </p:txBody>
      </p:sp>
      <p:sp>
        <p:nvSpPr>
          <p:cNvPr id="9" name="Slide Number Placeholder 8"/>
          <p:cNvSpPr>
            <a:spLocks noGrp="1"/>
          </p:cNvSpPr>
          <p:nvPr>
            <p:ph type="sldNum" sz="quarter" idx="12"/>
          </p:nvPr>
        </p:nvSpPr>
        <p:spPr/>
        <p:txBody>
          <a:bodyPr/>
          <a:lstStyle/>
          <a:p>
            <a:fld id="{38B817D8-6C8B-4D22-87A1-DC08D3856665}" type="slidenum">
              <a:rPr lang="fi-FI" smtClean="0"/>
              <a:t>‹#›</a:t>
            </a:fld>
            <a:endParaRPr lang="fi-FI"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6661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599EE04E-C3D2-4BAD-9BFD-7BF11DE61857}" type="datetimeFigureOut">
              <a:rPr lang="fi-FI" smtClean="0"/>
              <a:t>31.7.2024</a:t>
            </a:fld>
            <a:endParaRPr lang="fi-FI" dirty="0"/>
          </a:p>
        </p:txBody>
      </p:sp>
      <p:sp>
        <p:nvSpPr>
          <p:cNvPr id="4" name="Footer Placeholder 3"/>
          <p:cNvSpPr>
            <a:spLocks noGrp="1"/>
          </p:cNvSpPr>
          <p:nvPr>
            <p:ph type="ftr" sz="quarter" idx="11"/>
          </p:nvPr>
        </p:nvSpPr>
        <p:spPr/>
        <p:txBody>
          <a:bodyPr/>
          <a:lstStyle/>
          <a:p>
            <a:endParaRPr lang="fi-FI" dirty="0"/>
          </a:p>
        </p:txBody>
      </p:sp>
      <p:sp>
        <p:nvSpPr>
          <p:cNvPr id="5" name="Slide Number Placeholder 4"/>
          <p:cNvSpPr>
            <a:spLocks noGrp="1"/>
          </p:cNvSpPr>
          <p:nvPr>
            <p:ph type="sldNum" sz="quarter" idx="12"/>
          </p:nvPr>
        </p:nvSpPr>
        <p:spPr/>
        <p:txBody>
          <a:bodyPr/>
          <a:lstStyle/>
          <a:p>
            <a:fld id="{38B817D8-6C8B-4D22-87A1-DC08D3856665}" type="slidenum">
              <a:rPr lang="fi-FI" smtClean="0"/>
              <a:t>‹#›</a:t>
            </a:fld>
            <a:endParaRPr lang="fi-FI"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183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9EE04E-C3D2-4BAD-9BFD-7BF11DE61857}" type="datetimeFigureOut">
              <a:rPr lang="fi-FI" smtClean="0"/>
              <a:t>31.7.2024</a:t>
            </a:fld>
            <a:endParaRPr lang="fi-FI" dirty="0"/>
          </a:p>
        </p:txBody>
      </p:sp>
      <p:sp>
        <p:nvSpPr>
          <p:cNvPr id="3" name="Footer Placeholder 2"/>
          <p:cNvSpPr>
            <a:spLocks noGrp="1"/>
          </p:cNvSpPr>
          <p:nvPr>
            <p:ph type="ftr" sz="quarter" idx="11"/>
          </p:nvPr>
        </p:nvSpPr>
        <p:spPr/>
        <p:txBody>
          <a:bodyPr/>
          <a:lstStyle/>
          <a:p>
            <a:endParaRPr lang="fi-FI" dirty="0"/>
          </a:p>
        </p:txBody>
      </p:sp>
      <p:sp>
        <p:nvSpPr>
          <p:cNvPr id="4" name="Slide Number Placeholder 3"/>
          <p:cNvSpPr>
            <a:spLocks noGrp="1"/>
          </p:cNvSpPr>
          <p:nvPr>
            <p:ph type="sldNum" sz="quarter" idx="12"/>
          </p:nvPr>
        </p:nvSpPr>
        <p:spPr/>
        <p:txBody>
          <a:bodyPr/>
          <a:lstStyle/>
          <a:p>
            <a:fld id="{38B817D8-6C8B-4D22-87A1-DC08D3856665}" type="slidenum">
              <a:rPr lang="fi-FI" smtClean="0"/>
              <a:t>‹#›</a:t>
            </a:fld>
            <a:endParaRPr lang="fi-FI" dirty="0"/>
          </a:p>
        </p:txBody>
      </p:sp>
    </p:spTree>
    <p:extLst>
      <p:ext uri="{BB962C8B-B14F-4D97-AF65-F5344CB8AC3E}">
        <p14:creationId xmlns:p14="http://schemas.microsoft.com/office/powerpoint/2010/main" val="261607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i-FI" smtClean="0"/>
              <a:t>Muokkaa perustyyl. napsautt.</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599EE04E-C3D2-4BAD-9BFD-7BF11DE61857}" type="datetimeFigureOut">
              <a:rPr lang="fi-FI" smtClean="0"/>
              <a:t>31.7.2024</a:t>
            </a:fld>
            <a:endParaRPr lang="fi-FI" dirty="0"/>
          </a:p>
        </p:txBody>
      </p:sp>
      <p:sp>
        <p:nvSpPr>
          <p:cNvPr id="6" name="Footer Placeholder 5"/>
          <p:cNvSpPr>
            <a:spLocks noGrp="1"/>
          </p:cNvSpPr>
          <p:nvPr>
            <p:ph type="ftr" sz="quarter" idx="11"/>
          </p:nvPr>
        </p:nvSpPr>
        <p:spPr/>
        <p:txBody>
          <a:bodyPr/>
          <a:lstStyle/>
          <a:p>
            <a:endParaRPr lang="fi-FI" dirty="0"/>
          </a:p>
        </p:txBody>
      </p:sp>
      <p:sp>
        <p:nvSpPr>
          <p:cNvPr id="7" name="Slide Number Placeholder 6"/>
          <p:cNvSpPr>
            <a:spLocks noGrp="1"/>
          </p:cNvSpPr>
          <p:nvPr>
            <p:ph type="sldNum" sz="quarter" idx="12"/>
          </p:nvPr>
        </p:nvSpPr>
        <p:spPr/>
        <p:txBody>
          <a:bodyPr/>
          <a:lstStyle/>
          <a:p>
            <a:fld id="{38B817D8-6C8B-4D22-87A1-DC08D3856665}" type="slidenum">
              <a:rPr lang="fi-FI" smtClean="0"/>
              <a:t>‹#›</a:t>
            </a:fld>
            <a:endParaRPr lang="fi-FI"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6605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i-FI" smtClean="0"/>
              <a:t>Muokkaa perustyyl. napsautt.</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dirty="0" smtClean="0"/>
              <a:t>Lisää kuva napsauttamalla kuvaketta</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599EE04E-C3D2-4BAD-9BFD-7BF11DE61857}" type="datetimeFigureOut">
              <a:rPr lang="fi-FI" smtClean="0"/>
              <a:t>31.7.2024</a:t>
            </a:fld>
            <a:endParaRPr lang="fi-FI" dirty="0"/>
          </a:p>
        </p:txBody>
      </p:sp>
      <p:sp>
        <p:nvSpPr>
          <p:cNvPr id="6" name="Footer Placeholder 5"/>
          <p:cNvSpPr>
            <a:spLocks noGrp="1"/>
          </p:cNvSpPr>
          <p:nvPr>
            <p:ph type="ftr" sz="quarter" idx="11"/>
          </p:nvPr>
        </p:nvSpPr>
        <p:spPr/>
        <p:txBody>
          <a:bodyPr/>
          <a:lstStyle/>
          <a:p>
            <a:endParaRPr lang="fi-FI" dirty="0"/>
          </a:p>
        </p:txBody>
      </p:sp>
      <p:sp>
        <p:nvSpPr>
          <p:cNvPr id="7" name="Slide Number Placeholder 6"/>
          <p:cNvSpPr>
            <a:spLocks noGrp="1"/>
          </p:cNvSpPr>
          <p:nvPr>
            <p:ph type="sldNum" sz="quarter" idx="12"/>
          </p:nvPr>
        </p:nvSpPr>
        <p:spPr/>
        <p:txBody>
          <a:bodyPr/>
          <a:lstStyle/>
          <a:p>
            <a:fld id="{38B817D8-6C8B-4D22-87A1-DC08D3856665}" type="slidenum">
              <a:rPr lang="fi-FI" smtClean="0"/>
              <a:t>‹#›</a:t>
            </a:fld>
            <a:endParaRPr lang="fi-FI" dirty="0"/>
          </a:p>
        </p:txBody>
      </p:sp>
    </p:spTree>
    <p:extLst>
      <p:ext uri="{BB962C8B-B14F-4D97-AF65-F5344CB8AC3E}">
        <p14:creationId xmlns:p14="http://schemas.microsoft.com/office/powerpoint/2010/main" val="3581086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9EE04E-C3D2-4BAD-9BFD-7BF11DE61857}" type="datetimeFigureOut">
              <a:rPr lang="fi-FI" smtClean="0"/>
              <a:t>31.7.2024</a:t>
            </a:fld>
            <a:endParaRPr lang="fi-FI"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i-FI"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817D8-6C8B-4D22-87A1-DC08D3856665}" type="slidenum">
              <a:rPr lang="fi-FI" smtClean="0"/>
              <a:t>‹#›</a:t>
            </a:fld>
            <a:endParaRPr lang="fi-FI" dirty="0"/>
          </a:p>
        </p:txBody>
      </p:sp>
    </p:spTree>
    <p:extLst>
      <p:ext uri="{BB962C8B-B14F-4D97-AF65-F5344CB8AC3E}">
        <p14:creationId xmlns:p14="http://schemas.microsoft.com/office/powerpoint/2010/main" val="2136071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urn.fi/urn:nbn:fi:oerfi-202407_00028013_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sv-FI" dirty="0" smtClean="0"/>
              <a:t>Planering av verksamhet</a:t>
            </a:r>
            <a:endParaRPr lang="sv-FI" dirty="0"/>
          </a:p>
        </p:txBody>
      </p:sp>
      <p:sp>
        <p:nvSpPr>
          <p:cNvPr id="3" name="Alaotsikko 2"/>
          <p:cNvSpPr>
            <a:spLocks noGrp="1"/>
          </p:cNvSpPr>
          <p:nvPr>
            <p:ph type="subTitle" idx="1"/>
          </p:nvPr>
        </p:nvSpPr>
        <p:spPr/>
        <p:txBody>
          <a:bodyPr/>
          <a:lstStyle/>
          <a:p>
            <a:r>
              <a:rPr lang="sv-FI" dirty="0" smtClean="0"/>
              <a:t>Mina tips till början av verksamhetsåret</a:t>
            </a:r>
            <a:endParaRPr lang="sv-FI" dirty="0"/>
          </a:p>
        </p:txBody>
      </p:sp>
    </p:spTree>
    <p:extLst>
      <p:ext uri="{BB962C8B-B14F-4D97-AF65-F5344CB8AC3E}">
        <p14:creationId xmlns:p14="http://schemas.microsoft.com/office/powerpoint/2010/main" val="2249397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IIIIK! DET FINNS HELT FÖR MYCKET MAN BORDE GÖRA!!!!!</a:t>
            </a:r>
            <a:endParaRPr lang="fi-FI" dirty="0"/>
          </a:p>
        </p:txBody>
      </p:sp>
      <p:sp>
        <p:nvSpPr>
          <p:cNvPr id="3" name="Sisällön paikkamerkki 2"/>
          <p:cNvSpPr>
            <a:spLocks noGrp="1"/>
          </p:cNvSpPr>
          <p:nvPr>
            <p:ph idx="1"/>
          </p:nvPr>
        </p:nvSpPr>
        <p:spPr/>
        <p:txBody>
          <a:bodyPr>
            <a:normAutofit fontScale="92500" lnSpcReduction="20000"/>
          </a:bodyPr>
          <a:lstStyle/>
          <a:p>
            <a:r>
              <a:rPr lang="sv-FI" dirty="0" smtClean="0"/>
              <a:t>Lugna </a:t>
            </a:r>
            <a:r>
              <a:rPr lang="sv-FI" dirty="0" smtClean="0"/>
              <a:t>dig, andas och ta ett steg i taget</a:t>
            </a:r>
          </a:p>
          <a:p>
            <a:r>
              <a:rPr lang="sv-FI" dirty="0" smtClean="0"/>
              <a:t>Grunderna för planen för småbarnspedagogiken heter så, </a:t>
            </a:r>
            <a:r>
              <a:rPr lang="sv-FI" dirty="0" smtClean="0"/>
              <a:t>pga. </a:t>
            </a:r>
            <a:r>
              <a:rPr lang="sv-FI" dirty="0" smtClean="0"/>
              <a:t>du kan då fokusera dig på det som är viktigt i just din grupp. </a:t>
            </a:r>
          </a:p>
          <a:p>
            <a:r>
              <a:rPr lang="sv-FI" dirty="0" smtClean="0"/>
              <a:t>Barn lär sig mycket i vardagen och tar konstant modeller från alla vuxna i dagis. </a:t>
            </a:r>
          </a:p>
          <a:p>
            <a:r>
              <a:rPr lang="sv-FI" dirty="0" smtClean="0"/>
              <a:t>Med hjälp av pedagogisk dokumentation är hälften av jobbet redan gjort. Då vet du vart du ska lägga ditt fokus. Sedan är det enklare att leta info om enskilda lär områden. </a:t>
            </a:r>
          </a:p>
          <a:p>
            <a:r>
              <a:rPr lang="sv-FI" dirty="0" smtClean="0"/>
              <a:t>Du är inte ensam, det finns flera pedagoger i huset och om du frågar om tips, får du husets gemensamma kunskap att planera utifrån. </a:t>
            </a:r>
          </a:p>
          <a:p>
            <a:endParaRPr lang="sv-FI" dirty="0"/>
          </a:p>
        </p:txBody>
      </p:sp>
    </p:spTree>
    <p:extLst>
      <p:ext uri="{BB962C8B-B14F-4D97-AF65-F5344CB8AC3E}">
        <p14:creationId xmlns:p14="http://schemas.microsoft.com/office/powerpoint/2010/main" val="54332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Var</a:t>
            </a:r>
            <a:r>
              <a:rPr lang="fi-FI" dirty="0" smtClean="0"/>
              <a:t> </a:t>
            </a:r>
            <a:r>
              <a:rPr lang="fi-FI" dirty="0" smtClean="0"/>
              <a:t>ska</a:t>
            </a:r>
            <a:r>
              <a:rPr lang="fi-FI" dirty="0" smtClean="0"/>
              <a:t> </a:t>
            </a:r>
            <a:r>
              <a:rPr lang="fi-FI" dirty="0" smtClean="0"/>
              <a:t>man</a:t>
            </a:r>
            <a:r>
              <a:rPr lang="fi-FI" dirty="0" smtClean="0"/>
              <a:t> </a:t>
            </a:r>
            <a:r>
              <a:rPr lang="fi-FI" dirty="0" smtClean="0"/>
              <a:t>börja</a:t>
            </a:r>
            <a:r>
              <a:rPr lang="fi-FI" dirty="0" smtClean="0"/>
              <a:t>?</a:t>
            </a:r>
            <a:endParaRPr lang="fi-FI" dirty="0"/>
          </a:p>
        </p:txBody>
      </p:sp>
      <p:sp>
        <p:nvSpPr>
          <p:cNvPr id="3" name="Sisällön paikkamerkki 2"/>
          <p:cNvSpPr>
            <a:spLocks noGrp="1"/>
          </p:cNvSpPr>
          <p:nvPr>
            <p:ph idx="1"/>
          </p:nvPr>
        </p:nvSpPr>
        <p:spPr/>
        <p:txBody>
          <a:bodyPr>
            <a:normAutofit fontScale="92500"/>
          </a:bodyPr>
          <a:lstStyle/>
          <a:p>
            <a:r>
              <a:rPr lang="sv-FI" dirty="0" smtClean="0"/>
              <a:t>Viktigt att det finns en klar och tydlig dags- samt veckoschema</a:t>
            </a:r>
          </a:p>
          <a:p>
            <a:r>
              <a:rPr lang="sv-FI" dirty="0" smtClean="0"/>
              <a:t>Alla vuxna ska ha klara arbetsuppgifter genom dagen. </a:t>
            </a:r>
          </a:p>
          <a:p>
            <a:r>
              <a:rPr lang="sv-FI" dirty="0" smtClean="0"/>
              <a:t>Man kan tillämpa och vara flexibel om man känner teamet och dess vuxna. I början är det dock viktigt att vara så tydlig som möjligt.</a:t>
            </a:r>
          </a:p>
          <a:p>
            <a:r>
              <a:rPr lang="sv-FI" dirty="0" smtClean="0"/>
              <a:t>En vardag med bekanta rutiner och inga stora överraskningar ger trygghet till barn. </a:t>
            </a:r>
          </a:p>
          <a:p>
            <a:r>
              <a:rPr lang="sv-FI" dirty="0" smtClean="0"/>
              <a:t>Tydliga gränser gör ingen skada till barn, utan är en gåva som gynnar resten av livet. </a:t>
            </a:r>
          </a:p>
          <a:p>
            <a:endParaRPr lang="sv-FI" dirty="0"/>
          </a:p>
        </p:txBody>
      </p:sp>
    </p:spTree>
    <p:extLst>
      <p:ext uri="{BB962C8B-B14F-4D97-AF65-F5344CB8AC3E}">
        <p14:creationId xmlns:p14="http://schemas.microsoft.com/office/powerpoint/2010/main" val="84376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FI" dirty="0" smtClean="0"/>
              <a:t>Vad ska man fokusera på i augusti?</a:t>
            </a:r>
            <a:endParaRPr lang="sv-FI" dirty="0"/>
          </a:p>
        </p:txBody>
      </p:sp>
      <p:sp>
        <p:nvSpPr>
          <p:cNvPr id="3" name="Sisällön paikkamerkki 2"/>
          <p:cNvSpPr>
            <a:spLocks noGrp="1"/>
          </p:cNvSpPr>
          <p:nvPr>
            <p:ph idx="1"/>
          </p:nvPr>
        </p:nvSpPr>
        <p:spPr/>
        <p:txBody>
          <a:bodyPr>
            <a:normAutofit fontScale="92500" lnSpcReduction="10000"/>
          </a:bodyPr>
          <a:lstStyle/>
          <a:p>
            <a:r>
              <a:rPr lang="sv-FI" dirty="0" smtClean="0"/>
              <a:t>Gruppen måste få formas i början av verksamhetsåret</a:t>
            </a:r>
          </a:p>
          <a:p>
            <a:r>
              <a:rPr lang="sv-FI" dirty="0" smtClean="0"/>
              <a:t>Barnen, likväl vuxna, måste ges tid att lära känna varandra. </a:t>
            </a:r>
          </a:p>
          <a:p>
            <a:r>
              <a:rPr lang="sv-FI" dirty="0" smtClean="0"/>
              <a:t>Viktigaste prioriteten i augusti är lekar samt verksamhet, som stöder både gruppdynamiken och gemensamma regler samt förfaringssätt.</a:t>
            </a:r>
          </a:p>
          <a:p>
            <a:r>
              <a:rPr lang="sv-FI" dirty="0" smtClean="0"/>
              <a:t>Vuxna med i leken om det är ändamålsenligt. (fåtölj pedagogen i Se det goda materialet)</a:t>
            </a:r>
          </a:p>
          <a:p>
            <a:r>
              <a:rPr lang="sv-FI" dirty="0" smtClean="0"/>
              <a:t>Detta arbete kan väl fortsätta in i september. Lekar som gruppen gillar, kan man hålla med i verksamheten genom hela året. </a:t>
            </a:r>
          </a:p>
          <a:p>
            <a:endParaRPr lang="fi-FI" dirty="0"/>
          </a:p>
        </p:txBody>
      </p:sp>
    </p:spTree>
    <p:extLst>
      <p:ext uri="{BB962C8B-B14F-4D97-AF65-F5344CB8AC3E}">
        <p14:creationId xmlns:p14="http://schemas.microsoft.com/office/powerpoint/2010/main" val="83765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FI" dirty="0" smtClean="0"/>
              <a:t>Människan är ett flockdjur</a:t>
            </a:r>
            <a:endParaRPr lang="sv-FI" dirty="0"/>
          </a:p>
        </p:txBody>
      </p:sp>
      <p:sp>
        <p:nvSpPr>
          <p:cNvPr id="3" name="Sisällön paikkamerkki 2"/>
          <p:cNvSpPr>
            <a:spLocks noGrp="1"/>
          </p:cNvSpPr>
          <p:nvPr>
            <p:ph idx="1"/>
          </p:nvPr>
        </p:nvSpPr>
        <p:spPr/>
        <p:txBody>
          <a:bodyPr>
            <a:normAutofit fontScale="92500" lnSpcReduction="10000"/>
          </a:bodyPr>
          <a:lstStyle/>
          <a:p>
            <a:r>
              <a:rPr lang="sv-FI" dirty="0" smtClean="0"/>
              <a:t>Människor är sociala och det är viktigt att lära sig redan som liten, hur man ska fungera i sociala situationer. </a:t>
            </a:r>
          </a:p>
          <a:p>
            <a:r>
              <a:rPr lang="sv-FI" dirty="0" smtClean="0"/>
              <a:t>Ifall man lyckas få hela gruppen sammansvetsad, arbeta tillsammans samt hjälpa varandra, blir resten av verksamhetsåret mycket enklare. </a:t>
            </a:r>
          </a:p>
          <a:p>
            <a:r>
              <a:rPr lang="sv-FI" dirty="0" smtClean="0"/>
              <a:t>Om man inte lyckas av diverse orsaker sammansvetsa gruppen, är det viktigt att veta hurdana microgrupper har bildats inom gruppen och hur man får dem att fungera tillsammans.</a:t>
            </a:r>
          </a:p>
          <a:p>
            <a:r>
              <a:rPr lang="sv-FI" dirty="0" smtClean="0"/>
              <a:t>Då vuxna inte styr gruppens eller microgruppers sätt att fungera, kommer barnen på sina egna förfaringssätt. Detta kan vara antigen positivt eller negativt. </a:t>
            </a:r>
            <a:endParaRPr lang="sv-FI" dirty="0"/>
          </a:p>
        </p:txBody>
      </p:sp>
    </p:spTree>
    <p:extLst>
      <p:ext uri="{BB962C8B-B14F-4D97-AF65-F5344CB8AC3E}">
        <p14:creationId xmlns:p14="http://schemas.microsoft.com/office/powerpoint/2010/main" val="274285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FI" dirty="0" smtClean="0"/>
              <a:t>Vart lägga </a:t>
            </a:r>
            <a:r>
              <a:rPr lang="sv-FI" dirty="0" smtClean="0"/>
              <a:t>fokusen </a:t>
            </a:r>
            <a:r>
              <a:rPr lang="sv-FI" dirty="0" smtClean="0"/>
              <a:t>i planeringen?</a:t>
            </a:r>
            <a:endParaRPr lang="sv-FI" dirty="0"/>
          </a:p>
        </p:txBody>
      </p:sp>
      <p:sp>
        <p:nvSpPr>
          <p:cNvPr id="3" name="Sisällön paikkamerkki 2"/>
          <p:cNvSpPr>
            <a:spLocks noGrp="1"/>
          </p:cNvSpPr>
          <p:nvPr>
            <p:ph idx="1"/>
          </p:nvPr>
        </p:nvSpPr>
        <p:spPr/>
        <p:txBody>
          <a:bodyPr>
            <a:normAutofit lnSpcReduction="10000"/>
          </a:bodyPr>
          <a:lstStyle/>
          <a:p>
            <a:r>
              <a:rPr lang="sv-FI" dirty="0" smtClean="0"/>
              <a:t>När gruppdynamiken börjar fungera och rutinerna är på plats, kan man börja planera mera djupgående verksamhet. </a:t>
            </a:r>
          </a:p>
          <a:p>
            <a:r>
              <a:rPr lang="sv-FI" dirty="0" smtClean="0"/>
              <a:t>Det är bra att börja dokumentera gruppens behov redan i augusti</a:t>
            </a:r>
          </a:p>
          <a:p>
            <a:r>
              <a:rPr lang="sv-FI" dirty="0" smtClean="0"/>
              <a:t>Ifall man inte är säker vad man ska fokusera på, kan det vara bra att kolla i </a:t>
            </a:r>
            <a:r>
              <a:rPr lang="sv-FI" dirty="0"/>
              <a:t>V</a:t>
            </a:r>
            <a:r>
              <a:rPr lang="sv-FI" dirty="0" smtClean="0"/>
              <a:t>asun vad som tas upp i olika lär områden och välja något man inte har arbetat med så mycket</a:t>
            </a:r>
          </a:p>
          <a:p>
            <a:r>
              <a:rPr lang="sv-FI" dirty="0" smtClean="0"/>
              <a:t>T.ex.: </a:t>
            </a:r>
            <a:r>
              <a:rPr lang="sv-FI" dirty="0" smtClean="0"/>
              <a:t>”Förmågan att fantisera och föreställa sig olika saker är central också då barnets etiska tänkande utvecklas” s. 46, Mina många uttrycksformer</a:t>
            </a:r>
          </a:p>
          <a:p>
            <a:endParaRPr lang="fi-FI" dirty="0"/>
          </a:p>
        </p:txBody>
      </p:sp>
    </p:spTree>
    <p:extLst>
      <p:ext uri="{BB962C8B-B14F-4D97-AF65-F5344CB8AC3E}">
        <p14:creationId xmlns:p14="http://schemas.microsoft.com/office/powerpoint/2010/main" val="11773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sv-FI" dirty="0" smtClean="0"/>
              <a:t>Pedagogiska dokumentationen ger röda tråden</a:t>
            </a:r>
            <a:endParaRPr lang="sv-FI" dirty="0"/>
          </a:p>
        </p:txBody>
      </p:sp>
      <p:sp>
        <p:nvSpPr>
          <p:cNvPr id="3" name="Sisällön paikkamerkki 2"/>
          <p:cNvSpPr>
            <a:spLocks noGrp="1"/>
          </p:cNvSpPr>
          <p:nvPr>
            <p:ph idx="1"/>
          </p:nvPr>
        </p:nvSpPr>
        <p:spPr/>
        <p:txBody>
          <a:bodyPr>
            <a:normAutofit fontScale="92500"/>
          </a:bodyPr>
          <a:lstStyle/>
          <a:p>
            <a:r>
              <a:rPr lang="sv-FI" dirty="0" smtClean="0"/>
              <a:t>Med hjälp av pedagogisk dokumentation, kan man synliggöra röda tråden i verksamheten</a:t>
            </a:r>
          </a:p>
          <a:p>
            <a:r>
              <a:rPr lang="sv-FI" dirty="0" smtClean="0"/>
              <a:t>För att få ett projekt lyckas, behövs pedagogisk dokumentation i alla faser, från planering till utveckling. </a:t>
            </a:r>
          </a:p>
          <a:p>
            <a:r>
              <a:rPr lang="sv-FI" dirty="0" smtClean="0"/>
              <a:t>Pedagogiska dokumentationen behöver nödvändigtvis inte synas för någon annan än vuxna i teamet. </a:t>
            </a:r>
          </a:p>
          <a:p>
            <a:r>
              <a:rPr lang="sv-FI" dirty="0" smtClean="0"/>
              <a:t>Introduktion till </a:t>
            </a:r>
            <a:r>
              <a:rPr lang="sv-FI" dirty="0"/>
              <a:t>pedagogisk dokumentation hittas här: </a:t>
            </a:r>
            <a:r>
              <a:rPr lang="sv-FI" dirty="0" smtClean="0">
                <a:hlinkClick r:id="rId2"/>
              </a:rPr>
              <a:t>pedagogisk dokumentation</a:t>
            </a:r>
            <a:r>
              <a:rPr lang="sv-FI" dirty="0" smtClean="0"/>
              <a:t> eller genom att söka ”</a:t>
            </a:r>
            <a:r>
              <a:rPr lang="sv-FI" dirty="0"/>
              <a:t> Kort introduktion till pedagogisk </a:t>
            </a:r>
            <a:r>
              <a:rPr lang="sv-FI" dirty="0" smtClean="0"/>
              <a:t>dokumentation” på aoe.fi</a:t>
            </a:r>
          </a:p>
          <a:p>
            <a:endParaRPr lang="sv-FI" dirty="0" smtClean="0"/>
          </a:p>
          <a:p>
            <a:endParaRPr lang="fi-FI" dirty="0"/>
          </a:p>
        </p:txBody>
      </p:sp>
    </p:spTree>
    <p:extLst>
      <p:ext uri="{BB962C8B-B14F-4D97-AF65-F5344CB8AC3E}">
        <p14:creationId xmlns:p14="http://schemas.microsoft.com/office/powerpoint/2010/main" val="168054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sv-FI" dirty="0" smtClean="0"/>
              <a:t>Börja med småsteg, de blir större med tid</a:t>
            </a:r>
            <a:r>
              <a:rPr lang="fi-FI" dirty="0" smtClean="0"/>
              <a:t/>
            </a:r>
            <a:br>
              <a:rPr lang="fi-FI" dirty="0" smtClean="0"/>
            </a:br>
            <a:r>
              <a:rPr lang="fi-FI" sz="2400" dirty="0" smtClean="0"/>
              <a:t>John </a:t>
            </a:r>
            <a:r>
              <a:rPr lang="fi-FI" sz="2400" dirty="0" smtClean="0"/>
              <a:t>Delony</a:t>
            </a:r>
            <a:endParaRPr lang="fi-FI" dirty="0"/>
          </a:p>
        </p:txBody>
      </p:sp>
      <p:sp>
        <p:nvSpPr>
          <p:cNvPr id="3" name="Sisällön paikkamerkki 2"/>
          <p:cNvSpPr>
            <a:spLocks noGrp="1"/>
          </p:cNvSpPr>
          <p:nvPr>
            <p:ph idx="1"/>
          </p:nvPr>
        </p:nvSpPr>
        <p:spPr/>
        <p:txBody>
          <a:bodyPr/>
          <a:lstStyle/>
          <a:p>
            <a:r>
              <a:rPr lang="sv-FI" dirty="0" smtClean="0"/>
              <a:t>Ifall något känns för stort eller för svårt, ska du börja med något mindre</a:t>
            </a:r>
          </a:p>
          <a:p>
            <a:r>
              <a:rPr lang="sv-FI" dirty="0" smtClean="0"/>
              <a:t>Det är viktigt att starta med sådant, som man realistiskt kan påverka och uppnå</a:t>
            </a:r>
          </a:p>
          <a:p>
            <a:r>
              <a:rPr lang="sv-FI" dirty="0" smtClean="0"/>
              <a:t>Genom småsteg, kommer du framåt i ditt arbete och närmare det som känns för stort i början</a:t>
            </a:r>
          </a:p>
          <a:p>
            <a:r>
              <a:rPr lang="sv-FI" dirty="0" smtClean="0"/>
              <a:t>Positiva utvecklingen är inte lineär, utan växer exponentiellt</a:t>
            </a:r>
            <a:endParaRPr lang="sv-FI" dirty="0"/>
          </a:p>
        </p:txBody>
      </p:sp>
    </p:spTree>
    <p:extLst>
      <p:ext uri="{BB962C8B-B14F-4D97-AF65-F5344CB8AC3E}">
        <p14:creationId xmlns:p14="http://schemas.microsoft.com/office/powerpoint/2010/main" val="292800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sv-FI" dirty="0" smtClean="0"/>
              <a:t>Som avslutning</a:t>
            </a:r>
            <a:endParaRPr lang="sv-FI" dirty="0"/>
          </a:p>
        </p:txBody>
      </p:sp>
      <p:sp>
        <p:nvSpPr>
          <p:cNvPr id="3" name="Sisällön paikkamerkki 2"/>
          <p:cNvSpPr>
            <a:spLocks noGrp="1"/>
          </p:cNvSpPr>
          <p:nvPr>
            <p:ph idx="1"/>
          </p:nvPr>
        </p:nvSpPr>
        <p:spPr/>
        <p:txBody>
          <a:bodyPr/>
          <a:lstStyle/>
          <a:p>
            <a:r>
              <a:rPr lang="sv-FI" dirty="0" smtClean="0"/>
              <a:t>Kom ihåg att andas</a:t>
            </a:r>
          </a:p>
          <a:p>
            <a:r>
              <a:rPr lang="sv-FI" dirty="0" smtClean="0"/>
              <a:t>Du är inte ensam</a:t>
            </a:r>
          </a:p>
          <a:p>
            <a:r>
              <a:rPr lang="sv-FI" dirty="0" smtClean="0"/>
              <a:t>Arbeta mot en positiv atmosfär, så blir det nog bra!</a:t>
            </a:r>
          </a:p>
        </p:txBody>
      </p:sp>
    </p:spTree>
    <p:extLst>
      <p:ext uri="{BB962C8B-B14F-4D97-AF65-F5344CB8AC3E}">
        <p14:creationId xmlns:p14="http://schemas.microsoft.com/office/powerpoint/2010/main" val="257116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aninen">
  <a:themeElements>
    <a:clrScheme name="Orgaaninen">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aninen">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aninen">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347</TotalTime>
  <Words>672</Words>
  <Application>Microsoft Office PowerPoint</Application>
  <PresentationFormat>Laajakuva</PresentationFormat>
  <Paragraphs>44</Paragraphs>
  <Slides>9</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9</vt:i4>
      </vt:variant>
    </vt:vector>
  </HeadingPairs>
  <TitlesOfParts>
    <vt:vector size="12" baseType="lpstr">
      <vt:lpstr>Arial</vt:lpstr>
      <vt:lpstr>Garamond</vt:lpstr>
      <vt:lpstr>Orgaaninen</vt:lpstr>
      <vt:lpstr>Planering av verksamhet</vt:lpstr>
      <vt:lpstr>IIIIK! DET FINNS HELT FÖR MYCKET MAN BORDE GÖRA!!!!!</vt:lpstr>
      <vt:lpstr>Var ska man börja?</vt:lpstr>
      <vt:lpstr>Vad ska man fokusera på i augusti?</vt:lpstr>
      <vt:lpstr>Människan är ett flockdjur</vt:lpstr>
      <vt:lpstr>Vart lägga fokusen i planeringen?</vt:lpstr>
      <vt:lpstr>Pedagogiska dokumentationen ger röda tråden</vt:lpstr>
      <vt:lpstr>Börja med småsteg, de blir större med tid John Delony</vt:lpstr>
      <vt:lpstr>Som avslutning</vt:lpstr>
    </vt:vector>
  </TitlesOfParts>
  <Company>Ingå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Planering av verksamheten</dc:title>
  <dc:creator>Kolehmainen Petter</dc:creator>
  <cp:lastModifiedBy>Kolehmainen Petter</cp:lastModifiedBy>
  <cp:revision>14</cp:revision>
  <dcterms:created xsi:type="dcterms:W3CDTF">2023-08-16T09:29:36Z</dcterms:created>
  <dcterms:modified xsi:type="dcterms:W3CDTF">2024-07-31T10:55:49Z</dcterms:modified>
</cp:coreProperties>
</file>