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5"/>
  </p:sldMasterIdLst>
  <p:notesMasterIdLst>
    <p:notesMasterId r:id="rId32"/>
  </p:notesMasterIdLst>
  <p:handoutMasterIdLst>
    <p:handoutMasterId r:id="rId33"/>
  </p:handoutMasterIdLst>
  <p:sldIdLst>
    <p:sldId id="263" r:id="rId6"/>
    <p:sldId id="262" r:id="rId7"/>
    <p:sldId id="264" r:id="rId8"/>
    <p:sldId id="265" r:id="rId9"/>
    <p:sldId id="266" r:id="rId10"/>
    <p:sldId id="267" r:id="rId11"/>
    <p:sldId id="269" r:id="rId12"/>
    <p:sldId id="270" r:id="rId13"/>
    <p:sldId id="274" r:id="rId14"/>
    <p:sldId id="296" r:id="rId15"/>
    <p:sldId id="276" r:id="rId16"/>
    <p:sldId id="302" r:id="rId17"/>
    <p:sldId id="277" r:id="rId18"/>
    <p:sldId id="298" r:id="rId19"/>
    <p:sldId id="280" r:id="rId20"/>
    <p:sldId id="299" r:id="rId21"/>
    <p:sldId id="282" r:id="rId22"/>
    <p:sldId id="300" r:id="rId23"/>
    <p:sldId id="289" r:id="rId24"/>
    <p:sldId id="301" r:id="rId25"/>
    <p:sldId id="295" r:id="rId26"/>
    <p:sldId id="283" r:id="rId27"/>
    <p:sldId id="286" r:id="rId28"/>
    <p:sldId id="287" r:id="rId29"/>
    <p:sldId id="288" r:id="rId30"/>
    <p:sldId id="292" r:id="rId3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84F343-AF6B-4AA2-A3D8-A3DDD94142DF}" v="223" dt="2020-10-05T11:41:29.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02" d="100"/>
          <a:sy n="102" d="100"/>
        </p:scale>
        <p:origin x="126" y="372"/>
      </p:cViewPr>
      <p:guideLst>
        <p:guide orient="horz" pos="2160"/>
        <p:guide pos="3840"/>
      </p:guideLst>
    </p:cSldViewPr>
  </p:slideViewPr>
  <p:notesTextViewPr>
    <p:cViewPr>
      <p:scale>
        <a:sx n="1" d="1"/>
        <a:sy n="1" d="1"/>
      </p:scale>
      <p:origin x="0" y="0"/>
    </p:cViewPr>
  </p:notesTextViewPr>
  <p:notesViewPr>
    <p:cSldViewPr snapToGrid="0">
      <p:cViewPr varScale="1">
        <p:scale>
          <a:sx n="50" d="100"/>
          <a:sy n="50" d="100"/>
        </p:scale>
        <p:origin x="2708"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arit Korhonen (TAMK)" userId="ea28e49e-4e7b-49ef-aa4d-6c2012d3a64d" providerId="ADAL" clId="{4F84F343-AF6B-4AA2-A3D8-A3DDD94142DF}"/>
    <pc:docChg chg="undo redo custSel mod addSld delSld modSld sldOrd">
      <pc:chgData name="Maarit Korhonen (TAMK)" userId="ea28e49e-4e7b-49ef-aa4d-6c2012d3a64d" providerId="ADAL" clId="{4F84F343-AF6B-4AA2-A3D8-A3DDD94142DF}" dt="2020-10-05T12:28:57.838" v="1307" actId="27636"/>
      <pc:docMkLst>
        <pc:docMk/>
      </pc:docMkLst>
      <pc:sldChg chg="modSp">
        <pc:chgData name="Maarit Korhonen (TAMK)" userId="ea28e49e-4e7b-49ef-aa4d-6c2012d3a64d" providerId="ADAL" clId="{4F84F343-AF6B-4AA2-A3D8-A3DDD94142DF}" dt="2020-10-05T11:31:33.040" v="1164" actId="6549"/>
        <pc:sldMkLst>
          <pc:docMk/>
          <pc:sldMk cId="2930873304" sldId="262"/>
        </pc:sldMkLst>
        <pc:spChg chg="mod">
          <ac:chgData name="Maarit Korhonen (TAMK)" userId="ea28e49e-4e7b-49ef-aa4d-6c2012d3a64d" providerId="ADAL" clId="{4F84F343-AF6B-4AA2-A3D8-A3DDD94142DF}" dt="2020-10-05T11:31:33.040" v="1164" actId="6549"/>
          <ac:spMkLst>
            <pc:docMk/>
            <pc:sldMk cId="2930873304" sldId="262"/>
            <ac:spMk id="3" creationId="{00000000-0000-0000-0000-000000000000}"/>
          </ac:spMkLst>
        </pc:spChg>
      </pc:sldChg>
      <pc:sldChg chg="modSp">
        <pc:chgData name="Maarit Korhonen (TAMK)" userId="ea28e49e-4e7b-49ef-aa4d-6c2012d3a64d" providerId="ADAL" clId="{4F84F343-AF6B-4AA2-A3D8-A3DDD94142DF}" dt="2020-10-05T12:27:24.579" v="1204" actId="27636"/>
        <pc:sldMkLst>
          <pc:docMk/>
          <pc:sldMk cId="3558918232" sldId="263"/>
        </pc:sldMkLst>
        <pc:spChg chg="mod">
          <ac:chgData name="Maarit Korhonen (TAMK)" userId="ea28e49e-4e7b-49ef-aa4d-6c2012d3a64d" providerId="ADAL" clId="{4F84F343-AF6B-4AA2-A3D8-A3DDD94142DF}" dt="2020-10-05T12:27:24.579" v="1204" actId="27636"/>
          <ac:spMkLst>
            <pc:docMk/>
            <pc:sldMk cId="3558918232" sldId="263"/>
            <ac:spMk id="3" creationId="{00000000-0000-0000-0000-000000000000}"/>
          </ac:spMkLst>
        </pc:spChg>
      </pc:sldChg>
      <pc:sldChg chg="modSp">
        <pc:chgData name="Maarit Korhonen (TAMK)" userId="ea28e49e-4e7b-49ef-aa4d-6c2012d3a64d" providerId="ADAL" clId="{4F84F343-AF6B-4AA2-A3D8-A3DDD94142DF}" dt="2020-10-05T12:28:57.838" v="1307" actId="27636"/>
        <pc:sldMkLst>
          <pc:docMk/>
          <pc:sldMk cId="4128385006" sldId="264"/>
        </pc:sldMkLst>
        <pc:spChg chg="mod">
          <ac:chgData name="Maarit Korhonen (TAMK)" userId="ea28e49e-4e7b-49ef-aa4d-6c2012d3a64d" providerId="ADAL" clId="{4F84F343-AF6B-4AA2-A3D8-A3DDD94142DF}" dt="2020-10-05T12:27:37.071" v="1205" actId="20577"/>
          <ac:spMkLst>
            <pc:docMk/>
            <pc:sldMk cId="4128385006" sldId="264"/>
            <ac:spMk id="2" creationId="{C3923AA7-CB28-45C5-802B-152EFBE4C958}"/>
          </ac:spMkLst>
        </pc:spChg>
        <pc:spChg chg="mod">
          <ac:chgData name="Maarit Korhonen (TAMK)" userId="ea28e49e-4e7b-49ef-aa4d-6c2012d3a64d" providerId="ADAL" clId="{4F84F343-AF6B-4AA2-A3D8-A3DDD94142DF}" dt="2020-10-05T12:28:57.838" v="1307" actId="27636"/>
          <ac:spMkLst>
            <pc:docMk/>
            <pc:sldMk cId="4128385006" sldId="264"/>
            <ac:spMk id="3" creationId="{E2E10608-3E21-4E9D-AD4E-3D065AFE3CCE}"/>
          </ac:spMkLst>
        </pc:spChg>
      </pc:sldChg>
      <pc:sldChg chg="addSp delSp modSp">
        <pc:chgData name="Maarit Korhonen (TAMK)" userId="ea28e49e-4e7b-49ef-aa4d-6c2012d3a64d" providerId="ADAL" clId="{4F84F343-AF6B-4AA2-A3D8-A3DDD94142DF}" dt="2020-10-05T11:38:05.806" v="1179" actId="1076"/>
        <pc:sldMkLst>
          <pc:docMk/>
          <pc:sldMk cId="1281154264" sldId="265"/>
        </pc:sldMkLst>
        <pc:spChg chg="mod">
          <ac:chgData name="Maarit Korhonen (TAMK)" userId="ea28e49e-4e7b-49ef-aa4d-6c2012d3a64d" providerId="ADAL" clId="{4F84F343-AF6B-4AA2-A3D8-A3DDD94142DF}" dt="2020-09-28T08:21:04.989" v="96"/>
          <ac:spMkLst>
            <pc:docMk/>
            <pc:sldMk cId="1281154264" sldId="265"/>
            <ac:spMk id="2" creationId="{62B80E10-584A-43C4-B1A5-9000501CC17F}"/>
          </ac:spMkLst>
        </pc:spChg>
        <pc:spChg chg="del mod">
          <ac:chgData name="Maarit Korhonen (TAMK)" userId="ea28e49e-4e7b-49ef-aa4d-6c2012d3a64d" providerId="ADAL" clId="{4F84F343-AF6B-4AA2-A3D8-A3DDD94142DF}" dt="2020-09-28T08:21:54.569" v="99"/>
          <ac:spMkLst>
            <pc:docMk/>
            <pc:sldMk cId="1281154264" sldId="265"/>
            <ac:spMk id="3" creationId="{3F7BCF97-2349-4D2E-92B1-B0F8CA696FDE}"/>
          </ac:spMkLst>
        </pc:spChg>
        <pc:graphicFrameChg chg="add mod">
          <ac:chgData name="Maarit Korhonen (TAMK)" userId="ea28e49e-4e7b-49ef-aa4d-6c2012d3a64d" providerId="ADAL" clId="{4F84F343-AF6B-4AA2-A3D8-A3DDD94142DF}" dt="2020-10-05T11:38:05.806" v="1179" actId="1076"/>
          <ac:graphicFrameMkLst>
            <pc:docMk/>
            <pc:sldMk cId="1281154264" sldId="265"/>
            <ac:graphicFrameMk id="5" creationId="{8D148223-CD59-494F-8276-C584BEFADB7A}"/>
          </ac:graphicFrameMkLst>
        </pc:graphicFrameChg>
      </pc:sldChg>
      <pc:sldChg chg="addSp delSp modSp add">
        <pc:chgData name="Maarit Korhonen (TAMK)" userId="ea28e49e-4e7b-49ef-aa4d-6c2012d3a64d" providerId="ADAL" clId="{4F84F343-AF6B-4AA2-A3D8-A3DDD94142DF}" dt="2020-10-05T05:29:18.696" v="704" actId="1076"/>
        <pc:sldMkLst>
          <pc:docMk/>
          <pc:sldMk cId="3357509053" sldId="266"/>
        </pc:sldMkLst>
        <pc:spChg chg="del">
          <ac:chgData name="Maarit Korhonen (TAMK)" userId="ea28e49e-4e7b-49ef-aa4d-6c2012d3a64d" providerId="ADAL" clId="{4F84F343-AF6B-4AA2-A3D8-A3DDD94142DF}" dt="2020-09-28T08:22:53.739" v="101"/>
          <ac:spMkLst>
            <pc:docMk/>
            <pc:sldMk cId="3357509053" sldId="266"/>
            <ac:spMk id="2" creationId="{3FE5D788-98E1-473D-BE3D-8854C8655B76}"/>
          </ac:spMkLst>
        </pc:spChg>
        <pc:spChg chg="del">
          <ac:chgData name="Maarit Korhonen (TAMK)" userId="ea28e49e-4e7b-49ef-aa4d-6c2012d3a64d" providerId="ADAL" clId="{4F84F343-AF6B-4AA2-A3D8-A3DDD94142DF}" dt="2020-09-28T08:22:53.739" v="101"/>
          <ac:spMkLst>
            <pc:docMk/>
            <pc:sldMk cId="3357509053" sldId="266"/>
            <ac:spMk id="3" creationId="{D3AF3643-5836-45B3-B9C5-52D7F8E4F078}"/>
          </ac:spMkLst>
        </pc:spChg>
        <pc:spChg chg="add del mod">
          <ac:chgData name="Maarit Korhonen (TAMK)" userId="ea28e49e-4e7b-49ef-aa4d-6c2012d3a64d" providerId="ADAL" clId="{4F84F343-AF6B-4AA2-A3D8-A3DDD94142DF}" dt="2020-09-28T08:23:27.506" v="103"/>
          <ac:spMkLst>
            <pc:docMk/>
            <pc:sldMk cId="3357509053" sldId="266"/>
            <ac:spMk id="5" creationId="{64316DB5-F63F-45B7-B694-C7E91620427B}"/>
          </ac:spMkLst>
        </pc:spChg>
        <pc:spChg chg="add del">
          <ac:chgData name="Maarit Korhonen (TAMK)" userId="ea28e49e-4e7b-49ef-aa4d-6c2012d3a64d" providerId="ADAL" clId="{4F84F343-AF6B-4AA2-A3D8-A3DDD94142DF}" dt="2020-09-28T08:23:49.260" v="104" actId="478"/>
          <ac:spMkLst>
            <pc:docMk/>
            <pc:sldMk cId="3357509053" sldId="266"/>
            <ac:spMk id="6" creationId="{1DB9A2C0-C4B7-4817-A409-F47DAA9A6ADE}"/>
          </ac:spMkLst>
        </pc:spChg>
        <pc:spChg chg="add del mod">
          <ac:chgData name="Maarit Korhonen (TAMK)" userId="ea28e49e-4e7b-49ef-aa4d-6c2012d3a64d" providerId="ADAL" clId="{4F84F343-AF6B-4AA2-A3D8-A3DDD94142DF}" dt="2020-09-28T08:24:06.360" v="108" actId="478"/>
          <ac:spMkLst>
            <pc:docMk/>
            <pc:sldMk cId="3357509053" sldId="266"/>
            <ac:spMk id="7" creationId="{6C4306E3-81B9-4C38-A90A-D5F8DF022BF7}"/>
          </ac:spMkLst>
        </pc:spChg>
        <pc:spChg chg="add del mod">
          <ac:chgData name="Maarit Korhonen (TAMK)" userId="ea28e49e-4e7b-49ef-aa4d-6c2012d3a64d" providerId="ADAL" clId="{4F84F343-AF6B-4AA2-A3D8-A3DDD94142DF}" dt="2020-09-28T08:25:39.050" v="114"/>
          <ac:spMkLst>
            <pc:docMk/>
            <pc:sldMk cId="3357509053" sldId="266"/>
            <ac:spMk id="10" creationId="{77FBD8DB-3587-4013-8FF2-D0735616AE08}"/>
          </ac:spMkLst>
        </pc:spChg>
        <pc:spChg chg="add mod">
          <ac:chgData name="Maarit Korhonen (TAMK)" userId="ea28e49e-4e7b-49ef-aa4d-6c2012d3a64d" providerId="ADAL" clId="{4F84F343-AF6B-4AA2-A3D8-A3DDD94142DF}" dt="2020-09-28T08:25:47.510" v="116"/>
          <ac:spMkLst>
            <pc:docMk/>
            <pc:sldMk cId="3357509053" sldId="266"/>
            <ac:spMk id="11" creationId="{A1E6E06C-B040-4F78-9038-DC1967E01FAB}"/>
          </ac:spMkLst>
        </pc:spChg>
        <pc:graphicFrameChg chg="add mod">
          <ac:chgData name="Maarit Korhonen (TAMK)" userId="ea28e49e-4e7b-49ef-aa4d-6c2012d3a64d" providerId="ADAL" clId="{4F84F343-AF6B-4AA2-A3D8-A3DDD94142DF}" dt="2020-10-05T05:17:04.229" v="640" actId="20577"/>
          <ac:graphicFrameMkLst>
            <pc:docMk/>
            <pc:sldMk cId="3357509053" sldId="266"/>
            <ac:graphicFrameMk id="9" creationId="{D48DC075-5353-49B9-B8F6-672C3A5A0572}"/>
          </ac:graphicFrameMkLst>
        </pc:graphicFrameChg>
        <pc:picChg chg="add del mod">
          <ac:chgData name="Maarit Korhonen (TAMK)" userId="ea28e49e-4e7b-49ef-aa4d-6c2012d3a64d" providerId="ADAL" clId="{4F84F343-AF6B-4AA2-A3D8-A3DDD94142DF}" dt="2020-10-05T05:28:49.916" v="676" actId="478"/>
          <ac:picMkLst>
            <pc:docMk/>
            <pc:sldMk cId="3357509053" sldId="266"/>
            <ac:picMk id="2" creationId="{083E066B-60E4-4B7A-98A7-E085009F492D}"/>
          </ac:picMkLst>
        </pc:picChg>
        <pc:picChg chg="add mod">
          <ac:chgData name="Maarit Korhonen (TAMK)" userId="ea28e49e-4e7b-49ef-aa4d-6c2012d3a64d" providerId="ADAL" clId="{4F84F343-AF6B-4AA2-A3D8-A3DDD94142DF}" dt="2020-10-05T05:29:18.696" v="704" actId="1076"/>
          <ac:picMkLst>
            <pc:docMk/>
            <pc:sldMk cId="3357509053" sldId="266"/>
            <ac:picMk id="3" creationId="{FC9096A3-221E-48D3-B8C6-9402DC2AB594}"/>
          </ac:picMkLst>
        </pc:picChg>
        <pc:picChg chg="add del mod">
          <ac:chgData name="Maarit Korhonen (TAMK)" userId="ea28e49e-4e7b-49ef-aa4d-6c2012d3a64d" providerId="ADAL" clId="{4F84F343-AF6B-4AA2-A3D8-A3DDD94142DF}" dt="2020-10-05T05:26:02.852" v="641" actId="478"/>
          <ac:picMkLst>
            <pc:docMk/>
            <pc:sldMk cId="3357509053" sldId="266"/>
            <ac:picMk id="8" creationId="{822DE4C8-E5E8-40AE-BBC6-C15E2895F5FD}"/>
          </ac:picMkLst>
        </pc:picChg>
      </pc:sldChg>
      <pc:sldChg chg="addSp modSp add">
        <pc:chgData name="Maarit Korhonen (TAMK)" userId="ea28e49e-4e7b-49ef-aa4d-6c2012d3a64d" providerId="ADAL" clId="{4F84F343-AF6B-4AA2-A3D8-A3DDD94142DF}" dt="2020-10-05T11:38:28.857" v="1182" actId="14100"/>
        <pc:sldMkLst>
          <pc:docMk/>
          <pc:sldMk cId="1375585081" sldId="267"/>
        </pc:sldMkLst>
        <pc:spChg chg="mod">
          <ac:chgData name="Maarit Korhonen (TAMK)" userId="ea28e49e-4e7b-49ef-aa4d-6c2012d3a64d" providerId="ADAL" clId="{4F84F343-AF6B-4AA2-A3D8-A3DDD94142DF}" dt="2020-09-28T08:27:13.020" v="119"/>
          <ac:spMkLst>
            <pc:docMk/>
            <pc:sldMk cId="1375585081" sldId="267"/>
            <ac:spMk id="2" creationId="{DFB28976-28B0-4BFF-B1AF-5E3C23414090}"/>
          </ac:spMkLst>
        </pc:spChg>
        <pc:graphicFrameChg chg="add mod">
          <ac:chgData name="Maarit Korhonen (TAMK)" userId="ea28e49e-4e7b-49ef-aa4d-6c2012d3a64d" providerId="ADAL" clId="{4F84F343-AF6B-4AA2-A3D8-A3DDD94142DF}" dt="2020-10-05T11:38:28.857" v="1182" actId="14100"/>
          <ac:graphicFrameMkLst>
            <pc:docMk/>
            <pc:sldMk cId="1375585081" sldId="267"/>
            <ac:graphicFrameMk id="4" creationId="{C29A6AC4-8617-4A02-9E6A-DBE772954979}"/>
          </ac:graphicFrameMkLst>
        </pc:graphicFrameChg>
      </pc:sldChg>
      <pc:sldChg chg="addSp modSp add del">
        <pc:chgData name="Maarit Korhonen (TAMK)" userId="ea28e49e-4e7b-49ef-aa4d-6c2012d3a64d" providerId="ADAL" clId="{4F84F343-AF6B-4AA2-A3D8-A3DDD94142DF}" dt="2020-10-05T11:05:18.723" v="878" actId="2696"/>
        <pc:sldMkLst>
          <pc:docMk/>
          <pc:sldMk cId="3190192100" sldId="268"/>
        </pc:sldMkLst>
        <pc:spChg chg="mod">
          <ac:chgData name="Maarit Korhonen (TAMK)" userId="ea28e49e-4e7b-49ef-aa4d-6c2012d3a64d" providerId="ADAL" clId="{4F84F343-AF6B-4AA2-A3D8-A3DDD94142DF}" dt="2020-09-28T08:28:10.301" v="122"/>
          <ac:spMkLst>
            <pc:docMk/>
            <pc:sldMk cId="3190192100" sldId="268"/>
            <ac:spMk id="2" creationId="{303B7A09-65B2-490E-AFF9-E7D45FED8A83}"/>
          </ac:spMkLst>
        </pc:spChg>
        <pc:graphicFrameChg chg="add">
          <ac:chgData name="Maarit Korhonen (TAMK)" userId="ea28e49e-4e7b-49ef-aa4d-6c2012d3a64d" providerId="ADAL" clId="{4F84F343-AF6B-4AA2-A3D8-A3DDD94142DF}" dt="2020-09-28T08:27:53.041" v="121"/>
          <ac:graphicFrameMkLst>
            <pc:docMk/>
            <pc:sldMk cId="3190192100" sldId="268"/>
            <ac:graphicFrameMk id="4" creationId="{DD5AABC1-C747-4729-9CE6-F1701ACB9F9A}"/>
          </ac:graphicFrameMkLst>
        </pc:graphicFrameChg>
      </pc:sldChg>
      <pc:sldChg chg="addSp modSp add">
        <pc:chgData name="Maarit Korhonen (TAMK)" userId="ea28e49e-4e7b-49ef-aa4d-6c2012d3a64d" providerId="ADAL" clId="{4F84F343-AF6B-4AA2-A3D8-A3DDD94142DF}" dt="2020-10-05T11:37:44.701" v="1178" actId="6549"/>
        <pc:sldMkLst>
          <pc:docMk/>
          <pc:sldMk cId="2486661559" sldId="269"/>
        </pc:sldMkLst>
        <pc:spChg chg="mod">
          <ac:chgData name="Maarit Korhonen (TAMK)" userId="ea28e49e-4e7b-49ef-aa4d-6c2012d3a64d" providerId="ADAL" clId="{4F84F343-AF6B-4AA2-A3D8-A3DDD94142DF}" dt="2020-09-28T08:29:06.344" v="125"/>
          <ac:spMkLst>
            <pc:docMk/>
            <pc:sldMk cId="2486661559" sldId="269"/>
            <ac:spMk id="2" creationId="{591C2972-D68F-47BC-89D5-6865B22BF1A4}"/>
          </ac:spMkLst>
        </pc:spChg>
        <pc:spChg chg="add mod">
          <ac:chgData name="Maarit Korhonen (TAMK)" userId="ea28e49e-4e7b-49ef-aa4d-6c2012d3a64d" providerId="ADAL" clId="{4F84F343-AF6B-4AA2-A3D8-A3DDD94142DF}" dt="2020-10-05T11:37:44.701" v="1178" actId="6549"/>
          <ac:spMkLst>
            <pc:docMk/>
            <pc:sldMk cId="2486661559" sldId="269"/>
            <ac:spMk id="4" creationId="{E0929766-64F6-4725-8BA0-99E56CB8B475}"/>
          </ac:spMkLst>
        </pc:spChg>
      </pc:sldChg>
      <pc:sldChg chg="addSp delSp modSp add">
        <pc:chgData name="Maarit Korhonen (TAMK)" userId="ea28e49e-4e7b-49ef-aa4d-6c2012d3a64d" providerId="ADAL" clId="{4F84F343-AF6B-4AA2-A3D8-A3DDD94142DF}" dt="2020-10-05T11:04:19.477" v="872" actId="1076"/>
        <pc:sldMkLst>
          <pc:docMk/>
          <pc:sldMk cId="299918408" sldId="270"/>
        </pc:sldMkLst>
        <pc:spChg chg="del mod">
          <ac:chgData name="Maarit Korhonen (TAMK)" userId="ea28e49e-4e7b-49ef-aa4d-6c2012d3a64d" providerId="ADAL" clId="{4F84F343-AF6B-4AA2-A3D8-A3DDD94142DF}" dt="2020-09-28T08:34:57.012" v="142" actId="478"/>
          <ac:spMkLst>
            <pc:docMk/>
            <pc:sldMk cId="299918408" sldId="270"/>
            <ac:spMk id="2" creationId="{F93E5730-7900-4312-B0FA-753F6F23EF35}"/>
          </ac:spMkLst>
        </pc:spChg>
        <pc:spChg chg="add mod">
          <ac:chgData name="Maarit Korhonen (TAMK)" userId="ea28e49e-4e7b-49ef-aa4d-6c2012d3a64d" providerId="ADAL" clId="{4F84F343-AF6B-4AA2-A3D8-A3DDD94142DF}" dt="2020-09-28T08:35:35.825" v="146" actId="14100"/>
          <ac:spMkLst>
            <pc:docMk/>
            <pc:sldMk cId="299918408" sldId="270"/>
            <ac:spMk id="35" creationId="{E843A743-04DC-439B-931A-06FC0B4BC022}"/>
          </ac:spMkLst>
        </pc:spChg>
        <pc:grpChg chg="add del mod">
          <ac:chgData name="Maarit Korhonen (TAMK)" userId="ea28e49e-4e7b-49ef-aa4d-6c2012d3a64d" providerId="ADAL" clId="{4F84F343-AF6B-4AA2-A3D8-A3DDD94142DF}" dt="2020-10-05T11:03:50.644" v="848" actId="478"/>
          <ac:grpSpMkLst>
            <pc:docMk/>
            <pc:sldMk cId="299918408" sldId="270"/>
            <ac:grpSpMk id="4" creationId="{7531F7D9-59CF-4678-88FA-66E310D9081B}"/>
          </ac:grpSpMkLst>
        </pc:grpChg>
        <pc:picChg chg="add mod">
          <ac:chgData name="Maarit Korhonen (TAMK)" userId="ea28e49e-4e7b-49ef-aa4d-6c2012d3a64d" providerId="ADAL" clId="{4F84F343-AF6B-4AA2-A3D8-A3DDD94142DF}" dt="2020-10-05T11:04:19.477" v="872" actId="1076"/>
          <ac:picMkLst>
            <pc:docMk/>
            <pc:sldMk cId="299918408" sldId="270"/>
            <ac:picMk id="2" creationId="{0DF1EF75-8930-4570-AB18-7C06D34C99BE}"/>
          </ac:picMkLst>
        </pc:picChg>
        <pc:cxnChg chg="mod">
          <ac:chgData name="Maarit Korhonen (TAMK)" userId="ea28e49e-4e7b-49ef-aa4d-6c2012d3a64d" providerId="ADAL" clId="{4F84F343-AF6B-4AA2-A3D8-A3DDD94142DF}" dt="2020-10-05T11:03:50.644" v="848" actId="478"/>
          <ac:cxnSpMkLst>
            <pc:docMk/>
            <pc:sldMk cId="299918408" sldId="270"/>
            <ac:cxnSpMk id="8" creationId="{159BB335-4DD9-40EC-B8BF-EE2C7455B753}"/>
          </ac:cxnSpMkLst>
        </pc:cxnChg>
        <pc:cxnChg chg="mod">
          <ac:chgData name="Maarit Korhonen (TAMK)" userId="ea28e49e-4e7b-49ef-aa4d-6c2012d3a64d" providerId="ADAL" clId="{4F84F343-AF6B-4AA2-A3D8-A3DDD94142DF}" dt="2020-10-05T11:03:50.644" v="848" actId="478"/>
          <ac:cxnSpMkLst>
            <pc:docMk/>
            <pc:sldMk cId="299918408" sldId="270"/>
            <ac:cxnSpMk id="9" creationId="{94BD5DFD-649B-484E-AE2A-AB1A270BB1AF}"/>
          </ac:cxnSpMkLst>
        </pc:cxnChg>
        <pc:cxnChg chg="mod">
          <ac:chgData name="Maarit Korhonen (TAMK)" userId="ea28e49e-4e7b-49ef-aa4d-6c2012d3a64d" providerId="ADAL" clId="{4F84F343-AF6B-4AA2-A3D8-A3DDD94142DF}" dt="2020-10-05T11:03:50.644" v="848" actId="478"/>
          <ac:cxnSpMkLst>
            <pc:docMk/>
            <pc:sldMk cId="299918408" sldId="270"/>
            <ac:cxnSpMk id="10" creationId="{A37F3719-DD79-42B3-A61E-AAD84A908A5A}"/>
          </ac:cxnSpMkLst>
        </pc:cxnChg>
        <pc:cxnChg chg="mod">
          <ac:chgData name="Maarit Korhonen (TAMK)" userId="ea28e49e-4e7b-49ef-aa4d-6c2012d3a64d" providerId="ADAL" clId="{4F84F343-AF6B-4AA2-A3D8-A3DDD94142DF}" dt="2020-10-05T11:03:50.644" v="848" actId="478"/>
          <ac:cxnSpMkLst>
            <pc:docMk/>
            <pc:sldMk cId="299918408" sldId="270"/>
            <ac:cxnSpMk id="11" creationId="{4E591ADB-31C5-4A1A-B8C7-AD4170DDF3C5}"/>
          </ac:cxnSpMkLst>
        </pc:cxnChg>
        <pc:cxnChg chg="mod">
          <ac:chgData name="Maarit Korhonen (TAMK)" userId="ea28e49e-4e7b-49ef-aa4d-6c2012d3a64d" providerId="ADAL" clId="{4F84F343-AF6B-4AA2-A3D8-A3DDD94142DF}" dt="2020-10-05T11:03:50.644" v="848" actId="478"/>
          <ac:cxnSpMkLst>
            <pc:docMk/>
            <pc:sldMk cId="299918408" sldId="270"/>
            <ac:cxnSpMk id="12" creationId="{4AF683A3-0571-4EFC-871A-CE6A8A5277F5}"/>
          </ac:cxnSpMkLst>
        </pc:cxnChg>
        <pc:cxnChg chg="mod">
          <ac:chgData name="Maarit Korhonen (TAMK)" userId="ea28e49e-4e7b-49ef-aa4d-6c2012d3a64d" providerId="ADAL" clId="{4F84F343-AF6B-4AA2-A3D8-A3DDD94142DF}" dt="2020-10-05T11:03:50.644" v="848" actId="478"/>
          <ac:cxnSpMkLst>
            <pc:docMk/>
            <pc:sldMk cId="299918408" sldId="270"/>
            <ac:cxnSpMk id="14" creationId="{45F31922-9615-4CFF-8178-E4E1AF303C5C}"/>
          </ac:cxnSpMkLst>
        </pc:cxnChg>
        <pc:cxnChg chg="mod">
          <ac:chgData name="Maarit Korhonen (TAMK)" userId="ea28e49e-4e7b-49ef-aa4d-6c2012d3a64d" providerId="ADAL" clId="{4F84F343-AF6B-4AA2-A3D8-A3DDD94142DF}" dt="2020-10-05T11:03:50.644" v="848" actId="478"/>
          <ac:cxnSpMkLst>
            <pc:docMk/>
            <pc:sldMk cId="299918408" sldId="270"/>
            <ac:cxnSpMk id="15" creationId="{E8DD1362-37D0-4908-99DE-025B9DF948B0}"/>
          </ac:cxnSpMkLst>
        </pc:cxnChg>
      </pc:sldChg>
      <pc:sldChg chg="addSp delSp modSp add del">
        <pc:chgData name="Maarit Korhonen (TAMK)" userId="ea28e49e-4e7b-49ef-aa4d-6c2012d3a64d" providerId="ADAL" clId="{4F84F343-AF6B-4AA2-A3D8-A3DDD94142DF}" dt="2020-10-05T11:04:49.433" v="873" actId="2696"/>
        <pc:sldMkLst>
          <pc:docMk/>
          <pc:sldMk cId="2152156519" sldId="271"/>
        </pc:sldMkLst>
        <pc:spChg chg="mod">
          <ac:chgData name="Maarit Korhonen (TAMK)" userId="ea28e49e-4e7b-49ef-aa4d-6c2012d3a64d" providerId="ADAL" clId="{4F84F343-AF6B-4AA2-A3D8-A3DDD94142DF}" dt="2020-09-28T08:38:49.027" v="148"/>
          <ac:spMkLst>
            <pc:docMk/>
            <pc:sldMk cId="2152156519" sldId="271"/>
            <ac:spMk id="2" creationId="{95E7FFF1-B061-4298-9563-B56E1409DA07}"/>
          </ac:spMkLst>
        </pc:spChg>
        <pc:spChg chg="add del">
          <ac:chgData name="Maarit Korhonen (TAMK)" userId="ea28e49e-4e7b-49ef-aa4d-6c2012d3a64d" providerId="ADAL" clId="{4F84F343-AF6B-4AA2-A3D8-A3DDD94142DF}" dt="2020-09-28T08:39:20.999" v="152"/>
          <ac:spMkLst>
            <pc:docMk/>
            <pc:sldMk cId="2152156519" sldId="271"/>
            <ac:spMk id="4" creationId="{860AC7E5-C5AB-4975-B87F-602E3F3DFC06}"/>
          </ac:spMkLst>
        </pc:spChg>
        <pc:spChg chg="add del mod">
          <ac:chgData name="Maarit Korhonen (TAMK)" userId="ea28e49e-4e7b-49ef-aa4d-6c2012d3a64d" providerId="ADAL" clId="{4F84F343-AF6B-4AA2-A3D8-A3DDD94142DF}" dt="2020-09-28T08:39:19.491" v="151"/>
          <ac:spMkLst>
            <pc:docMk/>
            <pc:sldMk cId="2152156519" sldId="271"/>
            <ac:spMk id="5" creationId="{6FA70C98-A872-463F-AB55-81ECDEE62830}"/>
          </ac:spMkLst>
        </pc:spChg>
        <pc:spChg chg="add mod">
          <ac:chgData name="Maarit Korhonen (TAMK)" userId="ea28e49e-4e7b-49ef-aa4d-6c2012d3a64d" providerId="ADAL" clId="{4F84F343-AF6B-4AA2-A3D8-A3DDD94142DF}" dt="2020-10-05T07:07:15.799" v="740"/>
          <ac:spMkLst>
            <pc:docMk/>
            <pc:sldMk cId="2152156519" sldId="271"/>
            <ac:spMk id="6" creationId="{F53BCA5F-DDEB-49C5-966B-B86A0E3D2BAE}"/>
          </ac:spMkLst>
        </pc:spChg>
      </pc:sldChg>
      <pc:sldChg chg="modSp add del">
        <pc:chgData name="Maarit Korhonen (TAMK)" userId="ea28e49e-4e7b-49ef-aa4d-6c2012d3a64d" providerId="ADAL" clId="{4F84F343-AF6B-4AA2-A3D8-A3DDD94142DF}" dt="2020-10-05T11:04:53.990" v="876" actId="2696"/>
        <pc:sldMkLst>
          <pc:docMk/>
          <pc:sldMk cId="3036903654" sldId="272"/>
        </pc:sldMkLst>
        <pc:spChg chg="mod">
          <ac:chgData name="Maarit Korhonen (TAMK)" userId="ea28e49e-4e7b-49ef-aa4d-6c2012d3a64d" providerId="ADAL" clId="{4F84F343-AF6B-4AA2-A3D8-A3DDD94142DF}" dt="2020-09-28T08:39:53.859" v="157"/>
          <ac:spMkLst>
            <pc:docMk/>
            <pc:sldMk cId="3036903654" sldId="272"/>
            <ac:spMk id="2" creationId="{74A808FB-9BE5-4D21-BB9E-E2D196C234BA}"/>
          </ac:spMkLst>
        </pc:spChg>
        <pc:spChg chg="mod">
          <ac:chgData name="Maarit Korhonen (TAMK)" userId="ea28e49e-4e7b-49ef-aa4d-6c2012d3a64d" providerId="ADAL" clId="{4F84F343-AF6B-4AA2-A3D8-A3DDD94142DF}" dt="2020-09-28T08:40:20.700" v="160" actId="14100"/>
          <ac:spMkLst>
            <pc:docMk/>
            <pc:sldMk cId="3036903654" sldId="272"/>
            <ac:spMk id="3" creationId="{27047A61-14A6-4035-AEC9-67AFA0BE1778}"/>
          </ac:spMkLst>
        </pc:spChg>
      </pc:sldChg>
      <pc:sldChg chg="modSp add del">
        <pc:chgData name="Maarit Korhonen (TAMK)" userId="ea28e49e-4e7b-49ef-aa4d-6c2012d3a64d" providerId="ADAL" clId="{4F84F343-AF6B-4AA2-A3D8-A3DDD94142DF}" dt="2020-10-05T11:04:55.190" v="877" actId="2696"/>
        <pc:sldMkLst>
          <pc:docMk/>
          <pc:sldMk cId="484703329" sldId="273"/>
        </pc:sldMkLst>
        <pc:spChg chg="mod">
          <ac:chgData name="Maarit Korhonen (TAMK)" userId="ea28e49e-4e7b-49ef-aa4d-6c2012d3a64d" providerId="ADAL" clId="{4F84F343-AF6B-4AA2-A3D8-A3DDD94142DF}" dt="2020-09-28T08:41:12.861" v="163"/>
          <ac:spMkLst>
            <pc:docMk/>
            <pc:sldMk cId="484703329" sldId="273"/>
            <ac:spMk id="2" creationId="{F5320152-D08F-43C3-A7C4-7E963C40F327}"/>
          </ac:spMkLst>
        </pc:spChg>
        <pc:spChg chg="mod">
          <ac:chgData name="Maarit Korhonen (TAMK)" userId="ea28e49e-4e7b-49ef-aa4d-6c2012d3a64d" providerId="ADAL" clId="{4F84F343-AF6B-4AA2-A3D8-A3DDD94142DF}" dt="2020-09-28T08:41:00.221" v="162"/>
          <ac:spMkLst>
            <pc:docMk/>
            <pc:sldMk cId="484703329" sldId="273"/>
            <ac:spMk id="3" creationId="{987735B7-CFA0-46CA-9A64-78B696237947}"/>
          </ac:spMkLst>
        </pc:spChg>
      </pc:sldChg>
      <pc:sldChg chg="addSp delSp modSp add mod setBg">
        <pc:chgData name="Maarit Korhonen (TAMK)" userId="ea28e49e-4e7b-49ef-aa4d-6c2012d3a64d" providerId="ADAL" clId="{4F84F343-AF6B-4AA2-A3D8-A3DDD94142DF}" dt="2020-10-05T11:37:34.031" v="1177" actId="120"/>
        <pc:sldMkLst>
          <pc:docMk/>
          <pc:sldMk cId="2381570460" sldId="274"/>
        </pc:sldMkLst>
        <pc:spChg chg="del mod">
          <ac:chgData name="Maarit Korhonen (TAMK)" userId="ea28e49e-4e7b-49ef-aa4d-6c2012d3a64d" providerId="ADAL" clId="{4F84F343-AF6B-4AA2-A3D8-A3DDD94142DF}" dt="2020-09-28T08:42:29.787" v="166"/>
          <ac:spMkLst>
            <pc:docMk/>
            <pc:sldMk cId="2381570460" sldId="274"/>
            <ac:spMk id="2" creationId="{18A1A902-C1FF-4145-9DEB-74113DD3BB6E}"/>
          </ac:spMkLst>
        </pc:spChg>
        <pc:spChg chg="del mod">
          <ac:chgData name="Maarit Korhonen (TAMK)" userId="ea28e49e-4e7b-49ef-aa4d-6c2012d3a64d" providerId="ADAL" clId="{4F84F343-AF6B-4AA2-A3D8-A3DDD94142DF}" dt="2020-09-28T08:42:48.004" v="167"/>
          <ac:spMkLst>
            <pc:docMk/>
            <pc:sldMk cId="2381570460" sldId="274"/>
            <ac:spMk id="3" creationId="{D8FABD94-E2FF-4343-A6FA-3D32B75745AB}"/>
          </ac:spMkLst>
        </pc:spChg>
        <pc:spChg chg="mod ord">
          <ac:chgData name="Maarit Korhonen (TAMK)" userId="ea28e49e-4e7b-49ef-aa4d-6c2012d3a64d" providerId="ADAL" clId="{4F84F343-AF6B-4AA2-A3D8-A3DDD94142DF}" dt="2020-10-05T11:06:26.273" v="882" actId="26606"/>
          <ac:spMkLst>
            <pc:docMk/>
            <pc:sldMk cId="2381570460" sldId="274"/>
            <ac:spMk id="4" creationId="{0177E7F0-AA03-4EA3-8412-7FFE0146D631}"/>
          </ac:spMkLst>
        </pc:spChg>
        <pc:spChg chg="add del mod">
          <ac:chgData name="Maarit Korhonen (TAMK)" userId="ea28e49e-4e7b-49ef-aa4d-6c2012d3a64d" providerId="ADAL" clId="{4F84F343-AF6B-4AA2-A3D8-A3DDD94142DF}" dt="2020-09-28T10:37:40.888" v="526" actId="478"/>
          <ac:spMkLst>
            <pc:docMk/>
            <pc:sldMk cId="2381570460" sldId="274"/>
            <ac:spMk id="7" creationId="{BBA938CE-1C66-443E-9AC4-3F010874ED96}"/>
          </ac:spMkLst>
        </pc:spChg>
        <pc:spChg chg="add mod">
          <ac:chgData name="Maarit Korhonen (TAMK)" userId="ea28e49e-4e7b-49ef-aa4d-6c2012d3a64d" providerId="ADAL" clId="{4F84F343-AF6B-4AA2-A3D8-A3DDD94142DF}" dt="2020-10-05T11:37:34.031" v="1177" actId="120"/>
          <ac:spMkLst>
            <pc:docMk/>
            <pc:sldMk cId="2381570460" sldId="274"/>
            <ac:spMk id="8" creationId="{7C8D7EDA-DEF4-4D50-9BE6-B6AC9E23C6AD}"/>
          </ac:spMkLst>
        </pc:spChg>
        <pc:spChg chg="add del">
          <ac:chgData name="Maarit Korhonen (TAMK)" userId="ea28e49e-4e7b-49ef-aa4d-6c2012d3a64d" providerId="ADAL" clId="{4F84F343-AF6B-4AA2-A3D8-A3DDD94142DF}" dt="2020-09-28T10:43:02.256" v="546" actId="26606"/>
          <ac:spMkLst>
            <pc:docMk/>
            <pc:sldMk cId="2381570460" sldId="274"/>
            <ac:spMk id="9" creationId="{907EF6B7-1338-4443-8C46-6A318D952DFD}"/>
          </ac:spMkLst>
        </pc:spChg>
        <pc:spChg chg="add del mod ord">
          <ac:chgData name="Maarit Korhonen (TAMK)" userId="ea28e49e-4e7b-49ef-aa4d-6c2012d3a64d" providerId="ADAL" clId="{4F84F343-AF6B-4AA2-A3D8-A3DDD94142DF}" dt="2020-10-05T11:06:26.273" v="882" actId="26606"/>
          <ac:spMkLst>
            <pc:docMk/>
            <pc:sldMk cId="2381570460" sldId="274"/>
            <ac:spMk id="10" creationId="{40C555AE-FE05-4377-AB1D-61FD8FDFA58A}"/>
          </ac:spMkLst>
        </pc:spChg>
        <pc:spChg chg="add del">
          <ac:chgData name="Maarit Korhonen (TAMK)" userId="ea28e49e-4e7b-49ef-aa4d-6c2012d3a64d" providerId="ADAL" clId="{4F84F343-AF6B-4AA2-A3D8-A3DDD94142DF}" dt="2020-09-28T10:43:02.256" v="546" actId="26606"/>
          <ac:spMkLst>
            <pc:docMk/>
            <pc:sldMk cId="2381570460" sldId="274"/>
            <ac:spMk id="11" creationId="{DAAE4CDD-124C-4DCF-9584-B6033B545DD5}"/>
          </ac:spMkLst>
        </pc:spChg>
        <pc:spChg chg="add del">
          <ac:chgData name="Maarit Korhonen (TAMK)" userId="ea28e49e-4e7b-49ef-aa4d-6c2012d3a64d" providerId="ADAL" clId="{4F84F343-AF6B-4AA2-A3D8-A3DDD94142DF}" dt="2020-09-28T10:43:02.256" v="546" actId="26606"/>
          <ac:spMkLst>
            <pc:docMk/>
            <pc:sldMk cId="2381570460" sldId="274"/>
            <ac:spMk id="13" creationId="{081E4A58-353D-44AE-B2FC-2A74E2E400F7}"/>
          </ac:spMkLst>
        </pc:spChg>
        <pc:spChg chg="add del">
          <ac:chgData name="Maarit Korhonen (TAMK)" userId="ea28e49e-4e7b-49ef-aa4d-6c2012d3a64d" providerId="ADAL" clId="{4F84F343-AF6B-4AA2-A3D8-A3DDD94142DF}" dt="2020-09-28T10:43:29.406" v="547" actId="26606"/>
          <ac:spMkLst>
            <pc:docMk/>
            <pc:sldMk cId="2381570460" sldId="274"/>
            <ac:spMk id="15" creationId="{FCEC2294-5A7B-45E5-9251-C1AA89F4ADCF}"/>
          </ac:spMkLst>
        </pc:spChg>
        <pc:spChg chg="add del">
          <ac:chgData name="Maarit Korhonen (TAMK)" userId="ea28e49e-4e7b-49ef-aa4d-6c2012d3a64d" providerId="ADAL" clId="{4F84F343-AF6B-4AA2-A3D8-A3DDD94142DF}" dt="2020-09-28T10:37:43.269" v="528" actId="26606"/>
          <ac:spMkLst>
            <pc:docMk/>
            <pc:sldMk cId="2381570460" sldId="274"/>
            <ac:spMk id="18" creationId="{FCEC2294-5A7B-45E5-9251-C1AA89F4ADCF}"/>
          </ac:spMkLst>
        </pc:spChg>
        <pc:spChg chg="add del">
          <ac:chgData name="Maarit Korhonen (TAMK)" userId="ea28e49e-4e7b-49ef-aa4d-6c2012d3a64d" providerId="ADAL" clId="{4F84F343-AF6B-4AA2-A3D8-A3DDD94142DF}" dt="2020-10-05T08:33:05.908" v="743" actId="26606"/>
          <ac:spMkLst>
            <pc:docMk/>
            <pc:sldMk cId="2381570460" sldId="274"/>
            <ac:spMk id="21" creationId="{FCEC2294-5A7B-45E5-9251-C1AA89F4ADCF}"/>
          </ac:spMkLst>
        </pc:spChg>
        <pc:spChg chg="add del">
          <ac:chgData name="Maarit Korhonen (TAMK)" userId="ea28e49e-4e7b-49ef-aa4d-6c2012d3a64d" providerId="ADAL" clId="{4F84F343-AF6B-4AA2-A3D8-A3DDD94142DF}" dt="2020-09-28T10:37:39.931" v="525" actId="26606"/>
          <ac:spMkLst>
            <pc:docMk/>
            <pc:sldMk cId="2381570460" sldId="274"/>
            <ac:spMk id="25" creationId="{37C89E4B-3C9F-44B9-8B86-D9E3D112D8EC}"/>
          </ac:spMkLst>
        </pc:spChg>
        <pc:spChg chg="add del">
          <ac:chgData name="Maarit Korhonen (TAMK)" userId="ea28e49e-4e7b-49ef-aa4d-6c2012d3a64d" providerId="ADAL" clId="{4F84F343-AF6B-4AA2-A3D8-A3DDD94142DF}" dt="2020-10-05T08:34:46.460" v="755" actId="26606"/>
          <ac:spMkLst>
            <pc:docMk/>
            <pc:sldMk cId="2381570460" sldId="274"/>
            <ac:spMk id="28" creationId="{907EF6B7-1338-4443-8C46-6A318D952DFD}"/>
          </ac:spMkLst>
        </pc:spChg>
        <pc:spChg chg="add del">
          <ac:chgData name="Maarit Korhonen (TAMK)" userId="ea28e49e-4e7b-49ef-aa4d-6c2012d3a64d" providerId="ADAL" clId="{4F84F343-AF6B-4AA2-A3D8-A3DDD94142DF}" dt="2020-10-05T08:34:46.460" v="755" actId="26606"/>
          <ac:spMkLst>
            <pc:docMk/>
            <pc:sldMk cId="2381570460" sldId="274"/>
            <ac:spMk id="30" creationId="{DAAE4CDD-124C-4DCF-9584-B6033B545DD5}"/>
          </ac:spMkLst>
        </pc:spChg>
        <pc:spChg chg="add del">
          <ac:chgData name="Maarit Korhonen (TAMK)" userId="ea28e49e-4e7b-49ef-aa4d-6c2012d3a64d" providerId="ADAL" clId="{4F84F343-AF6B-4AA2-A3D8-A3DDD94142DF}" dt="2020-10-05T08:34:46.460" v="755" actId="26606"/>
          <ac:spMkLst>
            <pc:docMk/>
            <pc:sldMk cId="2381570460" sldId="274"/>
            <ac:spMk id="32" creationId="{081E4A58-353D-44AE-B2FC-2A74E2E400F7}"/>
          </ac:spMkLst>
        </pc:spChg>
        <pc:spChg chg="add del">
          <ac:chgData name="Maarit Korhonen (TAMK)" userId="ea28e49e-4e7b-49ef-aa4d-6c2012d3a64d" providerId="ADAL" clId="{4F84F343-AF6B-4AA2-A3D8-A3DDD94142DF}" dt="2020-10-05T08:35:06.443" v="756" actId="26606"/>
          <ac:spMkLst>
            <pc:docMk/>
            <pc:sldMk cId="2381570460" sldId="274"/>
            <ac:spMk id="37" creationId="{7CB4857B-ED7C-444D-9F04-2F885114A1C2}"/>
          </ac:spMkLst>
        </pc:spChg>
        <pc:spChg chg="add del">
          <ac:chgData name="Maarit Korhonen (TAMK)" userId="ea28e49e-4e7b-49ef-aa4d-6c2012d3a64d" providerId="ADAL" clId="{4F84F343-AF6B-4AA2-A3D8-A3DDD94142DF}" dt="2020-10-05T08:35:06.443" v="756" actId="26606"/>
          <ac:spMkLst>
            <pc:docMk/>
            <pc:sldMk cId="2381570460" sldId="274"/>
            <ac:spMk id="39" creationId="{D18046FB-44EA-4FD8-A585-EA09A319B2D0}"/>
          </ac:spMkLst>
        </pc:spChg>
        <pc:spChg chg="add del">
          <ac:chgData name="Maarit Korhonen (TAMK)" userId="ea28e49e-4e7b-49ef-aa4d-6c2012d3a64d" providerId="ADAL" clId="{4F84F343-AF6B-4AA2-A3D8-A3DDD94142DF}" dt="2020-10-05T08:35:06.443" v="756" actId="26606"/>
          <ac:spMkLst>
            <pc:docMk/>
            <pc:sldMk cId="2381570460" sldId="274"/>
            <ac:spMk id="41" creationId="{479F5F2B-8B58-4140-AE6A-51F6C67B18D9}"/>
          </ac:spMkLst>
        </pc:spChg>
        <pc:spChg chg="add del">
          <ac:chgData name="Maarit Korhonen (TAMK)" userId="ea28e49e-4e7b-49ef-aa4d-6c2012d3a64d" providerId="ADAL" clId="{4F84F343-AF6B-4AA2-A3D8-A3DDD94142DF}" dt="2020-10-05T11:06:26.273" v="882" actId="26606"/>
          <ac:spMkLst>
            <pc:docMk/>
            <pc:sldMk cId="2381570460" sldId="274"/>
            <ac:spMk id="46" creationId="{B775CD93-9DF2-48CB-9F57-1BCA9A46C7FA}"/>
          </ac:spMkLst>
        </pc:spChg>
        <pc:spChg chg="add del">
          <ac:chgData name="Maarit Korhonen (TAMK)" userId="ea28e49e-4e7b-49ef-aa4d-6c2012d3a64d" providerId="ADAL" clId="{4F84F343-AF6B-4AA2-A3D8-A3DDD94142DF}" dt="2020-10-05T11:06:26.273" v="882" actId="26606"/>
          <ac:spMkLst>
            <pc:docMk/>
            <pc:sldMk cId="2381570460" sldId="274"/>
            <ac:spMk id="48" creationId="{6166C6D1-23AC-49C4-BA07-238E4E9F8CEB}"/>
          </ac:spMkLst>
        </pc:spChg>
        <pc:spChg chg="add del">
          <ac:chgData name="Maarit Korhonen (TAMK)" userId="ea28e49e-4e7b-49ef-aa4d-6c2012d3a64d" providerId="ADAL" clId="{4F84F343-AF6B-4AA2-A3D8-A3DDD94142DF}" dt="2020-10-05T11:06:26.273" v="882" actId="26606"/>
          <ac:spMkLst>
            <pc:docMk/>
            <pc:sldMk cId="2381570460" sldId="274"/>
            <ac:spMk id="50" creationId="{1C091803-41C2-48E0-9228-5148460C7479}"/>
          </ac:spMkLst>
        </pc:spChg>
        <pc:spChg chg="add">
          <ac:chgData name="Maarit Korhonen (TAMK)" userId="ea28e49e-4e7b-49ef-aa4d-6c2012d3a64d" providerId="ADAL" clId="{4F84F343-AF6B-4AA2-A3D8-A3DDD94142DF}" dt="2020-10-05T11:06:26.273" v="882" actId="26606"/>
          <ac:spMkLst>
            <pc:docMk/>
            <pc:sldMk cId="2381570460" sldId="274"/>
            <ac:spMk id="55" creationId="{8D70B121-56F4-4848-B38B-182089D909FA}"/>
          </ac:spMkLst>
        </pc:spChg>
        <pc:picChg chg="add del mod ord">
          <ac:chgData name="Maarit Korhonen (TAMK)" userId="ea28e49e-4e7b-49ef-aa4d-6c2012d3a64d" providerId="ADAL" clId="{4F84F343-AF6B-4AA2-A3D8-A3DDD94142DF}" dt="2020-09-28T10:48:59.959" v="584" actId="478"/>
          <ac:picMkLst>
            <pc:docMk/>
            <pc:sldMk cId="2381570460" sldId="274"/>
            <ac:picMk id="5" creationId="{62E71145-135B-4537-8910-A3A782BEC27A}"/>
          </ac:picMkLst>
        </pc:picChg>
        <pc:cxnChg chg="add del">
          <ac:chgData name="Maarit Korhonen (TAMK)" userId="ea28e49e-4e7b-49ef-aa4d-6c2012d3a64d" providerId="ADAL" clId="{4F84F343-AF6B-4AA2-A3D8-A3DDD94142DF}" dt="2020-09-28T10:43:29.406" v="547" actId="26606"/>
          <ac:cxnSpMkLst>
            <pc:docMk/>
            <pc:sldMk cId="2381570460" sldId="274"/>
            <ac:cxnSpMk id="16" creationId="{67182200-4859-4C8D-BCBB-55B245C28BA3}"/>
          </ac:cxnSpMkLst>
        </pc:cxnChg>
        <pc:cxnChg chg="add del">
          <ac:chgData name="Maarit Korhonen (TAMK)" userId="ea28e49e-4e7b-49ef-aa4d-6c2012d3a64d" providerId="ADAL" clId="{4F84F343-AF6B-4AA2-A3D8-A3DDD94142DF}" dt="2020-09-28T10:37:43.269" v="528" actId="26606"/>
          <ac:cxnSpMkLst>
            <pc:docMk/>
            <pc:sldMk cId="2381570460" sldId="274"/>
            <ac:cxnSpMk id="20" creationId="{67182200-4859-4C8D-BCBB-55B245C28BA3}"/>
          </ac:cxnSpMkLst>
        </pc:cxnChg>
        <pc:cxnChg chg="add del">
          <ac:chgData name="Maarit Korhonen (TAMK)" userId="ea28e49e-4e7b-49ef-aa4d-6c2012d3a64d" providerId="ADAL" clId="{4F84F343-AF6B-4AA2-A3D8-A3DDD94142DF}" dt="2020-10-05T08:33:05.908" v="743" actId="26606"/>
          <ac:cxnSpMkLst>
            <pc:docMk/>
            <pc:sldMk cId="2381570460" sldId="274"/>
            <ac:cxnSpMk id="23" creationId="{67182200-4859-4C8D-BCBB-55B245C28BA3}"/>
          </ac:cxnSpMkLst>
        </pc:cxnChg>
        <pc:cxnChg chg="add del">
          <ac:chgData name="Maarit Korhonen (TAMK)" userId="ea28e49e-4e7b-49ef-aa4d-6c2012d3a64d" providerId="ADAL" clId="{4F84F343-AF6B-4AA2-A3D8-A3DDD94142DF}" dt="2020-09-28T10:37:39.931" v="525" actId="26606"/>
          <ac:cxnSpMkLst>
            <pc:docMk/>
            <pc:sldMk cId="2381570460" sldId="274"/>
            <ac:cxnSpMk id="27" creationId="{AA2EAA10-076F-46BD-8F0F-B9A2FB77A85C}"/>
          </ac:cxnSpMkLst>
        </pc:cxnChg>
        <pc:cxnChg chg="add del">
          <ac:chgData name="Maarit Korhonen (TAMK)" userId="ea28e49e-4e7b-49ef-aa4d-6c2012d3a64d" providerId="ADAL" clId="{4F84F343-AF6B-4AA2-A3D8-A3DDD94142DF}" dt="2020-09-28T10:37:39.931" v="525" actId="26606"/>
          <ac:cxnSpMkLst>
            <pc:docMk/>
            <pc:sldMk cId="2381570460" sldId="274"/>
            <ac:cxnSpMk id="29" creationId="{D891E407-403B-4764-86C9-33A56D3BCAA3}"/>
          </ac:cxnSpMkLst>
        </pc:cxnChg>
        <pc:cxnChg chg="add">
          <ac:chgData name="Maarit Korhonen (TAMK)" userId="ea28e49e-4e7b-49ef-aa4d-6c2012d3a64d" providerId="ADAL" clId="{4F84F343-AF6B-4AA2-A3D8-A3DDD94142DF}" dt="2020-10-05T11:06:26.273" v="882" actId="26606"/>
          <ac:cxnSpMkLst>
            <pc:docMk/>
            <pc:sldMk cId="2381570460" sldId="274"/>
            <ac:cxnSpMk id="57" creationId="{2D72A2C9-F3CA-4216-8BAD-FA4C970C3C4E}"/>
          </ac:cxnSpMkLst>
        </pc:cxnChg>
      </pc:sldChg>
      <pc:sldChg chg="addSp delSp modSp add del mod setBg">
        <pc:chgData name="Maarit Korhonen (TAMK)" userId="ea28e49e-4e7b-49ef-aa4d-6c2012d3a64d" providerId="ADAL" clId="{4F84F343-AF6B-4AA2-A3D8-A3DDD94142DF}" dt="2020-10-05T11:25:45.530" v="1038" actId="2696"/>
        <pc:sldMkLst>
          <pc:docMk/>
          <pc:sldMk cId="3872202925" sldId="275"/>
        </pc:sldMkLst>
        <pc:spChg chg="del mod">
          <ac:chgData name="Maarit Korhonen (TAMK)" userId="ea28e49e-4e7b-49ef-aa4d-6c2012d3a64d" providerId="ADAL" clId="{4F84F343-AF6B-4AA2-A3D8-A3DDD94142DF}" dt="2020-09-28T08:43:34.754" v="171"/>
          <ac:spMkLst>
            <pc:docMk/>
            <pc:sldMk cId="3872202925" sldId="275"/>
            <ac:spMk id="2" creationId="{910E9285-993F-4297-8143-360BBC506753}"/>
          </ac:spMkLst>
        </pc:spChg>
        <pc:spChg chg="del mod">
          <ac:chgData name="Maarit Korhonen (TAMK)" userId="ea28e49e-4e7b-49ef-aa4d-6c2012d3a64d" providerId="ADAL" clId="{4F84F343-AF6B-4AA2-A3D8-A3DDD94142DF}" dt="2020-09-28T08:43:34.754" v="171"/>
          <ac:spMkLst>
            <pc:docMk/>
            <pc:sldMk cId="3872202925" sldId="275"/>
            <ac:spMk id="3" creationId="{CD02EB2D-A119-46C9-A7AF-78AC2F9731A1}"/>
          </ac:spMkLst>
        </pc:spChg>
        <pc:spChg chg="mod">
          <ac:chgData name="Maarit Korhonen (TAMK)" userId="ea28e49e-4e7b-49ef-aa4d-6c2012d3a64d" providerId="ADAL" clId="{4F84F343-AF6B-4AA2-A3D8-A3DDD94142DF}" dt="2020-09-28T08:43:30.094" v="170" actId="26606"/>
          <ac:spMkLst>
            <pc:docMk/>
            <pc:sldMk cId="3872202925" sldId="275"/>
            <ac:spMk id="4" creationId="{0763CAD5-222B-484E-BF16-1F65B4FE43F8}"/>
          </ac:spMkLst>
        </pc:spChg>
        <pc:spChg chg="add del mod">
          <ac:chgData name="Maarit Korhonen (TAMK)" userId="ea28e49e-4e7b-49ef-aa4d-6c2012d3a64d" providerId="ADAL" clId="{4F84F343-AF6B-4AA2-A3D8-A3DDD94142DF}" dt="2020-09-28T08:44:36.306" v="176"/>
          <ac:spMkLst>
            <pc:docMk/>
            <pc:sldMk cId="3872202925" sldId="275"/>
            <ac:spMk id="5" creationId="{42076C7B-8CE1-4858-B26F-461C91D4A630}"/>
          </ac:spMkLst>
        </pc:spChg>
        <pc:spChg chg="add del mod">
          <ac:chgData name="Maarit Korhonen (TAMK)" userId="ea28e49e-4e7b-49ef-aa4d-6c2012d3a64d" providerId="ADAL" clId="{4F84F343-AF6B-4AA2-A3D8-A3DDD94142DF}" dt="2020-09-28T08:44:36.306" v="176"/>
          <ac:spMkLst>
            <pc:docMk/>
            <pc:sldMk cId="3872202925" sldId="275"/>
            <ac:spMk id="6" creationId="{A3A93CB1-29B4-4032-A7FE-57987719EDCF}"/>
          </ac:spMkLst>
        </pc:spChg>
        <pc:spChg chg="add del mod">
          <ac:chgData name="Maarit Korhonen (TAMK)" userId="ea28e49e-4e7b-49ef-aa4d-6c2012d3a64d" providerId="ADAL" clId="{4F84F343-AF6B-4AA2-A3D8-A3DDD94142DF}" dt="2020-09-28T08:44:44.540" v="177" actId="478"/>
          <ac:spMkLst>
            <pc:docMk/>
            <pc:sldMk cId="3872202925" sldId="275"/>
            <ac:spMk id="7" creationId="{6D7D7DBB-065D-4DEF-8431-80F66ABB6876}"/>
          </ac:spMkLst>
        </pc:spChg>
        <pc:spChg chg="add del">
          <ac:chgData name="Maarit Korhonen (TAMK)" userId="ea28e49e-4e7b-49ef-aa4d-6c2012d3a64d" providerId="ADAL" clId="{4F84F343-AF6B-4AA2-A3D8-A3DDD94142DF}" dt="2020-09-28T08:43:30.094" v="170" actId="26606"/>
          <ac:spMkLst>
            <pc:docMk/>
            <pc:sldMk cId="3872202925" sldId="275"/>
            <ac:spMk id="9" creationId="{907EF6B7-1338-4443-8C46-6A318D952DFD}"/>
          </ac:spMkLst>
        </pc:spChg>
        <pc:spChg chg="add del">
          <ac:chgData name="Maarit Korhonen (TAMK)" userId="ea28e49e-4e7b-49ef-aa4d-6c2012d3a64d" providerId="ADAL" clId="{4F84F343-AF6B-4AA2-A3D8-A3DDD94142DF}" dt="2020-09-28T08:44:02.944" v="173"/>
          <ac:spMkLst>
            <pc:docMk/>
            <pc:sldMk cId="3872202925" sldId="275"/>
            <ac:spMk id="10" creationId="{7A56E9C6-44F9-4C52-8B5B-15CC9915C77C}"/>
          </ac:spMkLst>
        </pc:spChg>
        <pc:spChg chg="add del">
          <ac:chgData name="Maarit Korhonen (TAMK)" userId="ea28e49e-4e7b-49ef-aa4d-6c2012d3a64d" providerId="ADAL" clId="{4F84F343-AF6B-4AA2-A3D8-A3DDD94142DF}" dt="2020-09-28T08:43:30.094" v="170" actId="26606"/>
          <ac:spMkLst>
            <pc:docMk/>
            <pc:sldMk cId="3872202925" sldId="275"/>
            <ac:spMk id="11" creationId="{DAAE4CDD-124C-4DCF-9584-B6033B545DD5}"/>
          </ac:spMkLst>
        </pc:spChg>
        <pc:spChg chg="add del">
          <ac:chgData name="Maarit Korhonen (TAMK)" userId="ea28e49e-4e7b-49ef-aa4d-6c2012d3a64d" providerId="ADAL" clId="{4F84F343-AF6B-4AA2-A3D8-A3DDD94142DF}" dt="2020-09-28T08:43:30.094" v="170" actId="26606"/>
          <ac:spMkLst>
            <pc:docMk/>
            <pc:sldMk cId="3872202925" sldId="275"/>
            <ac:spMk id="13" creationId="{081E4A58-353D-44AE-B2FC-2A74E2E400F7}"/>
          </ac:spMkLst>
        </pc:spChg>
        <pc:spChg chg="add mod">
          <ac:chgData name="Maarit Korhonen (TAMK)" userId="ea28e49e-4e7b-49ef-aa4d-6c2012d3a64d" providerId="ADAL" clId="{4F84F343-AF6B-4AA2-A3D8-A3DDD94142DF}" dt="2020-10-05T11:10:29.123" v="918" actId="1076"/>
          <ac:spMkLst>
            <pc:docMk/>
            <pc:sldMk cId="3872202925" sldId="275"/>
            <ac:spMk id="43" creationId="{1E8C8444-C76E-40A6-89BB-F44DD7C9E609}"/>
          </ac:spMkLst>
        </pc:spChg>
        <pc:grpChg chg="add">
          <ac:chgData name="Maarit Korhonen (TAMK)" userId="ea28e49e-4e7b-49ef-aa4d-6c2012d3a64d" providerId="ADAL" clId="{4F84F343-AF6B-4AA2-A3D8-A3DDD94142DF}" dt="2020-09-28T08:44:07.172" v="174"/>
          <ac:grpSpMkLst>
            <pc:docMk/>
            <pc:sldMk cId="3872202925" sldId="275"/>
            <ac:grpSpMk id="12" creationId="{27777D8E-0E26-429E-8DBC-A37EA38D5D40}"/>
          </ac:grpSpMkLst>
        </pc:grpChg>
      </pc:sldChg>
      <pc:sldChg chg="addSp delSp modSp add mod ord setBg">
        <pc:chgData name="Maarit Korhonen (TAMK)" userId="ea28e49e-4e7b-49ef-aa4d-6c2012d3a64d" providerId="ADAL" clId="{4F84F343-AF6B-4AA2-A3D8-A3DDD94142DF}" dt="2020-09-28T10:46:10.545" v="561" actId="255"/>
        <pc:sldMkLst>
          <pc:docMk/>
          <pc:sldMk cId="134298841" sldId="276"/>
        </pc:sldMkLst>
        <pc:spChg chg="del">
          <ac:chgData name="Maarit Korhonen (TAMK)" userId="ea28e49e-4e7b-49ef-aa4d-6c2012d3a64d" providerId="ADAL" clId="{4F84F343-AF6B-4AA2-A3D8-A3DDD94142DF}" dt="2020-09-28T08:45:37.476" v="178" actId="478"/>
          <ac:spMkLst>
            <pc:docMk/>
            <pc:sldMk cId="134298841" sldId="276"/>
            <ac:spMk id="2" creationId="{E794A999-CE57-473E-925B-20CFD213E1F9}"/>
          </ac:spMkLst>
        </pc:spChg>
        <pc:spChg chg="del">
          <ac:chgData name="Maarit Korhonen (TAMK)" userId="ea28e49e-4e7b-49ef-aa4d-6c2012d3a64d" providerId="ADAL" clId="{4F84F343-AF6B-4AA2-A3D8-A3DDD94142DF}" dt="2020-09-28T08:45:41.624" v="179" actId="478"/>
          <ac:spMkLst>
            <pc:docMk/>
            <pc:sldMk cId="134298841" sldId="276"/>
            <ac:spMk id="3" creationId="{C3FF7280-3942-43D8-96F5-902D137D6C3C}"/>
          </ac:spMkLst>
        </pc:spChg>
        <pc:spChg chg="mod">
          <ac:chgData name="Maarit Korhonen (TAMK)" userId="ea28e49e-4e7b-49ef-aa4d-6c2012d3a64d" providerId="ADAL" clId="{4F84F343-AF6B-4AA2-A3D8-A3DDD94142DF}" dt="2020-09-28T10:42:55.735" v="545" actId="26606"/>
          <ac:spMkLst>
            <pc:docMk/>
            <pc:sldMk cId="134298841" sldId="276"/>
            <ac:spMk id="4" creationId="{2AF88586-5E18-4514-9B0D-35D47123D604}"/>
          </ac:spMkLst>
        </pc:spChg>
        <pc:spChg chg="add del">
          <ac:chgData name="Maarit Korhonen (TAMK)" userId="ea28e49e-4e7b-49ef-aa4d-6c2012d3a64d" providerId="ADAL" clId="{4F84F343-AF6B-4AA2-A3D8-A3DDD94142DF}" dt="2020-09-28T08:46:09.287" v="182" actId="26606"/>
          <ac:spMkLst>
            <pc:docMk/>
            <pc:sldMk cId="134298841" sldId="276"/>
            <ac:spMk id="5" creationId="{57F0C1A1-0A81-42DF-84F7-E266880CD832}"/>
          </ac:spMkLst>
        </pc:spChg>
        <pc:spChg chg="add mod">
          <ac:chgData name="Maarit Korhonen (TAMK)" userId="ea28e49e-4e7b-49ef-aa4d-6c2012d3a64d" providerId="ADAL" clId="{4F84F343-AF6B-4AA2-A3D8-A3DDD94142DF}" dt="2020-09-28T10:46:10.545" v="561" actId="255"/>
          <ac:spMkLst>
            <pc:docMk/>
            <pc:sldMk cId="134298841" sldId="276"/>
            <ac:spMk id="6" creationId="{72B7B5FB-C0F8-42AC-ADA8-631803EB1896}"/>
          </ac:spMkLst>
        </pc:spChg>
        <pc:spChg chg="add mod">
          <ac:chgData name="Maarit Korhonen (TAMK)" userId="ea28e49e-4e7b-49ef-aa4d-6c2012d3a64d" providerId="ADAL" clId="{4F84F343-AF6B-4AA2-A3D8-A3DDD94142DF}" dt="2020-09-28T10:42:55.735" v="545" actId="26606"/>
          <ac:spMkLst>
            <pc:docMk/>
            <pc:sldMk cId="134298841" sldId="276"/>
            <ac:spMk id="7" creationId="{69D90982-8E3E-4885-9F70-C60AF783E9E5}"/>
          </ac:spMkLst>
        </pc:spChg>
        <pc:spChg chg="add del">
          <ac:chgData name="Maarit Korhonen (TAMK)" userId="ea28e49e-4e7b-49ef-aa4d-6c2012d3a64d" providerId="ADAL" clId="{4F84F343-AF6B-4AA2-A3D8-A3DDD94142DF}" dt="2020-09-28T08:46:48.977" v="184" actId="26606"/>
          <ac:spMkLst>
            <pc:docMk/>
            <pc:sldMk cId="134298841" sldId="276"/>
            <ac:spMk id="12" creationId="{907EF6B7-1338-4443-8C46-6A318D952DFD}"/>
          </ac:spMkLst>
        </pc:spChg>
        <pc:spChg chg="add del">
          <ac:chgData name="Maarit Korhonen (TAMK)" userId="ea28e49e-4e7b-49ef-aa4d-6c2012d3a64d" providerId="ADAL" clId="{4F84F343-AF6B-4AA2-A3D8-A3DDD94142DF}" dt="2020-09-28T08:46:48.977" v="184" actId="26606"/>
          <ac:spMkLst>
            <pc:docMk/>
            <pc:sldMk cId="134298841" sldId="276"/>
            <ac:spMk id="14" creationId="{DAAE4CDD-124C-4DCF-9584-B6033B545DD5}"/>
          </ac:spMkLst>
        </pc:spChg>
        <pc:spChg chg="add del">
          <ac:chgData name="Maarit Korhonen (TAMK)" userId="ea28e49e-4e7b-49ef-aa4d-6c2012d3a64d" providerId="ADAL" clId="{4F84F343-AF6B-4AA2-A3D8-A3DDD94142DF}" dt="2020-09-28T08:46:48.977" v="184" actId="26606"/>
          <ac:spMkLst>
            <pc:docMk/>
            <pc:sldMk cId="134298841" sldId="276"/>
            <ac:spMk id="16" creationId="{081E4A58-353D-44AE-B2FC-2A74E2E400F7}"/>
          </ac:spMkLst>
        </pc:spChg>
        <pc:spChg chg="add del">
          <ac:chgData name="Maarit Korhonen (TAMK)" userId="ea28e49e-4e7b-49ef-aa4d-6c2012d3a64d" providerId="ADAL" clId="{4F84F343-AF6B-4AA2-A3D8-A3DDD94142DF}" dt="2020-09-28T10:42:55.735" v="545" actId="26606"/>
          <ac:spMkLst>
            <pc:docMk/>
            <pc:sldMk cId="134298841" sldId="276"/>
            <ac:spMk id="21" creationId="{907EF6B7-1338-4443-8C46-6A318D952DFD}"/>
          </ac:spMkLst>
        </pc:spChg>
        <pc:spChg chg="add del">
          <ac:chgData name="Maarit Korhonen (TAMK)" userId="ea28e49e-4e7b-49ef-aa4d-6c2012d3a64d" providerId="ADAL" clId="{4F84F343-AF6B-4AA2-A3D8-A3DDD94142DF}" dt="2020-09-28T10:42:55.735" v="545" actId="26606"/>
          <ac:spMkLst>
            <pc:docMk/>
            <pc:sldMk cId="134298841" sldId="276"/>
            <ac:spMk id="23" creationId="{DAAE4CDD-124C-4DCF-9584-B6033B545DD5}"/>
          </ac:spMkLst>
        </pc:spChg>
        <pc:spChg chg="add del">
          <ac:chgData name="Maarit Korhonen (TAMK)" userId="ea28e49e-4e7b-49ef-aa4d-6c2012d3a64d" providerId="ADAL" clId="{4F84F343-AF6B-4AA2-A3D8-A3DDD94142DF}" dt="2020-09-28T10:42:55.735" v="545" actId="26606"/>
          <ac:spMkLst>
            <pc:docMk/>
            <pc:sldMk cId="134298841" sldId="276"/>
            <ac:spMk id="25" creationId="{081E4A58-353D-44AE-B2FC-2A74E2E400F7}"/>
          </ac:spMkLst>
        </pc:spChg>
        <pc:spChg chg="add">
          <ac:chgData name="Maarit Korhonen (TAMK)" userId="ea28e49e-4e7b-49ef-aa4d-6c2012d3a64d" providerId="ADAL" clId="{4F84F343-AF6B-4AA2-A3D8-A3DDD94142DF}" dt="2020-09-28T10:42:55.735" v="545" actId="26606"/>
          <ac:spMkLst>
            <pc:docMk/>
            <pc:sldMk cId="134298841" sldId="276"/>
            <ac:spMk id="30" creationId="{8D70B121-56F4-4848-B38B-182089D909FA}"/>
          </ac:spMkLst>
        </pc:spChg>
        <pc:cxnChg chg="add">
          <ac:chgData name="Maarit Korhonen (TAMK)" userId="ea28e49e-4e7b-49ef-aa4d-6c2012d3a64d" providerId="ADAL" clId="{4F84F343-AF6B-4AA2-A3D8-A3DDD94142DF}" dt="2020-09-28T10:42:55.735" v="545" actId="26606"/>
          <ac:cxnSpMkLst>
            <pc:docMk/>
            <pc:sldMk cId="134298841" sldId="276"/>
            <ac:cxnSpMk id="32" creationId="{2D72A2C9-F3CA-4216-8BAD-FA4C970C3C4E}"/>
          </ac:cxnSpMkLst>
        </pc:cxnChg>
      </pc:sldChg>
      <pc:sldChg chg="addSp delSp modSp add mod setBg">
        <pc:chgData name="Maarit Korhonen (TAMK)" userId="ea28e49e-4e7b-49ef-aa4d-6c2012d3a64d" providerId="ADAL" clId="{4F84F343-AF6B-4AA2-A3D8-A3DDD94142DF}" dt="2020-10-05T08:38:28.854" v="762" actId="255"/>
        <pc:sldMkLst>
          <pc:docMk/>
          <pc:sldMk cId="1666686468" sldId="277"/>
        </pc:sldMkLst>
        <pc:spChg chg="mod">
          <ac:chgData name="Maarit Korhonen (TAMK)" userId="ea28e49e-4e7b-49ef-aa4d-6c2012d3a64d" providerId="ADAL" clId="{4F84F343-AF6B-4AA2-A3D8-A3DDD94142DF}" dt="2020-09-28T10:45:58.115" v="559" actId="255"/>
          <ac:spMkLst>
            <pc:docMk/>
            <pc:sldMk cId="1666686468" sldId="277"/>
            <ac:spMk id="2" creationId="{A5249767-183B-4A10-9745-50ADDC995F7E}"/>
          </ac:spMkLst>
        </pc:spChg>
        <pc:spChg chg="del mod">
          <ac:chgData name="Maarit Korhonen (TAMK)" userId="ea28e49e-4e7b-49ef-aa4d-6c2012d3a64d" providerId="ADAL" clId="{4F84F343-AF6B-4AA2-A3D8-A3DDD94142DF}" dt="2020-09-28T08:50:33.550" v="195"/>
          <ac:spMkLst>
            <pc:docMk/>
            <pc:sldMk cId="1666686468" sldId="277"/>
            <ac:spMk id="3" creationId="{01D0DE7E-21A5-4F57-9041-3A38788D42FD}"/>
          </ac:spMkLst>
        </pc:spChg>
        <pc:spChg chg="mod ord">
          <ac:chgData name="Maarit Korhonen (TAMK)" userId="ea28e49e-4e7b-49ef-aa4d-6c2012d3a64d" providerId="ADAL" clId="{4F84F343-AF6B-4AA2-A3D8-A3DDD94142DF}" dt="2020-09-28T10:42:51.411" v="544" actId="26606"/>
          <ac:spMkLst>
            <pc:docMk/>
            <pc:sldMk cId="1666686468" sldId="277"/>
            <ac:spMk id="4" creationId="{12E7E7F3-333C-47E5-AEE1-138EF1967C90}"/>
          </ac:spMkLst>
        </pc:spChg>
        <pc:spChg chg="add mod">
          <ac:chgData name="Maarit Korhonen (TAMK)" userId="ea28e49e-4e7b-49ef-aa4d-6c2012d3a64d" providerId="ADAL" clId="{4F84F343-AF6B-4AA2-A3D8-A3DDD94142DF}" dt="2020-10-05T08:38:28.854" v="762" actId="255"/>
          <ac:spMkLst>
            <pc:docMk/>
            <pc:sldMk cId="1666686468" sldId="277"/>
            <ac:spMk id="8" creationId="{03346FF5-CD80-4C08-88F8-8BE41E010ED2}"/>
          </ac:spMkLst>
        </pc:spChg>
        <pc:spChg chg="add del">
          <ac:chgData name="Maarit Korhonen (TAMK)" userId="ea28e49e-4e7b-49ef-aa4d-6c2012d3a64d" providerId="ADAL" clId="{4F84F343-AF6B-4AA2-A3D8-A3DDD94142DF}" dt="2020-09-28T08:51:06.025" v="197" actId="26606"/>
          <ac:spMkLst>
            <pc:docMk/>
            <pc:sldMk cId="1666686468" sldId="277"/>
            <ac:spMk id="9" creationId="{907EF6B7-1338-4443-8C46-6A318D952DFD}"/>
          </ac:spMkLst>
        </pc:spChg>
        <pc:spChg chg="add del">
          <ac:chgData name="Maarit Korhonen (TAMK)" userId="ea28e49e-4e7b-49ef-aa4d-6c2012d3a64d" providerId="ADAL" clId="{4F84F343-AF6B-4AA2-A3D8-A3DDD94142DF}" dt="2020-09-28T08:51:06.025" v="197" actId="26606"/>
          <ac:spMkLst>
            <pc:docMk/>
            <pc:sldMk cId="1666686468" sldId="277"/>
            <ac:spMk id="11" creationId="{DAAE4CDD-124C-4DCF-9584-B6033B545DD5}"/>
          </ac:spMkLst>
        </pc:spChg>
        <pc:spChg chg="add del">
          <ac:chgData name="Maarit Korhonen (TAMK)" userId="ea28e49e-4e7b-49ef-aa4d-6c2012d3a64d" providerId="ADAL" clId="{4F84F343-AF6B-4AA2-A3D8-A3DDD94142DF}" dt="2020-09-28T08:51:06.025" v="197" actId="26606"/>
          <ac:spMkLst>
            <pc:docMk/>
            <pc:sldMk cId="1666686468" sldId="277"/>
            <ac:spMk id="13" creationId="{081E4A58-353D-44AE-B2FC-2A74E2E400F7}"/>
          </ac:spMkLst>
        </pc:spChg>
        <pc:spChg chg="add del">
          <ac:chgData name="Maarit Korhonen (TAMK)" userId="ea28e49e-4e7b-49ef-aa4d-6c2012d3a64d" providerId="ADAL" clId="{4F84F343-AF6B-4AA2-A3D8-A3DDD94142DF}" dt="2020-09-28T10:42:51.411" v="544" actId="26606"/>
          <ac:spMkLst>
            <pc:docMk/>
            <pc:sldMk cId="1666686468" sldId="277"/>
            <ac:spMk id="18" creationId="{907EF6B7-1338-4443-8C46-6A318D952DFD}"/>
          </ac:spMkLst>
        </pc:spChg>
        <pc:spChg chg="add del">
          <ac:chgData name="Maarit Korhonen (TAMK)" userId="ea28e49e-4e7b-49ef-aa4d-6c2012d3a64d" providerId="ADAL" clId="{4F84F343-AF6B-4AA2-A3D8-A3DDD94142DF}" dt="2020-09-28T10:42:51.411" v="544" actId="26606"/>
          <ac:spMkLst>
            <pc:docMk/>
            <pc:sldMk cId="1666686468" sldId="277"/>
            <ac:spMk id="20" creationId="{DAAE4CDD-124C-4DCF-9584-B6033B545DD5}"/>
          </ac:spMkLst>
        </pc:spChg>
        <pc:spChg chg="add del">
          <ac:chgData name="Maarit Korhonen (TAMK)" userId="ea28e49e-4e7b-49ef-aa4d-6c2012d3a64d" providerId="ADAL" clId="{4F84F343-AF6B-4AA2-A3D8-A3DDD94142DF}" dt="2020-09-28T10:42:51.411" v="544" actId="26606"/>
          <ac:spMkLst>
            <pc:docMk/>
            <pc:sldMk cId="1666686468" sldId="277"/>
            <ac:spMk id="22" creationId="{081E4A58-353D-44AE-B2FC-2A74E2E400F7}"/>
          </ac:spMkLst>
        </pc:spChg>
        <pc:spChg chg="add">
          <ac:chgData name="Maarit Korhonen (TAMK)" userId="ea28e49e-4e7b-49ef-aa4d-6c2012d3a64d" providerId="ADAL" clId="{4F84F343-AF6B-4AA2-A3D8-A3DDD94142DF}" dt="2020-09-28T10:42:51.411" v="544" actId="26606"/>
          <ac:spMkLst>
            <pc:docMk/>
            <pc:sldMk cId="1666686468" sldId="277"/>
            <ac:spMk id="27" creationId="{8D70B121-56F4-4848-B38B-182089D909FA}"/>
          </ac:spMkLst>
        </pc:spChg>
        <pc:cxnChg chg="add">
          <ac:chgData name="Maarit Korhonen (TAMK)" userId="ea28e49e-4e7b-49ef-aa4d-6c2012d3a64d" providerId="ADAL" clId="{4F84F343-AF6B-4AA2-A3D8-A3DDD94142DF}" dt="2020-09-28T10:42:51.411" v="544" actId="26606"/>
          <ac:cxnSpMkLst>
            <pc:docMk/>
            <pc:sldMk cId="1666686468" sldId="277"/>
            <ac:cxnSpMk id="29" creationId="{2D72A2C9-F3CA-4216-8BAD-FA4C970C3C4E}"/>
          </ac:cxnSpMkLst>
        </pc:cxnChg>
      </pc:sldChg>
      <pc:sldChg chg="addSp delSp modSp add del ord">
        <pc:chgData name="Maarit Korhonen (TAMK)" userId="ea28e49e-4e7b-49ef-aa4d-6c2012d3a64d" providerId="ADAL" clId="{4F84F343-AF6B-4AA2-A3D8-A3DDD94142DF}" dt="2020-10-05T11:27:43.543" v="1046" actId="2696"/>
        <pc:sldMkLst>
          <pc:docMk/>
          <pc:sldMk cId="634336415" sldId="278"/>
        </pc:sldMkLst>
        <pc:spChg chg="del">
          <ac:chgData name="Maarit Korhonen (TAMK)" userId="ea28e49e-4e7b-49ef-aa4d-6c2012d3a64d" providerId="ADAL" clId="{4F84F343-AF6B-4AA2-A3D8-A3DDD94142DF}" dt="2020-09-28T08:48:48.749" v="193" actId="478"/>
          <ac:spMkLst>
            <pc:docMk/>
            <pc:sldMk cId="634336415" sldId="278"/>
            <ac:spMk id="2" creationId="{01E0EBA0-2FA7-47ED-A000-AE14263CFCFC}"/>
          </ac:spMkLst>
        </pc:spChg>
        <pc:spChg chg="add del">
          <ac:chgData name="Maarit Korhonen (TAMK)" userId="ea28e49e-4e7b-49ef-aa4d-6c2012d3a64d" providerId="ADAL" clId="{4F84F343-AF6B-4AA2-A3D8-A3DDD94142DF}" dt="2020-09-28T08:48:51.639" v="194" actId="478"/>
          <ac:spMkLst>
            <pc:docMk/>
            <pc:sldMk cId="634336415" sldId="278"/>
            <ac:spMk id="3" creationId="{34E9671A-7131-4DB6-83EF-37DF20E25390}"/>
          </ac:spMkLst>
        </pc:spChg>
        <pc:spChg chg="add del mod">
          <ac:chgData name="Maarit Korhonen (TAMK)" userId="ea28e49e-4e7b-49ef-aa4d-6c2012d3a64d" providerId="ADAL" clId="{4F84F343-AF6B-4AA2-A3D8-A3DDD94142DF}" dt="2020-09-28T08:47:41.542" v="189"/>
          <ac:spMkLst>
            <pc:docMk/>
            <pc:sldMk cId="634336415" sldId="278"/>
            <ac:spMk id="5" creationId="{9DC65994-E635-4C54-9C89-484A5D32D737}"/>
          </ac:spMkLst>
        </pc:spChg>
        <pc:spChg chg="add del mod">
          <ac:chgData name="Maarit Korhonen (TAMK)" userId="ea28e49e-4e7b-49ef-aa4d-6c2012d3a64d" providerId="ADAL" clId="{4F84F343-AF6B-4AA2-A3D8-A3DDD94142DF}" dt="2020-09-28T08:47:45.909" v="191"/>
          <ac:spMkLst>
            <pc:docMk/>
            <pc:sldMk cId="634336415" sldId="278"/>
            <ac:spMk id="6" creationId="{C5B02EAD-6036-4CCD-BC8C-CF1C72F8B0F0}"/>
          </ac:spMkLst>
        </pc:spChg>
        <pc:spChg chg="add">
          <ac:chgData name="Maarit Korhonen (TAMK)" userId="ea28e49e-4e7b-49ef-aa4d-6c2012d3a64d" providerId="ADAL" clId="{4F84F343-AF6B-4AA2-A3D8-A3DDD94142DF}" dt="2020-09-28T09:39:30.426" v="229"/>
          <ac:spMkLst>
            <pc:docMk/>
            <pc:sldMk cId="634336415" sldId="278"/>
            <ac:spMk id="38" creationId="{CE125D57-DC8A-42A8-B698-F8232D09B360}"/>
          </ac:spMkLst>
        </pc:spChg>
        <pc:grpChg chg="add">
          <ac:chgData name="Maarit Korhonen (TAMK)" userId="ea28e49e-4e7b-49ef-aa4d-6c2012d3a64d" providerId="ADAL" clId="{4F84F343-AF6B-4AA2-A3D8-A3DDD94142DF}" dt="2020-09-28T08:48:45.243" v="192"/>
          <ac:grpSpMkLst>
            <pc:docMk/>
            <pc:sldMk cId="634336415" sldId="278"/>
            <ac:grpSpMk id="7" creationId="{3C977728-6E7C-499E-BC94-05E52079DA48}"/>
          </ac:grpSpMkLst>
        </pc:grpChg>
      </pc:sldChg>
      <pc:sldChg chg="addSp delSp modSp add del ord">
        <pc:chgData name="Maarit Korhonen (TAMK)" userId="ea28e49e-4e7b-49ef-aa4d-6c2012d3a64d" providerId="ADAL" clId="{4F84F343-AF6B-4AA2-A3D8-A3DDD94142DF}" dt="2020-10-05T11:28:04.918" v="1048" actId="2696"/>
        <pc:sldMkLst>
          <pc:docMk/>
          <pc:sldMk cId="3600960390" sldId="279"/>
        </pc:sldMkLst>
        <pc:spChg chg="del">
          <ac:chgData name="Maarit Korhonen (TAMK)" userId="ea28e49e-4e7b-49ef-aa4d-6c2012d3a64d" providerId="ADAL" clId="{4F84F343-AF6B-4AA2-A3D8-A3DDD94142DF}" dt="2020-09-28T09:21:12.063" v="200" actId="478"/>
          <ac:spMkLst>
            <pc:docMk/>
            <pc:sldMk cId="3600960390" sldId="279"/>
            <ac:spMk id="2" creationId="{0621C2F8-0B86-42D1-94F7-399CAC394CDD}"/>
          </ac:spMkLst>
        </pc:spChg>
        <pc:spChg chg="del">
          <ac:chgData name="Maarit Korhonen (TAMK)" userId="ea28e49e-4e7b-49ef-aa4d-6c2012d3a64d" providerId="ADAL" clId="{4F84F343-AF6B-4AA2-A3D8-A3DDD94142DF}" dt="2020-09-28T09:21:15.433" v="201" actId="478"/>
          <ac:spMkLst>
            <pc:docMk/>
            <pc:sldMk cId="3600960390" sldId="279"/>
            <ac:spMk id="3" creationId="{CFA130C1-D21C-4B5D-AD03-8D09BBE7B95B}"/>
          </ac:spMkLst>
        </pc:spChg>
        <pc:spChg chg="add">
          <ac:chgData name="Maarit Korhonen (TAMK)" userId="ea28e49e-4e7b-49ef-aa4d-6c2012d3a64d" providerId="ADAL" clId="{4F84F343-AF6B-4AA2-A3D8-A3DDD94142DF}" dt="2020-09-28T09:38:07.747" v="227"/>
          <ac:spMkLst>
            <pc:docMk/>
            <pc:sldMk cId="3600960390" sldId="279"/>
            <ac:spMk id="36" creationId="{BCB95DA9-4A5A-433A-BFBB-FBB26313E196}"/>
          </ac:spMkLst>
        </pc:spChg>
        <pc:spChg chg="add mod">
          <ac:chgData name="Maarit Korhonen (TAMK)" userId="ea28e49e-4e7b-49ef-aa4d-6c2012d3a64d" providerId="ADAL" clId="{4F84F343-AF6B-4AA2-A3D8-A3DDD94142DF}" dt="2020-09-28T10:03:44.209" v="443" actId="1076"/>
          <ac:spMkLst>
            <pc:docMk/>
            <pc:sldMk cId="3600960390" sldId="279"/>
            <ac:spMk id="37" creationId="{E4683145-CB21-410B-9533-FF33CB5A1B0F}"/>
          </ac:spMkLst>
        </pc:spChg>
        <pc:spChg chg="add mod">
          <ac:chgData name="Maarit Korhonen (TAMK)" userId="ea28e49e-4e7b-49ef-aa4d-6c2012d3a64d" providerId="ADAL" clId="{4F84F343-AF6B-4AA2-A3D8-A3DDD94142DF}" dt="2020-09-28T10:04:38.440" v="467" actId="255"/>
          <ac:spMkLst>
            <pc:docMk/>
            <pc:sldMk cId="3600960390" sldId="279"/>
            <ac:spMk id="38" creationId="{C09044A5-E99D-43CB-AC0C-CE7CDD786F58}"/>
          </ac:spMkLst>
        </pc:spChg>
        <pc:grpChg chg="add">
          <ac:chgData name="Maarit Korhonen (TAMK)" userId="ea28e49e-4e7b-49ef-aa4d-6c2012d3a64d" providerId="ADAL" clId="{4F84F343-AF6B-4AA2-A3D8-A3DDD94142DF}" dt="2020-09-28T09:21:08.529" v="199"/>
          <ac:grpSpMkLst>
            <pc:docMk/>
            <pc:sldMk cId="3600960390" sldId="279"/>
            <ac:grpSpMk id="5" creationId="{4842B8E6-C766-4FEF-BF40-C9F66D1BF420}"/>
          </ac:grpSpMkLst>
        </pc:grpChg>
      </pc:sldChg>
      <pc:sldChg chg="addSp delSp modSp add mod setBg">
        <pc:chgData name="Maarit Korhonen (TAMK)" userId="ea28e49e-4e7b-49ef-aa4d-6c2012d3a64d" providerId="ADAL" clId="{4F84F343-AF6B-4AA2-A3D8-A3DDD94142DF}" dt="2020-10-05T11:39:36.222" v="1183" actId="6549"/>
        <pc:sldMkLst>
          <pc:docMk/>
          <pc:sldMk cId="1053556588" sldId="280"/>
        </pc:sldMkLst>
        <pc:spChg chg="mod">
          <ac:chgData name="Maarit Korhonen (TAMK)" userId="ea28e49e-4e7b-49ef-aa4d-6c2012d3a64d" providerId="ADAL" clId="{4F84F343-AF6B-4AA2-A3D8-A3DDD94142DF}" dt="2020-09-28T10:45:43.718" v="557" actId="120"/>
          <ac:spMkLst>
            <pc:docMk/>
            <pc:sldMk cId="1053556588" sldId="280"/>
            <ac:spMk id="2" creationId="{AD3ACC1C-0451-49B6-896A-3B230ABD32AF}"/>
          </ac:spMkLst>
        </pc:spChg>
        <pc:spChg chg="del mod">
          <ac:chgData name="Maarit Korhonen (TAMK)" userId="ea28e49e-4e7b-49ef-aa4d-6c2012d3a64d" providerId="ADAL" clId="{4F84F343-AF6B-4AA2-A3D8-A3DDD94142DF}" dt="2020-09-28T09:21:55.326" v="204"/>
          <ac:spMkLst>
            <pc:docMk/>
            <pc:sldMk cId="1053556588" sldId="280"/>
            <ac:spMk id="3" creationId="{0CD3F9A6-260E-4D46-82E6-CD16E7AF68B9}"/>
          </ac:spMkLst>
        </pc:spChg>
        <pc:spChg chg="mod ord">
          <ac:chgData name="Maarit Korhonen (TAMK)" userId="ea28e49e-4e7b-49ef-aa4d-6c2012d3a64d" providerId="ADAL" clId="{4F84F343-AF6B-4AA2-A3D8-A3DDD94142DF}" dt="2020-09-28T10:42:44.873" v="543" actId="26606"/>
          <ac:spMkLst>
            <pc:docMk/>
            <pc:sldMk cId="1053556588" sldId="280"/>
            <ac:spMk id="4" creationId="{09757B90-F401-4E8B-8607-7C652D7580CB}"/>
          </ac:spMkLst>
        </pc:spChg>
        <pc:spChg chg="add mod">
          <ac:chgData name="Maarit Korhonen (TAMK)" userId="ea28e49e-4e7b-49ef-aa4d-6c2012d3a64d" providerId="ADAL" clId="{4F84F343-AF6B-4AA2-A3D8-A3DDD94142DF}" dt="2020-10-05T11:39:36.222" v="1183" actId="6549"/>
          <ac:spMkLst>
            <pc:docMk/>
            <pc:sldMk cId="1053556588" sldId="280"/>
            <ac:spMk id="8" creationId="{25FD9B54-B54F-426E-A061-F553EF4921C3}"/>
          </ac:spMkLst>
        </pc:spChg>
        <pc:spChg chg="add del">
          <ac:chgData name="Maarit Korhonen (TAMK)" userId="ea28e49e-4e7b-49ef-aa4d-6c2012d3a64d" providerId="ADAL" clId="{4F84F343-AF6B-4AA2-A3D8-A3DDD94142DF}" dt="2020-09-28T10:42:44.873" v="543" actId="26606"/>
          <ac:spMkLst>
            <pc:docMk/>
            <pc:sldMk cId="1053556588" sldId="280"/>
            <ac:spMk id="9" creationId="{907EF6B7-1338-4443-8C46-6A318D952DFD}"/>
          </ac:spMkLst>
        </pc:spChg>
        <pc:spChg chg="add del">
          <ac:chgData name="Maarit Korhonen (TAMK)" userId="ea28e49e-4e7b-49ef-aa4d-6c2012d3a64d" providerId="ADAL" clId="{4F84F343-AF6B-4AA2-A3D8-A3DDD94142DF}" dt="2020-09-28T10:42:44.873" v="543" actId="26606"/>
          <ac:spMkLst>
            <pc:docMk/>
            <pc:sldMk cId="1053556588" sldId="280"/>
            <ac:spMk id="11" creationId="{DAAE4CDD-124C-4DCF-9584-B6033B545DD5}"/>
          </ac:spMkLst>
        </pc:spChg>
        <pc:spChg chg="add del">
          <ac:chgData name="Maarit Korhonen (TAMK)" userId="ea28e49e-4e7b-49ef-aa4d-6c2012d3a64d" providerId="ADAL" clId="{4F84F343-AF6B-4AA2-A3D8-A3DDD94142DF}" dt="2020-09-28T10:42:44.873" v="543" actId="26606"/>
          <ac:spMkLst>
            <pc:docMk/>
            <pc:sldMk cId="1053556588" sldId="280"/>
            <ac:spMk id="13" creationId="{081E4A58-353D-44AE-B2FC-2A74E2E400F7}"/>
          </ac:spMkLst>
        </pc:spChg>
        <pc:spChg chg="add">
          <ac:chgData name="Maarit Korhonen (TAMK)" userId="ea28e49e-4e7b-49ef-aa4d-6c2012d3a64d" providerId="ADAL" clId="{4F84F343-AF6B-4AA2-A3D8-A3DDD94142DF}" dt="2020-09-28T10:42:44.873" v="543" actId="26606"/>
          <ac:spMkLst>
            <pc:docMk/>
            <pc:sldMk cId="1053556588" sldId="280"/>
            <ac:spMk id="18" creationId="{8D70B121-56F4-4848-B38B-182089D909FA}"/>
          </ac:spMkLst>
        </pc:spChg>
        <pc:cxnChg chg="add">
          <ac:chgData name="Maarit Korhonen (TAMK)" userId="ea28e49e-4e7b-49ef-aa4d-6c2012d3a64d" providerId="ADAL" clId="{4F84F343-AF6B-4AA2-A3D8-A3DDD94142DF}" dt="2020-09-28T10:42:44.873" v="543" actId="26606"/>
          <ac:cxnSpMkLst>
            <pc:docMk/>
            <pc:sldMk cId="1053556588" sldId="280"/>
            <ac:cxnSpMk id="20" creationId="{2D72A2C9-F3CA-4216-8BAD-FA4C970C3C4E}"/>
          </ac:cxnSpMkLst>
        </pc:cxnChg>
      </pc:sldChg>
      <pc:sldChg chg="addSp delSp add del">
        <pc:chgData name="Maarit Korhonen (TAMK)" userId="ea28e49e-4e7b-49ef-aa4d-6c2012d3a64d" providerId="ADAL" clId="{4F84F343-AF6B-4AA2-A3D8-A3DDD94142DF}" dt="2020-10-05T11:27:53.802" v="1047" actId="2696"/>
        <pc:sldMkLst>
          <pc:docMk/>
          <pc:sldMk cId="2483319009" sldId="281"/>
        </pc:sldMkLst>
        <pc:spChg chg="del">
          <ac:chgData name="Maarit Korhonen (TAMK)" userId="ea28e49e-4e7b-49ef-aa4d-6c2012d3a64d" providerId="ADAL" clId="{4F84F343-AF6B-4AA2-A3D8-A3DDD94142DF}" dt="2020-09-28T09:23:03.023" v="209" actId="478"/>
          <ac:spMkLst>
            <pc:docMk/>
            <pc:sldMk cId="2483319009" sldId="281"/>
            <ac:spMk id="2" creationId="{5CDEABFF-D337-4695-A7B1-89F476677BDD}"/>
          </ac:spMkLst>
        </pc:spChg>
        <pc:spChg chg="del">
          <ac:chgData name="Maarit Korhonen (TAMK)" userId="ea28e49e-4e7b-49ef-aa4d-6c2012d3a64d" providerId="ADAL" clId="{4F84F343-AF6B-4AA2-A3D8-A3DDD94142DF}" dt="2020-09-28T09:23:05.705" v="210" actId="478"/>
          <ac:spMkLst>
            <pc:docMk/>
            <pc:sldMk cId="2483319009" sldId="281"/>
            <ac:spMk id="3" creationId="{72D8772D-97A8-4D29-B4DD-C6F6B28EDC88}"/>
          </ac:spMkLst>
        </pc:spChg>
        <pc:spChg chg="add">
          <ac:chgData name="Maarit Korhonen (TAMK)" userId="ea28e49e-4e7b-49ef-aa4d-6c2012d3a64d" providerId="ADAL" clId="{4F84F343-AF6B-4AA2-A3D8-A3DDD94142DF}" dt="2020-09-28T09:40:34.555" v="230"/>
          <ac:spMkLst>
            <pc:docMk/>
            <pc:sldMk cId="2483319009" sldId="281"/>
            <ac:spMk id="36" creationId="{734137B6-3FEA-4E25-929A-CAB33F79F938}"/>
          </ac:spMkLst>
        </pc:spChg>
        <pc:grpChg chg="add">
          <ac:chgData name="Maarit Korhonen (TAMK)" userId="ea28e49e-4e7b-49ef-aa4d-6c2012d3a64d" providerId="ADAL" clId="{4F84F343-AF6B-4AA2-A3D8-A3DDD94142DF}" dt="2020-09-28T09:22:59.359" v="208"/>
          <ac:grpSpMkLst>
            <pc:docMk/>
            <pc:sldMk cId="2483319009" sldId="281"/>
            <ac:grpSpMk id="5" creationId="{EEBD9D76-0C43-471B-A3B9-821AF64727D7}"/>
          </ac:grpSpMkLst>
        </pc:grpChg>
      </pc:sldChg>
      <pc:sldChg chg="addSp delSp modSp add mod ord setBg">
        <pc:chgData name="Maarit Korhonen (TAMK)" userId="ea28e49e-4e7b-49ef-aa4d-6c2012d3a64d" providerId="ADAL" clId="{4F84F343-AF6B-4AA2-A3D8-A3DDD94142DF}" dt="2020-10-05T11:40:11.908" v="1185" actId="255"/>
        <pc:sldMkLst>
          <pc:docMk/>
          <pc:sldMk cId="2131040322" sldId="282"/>
        </pc:sldMkLst>
        <pc:spChg chg="mod">
          <ac:chgData name="Maarit Korhonen (TAMK)" userId="ea28e49e-4e7b-49ef-aa4d-6c2012d3a64d" providerId="ADAL" clId="{4F84F343-AF6B-4AA2-A3D8-A3DDD94142DF}" dt="2020-09-28T10:46:19.906" v="562" actId="120"/>
          <ac:spMkLst>
            <pc:docMk/>
            <pc:sldMk cId="2131040322" sldId="282"/>
            <ac:spMk id="2" creationId="{8E8B92D8-C5D6-47E7-807C-E266BF6C0B5E}"/>
          </ac:spMkLst>
        </pc:spChg>
        <pc:spChg chg="del">
          <ac:chgData name="Maarit Korhonen (TAMK)" userId="ea28e49e-4e7b-49ef-aa4d-6c2012d3a64d" providerId="ADAL" clId="{4F84F343-AF6B-4AA2-A3D8-A3DDD94142DF}" dt="2020-09-28T09:23:33.464" v="212"/>
          <ac:spMkLst>
            <pc:docMk/>
            <pc:sldMk cId="2131040322" sldId="282"/>
            <ac:spMk id="3" creationId="{2F065E29-9599-4F54-9EAE-6D8DFA4FF05F}"/>
          </ac:spMkLst>
        </pc:spChg>
        <pc:spChg chg="mod ord">
          <ac:chgData name="Maarit Korhonen (TAMK)" userId="ea28e49e-4e7b-49ef-aa4d-6c2012d3a64d" providerId="ADAL" clId="{4F84F343-AF6B-4AA2-A3D8-A3DDD94142DF}" dt="2020-09-28T10:42:37.675" v="542" actId="26606"/>
          <ac:spMkLst>
            <pc:docMk/>
            <pc:sldMk cId="2131040322" sldId="282"/>
            <ac:spMk id="4" creationId="{4076D945-E9E9-4DD1-8F76-653398F773AF}"/>
          </ac:spMkLst>
        </pc:spChg>
        <pc:spChg chg="add mod">
          <ac:chgData name="Maarit Korhonen (TAMK)" userId="ea28e49e-4e7b-49ef-aa4d-6c2012d3a64d" providerId="ADAL" clId="{4F84F343-AF6B-4AA2-A3D8-A3DDD94142DF}" dt="2020-10-05T11:40:11.908" v="1185" actId="255"/>
          <ac:spMkLst>
            <pc:docMk/>
            <pc:sldMk cId="2131040322" sldId="282"/>
            <ac:spMk id="5" creationId="{8FBA0E51-2C97-4D76-8146-300FBB8BE6E0}"/>
          </ac:spMkLst>
        </pc:spChg>
        <pc:spChg chg="add del">
          <ac:chgData name="Maarit Korhonen (TAMK)" userId="ea28e49e-4e7b-49ef-aa4d-6c2012d3a64d" providerId="ADAL" clId="{4F84F343-AF6B-4AA2-A3D8-A3DDD94142DF}" dt="2020-09-28T10:42:37.675" v="542" actId="26606"/>
          <ac:spMkLst>
            <pc:docMk/>
            <pc:sldMk cId="2131040322" sldId="282"/>
            <ac:spMk id="10" creationId="{907EF6B7-1338-4443-8C46-6A318D952DFD}"/>
          </ac:spMkLst>
        </pc:spChg>
        <pc:spChg chg="add del">
          <ac:chgData name="Maarit Korhonen (TAMK)" userId="ea28e49e-4e7b-49ef-aa4d-6c2012d3a64d" providerId="ADAL" clId="{4F84F343-AF6B-4AA2-A3D8-A3DDD94142DF}" dt="2020-09-28T10:42:37.675" v="542" actId="26606"/>
          <ac:spMkLst>
            <pc:docMk/>
            <pc:sldMk cId="2131040322" sldId="282"/>
            <ac:spMk id="12" creationId="{DAAE4CDD-124C-4DCF-9584-B6033B545DD5}"/>
          </ac:spMkLst>
        </pc:spChg>
        <pc:spChg chg="add del">
          <ac:chgData name="Maarit Korhonen (TAMK)" userId="ea28e49e-4e7b-49ef-aa4d-6c2012d3a64d" providerId="ADAL" clId="{4F84F343-AF6B-4AA2-A3D8-A3DDD94142DF}" dt="2020-09-28T10:42:37.675" v="542" actId="26606"/>
          <ac:spMkLst>
            <pc:docMk/>
            <pc:sldMk cId="2131040322" sldId="282"/>
            <ac:spMk id="14" creationId="{081E4A58-353D-44AE-B2FC-2A74E2E400F7}"/>
          </ac:spMkLst>
        </pc:spChg>
        <pc:spChg chg="add">
          <ac:chgData name="Maarit Korhonen (TAMK)" userId="ea28e49e-4e7b-49ef-aa4d-6c2012d3a64d" providerId="ADAL" clId="{4F84F343-AF6B-4AA2-A3D8-A3DDD94142DF}" dt="2020-09-28T10:42:37.675" v="542" actId="26606"/>
          <ac:spMkLst>
            <pc:docMk/>
            <pc:sldMk cId="2131040322" sldId="282"/>
            <ac:spMk id="19" creationId="{8D70B121-56F4-4848-B38B-182089D909FA}"/>
          </ac:spMkLst>
        </pc:spChg>
        <pc:cxnChg chg="add">
          <ac:chgData name="Maarit Korhonen (TAMK)" userId="ea28e49e-4e7b-49ef-aa4d-6c2012d3a64d" providerId="ADAL" clId="{4F84F343-AF6B-4AA2-A3D8-A3DDD94142DF}" dt="2020-09-28T10:42:37.675" v="542" actId="26606"/>
          <ac:cxnSpMkLst>
            <pc:docMk/>
            <pc:sldMk cId="2131040322" sldId="282"/>
            <ac:cxnSpMk id="21" creationId="{2D72A2C9-F3CA-4216-8BAD-FA4C970C3C4E}"/>
          </ac:cxnSpMkLst>
        </pc:cxnChg>
      </pc:sldChg>
      <pc:sldChg chg="addSp delSp modSp add mod ord setBg">
        <pc:chgData name="Maarit Korhonen (TAMK)" userId="ea28e49e-4e7b-49ef-aa4d-6c2012d3a64d" providerId="ADAL" clId="{4F84F343-AF6B-4AA2-A3D8-A3DDD94142DF}" dt="2020-10-03T09:21:27.439" v="623" actId="14100"/>
        <pc:sldMkLst>
          <pc:docMk/>
          <pc:sldMk cId="3146626623" sldId="283"/>
        </pc:sldMkLst>
        <pc:spChg chg="del">
          <ac:chgData name="Maarit Korhonen (TAMK)" userId="ea28e49e-4e7b-49ef-aa4d-6c2012d3a64d" providerId="ADAL" clId="{4F84F343-AF6B-4AA2-A3D8-A3DDD94142DF}" dt="2020-09-28T09:51:55.384" v="395" actId="478"/>
          <ac:spMkLst>
            <pc:docMk/>
            <pc:sldMk cId="3146626623" sldId="283"/>
            <ac:spMk id="2" creationId="{A7971302-ED0D-472C-B4D1-0A59B08ED398}"/>
          </ac:spMkLst>
        </pc:spChg>
        <pc:spChg chg="del">
          <ac:chgData name="Maarit Korhonen (TAMK)" userId="ea28e49e-4e7b-49ef-aa4d-6c2012d3a64d" providerId="ADAL" clId="{4F84F343-AF6B-4AA2-A3D8-A3DDD94142DF}" dt="2020-09-28T09:51:43.679" v="394"/>
          <ac:spMkLst>
            <pc:docMk/>
            <pc:sldMk cId="3146626623" sldId="283"/>
            <ac:spMk id="3" creationId="{6391F016-0852-445B-AB9E-3CC315ABB2A3}"/>
          </ac:spMkLst>
        </pc:spChg>
        <pc:spChg chg="add del mod">
          <ac:chgData name="Maarit Korhonen (TAMK)" userId="ea28e49e-4e7b-49ef-aa4d-6c2012d3a64d" providerId="ADAL" clId="{4F84F343-AF6B-4AA2-A3D8-A3DDD94142DF}" dt="2020-10-03T09:19:48.894" v="602"/>
          <ac:spMkLst>
            <pc:docMk/>
            <pc:sldMk cId="3146626623" sldId="283"/>
            <ac:spMk id="3" creationId="{AC8C534E-2A62-4A29-A21A-ADD1F9C29DFD}"/>
          </ac:spMkLst>
        </pc:spChg>
        <pc:spChg chg="mod ord">
          <ac:chgData name="Maarit Korhonen (TAMK)" userId="ea28e49e-4e7b-49ef-aa4d-6c2012d3a64d" providerId="ADAL" clId="{4F84F343-AF6B-4AA2-A3D8-A3DDD94142DF}" dt="2020-10-03T09:20:52.986" v="608" actId="26606"/>
          <ac:spMkLst>
            <pc:docMk/>
            <pc:sldMk cId="3146626623" sldId="283"/>
            <ac:spMk id="4" creationId="{14519510-5C62-4649-8296-C04DFE800336}"/>
          </ac:spMkLst>
        </pc:spChg>
        <pc:spChg chg="add del">
          <ac:chgData name="Maarit Korhonen (TAMK)" userId="ea28e49e-4e7b-49ef-aa4d-6c2012d3a64d" providerId="ADAL" clId="{4F84F343-AF6B-4AA2-A3D8-A3DDD94142DF}" dt="2020-10-03T09:20:42.578" v="606" actId="26606"/>
          <ac:spMkLst>
            <pc:docMk/>
            <pc:sldMk cId="3146626623" sldId="283"/>
            <ac:spMk id="8" creationId="{6FF0F0B8-5B06-4174-9742-1FD7ABE712A7}"/>
          </ac:spMkLst>
        </pc:spChg>
        <pc:spChg chg="add del">
          <ac:chgData name="Maarit Korhonen (TAMK)" userId="ea28e49e-4e7b-49ef-aa4d-6c2012d3a64d" providerId="ADAL" clId="{4F84F343-AF6B-4AA2-A3D8-A3DDD94142DF}" dt="2020-10-03T09:20:52.986" v="608" actId="26606"/>
          <ac:spMkLst>
            <pc:docMk/>
            <pc:sldMk cId="3146626623" sldId="283"/>
            <ac:spMk id="9" creationId="{42A4FC2C-047E-45A5-965D-8E1E3BF09BC6}"/>
          </ac:spMkLst>
        </pc:spChg>
        <pc:spChg chg="add del">
          <ac:chgData name="Maarit Korhonen (TAMK)" userId="ea28e49e-4e7b-49ef-aa4d-6c2012d3a64d" providerId="ADAL" clId="{4F84F343-AF6B-4AA2-A3D8-A3DDD94142DF}" dt="2020-10-03T09:20:34.911" v="604" actId="26606"/>
          <ac:spMkLst>
            <pc:docMk/>
            <pc:sldMk cId="3146626623" sldId="283"/>
            <ac:spMk id="11" creationId="{3DAD86CA-8235-409B-982B-5E7A033E2392}"/>
          </ac:spMkLst>
        </pc:spChg>
        <pc:spChg chg="add del">
          <ac:chgData name="Maarit Korhonen (TAMK)" userId="ea28e49e-4e7b-49ef-aa4d-6c2012d3a64d" providerId="ADAL" clId="{4F84F343-AF6B-4AA2-A3D8-A3DDD94142DF}" dt="2020-10-03T09:20:34.911" v="604" actId="26606"/>
          <ac:spMkLst>
            <pc:docMk/>
            <pc:sldMk cId="3146626623" sldId="283"/>
            <ac:spMk id="13" creationId="{9F234FBA-3501-47B4-AE0C-AA4AFBC8F603}"/>
          </ac:spMkLst>
        </pc:spChg>
        <pc:spChg chg="add del">
          <ac:chgData name="Maarit Korhonen (TAMK)" userId="ea28e49e-4e7b-49ef-aa4d-6c2012d3a64d" providerId="ADAL" clId="{4F84F343-AF6B-4AA2-A3D8-A3DDD94142DF}" dt="2020-10-03T09:20:34.911" v="604" actId="26606"/>
          <ac:spMkLst>
            <pc:docMk/>
            <pc:sldMk cId="3146626623" sldId="283"/>
            <ac:spMk id="15" creationId="{B5EF893B-0491-416E-9D33-BADE9600792A}"/>
          </ac:spMkLst>
        </pc:spChg>
        <pc:picChg chg="add del">
          <ac:chgData name="Maarit Korhonen (TAMK)" userId="ea28e49e-4e7b-49ef-aa4d-6c2012d3a64d" providerId="ADAL" clId="{4F84F343-AF6B-4AA2-A3D8-A3DDD94142DF}" dt="2020-10-03T09:19:08.162" v="597" actId="478"/>
          <ac:picMkLst>
            <pc:docMk/>
            <pc:sldMk cId="3146626623" sldId="283"/>
            <ac:picMk id="5" creationId="{5117534B-E765-425F-874E-91942B4B6C9B}"/>
          </ac:picMkLst>
        </pc:picChg>
        <pc:picChg chg="add mod">
          <ac:chgData name="Maarit Korhonen (TAMK)" userId="ea28e49e-4e7b-49ef-aa4d-6c2012d3a64d" providerId="ADAL" clId="{4F84F343-AF6B-4AA2-A3D8-A3DDD94142DF}" dt="2020-10-03T09:21:27.439" v="623" actId="14100"/>
          <ac:picMkLst>
            <pc:docMk/>
            <pc:sldMk cId="3146626623" sldId="283"/>
            <ac:picMk id="6" creationId="{072FF5A6-7F02-48EE-B86F-8B3BA4EFAFCA}"/>
          </ac:picMkLst>
        </pc:picChg>
        <pc:cxnChg chg="add del">
          <ac:chgData name="Maarit Korhonen (TAMK)" userId="ea28e49e-4e7b-49ef-aa4d-6c2012d3a64d" providerId="ADAL" clId="{4F84F343-AF6B-4AA2-A3D8-A3DDD94142DF}" dt="2020-10-03T09:20:34.911" v="604" actId="26606"/>
          <ac:cxnSpMkLst>
            <pc:docMk/>
            <pc:sldMk cId="3146626623" sldId="283"/>
            <ac:cxnSpMk id="17" creationId="{469F4FF8-F8B0-4630-BA1B-0D8B324CD5FF}"/>
          </ac:cxnSpMkLst>
        </pc:cxnChg>
      </pc:sldChg>
      <pc:sldChg chg="addSp delSp modSp add del">
        <pc:chgData name="Maarit Korhonen (TAMK)" userId="ea28e49e-4e7b-49ef-aa4d-6c2012d3a64d" providerId="ADAL" clId="{4F84F343-AF6B-4AA2-A3D8-A3DDD94142DF}" dt="2020-10-05T11:29:36.468" v="1049" actId="2696"/>
        <pc:sldMkLst>
          <pc:docMk/>
          <pc:sldMk cId="4050800075" sldId="284"/>
        </pc:sldMkLst>
        <pc:spChg chg="del">
          <ac:chgData name="Maarit Korhonen (TAMK)" userId="ea28e49e-4e7b-49ef-aa4d-6c2012d3a64d" providerId="ADAL" clId="{4F84F343-AF6B-4AA2-A3D8-A3DDD94142DF}" dt="2020-09-28T09:35:00.186" v="222" actId="478"/>
          <ac:spMkLst>
            <pc:docMk/>
            <pc:sldMk cId="4050800075" sldId="284"/>
            <ac:spMk id="2" creationId="{A080162F-1CFC-447F-B33C-1D0A19FBCF96}"/>
          </ac:spMkLst>
        </pc:spChg>
        <pc:spChg chg="del">
          <ac:chgData name="Maarit Korhonen (TAMK)" userId="ea28e49e-4e7b-49ef-aa4d-6c2012d3a64d" providerId="ADAL" clId="{4F84F343-AF6B-4AA2-A3D8-A3DDD94142DF}" dt="2020-09-28T09:51:21.058" v="393" actId="478"/>
          <ac:spMkLst>
            <pc:docMk/>
            <pc:sldMk cId="4050800075" sldId="284"/>
            <ac:spMk id="3" creationId="{794F11A6-7CA5-49BF-839C-8988C292E692}"/>
          </ac:spMkLst>
        </pc:spChg>
        <pc:spChg chg="add mod">
          <ac:chgData name="Maarit Korhonen (TAMK)" userId="ea28e49e-4e7b-49ef-aa4d-6c2012d3a64d" providerId="ADAL" clId="{4F84F343-AF6B-4AA2-A3D8-A3DDD94142DF}" dt="2020-09-28T10:05:55.697" v="473" actId="1076"/>
          <ac:spMkLst>
            <pc:docMk/>
            <pc:sldMk cId="4050800075" sldId="284"/>
            <ac:spMk id="98" creationId="{A6BC1D31-AF75-4E2F-821F-DCA2D30AA531}"/>
          </ac:spMkLst>
        </pc:spChg>
        <pc:spChg chg="add mod">
          <ac:chgData name="Maarit Korhonen (TAMK)" userId="ea28e49e-4e7b-49ef-aa4d-6c2012d3a64d" providerId="ADAL" clId="{4F84F343-AF6B-4AA2-A3D8-A3DDD94142DF}" dt="2020-10-05T11:18:37.344" v="987" actId="1076"/>
          <ac:spMkLst>
            <pc:docMk/>
            <pc:sldMk cId="4050800075" sldId="284"/>
            <ac:spMk id="99" creationId="{0A57F785-F4C6-4C25-AFEE-87DEA26D39E4}"/>
          </ac:spMkLst>
        </pc:spChg>
        <pc:spChg chg="add mod">
          <ac:chgData name="Maarit Korhonen (TAMK)" userId="ea28e49e-4e7b-49ef-aa4d-6c2012d3a64d" providerId="ADAL" clId="{4F84F343-AF6B-4AA2-A3D8-A3DDD94142DF}" dt="2020-09-28T10:07:25.348" v="477" actId="255"/>
          <ac:spMkLst>
            <pc:docMk/>
            <pc:sldMk cId="4050800075" sldId="284"/>
            <ac:spMk id="100" creationId="{FD11AA39-04EE-4344-ADE3-9E9918D817B6}"/>
          </ac:spMkLst>
        </pc:spChg>
        <pc:grpChg chg="add del">
          <ac:chgData name="Maarit Korhonen (TAMK)" userId="ea28e49e-4e7b-49ef-aa4d-6c2012d3a64d" providerId="ADAL" clId="{4F84F343-AF6B-4AA2-A3D8-A3DDD94142DF}" dt="2020-09-28T09:37:14.338" v="225" actId="478"/>
          <ac:grpSpMkLst>
            <pc:docMk/>
            <pc:sldMk cId="4050800075" sldId="284"/>
            <ac:grpSpMk id="5" creationId="{A62108F7-F834-411E-9783-19B5E517AE20}"/>
          </ac:grpSpMkLst>
        </pc:grpChg>
        <pc:grpChg chg="add del mod">
          <ac:chgData name="Maarit Korhonen (TAMK)" userId="ea28e49e-4e7b-49ef-aa4d-6c2012d3a64d" providerId="ADAL" clId="{4F84F343-AF6B-4AA2-A3D8-A3DDD94142DF}" dt="2020-09-28T09:37:11.167" v="224" actId="478"/>
          <ac:grpSpMkLst>
            <pc:docMk/>
            <pc:sldMk cId="4050800075" sldId="284"/>
            <ac:grpSpMk id="36" creationId="{94FA97EF-B2C3-45FA-86E8-88BF8002B99C}"/>
          </ac:grpSpMkLst>
        </pc:grpChg>
        <pc:grpChg chg="add">
          <ac:chgData name="Maarit Korhonen (TAMK)" userId="ea28e49e-4e7b-49ef-aa4d-6c2012d3a64d" providerId="ADAL" clId="{4F84F343-AF6B-4AA2-A3D8-A3DDD94142DF}" dt="2020-09-28T09:37:27.779" v="226"/>
          <ac:grpSpMkLst>
            <pc:docMk/>
            <pc:sldMk cId="4050800075" sldId="284"/>
            <ac:grpSpMk id="67" creationId="{7184FAC7-0B43-4B6C-AB77-46B37A689848}"/>
          </ac:grpSpMkLst>
        </pc:grpChg>
        <pc:cxnChg chg="mod">
          <ac:chgData name="Maarit Korhonen (TAMK)" userId="ea28e49e-4e7b-49ef-aa4d-6c2012d3a64d" providerId="ADAL" clId="{4F84F343-AF6B-4AA2-A3D8-A3DDD94142DF}" dt="2020-09-28T09:37:14.338" v="225" actId="478"/>
          <ac:cxnSpMkLst>
            <pc:docMk/>
            <pc:sldMk cId="4050800075" sldId="284"/>
            <ac:cxnSpMk id="9" creationId="{68D95DBB-C4C8-427F-911D-583A2B359E29}"/>
          </ac:cxnSpMkLst>
        </pc:cxnChg>
        <pc:cxnChg chg="mod">
          <ac:chgData name="Maarit Korhonen (TAMK)" userId="ea28e49e-4e7b-49ef-aa4d-6c2012d3a64d" providerId="ADAL" clId="{4F84F343-AF6B-4AA2-A3D8-A3DDD94142DF}" dt="2020-09-28T09:37:14.338" v="225" actId="478"/>
          <ac:cxnSpMkLst>
            <pc:docMk/>
            <pc:sldMk cId="4050800075" sldId="284"/>
            <ac:cxnSpMk id="10" creationId="{29038EB8-85F8-4F1C-96A3-286EF8D66263}"/>
          </ac:cxnSpMkLst>
        </pc:cxnChg>
        <pc:cxnChg chg="mod">
          <ac:chgData name="Maarit Korhonen (TAMK)" userId="ea28e49e-4e7b-49ef-aa4d-6c2012d3a64d" providerId="ADAL" clId="{4F84F343-AF6B-4AA2-A3D8-A3DDD94142DF}" dt="2020-09-28T09:37:14.338" v="225" actId="478"/>
          <ac:cxnSpMkLst>
            <pc:docMk/>
            <pc:sldMk cId="4050800075" sldId="284"/>
            <ac:cxnSpMk id="11" creationId="{8455EA02-2CA8-4483-AEAD-8F02B9808FDE}"/>
          </ac:cxnSpMkLst>
        </pc:cxnChg>
        <pc:cxnChg chg="mod">
          <ac:chgData name="Maarit Korhonen (TAMK)" userId="ea28e49e-4e7b-49ef-aa4d-6c2012d3a64d" providerId="ADAL" clId="{4F84F343-AF6B-4AA2-A3D8-A3DDD94142DF}" dt="2020-09-28T09:37:14.338" v="225" actId="478"/>
          <ac:cxnSpMkLst>
            <pc:docMk/>
            <pc:sldMk cId="4050800075" sldId="284"/>
            <ac:cxnSpMk id="12" creationId="{54BE4480-2F4F-41BC-AE33-F91DC341CC97}"/>
          </ac:cxnSpMkLst>
        </pc:cxnChg>
        <pc:cxnChg chg="mod">
          <ac:chgData name="Maarit Korhonen (TAMK)" userId="ea28e49e-4e7b-49ef-aa4d-6c2012d3a64d" providerId="ADAL" clId="{4F84F343-AF6B-4AA2-A3D8-A3DDD94142DF}" dt="2020-09-28T09:37:14.338" v="225" actId="478"/>
          <ac:cxnSpMkLst>
            <pc:docMk/>
            <pc:sldMk cId="4050800075" sldId="284"/>
            <ac:cxnSpMk id="13" creationId="{513E8BBF-34E9-406E-A61D-8C9526EFD55B}"/>
          </ac:cxnSpMkLst>
        </pc:cxnChg>
        <pc:cxnChg chg="mod">
          <ac:chgData name="Maarit Korhonen (TAMK)" userId="ea28e49e-4e7b-49ef-aa4d-6c2012d3a64d" providerId="ADAL" clId="{4F84F343-AF6B-4AA2-A3D8-A3DDD94142DF}" dt="2020-09-28T09:37:14.338" v="225" actId="478"/>
          <ac:cxnSpMkLst>
            <pc:docMk/>
            <pc:sldMk cId="4050800075" sldId="284"/>
            <ac:cxnSpMk id="15" creationId="{5109D28E-3630-4E53-B04D-2878F20FB0DA}"/>
          </ac:cxnSpMkLst>
        </pc:cxnChg>
        <pc:cxnChg chg="mod">
          <ac:chgData name="Maarit Korhonen (TAMK)" userId="ea28e49e-4e7b-49ef-aa4d-6c2012d3a64d" providerId="ADAL" clId="{4F84F343-AF6B-4AA2-A3D8-A3DDD94142DF}" dt="2020-09-28T09:37:14.338" v="225" actId="478"/>
          <ac:cxnSpMkLst>
            <pc:docMk/>
            <pc:sldMk cId="4050800075" sldId="284"/>
            <ac:cxnSpMk id="16" creationId="{4E6DEDC7-9D66-403A-9565-11FB69CF3F91}"/>
          </ac:cxnSpMkLst>
        </pc:cxnChg>
        <pc:cxnChg chg="mod">
          <ac:chgData name="Maarit Korhonen (TAMK)" userId="ea28e49e-4e7b-49ef-aa4d-6c2012d3a64d" providerId="ADAL" clId="{4F84F343-AF6B-4AA2-A3D8-A3DDD94142DF}" dt="2020-09-28T09:37:11.167" v="224" actId="478"/>
          <ac:cxnSpMkLst>
            <pc:docMk/>
            <pc:sldMk cId="4050800075" sldId="284"/>
            <ac:cxnSpMk id="40" creationId="{A0035DB8-0FB2-4BFE-AC6A-04891A4864B5}"/>
          </ac:cxnSpMkLst>
        </pc:cxnChg>
        <pc:cxnChg chg="mod">
          <ac:chgData name="Maarit Korhonen (TAMK)" userId="ea28e49e-4e7b-49ef-aa4d-6c2012d3a64d" providerId="ADAL" clId="{4F84F343-AF6B-4AA2-A3D8-A3DDD94142DF}" dt="2020-09-28T09:37:11.167" v="224" actId="478"/>
          <ac:cxnSpMkLst>
            <pc:docMk/>
            <pc:sldMk cId="4050800075" sldId="284"/>
            <ac:cxnSpMk id="41" creationId="{C4C70D5F-E646-4F39-AD72-6F22FC77789C}"/>
          </ac:cxnSpMkLst>
        </pc:cxnChg>
        <pc:cxnChg chg="mod">
          <ac:chgData name="Maarit Korhonen (TAMK)" userId="ea28e49e-4e7b-49ef-aa4d-6c2012d3a64d" providerId="ADAL" clId="{4F84F343-AF6B-4AA2-A3D8-A3DDD94142DF}" dt="2020-09-28T09:37:11.167" v="224" actId="478"/>
          <ac:cxnSpMkLst>
            <pc:docMk/>
            <pc:sldMk cId="4050800075" sldId="284"/>
            <ac:cxnSpMk id="42" creationId="{A4C65EA6-BD5E-4A9E-8BEB-0F326370EF88}"/>
          </ac:cxnSpMkLst>
        </pc:cxnChg>
        <pc:cxnChg chg="mod">
          <ac:chgData name="Maarit Korhonen (TAMK)" userId="ea28e49e-4e7b-49ef-aa4d-6c2012d3a64d" providerId="ADAL" clId="{4F84F343-AF6B-4AA2-A3D8-A3DDD94142DF}" dt="2020-09-28T09:37:11.167" v="224" actId="478"/>
          <ac:cxnSpMkLst>
            <pc:docMk/>
            <pc:sldMk cId="4050800075" sldId="284"/>
            <ac:cxnSpMk id="43" creationId="{D61473E4-535D-407C-B06E-45200A4285DD}"/>
          </ac:cxnSpMkLst>
        </pc:cxnChg>
        <pc:cxnChg chg="mod">
          <ac:chgData name="Maarit Korhonen (TAMK)" userId="ea28e49e-4e7b-49ef-aa4d-6c2012d3a64d" providerId="ADAL" clId="{4F84F343-AF6B-4AA2-A3D8-A3DDD94142DF}" dt="2020-09-28T09:37:11.167" v="224" actId="478"/>
          <ac:cxnSpMkLst>
            <pc:docMk/>
            <pc:sldMk cId="4050800075" sldId="284"/>
            <ac:cxnSpMk id="44" creationId="{4B1844ED-7482-47CD-BD8E-7590B9CC4DCE}"/>
          </ac:cxnSpMkLst>
        </pc:cxnChg>
        <pc:cxnChg chg="mod">
          <ac:chgData name="Maarit Korhonen (TAMK)" userId="ea28e49e-4e7b-49ef-aa4d-6c2012d3a64d" providerId="ADAL" clId="{4F84F343-AF6B-4AA2-A3D8-A3DDD94142DF}" dt="2020-09-28T09:37:11.167" v="224" actId="478"/>
          <ac:cxnSpMkLst>
            <pc:docMk/>
            <pc:sldMk cId="4050800075" sldId="284"/>
            <ac:cxnSpMk id="46" creationId="{0139DDA6-5A76-4698-B4F1-8889C265B9CB}"/>
          </ac:cxnSpMkLst>
        </pc:cxnChg>
        <pc:cxnChg chg="mod">
          <ac:chgData name="Maarit Korhonen (TAMK)" userId="ea28e49e-4e7b-49ef-aa4d-6c2012d3a64d" providerId="ADAL" clId="{4F84F343-AF6B-4AA2-A3D8-A3DDD94142DF}" dt="2020-09-28T09:37:11.167" v="224" actId="478"/>
          <ac:cxnSpMkLst>
            <pc:docMk/>
            <pc:sldMk cId="4050800075" sldId="284"/>
            <ac:cxnSpMk id="47" creationId="{3B2EE18A-F98D-4170-8897-06C0BE0DDD8F}"/>
          </ac:cxnSpMkLst>
        </pc:cxnChg>
      </pc:sldChg>
      <pc:sldChg chg="addSp delSp modSp add del mod setBg">
        <pc:chgData name="Maarit Korhonen (TAMK)" userId="ea28e49e-4e7b-49ef-aa4d-6c2012d3a64d" providerId="ADAL" clId="{4F84F343-AF6B-4AA2-A3D8-A3DDD94142DF}" dt="2020-09-28T10:40:17.007" v="538" actId="2696"/>
        <pc:sldMkLst>
          <pc:docMk/>
          <pc:sldMk cId="628449699" sldId="285"/>
        </pc:sldMkLst>
        <pc:spChg chg="del">
          <ac:chgData name="Maarit Korhonen (TAMK)" userId="ea28e49e-4e7b-49ef-aa4d-6c2012d3a64d" providerId="ADAL" clId="{4F84F343-AF6B-4AA2-A3D8-A3DDD94142DF}" dt="2020-09-28T09:47:39.154" v="244" actId="478"/>
          <ac:spMkLst>
            <pc:docMk/>
            <pc:sldMk cId="628449699" sldId="285"/>
            <ac:spMk id="2" creationId="{D16D9A79-D693-4426-8468-8E5A599AEB18}"/>
          </ac:spMkLst>
        </pc:spChg>
        <pc:spChg chg="mod ord">
          <ac:chgData name="Maarit Korhonen (TAMK)" userId="ea28e49e-4e7b-49ef-aa4d-6c2012d3a64d" providerId="ADAL" clId="{4F84F343-AF6B-4AA2-A3D8-A3DDD94142DF}" dt="2020-09-28T09:48:41.022" v="363" actId="26606"/>
          <ac:spMkLst>
            <pc:docMk/>
            <pc:sldMk cId="628449699" sldId="285"/>
            <ac:spMk id="3" creationId="{C93A671E-8A9A-4E3D-9E11-25E86BF73121}"/>
          </ac:spMkLst>
        </pc:spChg>
        <pc:spChg chg="add del mod">
          <ac:chgData name="Maarit Korhonen (TAMK)" userId="ea28e49e-4e7b-49ef-aa4d-6c2012d3a64d" providerId="ADAL" clId="{4F84F343-AF6B-4AA2-A3D8-A3DDD94142DF}" dt="2020-09-28T09:45:59.232" v="237" actId="478"/>
          <ac:spMkLst>
            <pc:docMk/>
            <pc:sldMk cId="628449699" sldId="285"/>
            <ac:spMk id="4" creationId="{1CA1C017-492A-423E-90AC-DC7D20E7E3E5}"/>
          </ac:spMkLst>
        </pc:spChg>
        <pc:spChg chg="add del">
          <ac:chgData name="Maarit Korhonen (TAMK)" userId="ea28e49e-4e7b-49ef-aa4d-6c2012d3a64d" providerId="ADAL" clId="{4F84F343-AF6B-4AA2-A3D8-A3DDD94142DF}" dt="2020-09-28T09:46:58.455" v="241" actId="478"/>
          <ac:spMkLst>
            <pc:docMk/>
            <pc:sldMk cId="628449699" sldId="285"/>
            <ac:spMk id="36" creationId="{A2387B89-408D-41D9-9793-5524B8FF66C4}"/>
          </ac:spMkLst>
        </pc:spChg>
        <pc:spChg chg="add del">
          <ac:chgData name="Maarit Korhonen (TAMK)" userId="ea28e49e-4e7b-49ef-aa4d-6c2012d3a64d" providerId="ADAL" clId="{4F84F343-AF6B-4AA2-A3D8-A3DDD94142DF}" dt="2020-09-28T09:47:06.786" v="243" actId="478"/>
          <ac:spMkLst>
            <pc:docMk/>
            <pc:sldMk cId="628449699" sldId="285"/>
            <ac:spMk id="37" creationId="{C08B74C9-54DF-4A3C-A217-B01AE11B4593}"/>
          </ac:spMkLst>
        </pc:spChg>
        <pc:spChg chg="add del">
          <ac:chgData name="Maarit Korhonen (TAMK)" userId="ea28e49e-4e7b-49ef-aa4d-6c2012d3a64d" providerId="ADAL" clId="{4F84F343-AF6B-4AA2-A3D8-A3DDD94142DF}" dt="2020-09-28T09:47:47.176" v="247" actId="26606"/>
          <ac:spMkLst>
            <pc:docMk/>
            <pc:sldMk cId="628449699" sldId="285"/>
            <ac:spMk id="43" creationId="{57845966-6EFC-468A-9CC7-BAB4B95854E7}"/>
          </ac:spMkLst>
        </pc:spChg>
        <pc:spChg chg="add del">
          <ac:chgData name="Maarit Korhonen (TAMK)" userId="ea28e49e-4e7b-49ef-aa4d-6c2012d3a64d" providerId="ADAL" clId="{4F84F343-AF6B-4AA2-A3D8-A3DDD94142DF}" dt="2020-09-28T09:47:47.176" v="247" actId="26606"/>
          <ac:spMkLst>
            <pc:docMk/>
            <pc:sldMk cId="628449699" sldId="285"/>
            <ac:spMk id="47" creationId="{ADAD1991-FFD1-4E94-ABAB-7560D33008E4}"/>
          </ac:spMkLst>
        </pc:spChg>
        <pc:spChg chg="add del">
          <ac:chgData name="Maarit Korhonen (TAMK)" userId="ea28e49e-4e7b-49ef-aa4d-6c2012d3a64d" providerId="ADAL" clId="{4F84F343-AF6B-4AA2-A3D8-A3DDD94142DF}" dt="2020-09-28T09:47:58.953" v="249" actId="26606"/>
          <ac:spMkLst>
            <pc:docMk/>
            <pc:sldMk cId="628449699" sldId="285"/>
            <ac:spMk id="49" creationId="{42A4FC2C-047E-45A5-965D-8E1E3BF09BC6}"/>
          </ac:spMkLst>
        </pc:spChg>
        <pc:spChg chg="add del">
          <ac:chgData name="Maarit Korhonen (TAMK)" userId="ea28e49e-4e7b-49ef-aa4d-6c2012d3a64d" providerId="ADAL" clId="{4F84F343-AF6B-4AA2-A3D8-A3DDD94142DF}" dt="2020-09-28T09:48:03.313" v="251" actId="26606"/>
          <ac:spMkLst>
            <pc:docMk/>
            <pc:sldMk cId="628449699" sldId="285"/>
            <ac:spMk id="51" creationId="{B670DBD5-770C-4383-9F54-5B86E86BD5BB}"/>
          </ac:spMkLst>
        </pc:spChg>
        <pc:spChg chg="add del">
          <ac:chgData name="Maarit Korhonen (TAMK)" userId="ea28e49e-4e7b-49ef-aa4d-6c2012d3a64d" providerId="ADAL" clId="{4F84F343-AF6B-4AA2-A3D8-A3DDD94142DF}" dt="2020-09-28T09:48:41.022" v="363" actId="26606"/>
          <ac:spMkLst>
            <pc:docMk/>
            <pc:sldMk cId="628449699" sldId="285"/>
            <ac:spMk id="53" creationId="{42A4FC2C-047E-45A5-965D-8E1E3BF09BC6}"/>
          </ac:spMkLst>
        </pc:spChg>
        <pc:spChg chg="add del">
          <ac:chgData name="Maarit Korhonen (TAMK)" userId="ea28e49e-4e7b-49ef-aa4d-6c2012d3a64d" providerId="ADAL" clId="{4F84F343-AF6B-4AA2-A3D8-A3DDD94142DF}" dt="2020-09-28T09:48:41" v="362" actId="26606"/>
          <ac:spMkLst>
            <pc:docMk/>
            <pc:sldMk cId="628449699" sldId="285"/>
            <ac:spMk id="58" creationId="{32BC26D8-82FB-445E-AA49-62A77D7C1EE0}"/>
          </ac:spMkLst>
        </pc:spChg>
        <pc:spChg chg="add del">
          <ac:chgData name="Maarit Korhonen (TAMK)" userId="ea28e49e-4e7b-49ef-aa4d-6c2012d3a64d" providerId="ADAL" clId="{4F84F343-AF6B-4AA2-A3D8-A3DDD94142DF}" dt="2020-09-28T09:48:41" v="362" actId="26606"/>
          <ac:spMkLst>
            <pc:docMk/>
            <pc:sldMk cId="628449699" sldId="285"/>
            <ac:spMk id="60" creationId="{CB44330D-EA18-4254-AA95-EB49948539B8}"/>
          </ac:spMkLst>
        </pc:spChg>
        <pc:spChg chg="add">
          <ac:chgData name="Maarit Korhonen (TAMK)" userId="ea28e49e-4e7b-49ef-aa4d-6c2012d3a64d" providerId="ADAL" clId="{4F84F343-AF6B-4AA2-A3D8-A3DDD94142DF}" dt="2020-09-28T09:48:41.022" v="363" actId="26606"/>
          <ac:spMkLst>
            <pc:docMk/>
            <pc:sldMk cId="628449699" sldId="285"/>
            <ac:spMk id="62" creationId="{8D313E8C-7457-407E-BDA5-EACA44D38247}"/>
          </ac:spMkLst>
        </pc:spChg>
        <pc:spChg chg="add">
          <ac:chgData name="Maarit Korhonen (TAMK)" userId="ea28e49e-4e7b-49ef-aa4d-6c2012d3a64d" providerId="ADAL" clId="{4F84F343-AF6B-4AA2-A3D8-A3DDD94142DF}" dt="2020-09-28T09:48:41.022" v="363" actId="26606"/>
          <ac:spMkLst>
            <pc:docMk/>
            <pc:sldMk cId="628449699" sldId="285"/>
            <ac:spMk id="63" creationId="{7EBFDB7D-DD97-44CE-AFFB-458781A3DB9B}"/>
          </ac:spMkLst>
        </pc:spChg>
        <pc:spChg chg="add">
          <ac:chgData name="Maarit Korhonen (TAMK)" userId="ea28e49e-4e7b-49ef-aa4d-6c2012d3a64d" providerId="ADAL" clId="{4F84F343-AF6B-4AA2-A3D8-A3DDD94142DF}" dt="2020-09-28T09:48:41.022" v="363" actId="26606"/>
          <ac:spMkLst>
            <pc:docMk/>
            <pc:sldMk cId="628449699" sldId="285"/>
            <ac:spMk id="64" creationId="{50F864A1-23CF-4954-887F-3C4458622A68}"/>
          </ac:spMkLst>
        </pc:spChg>
        <pc:grpChg chg="add del">
          <ac:chgData name="Maarit Korhonen (TAMK)" userId="ea28e49e-4e7b-49ef-aa4d-6c2012d3a64d" providerId="ADAL" clId="{4F84F343-AF6B-4AA2-A3D8-A3DDD94142DF}" dt="2020-09-28T09:46:30.220" v="239" actId="478"/>
          <ac:grpSpMkLst>
            <pc:docMk/>
            <pc:sldMk cId="628449699" sldId="285"/>
            <ac:grpSpMk id="5" creationId="{8467EBA1-73B9-4C12-B952-782AA65FCB4D}"/>
          </ac:grpSpMkLst>
        </pc:grpChg>
        <pc:picChg chg="add mod">
          <ac:chgData name="Maarit Korhonen (TAMK)" userId="ea28e49e-4e7b-49ef-aa4d-6c2012d3a64d" providerId="ADAL" clId="{4F84F343-AF6B-4AA2-A3D8-A3DDD94142DF}" dt="2020-09-28T09:49:06.072" v="390" actId="1076"/>
          <ac:picMkLst>
            <pc:docMk/>
            <pc:sldMk cId="628449699" sldId="285"/>
            <ac:picMk id="38" creationId="{91DD0F3E-7857-458D-99B8-33D9C8219849}"/>
          </ac:picMkLst>
        </pc:picChg>
        <pc:picChg chg="add del">
          <ac:chgData name="Maarit Korhonen (TAMK)" userId="ea28e49e-4e7b-49ef-aa4d-6c2012d3a64d" providerId="ADAL" clId="{4F84F343-AF6B-4AA2-A3D8-A3DDD94142DF}" dt="2020-09-28T09:47:47.176" v="247" actId="26606"/>
          <ac:picMkLst>
            <pc:docMk/>
            <pc:sldMk cId="628449699" sldId="285"/>
            <ac:picMk id="45" creationId="{75554383-98AF-4A47-BB65-705FAAA4BE6A}"/>
          </ac:picMkLst>
        </pc:picChg>
        <pc:cxnChg chg="mod">
          <ac:chgData name="Maarit Korhonen (TAMK)" userId="ea28e49e-4e7b-49ef-aa4d-6c2012d3a64d" providerId="ADAL" clId="{4F84F343-AF6B-4AA2-A3D8-A3DDD94142DF}" dt="2020-09-28T09:46:30.220" v="239" actId="478"/>
          <ac:cxnSpMkLst>
            <pc:docMk/>
            <pc:sldMk cId="628449699" sldId="285"/>
            <ac:cxnSpMk id="9" creationId="{4AF03E81-9B97-462B-A74E-3B9EF576A13D}"/>
          </ac:cxnSpMkLst>
        </pc:cxnChg>
        <pc:cxnChg chg="mod">
          <ac:chgData name="Maarit Korhonen (TAMK)" userId="ea28e49e-4e7b-49ef-aa4d-6c2012d3a64d" providerId="ADAL" clId="{4F84F343-AF6B-4AA2-A3D8-A3DDD94142DF}" dt="2020-09-28T09:46:30.220" v="239" actId="478"/>
          <ac:cxnSpMkLst>
            <pc:docMk/>
            <pc:sldMk cId="628449699" sldId="285"/>
            <ac:cxnSpMk id="10" creationId="{1113571C-2D2D-454C-9D75-632CAB1F8417}"/>
          </ac:cxnSpMkLst>
        </pc:cxnChg>
        <pc:cxnChg chg="mod">
          <ac:chgData name="Maarit Korhonen (TAMK)" userId="ea28e49e-4e7b-49ef-aa4d-6c2012d3a64d" providerId="ADAL" clId="{4F84F343-AF6B-4AA2-A3D8-A3DDD94142DF}" dt="2020-09-28T09:46:30.220" v="239" actId="478"/>
          <ac:cxnSpMkLst>
            <pc:docMk/>
            <pc:sldMk cId="628449699" sldId="285"/>
            <ac:cxnSpMk id="11" creationId="{A5F7266A-57F0-4013-9A90-931A79EFB1FD}"/>
          </ac:cxnSpMkLst>
        </pc:cxnChg>
        <pc:cxnChg chg="mod">
          <ac:chgData name="Maarit Korhonen (TAMK)" userId="ea28e49e-4e7b-49ef-aa4d-6c2012d3a64d" providerId="ADAL" clId="{4F84F343-AF6B-4AA2-A3D8-A3DDD94142DF}" dt="2020-09-28T09:46:30.220" v="239" actId="478"/>
          <ac:cxnSpMkLst>
            <pc:docMk/>
            <pc:sldMk cId="628449699" sldId="285"/>
            <ac:cxnSpMk id="12" creationId="{7779A9FA-BE42-49E7-B01C-E81A96DC81C1}"/>
          </ac:cxnSpMkLst>
        </pc:cxnChg>
        <pc:cxnChg chg="mod">
          <ac:chgData name="Maarit Korhonen (TAMK)" userId="ea28e49e-4e7b-49ef-aa4d-6c2012d3a64d" providerId="ADAL" clId="{4F84F343-AF6B-4AA2-A3D8-A3DDD94142DF}" dt="2020-09-28T09:46:30.220" v="239" actId="478"/>
          <ac:cxnSpMkLst>
            <pc:docMk/>
            <pc:sldMk cId="628449699" sldId="285"/>
            <ac:cxnSpMk id="13" creationId="{935D5341-CE0D-4EA7-BF12-609DD1BF0CCD}"/>
          </ac:cxnSpMkLst>
        </pc:cxnChg>
        <pc:cxnChg chg="mod">
          <ac:chgData name="Maarit Korhonen (TAMK)" userId="ea28e49e-4e7b-49ef-aa4d-6c2012d3a64d" providerId="ADAL" clId="{4F84F343-AF6B-4AA2-A3D8-A3DDD94142DF}" dt="2020-09-28T09:46:30.220" v="239" actId="478"/>
          <ac:cxnSpMkLst>
            <pc:docMk/>
            <pc:sldMk cId="628449699" sldId="285"/>
            <ac:cxnSpMk id="15" creationId="{1DA8D98B-AED5-4C22-BC63-62EC181C0C9A}"/>
          </ac:cxnSpMkLst>
        </pc:cxnChg>
        <pc:cxnChg chg="mod">
          <ac:chgData name="Maarit Korhonen (TAMK)" userId="ea28e49e-4e7b-49ef-aa4d-6c2012d3a64d" providerId="ADAL" clId="{4F84F343-AF6B-4AA2-A3D8-A3DDD94142DF}" dt="2020-09-28T09:46:30.220" v="239" actId="478"/>
          <ac:cxnSpMkLst>
            <pc:docMk/>
            <pc:sldMk cId="628449699" sldId="285"/>
            <ac:cxnSpMk id="16" creationId="{3F6A994F-CBCF-47F8-BBBB-61C36B81CC9D}"/>
          </ac:cxnSpMkLst>
        </pc:cxnChg>
      </pc:sldChg>
      <pc:sldChg chg="addSp delSp modSp add mod ord setBg">
        <pc:chgData name="Maarit Korhonen (TAMK)" userId="ea28e49e-4e7b-49ef-aa4d-6c2012d3a64d" providerId="ADAL" clId="{4F84F343-AF6B-4AA2-A3D8-A3DDD94142DF}" dt="2020-10-05T11:18:19.902" v="986"/>
        <pc:sldMkLst>
          <pc:docMk/>
          <pc:sldMk cId="980942855" sldId="286"/>
        </pc:sldMkLst>
        <pc:spChg chg="del">
          <ac:chgData name="Maarit Korhonen (TAMK)" userId="ea28e49e-4e7b-49ef-aa4d-6c2012d3a64d" providerId="ADAL" clId="{4F84F343-AF6B-4AA2-A3D8-A3DDD94142DF}" dt="2020-09-28T09:55:07.754" v="399" actId="478"/>
          <ac:spMkLst>
            <pc:docMk/>
            <pc:sldMk cId="980942855" sldId="286"/>
            <ac:spMk id="2" creationId="{9B707F32-6F17-4753-9EAD-9B11CE829C15}"/>
          </ac:spMkLst>
        </pc:spChg>
        <pc:spChg chg="del">
          <ac:chgData name="Maarit Korhonen (TAMK)" userId="ea28e49e-4e7b-49ef-aa4d-6c2012d3a64d" providerId="ADAL" clId="{4F84F343-AF6B-4AA2-A3D8-A3DDD94142DF}" dt="2020-09-28T09:55:04.495" v="398" actId="478"/>
          <ac:spMkLst>
            <pc:docMk/>
            <pc:sldMk cId="980942855" sldId="286"/>
            <ac:spMk id="3" creationId="{9CE76244-9CF4-4742-9067-728B8AA671BB}"/>
          </ac:spMkLst>
        </pc:spChg>
        <pc:spChg chg="mod ord">
          <ac:chgData name="Maarit Korhonen (TAMK)" userId="ea28e49e-4e7b-49ef-aa4d-6c2012d3a64d" providerId="ADAL" clId="{4F84F343-AF6B-4AA2-A3D8-A3DDD94142DF}" dt="2020-10-05T11:01:53.434" v="826" actId="26606"/>
          <ac:spMkLst>
            <pc:docMk/>
            <pc:sldMk cId="980942855" sldId="286"/>
            <ac:spMk id="4" creationId="{835AAEA9-5EA0-496E-AF2B-E347E57238A2}"/>
          </ac:spMkLst>
        </pc:spChg>
        <pc:spChg chg="mod">
          <ac:chgData name="Maarit Korhonen (TAMK)" userId="ea28e49e-4e7b-49ef-aa4d-6c2012d3a64d" providerId="ADAL" clId="{4F84F343-AF6B-4AA2-A3D8-A3DDD94142DF}" dt="2020-10-05T11:00:51.135" v="822" actId="20577"/>
          <ac:spMkLst>
            <pc:docMk/>
            <pc:sldMk cId="980942855" sldId="286"/>
            <ac:spMk id="28" creationId="{B9D6A62B-8558-4278-BDAC-055319B5BAD8}"/>
          </ac:spMkLst>
        </pc:spChg>
        <pc:spChg chg="del">
          <ac:chgData name="Maarit Korhonen (TAMK)" userId="ea28e49e-4e7b-49ef-aa4d-6c2012d3a64d" providerId="ADAL" clId="{4F84F343-AF6B-4AA2-A3D8-A3DDD94142DF}" dt="2020-10-05T11:01:42.684" v="823" actId="478"/>
          <ac:spMkLst>
            <pc:docMk/>
            <pc:sldMk cId="980942855" sldId="286"/>
            <ac:spMk id="30" creationId="{1F1D8124-3756-4EEF-962D-4F8FD9A2253B}"/>
          </ac:spMkLst>
        </pc:spChg>
        <pc:grpChg chg="add del">
          <ac:chgData name="Maarit Korhonen (TAMK)" userId="ea28e49e-4e7b-49ef-aa4d-6c2012d3a64d" providerId="ADAL" clId="{4F84F343-AF6B-4AA2-A3D8-A3DDD94142DF}" dt="2020-10-05T11:01:46.432" v="824" actId="478"/>
          <ac:grpSpMkLst>
            <pc:docMk/>
            <pc:sldMk cId="980942855" sldId="286"/>
            <ac:grpSpMk id="5" creationId="{CF98AE39-058F-49A1-BF95-67D5728833A6}"/>
          </ac:grpSpMkLst>
        </pc:grpChg>
        <pc:picChg chg="add del mod">
          <ac:chgData name="Maarit Korhonen (TAMK)" userId="ea28e49e-4e7b-49ef-aa4d-6c2012d3a64d" providerId="ADAL" clId="{4F84F343-AF6B-4AA2-A3D8-A3DDD94142DF}" dt="2020-10-05T11:18:18.429" v="985" actId="478"/>
          <ac:picMkLst>
            <pc:docMk/>
            <pc:sldMk cId="980942855" sldId="286"/>
            <ac:picMk id="2" creationId="{9C91B673-19CB-4EDA-BD24-D778816D88BF}"/>
          </ac:picMkLst>
        </pc:picChg>
        <pc:picChg chg="add">
          <ac:chgData name="Maarit Korhonen (TAMK)" userId="ea28e49e-4e7b-49ef-aa4d-6c2012d3a64d" providerId="ADAL" clId="{4F84F343-AF6B-4AA2-A3D8-A3DDD94142DF}" dt="2020-10-05T11:18:19.902" v="986"/>
          <ac:picMkLst>
            <pc:docMk/>
            <pc:sldMk cId="980942855" sldId="286"/>
            <ac:picMk id="36" creationId="{700EAD0C-6226-424F-9274-A8150EF40B69}"/>
          </ac:picMkLst>
        </pc:picChg>
        <pc:cxnChg chg="mod">
          <ac:chgData name="Maarit Korhonen (TAMK)" userId="ea28e49e-4e7b-49ef-aa4d-6c2012d3a64d" providerId="ADAL" clId="{4F84F343-AF6B-4AA2-A3D8-A3DDD94142DF}" dt="2020-10-05T11:01:46.432" v="824" actId="478"/>
          <ac:cxnSpMkLst>
            <pc:docMk/>
            <pc:sldMk cId="980942855" sldId="286"/>
            <ac:cxnSpMk id="9" creationId="{AF74A420-529E-47FF-AC6A-5D4ADE60BAFB}"/>
          </ac:cxnSpMkLst>
        </pc:cxnChg>
        <pc:cxnChg chg="mod">
          <ac:chgData name="Maarit Korhonen (TAMK)" userId="ea28e49e-4e7b-49ef-aa4d-6c2012d3a64d" providerId="ADAL" clId="{4F84F343-AF6B-4AA2-A3D8-A3DDD94142DF}" dt="2020-10-05T11:01:46.432" v="824" actId="478"/>
          <ac:cxnSpMkLst>
            <pc:docMk/>
            <pc:sldMk cId="980942855" sldId="286"/>
            <ac:cxnSpMk id="10" creationId="{0C7342D4-1E16-4327-9A2F-B1C89A6FF29C}"/>
          </ac:cxnSpMkLst>
        </pc:cxnChg>
        <pc:cxnChg chg="mod">
          <ac:chgData name="Maarit Korhonen (TAMK)" userId="ea28e49e-4e7b-49ef-aa4d-6c2012d3a64d" providerId="ADAL" clId="{4F84F343-AF6B-4AA2-A3D8-A3DDD94142DF}" dt="2020-10-05T11:01:46.432" v="824" actId="478"/>
          <ac:cxnSpMkLst>
            <pc:docMk/>
            <pc:sldMk cId="980942855" sldId="286"/>
            <ac:cxnSpMk id="11" creationId="{DB0C8104-8C24-4F68-BC59-8D244963854D}"/>
          </ac:cxnSpMkLst>
        </pc:cxnChg>
        <pc:cxnChg chg="mod">
          <ac:chgData name="Maarit Korhonen (TAMK)" userId="ea28e49e-4e7b-49ef-aa4d-6c2012d3a64d" providerId="ADAL" clId="{4F84F343-AF6B-4AA2-A3D8-A3DDD94142DF}" dt="2020-10-05T11:01:46.432" v="824" actId="478"/>
          <ac:cxnSpMkLst>
            <pc:docMk/>
            <pc:sldMk cId="980942855" sldId="286"/>
            <ac:cxnSpMk id="12" creationId="{118E2865-7D14-443B-8367-59F0C909945D}"/>
          </ac:cxnSpMkLst>
        </pc:cxnChg>
        <pc:cxnChg chg="mod">
          <ac:chgData name="Maarit Korhonen (TAMK)" userId="ea28e49e-4e7b-49ef-aa4d-6c2012d3a64d" providerId="ADAL" clId="{4F84F343-AF6B-4AA2-A3D8-A3DDD94142DF}" dt="2020-10-05T11:01:46.432" v="824" actId="478"/>
          <ac:cxnSpMkLst>
            <pc:docMk/>
            <pc:sldMk cId="980942855" sldId="286"/>
            <ac:cxnSpMk id="13" creationId="{97771042-C788-488D-8781-B2BD273EE7CA}"/>
          </ac:cxnSpMkLst>
        </pc:cxnChg>
        <pc:cxnChg chg="mod">
          <ac:chgData name="Maarit Korhonen (TAMK)" userId="ea28e49e-4e7b-49ef-aa4d-6c2012d3a64d" providerId="ADAL" clId="{4F84F343-AF6B-4AA2-A3D8-A3DDD94142DF}" dt="2020-10-05T11:01:46.432" v="824" actId="478"/>
          <ac:cxnSpMkLst>
            <pc:docMk/>
            <pc:sldMk cId="980942855" sldId="286"/>
            <ac:cxnSpMk id="15" creationId="{4D00F8CA-A867-44C7-8B8A-56EF7BEE7805}"/>
          </ac:cxnSpMkLst>
        </pc:cxnChg>
        <pc:cxnChg chg="mod">
          <ac:chgData name="Maarit Korhonen (TAMK)" userId="ea28e49e-4e7b-49ef-aa4d-6c2012d3a64d" providerId="ADAL" clId="{4F84F343-AF6B-4AA2-A3D8-A3DDD94142DF}" dt="2020-10-05T11:01:46.432" v="824" actId="478"/>
          <ac:cxnSpMkLst>
            <pc:docMk/>
            <pc:sldMk cId="980942855" sldId="286"/>
            <ac:cxnSpMk id="16" creationId="{254256DB-37C5-410A-B176-8661A8423006}"/>
          </ac:cxnSpMkLst>
        </pc:cxnChg>
      </pc:sldChg>
      <pc:sldChg chg="addSp delSp modSp add mod ord setBg">
        <pc:chgData name="Maarit Korhonen (TAMK)" userId="ea28e49e-4e7b-49ef-aa4d-6c2012d3a64d" providerId="ADAL" clId="{4F84F343-AF6B-4AA2-A3D8-A3DDD94142DF}" dt="2020-10-05T11:40:56.943" v="1188" actId="255"/>
        <pc:sldMkLst>
          <pc:docMk/>
          <pc:sldMk cId="1265208562" sldId="287"/>
        </pc:sldMkLst>
        <pc:spChg chg="mod">
          <ac:chgData name="Maarit Korhonen (TAMK)" userId="ea28e49e-4e7b-49ef-aa4d-6c2012d3a64d" providerId="ADAL" clId="{4F84F343-AF6B-4AA2-A3D8-A3DDD94142DF}" dt="2020-09-28T10:52:19.984" v="592" actId="26606"/>
          <ac:spMkLst>
            <pc:docMk/>
            <pc:sldMk cId="1265208562" sldId="287"/>
            <ac:spMk id="2" creationId="{56CF97DF-44C6-4ADD-99D9-AE7434D78F5B}"/>
          </ac:spMkLst>
        </pc:spChg>
        <pc:spChg chg="del">
          <ac:chgData name="Maarit Korhonen (TAMK)" userId="ea28e49e-4e7b-49ef-aa4d-6c2012d3a64d" providerId="ADAL" clId="{4F84F343-AF6B-4AA2-A3D8-A3DDD94142DF}" dt="2020-09-28T09:56:21.868" v="403"/>
          <ac:spMkLst>
            <pc:docMk/>
            <pc:sldMk cId="1265208562" sldId="287"/>
            <ac:spMk id="3" creationId="{A9F7B804-0C74-4DC0-B267-ADF9F6DB1C43}"/>
          </ac:spMkLst>
        </pc:spChg>
        <pc:spChg chg="mod ord">
          <ac:chgData name="Maarit Korhonen (TAMK)" userId="ea28e49e-4e7b-49ef-aa4d-6c2012d3a64d" providerId="ADAL" clId="{4F84F343-AF6B-4AA2-A3D8-A3DDD94142DF}" dt="2020-09-28T10:52:19.984" v="592" actId="26606"/>
          <ac:spMkLst>
            <pc:docMk/>
            <pc:sldMk cId="1265208562" sldId="287"/>
            <ac:spMk id="4" creationId="{C5ECA5E2-853E-458D-B83B-13CFE238D72C}"/>
          </ac:spMkLst>
        </pc:spChg>
        <pc:spChg chg="add mod">
          <ac:chgData name="Maarit Korhonen (TAMK)" userId="ea28e49e-4e7b-49ef-aa4d-6c2012d3a64d" providerId="ADAL" clId="{4F84F343-AF6B-4AA2-A3D8-A3DDD94142DF}" dt="2020-10-05T11:40:56.943" v="1188" actId="255"/>
          <ac:spMkLst>
            <pc:docMk/>
            <pc:sldMk cId="1265208562" sldId="287"/>
            <ac:spMk id="5" creationId="{BA9E01AB-86DA-4EE5-92C5-DFA539C9F081}"/>
          </ac:spMkLst>
        </pc:spChg>
        <pc:spChg chg="add">
          <ac:chgData name="Maarit Korhonen (TAMK)" userId="ea28e49e-4e7b-49ef-aa4d-6c2012d3a64d" providerId="ADAL" clId="{4F84F343-AF6B-4AA2-A3D8-A3DDD94142DF}" dt="2020-09-28T10:52:19.984" v="592" actId="26606"/>
          <ac:spMkLst>
            <pc:docMk/>
            <pc:sldMk cId="1265208562" sldId="287"/>
            <ac:spMk id="10" creationId="{8D70B121-56F4-4848-B38B-182089D909FA}"/>
          </ac:spMkLst>
        </pc:spChg>
        <pc:cxnChg chg="add">
          <ac:chgData name="Maarit Korhonen (TAMK)" userId="ea28e49e-4e7b-49ef-aa4d-6c2012d3a64d" providerId="ADAL" clId="{4F84F343-AF6B-4AA2-A3D8-A3DDD94142DF}" dt="2020-09-28T10:52:19.984" v="592" actId="26606"/>
          <ac:cxnSpMkLst>
            <pc:docMk/>
            <pc:sldMk cId="1265208562" sldId="287"/>
            <ac:cxnSpMk id="12" creationId="{2D72A2C9-F3CA-4216-8BAD-FA4C970C3C4E}"/>
          </ac:cxnSpMkLst>
        </pc:cxnChg>
      </pc:sldChg>
      <pc:sldChg chg="addSp delSp modSp add ord">
        <pc:chgData name="Maarit Korhonen (TAMK)" userId="ea28e49e-4e7b-49ef-aa4d-6c2012d3a64d" providerId="ADAL" clId="{4F84F343-AF6B-4AA2-A3D8-A3DDD94142DF}" dt="2020-10-05T12:19:48.413" v="1198" actId="20577"/>
        <pc:sldMkLst>
          <pc:docMk/>
          <pc:sldMk cId="2837422003" sldId="288"/>
        </pc:sldMkLst>
        <pc:spChg chg="mod">
          <ac:chgData name="Maarit Korhonen (TAMK)" userId="ea28e49e-4e7b-49ef-aa4d-6c2012d3a64d" providerId="ADAL" clId="{4F84F343-AF6B-4AA2-A3D8-A3DDD94142DF}" dt="2020-10-05T12:19:48.413" v="1198" actId="20577"/>
          <ac:spMkLst>
            <pc:docMk/>
            <pc:sldMk cId="2837422003" sldId="288"/>
            <ac:spMk id="2" creationId="{1818D4F0-7E12-4FA5-9E14-7E22726DBA07}"/>
          </ac:spMkLst>
        </pc:spChg>
        <pc:spChg chg="del">
          <ac:chgData name="Maarit Korhonen (TAMK)" userId="ea28e49e-4e7b-49ef-aa4d-6c2012d3a64d" providerId="ADAL" clId="{4F84F343-AF6B-4AA2-A3D8-A3DDD94142DF}" dt="2020-09-28T10:12:56.661" v="488"/>
          <ac:spMkLst>
            <pc:docMk/>
            <pc:sldMk cId="2837422003" sldId="288"/>
            <ac:spMk id="3" creationId="{7CFCC478-ABCF-44B3-AE89-BC37A2ED94D5}"/>
          </ac:spMkLst>
        </pc:spChg>
        <pc:spChg chg="add mod">
          <ac:chgData name="Maarit Korhonen (TAMK)" userId="ea28e49e-4e7b-49ef-aa4d-6c2012d3a64d" providerId="ADAL" clId="{4F84F343-AF6B-4AA2-A3D8-A3DDD94142DF}" dt="2020-10-05T11:41:41.082" v="1193" actId="255"/>
          <ac:spMkLst>
            <pc:docMk/>
            <pc:sldMk cId="2837422003" sldId="288"/>
            <ac:spMk id="5" creationId="{1472310C-4D6F-46B1-BA0A-C1A9A59CB1B0}"/>
          </ac:spMkLst>
        </pc:spChg>
      </pc:sldChg>
      <pc:sldChg chg="addSp delSp modSp add mod setBg delDesignElem">
        <pc:chgData name="Maarit Korhonen (TAMK)" userId="ea28e49e-4e7b-49ef-aa4d-6c2012d3a64d" providerId="ADAL" clId="{4F84F343-AF6B-4AA2-A3D8-A3DDD94142DF}" dt="2020-10-05T11:40:26.893" v="1186" actId="6549"/>
        <pc:sldMkLst>
          <pc:docMk/>
          <pc:sldMk cId="469352380" sldId="289"/>
        </pc:sldMkLst>
        <pc:spChg chg="mod">
          <ac:chgData name="Maarit Korhonen (TAMK)" userId="ea28e49e-4e7b-49ef-aa4d-6c2012d3a64d" providerId="ADAL" clId="{4F84F343-AF6B-4AA2-A3D8-A3DDD94142DF}" dt="2020-09-28T10:52:57.373" v="596" actId="120"/>
          <ac:spMkLst>
            <pc:docMk/>
            <pc:sldMk cId="469352380" sldId="289"/>
            <ac:spMk id="2" creationId="{E141E98F-684D-455F-BB62-1C0DBA12B1DD}"/>
          </ac:spMkLst>
        </pc:spChg>
        <pc:spChg chg="del">
          <ac:chgData name="Maarit Korhonen (TAMK)" userId="ea28e49e-4e7b-49ef-aa4d-6c2012d3a64d" providerId="ADAL" clId="{4F84F343-AF6B-4AA2-A3D8-A3DDD94142DF}" dt="2020-09-28T10:05:09.273" v="468"/>
          <ac:spMkLst>
            <pc:docMk/>
            <pc:sldMk cId="469352380" sldId="289"/>
            <ac:spMk id="3" creationId="{3CD091E7-3284-400F-89BF-021CE1198AE9}"/>
          </ac:spMkLst>
        </pc:spChg>
        <pc:spChg chg="mod ord">
          <ac:chgData name="Maarit Korhonen (TAMK)" userId="ea28e49e-4e7b-49ef-aa4d-6c2012d3a64d" providerId="ADAL" clId="{4F84F343-AF6B-4AA2-A3D8-A3DDD94142DF}" dt="2020-09-28T10:52:09.675" v="590" actId="26606"/>
          <ac:spMkLst>
            <pc:docMk/>
            <pc:sldMk cId="469352380" sldId="289"/>
            <ac:spMk id="4" creationId="{707B4100-7A8E-4C24-8E62-96BA8D2F024E}"/>
          </ac:spMkLst>
        </pc:spChg>
        <pc:spChg chg="add mod">
          <ac:chgData name="Maarit Korhonen (TAMK)" userId="ea28e49e-4e7b-49ef-aa4d-6c2012d3a64d" providerId="ADAL" clId="{4F84F343-AF6B-4AA2-A3D8-A3DDD94142DF}" dt="2020-10-05T11:40:26.893" v="1186" actId="6549"/>
          <ac:spMkLst>
            <pc:docMk/>
            <pc:sldMk cId="469352380" sldId="289"/>
            <ac:spMk id="5" creationId="{733D3F65-7052-482D-81B2-7775B9E64223}"/>
          </ac:spMkLst>
        </pc:spChg>
        <pc:spChg chg="add">
          <ac:chgData name="Maarit Korhonen (TAMK)" userId="ea28e49e-4e7b-49ef-aa4d-6c2012d3a64d" providerId="ADAL" clId="{4F84F343-AF6B-4AA2-A3D8-A3DDD94142DF}" dt="2020-09-28T10:52:09.675" v="590" actId="26606"/>
          <ac:spMkLst>
            <pc:docMk/>
            <pc:sldMk cId="469352380" sldId="289"/>
            <ac:spMk id="7" creationId="{8D70B121-56F4-4848-B38B-182089D909FA}"/>
          </ac:spMkLst>
        </pc:spChg>
        <pc:spChg chg="add del">
          <ac:chgData name="Maarit Korhonen (TAMK)" userId="ea28e49e-4e7b-49ef-aa4d-6c2012d3a64d" providerId="ADAL" clId="{4F84F343-AF6B-4AA2-A3D8-A3DDD94142DF}" dt="2020-09-28T10:42:20.612" v="541" actId="26606"/>
          <ac:spMkLst>
            <pc:docMk/>
            <pc:sldMk cId="469352380" sldId="289"/>
            <ac:spMk id="10" creationId="{907EF6B7-1338-4443-8C46-6A318D952DFD}"/>
          </ac:spMkLst>
        </pc:spChg>
        <pc:spChg chg="add del">
          <ac:chgData name="Maarit Korhonen (TAMK)" userId="ea28e49e-4e7b-49ef-aa4d-6c2012d3a64d" providerId="ADAL" clId="{4F84F343-AF6B-4AA2-A3D8-A3DDD94142DF}" dt="2020-09-28T10:42:20.612" v="541" actId="26606"/>
          <ac:spMkLst>
            <pc:docMk/>
            <pc:sldMk cId="469352380" sldId="289"/>
            <ac:spMk id="12" creationId="{DAAE4CDD-124C-4DCF-9584-B6033B545DD5}"/>
          </ac:spMkLst>
        </pc:spChg>
        <pc:spChg chg="add del">
          <ac:chgData name="Maarit Korhonen (TAMK)" userId="ea28e49e-4e7b-49ef-aa4d-6c2012d3a64d" providerId="ADAL" clId="{4F84F343-AF6B-4AA2-A3D8-A3DDD94142DF}" dt="2020-09-28T10:42:20.612" v="541" actId="26606"/>
          <ac:spMkLst>
            <pc:docMk/>
            <pc:sldMk cId="469352380" sldId="289"/>
            <ac:spMk id="14" creationId="{081E4A58-353D-44AE-B2FC-2A74E2E400F7}"/>
          </ac:spMkLst>
        </pc:spChg>
        <pc:spChg chg="add del">
          <ac:chgData name="Maarit Korhonen (TAMK)" userId="ea28e49e-4e7b-49ef-aa4d-6c2012d3a64d" providerId="ADAL" clId="{4F84F343-AF6B-4AA2-A3D8-A3DDD94142DF}" dt="2020-09-28T10:52:00.307" v="589"/>
          <ac:spMkLst>
            <pc:docMk/>
            <pc:sldMk cId="469352380" sldId="289"/>
            <ac:spMk id="19" creationId="{8D70B121-56F4-4848-B38B-182089D909FA}"/>
          </ac:spMkLst>
        </pc:spChg>
        <pc:cxnChg chg="add">
          <ac:chgData name="Maarit Korhonen (TAMK)" userId="ea28e49e-4e7b-49ef-aa4d-6c2012d3a64d" providerId="ADAL" clId="{4F84F343-AF6B-4AA2-A3D8-A3DDD94142DF}" dt="2020-09-28T10:52:09.675" v="590" actId="26606"/>
          <ac:cxnSpMkLst>
            <pc:docMk/>
            <pc:sldMk cId="469352380" sldId="289"/>
            <ac:cxnSpMk id="8" creationId="{2D72A2C9-F3CA-4216-8BAD-FA4C970C3C4E}"/>
          </ac:cxnSpMkLst>
        </pc:cxnChg>
        <pc:cxnChg chg="add del">
          <ac:chgData name="Maarit Korhonen (TAMK)" userId="ea28e49e-4e7b-49ef-aa4d-6c2012d3a64d" providerId="ADAL" clId="{4F84F343-AF6B-4AA2-A3D8-A3DDD94142DF}" dt="2020-09-28T10:52:00.307" v="589"/>
          <ac:cxnSpMkLst>
            <pc:docMk/>
            <pc:sldMk cId="469352380" sldId="289"/>
            <ac:cxnSpMk id="21" creationId="{2D72A2C9-F3CA-4216-8BAD-FA4C970C3C4E}"/>
          </ac:cxnSpMkLst>
        </pc:cxnChg>
      </pc:sldChg>
      <pc:sldChg chg="addSp delSp modSp add del ord">
        <pc:chgData name="Maarit Korhonen (TAMK)" userId="ea28e49e-4e7b-49ef-aa4d-6c2012d3a64d" providerId="ADAL" clId="{4F84F343-AF6B-4AA2-A3D8-A3DDD94142DF}" dt="2020-10-05T11:30:03.034" v="1050" actId="2696"/>
        <pc:sldMkLst>
          <pc:docMk/>
          <pc:sldMk cId="550540496" sldId="290"/>
        </pc:sldMkLst>
        <pc:spChg chg="del">
          <ac:chgData name="Maarit Korhonen (TAMK)" userId="ea28e49e-4e7b-49ef-aa4d-6c2012d3a64d" providerId="ADAL" clId="{4F84F343-AF6B-4AA2-A3D8-A3DDD94142DF}" dt="2020-09-28T10:11:27.300" v="485" actId="478"/>
          <ac:spMkLst>
            <pc:docMk/>
            <pc:sldMk cId="550540496" sldId="290"/>
            <ac:spMk id="2" creationId="{C317A60D-E47E-4FDF-B391-BAE82B273FCF}"/>
          </ac:spMkLst>
        </pc:spChg>
        <pc:spChg chg="del">
          <ac:chgData name="Maarit Korhonen (TAMK)" userId="ea28e49e-4e7b-49ef-aa4d-6c2012d3a64d" providerId="ADAL" clId="{4F84F343-AF6B-4AA2-A3D8-A3DDD94142DF}" dt="2020-09-28T10:10:39.761" v="480"/>
          <ac:spMkLst>
            <pc:docMk/>
            <pc:sldMk cId="550540496" sldId="290"/>
            <ac:spMk id="3" creationId="{376DFED2-DCAA-4025-96FD-587470B0BD10}"/>
          </ac:spMkLst>
        </pc:spChg>
        <pc:spChg chg="add mod">
          <ac:chgData name="Maarit Korhonen (TAMK)" userId="ea28e49e-4e7b-49ef-aa4d-6c2012d3a64d" providerId="ADAL" clId="{4F84F343-AF6B-4AA2-A3D8-A3DDD94142DF}" dt="2020-09-28T10:47:27.738" v="570" actId="27636"/>
          <ac:spMkLst>
            <pc:docMk/>
            <pc:sldMk cId="550540496" sldId="290"/>
            <ac:spMk id="5" creationId="{E1108E96-9140-4B79-A6F2-BA5ADFF10898}"/>
          </ac:spMkLst>
        </pc:spChg>
      </pc:sldChg>
      <pc:sldChg chg="addSp delSp modSp add del mod setBg">
        <pc:chgData name="Maarit Korhonen (TAMK)" userId="ea28e49e-4e7b-49ef-aa4d-6c2012d3a64d" providerId="ADAL" clId="{4F84F343-AF6B-4AA2-A3D8-A3DDD94142DF}" dt="2020-09-28T10:43:38.191" v="548" actId="2696"/>
        <pc:sldMkLst>
          <pc:docMk/>
          <pc:sldMk cId="827699193" sldId="291"/>
        </pc:sldMkLst>
        <pc:spChg chg="del">
          <ac:chgData name="Maarit Korhonen (TAMK)" userId="ea28e49e-4e7b-49ef-aa4d-6c2012d3a64d" providerId="ADAL" clId="{4F84F343-AF6B-4AA2-A3D8-A3DDD94142DF}" dt="2020-09-28T10:01:29.836" v="414" actId="478"/>
          <ac:spMkLst>
            <pc:docMk/>
            <pc:sldMk cId="827699193" sldId="291"/>
            <ac:spMk id="2" creationId="{6CDCE149-E981-4568-B655-F4550C3F5E88}"/>
          </ac:spMkLst>
        </pc:spChg>
        <pc:spChg chg="del">
          <ac:chgData name="Maarit Korhonen (TAMK)" userId="ea28e49e-4e7b-49ef-aa4d-6c2012d3a64d" providerId="ADAL" clId="{4F84F343-AF6B-4AA2-A3D8-A3DDD94142DF}" dt="2020-09-28T10:00:43.725" v="413"/>
          <ac:spMkLst>
            <pc:docMk/>
            <pc:sldMk cId="827699193" sldId="291"/>
            <ac:spMk id="3" creationId="{E1CEB88C-F49D-49EF-B303-BD4807020AD0}"/>
          </ac:spMkLst>
        </pc:spChg>
        <pc:spChg chg="mod">
          <ac:chgData name="Maarit Korhonen (TAMK)" userId="ea28e49e-4e7b-49ef-aa4d-6c2012d3a64d" providerId="ADAL" clId="{4F84F343-AF6B-4AA2-A3D8-A3DDD94142DF}" dt="2020-09-28T10:35:44.930" v="515" actId="26606"/>
          <ac:spMkLst>
            <pc:docMk/>
            <pc:sldMk cId="827699193" sldId="291"/>
            <ac:spMk id="4" creationId="{88F864B5-1B95-4A84-8A1F-46967ED5B2CD}"/>
          </ac:spMkLst>
        </pc:spChg>
        <pc:spChg chg="add">
          <ac:chgData name="Maarit Korhonen (TAMK)" userId="ea28e49e-4e7b-49ef-aa4d-6c2012d3a64d" providerId="ADAL" clId="{4F84F343-AF6B-4AA2-A3D8-A3DDD94142DF}" dt="2020-09-28T10:35:44.930" v="515" actId="26606"/>
          <ac:spMkLst>
            <pc:docMk/>
            <pc:sldMk cId="827699193" sldId="291"/>
            <ac:spMk id="10" creationId="{A93898FF-D987-4B0E-BFB4-85F5EB356D4D}"/>
          </ac:spMkLst>
        </pc:spChg>
        <pc:spChg chg="add">
          <ac:chgData name="Maarit Korhonen (TAMK)" userId="ea28e49e-4e7b-49ef-aa4d-6c2012d3a64d" providerId="ADAL" clId="{4F84F343-AF6B-4AA2-A3D8-A3DDD94142DF}" dt="2020-09-28T10:35:44.930" v="515" actId="26606"/>
          <ac:spMkLst>
            <pc:docMk/>
            <pc:sldMk cId="827699193" sldId="291"/>
            <ac:spMk id="12" creationId="{8654E6D0-A14C-40BE-8E45-0815172668EC}"/>
          </ac:spMkLst>
        </pc:spChg>
        <pc:spChg chg="add del">
          <ac:chgData name="Maarit Korhonen (TAMK)" userId="ea28e49e-4e7b-49ef-aa4d-6c2012d3a64d" providerId="ADAL" clId="{4F84F343-AF6B-4AA2-A3D8-A3DDD94142DF}" dt="2020-09-28T10:36:29.817" v="517"/>
          <ac:spMkLst>
            <pc:docMk/>
            <pc:sldMk cId="827699193" sldId="291"/>
            <ac:spMk id="13" creationId="{E9042444-DA59-4A0D-9945-62BD259A7B9B}"/>
          </ac:spMkLst>
        </pc:spChg>
        <pc:spChg chg="add">
          <ac:chgData name="Maarit Korhonen (TAMK)" userId="ea28e49e-4e7b-49ef-aa4d-6c2012d3a64d" providerId="ADAL" clId="{4F84F343-AF6B-4AA2-A3D8-A3DDD94142DF}" dt="2020-09-28T10:35:44.930" v="515" actId="26606"/>
          <ac:spMkLst>
            <pc:docMk/>
            <pc:sldMk cId="827699193" sldId="291"/>
            <ac:spMk id="16" creationId="{A737E5B8-8F31-4942-B159-B213C4D6D830}"/>
          </ac:spMkLst>
        </pc:spChg>
        <pc:spChg chg="add">
          <ac:chgData name="Maarit Korhonen (TAMK)" userId="ea28e49e-4e7b-49ef-aa4d-6c2012d3a64d" providerId="ADAL" clId="{4F84F343-AF6B-4AA2-A3D8-A3DDD94142DF}" dt="2020-09-28T10:35:44.930" v="515" actId="26606"/>
          <ac:spMkLst>
            <pc:docMk/>
            <pc:sldMk cId="827699193" sldId="291"/>
            <ac:spMk id="18" creationId="{42A4FC2C-047E-45A5-965D-8E1E3BF09BC6}"/>
          </ac:spMkLst>
        </pc:spChg>
        <pc:spChg chg="add">
          <ac:chgData name="Maarit Korhonen (TAMK)" userId="ea28e49e-4e7b-49ef-aa4d-6c2012d3a64d" providerId="ADAL" clId="{4F84F343-AF6B-4AA2-A3D8-A3DDD94142DF}" dt="2020-09-28T10:35:44.930" v="515" actId="26606"/>
          <ac:spMkLst>
            <pc:docMk/>
            <pc:sldMk cId="827699193" sldId="291"/>
            <ac:spMk id="20" creationId="{78F530DA-C7D1-4968-8F8A-8700C2BB2A49}"/>
          </ac:spMkLst>
        </pc:spChg>
        <pc:picChg chg="add mod">
          <ac:chgData name="Maarit Korhonen (TAMK)" userId="ea28e49e-4e7b-49ef-aa4d-6c2012d3a64d" providerId="ADAL" clId="{4F84F343-AF6B-4AA2-A3D8-A3DDD94142DF}" dt="2020-09-28T10:40:13.591" v="536" actId="1076"/>
          <ac:picMkLst>
            <pc:docMk/>
            <pc:sldMk cId="827699193" sldId="291"/>
            <ac:picMk id="5" creationId="{72DCBAF0-C00A-4446-818A-58FF2EDC126A}"/>
          </ac:picMkLst>
        </pc:picChg>
        <pc:picChg chg="add">
          <ac:chgData name="Maarit Korhonen (TAMK)" userId="ea28e49e-4e7b-49ef-aa4d-6c2012d3a64d" providerId="ADAL" clId="{4F84F343-AF6B-4AA2-A3D8-A3DDD94142DF}" dt="2020-09-28T10:35:44.930" v="515" actId="26606"/>
          <ac:picMkLst>
            <pc:docMk/>
            <pc:sldMk cId="827699193" sldId="291"/>
            <ac:picMk id="14" creationId="{5516C1EB-8D62-4BF0-92B5-02E6AE43B1F3}"/>
          </ac:picMkLst>
        </pc:picChg>
      </pc:sldChg>
      <pc:sldChg chg="addSp delSp modSp add ord">
        <pc:chgData name="Maarit Korhonen (TAMK)" userId="ea28e49e-4e7b-49ef-aa4d-6c2012d3a64d" providerId="ADAL" clId="{4F84F343-AF6B-4AA2-A3D8-A3DDD94142DF}" dt="2020-10-05T12:19:56.064" v="1202" actId="20577"/>
        <pc:sldMkLst>
          <pc:docMk/>
          <pc:sldMk cId="1596830917" sldId="292"/>
        </pc:sldMkLst>
        <pc:spChg chg="mod">
          <ac:chgData name="Maarit Korhonen (TAMK)" userId="ea28e49e-4e7b-49ef-aa4d-6c2012d3a64d" providerId="ADAL" clId="{4F84F343-AF6B-4AA2-A3D8-A3DDD94142DF}" dt="2020-10-05T12:19:56.064" v="1202" actId="20577"/>
          <ac:spMkLst>
            <pc:docMk/>
            <pc:sldMk cId="1596830917" sldId="292"/>
            <ac:spMk id="2" creationId="{0080F9A6-DF33-49BE-9B7E-358D392304AB}"/>
          </ac:spMkLst>
        </pc:spChg>
        <pc:spChg chg="del">
          <ac:chgData name="Maarit Korhonen (TAMK)" userId="ea28e49e-4e7b-49ef-aa4d-6c2012d3a64d" providerId="ADAL" clId="{4F84F343-AF6B-4AA2-A3D8-A3DDD94142DF}" dt="2020-09-28T10:13:31.392" v="502"/>
          <ac:spMkLst>
            <pc:docMk/>
            <pc:sldMk cId="1596830917" sldId="292"/>
            <ac:spMk id="3" creationId="{986580AF-EF80-4318-83E1-54E074C628F8}"/>
          </ac:spMkLst>
        </pc:spChg>
        <pc:spChg chg="add mod">
          <ac:chgData name="Maarit Korhonen (TAMK)" userId="ea28e49e-4e7b-49ef-aa4d-6c2012d3a64d" providerId="ADAL" clId="{4F84F343-AF6B-4AA2-A3D8-A3DDD94142DF}" dt="2020-10-05T11:42:00.946" v="1194" actId="255"/>
          <ac:spMkLst>
            <pc:docMk/>
            <pc:sldMk cId="1596830917" sldId="292"/>
            <ac:spMk id="5" creationId="{CD1CCC99-DBCB-4D26-AE55-819D9E4918B9}"/>
          </ac:spMkLst>
        </pc:spChg>
      </pc:sldChg>
      <pc:sldChg chg="addSp delSp modSp add del ord">
        <pc:chgData name="Maarit Korhonen (TAMK)" userId="ea28e49e-4e7b-49ef-aa4d-6c2012d3a64d" providerId="ADAL" clId="{4F84F343-AF6B-4AA2-A3D8-A3DDD94142DF}" dt="2020-10-05T11:14:10.288" v="961" actId="2696"/>
        <pc:sldMkLst>
          <pc:docMk/>
          <pc:sldMk cId="2054807777" sldId="293"/>
        </pc:sldMkLst>
        <pc:spChg chg="del">
          <ac:chgData name="Maarit Korhonen (TAMK)" userId="ea28e49e-4e7b-49ef-aa4d-6c2012d3a64d" providerId="ADAL" clId="{4F84F343-AF6B-4AA2-A3D8-A3DDD94142DF}" dt="2020-09-28T10:38:29.893" v="531" actId="478"/>
          <ac:spMkLst>
            <pc:docMk/>
            <pc:sldMk cId="2054807777" sldId="293"/>
            <ac:spMk id="2" creationId="{15698168-3108-4AF4-8DC8-8D6A58CF45EA}"/>
          </ac:spMkLst>
        </pc:spChg>
        <pc:picChg chg="add mod">
          <ac:chgData name="Maarit Korhonen (TAMK)" userId="ea28e49e-4e7b-49ef-aa4d-6c2012d3a64d" providerId="ADAL" clId="{4F84F343-AF6B-4AA2-A3D8-A3DDD94142DF}" dt="2020-10-05T11:12:34.821" v="947" actId="1076"/>
          <ac:picMkLst>
            <pc:docMk/>
            <pc:sldMk cId="2054807777" sldId="293"/>
            <ac:picMk id="4" creationId="{A7FB47F5-438B-4893-A539-D688531BE8B8}"/>
          </ac:picMkLst>
        </pc:picChg>
      </pc:sldChg>
      <pc:sldChg chg="add del">
        <pc:chgData name="Maarit Korhonen (TAMK)" userId="ea28e49e-4e7b-49ef-aa4d-6c2012d3a64d" providerId="ADAL" clId="{4F84F343-AF6B-4AA2-A3D8-A3DDD94142DF}" dt="2020-10-05T11:30:03.968" v="1051" actId="2696"/>
        <pc:sldMkLst>
          <pc:docMk/>
          <pc:sldMk cId="1540060339" sldId="294"/>
        </pc:sldMkLst>
      </pc:sldChg>
      <pc:sldChg chg="addSp delSp modSp add mod ord setBg delDesignElem">
        <pc:chgData name="Maarit Korhonen (TAMK)" userId="ea28e49e-4e7b-49ef-aa4d-6c2012d3a64d" providerId="ADAL" clId="{4F84F343-AF6B-4AA2-A3D8-A3DDD94142DF}" dt="2020-10-05T11:40:42.650" v="1187" actId="6549"/>
        <pc:sldMkLst>
          <pc:docMk/>
          <pc:sldMk cId="3427409322" sldId="295"/>
        </pc:sldMkLst>
        <pc:spChg chg="mod">
          <ac:chgData name="Maarit Korhonen (TAMK)" userId="ea28e49e-4e7b-49ef-aa4d-6c2012d3a64d" providerId="ADAL" clId="{4F84F343-AF6B-4AA2-A3D8-A3DDD94142DF}" dt="2020-09-28T10:52:50.062" v="595" actId="120"/>
          <ac:spMkLst>
            <pc:docMk/>
            <pc:sldMk cId="3427409322" sldId="295"/>
            <ac:spMk id="2" creationId="{E141E98F-684D-455F-BB62-1C0DBA12B1DD}"/>
          </ac:spMkLst>
        </pc:spChg>
        <pc:spChg chg="mod">
          <ac:chgData name="Maarit Korhonen (TAMK)" userId="ea28e49e-4e7b-49ef-aa4d-6c2012d3a64d" providerId="ADAL" clId="{4F84F343-AF6B-4AA2-A3D8-A3DDD94142DF}" dt="2020-10-05T11:40:42.650" v="1187" actId="6549"/>
          <ac:spMkLst>
            <pc:docMk/>
            <pc:sldMk cId="3427409322" sldId="295"/>
            <ac:spMk id="5" creationId="{733D3F65-7052-482D-81B2-7775B9E64223}"/>
          </ac:spMkLst>
        </pc:spChg>
        <pc:spChg chg="add">
          <ac:chgData name="Maarit Korhonen (TAMK)" userId="ea28e49e-4e7b-49ef-aa4d-6c2012d3a64d" providerId="ADAL" clId="{4F84F343-AF6B-4AA2-A3D8-A3DDD94142DF}" dt="2020-09-28T10:52:14.187" v="591" actId="26606"/>
          <ac:spMkLst>
            <pc:docMk/>
            <pc:sldMk cId="3427409322" sldId="295"/>
            <ac:spMk id="10" creationId="{8D70B121-56F4-4848-B38B-182089D909FA}"/>
          </ac:spMkLst>
        </pc:spChg>
        <pc:spChg chg="del">
          <ac:chgData name="Maarit Korhonen (TAMK)" userId="ea28e49e-4e7b-49ef-aa4d-6c2012d3a64d" providerId="ADAL" clId="{4F84F343-AF6B-4AA2-A3D8-A3DDD94142DF}" dt="2020-09-28T10:47:09.026" v="567"/>
          <ac:spMkLst>
            <pc:docMk/>
            <pc:sldMk cId="3427409322" sldId="295"/>
            <ac:spMk id="19" creationId="{8D70B121-56F4-4848-B38B-182089D909FA}"/>
          </ac:spMkLst>
        </pc:spChg>
        <pc:cxnChg chg="add">
          <ac:chgData name="Maarit Korhonen (TAMK)" userId="ea28e49e-4e7b-49ef-aa4d-6c2012d3a64d" providerId="ADAL" clId="{4F84F343-AF6B-4AA2-A3D8-A3DDD94142DF}" dt="2020-09-28T10:52:14.187" v="591" actId="26606"/>
          <ac:cxnSpMkLst>
            <pc:docMk/>
            <pc:sldMk cId="3427409322" sldId="295"/>
            <ac:cxnSpMk id="12" creationId="{2D72A2C9-F3CA-4216-8BAD-FA4C970C3C4E}"/>
          </ac:cxnSpMkLst>
        </pc:cxnChg>
        <pc:cxnChg chg="del">
          <ac:chgData name="Maarit Korhonen (TAMK)" userId="ea28e49e-4e7b-49ef-aa4d-6c2012d3a64d" providerId="ADAL" clId="{4F84F343-AF6B-4AA2-A3D8-A3DDD94142DF}" dt="2020-09-28T10:47:09.026" v="567"/>
          <ac:cxnSpMkLst>
            <pc:docMk/>
            <pc:sldMk cId="3427409322" sldId="295"/>
            <ac:cxnSpMk id="21" creationId="{2D72A2C9-F3CA-4216-8BAD-FA4C970C3C4E}"/>
          </ac:cxnSpMkLst>
        </pc:cxnChg>
      </pc:sldChg>
      <pc:sldChg chg="addSp delSp modSp add">
        <pc:chgData name="Maarit Korhonen (TAMK)" userId="ea28e49e-4e7b-49ef-aa4d-6c2012d3a64d" providerId="ADAL" clId="{4F84F343-AF6B-4AA2-A3D8-A3DDD94142DF}" dt="2020-10-05T11:09:09.238" v="910" actId="1076"/>
        <pc:sldMkLst>
          <pc:docMk/>
          <pc:sldMk cId="2346634290" sldId="296"/>
        </pc:sldMkLst>
        <pc:spChg chg="del">
          <ac:chgData name="Maarit Korhonen (TAMK)" userId="ea28e49e-4e7b-49ef-aa4d-6c2012d3a64d" providerId="ADAL" clId="{4F84F343-AF6B-4AA2-A3D8-A3DDD94142DF}" dt="2020-10-05T11:07:14.338" v="885" actId="478"/>
          <ac:spMkLst>
            <pc:docMk/>
            <pc:sldMk cId="2346634290" sldId="296"/>
            <ac:spMk id="2" creationId="{1B32AD2A-79FA-4BF8-8837-5DBA73CE755E}"/>
          </ac:spMkLst>
        </pc:spChg>
        <pc:spChg chg="del">
          <ac:chgData name="Maarit Korhonen (TAMK)" userId="ea28e49e-4e7b-49ef-aa4d-6c2012d3a64d" providerId="ADAL" clId="{4F84F343-AF6B-4AA2-A3D8-A3DDD94142DF}" dt="2020-10-05T11:07:18.150" v="886" actId="478"/>
          <ac:spMkLst>
            <pc:docMk/>
            <pc:sldMk cId="2346634290" sldId="296"/>
            <ac:spMk id="3" creationId="{02EE73E6-BE64-449E-9A03-BF200991F191}"/>
          </ac:spMkLst>
        </pc:spChg>
        <pc:spChg chg="add mod">
          <ac:chgData name="Maarit Korhonen (TAMK)" userId="ea28e49e-4e7b-49ef-aa4d-6c2012d3a64d" providerId="ADAL" clId="{4F84F343-AF6B-4AA2-A3D8-A3DDD94142DF}" dt="2020-10-05T11:09:09.238" v="910" actId="1076"/>
          <ac:spMkLst>
            <pc:docMk/>
            <pc:sldMk cId="2346634290" sldId="296"/>
            <ac:spMk id="6" creationId="{4F7331EE-2127-47F9-AD55-485A9495A038}"/>
          </ac:spMkLst>
        </pc:spChg>
        <pc:picChg chg="add mod">
          <ac:chgData name="Maarit Korhonen (TAMK)" userId="ea28e49e-4e7b-49ef-aa4d-6c2012d3a64d" providerId="ADAL" clId="{4F84F343-AF6B-4AA2-A3D8-A3DDD94142DF}" dt="2020-10-05T11:08:51.190" v="905" actId="14100"/>
          <ac:picMkLst>
            <pc:docMk/>
            <pc:sldMk cId="2346634290" sldId="296"/>
            <ac:picMk id="5" creationId="{87E7DB03-916B-44EF-B5DA-EE0D23F2B8A4}"/>
          </ac:picMkLst>
        </pc:picChg>
      </pc:sldChg>
      <pc:sldChg chg="modSp add del">
        <pc:chgData name="Maarit Korhonen (TAMK)" userId="ea28e49e-4e7b-49ef-aa4d-6c2012d3a64d" providerId="ADAL" clId="{4F84F343-AF6B-4AA2-A3D8-A3DDD94142DF}" dt="2020-10-05T11:04:51.601" v="874" actId="2696"/>
        <pc:sldMkLst>
          <pc:docMk/>
          <pc:sldMk cId="2523721952" sldId="296"/>
        </pc:sldMkLst>
        <pc:spChg chg="mod">
          <ac:chgData name="Maarit Korhonen (TAMK)" userId="ea28e49e-4e7b-49ef-aa4d-6c2012d3a64d" providerId="ADAL" clId="{4F84F343-AF6B-4AA2-A3D8-A3DDD94142DF}" dt="2020-10-05T07:04:15.504" v="721"/>
          <ac:spMkLst>
            <pc:docMk/>
            <pc:sldMk cId="2523721952" sldId="296"/>
            <ac:spMk id="2" creationId="{5E5269E5-5181-4B2B-9ABA-556C90588120}"/>
          </ac:spMkLst>
        </pc:spChg>
        <pc:spChg chg="mod">
          <ac:chgData name="Maarit Korhonen (TAMK)" userId="ea28e49e-4e7b-49ef-aa4d-6c2012d3a64d" providerId="ADAL" clId="{4F84F343-AF6B-4AA2-A3D8-A3DDD94142DF}" dt="2020-10-05T07:07:14.013" v="738"/>
          <ac:spMkLst>
            <pc:docMk/>
            <pc:sldMk cId="2523721952" sldId="296"/>
            <ac:spMk id="3" creationId="{4403FD10-01AF-4C42-8420-18EB41ADFEB6}"/>
          </ac:spMkLst>
        </pc:spChg>
      </pc:sldChg>
      <pc:sldChg chg="addSp delSp modSp add del">
        <pc:chgData name="Maarit Korhonen (TAMK)" userId="ea28e49e-4e7b-49ef-aa4d-6c2012d3a64d" providerId="ADAL" clId="{4F84F343-AF6B-4AA2-A3D8-A3DDD94142DF}" dt="2020-10-05T11:27:31.797" v="1045" actId="2696"/>
        <pc:sldMkLst>
          <pc:docMk/>
          <pc:sldMk cId="182632934" sldId="297"/>
        </pc:sldMkLst>
        <pc:spChg chg="del">
          <ac:chgData name="Maarit Korhonen (TAMK)" userId="ea28e49e-4e7b-49ef-aa4d-6c2012d3a64d" providerId="ADAL" clId="{4F84F343-AF6B-4AA2-A3D8-A3DDD94142DF}" dt="2020-10-05T11:10:01.366" v="913" actId="478"/>
          <ac:spMkLst>
            <pc:docMk/>
            <pc:sldMk cId="182632934" sldId="297"/>
            <ac:spMk id="2" creationId="{0130B044-E265-4050-8412-8D49006B880E}"/>
          </ac:spMkLst>
        </pc:spChg>
        <pc:spChg chg="del">
          <ac:chgData name="Maarit Korhonen (TAMK)" userId="ea28e49e-4e7b-49ef-aa4d-6c2012d3a64d" providerId="ADAL" clId="{4F84F343-AF6B-4AA2-A3D8-A3DDD94142DF}" dt="2020-10-05T11:09:58.599" v="912" actId="478"/>
          <ac:spMkLst>
            <pc:docMk/>
            <pc:sldMk cId="182632934" sldId="297"/>
            <ac:spMk id="3" creationId="{01ACB866-455E-4851-AE30-EE06697B8C4E}"/>
          </ac:spMkLst>
        </pc:spChg>
        <pc:spChg chg="add mod">
          <ac:chgData name="Maarit Korhonen (TAMK)" userId="ea28e49e-4e7b-49ef-aa4d-6c2012d3a64d" providerId="ADAL" clId="{4F84F343-AF6B-4AA2-A3D8-A3DDD94142DF}" dt="2020-10-05T11:13:53.261" v="960" actId="14100"/>
          <ac:spMkLst>
            <pc:docMk/>
            <pc:sldMk cId="182632934" sldId="297"/>
            <ac:spMk id="35" creationId="{DB023789-DD9C-4A8C-A1D4-CBFC0E7F9BE6}"/>
          </ac:spMkLst>
        </pc:spChg>
        <pc:grpChg chg="add">
          <ac:chgData name="Maarit Korhonen (TAMK)" userId="ea28e49e-4e7b-49ef-aa4d-6c2012d3a64d" providerId="ADAL" clId="{4F84F343-AF6B-4AA2-A3D8-A3DDD94142DF}" dt="2020-10-05T11:10:04.636" v="914"/>
          <ac:grpSpMkLst>
            <pc:docMk/>
            <pc:sldMk cId="182632934" sldId="297"/>
            <ac:grpSpMk id="5" creationId="{A24B4D3A-2023-4226-A5BA-2F145F2F321B}"/>
          </ac:grpSpMkLst>
        </pc:grpChg>
      </pc:sldChg>
      <pc:sldChg chg="addSp delSp modSp add del">
        <pc:chgData name="Maarit Korhonen (TAMK)" userId="ea28e49e-4e7b-49ef-aa4d-6c2012d3a64d" providerId="ADAL" clId="{4F84F343-AF6B-4AA2-A3D8-A3DDD94142DF}" dt="2020-10-05T11:04:52.689" v="875" actId="2696"/>
        <pc:sldMkLst>
          <pc:docMk/>
          <pc:sldMk cId="1803158188" sldId="297"/>
        </pc:sldMkLst>
        <pc:spChg chg="mod">
          <ac:chgData name="Maarit Korhonen (TAMK)" userId="ea28e49e-4e7b-49ef-aa4d-6c2012d3a64d" providerId="ADAL" clId="{4F84F343-AF6B-4AA2-A3D8-A3DDD94142DF}" dt="2020-10-05T07:04:20.832" v="722"/>
          <ac:spMkLst>
            <pc:docMk/>
            <pc:sldMk cId="1803158188" sldId="297"/>
            <ac:spMk id="2" creationId="{E23E5EDA-46D9-429C-9541-5C87CEF4479B}"/>
          </ac:spMkLst>
        </pc:spChg>
        <pc:spChg chg="add del">
          <ac:chgData name="Maarit Korhonen (TAMK)" userId="ea28e49e-4e7b-49ef-aa4d-6c2012d3a64d" providerId="ADAL" clId="{4F84F343-AF6B-4AA2-A3D8-A3DDD94142DF}" dt="2020-10-05T07:05:21.387" v="732"/>
          <ac:spMkLst>
            <pc:docMk/>
            <pc:sldMk cId="1803158188" sldId="297"/>
            <ac:spMk id="5" creationId="{19F48207-A1DB-4831-8213-65B8A1509B41}"/>
          </ac:spMkLst>
        </pc:spChg>
      </pc:sldChg>
      <pc:sldChg chg="addSp delSp modSp add">
        <pc:chgData name="Maarit Korhonen (TAMK)" userId="ea28e49e-4e7b-49ef-aa4d-6c2012d3a64d" providerId="ADAL" clId="{4F84F343-AF6B-4AA2-A3D8-A3DDD94142DF}" dt="2020-10-05T11:16:21.673" v="972" actId="14100"/>
        <pc:sldMkLst>
          <pc:docMk/>
          <pc:sldMk cId="1209717172" sldId="298"/>
        </pc:sldMkLst>
        <pc:spChg chg="del">
          <ac:chgData name="Maarit Korhonen (TAMK)" userId="ea28e49e-4e7b-49ef-aa4d-6c2012d3a64d" providerId="ADAL" clId="{4F84F343-AF6B-4AA2-A3D8-A3DDD94142DF}" dt="2020-10-05T11:14:38.478" v="963" actId="478"/>
          <ac:spMkLst>
            <pc:docMk/>
            <pc:sldMk cId="1209717172" sldId="298"/>
            <ac:spMk id="2" creationId="{9B003CD3-8475-4E2C-BFC7-179A028BCA95}"/>
          </ac:spMkLst>
        </pc:spChg>
        <pc:spChg chg="del">
          <ac:chgData name="Maarit Korhonen (TAMK)" userId="ea28e49e-4e7b-49ef-aa4d-6c2012d3a64d" providerId="ADAL" clId="{4F84F343-AF6B-4AA2-A3D8-A3DDD94142DF}" dt="2020-10-05T11:14:45.385" v="964" actId="478"/>
          <ac:spMkLst>
            <pc:docMk/>
            <pc:sldMk cId="1209717172" sldId="298"/>
            <ac:spMk id="3" creationId="{85609CC1-CC22-4FFC-8B6F-6EE066D3A7E6}"/>
          </ac:spMkLst>
        </pc:spChg>
        <pc:spChg chg="add mod">
          <ac:chgData name="Maarit Korhonen (TAMK)" userId="ea28e49e-4e7b-49ef-aa4d-6c2012d3a64d" providerId="ADAL" clId="{4F84F343-AF6B-4AA2-A3D8-A3DDD94142DF}" dt="2020-10-05T11:16:21.673" v="972" actId="14100"/>
          <ac:spMkLst>
            <pc:docMk/>
            <pc:sldMk cId="1209717172" sldId="298"/>
            <ac:spMk id="6" creationId="{C8C6A1C6-1C91-454E-BB7E-BEF023CF0B4E}"/>
          </ac:spMkLst>
        </pc:spChg>
        <pc:picChg chg="add">
          <ac:chgData name="Maarit Korhonen (TAMK)" userId="ea28e49e-4e7b-49ef-aa4d-6c2012d3a64d" providerId="ADAL" clId="{4F84F343-AF6B-4AA2-A3D8-A3DDD94142DF}" dt="2020-10-05T11:14:48.253" v="965"/>
          <ac:picMkLst>
            <pc:docMk/>
            <pc:sldMk cId="1209717172" sldId="298"/>
            <ac:picMk id="5" creationId="{E347202B-F793-43D6-A16C-51F39B3D27DD}"/>
          </ac:picMkLst>
        </pc:picChg>
      </pc:sldChg>
      <pc:sldChg chg="addSp delSp modSp add">
        <pc:chgData name="Maarit Korhonen (TAMK)" userId="ea28e49e-4e7b-49ef-aa4d-6c2012d3a64d" providerId="ADAL" clId="{4F84F343-AF6B-4AA2-A3D8-A3DDD94142DF}" dt="2020-10-05T11:23:08.952" v="1024" actId="1076"/>
        <pc:sldMkLst>
          <pc:docMk/>
          <pc:sldMk cId="572763192" sldId="299"/>
        </pc:sldMkLst>
        <pc:spChg chg="del">
          <ac:chgData name="Maarit Korhonen (TAMK)" userId="ea28e49e-4e7b-49ef-aa4d-6c2012d3a64d" providerId="ADAL" clId="{4F84F343-AF6B-4AA2-A3D8-A3DDD94142DF}" dt="2020-10-05T11:17:08.737" v="974" actId="478"/>
          <ac:spMkLst>
            <pc:docMk/>
            <pc:sldMk cId="572763192" sldId="299"/>
            <ac:spMk id="2" creationId="{B8500CB0-3B81-483F-9827-A1DD05EA131C}"/>
          </ac:spMkLst>
        </pc:spChg>
        <pc:spChg chg="del">
          <ac:chgData name="Maarit Korhonen (TAMK)" userId="ea28e49e-4e7b-49ef-aa4d-6c2012d3a64d" providerId="ADAL" clId="{4F84F343-AF6B-4AA2-A3D8-A3DDD94142DF}" dt="2020-10-05T11:17:11.677" v="975" actId="478"/>
          <ac:spMkLst>
            <pc:docMk/>
            <pc:sldMk cId="572763192" sldId="299"/>
            <ac:spMk id="3" creationId="{BB4F04D9-4E43-43E8-894D-06B3218D3F57}"/>
          </ac:spMkLst>
        </pc:spChg>
        <pc:spChg chg="add mod">
          <ac:chgData name="Maarit Korhonen (TAMK)" userId="ea28e49e-4e7b-49ef-aa4d-6c2012d3a64d" providerId="ADAL" clId="{4F84F343-AF6B-4AA2-A3D8-A3DDD94142DF}" dt="2020-10-05T11:23:08.952" v="1024" actId="1076"/>
          <ac:spMkLst>
            <pc:docMk/>
            <pc:sldMk cId="572763192" sldId="299"/>
            <ac:spMk id="6" creationId="{AC1A7CBC-8931-4D4E-A2DB-1AD8FD89BBE8}"/>
          </ac:spMkLst>
        </pc:spChg>
        <pc:picChg chg="add">
          <ac:chgData name="Maarit Korhonen (TAMK)" userId="ea28e49e-4e7b-49ef-aa4d-6c2012d3a64d" providerId="ADAL" clId="{4F84F343-AF6B-4AA2-A3D8-A3DDD94142DF}" dt="2020-10-05T11:17:15.734" v="976"/>
          <ac:picMkLst>
            <pc:docMk/>
            <pc:sldMk cId="572763192" sldId="299"/>
            <ac:picMk id="5" creationId="{4A9E94FA-C1E2-4F3F-8904-E407453949DA}"/>
          </ac:picMkLst>
        </pc:picChg>
      </pc:sldChg>
      <pc:sldChg chg="addSp delSp modSp add">
        <pc:chgData name="Maarit Korhonen (TAMK)" userId="ea28e49e-4e7b-49ef-aa4d-6c2012d3a64d" providerId="ADAL" clId="{4F84F343-AF6B-4AA2-A3D8-A3DDD94142DF}" dt="2020-10-05T11:24:12.197" v="1030" actId="1076"/>
        <pc:sldMkLst>
          <pc:docMk/>
          <pc:sldMk cId="106569996" sldId="300"/>
        </pc:sldMkLst>
        <pc:spChg chg="del">
          <ac:chgData name="Maarit Korhonen (TAMK)" userId="ea28e49e-4e7b-49ef-aa4d-6c2012d3a64d" providerId="ADAL" clId="{4F84F343-AF6B-4AA2-A3D8-A3DDD94142DF}" dt="2020-10-05T11:17:29.254" v="978" actId="478"/>
          <ac:spMkLst>
            <pc:docMk/>
            <pc:sldMk cId="106569996" sldId="300"/>
            <ac:spMk id="2" creationId="{77A7CD79-8179-4E1A-AEDE-01F23302B864}"/>
          </ac:spMkLst>
        </pc:spChg>
        <pc:spChg chg="del">
          <ac:chgData name="Maarit Korhonen (TAMK)" userId="ea28e49e-4e7b-49ef-aa4d-6c2012d3a64d" providerId="ADAL" clId="{4F84F343-AF6B-4AA2-A3D8-A3DDD94142DF}" dt="2020-10-05T11:17:32.741" v="979" actId="478"/>
          <ac:spMkLst>
            <pc:docMk/>
            <pc:sldMk cId="106569996" sldId="300"/>
            <ac:spMk id="3" creationId="{CA418452-D16B-4A7A-B136-865FA1F5A4BA}"/>
          </ac:spMkLst>
        </pc:spChg>
        <pc:spChg chg="add mod">
          <ac:chgData name="Maarit Korhonen (TAMK)" userId="ea28e49e-4e7b-49ef-aa4d-6c2012d3a64d" providerId="ADAL" clId="{4F84F343-AF6B-4AA2-A3D8-A3DDD94142DF}" dt="2020-10-05T11:24:12.197" v="1030" actId="1076"/>
          <ac:spMkLst>
            <pc:docMk/>
            <pc:sldMk cId="106569996" sldId="300"/>
            <ac:spMk id="6" creationId="{6CA46247-CB92-44CA-A160-9C9E1B58AEF7}"/>
          </ac:spMkLst>
        </pc:spChg>
        <pc:picChg chg="add">
          <ac:chgData name="Maarit Korhonen (TAMK)" userId="ea28e49e-4e7b-49ef-aa4d-6c2012d3a64d" providerId="ADAL" clId="{4F84F343-AF6B-4AA2-A3D8-A3DDD94142DF}" dt="2020-10-05T11:17:34.653" v="980"/>
          <ac:picMkLst>
            <pc:docMk/>
            <pc:sldMk cId="106569996" sldId="300"/>
            <ac:picMk id="5" creationId="{72094C73-DDB0-47B3-B9E4-30074DA04D86}"/>
          </ac:picMkLst>
        </pc:picChg>
      </pc:sldChg>
      <pc:sldChg chg="addSp delSp modSp add">
        <pc:chgData name="Maarit Korhonen (TAMK)" userId="ea28e49e-4e7b-49ef-aa4d-6c2012d3a64d" providerId="ADAL" clId="{4F84F343-AF6B-4AA2-A3D8-A3DDD94142DF}" dt="2020-10-05T11:25:10.285" v="1037" actId="1076"/>
        <pc:sldMkLst>
          <pc:docMk/>
          <pc:sldMk cId="886282523" sldId="301"/>
        </pc:sldMkLst>
        <pc:spChg chg="del">
          <ac:chgData name="Maarit Korhonen (TAMK)" userId="ea28e49e-4e7b-49ef-aa4d-6c2012d3a64d" providerId="ADAL" clId="{4F84F343-AF6B-4AA2-A3D8-A3DDD94142DF}" dt="2020-10-05T11:17:46.257" v="982" actId="478"/>
          <ac:spMkLst>
            <pc:docMk/>
            <pc:sldMk cId="886282523" sldId="301"/>
            <ac:spMk id="2" creationId="{3FFF3974-D15F-43BB-BCCD-B9094588EB07}"/>
          </ac:spMkLst>
        </pc:spChg>
        <pc:spChg chg="del">
          <ac:chgData name="Maarit Korhonen (TAMK)" userId="ea28e49e-4e7b-49ef-aa4d-6c2012d3a64d" providerId="ADAL" clId="{4F84F343-AF6B-4AA2-A3D8-A3DDD94142DF}" dt="2020-10-05T11:17:48.722" v="983" actId="478"/>
          <ac:spMkLst>
            <pc:docMk/>
            <pc:sldMk cId="886282523" sldId="301"/>
            <ac:spMk id="3" creationId="{74E0C61F-01C1-497B-9C7E-E62E36C9B9EF}"/>
          </ac:spMkLst>
        </pc:spChg>
        <pc:spChg chg="add del mod">
          <ac:chgData name="Maarit Korhonen (TAMK)" userId="ea28e49e-4e7b-49ef-aa4d-6c2012d3a64d" providerId="ADAL" clId="{4F84F343-AF6B-4AA2-A3D8-A3DDD94142DF}" dt="2020-10-05T11:19:32.829" v="1001"/>
          <ac:spMkLst>
            <pc:docMk/>
            <pc:sldMk cId="886282523" sldId="301"/>
            <ac:spMk id="6" creationId="{68911BDB-1880-4CC4-BE69-A4C65BB7247A}"/>
          </ac:spMkLst>
        </pc:spChg>
        <pc:spChg chg="add del mod">
          <ac:chgData name="Maarit Korhonen (TAMK)" userId="ea28e49e-4e7b-49ef-aa4d-6c2012d3a64d" providerId="ADAL" clId="{4F84F343-AF6B-4AA2-A3D8-A3DDD94142DF}" dt="2020-10-05T11:20:43.392" v="1017" actId="478"/>
          <ac:spMkLst>
            <pc:docMk/>
            <pc:sldMk cId="886282523" sldId="301"/>
            <ac:spMk id="7" creationId="{ED2F1FA3-A304-4E00-8565-95C9BC39B191}"/>
          </ac:spMkLst>
        </pc:spChg>
        <pc:spChg chg="add del mod">
          <ac:chgData name="Maarit Korhonen (TAMK)" userId="ea28e49e-4e7b-49ef-aa4d-6c2012d3a64d" providerId="ADAL" clId="{4F84F343-AF6B-4AA2-A3D8-A3DDD94142DF}" dt="2020-10-05T11:24:37.338" v="1032" actId="478"/>
          <ac:spMkLst>
            <pc:docMk/>
            <pc:sldMk cId="886282523" sldId="301"/>
            <ac:spMk id="8" creationId="{718133C8-6AB2-4877-A7F1-8AD26F4508A0}"/>
          </ac:spMkLst>
        </pc:spChg>
        <pc:spChg chg="add mod">
          <ac:chgData name="Maarit Korhonen (TAMK)" userId="ea28e49e-4e7b-49ef-aa4d-6c2012d3a64d" providerId="ADAL" clId="{4F84F343-AF6B-4AA2-A3D8-A3DDD94142DF}" dt="2020-10-05T11:25:10.285" v="1037" actId="1076"/>
          <ac:spMkLst>
            <pc:docMk/>
            <pc:sldMk cId="886282523" sldId="301"/>
            <ac:spMk id="9" creationId="{241717BA-7FCD-4B77-8AC7-6DB794B3177F}"/>
          </ac:spMkLst>
        </pc:spChg>
        <pc:picChg chg="add mod">
          <ac:chgData name="Maarit Korhonen (TAMK)" userId="ea28e49e-4e7b-49ef-aa4d-6c2012d3a64d" providerId="ADAL" clId="{4F84F343-AF6B-4AA2-A3D8-A3DDD94142DF}" dt="2020-10-05T11:24:57.836" v="1035" actId="1076"/>
          <ac:picMkLst>
            <pc:docMk/>
            <pc:sldMk cId="886282523" sldId="301"/>
            <ac:picMk id="5" creationId="{A33E3ADA-F509-42A8-A828-3D453D65387E}"/>
          </ac:picMkLst>
        </pc:picChg>
      </pc:sldChg>
      <pc:sldChg chg="addSp delSp modSp add">
        <pc:chgData name="Maarit Korhonen (TAMK)" userId="ea28e49e-4e7b-49ef-aa4d-6c2012d3a64d" providerId="ADAL" clId="{4F84F343-AF6B-4AA2-A3D8-A3DDD94142DF}" dt="2020-10-05T11:27:15.883" v="1044" actId="1076"/>
        <pc:sldMkLst>
          <pc:docMk/>
          <pc:sldMk cId="115659991" sldId="302"/>
        </pc:sldMkLst>
        <pc:spChg chg="del">
          <ac:chgData name="Maarit Korhonen (TAMK)" userId="ea28e49e-4e7b-49ef-aa4d-6c2012d3a64d" providerId="ADAL" clId="{4F84F343-AF6B-4AA2-A3D8-A3DDD94142DF}" dt="2020-10-05T11:26:22.912" v="1040" actId="478"/>
          <ac:spMkLst>
            <pc:docMk/>
            <pc:sldMk cId="115659991" sldId="302"/>
            <ac:spMk id="2" creationId="{513CEFDC-17C8-436C-B70B-FD1207855F44}"/>
          </ac:spMkLst>
        </pc:spChg>
        <pc:spChg chg="del">
          <ac:chgData name="Maarit Korhonen (TAMK)" userId="ea28e49e-4e7b-49ef-aa4d-6c2012d3a64d" providerId="ADAL" clId="{4F84F343-AF6B-4AA2-A3D8-A3DDD94142DF}" dt="2020-10-05T11:26:25.918" v="1041" actId="478"/>
          <ac:spMkLst>
            <pc:docMk/>
            <pc:sldMk cId="115659991" sldId="302"/>
            <ac:spMk id="3" creationId="{7F19C47B-6857-470D-834D-290BE312B821}"/>
          </ac:spMkLst>
        </pc:spChg>
        <pc:spChg chg="add mod">
          <ac:chgData name="Maarit Korhonen (TAMK)" userId="ea28e49e-4e7b-49ef-aa4d-6c2012d3a64d" providerId="ADAL" clId="{4F84F343-AF6B-4AA2-A3D8-A3DDD94142DF}" dt="2020-10-05T11:27:15.883" v="1044" actId="1076"/>
          <ac:spMkLst>
            <pc:docMk/>
            <pc:sldMk cId="115659991" sldId="302"/>
            <ac:spMk id="6" creationId="{D2AF011A-0E46-4D98-9907-EEE5DED8CBDC}"/>
          </ac:spMkLst>
        </pc:spChg>
        <pc:picChg chg="add">
          <ac:chgData name="Maarit Korhonen (TAMK)" userId="ea28e49e-4e7b-49ef-aa4d-6c2012d3a64d" providerId="ADAL" clId="{4F84F343-AF6B-4AA2-A3D8-A3DDD94142DF}" dt="2020-10-05T11:26:34.200" v="1042"/>
          <ac:picMkLst>
            <pc:docMk/>
            <pc:sldMk cId="115659991" sldId="302"/>
            <ac:picMk id="5" creationId="{6880E8C2-0134-4FAD-AC02-7EB25E69C2C9}"/>
          </ac:picMkLst>
        </pc:picChg>
      </pc:sldChg>
    </pc:docChg>
  </pc:docChgLst>
  <pc:docChgLst>
    <pc:chgData name="Maarit Korhonen (TAMK)" userId="ea28e49e-4e7b-49ef-aa4d-6c2012d3a64d" providerId="ADAL" clId="{19D0EC46-691F-4F25-B299-8F10610ED249}"/>
    <pc:docChg chg="custSel addSld modSld">
      <pc:chgData name="Maarit Korhonen (TAMK)" userId="ea28e49e-4e7b-49ef-aa4d-6c2012d3a64d" providerId="ADAL" clId="{19D0EC46-691F-4F25-B299-8F10610ED249}" dt="2020-09-21T12:47:16.979" v="9"/>
      <pc:docMkLst>
        <pc:docMk/>
      </pc:docMkLst>
      <pc:sldChg chg="modSp">
        <pc:chgData name="Maarit Korhonen (TAMK)" userId="ea28e49e-4e7b-49ef-aa4d-6c2012d3a64d" providerId="ADAL" clId="{19D0EC46-691F-4F25-B299-8F10610ED249}" dt="2020-09-21T12:46:11.346" v="1"/>
        <pc:sldMkLst>
          <pc:docMk/>
          <pc:sldMk cId="2930873304" sldId="262"/>
        </pc:sldMkLst>
        <pc:spChg chg="mod">
          <ac:chgData name="Maarit Korhonen (TAMK)" userId="ea28e49e-4e7b-49ef-aa4d-6c2012d3a64d" providerId="ADAL" clId="{19D0EC46-691F-4F25-B299-8F10610ED249}" dt="2020-09-21T12:46:11.346" v="1"/>
          <ac:spMkLst>
            <pc:docMk/>
            <pc:sldMk cId="2930873304" sldId="262"/>
            <ac:spMk id="2" creationId="{00000000-0000-0000-0000-000000000000}"/>
          </ac:spMkLst>
        </pc:spChg>
      </pc:sldChg>
      <pc:sldChg chg="modSp add">
        <pc:chgData name="Maarit Korhonen (TAMK)" userId="ea28e49e-4e7b-49ef-aa4d-6c2012d3a64d" providerId="ADAL" clId="{19D0EC46-691F-4F25-B299-8F10610ED249}" dt="2020-09-21T12:47:12.048" v="8" actId="14100"/>
        <pc:sldMkLst>
          <pc:docMk/>
          <pc:sldMk cId="4128385006" sldId="264"/>
        </pc:sldMkLst>
        <pc:spChg chg="mod">
          <ac:chgData name="Maarit Korhonen (TAMK)" userId="ea28e49e-4e7b-49ef-aa4d-6c2012d3a64d" providerId="ADAL" clId="{19D0EC46-691F-4F25-B299-8F10610ED249}" dt="2020-09-21T12:46:40.859" v="3"/>
          <ac:spMkLst>
            <pc:docMk/>
            <pc:sldMk cId="4128385006" sldId="264"/>
            <ac:spMk id="2" creationId="{C3923AA7-CB28-45C5-802B-152EFBE4C958}"/>
          </ac:spMkLst>
        </pc:spChg>
        <pc:spChg chg="mod">
          <ac:chgData name="Maarit Korhonen (TAMK)" userId="ea28e49e-4e7b-49ef-aa4d-6c2012d3a64d" providerId="ADAL" clId="{19D0EC46-691F-4F25-B299-8F10610ED249}" dt="2020-09-21T12:47:12.048" v="8" actId="14100"/>
          <ac:spMkLst>
            <pc:docMk/>
            <pc:sldMk cId="4128385006" sldId="264"/>
            <ac:spMk id="3" creationId="{E2E10608-3E21-4E9D-AD4E-3D065AFE3CCE}"/>
          </ac:spMkLst>
        </pc:spChg>
      </pc:sldChg>
      <pc:sldChg chg="add">
        <pc:chgData name="Maarit Korhonen (TAMK)" userId="ea28e49e-4e7b-49ef-aa4d-6c2012d3a64d" providerId="ADAL" clId="{19D0EC46-691F-4F25-B299-8F10610ED249}" dt="2020-09-21T12:47:16.979" v="9"/>
        <pc:sldMkLst>
          <pc:docMk/>
          <pc:sldMk cId="1281154264" sldId="265"/>
        </pc:sldMkLst>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ata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17.png"/><Relationship Id="rId7" Type="http://schemas.openxmlformats.org/officeDocument/2006/relationships/image" Target="../media/image13.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18.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17.png"/><Relationship Id="rId7" Type="http://schemas.openxmlformats.org/officeDocument/2006/relationships/image" Target="../media/image13.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AC3C5B-9ABF-46C5-A3CB-811373AABA63}"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fi-FI"/>
        </a:p>
      </dgm:t>
    </dgm:pt>
    <dgm:pt modelId="{73FD8316-838F-4A1B-AD88-5547D590A446}">
      <dgm:prSet/>
      <dgm:spPr/>
      <dgm:t>
        <a:bodyPr/>
        <a:lstStyle/>
        <a:p>
          <a:pPr>
            <a:lnSpc>
              <a:spcPct val="100000"/>
            </a:lnSpc>
          </a:pPr>
          <a:r>
            <a:rPr lang="fi-FI" dirty="0" err="1"/>
            <a:t>This</a:t>
          </a:r>
          <a:r>
            <a:rPr lang="fi-FI" dirty="0"/>
            <a:t> </a:t>
          </a:r>
          <a:r>
            <a:rPr lang="fi-FI" dirty="0" err="1"/>
            <a:t>material</a:t>
          </a:r>
          <a:r>
            <a:rPr lang="fi-FI" dirty="0"/>
            <a:t> is </a:t>
          </a:r>
          <a:r>
            <a:rPr lang="fi-FI" dirty="0" err="1"/>
            <a:t>purpose</a:t>
          </a:r>
          <a:r>
            <a:rPr lang="fi-FI" dirty="0"/>
            <a:t> to </a:t>
          </a:r>
          <a:r>
            <a:rPr lang="fi-FI" dirty="0" err="1"/>
            <a:t>use</a:t>
          </a:r>
          <a:r>
            <a:rPr lang="fi-FI" dirty="0"/>
            <a:t> in </a:t>
          </a:r>
          <a:r>
            <a:rPr lang="fi-FI" dirty="0" err="1"/>
            <a:t>Polymer</a:t>
          </a:r>
          <a:r>
            <a:rPr lang="fi-FI" dirty="0"/>
            <a:t> </a:t>
          </a:r>
          <a:r>
            <a:rPr lang="fi-FI" dirty="0" err="1"/>
            <a:t>Chemistry</a:t>
          </a:r>
          <a:r>
            <a:rPr lang="fi-FI" dirty="0"/>
            <a:t> and </a:t>
          </a:r>
          <a:r>
            <a:rPr lang="fi-FI" dirty="0" err="1"/>
            <a:t>Composites</a:t>
          </a:r>
          <a:r>
            <a:rPr lang="fi-FI" dirty="0"/>
            <a:t> </a:t>
          </a:r>
          <a:r>
            <a:rPr lang="fi-FI" dirty="0" err="1"/>
            <a:t>courses</a:t>
          </a:r>
          <a:r>
            <a:rPr lang="fi-FI" dirty="0"/>
            <a:t>. </a:t>
          </a:r>
          <a:r>
            <a:rPr lang="fi-FI" dirty="0" err="1"/>
            <a:t>This</a:t>
          </a:r>
          <a:r>
            <a:rPr lang="fi-FI" dirty="0"/>
            <a:t> is </a:t>
          </a:r>
          <a:r>
            <a:rPr lang="fi-FI" dirty="0" err="1"/>
            <a:t>one</a:t>
          </a:r>
          <a:r>
            <a:rPr lang="fi-FI" dirty="0"/>
            <a:t> </a:t>
          </a:r>
          <a:r>
            <a:rPr lang="fi-FI" dirty="0" err="1"/>
            <a:t>part</a:t>
          </a:r>
          <a:r>
            <a:rPr lang="fi-FI" dirty="0"/>
            <a:t> of </a:t>
          </a:r>
          <a:r>
            <a:rPr lang="fi-FI" dirty="0" err="1"/>
            <a:t>them</a:t>
          </a:r>
          <a:r>
            <a:rPr lang="fi-FI" dirty="0"/>
            <a:t> (1 </a:t>
          </a:r>
          <a:r>
            <a:rPr lang="fi-FI" dirty="0" err="1"/>
            <a:t>credit</a:t>
          </a:r>
          <a:r>
            <a:rPr lang="fi-FI" dirty="0"/>
            <a:t>).</a:t>
          </a:r>
        </a:p>
      </dgm:t>
    </dgm:pt>
    <dgm:pt modelId="{EDB58DBA-88BE-4A6E-A503-FF1F3DAECBD9}" type="parTrans" cxnId="{657B2496-0ED9-4D0B-A9F6-EBCA33A9C9C7}">
      <dgm:prSet/>
      <dgm:spPr/>
      <dgm:t>
        <a:bodyPr/>
        <a:lstStyle/>
        <a:p>
          <a:endParaRPr lang="fi-FI"/>
        </a:p>
      </dgm:t>
    </dgm:pt>
    <dgm:pt modelId="{D6BBD2DF-B64A-4BC7-B269-49849E8CA2FE}" type="sibTrans" cxnId="{657B2496-0ED9-4D0B-A9F6-EBCA33A9C9C7}">
      <dgm:prSet/>
      <dgm:spPr/>
      <dgm:t>
        <a:bodyPr/>
        <a:lstStyle/>
        <a:p>
          <a:pPr>
            <a:lnSpc>
              <a:spcPct val="100000"/>
            </a:lnSpc>
          </a:pPr>
          <a:endParaRPr lang="fi-FI"/>
        </a:p>
      </dgm:t>
    </dgm:pt>
    <dgm:pt modelId="{345E0739-CAD6-4974-AAE0-50DC8C30A127}">
      <dgm:prSet/>
      <dgm:spPr/>
      <dgm:t>
        <a:bodyPr/>
        <a:lstStyle/>
        <a:p>
          <a:pPr rtl="0"/>
          <a:r>
            <a:rPr lang="fi-FI" err="1"/>
            <a:t>The</a:t>
          </a:r>
          <a:r>
            <a:rPr lang="fi-FI"/>
            <a:t> </a:t>
          </a:r>
          <a:r>
            <a:rPr lang="fi-FI" err="1"/>
            <a:t>material</a:t>
          </a:r>
          <a:r>
            <a:rPr lang="fi-FI"/>
            <a:t> </a:t>
          </a:r>
          <a:r>
            <a:rPr lang="fi-FI" err="1"/>
            <a:t>includes</a:t>
          </a:r>
          <a:r>
            <a:rPr lang="fi-FI"/>
            <a:t> </a:t>
          </a:r>
          <a:r>
            <a:rPr lang="fi-FI" err="1"/>
            <a:t>questions</a:t>
          </a:r>
          <a:r>
            <a:rPr lang="fi-FI"/>
            <a:t> (</a:t>
          </a:r>
          <a:r>
            <a:rPr lang="fi-FI" err="1"/>
            <a:t>you</a:t>
          </a:r>
          <a:r>
            <a:rPr lang="fi-FI"/>
            <a:t> </a:t>
          </a:r>
          <a:r>
            <a:rPr lang="fi-FI" err="1"/>
            <a:t>can</a:t>
          </a:r>
          <a:r>
            <a:rPr lang="fi-FI"/>
            <a:t> </a:t>
          </a:r>
          <a:r>
            <a:rPr lang="fi-FI" err="1"/>
            <a:t>find</a:t>
          </a:r>
          <a:r>
            <a:rPr lang="fi-FI"/>
            <a:t> </a:t>
          </a:r>
          <a:r>
            <a:rPr lang="fi-FI">
              <a:latin typeface="Calibri Light" panose="020F0302020204030204"/>
            </a:rPr>
            <a:t>in </a:t>
          </a:r>
          <a:r>
            <a:rPr lang="fi-FI" err="1"/>
            <a:t>the</a:t>
          </a:r>
          <a:r>
            <a:rPr lang="fi-FI"/>
            <a:t> </a:t>
          </a:r>
          <a:r>
            <a:rPr lang="fi-FI" err="1"/>
            <a:t>following</a:t>
          </a:r>
          <a:r>
            <a:rPr lang="fi-FI"/>
            <a:t> </a:t>
          </a:r>
          <a:r>
            <a:rPr lang="fi-FI" err="1"/>
            <a:t>slides</a:t>
          </a:r>
          <a:r>
            <a:rPr lang="fi-FI"/>
            <a:t>), </a:t>
          </a:r>
          <a:r>
            <a:rPr lang="fi-FI" err="1"/>
            <a:t>references</a:t>
          </a:r>
          <a:r>
            <a:rPr lang="fi-FI"/>
            <a:t> and a </a:t>
          </a:r>
          <a:r>
            <a:rPr lang="fi-FI" err="1"/>
            <a:t>final</a:t>
          </a:r>
          <a:r>
            <a:rPr lang="fi-FI"/>
            <a:t> </a:t>
          </a:r>
          <a:r>
            <a:rPr lang="fi-FI" err="1"/>
            <a:t>task</a:t>
          </a:r>
          <a:r>
            <a:rPr lang="fi-FI"/>
            <a:t> and a </a:t>
          </a:r>
          <a:r>
            <a:rPr lang="fi-FI" err="1"/>
            <a:t>test</a:t>
          </a:r>
          <a:r>
            <a:rPr lang="fi-FI"/>
            <a:t>.</a:t>
          </a:r>
        </a:p>
      </dgm:t>
    </dgm:pt>
    <dgm:pt modelId="{D0022E82-F3AE-43A7-94D2-C5533ADE05FE}" type="parTrans" cxnId="{4343BB97-E190-4982-858B-7A018D18AF46}">
      <dgm:prSet/>
      <dgm:spPr/>
      <dgm:t>
        <a:bodyPr/>
        <a:lstStyle/>
        <a:p>
          <a:endParaRPr lang="fi-FI"/>
        </a:p>
      </dgm:t>
    </dgm:pt>
    <dgm:pt modelId="{2E35191F-CBC3-4909-BC1F-5699C3816948}" type="sibTrans" cxnId="{4343BB97-E190-4982-858B-7A018D18AF46}">
      <dgm:prSet/>
      <dgm:spPr/>
      <dgm:t>
        <a:bodyPr/>
        <a:lstStyle/>
        <a:p>
          <a:pPr>
            <a:lnSpc>
              <a:spcPct val="100000"/>
            </a:lnSpc>
          </a:pPr>
          <a:endParaRPr lang="fi-FI"/>
        </a:p>
      </dgm:t>
    </dgm:pt>
    <dgm:pt modelId="{78885DE6-2EDE-4A5E-8727-A8D15482D825}">
      <dgm:prSet/>
      <dgm:spPr/>
      <dgm:t>
        <a:bodyPr/>
        <a:lstStyle/>
        <a:p>
          <a:pPr>
            <a:lnSpc>
              <a:spcPct val="100000"/>
            </a:lnSpc>
          </a:pPr>
          <a:r>
            <a:rPr lang="fi-FI" err="1"/>
            <a:t>Before</a:t>
          </a:r>
          <a:r>
            <a:rPr lang="fi-FI"/>
            <a:t> </a:t>
          </a:r>
          <a:r>
            <a:rPr lang="fi-FI" err="1"/>
            <a:t>starting</a:t>
          </a:r>
          <a:r>
            <a:rPr lang="fi-FI"/>
            <a:t> </a:t>
          </a:r>
          <a:r>
            <a:rPr lang="fi-FI" err="1"/>
            <a:t>with</a:t>
          </a:r>
          <a:r>
            <a:rPr lang="fi-FI"/>
            <a:t> </a:t>
          </a:r>
          <a:r>
            <a:rPr lang="fi-FI" err="1"/>
            <a:t>this</a:t>
          </a:r>
          <a:r>
            <a:rPr lang="fi-FI"/>
            <a:t> </a:t>
          </a:r>
          <a:r>
            <a:rPr lang="fi-FI" err="1"/>
            <a:t>material</a:t>
          </a:r>
          <a:r>
            <a:rPr lang="fi-FI"/>
            <a:t>, </a:t>
          </a:r>
          <a:r>
            <a:rPr lang="fi-FI" err="1"/>
            <a:t>students</a:t>
          </a:r>
          <a:r>
            <a:rPr lang="fi-FI"/>
            <a:t> </a:t>
          </a:r>
          <a:r>
            <a:rPr lang="fi-FI" err="1"/>
            <a:t>have</a:t>
          </a:r>
          <a:r>
            <a:rPr lang="fi-FI"/>
            <a:t> </a:t>
          </a:r>
          <a:r>
            <a:rPr lang="fi-FI" err="1"/>
            <a:t>studied</a:t>
          </a:r>
          <a:r>
            <a:rPr lang="fi-FI"/>
            <a:t> </a:t>
          </a:r>
          <a:r>
            <a:rPr lang="fi-FI" err="1"/>
            <a:t>the</a:t>
          </a:r>
          <a:r>
            <a:rPr lang="fi-FI"/>
            <a:t> </a:t>
          </a:r>
          <a:r>
            <a:rPr lang="fi-FI" err="1"/>
            <a:t>basics</a:t>
          </a:r>
          <a:r>
            <a:rPr lang="fi-FI"/>
            <a:t> of </a:t>
          </a:r>
          <a:r>
            <a:rPr lang="fi-FI" err="1"/>
            <a:t>polymer</a:t>
          </a:r>
          <a:r>
            <a:rPr lang="fi-FI"/>
            <a:t> </a:t>
          </a:r>
          <a:r>
            <a:rPr lang="fi-FI" err="1"/>
            <a:t>chemistry</a:t>
          </a:r>
          <a:r>
            <a:rPr lang="fi-FI"/>
            <a:t> and </a:t>
          </a:r>
          <a:r>
            <a:rPr lang="fi-FI" err="1"/>
            <a:t>polymer</a:t>
          </a:r>
          <a:r>
            <a:rPr lang="fi-FI"/>
            <a:t> </a:t>
          </a:r>
          <a:r>
            <a:rPr lang="fi-FI" err="1"/>
            <a:t>chemistry</a:t>
          </a:r>
          <a:r>
            <a:rPr lang="fi-FI"/>
            <a:t> </a:t>
          </a:r>
          <a:r>
            <a:rPr lang="fi-FI" err="1"/>
            <a:t>lab</a:t>
          </a:r>
          <a:r>
            <a:rPr lang="fi-FI"/>
            <a:t> </a:t>
          </a:r>
          <a:r>
            <a:rPr lang="fi-FI" err="1"/>
            <a:t>methods</a:t>
          </a:r>
          <a:r>
            <a:rPr lang="fi-FI"/>
            <a:t>.</a:t>
          </a:r>
        </a:p>
      </dgm:t>
    </dgm:pt>
    <dgm:pt modelId="{07A87B7C-2F78-4B1A-89C7-25006FBA4166}" type="parTrans" cxnId="{57E9CDC8-E0DB-494C-9ADE-24E362F4E62E}">
      <dgm:prSet/>
      <dgm:spPr/>
      <dgm:t>
        <a:bodyPr/>
        <a:lstStyle/>
        <a:p>
          <a:endParaRPr lang="fi-FI"/>
        </a:p>
      </dgm:t>
    </dgm:pt>
    <dgm:pt modelId="{43E61509-26DD-436F-A0B3-9CB34B457038}" type="sibTrans" cxnId="{57E9CDC8-E0DB-494C-9ADE-24E362F4E62E}">
      <dgm:prSet/>
      <dgm:spPr/>
      <dgm:t>
        <a:bodyPr/>
        <a:lstStyle/>
        <a:p>
          <a:pPr>
            <a:lnSpc>
              <a:spcPct val="100000"/>
            </a:lnSpc>
          </a:pPr>
          <a:endParaRPr lang="fi-FI"/>
        </a:p>
      </dgm:t>
    </dgm:pt>
    <dgm:pt modelId="{6F4A9ABE-B7B8-42F3-A1DD-D13551E0268A}">
      <dgm:prSet/>
      <dgm:spPr/>
      <dgm:t>
        <a:bodyPr/>
        <a:lstStyle/>
        <a:p>
          <a:pPr>
            <a:lnSpc>
              <a:spcPct val="100000"/>
            </a:lnSpc>
          </a:pPr>
          <a:r>
            <a:rPr lang="fi-FI" err="1"/>
            <a:t>The</a:t>
          </a:r>
          <a:r>
            <a:rPr lang="fi-FI"/>
            <a:t> </a:t>
          </a:r>
          <a:r>
            <a:rPr lang="fi-FI" err="1"/>
            <a:t>material</a:t>
          </a:r>
          <a:r>
            <a:rPr lang="fi-FI"/>
            <a:t> </a:t>
          </a:r>
          <a:r>
            <a:rPr lang="fi-FI" err="1"/>
            <a:t>includes</a:t>
          </a:r>
          <a:r>
            <a:rPr lang="fi-FI"/>
            <a:t> </a:t>
          </a:r>
          <a:r>
            <a:rPr lang="fi-FI" err="1"/>
            <a:t>quite</a:t>
          </a:r>
          <a:r>
            <a:rPr lang="fi-FI"/>
            <a:t> </a:t>
          </a:r>
          <a:r>
            <a:rPr lang="fi-FI" err="1"/>
            <a:t>common</a:t>
          </a:r>
          <a:r>
            <a:rPr lang="fi-FI"/>
            <a:t> </a:t>
          </a:r>
          <a:r>
            <a:rPr lang="fi-FI" err="1"/>
            <a:t>issues</a:t>
          </a:r>
          <a:r>
            <a:rPr lang="fi-FI"/>
            <a:t> </a:t>
          </a:r>
          <a:r>
            <a:rPr lang="fi-FI" err="1"/>
            <a:t>about</a:t>
          </a:r>
          <a:r>
            <a:rPr lang="fi-FI"/>
            <a:t> </a:t>
          </a:r>
          <a:r>
            <a:rPr lang="fi-FI" err="1"/>
            <a:t>polymers</a:t>
          </a:r>
          <a:r>
            <a:rPr lang="fi-FI"/>
            <a:t>’ </a:t>
          </a:r>
          <a:r>
            <a:rPr lang="fi-FI" err="1"/>
            <a:t>circular</a:t>
          </a:r>
          <a:r>
            <a:rPr lang="fi-FI"/>
            <a:t> </a:t>
          </a:r>
          <a:r>
            <a:rPr lang="fi-FI" err="1"/>
            <a:t>economy</a:t>
          </a:r>
          <a:r>
            <a:rPr lang="fi-FI"/>
            <a:t>, </a:t>
          </a:r>
          <a:r>
            <a:rPr lang="fi-FI" err="1"/>
            <a:t>so</a:t>
          </a:r>
          <a:r>
            <a:rPr lang="fi-FI"/>
            <a:t> </a:t>
          </a:r>
          <a:r>
            <a:rPr lang="fi-FI" err="1"/>
            <a:t>that</a:t>
          </a:r>
          <a:r>
            <a:rPr lang="fi-FI"/>
            <a:t> </a:t>
          </a:r>
          <a:r>
            <a:rPr lang="fi-FI" err="1"/>
            <a:t>the</a:t>
          </a:r>
          <a:r>
            <a:rPr lang="fi-FI"/>
            <a:t> </a:t>
          </a:r>
          <a:r>
            <a:rPr lang="fi-FI" err="1"/>
            <a:t>students</a:t>
          </a:r>
          <a:r>
            <a:rPr lang="fi-FI"/>
            <a:t> </a:t>
          </a:r>
          <a:r>
            <a:rPr lang="fi-FI" err="1"/>
            <a:t>can</a:t>
          </a:r>
          <a:r>
            <a:rPr lang="fi-FI"/>
            <a:t> </a:t>
          </a:r>
          <a:r>
            <a:rPr lang="fi-FI" err="1"/>
            <a:t>study</a:t>
          </a:r>
          <a:r>
            <a:rPr lang="fi-FI"/>
            <a:t> it </a:t>
          </a:r>
          <a:r>
            <a:rPr lang="fi-FI" err="1"/>
            <a:t>indipendently</a:t>
          </a:r>
          <a:r>
            <a:rPr lang="fi-FI"/>
            <a:t> as </a:t>
          </a:r>
          <a:r>
            <a:rPr lang="fi-FI" err="1"/>
            <a:t>well</a:t>
          </a:r>
          <a:r>
            <a:rPr lang="fi-FI"/>
            <a:t>.</a:t>
          </a:r>
        </a:p>
      </dgm:t>
    </dgm:pt>
    <dgm:pt modelId="{2A8D8153-3C94-41C7-902C-496391D888C4}" type="parTrans" cxnId="{07B3C276-497C-4E37-A47F-90B3E099E39D}">
      <dgm:prSet/>
      <dgm:spPr/>
      <dgm:t>
        <a:bodyPr/>
        <a:lstStyle/>
        <a:p>
          <a:endParaRPr lang="fi-FI"/>
        </a:p>
      </dgm:t>
    </dgm:pt>
    <dgm:pt modelId="{687E9338-F641-4252-8C0A-8C965C92C1EC}" type="sibTrans" cxnId="{07B3C276-497C-4E37-A47F-90B3E099E39D}">
      <dgm:prSet/>
      <dgm:spPr/>
      <dgm:t>
        <a:bodyPr/>
        <a:lstStyle/>
        <a:p>
          <a:pPr>
            <a:lnSpc>
              <a:spcPct val="100000"/>
            </a:lnSpc>
          </a:pPr>
          <a:endParaRPr lang="fi-FI"/>
        </a:p>
      </dgm:t>
    </dgm:pt>
    <dgm:pt modelId="{901A38B4-BE3B-4BB2-87F5-F3E40D00674B}">
      <dgm:prSet/>
      <dgm:spPr/>
      <dgm:t>
        <a:bodyPr/>
        <a:lstStyle/>
        <a:p>
          <a:pPr>
            <a:lnSpc>
              <a:spcPct val="100000"/>
            </a:lnSpc>
          </a:pPr>
          <a:r>
            <a:rPr lang="fi-FI"/>
            <a:t>The purpose of this material is to help students to understand the circular economy of plastics.</a:t>
          </a:r>
        </a:p>
      </dgm:t>
    </dgm:pt>
    <dgm:pt modelId="{8A604C15-82B5-4CFA-A7EE-97A73AD14678}" type="parTrans" cxnId="{D853C9BB-6BA1-4344-9D6B-BC4CD749C123}">
      <dgm:prSet/>
      <dgm:spPr/>
      <dgm:t>
        <a:bodyPr/>
        <a:lstStyle/>
        <a:p>
          <a:endParaRPr lang="fi-FI"/>
        </a:p>
      </dgm:t>
    </dgm:pt>
    <dgm:pt modelId="{94E3627C-E159-48D9-B2E3-C128D55A524C}" type="sibTrans" cxnId="{D853C9BB-6BA1-4344-9D6B-BC4CD749C123}">
      <dgm:prSet/>
      <dgm:spPr/>
      <dgm:t>
        <a:bodyPr/>
        <a:lstStyle/>
        <a:p>
          <a:pPr>
            <a:lnSpc>
              <a:spcPct val="100000"/>
            </a:lnSpc>
          </a:pPr>
          <a:endParaRPr lang="fi-FI"/>
        </a:p>
      </dgm:t>
    </dgm:pt>
    <dgm:pt modelId="{F4093A46-1314-40EF-A48F-DBCEB9B30308}">
      <dgm:prSet/>
      <dgm:spPr/>
      <dgm:t>
        <a:bodyPr/>
        <a:lstStyle/>
        <a:p>
          <a:pPr>
            <a:lnSpc>
              <a:spcPct val="100000"/>
            </a:lnSpc>
          </a:pPr>
          <a:r>
            <a:rPr lang="fi-FI"/>
            <a:t>In </a:t>
          </a:r>
          <a:r>
            <a:rPr lang="fi-FI" err="1"/>
            <a:t>the</a:t>
          </a:r>
          <a:r>
            <a:rPr lang="fi-FI"/>
            <a:t> </a:t>
          </a:r>
          <a:r>
            <a:rPr lang="fi-FI" err="1"/>
            <a:t>end</a:t>
          </a:r>
          <a:r>
            <a:rPr lang="fi-FI"/>
            <a:t> of </a:t>
          </a:r>
          <a:r>
            <a:rPr lang="fi-FI" err="1"/>
            <a:t>this</a:t>
          </a:r>
          <a:r>
            <a:rPr lang="fi-FI"/>
            <a:t> </a:t>
          </a:r>
          <a:r>
            <a:rPr lang="fi-FI" err="1"/>
            <a:t>part</a:t>
          </a:r>
          <a:r>
            <a:rPr lang="fi-FI"/>
            <a:t> </a:t>
          </a:r>
          <a:r>
            <a:rPr lang="fi-FI" err="1"/>
            <a:t>students</a:t>
          </a:r>
          <a:r>
            <a:rPr lang="fi-FI"/>
            <a:t> </a:t>
          </a:r>
          <a:r>
            <a:rPr lang="fi-FI" err="1"/>
            <a:t>will</a:t>
          </a:r>
          <a:r>
            <a:rPr lang="fi-FI"/>
            <a:t> </a:t>
          </a:r>
          <a:r>
            <a:rPr lang="fi-FI" err="1"/>
            <a:t>plan</a:t>
          </a:r>
          <a:r>
            <a:rPr lang="fi-FI"/>
            <a:t> a </a:t>
          </a:r>
          <a:r>
            <a:rPr lang="fi-FI" err="1"/>
            <a:t>plastic</a:t>
          </a:r>
          <a:r>
            <a:rPr lang="fi-FI"/>
            <a:t> </a:t>
          </a:r>
          <a:r>
            <a:rPr lang="fi-FI" err="1"/>
            <a:t>product</a:t>
          </a:r>
          <a:r>
            <a:rPr lang="fi-FI"/>
            <a:t> </a:t>
          </a:r>
          <a:r>
            <a:rPr lang="fi-FI" err="1"/>
            <a:t>by</a:t>
          </a:r>
          <a:r>
            <a:rPr lang="fi-FI"/>
            <a:t> </a:t>
          </a:r>
          <a:r>
            <a:rPr lang="fi-FI" err="1"/>
            <a:t>taking</a:t>
          </a:r>
          <a:r>
            <a:rPr lang="fi-FI"/>
            <a:t> </a:t>
          </a:r>
          <a:r>
            <a:rPr lang="fi-FI" err="1"/>
            <a:t>account</a:t>
          </a:r>
          <a:r>
            <a:rPr lang="fi-FI"/>
            <a:t> </a:t>
          </a:r>
          <a:r>
            <a:rPr lang="fi-FI" err="1"/>
            <a:t>circular</a:t>
          </a:r>
          <a:r>
            <a:rPr lang="fi-FI"/>
            <a:t> </a:t>
          </a:r>
          <a:r>
            <a:rPr lang="fi-FI" err="1"/>
            <a:t>economy</a:t>
          </a:r>
          <a:r>
            <a:rPr lang="fi-FI"/>
            <a:t> and </a:t>
          </a:r>
          <a:r>
            <a:rPr lang="fi-FI" err="1"/>
            <a:t>take</a:t>
          </a:r>
          <a:r>
            <a:rPr lang="fi-FI"/>
            <a:t> a </a:t>
          </a:r>
          <a:r>
            <a:rPr lang="fi-FI" err="1"/>
            <a:t>final</a:t>
          </a:r>
          <a:r>
            <a:rPr lang="fi-FI"/>
            <a:t> </a:t>
          </a:r>
          <a:r>
            <a:rPr lang="fi-FI" err="1"/>
            <a:t>task</a:t>
          </a:r>
          <a:r>
            <a:rPr lang="fi-FI"/>
            <a:t>.</a:t>
          </a:r>
        </a:p>
      </dgm:t>
    </dgm:pt>
    <dgm:pt modelId="{52DDBD3A-09EA-4D4A-AA24-4A0DC3822188}" type="parTrans" cxnId="{B819B5AC-0BBB-46E9-9B9E-9886FDF84BE0}">
      <dgm:prSet/>
      <dgm:spPr/>
      <dgm:t>
        <a:bodyPr/>
        <a:lstStyle/>
        <a:p>
          <a:endParaRPr lang="fi-FI"/>
        </a:p>
      </dgm:t>
    </dgm:pt>
    <dgm:pt modelId="{577013BC-7829-4D22-A184-A0E7A80DF928}" type="sibTrans" cxnId="{B819B5AC-0BBB-46E9-9B9E-9886FDF84BE0}">
      <dgm:prSet/>
      <dgm:spPr/>
      <dgm:t>
        <a:bodyPr/>
        <a:lstStyle/>
        <a:p>
          <a:endParaRPr lang="fi-FI"/>
        </a:p>
      </dgm:t>
    </dgm:pt>
    <dgm:pt modelId="{36B54401-D82F-45FF-B959-E8C50E80075B}" type="pres">
      <dgm:prSet presAssocID="{DBAC3C5B-9ABF-46C5-A3CB-811373AABA63}" presName="diagram" presStyleCnt="0">
        <dgm:presLayoutVars>
          <dgm:dir/>
          <dgm:resizeHandles val="exact"/>
        </dgm:presLayoutVars>
      </dgm:prSet>
      <dgm:spPr/>
    </dgm:pt>
    <dgm:pt modelId="{3F6532D5-20AF-4C7B-B8B8-007E8A9A954A}" type="pres">
      <dgm:prSet presAssocID="{73FD8316-838F-4A1B-AD88-5547D590A446}" presName="node" presStyleLbl="node1" presStyleIdx="0" presStyleCnt="6">
        <dgm:presLayoutVars>
          <dgm:bulletEnabled val="1"/>
        </dgm:presLayoutVars>
      </dgm:prSet>
      <dgm:spPr/>
    </dgm:pt>
    <dgm:pt modelId="{BACE4F80-1CF3-4625-8D2B-F06C3BB36547}" type="pres">
      <dgm:prSet presAssocID="{D6BBD2DF-B64A-4BC7-B269-49849E8CA2FE}" presName="sibTrans" presStyleCnt="0"/>
      <dgm:spPr/>
    </dgm:pt>
    <dgm:pt modelId="{40CF2896-C638-40D3-840A-BA62001AE6A7}" type="pres">
      <dgm:prSet presAssocID="{345E0739-CAD6-4974-AAE0-50DC8C30A127}" presName="node" presStyleLbl="node1" presStyleIdx="1" presStyleCnt="6">
        <dgm:presLayoutVars>
          <dgm:bulletEnabled val="1"/>
        </dgm:presLayoutVars>
      </dgm:prSet>
      <dgm:spPr/>
    </dgm:pt>
    <dgm:pt modelId="{C6193C29-6B6C-4C2F-9231-91E8543EAEA7}" type="pres">
      <dgm:prSet presAssocID="{2E35191F-CBC3-4909-BC1F-5699C3816948}" presName="sibTrans" presStyleCnt="0"/>
      <dgm:spPr/>
    </dgm:pt>
    <dgm:pt modelId="{F18C3B49-C44D-473B-B80E-CD246D8F10F6}" type="pres">
      <dgm:prSet presAssocID="{78885DE6-2EDE-4A5E-8727-A8D15482D825}" presName="node" presStyleLbl="node1" presStyleIdx="2" presStyleCnt="6">
        <dgm:presLayoutVars>
          <dgm:bulletEnabled val="1"/>
        </dgm:presLayoutVars>
      </dgm:prSet>
      <dgm:spPr/>
    </dgm:pt>
    <dgm:pt modelId="{813E9AFD-6006-4C97-B8C7-AD3E508F8BAA}" type="pres">
      <dgm:prSet presAssocID="{43E61509-26DD-436F-A0B3-9CB34B457038}" presName="sibTrans" presStyleCnt="0"/>
      <dgm:spPr/>
    </dgm:pt>
    <dgm:pt modelId="{0EEC6973-40A7-4CDE-AC65-C3F478181387}" type="pres">
      <dgm:prSet presAssocID="{6F4A9ABE-B7B8-42F3-A1DD-D13551E0268A}" presName="node" presStyleLbl="node1" presStyleIdx="3" presStyleCnt="6">
        <dgm:presLayoutVars>
          <dgm:bulletEnabled val="1"/>
        </dgm:presLayoutVars>
      </dgm:prSet>
      <dgm:spPr/>
    </dgm:pt>
    <dgm:pt modelId="{B23A1AFE-E5D2-422C-A721-D0030B7E4DA3}" type="pres">
      <dgm:prSet presAssocID="{687E9338-F641-4252-8C0A-8C965C92C1EC}" presName="sibTrans" presStyleCnt="0"/>
      <dgm:spPr/>
    </dgm:pt>
    <dgm:pt modelId="{9CD9DF6F-DE57-4915-912F-785958B01115}" type="pres">
      <dgm:prSet presAssocID="{901A38B4-BE3B-4BB2-87F5-F3E40D00674B}" presName="node" presStyleLbl="node1" presStyleIdx="4" presStyleCnt="6">
        <dgm:presLayoutVars>
          <dgm:bulletEnabled val="1"/>
        </dgm:presLayoutVars>
      </dgm:prSet>
      <dgm:spPr/>
    </dgm:pt>
    <dgm:pt modelId="{A5CCCD75-9227-4066-8C1E-0B0DD5A9966C}" type="pres">
      <dgm:prSet presAssocID="{94E3627C-E159-48D9-B2E3-C128D55A524C}" presName="sibTrans" presStyleCnt="0"/>
      <dgm:spPr/>
    </dgm:pt>
    <dgm:pt modelId="{96A2F4BF-58E2-440B-96A1-3EDFB45300FC}" type="pres">
      <dgm:prSet presAssocID="{F4093A46-1314-40EF-A48F-DBCEB9B30308}" presName="node" presStyleLbl="node1" presStyleIdx="5" presStyleCnt="6">
        <dgm:presLayoutVars>
          <dgm:bulletEnabled val="1"/>
        </dgm:presLayoutVars>
      </dgm:prSet>
      <dgm:spPr/>
    </dgm:pt>
  </dgm:ptLst>
  <dgm:cxnLst>
    <dgm:cxn modelId="{DB25DF05-2D14-4C4B-A04A-20553C0AFA3A}" type="presOf" srcId="{DBAC3C5B-9ABF-46C5-A3CB-811373AABA63}" destId="{36B54401-D82F-45FF-B959-E8C50E80075B}" srcOrd="0" destOrd="0" presId="urn:microsoft.com/office/officeart/2005/8/layout/default"/>
    <dgm:cxn modelId="{DF80C909-E1FA-4EAF-9831-20807DB2D82A}" type="presOf" srcId="{73FD8316-838F-4A1B-AD88-5547D590A446}" destId="{3F6532D5-20AF-4C7B-B8B8-007E8A9A954A}" srcOrd="0" destOrd="0" presId="urn:microsoft.com/office/officeart/2005/8/layout/default"/>
    <dgm:cxn modelId="{59CE0F47-8074-489C-8F29-A4AFD82F9054}" type="presOf" srcId="{78885DE6-2EDE-4A5E-8727-A8D15482D825}" destId="{F18C3B49-C44D-473B-B80E-CD246D8F10F6}" srcOrd="0" destOrd="0" presId="urn:microsoft.com/office/officeart/2005/8/layout/default"/>
    <dgm:cxn modelId="{E66F3C50-A26E-44AD-A366-20CA2B6786D7}" type="presOf" srcId="{901A38B4-BE3B-4BB2-87F5-F3E40D00674B}" destId="{9CD9DF6F-DE57-4915-912F-785958B01115}" srcOrd="0" destOrd="0" presId="urn:microsoft.com/office/officeart/2005/8/layout/default"/>
    <dgm:cxn modelId="{07B3C276-497C-4E37-A47F-90B3E099E39D}" srcId="{DBAC3C5B-9ABF-46C5-A3CB-811373AABA63}" destId="{6F4A9ABE-B7B8-42F3-A1DD-D13551E0268A}" srcOrd="3" destOrd="0" parTransId="{2A8D8153-3C94-41C7-902C-496391D888C4}" sibTransId="{687E9338-F641-4252-8C0A-8C965C92C1EC}"/>
    <dgm:cxn modelId="{657B2496-0ED9-4D0B-A9F6-EBCA33A9C9C7}" srcId="{DBAC3C5B-9ABF-46C5-A3CB-811373AABA63}" destId="{73FD8316-838F-4A1B-AD88-5547D590A446}" srcOrd="0" destOrd="0" parTransId="{EDB58DBA-88BE-4A6E-A503-FF1F3DAECBD9}" sibTransId="{D6BBD2DF-B64A-4BC7-B269-49849E8CA2FE}"/>
    <dgm:cxn modelId="{4343BB97-E190-4982-858B-7A018D18AF46}" srcId="{DBAC3C5B-9ABF-46C5-A3CB-811373AABA63}" destId="{345E0739-CAD6-4974-AAE0-50DC8C30A127}" srcOrd="1" destOrd="0" parTransId="{D0022E82-F3AE-43A7-94D2-C5533ADE05FE}" sibTransId="{2E35191F-CBC3-4909-BC1F-5699C3816948}"/>
    <dgm:cxn modelId="{B15895A3-55A2-4731-A8F6-2B5038C57E83}" type="presOf" srcId="{F4093A46-1314-40EF-A48F-DBCEB9B30308}" destId="{96A2F4BF-58E2-440B-96A1-3EDFB45300FC}" srcOrd="0" destOrd="0" presId="urn:microsoft.com/office/officeart/2005/8/layout/default"/>
    <dgm:cxn modelId="{6E53F4AB-5DDA-4EA2-B1B7-FD06CDA607DC}" type="presOf" srcId="{6F4A9ABE-B7B8-42F3-A1DD-D13551E0268A}" destId="{0EEC6973-40A7-4CDE-AC65-C3F478181387}" srcOrd="0" destOrd="0" presId="urn:microsoft.com/office/officeart/2005/8/layout/default"/>
    <dgm:cxn modelId="{B819B5AC-0BBB-46E9-9B9E-9886FDF84BE0}" srcId="{DBAC3C5B-9ABF-46C5-A3CB-811373AABA63}" destId="{F4093A46-1314-40EF-A48F-DBCEB9B30308}" srcOrd="5" destOrd="0" parTransId="{52DDBD3A-09EA-4D4A-AA24-4A0DC3822188}" sibTransId="{577013BC-7829-4D22-A184-A0E7A80DF928}"/>
    <dgm:cxn modelId="{D853C9BB-6BA1-4344-9D6B-BC4CD749C123}" srcId="{DBAC3C5B-9ABF-46C5-A3CB-811373AABA63}" destId="{901A38B4-BE3B-4BB2-87F5-F3E40D00674B}" srcOrd="4" destOrd="0" parTransId="{8A604C15-82B5-4CFA-A7EE-97A73AD14678}" sibTransId="{94E3627C-E159-48D9-B2E3-C128D55A524C}"/>
    <dgm:cxn modelId="{57E9CDC8-E0DB-494C-9ADE-24E362F4E62E}" srcId="{DBAC3C5B-9ABF-46C5-A3CB-811373AABA63}" destId="{78885DE6-2EDE-4A5E-8727-A8D15482D825}" srcOrd="2" destOrd="0" parTransId="{07A87B7C-2F78-4B1A-89C7-25006FBA4166}" sibTransId="{43E61509-26DD-436F-A0B3-9CB34B457038}"/>
    <dgm:cxn modelId="{3FF8FBE3-45E5-42FC-B20D-E1567CADE986}" type="presOf" srcId="{345E0739-CAD6-4974-AAE0-50DC8C30A127}" destId="{40CF2896-C638-40D3-840A-BA62001AE6A7}" srcOrd="0" destOrd="0" presId="urn:microsoft.com/office/officeart/2005/8/layout/default"/>
    <dgm:cxn modelId="{0ABF7C25-0F47-4747-A9D8-4A02BA22C672}" type="presParOf" srcId="{36B54401-D82F-45FF-B959-E8C50E80075B}" destId="{3F6532D5-20AF-4C7B-B8B8-007E8A9A954A}" srcOrd="0" destOrd="0" presId="urn:microsoft.com/office/officeart/2005/8/layout/default"/>
    <dgm:cxn modelId="{1CDC597B-43CB-4F11-BCDA-06E72B54019B}" type="presParOf" srcId="{36B54401-D82F-45FF-B959-E8C50E80075B}" destId="{BACE4F80-1CF3-4625-8D2B-F06C3BB36547}" srcOrd="1" destOrd="0" presId="urn:microsoft.com/office/officeart/2005/8/layout/default"/>
    <dgm:cxn modelId="{E4B929F9-FC58-46D8-90BF-CCBF643932CD}" type="presParOf" srcId="{36B54401-D82F-45FF-B959-E8C50E80075B}" destId="{40CF2896-C638-40D3-840A-BA62001AE6A7}" srcOrd="2" destOrd="0" presId="urn:microsoft.com/office/officeart/2005/8/layout/default"/>
    <dgm:cxn modelId="{879BF669-08D1-4925-9194-91D319478524}" type="presParOf" srcId="{36B54401-D82F-45FF-B959-E8C50E80075B}" destId="{C6193C29-6B6C-4C2F-9231-91E8543EAEA7}" srcOrd="3" destOrd="0" presId="urn:microsoft.com/office/officeart/2005/8/layout/default"/>
    <dgm:cxn modelId="{634C4DA2-C2FC-4A40-8945-0C1C2D878462}" type="presParOf" srcId="{36B54401-D82F-45FF-B959-E8C50E80075B}" destId="{F18C3B49-C44D-473B-B80E-CD246D8F10F6}" srcOrd="4" destOrd="0" presId="urn:microsoft.com/office/officeart/2005/8/layout/default"/>
    <dgm:cxn modelId="{648969EC-421C-402C-9292-D5AF4D29D8F4}" type="presParOf" srcId="{36B54401-D82F-45FF-B959-E8C50E80075B}" destId="{813E9AFD-6006-4C97-B8C7-AD3E508F8BAA}" srcOrd="5" destOrd="0" presId="urn:microsoft.com/office/officeart/2005/8/layout/default"/>
    <dgm:cxn modelId="{275FA6CF-9832-4C71-AD3D-3C0D0B3EFEFF}" type="presParOf" srcId="{36B54401-D82F-45FF-B959-E8C50E80075B}" destId="{0EEC6973-40A7-4CDE-AC65-C3F478181387}" srcOrd="6" destOrd="0" presId="urn:microsoft.com/office/officeart/2005/8/layout/default"/>
    <dgm:cxn modelId="{00BB94BD-F2C5-49C3-81DC-B94688A2A036}" type="presParOf" srcId="{36B54401-D82F-45FF-B959-E8C50E80075B}" destId="{B23A1AFE-E5D2-422C-A721-D0030B7E4DA3}" srcOrd="7" destOrd="0" presId="urn:microsoft.com/office/officeart/2005/8/layout/default"/>
    <dgm:cxn modelId="{92BD17E2-A713-4B34-9E48-9C660E5B2662}" type="presParOf" srcId="{36B54401-D82F-45FF-B959-E8C50E80075B}" destId="{9CD9DF6F-DE57-4915-912F-785958B01115}" srcOrd="8" destOrd="0" presId="urn:microsoft.com/office/officeart/2005/8/layout/default"/>
    <dgm:cxn modelId="{DD2EA0BC-B426-4E88-938E-1D1148BB4F00}" type="presParOf" srcId="{36B54401-D82F-45FF-B959-E8C50E80075B}" destId="{A5CCCD75-9227-4066-8C1E-0B0DD5A9966C}" srcOrd="9" destOrd="0" presId="urn:microsoft.com/office/officeart/2005/8/layout/default"/>
    <dgm:cxn modelId="{3D6E4181-0DC1-49EA-9EE2-B07FE8D6474C}" type="presParOf" srcId="{36B54401-D82F-45FF-B959-E8C50E80075B}" destId="{96A2F4BF-58E2-440B-96A1-3EDFB45300F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9F6426-8B6C-4FAF-B175-2F3AE9114ACA}" type="doc">
      <dgm:prSet loTypeId="urn:microsoft.com/office/officeart/2018/5/layout/IconLeafLabelList" loCatId="icon" qsTypeId="urn:microsoft.com/office/officeart/2005/8/quickstyle/simple1" qsCatId="simple" csTypeId="urn:microsoft.com/office/officeart/2018/5/colors/Iconchunking_neutralicon_colorful2" csCatId="colorful" phldr="1"/>
      <dgm:spPr/>
      <dgm:t>
        <a:bodyPr/>
        <a:lstStyle/>
        <a:p>
          <a:endParaRPr lang="en-US"/>
        </a:p>
      </dgm:t>
    </dgm:pt>
    <dgm:pt modelId="{C14DA50C-A819-4BCA-8EAA-2935B088B7EA}">
      <dgm:prSet/>
      <dgm:spPr/>
      <dgm:t>
        <a:bodyPr/>
        <a:lstStyle/>
        <a:p>
          <a:pPr>
            <a:lnSpc>
              <a:spcPct val="100000"/>
            </a:lnSpc>
            <a:defRPr cap="all"/>
          </a:pPr>
          <a:r>
            <a:rPr lang="fi-FI"/>
            <a:t>General </a:t>
          </a:r>
          <a:r>
            <a:rPr lang="fi-FI" err="1"/>
            <a:t>information</a:t>
          </a:r>
          <a:r>
            <a:rPr lang="fi-FI"/>
            <a:t> </a:t>
          </a:r>
          <a:r>
            <a:rPr lang="fi-FI" err="1"/>
            <a:t>about</a:t>
          </a:r>
          <a:r>
            <a:rPr lang="fi-FI"/>
            <a:t> </a:t>
          </a:r>
          <a:r>
            <a:rPr lang="fi-FI" err="1"/>
            <a:t>polymers</a:t>
          </a:r>
          <a:endParaRPr lang="en-US"/>
        </a:p>
      </dgm:t>
    </dgm:pt>
    <dgm:pt modelId="{4FF84205-DB0D-4CF7-839A-6805CA44EDA0}" type="parTrans" cxnId="{61227955-DFC6-475C-B0BC-5E9C9890FDAD}">
      <dgm:prSet/>
      <dgm:spPr/>
      <dgm:t>
        <a:bodyPr/>
        <a:lstStyle/>
        <a:p>
          <a:endParaRPr lang="en-US"/>
        </a:p>
      </dgm:t>
    </dgm:pt>
    <dgm:pt modelId="{CC35A10D-7A51-4D6F-8F68-3E307DF8191B}" type="sibTrans" cxnId="{61227955-DFC6-475C-B0BC-5E9C9890FDAD}">
      <dgm:prSet/>
      <dgm:spPr/>
      <dgm:t>
        <a:bodyPr/>
        <a:lstStyle/>
        <a:p>
          <a:pPr>
            <a:lnSpc>
              <a:spcPct val="100000"/>
            </a:lnSpc>
          </a:pPr>
          <a:endParaRPr lang="en-US"/>
        </a:p>
      </dgm:t>
    </dgm:pt>
    <dgm:pt modelId="{228F14D6-3676-43DD-BFB6-C24B781F002A}">
      <dgm:prSet/>
      <dgm:spPr/>
      <dgm:t>
        <a:bodyPr/>
        <a:lstStyle/>
        <a:p>
          <a:pPr>
            <a:lnSpc>
              <a:spcPct val="100000"/>
            </a:lnSpc>
            <a:defRPr cap="all"/>
          </a:pPr>
          <a:r>
            <a:rPr lang="fi-FI" dirty="0" err="1"/>
            <a:t>Polymerisation</a:t>
          </a:r>
          <a:r>
            <a:rPr lang="fi-FI" dirty="0"/>
            <a:t> and </a:t>
          </a:r>
          <a:r>
            <a:rPr lang="fi-FI" dirty="0" err="1"/>
            <a:t>polymer</a:t>
          </a:r>
          <a:r>
            <a:rPr lang="fi-FI" dirty="0"/>
            <a:t> </a:t>
          </a:r>
          <a:r>
            <a:rPr lang="fi-FI" dirty="0" err="1"/>
            <a:t>processing</a:t>
          </a:r>
          <a:endParaRPr lang="en-US" dirty="0"/>
        </a:p>
      </dgm:t>
    </dgm:pt>
    <dgm:pt modelId="{3097A862-CE7C-4DB2-B9B8-521FAC55BF33}" type="parTrans" cxnId="{BC7311FB-69E9-44BF-8FFF-434A37D7682B}">
      <dgm:prSet/>
      <dgm:spPr/>
      <dgm:t>
        <a:bodyPr/>
        <a:lstStyle/>
        <a:p>
          <a:endParaRPr lang="en-US"/>
        </a:p>
      </dgm:t>
    </dgm:pt>
    <dgm:pt modelId="{0D7DDC1A-FC17-4B62-BA83-A795DF6B86D3}" type="sibTrans" cxnId="{BC7311FB-69E9-44BF-8FFF-434A37D7682B}">
      <dgm:prSet/>
      <dgm:spPr/>
      <dgm:t>
        <a:bodyPr/>
        <a:lstStyle/>
        <a:p>
          <a:pPr>
            <a:lnSpc>
              <a:spcPct val="100000"/>
            </a:lnSpc>
          </a:pPr>
          <a:endParaRPr lang="en-US"/>
        </a:p>
      </dgm:t>
    </dgm:pt>
    <dgm:pt modelId="{2ADE4B58-9AA8-4BD0-9951-290B4224BD7A}">
      <dgm:prSet/>
      <dgm:spPr/>
      <dgm:t>
        <a:bodyPr/>
        <a:lstStyle/>
        <a:p>
          <a:pPr>
            <a:lnSpc>
              <a:spcPct val="100000"/>
            </a:lnSpc>
            <a:defRPr cap="all"/>
          </a:pPr>
          <a:r>
            <a:rPr lang="fi-FI" err="1"/>
            <a:t>Plastic</a:t>
          </a:r>
          <a:r>
            <a:rPr lang="fi-FI"/>
            <a:t> products</a:t>
          </a:r>
          <a:endParaRPr lang="en-US"/>
        </a:p>
      </dgm:t>
    </dgm:pt>
    <dgm:pt modelId="{7C0B6899-F0FC-4B17-994E-EC3974ED5ADB}" type="parTrans" cxnId="{0953CF24-9BF6-4794-A6F9-D435153145B0}">
      <dgm:prSet/>
      <dgm:spPr/>
      <dgm:t>
        <a:bodyPr/>
        <a:lstStyle/>
        <a:p>
          <a:endParaRPr lang="en-US"/>
        </a:p>
      </dgm:t>
    </dgm:pt>
    <dgm:pt modelId="{AFA76025-377E-4028-B7BA-F800B1E731CC}" type="sibTrans" cxnId="{0953CF24-9BF6-4794-A6F9-D435153145B0}">
      <dgm:prSet/>
      <dgm:spPr/>
      <dgm:t>
        <a:bodyPr/>
        <a:lstStyle/>
        <a:p>
          <a:pPr>
            <a:lnSpc>
              <a:spcPct val="100000"/>
            </a:lnSpc>
          </a:pPr>
          <a:endParaRPr lang="en-US"/>
        </a:p>
      </dgm:t>
    </dgm:pt>
    <dgm:pt modelId="{38F6B1CA-81EE-472B-8DE2-A16D4F26A18B}">
      <dgm:prSet/>
      <dgm:spPr/>
      <dgm:t>
        <a:bodyPr/>
        <a:lstStyle/>
        <a:p>
          <a:pPr>
            <a:lnSpc>
              <a:spcPct val="100000"/>
            </a:lnSpc>
            <a:defRPr cap="all"/>
          </a:pPr>
          <a:r>
            <a:rPr lang="fi-FI" err="1"/>
            <a:t>Packaging</a:t>
          </a:r>
          <a:r>
            <a:rPr lang="fi-FI"/>
            <a:t>, </a:t>
          </a:r>
          <a:r>
            <a:rPr lang="fi-FI" err="1"/>
            <a:t>delivery</a:t>
          </a:r>
          <a:r>
            <a:rPr lang="fi-FI"/>
            <a:t>, </a:t>
          </a:r>
          <a:r>
            <a:rPr lang="fi-FI" err="1"/>
            <a:t>use</a:t>
          </a:r>
          <a:endParaRPr lang="en-US"/>
        </a:p>
      </dgm:t>
    </dgm:pt>
    <dgm:pt modelId="{9DB6C7C7-E60F-4CA2-BAA2-2A8111E1C863}" type="parTrans" cxnId="{8E02DDE6-5322-4137-B843-7F8748A07971}">
      <dgm:prSet/>
      <dgm:spPr/>
      <dgm:t>
        <a:bodyPr/>
        <a:lstStyle/>
        <a:p>
          <a:endParaRPr lang="en-US"/>
        </a:p>
      </dgm:t>
    </dgm:pt>
    <dgm:pt modelId="{4BA68239-0AD6-4704-A2E7-400A817DC466}" type="sibTrans" cxnId="{8E02DDE6-5322-4137-B843-7F8748A07971}">
      <dgm:prSet/>
      <dgm:spPr/>
      <dgm:t>
        <a:bodyPr/>
        <a:lstStyle/>
        <a:p>
          <a:pPr>
            <a:lnSpc>
              <a:spcPct val="100000"/>
            </a:lnSpc>
          </a:pPr>
          <a:endParaRPr lang="en-US"/>
        </a:p>
      </dgm:t>
    </dgm:pt>
    <dgm:pt modelId="{780F7810-C800-4305-94BE-90B914A2B861}">
      <dgm:prSet/>
      <dgm:spPr/>
      <dgm:t>
        <a:bodyPr/>
        <a:lstStyle/>
        <a:p>
          <a:pPr>
            <a:lnSpc>
              <a:spcPct val="100000"/>
            </a:lnSpc>
            <a:defRPr cap="all"/>
          </a:pPr>
          <a:r>
            <a:rPr lang="fi-FI" dirty="0"/>
            <a:t>THE </a:t>
          </a:r>
          <a:r>
            <a:rPr lang="fi-FI" dirty="0" err="1"/>
            <a:t>Impact</a:t>
          </a:r>
          <a:r>
            <a:rPr lang="fi-FI" dirty="0"/>
            <a:t> on </a:t>
          </a:r>
          <a:r>
            <a:rPr lang="fi-FI" dirty="0" err="1"/>
            <a:t>environment</a:t>
          </a:r>
          <a:r>
            <a:rPr lang="fi-FI" dirty="0"/>
            <a:t>, </a:t>
          </a:r>
          <a:r>
            <a:rPr lang="fi-FI" dirty="0" err="1"/>
            <a:t>plastic</a:t>
          </a:r>
          <a:r>
            <a:rPr lang="fi-FI" dirty="0"/>
            <a:t> </a:t>
          </a:r>
          <a:r>
            <a:rPr lang="fi-FI" dirty="0" err="1"/>
            <a:t>durability</a:t>
          </a:r>
          <a:endParaRPr lang="en-US" dirty="0"/>
        </a:p>
      </dgm:t>
    </dgm:pt>
    <dgm:pt modelId="{84865421-4264-4D31-A9D7-5A1BBA46C59C}" type="parTrans" cxnId="{301BA995-6A62-4E0D-853F-5723B8A42357}">
      <dgm:prSet/>
      <dgm:spPr/>
      <dgm:t>
        <a:bodyPr/>
        <a:lstStyle/>
        <a:p>
          <a:endParaRPr lang="en-US"/>
        </a:p>
      </dgm:t>
    </dgm:pt>
    <dgm:pt modelId="{DCA9E858-3BE1-4124-8853-B433634E34FE}" type="sibTrans" cxnId="{301BA995-6A62-4E0D-853F-5723B8A42357}">
      <dgm:prSet/>
      <dgm:spPr/>
      <dgm:t>
        <a:bodyPr/>
        <a:lstStyle/>
        <a:p>
          <a:pPr>
            <a:lnSpc>
              <a:spcPct val="100000"/>
            </a:lnSpc>
          </a:pPr>
          <a:endParaRPr lang="en-US"/>
        </a:p>
      </dgm:t>
    </dgm:pt>
    <dgm:pt modelId="{7C48406C-21AE-4CB0-B9D8-7A162ECB5ED6}">
      <dgm:prSet/>
      <dgm:spPr/>
      <dgm:t>
        <a:bodyPr/>
        <a:lstStyle/>
        <a:p>
          <a:pPr>
            <a:lnSpc>
              <a:spcPct val="100000"/>
            </a:lnSpc>
            <a:defRPr cap="all"/>
          </a:pPr>
          <a:r>
            <a:rPr lang="fi-FI" dirty="0" err="1"/>
            <a:t>Reuse</a:t>
          </a:r>
          <a:r>
            <a:rPr lang="fi-FI" dirty="0"/>
            <a:t>, </a:t>
          </a:r>
          <a:r>
            <a:rPr lang="fi-FI" dirty="0" err="1"/>
            <a:t>mechanical</a:t>
          </a:r>
          <a:r>
            <a:rPr lang="fi-FI" dirty="0"/>
            <a:t> and </a:t>
          </a:r>
          <a:r>
            <a:rPr lang="fi-FI" dirty="0" err="1"/>
            <a:t>chemical</a:t>
          </a:r>
          <a:r>
            <a:rPr lang="fi-FI" dirty="0"/>
            <a:t> </a:t>
          </a:r>
          <a:r>
            <a:rPr lang="fi-FI" dirty="0" err="1"/>
            <a:t>recycling</a:t>
          </a:r>
          <a:r>
            <a:rPr lang="fi-FI" dirty="0"/>
            <a:t>, </a:t>
          </a:r>
          <a:r>
            <a:rPr lang="fi-FI" dirty="0" err="1"/>
            <a:t>waste</a:t>
          </a:r>
          <a:r>
            <a:rPr lang="fi-FI" dirty="0"/>
            <a:t>, </a:t>
          </a:r>
          <a:r>
            <a:rPr lang="fi-FI" dirty="0" err="1"/>
            <a:t>planning</a:t>
          </a:r>
          <a:endParaRPr lang="en-US" dirty="0"/>
        </a:p>
      </dgm:t>
    </dgm:pt>
    <dgm:pt modelId="{AB810744-39B7-41B3-A96B-19304A492E94}" type="parTrans" cxnId="{B0F544CE-663A-417E-8C23-C6DBBA97ABBD}">
      <dgm:prSet/>
      <dgm:spPr/>
      <dgm:t>
        <a:bodyPr/>
        <a:lstStyle/>
        <a:p>
          <a:endParaRPr lang="en-US"/>
        </a:p>
      </dgm:t>
    </dgm:pt>
    <dgm:pt modelId="{9BFD3FD5-1E71-466A-A33B-57D607FE5FD1}" type="sibTrans" cxnId="{B0F544CE-663A-417E-8C23-C6DBBA97ABBD}">
      <dgm:prSet/>
      <dgm:spPr/>
      <dgm:t>
        <a:bodyPr/>
        <a:lstStyle/>
        <a:p>
          <a:endParaRPr lang="en-US"/>
        </a:p>
      </dgm:t>
    </dgm:pt>
    <dgm:pt modelId="{BADA73FA-A7BA-4E38-92D2-8AD9922E0AE9}" type="pres">
      <dgm:prSet presAssocID="{D69F6426-8B6C-4FAF-B175-2F3AE9114ACA}" presName="root" presStyleCnt="0">
        <dgm:presLayoutVars>
          <dgm:dir/>
          <dgm:resizeHandles val="exact"/>
        </dgm:presLayoutVars>
      </dgm:prSet>
      <dgm:spPr/>
    </dgm:pt>
    <dgm:pt modelId="{8C9F8952-5839-4EC0-8788-9E986734E20B}" type="pres">
      <dgm:prSet presAssocID="{C14DA50C-A819-4BCA-8EAA-2935B088B7EA}" presName="compNode" presStyleCnt="0"/>
      <dgm:spPr/>
    </dgm:pt>
    <dgm:pt modelId="{34FBD7A9-6CFD-41E2-9FEC-D089C8D5CE0D}" type="pres">
      <dgm:prSet presAssocID="{C14DA50C-A819-4BCA-8EAA-2935B088B7EA}" presName="iconBgRect" presStyleLbl="bgShp" presStyleIdx="0" presStyleCnt="6"/>
      <dgm:spPr>
        <a:prstGeom prst="round2DiagRect">
          <a:avLst>
            <a:gd name="adj1" fmla="val 29727"/>
            <a:gd name="adj2" fmla="val 0"/>
          </a:avLst>
        </a:prstGeom>
      </dgm:spPr>
    </dgm:pt>
    <dgm:pt modelId="{98357870-820F-4BAE-8483-2EB8C5563E1C}" type="pres">
      <dgm:prSet presAssocID="{C14DA50C-A819-4BCA-8EAA-2935B088B7EA}"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lask"/>
        </a:ext>
      </dgm:extLst>
    </dgm:pt>
    <dgm:pt modelId="{84976E4A-166F-4007-8476-CACBE1BFBD25}" type="pres">
      <dgm:prSet presAssocID="{C14DA50C-A819-4BCA-8EAA-2935B088B7EA}" presName="spaceRect" presStyleCnt="0"/>
      <dgm:spPr/>
    </dgm:pt>
    <dgm:pt modelId="{A04ACF38-BC85-471E-BDEE-5DF407B0807E}" type="pres">
      <dgm:prSet presAssocID="{C14DA50C-A819-4BCA-8EAA-2935B088B7EA}" presName="textRect" presStyleLbl="revTx" presStyleIdx="0" presStyleCnt="6">
        <dgm:presLayoutVars>
          <dgm:chMax val="1"/>
          <dgm:chPref val="1"/>
        </dgm:presLayoutVars>
      </dgm:prSet>
      <dgm:spPr/>
    </dgm:pt>
    <dgm:pt modelId="{22E3CB22-BCDB-45F4-923C-82D7539D0098}" type="pres">
      <dgm:prSet presAssocID="{CC35A10D-7A51-4D6F-8F68-3E307DF8191B}" presName="sibTrans" presStyleCnt="0"/>
      <dgm:spPr/>
    </dgm:pt>
    <dgm:pt modelId="{C754CCD9-BBE9-42D8-A9E2-39FA3F5D846D}" type="pres">
      <dgm:prSet presAssocID="{228F14D6-3676-43DD-BFB6-C24B781F002A}" presName="compNode" presStyleCnt="0"/>
      <dgm:spPr/>
    </dgm:pt>
    <dgm:pt modelId="{5D8A9918-D043-4861-8929-0F5A03871FD6}" type="pres">
      <dgm:prSet presAssocID="{228F14D6-3676-43DD-BFB6-C24B781F002A}" presName="iconBgRect" presStyleLbl="bgShp" presStyleIdx="1" presStyleCnt="6"/>
      <dgm:spPr>
        <a:prstGeom prst="round2DiagRect">
          <a:avLst>
            <a:gd name="adj1" fmla="val 29727"/>
            <a:gd name="adj2" fmla="val 0"/>
          </a:avLst>
        </a:prstGeom>
      </dgm:spPr>
    </dgm:pt>
    <dgm:pt modelId="{DF92F24B-F3AC-4DA7-A116-0413D88BBE46}" type="pres">
      <dgm:prSet presAssocID="{228F14D6-3676-43DD-BFB6-C24B781F002A}"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eaker"/>
        </a:ext>
      </dgm:extLst>
    </dgm:pt>
    <dgm:pt modelId="{D06B9567-1D13-4424-A4FD-AD093D42F26E}" type="pres">
      <dgm:prSet presAssocID="{228F14D6-3676-43DD-BFB6-C24B781F002A}" presName="spaceRect" presStyleCnt="0"/>
      <dgm:spPr/>
    </dgm:pt>
    <dgm:pt modelId="{BFDE734B-594E-4EB0-9AD1-0D16646F0F18}" type="pres">
      <dgm:prSet presAssocID="{228F14D6-3676-43DD-BFB6-C24B781F002A}" presName="textRect" presStyleLbl="revTx" presStyleIdx="1" presStyleCnt="6">
        <dgm:presLayoutVars>
          <dgm:chMax val="1"/>
          <dgm:chPref val="1"/>
        </dgm:presLayoutVars>
      </dgm:prSet>
      <dgm:spPr/>
    </dgm:pt>
    <dgm:pt modelId="{1D8F8A45-2AB1-4698-AD1A-EFDA11AFC3CA}" type="pres">
      <dgm:prSet presAssocID="{0D7DDC1A-FC17-4B62-BA83-A795DF6B86D3}" presName="sibTrans" presStyleCnt="0"/>
      <dgm:spPr/>
    </dgm:pt>
    <dgm:pt modelId="{737E6588-7983-43A9-982B-7A6518ABEC94}" type="pres">
      <dgm:prSet presAssocID="{2ADE4B58-9AA8-4BD0-9951-290B4224BD7A}" presName="compNode" presStyleCnt="0"/>
      <dgm:spPr/>
    </dgm:pt>
    <dgm:pt modelId="{0013EC4E-8566-4A42-9326-16E04D263017}" type="pres">
      <dgm:prSet presAssocID="{2ADE4B58-9AA8-4BD0-9951-290B4224BD7A}" presName="iconBgRect" presStyleLbl="bgShp" presStyleIdx="2" presStyleCnt="6"/>
      <dgm:spPr>
        <a:prstGeom prst="round2DiagRect">
          <a:avLst>
            <a:gd name="adj1" fmla="val 29727"/>
            <a:gd name="adj2" fmla="val 0"/>
          </a:avLst>
        </a:prstGeom>
      </dgm:spPr>
    </dgm:pt>
    <dgm:pt modelId="{F558012E-13A7-4C9A-9D40-87FF5CB33E07}" type="pres">
      <dgm:prSet presAssocID="{2ADE4B58-9AA8-4BD0-9951-290B4224BD7A}"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ecycle"/>
        </a:ext>
      </dgm:extLst>
    </dgm:pt>
    <dgm:pt modelId="{45C817EE-5848-41D1-835E-00ED46BFB9E6}" type="pres">
      <dgm:prSet presAssocID="{2ADE4B58-9AA8-4BD0-9951-290B4224BD7A}" presName="spaceRect" presStyleCnt="0"/>
      <dgm:spPr/>
    </dgm:pt>
    <dgm:pt modelId="{07F5E201-8CAB-486B-BBCF-C721E31F2BBD}" type="pres">
      <dgm:prSet presAssocID="{2ADE4B58-9AA8-4BD0-9951-290B4224BD7A}" presName="textRect" presStyleLbl="revTx" presStyleIdx="2" presStyleCnt="6">
        <dgm:presLayoutVars>
          <dgm:chMax val="1"/>
          <dgm:chPref val="1"/>
        </dgm:presLayoutVars>
      </dgm:prSet>
      <dgm:spPr/>
    </dgm:pt>
    <dgm:pt modelId="{A86AEE27-5ACB-488E-8178-087AAC1F5CA8}" type="pres">
      <dgm:prSet presAssocID="{AFA76025-377E-4028-B7BA-F800B1E731CC}" presName="sibTrans" presStyleCnt="0"/>
      <dgm:spPr/>
    </dgm:pt>
    <dgm:pt modelId="{6AF90A32-DFCD-44D2-853F-ED37F8F28FEE}" type="pres">
      <dgm:prSet presAssocID="{38F6B1CA-81EE-472B-8DE2-A16D4F26A18B}" presName="compNode" presStyleCnt="0"/>
      <dgm:spPr/>
    </dgm:pt>
    <dgm:pt modelId="{5E1847D5-D007-4759-86C6-841BFAFA76D8}" type="pres">
      <dgm:prSet presAssocID="{38F6B1CA-81EE-472B-8DE2-A16D4F26A18B}" presName="iconBgRect" presStyleLbl="bgShp" presStyleIdx="3" presStyleCnt="6"/>
      <dgm:spPr>
        <a:prstGeom prst="round2DiagRect">
          <a:avLst>
            <a:gd name="adj1" fmla="val 29727"/>
            <a:gd name="adj2" fmla="val 0"/>
          </a:avLst>
        </a:prstGeom>
      </dgm:spPr>
    </dgm:pt>
    <dgm:pt modelId="{8448D94A-53D2-4203-81D2-5902936196BD}" type="pres">
      <dgm:prSet presAssocID="{38F6B1CA-81EE-472B-8DE2-A16D4F26A18B}"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x"/>
        </a:ext>
      </dgm:extLst>
    </dgm:pt>
    <dgm:pt modelId="{905ACF19-D679-438B-B5CE-661CC4D7F90A}" type="pres">
      <dgm:prSet presAssocID="{38F6B1CA-81EE-472B-8DE2-A16D4F26A18B}" presName="spaceRect" presStyleCnt="0"/>
      <dgm:spPr/>
    </dgm:pt>
    <dgm:pt modelId="{DE310693-75A1-47E7-99B7-260C7FAAAE85}" type="pres">
      <dgm:prSet presAssocID="{38F6B1CA-81EE-472B-8DE2-A16D4F26A18B}" presName="textRect" presStyleLbl="revTx" presStyleIdx="3" presStyleCnt="6">
        <dgm:presLayoutVars>
          <dgm:chMax val="1"/>
          <dgm:chPref val="1"/>
        </dgm:presLayoutVars>
      </dgm:prSet>
      <dgm:spPr/>
    </dgm:pt>
    <dgm:pt modelId="{74051423-82EB-4340-B9F9-6099E205925B}" type="pres">
      <dgm:prSet presAssocID="{4BA68239-0AD6-4704-A2E7-400A817DC466}" presName="sibTrans" presStyleCnt="0"/>
      <dgm:spPr/>
    </dgm:pt>
    <dgm:pt modelId="{9BB7DF22-D67A-45D1-8A74-C45552142AE0}" type="pres">
      <dgm:prSet presAssocID="{780F7810-C800-4305-94BE-90B914A2B861}" presName="compNode" presStyleCnt="0"/>
      <dgm:spPr/>
    </dgm:pt>
    <dgm:pt modelId="{AFFC2DA7-3E0E-49AE-924B-8A80E63F9F9D}" type="pres">
      <dgm:prSet presAssocID="{780F7810-C800-4305-94BE-90B914A2B861}" presName="iconBgRect" presStyleLbl="bgShp" presStyleIdx="4" presStyleCnt="6"/>
      <dgm:spPr>
        <a:prstGeom prst="round2DiagRect">
          <a:avLst>
            <a:gd name="adj1" fmla="val 29727"/>
            <a:gd name="adj2" fmla="val 0"/>
          </a:avLst>
        </a:prstGeom>
      </dgm:spPr>
    </dgm:pt>
    <dgm:pt modelId="{D6C8D9B1-809F-4089-AECC-97A0F0E6142B}" type="pres">
      <dgm:prSet presAssocID="{780F7810-C800-4305-94BE-90B914A2B861}"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Windmill"/>
        </a:ext>
      </dgm:extLst>
    </dgm:pt>
    <dgm:pt modelId="{99C3D095-A9AE-40ED-B4BB-EB531FE83097}" type="pres">
      <dgm:prSet presAssocID="{780F7810-C800-4305-94BE-90B914A2B861}" presName="spaceRect" presStyleCnt="0"/>
      <dgm:spPr/>
    </dgm:pt>
    <dgm:pt modelId="{5D56EBDD-83DB-42F0-848E-77AB203F4767}" type="pres">
      <dgm:prSet presAssocID="{780F7810-C800-4305-94BE-90B914A2B861}" presName="textRect" presStyleLbl="revTx" presStyleIdx="4" presStyleCnt="6">
        <dgm:presLayoutVars>
          <dgm:chMax val="1"/>
          <dgm:chPref val="1"/>
        </dgm:presLayoutVars>
      </dgm:prSet>
      <dgm:spPr/>
    </dgm:pt>
    <dgm:pt modelId="{69187B36-B49F-4D61-A4EA-669CBBF118B4}" type="pres">
      <dgm:prSet presAssocID="{DCA9E858-3BE1-4124-8853-B433634E34FE}" presName="sibTrans" presStyleCnt="0"/>
      <dgm:spPr/>
    </dgm:pt>
    <dgm:pt modelId="{4D073DEA-4B70-4294-90AF-9E914BAA0705}" type="pres">
      <dgm:prSet presAssocID="{7C48406C-21AE-4CB0-B9D8-7A162ECB5ED6}" presName="compNode" presStyleCnt="0"/>
      <dgm:spPr/>
    </dgm:pt>
    <dgm:pt modelId="{6DD573DE-23D2-465B-AD73-042E1AC67947}" type="pres">
      <dgm:prSet presAssocID="{7C48406C-21AE-4CB0-B9D8-7A162ECB5ED6}" presName="iconBgRect" presStyleLbl="bgShp" presStyleIdx="5" presStyleCnt="6"/>
      <dgm:spPr>
        <a:prstGeom prst="round2DiagRect">
          <a:avLst>
            <a:gd name="adj1" fmla="val 29727"/>
            <a:gd name="adj2" fmla="val 0"/>
          </a:avLst>
        </a:prstGeom>
      </dgm:spPr>
    </dgm:pt>
    <dgm:pt modelId="{9B4F5BC3-5508-4F5A-99EB-E73745BA9E1B}" type="pres">
      <dgm:prSet presAssocID="{7C48406C-21AE-4CB0-B9D8-7A162ECB5ED6}"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Scientist"/>
        </a:ext>
      </dgm:extLst>
    </dgm:pt>
    <dgm:pt modelId="{DC95717D-AC39-4B53-B07C-A0EE4C4C97ED}" type="pres">
      <dgm:prSet presAssocID="{7C48406C-21AE-4CB0-B9D8-7A162ECB5ED6}" presName="spaceRect" presStyleCnt="0"/>
      <dgm:spPr/>
    </dgm:pt>
    <dgm:pt modelId="{BE8CEEF1-E5DD-4056-B331-5350F00E5EEC}" type="pres">
      <dgm:prSet presAssocID="{7C48406C-21AE-4CB0-B9D8-7A162ECB5ED6}" presName="textRect" presStyleLbl="revTx" presStyleIdx="5" presStyleCnt="6">
        <dgm:presLayoutVars>
          <dgm:chMax val="1"/>
          <dgm:chPref val="1"/>
        </dgm:presLayoutVars>
      </dgm:prSet>
      <dgm:spPr/>
    </dgm:pt>
  </dgm:ptLst>
  <dgm:cxnLst>
    <dgm:cxn modelId="{0953CF24-9BF6-4794-A6F9-D435153145B0}" srcId="{D69F6426-8B6C-4FAF-B175-2F3AE9114ACA}" destId="{2ADE4B58-9AA8-4BD0-9951-290B4224BD7A}" srcOrd="2" destOrd="0" parTransId="{7C0B6899-F0FC-4B17-994E-EC3974ED5ADB}" sibTransId="{AFA76025-377E-4028-B7BA-F800B1E731CC}"/>
    <dgm:cxn modelId="{B8AB422A-EA49-4D4B-9872-85672541EB82}" type="presOf" srcId="{2ADE4B58-9AA8-4BD0-9951-290B4224BD7A}" destId="{07F5E201-8CAB-486B-BBCF-C721E31F2BBD}" srcOrd="0" destOrd="0" presId="urn:microsoft.com/office/officeart/2018/5/layout/IconLeafLabelList"/>
    <dgm:cxn modelId="{5674C85F-6B90-456A-9265-B76D05AD4103}" type="presOf" srcId="{7C48406C-21AE-4CB0-B9D8-7A162ECB5ED6}" destId="{BE8CEEF1-E5DD-4056-B331-5350F00E5EEC}" srcOrd="0" destOrd="0" presId="urn:microsoft.com/office/officeart/2018/5/layout/IconLeafLabelList"/>
    <dgm:cxn modelId="{3C33886A-DEB9-4DB3-8EE3-8371FE96ED5F}" type="presOf" srcId="{780F7810-C800-4305-94BE-90B914A2B861}" destId="{5D56EBDD-83DB-42F0-848E-77AB203F4767}" srcOrd="0" destOrd="0" presId="urn:microsoft.com/office/officeart/2018/5/layout/IconLeafLabelList"/>
    <dgm:cxn modelId="{466D2A6F-867E-46FF-8DC1-49AF1FA6AB3A}" type="presOf" srcId="{D69F6426-8B6C-4FAF-B175-2F3AE9114ACA}" destId="{BADA73FA-A7BA-4E38-92D2-8AD9922E0AE9}" srcOrd="0" destOrd="0" presId="urn:microsoft.com/office/officeart/2018/5/layout/IconLeafLabelList"/>
    <dgm:cxn modelId="{61227955-DFC6-475C-B0BC-5E9C9890FDAD}" srcId="{D69F6426-8B6C-4FAF-B175-2F3AE9114ACA}" destId="{C14DA50C-A819-4BCA-8EAA-2935B088B7EA}" srcOrd="0" destOrd="0" parTransId="{4FF84205-DB0D-4CF7-839A-6805CA44EDA0}" sibTransId="{CC35A10D-7A51-4D6F-8F68-3E307DF8191B}"/>
    <dgm:cxn modelId="{D4B43390-F76A-41C6-840A-695C31E48D41}" type="presOf" srcId="{38F6B1CA-81EE-472B-8DE2-A16D4F26A18B}" destId="{DE310693-75A1-47E7-99B7-260C7FAAAE85}" srcOrd="0" destOrd="0" presId="urn:microsoft.com/office/officeart/2018/5/layout/IconLeafLabelList"/>
    <dgm:cxn modelId="{301BA995-6A62-4E0D-853F-5723B8A42357}" srcId="{D69F6426-8B6C-4FAF-B175-2F3AE9114ACA}" destId="{780F7810-C800-4305-94BE-90B914A2B861}" srcOrd="4" destOrd="0" parTransId="{84865421-4264-4D31-A9D7-5A1BBA46C59C}" sibTransId="{DCA9E858-3BE1-4124-8853-B433634E34FE}"/>
    <dgm:cxn modelId="{439013BF-5851-4320-8C0E-036ADD961F53}" type="presOf" srcId="{228F14D6-3676-43DD-BFB6-C24B781F002A}" destId="{BFDE734B-594E-4EB0-9AD1-0D16646F0F18}" srcOrd="0" destOrd="0" presId="urn:microsoft.com/office/officeart/2018/5/layout/IconLeafLabelList"/>
    <dgm:cxn modelId="{B0F544CE-663A-417E-8C23-C6DBBA97ABBD}" srcId="{D69F6426-8B6C-4FAF-B175-2F3AE9114ACA}" destId="{7C48406C-21AE-4CB0-B9D8-7A162ECB5ED6}" srcOrd="5" destOrd="0" parTransId="{AB810744-39B7-41B3-A96B-19304A492E94}" sibTransId="{9BFD3FD5-1E71-466A-A33B-57D607FE5FD1}"/>
    <dgm:cxn modelId="{8E02DDE6-5322-4137-B843-7F8748A07971}" srcId="{D69F6426-8B6C-4FAF-B175-2F3AE9114ACA}" destId="{38F6B1CA-81EE-472B-8DE2-A16D4F26A18B}" srcOrd="3" destOrd="0" parTransId="{9DB6C7C7-E60F-4CA2-BAA2-2A8111E1C863}" sibTransId="{4BA68239-0AD6-4704-A2E7-400A817DC466}"/>
    <dgm:cxn modelId="{E900F1F0-F029-4EE9-B2BC-08ABDCF43E9C}" type="presOf" srcId="{C14DA50C-A819-4BCA-8EAA-2935B088B7EA}" destId="{A04ACF38-BC85-471E-BDEE-5DF407B0807E}" srcOrd="0" destOrd="0" presId="urn:microsoft.com/office/officeart/2018/5/layout/IconLeafLabelList"/>
    <dgm:cxn modelId="{BC7311FB-69E9-44BF-8FFF-434A37D7682B}" srcId="{D69F6426-8B6C-4FAF-B175-2F3AE9114ACA}" destId="{228F14D6-3676-43DD-BFB6-C24B781F002A}" srcOrd="1" destOrd="0" parTransId="{3097A862-CE7C-4DB2-B9B8-521FAC55BF33}" sibTransId="{0D7DDC1A-FC17-4B62-BA83-A795DF6B86D3}"/>
    <dgm:cxn modelId="{4340DCF8-6D5D-409B-BEB8-FBB3365D0C19}" type="presParOf" srcId="{BADA73FA-A7BA-4E38-92D2-8AD9922E0AE9}" destId="{8C9F8952-5839-4EC0-8788-9E986734E20B}" srcOrd="0" destOrd="0" presId="urn:microsoft.com/office/officeart/2018/5/layout/IconLeafLabelList"/>
    <dgm:cxn modelId="{56A44E69-91FD-4047-AD5D-BCB9270A4111}" type="presParOf" srcId="{8C9F8952-5839-4EC0-8788-9E986734E20B}" destId="{34FBD7A9-6CFD-41E2-9FEC-D089C8D5CE0D}" srcOrd="0" destOrd="0" presId="urn:microsoft.com/office/officeart/2018/5/layout/IconLeafLabelList"/>
    <dgm:cxn modelId="{39244D5F-22FC-456B-9DE7-BBFE4862E03E}" type="presParOf" srcId="{8C9F8952-5839-4EC0-8788-9E986734E20B}" destId="{98357870-820F-4BAE-8483-2EB8C5563E1C}" srcOrd="1" destOrd="0" presId="urn:microsoft.com/office/officeart/2018/5/layout/IconLeafLabelList"/>
    <dgm:cxn modelId="{27D7D3EE-759C-4128-A29D-257FAE3ED2AD}" type="presParOf" srcId="{8C9F8952-5839-4EC0-8788-9E986734E20B}" destId="{84976E4A-166F-4007-8476-CACBE1BFBD25}" srcOrd="2" destOrd="0" presId="urn:microsoft.com/office/officeart/2018/5/layout/IconLeafLabelList"/>
    <dgm:cxn modelId="{72AC07B1-7F37-4313-AEAC-F265094C4BE8}" type="presParOf" srcId="{8C9F8952-5839-4EC0-8788-9E986734E20B}" destId="{A04ACF38-BC85-471E-BDEE-5DF407B0807E}" srcOrd="3" destOrd="0" presId="urn:microsoft.com/office/officeart/2018/5/layout/IconLeafLabelList"/>
    <dgm:cxn modelId="{A1F777FE-A054-4B43-805F-0D5235BE8507}" type="presParOf" srcId="{BADA73FA-A7BA-4E38-92D2-8AD9922E0AE9}" destId="{22E3CB22-BCDB-45F4-923C-82D7539D0098}" srcOrd="1" destOrd="0" presId="urn:microsoft.com/office/officeart/2018/5/layout/IconLeafLabelList"/>
    <dgm:cxn modelId="{596BCC60-9076-40A3-94AE-860ACC87DC4F}" type="presParOf" srcId="{BADA73FA-A7BA-4E38-92D2-8AD9922E0AE9}" destId="{C754CCD9-BBE9-42D8-A9E2-39FA3F5D846D}" srcOrd="2" destOrd="0" presId="urn:microsoft.com/office/officeart/2018/5/layout/IconLeafLabelList"/>
    <dgm:cxn modelId="{AFAACB33-727D-40E2-AA7E-4645EE91BB27}" type="presParOf" srcId="{C754CCD9-BBE9-42D8-A9E2-39FA3F5D846D}" destId="{5D8A9918-D043-4861-8929-0F5A03871FD6}" srcOrd="0" destOrd="0" presId="urn:microsoft.com/office/officeart/2018/5/layout/IconLeafLabelList"/>
    <dgm:cxn modelId="{F40142E7-B028-41F9-B68A-015B73E83434}" type="presParOf" srcId="{C754CCD9-BBE9-42D8-A9E2-39FA3F5D846D}" destId="{DF92F24B-F3AC-4DA7-A116-0413D88BBE46}" srcOrd="1" destOrd="0" presId="urn:microsoft.com/office/officeart/2018/5/layout/IconLeafLabelList"/>
    <dgm:cxn modelId="{EC2FAA98-AE28-4E07-806F-5F2C7AC5D89E}" type="presParOf" srcId="{C754CCD9-BBE9-42D8-A9E2-39FA3F5D846D}" destId="{D06B9567-1D13-4424-A4FD-AD093D42F26E}" srcOrd="2" destOrd="0" presId="urn:microsoft.com/office/officeart/2018/5/layout/IconLeafLabelList"/>
    <dgm:cxn modelId="{C53BD53E-CB12-46A7-91F7-E650C11B4D8E}" type="presParOf" srcId="{C754CCD9-BBE9-42D8-A9E2-39FA3F5D846D}" destId="{BFDE734B-594E-4EB0-9AD1-0D16646F0F18}" srcOrd="3" destOrd="0" presId="urn:microsoft.com/office/officeart/2018/5/layout/IconLeafLabelList"/>
    <dgm:cxn modelId="{9D132A52-E178-4794-A2EA-0AA395C1BC20}" type="presParOf" srcId="{BADA73FA-A7BA-4E38-92D2-8AD9922E0AE9}" destId="{1D8F8A45-2AB1-4698-AD1A-EFDA11AFC3CA}" srcOrd="3" destOrd="0" presId="urn:microsoft.com/office/officeart/2018/5/layout/IconLeafLabelList"/>
    <dgm:cxn modelId="{73D63920-7D8B-4CB8-9498-DBBEEBAA6D45}" type="presParOf" srcId="{BADA73FA-A7BA-4E38-92D2-8AD9922E0AE9}" destId="{737E6588-7983-43A9-982B-7A6518ABEC94}" srcOrd="4" destOrd="0" presId="urn:microsoft.com/office/officeart/2018/5/layout/IconLeafLabelList"/>
    <dgm:cxn modelId="{E550443E-20DB-4296-B12F-6724EA49AB9D}" type="presParOf" srcId="{737E6588-7983-43A9-982B-7A6518ABEC94}" destId="{0013EC4E-8566-4A42-9326-16E04D263017}" srcOrd="0" destOrd="0" presId="urn:microsoft.com/office/officeart/2018/5/layout/IconLeafLabelList"/>
    <dgm:cxn modelId="{53CC166B-006E-463D-8032-3D431D5CDFFB}" type="presParOf" srcId="{737E6588-7983-43A9-982B-7A6518ABEC94}" destId="{F558012E-13A7-4C9A-9D40-87FF5CB33E07}" srcOrd="1" destOrd="0" presId="urn:microsoft.com/office/officeart/2018/5/layout/IconLeafLabelList"/>
    <dgm:cxn modelId="{7DAF0FFB-E73D-4408-A34D-8C48ED081E43}" type="presParOf" srcId="{737E6588-7983-43A9-982B-7A6518ABEC94}" destId="{45C817EE-5848-41D1-835E-00ED46BFB9E6}" srcOrd="2" destOrd="0" presId="urn:microsoft.com/office/officeart/2018/5/layout/IconLeafLabelList"/>
    <dgm:cxn modelId="{118A4416-4735-4C80-A378-5379A22A9A1F}" type="presParOf" srcId="{737E6588-7983-43A9-982B-7A6518ABEC94}" destId="{07F5E201-8CAB-486B-BBCF-C721E31F2BBD}" srcOrd="3" destOrd="0" presId="urn:microsoft.com/office/officeart/2018/5/layout/IconLeafLabelList"/>
    <dgm:cxn modelId="{F12EC8E6-A15B-4213-983A-D15E7D634A95}" type="presParOf" srcId="{BADA73FA-A7BA-4E38-92D2-8AD9922E0AE9}" destId="{A86AEE27-5ACB-488E-8178-087AAC1F5CA8}" srcOrd="5" destOrd="0" presId="urn:microsoft.com/office/officeart/2018/5/layout/IconLeafLabelList"/>
    <dgm:cxn modelId="{7117D6DD-0008-445A-A174-451211F08B89}" type="presParOf" srcId="{BADA73FA-A7BA-4E38-92D2-8AD9922E0AE9}" destId="{6AF90A32-DFCD-44D2-853F-ED37F8F28FEE}" srcOrd="6" destOrd="0" presId="urn:microsoft.com/office/officeart/2018/5/layout/IconLeafLabelList"/>
    <dgm:cxn modelId="{410FCBE0-85BE-4567-B56F-5084C32D2FE4}" type="presParOf" srcId="{6AF90A32-DFCD-44D2-853F-ED37F8F28FEE}" destId="{5E1847D5-D007-4759-86C6-841BFAFA76D8}" srcOrd="0" destOrd="0" presId="urn:microsoft.com/office/officeart/2018/5/layout/IconLeafLabelList"/>
    <dgm:cxn modelId="{309E329E-CE5E-4C93-A806-1BC40DA62CE0}" type="presParOf" srcId="{6AF90A32-DFCD-44D2-853F-ED37F8F28FEE}" destId="{8448D94A-53D2-4203-81D2-5902936196BD}" srcOrd="1" destOrd="0" presId="urn:microsoft.com/office/officeart/2018/5/layout/IconLeafLabelList"/>
    <dgm:cxn modelId="{5ECC7A6B-2A29-4033-BC92-3496E5F99270}" type="presParOf" srcId="{6AF90A32-DFCD-44D2-853F-ED37F8F28FEE}" destId="{905ACF19-D679-438B-B5CE-661CC4D7F90A}" srcOrd="2" destOrd="0" presId="urn:microsoft.com/office/officeart/2018/5/layout/IconLeafLabelList"/>
    <dgm:cxn modelId="{CF9A93EC-E9BB-4C8B-A38F-E4F18AB888F7}" type="presParOf" srcId="{6AF90A32-DFCD-44D2-853F-ED37F8F28FEE}" destId="{DE310693-75A1-47E7-99B7-260C7FAAAE85}" srcOrd="3" destOrd="0" presId="urn:microsoft.com/office/officeart/2018/5/layout/IconLeafLabelList"/>
    <dgm:cxn modelId="{93EEBA6D-5C13-4C3D-9B32-251B5DD2CFD4}" type="presParOf" srcId="{BADA73FA-A7BA-4E38-92D2-8AD9922E0AE9}" destId="{74051423-82EB-4340-B9F9-6099E205925B}" srcOrd="7" destOrd="0" presId="urn:microsoft.com/office/officeart/2018/5/layout/IconLeafLabelList"/>
    <dgm:cxn modelId="{E3337B63-14B4-42C4-97DF-D8608A3E79FF}" type="presParOf" srcId="{BADA73FA-A7BA-4E38-92D2-8AD9922E0AE9}" destId="{9BB7DF22-D67A-45D1-8A74-C45552142AE0}" srcOrd="8" destOrd="0" presId="urn:microsoft.com/office/officeart/2018/5/layout/IconLeafLabelList"/>
    <dgm:cxn modelId="{DFE9E6B2-E4FD-4705-8D15-1DAE4D30BEF9}" type="presParOf" srcId="{9BB7DF22-D67A-45D1-8A74-C45552142AE0}" destId="{AFFC2DA7-3E0E-49AE-924B-8A80E63F9F9D}" srcOrd="0" destOrd="0" presId="urn:microsoft.com/office/officeart/2018/5/layout/IconLeafLabelList"/>
    <dgm:cxn modelId="{285F7468-09CE-4760-A8E5-8A7FBFF255C3}" type="presParOf" srcId="{9BB7DF22-D67A-45D1-8A74-C45552142AE0}" destId="{D6C8D9B1-809F-4089-AECC-97A0F0E6142B}" srcOrd="1" destOrd="0" presId="urn:microsoft.com/office/officeart/2018/5/layout/IconLeafLabelList"/>
    <dgm:cxn modelId="{6A1D1FBF-38C3-4DAE-838D-C4A6E986B03C}" type="presParOf" srcId="{9BB7DF22-D67A-45D1-8A74-C45552142AE0}" destId="{99C3D095-A9AE-40ED-B4BB-EB531FE83097}" srcOrd="2" destOrd="0" presId="urn:microsoft.com/office/officeart/2018/5/layout/IconLeafLabelList"/>
    <dgm:cxn modelId="{D20B839C-F45A-48EA-9F3C-79370D4526A3}" type="presParOf" srcId="{9BB7DF22-D67A-45D1-8A74-C45552142AE0}" destId="{5D56EBDD-83DB-42F0-848E-77AB203F4767}" srcOrd="3" destOrd="0" presId="urn:microsoft.com/office/officeart/2018/5/layout/IconLeafLabelList"/>
    <dgm:cxn modelId="{B1644E84-E803-4E25-98A8-57B7BE2BD084}" type="presParOf" srcId="{BADA73FA-A7BA-4E38-92D2-8AD9922E0AE9}" destId="{69187B36-B49F-4D61-A4EA-669CBBF118B4}" srcOrd="9" destOrd="0" presId="urn:microsoft.com/office/officeart/2018/5/layout/IconLeafLabelList"/>
    <dgm:cxn modelId="{47C863ED-A057-4596-AC59-19892AE6B7B6}" type="presParOf" srcId="{BADA73FA-A7BA-4E38-92D2-8AD9922E0AE9}" destId="{4D073DEA-4B70-4294-90AF-9E914BAA0705}" srcOrd="10" destOrd="0" presId="urn:microsoft.com/office/officeart/2018/5/layout/IconLeafLabelList"/>
    <dgm:cxn modelId="{2E0EAFDF-D18D-4774-B62A-0A7F61B8BE8E}" type="presParOf" srcId="{4D073DEA-4B70-4294-90AF-9E914BAA0705}" destId="{6DD573DE-23D2-465B-AD73-042E1AC67947}" srcOrd="0" destOrd="0" presId="urn:microsoft.com/office/officeart/2018/5/layout/IconLeafLabelList"/>
    <dgm:cxn modelId="{9249BCA1-9EBA-42A9-BD96-A787A58405C8}" type="presParOf" srcId="{4D073DEA-4B70-4294-90AF-9E914BAA0705}" destId="{9B4F5BC3-5508-4F5A-99EB-E73745BA9E1B}" srcOrd="1" destOrd="0" presId="urn:microsoft.com/office/officeart/2018/5/layout/IconLeafLabelList"/>
    <dgm:cxn modelId="{19E4FF0F-4F7E-4422-A248-8C6F483F84AC}" type="presParOf" srcId="{4D073DEA-4B70-4294-90AF-9E914BAA0705}" destId="{DC95717D-AC39-4B53-B07C-A0EE4C4C97ED}" srcOrd="2" destOrd="0" presId="urn:microsoft.com/office/officeart/2018/5/layout/IconLeafLabelList"/>
    <dgm:cxn modelId="{D1EAE366-1095-4E01-9BDE-C27D606B77B3}" type="presParOf" srcId="{4D073DEA-4B70-4294-90AF-9E914BAA0705}" destId="{BE8CEEF1-E5DD-4056-B331-5350F00E5EEC}"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E38F0C7-36F0-4DDD-AD7B-1B2268000290}"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D31AE67-A579-4B67-A2C2-A7B39AE92862}">
      <dgm:prSet/>
      <dgm:spPr/>
      <dgm:t>
        <a:bodyPr/>
        <a:lstStyle/>
        <a:p>
          <a:pPr>
            <a:lnSpc>
              <a:spcPct val="100000"/>
            </a:lnSpc>
          </a:pPr>
          <a:r>
            <a:rPr lang="fi-FI" dirty="0"/>
            <a:t>How </a:t>
          </a:r>
          <a:r>
            <a:rPr lang="fi-FI" dirty="0" err="1"/>
            <a:t>do</a:t>
          </a:r>
          <a:r>
            <a:rPr lang="fi-FI" dirty="0"/>
            <a:t> </a:t>
          </a:r>
          <a:r>
            <a:rPr lang="fi-FI" dirty="0" err="1"/>
            <a:t>you</a:t>
          </a:r>
          <a:r>
            <a:rPr lang="fi-FI" dirty="0"/>
            <a:t> </a:t>
          </a:r>
          <a:r>
            <a:rPr lang="fi-FI" dirty="0" err="1"/>
            <a:t>determine</a:t>
          </a:r>
          <a:r>
            <a:rPr lang="fi-FI" dirty="0"/>
            <a:t> </a:t>
          </a:r>
          <a:r>
            <a:rPr lang="fi-FI" dirty="0" err="1"/>
            <a:t>circular</a:t>
          </a:r>
          <a:r>
            <a:rPr lang="fi-FI" dirty="0"/>
            <a:t> </a:t>
          </a:r>
          <a:r>
            <a:rPr lang="fi-FI" dirty="0" err="1"/>
            <a:t>economy</a:t>
          </a:r>
          <a:r>
            <a:rPr lang="fi-FI" dirty="0"/>
            <a:t> of </a:t>
          </a:r>
          <a:r>
            <a:rPr lang="fi-FI" dirty="0" err="1"/>
            <a:t>plastics</a:t>
          </a:r>
          <a:r>
            <a:rPr lang="fi-FI" dirty="0"/>
            <a:t>?</a:t>
          </a:r>
          <a:endParaRPr lang="en-US" dirty="0"/>
        </a:p>
      </dgm:t>
    </dgm:pt>
    <dgm:pt modelId="{4884E589-903F-494F-ABCD-C6789978BCF6}" type="parTrans" cxnId="{467478AB-A3C6-481D-9577-8644A8C9CE9A}">
      <dgm:prSet/>
      <dgm:spPr/>
      <dgm:t>
        <a:bodyPr/>
        <a:lstStyle/>
        <a:p>
          <a:endParaRPr lang="en-US"/>
        </a:p>
      </dgm:t>
    </dgm:pt>
    <dgm:pt modelId="{B44EB229-7832-4C76-96A2-36482DA8BDF3}" type="sibTrans" cxnId="{467478AB-A3C6-481D-9577-8644A8C9CE9A}">
      <dgm:prSet/>
      <dgm:spPr/>
      <dgm:t>
        <a:bodyPr/>
        <a:lstStyle/>
        <a:p>
          <a:pPr>
            <a:lnSpc>
              <a:spcPct val="100000"/>
            </a:lnSpc>
          </a:pPr>
          <a:endParaRPr lang="en-US"/>
        </a:p>
      </dgm:t>
    </dgm:pt>
    <dgm:pt modelId="{BC2CCA66-9279-4D9F-B16F-B355BC55163C}">
      <dgm:prSet/>
      <dgm:spPr/>
      <dgm:t>
        <a:bodyPr/>
        <a:lstStyle/>
        <a:p>
          <a:pPr>
            <a:lnSpc>
              <a:spcPct val="100000"/>
            </a:lnSpc>
          </a:pPr>
          <a:r>
            <a:rPr lang="fi-FI" dirty="0" err="1"/>
            <a:t>What</a:t>
          </a:r>
          <a:r>
            <a:rPr lang="fi-FI" dirty="0"/>
            <a:t> </a:t>
          </a:r>
          <a:r>
            <a:rPr lang="fi-FI" dirty="0" err="1"/>
            <a:t>types</a:t>
          </a:r>
          <a:r>
            <a:rPr lang="fi-FI" dirty="0"/>
            <a:t> of </a:t>
          </a:r>
          <a:r>
            <a:rPr lang="fi-FI" dirty="0" err="1"/>
            <a:t>plastics</a:t>
          </a:r>
          <a:r>
            <a:rPr lang="fi-FI" dirty="0"/>
            <a:t> </a:t>
          </a:r>
          <a:r>
            <a:rPr lang="fi-FI" dirty="0" err="1"/>
            <a:t>do</a:t>
          </a:r>
          <a:r>
            <a:rPr lang="fi-FI" dirty="0"/>
            <a:t> </a:t>
          </a:r>
          <a:r>
            <a:rPr lang="fi-FI" dirty="0" err="1"/>
            <a:t>you</a:t>
          </a:r>
          <a:r>
            <a:rPr lang="fi-FI" dirty="0"/>
            <a:t> </a:t>
          </a:r>
          <a:r>
            <a:rPr lang="fi-FI" dirty="0" err="1"/>
            <a:t>use</a:t>
          </a:r>
          <a:r>
            <a:rPr lang="fi-FI" dirty="0"/>
            <a:t> in </a:t>
          </a:r>
          <a:r>
            <a:rPr lang="fi-FI" dirty="0" err="1"/>
            <a:t>your</a:t>
          </a:r>
          <a:r>
            <a:rPr lang="fi-FI" dirty="0"/>
            <a:t> </a:t>
          </a:r>
          <a:r>
            <a:rPr lang="fi-FI" dirty="0" err="1"/>
            <a:t>everyday</a:t>
          </a:r>
          <a:r>
            <a:rPr lang="fi-FI" dirty="0"/>
            <a:t> life?</a:t>
          </a:r>
          <a:endParaRPr lang="en-US" dirty="0"/>
        </a:p>
      </dgm:t>
    </dgm:pt>
    <dgm:pt modelId="{D79FBAC7-BE15-4EB0-9CE8-10ABD83968DE}" type="parTrans" cxnId="{F38DE2C2-1626-469D-8FF9-FA1D3FDDB75D}">
      <dgm:prSet/>
      <dgm:spPr/>
      <dgm:t>
        <a:bodyPr/>
        <a:lstStyle/>
        <a:p>
          <a:endParaRPr lang="en-US"/>
        </a:p>
      </dgm:t>
    </dgm:pt>
    <dgm:pt modelId="{B27BB578-81D5-4B36-AAC8-4808AF1153C5}" type="sibTrans" cxnId="{F38DE2C2-1626-469D-8FF9-FA1D3FDDB75D}">
      <dgm:prSet/>
      <dgm:spPr/>
      <dgm:t>
        <a:bodyPr/>
        <a:lstStyle/>
        <a:p>
          <a:pPr>
            <a:lnSpc>
              <a:spcPct val="100000"/>
            </a:lnSpc>
          </a:pPr>
          <a:endParaRPr lang="en-US"/>
        </a:p>
      </dgm:t>
    </dgm:pt>
    <dgm:pt modelId="{8BBECFEB-31B2-42AD-A5FA-D21958B106D1}">
      <dgm:prSet/>
      <dgm:spPr/>
      <dgm:t>
        <a:bodyPr/>
        <a:lstStyle/>
        <a:p>
          <a:pPr>
            <a:lnSpc>
              <a:spcPct val="100000"/>
            </a:lnSpc>
          </a:pPr>
          <a:r>
            <a:rPr lang="fi-FI" dirty="0"/>
            <a:t>How long </a:t>
          </a:r>
          <a:r>
            <a:rPr lang="fi-FI" dirty="0" err="1"/>
            <a:t>can</a:t>
          </a:r>
          <a:r>
            <a:rPr lang="fi-FI" dirty="0"/>
            <a:t> </a:t>
          </a:r>
          <a:r>
            <a:rPr lang="fi-FI" dirty="0" err="1"/>
            <a:t>you</a:t>
          </a:r>
          <a:r>
            <a:rPr lang="fi-FI" dirty="0"/>
            <a:t> </a:t>
          </a:r>
          <a:r>
            <a:rPr lang="fi-FI" dirty="0" err="1"/>
            <a:t>utilize</a:t>
          </a:r>
          <a:r>
            <a:rPr lang="fi-FI" dirty="0"/>
            <a:t> </a:t>
          </a:r>
          <a:r>
            <a:rPr lang="fi-FI" dirty="0" err="1"/>
            <a:t>your</a:t>
          </a:r>
          <a:r>
            <a:rPr lang="fi-FI" dirty="0"/>
            <a:t> </a:t>
          </a:r>
          <a:r>
            <a:rPr lang="fi-FI" dirty="0" err="1"/>
            <a:t>plastic</a:t>
          </a:r>
          <a:r>
            <a:rPr lang="fi-FI" dirty="0"/>
            <a:t> </a:t>
          </a:r>
          <a:r>
            <a:rPr lang="fi-FI" dirty="0" err="1"/>
            <a:t>bags</a:t>
          </a:r>
          <a:r>
            <a:rPr lang="fi-FI" dirty="0"/>
            <a:t>, </a:t>
          </a:r>
          <a:r>
            <a:rPr lang="fi-FI" dirty="0" err="1"/>
            <a:t>bottles</a:t>
          </a:r>
          <a:r>
            <a:rPr lang="fi-FI" dirty="0"/>
            <a:t> etc.</a:t>
          </a:r>
          <a:endParaRPr lang="en-US" dirty="0"/>
        </a:p>
      </dgm:t>
    </dgm:pt>
    <dgm:pt modelId="{8935DB95-9E94-4A46-85EE-F72F5FFEC5C5}" type="parTrans" cxnId="{CB871349-878F-4AFC-AAD8-A6DFFB11C7C2}">
      <dgm:prSet/>
      <dgm:spPr/>
      <dgm:t>
        <a:bodyPr/>
        <a:lstStyle/>
        <a:p>
          <a:endParaRPr lang="en-US"/>
        </a:p>
      </dgm:t>
    </dgm:pt>
    <dgm:pt modelId="{BC319E15-064F-49A0-A832-533B01DF05C0}" type="sibTrans" cxnId="{CB871349-878F-4AFC-AAD8-A6DFFB11C7C2}">
      <dgm:prSet/>
      <dgm:spPr/>
      <dgm:t>
        <a:bodyPr/>
        <a:lstStyle/>
        <a:p>
          <a:pPr>
            <a:lnSpc>
              <a:spcPct val="100000"/>
            </a:lnSpc>
          </a:pPr>
          <a:endParaRPr lang="en-US"/>
        </a:p>
      </dgm:t>
    </dgm:pt>
    <dgm:pt modelId="{7EE9B41C-159A-4938-8C2A-09C2C3183C78}">
      <dgm:prSet/>
      <dgm:spPr/>
      <dgm:t>
        <a:bodyPr/>
        <a:lstStyle/>
        <a:p>
          <a:pPr>
            <a:lnSpc>
              <a:spcPct val="100000"/>
            </a:lnSpc>
          </a:pPr>
          <a:r>
            <a:rPr lang="fi-FI" dirty="0"/>
            <a:t>How </a:t>
          </a:r>
          <a:r>
            <a:rPr lang="fi-FI" dirty="0" err="1"/>
            <a:t>could</a:t>
          </a:r>
          <a:r>
            <a:rPr lang="fi-FI" dirty="0"/>
            <a:t> </a:t>
          </a:r>
          <a:r>
            <a:rPr lang="fi-FI" dirty="0" err="1"/>
            <a:t>you</a:t>
          </a:r>
          <a:r>
            <a:rPr lang="fi-FI" dirty="0"/>
            <a:t> </a:t>
          </a:r>
          <a:r>
            <a:rPr lang="fi-FI" dirty="0" err="1"/>
            <a:t>change</a:t>
          </a:r>
          <a:r>
            <a:rPr lang="fi-FI" dirty="0"/>
            <a:t> </a:t>
          </a:r>
          <a:r>
            <a:rPr lang="fi-FI" dirty="0" err="1"/>
            <a:t>your</a:t>
          </a:r>
          <a:r>
            <a:rPr lang="fi-FI" dirty="0"/>
            <a:t> </a:t>
          </a:r>
          <a:r>
            <a:rPr lang="fi-FI" dirty="0" err="1"/>
            <a:t>habits</a:t>
          </a:r>
          <a:r>
            <a:rPr lang="fi-FI" dirty="0"/>
            <a:t> </a:t>
          </a:r>
          <a:r>
            <a:rPr lang="fi-FI" dirty="0" err="1"/>
            <a:t>so</a:t>
          </a:r>
          <a:r>
            <a:rPr lang="fi-FI" dirty="0"/>
            <a:t> </a:t>
          </a:r>
          <a:r>
            <a:rPr lang="fi-FI" dirty="0" err="1"/>
            <a:t>that</a:t>
          </a:r>
          <a:r>
            <a:rPr lang="fi-FI" dirty="0"/>
            <a:t> </a:t>
          </a:r>
          <a:r>
            <a:rPr lang="fi-FI" dirty="0" err="1"/>
            <a:t>plastic</a:t>
          </a:r>
          <a:r>
            <a:rPr lang="fi-FI" dirty="0"/>
            <a:t> and </a:t>
          </a:r>
          <a:r>
            <a:rPr lang="fi-FI" dirty="0" err="1"/>
            <a:t>composite</a:t>
          </a:r>
          <a:r>
            <a:rPr lang="fi-FI" dirty="0"/>
            <a:t> </a:t>
          </a:r>
          <a:r>
            <a:rPr lang="fi-FI" dirty="0" err="1"/>
            <a:t>waste</a:t>
          </a:r>
          <a:r>
            <a:rPr lang="fi-FI" dirty="0"/>
            <a:t> </a:t>
          </a:r>
          <a:r>
            <a:rPr lang="fi-FI" dirty="0" err="1"/>
            <a:t>problem</a:t>
          </a:r>
          <a:r>
            <a:rPr lang="fi-FI" dirty="0"/>
            <a:t> </a:t>
          </a:r>
          <a:r>
            <a:rPr lang="fi-FI" dirty="0" err="1"/>
            <a:t>would</a:t>
          </a:r>
          <a:r>
            <a:rPr lang="fi-FI" dirty="0"/>
            <a:t> </a:t>
          </a:r>
          <a:r>
            <a:rPr lang="fi-FI" dirty="0" err="1"/>
            <a:t>become</a:t>
          </a:r>
          <a:r>
            <a:rPr lang="fi-FI" dirty="0"/>
            <a:t> </a:t>
          </a:r>
          <a:r>
            <a:rPr lang="fi-FI" dirty="0" err="1"/>
            <a:t>smaller</a:t>
          </a:r>
          <a:r>
            <a:rPr lang="fi-FI" dirty="0"/>
            <a:t>?</a:t>
          </a:r>
          <a:endParaRPr lang="en-US" dirty="0"/>
        </a:p>
      </dgm:t>
    </dgm:pt>
    <dgm:pt modelId="{C104F2E7-ABCD-49E2-9B75-B19F5FB16967}" type="parTrans" cxnId="{FA3EBAD5-CC2A-412E-9A1F-6499A43440F9}">
      <dgm:prSet/>
      <dgm:spPr/>
      <dgm:t>
        <a:bodyPr/>
        <a:lstStyle/>
        <a:p>
          <a:endParaRPr lang="en-US"/>
        </a:p>
      </dgm:t>
    </dgm:pt>
    <dgm:pt modelId="{AE250263-F2B9-4433-9A8A-1187A5ABF8F7}" type="sibTrans" cxnId="{FA3EBAD5-CC2A-412E-9A1F-6499A43440F9}">
      <dgm:prSet/>
      <dgm:spPr/>
      <dgm:t>
        <a:bodyPr/>
        <a:lstStyle/>
        <a:p>
          <a:endParaRPr lang="en-US"/>
        </a:p>
      </dgm:t>
    </dgm:pt>
    <dgm:pt modelId="{5C3928F7-CDA4-4C14-9D2C-A879D75EEB2F}" type="pres">
      <dgm:prSet presAssocID="{4E38F0C7-36F0-4DDD-AD7B-1B2268000290}" presName="root" presStyleCnt="0">
        <dgm:presLayoutVars>
          <dgm:dir/>
          <dgm:resizeHandles val="exact"/>
        </dgm:presLayoutVars>
      </dgm:prSet>
      <dgm:spPr/>
    </dgm:pt>
    <dgm:pt modelId="{2025FECD-616B-4C73-B6B9-8129A067EE83}" type="pres">
      <dgm:prSet presAssocID="{4E38F0C7-36F0-4DDD-AD7B-1B2268000290}" presName="container" presStyleCnt="0">
        <dgm:presLayoutVars>
          <dgm:dir/>
          <dgm:resizeHandles val="exact"/>
        </dgm:presLayoutVars>
      </dgm:prSet>
      <dgm:spPr/>
    </dgm:pt>
    <dgm:pt modelId="{9DE61239-A540-4E42-B941-B5EC8FCF2C76}" type="pres">
      <dgm:prSet presAssocID="{DD31AE67-A579-4B67-A2C2-A7B39AE92862}" presName="compNode" presStyleCnt="0"/>
      <dgm:spPr/>
    </dgm:pt>
    <dgm:pt modelId="{726F496C-DF3D-45F4-81E5-5C43D611F3A7}" type="pres">
      <dgm:prSet presAssocID="{DD31AE67-A579-4B67-A2C2-A7B39AE92862}" presName="iconBgRect" presStyleLbl="bgShp" presStyleIdx="0" presStyleCnt="4"/>
      <dgm:spPr/>
    </dgm:pt>
    <dgm:pt modelId="{9A8A4EA7-3C90-4537-AA5D-188F69795C2C}" type="pres">
      <dgm:prSet presAssocID="{DD31AE67-A579-4B67-A2C2-A7B39AE9286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ustainability"/>
        </a:ext>
      </dgm:extLst>
    </dgm:pt>
    <dgm:pt modelId="{29E473CE-A8AF-4E91-BD91-16CEE1EAE8D6}" type="pres">
      <dgm:prSet presAssocID="{DD31AE67-A579-4B67-A2C2-A7B39AE92862}" presName="spaceRect" presStyleCnt="0"/>
      <dgm:spPr/>
    </dgm:pt>
    <dgm:pt modelId="{15C236C1-09A6-4E13-A26C-C1F6AAE88B4D}" type="pres">
      <dgm:prSet presAssocID="{DD31AE67-A579-4B67-A2C2-A7B39AE92862}" presName="textRect" presStyleLbl="revTx" presStyleIdx="0" presStyleCnt="4">
        <dgm:presLayoutVars>
          <dgm:chMax val="1"/>
          <dgm:chPref val="1"/>
        </dgm:presLayoutVars>
      </dgm:prSet>
      <dgm:spPr/>
    </dgm:pt>
    <dgm:pt modelId="{98394A20-48F0-4D43-BC62-9F2ADBAE9E85}" type="pres">
      <dgm:prSet presAssocID="{B44EB229-7832-4C76-96A2-36482DA8BDF3}" presName="sibTrans" presStyleLbl="sibTrans2D1" presStyleIdx="0" presStyleCnt="0"/>
      <dgm:spPr/>
    </dgm:pt>
    <dgm:pt modelId="{A2EAEAD9-D344-4082-9805-CD910859BB96}" type="pres">
      <dgm:prSet presAssocID="{BC2CCA66-9279-4D9F-B16F-B355BC55163C}" presName="compNode" presStyleCnt="0"/>
      <dgm:spPr/>
    </dgm:pt>
    <dgm:pt modelId="{E254BF36-AB54-46AF-A57C-A7B00794363B}" type="pres">
      <dgm:prSet presAssocID="{BC2CCA66-9279-4D9F-B16F-B355BC55163C}" presName="iconBgRect" presStyleLbl="bgShp" presStyleIdx="1" presStyleCnt="4"/>
      <dgm:spPr/>
    </dgm:pt>
    <dgm:pt modelId="{4737BADF-68F6-4145-B529-191C45370043}" type="pres">
      <dgm:prSet presAssocID="{BC2CCA66-9279-4D9F-B16F-B355BC55163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indmill"/>
        </a:ext>
      </dgm:extLst>
    </dgm:pt>
    <dgm:pt modelId="{166160C2-1D3B-42A3-9AFA-B896B237968A}" type="pres">
      <dgm:prSet presAssocID="{BC2CCA66-9279-4D9F-B16F-B355BC55163C}" presName="spaceRect" presStyleCnt="0"/>
      <dgm:spPr/>
    </dgm:pt>
    <dgm:pt modelId="{948EDC75-320C-4742-B23C-6A382697B75C}" type="pres">
      <dgm:prSet presAssocID="{BC2CCA66-9279-4D9F-B16F-B355BC55163C}" presName="textRect" presStyleLbl="revTx" presStyleIdx="1" presStyleCnt="4">
        <dgm:presLayoutVars>
          <dgm:chMax val="1"/>
          <dgm:chPref val="1"/>
        </dgm:presLayoutVars>
      </dgm:prSet>
      <dgm:spPr/>
    </dgm:pt>
    <dgm:pt modelId="{1CA2BF55-4D39-4B0F-A6EA-73B5C6FB337E}" type="pres">
      <dgm:prSet presAssocID="{B27BB578-81D5-4B36-AAC8-4808AF1153C5}" presName="sibTrans" presStyleLbl="sibTrans2D1" presStyleIdx="0" presStyleCnt="0"/>
      <dgm:spPr/>
    </dgm:pt>
    <dgm:pt modelId="{E75ECD51-F4E8-4CC3-8BCC-D03F7E96D5A8}" type="pres">
      <dgm:prSet presAssocID="{8BBECFEB-31B2-42AD-A5FA-D21958B106D1}" presName="compNode" presStyleCnt="0"/>
      <dgm:spPr/>
    </dgm:pt>
    <dgm:pt modelId="{DD8E6ED4-D3D6-47D1-AA7E-4ED0EAE64FB9}" type="pres">
      <dgm:prSet presAssocID="{8BBECFEB-31B2-42AD-A5FA-D21958B106D1}" presName="iconBgRect" presStyleLbl="bgShp" presStyleIdx="2" presStyleCnt="4"/>
      <dgm:spPr/>
    </dgm:pt>
    <dgm:pt modelId="{525C0A6F-B48D-4D50-8DDF-5B9289F5F644}" type="pres">
      <dgm:prSet presAssocID="{8BBECFEB-31B2-42AD-A5FA-D21958B106D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ecycle Sign"/>
        </a:ext>
      </dgm:extLst>
    </dgm:pt>
    <dgm:pt modelId="{51FDB604-F137-4F0A-B64D-70FDD8E19295}" type="pres">
      <dgm:prSet presAssocID="{8BBECFEB-31B2-42AD-A5FA-D21958B106D1}" presName="spaceRect" presStyleCnt="0"/>
      <dgm:spPr/>
    </dgm:pt>
    <dgm:pt modelId="{BEA7A92B-FFA4-4622-BE4E-1BF02E8E8410}" type="pres">
      <dgm:prSet presAssocID="{8BBECFEB-31B2-42AD-A5FA-D21958B106D1}" presName="textRect" presStyleLbl="revTx" presStyleIdx="2" presStyleCnt="4">
        <dgm:presLayoutVars>
          <dgm:chMax val="1"/>
          <dgm:chPref val="1"/>
        </dgm:presLayoutVars>
      </dgm:prSet>
      <dgm:spPr/>
    </dgm:pt>
    <dgm:pt modelId="{0C084F20-46A8-4435-9F7D-505530A85127}" type="pres">
      <dgm:prSet presAssocID="{BC319E15-064F-49A0-A832-533B01DF05C0}" presName="sibTrans" presStyleLbl="sibTrans2D1" presStyleIdx="0" presStyleCnt="0"/>
      <dgm:spPr/>
    </dgm:pt>
    <dgm:pt modelId="{07E64038-4438-40E3-B6CF-F267FDE6170D}" type="pres">
      <dgm:prSet presAssocID="{7EE9B41C-159A-4938-8C2A-09C2C3183C78}" presName="compNode" presStyleCnt="0"/>
      <dgm:spPr/>
    </dgm:pt>
    <dgm:pt modelId="{FABCD516-8631-4D59-A026-D8A5951CE82D}" type="pres">
      <dgm:prSet presAssocID="{7EE9B41C-159A-4938-8C2A-09C2C3183C78}" presName="iconBgRect" presStyleLbl="bgShp" presStyleIdx="3" presStyleCnt="4"/>
      <dgm:spPr/>
    </dgm:pt>
    <dgm:pt modelId="{341E3C4D-887D-43A5-80F6-ACE2637CDB05}" type="pres">
      <dgm:prSet presAssocID="{7EE9B41C-159A-4938-8C2A-09C2C3183C7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ecycle"/>
        </a:ext>
      </dgm:extLst>
    </dgm:pt>
    <dgm:pt modelId="{68C52EB5-9980-4F50-8C69-506E2E998620}" type="pres">
      <dgm:prSet presAssocID="{7EE9B41C-159A-4938-8C2A-09C2C3183C78}" presName="spaceRect" presStyleCnt="0"/>
      <dgm:spPr/>
    </dgm:pt>
    <dgm:pt modelId="{1500AB03-2413-445C-8FA4-A18748B51BB0}" type="pres">
      <dgm:prSet presAssocID="{7EE9B41C-159A-4938-8C2A-09C2C3183C78}" presName="textRect" presStyleLbl="revTx" presStyleIdx="3" presStyleCnt="4">
        <dgm:presLayoutVars>
          <dgm:chMax val="1"/>
          <dgm:chPref val="1"/>
        </dgm:presLayoutVars>
      </dgm:prSet>
      <dgm:spPr/>
    </dgm:pt>
  </dgm:ptLst>
  <dgm:cxnLst>
    <dgm:cxn modelId="{BCDB880D-5A92-4FE5-B5C9-2DDF8407F6CE}" type="presOf" srcId="{DD31AE67-A579-4B67-A2C2-A7B39AE92862}" destId="{15C236C1-09A6-4E13-A26C-C1F6AAE88B4D}" srcOrd="0" destOrd="0" presId="urn:microsoft.com/office/officeart/2018/2/layout/IconCircleList"/>
    <dgm:cxn modelId="{E59D5721-3D80-40D1-882F-0BD36E82C1F9}" type="presOf" srcId="{4E38F0C7-36F0-4DDD-AD7B-1B2268000290}" destId="{5C3928F7-CDA4-4C14-9D2C-A879D75EEB2F}" srcOrd="0" destOrd="0" presId="urn:microsoft.com/office/officeart/2018/2/layout/IconCircleList"/>
    <dgm:cxn modelId="{4D086433-AE05-49DF-93B8-7A3AC6940913}" type="presOf" srcId="{BC319E15-064F-49A0-A832-533B01DF05C0}" destId="{0C084F20-46A8-4435-9F7D-505530A85127}" srcOrd="0" destOrd="0" presId="urn:microsoft.com/office/officeart/2018/2/layout/IconCircleList"/>
    <dgm:cxn modelId="{CB871349-878F-4AFC-AAD8-A6DFFB11C7C2}" srcId="{4E38F0C7-36F0-4DDD-AD7B-1B2268000290}" destId="{8BBECFEB-31B2-42AD-A5FA-D21958B106D1}" srcOrd="2" destOrd="0" parTransId="{8935DB95-9E94-4A46-85EE-F72F5FFEC5C5}" sibTransId="{BC319E15-064F-49A0-A832-533B01DF05C0}"/>
    <dgm:cxn modelId="{587C458E-0588-4FCB-A9A3-C5BB612DFF66}" type="presOf" srcId="{B44EB229-7832-4C76-96A2-36482DA8BDF3}" destId="{98394A20-48F0-4D43-BC62-9F2ADBAE9E85}" srcOrd="0" destOrd="0" presId="urn:microsoft.com/office/officeart/2018/2/layout/IconCircleList"/>
    <dgm:cxn modelId="{494FB49B-CEBA-4FB2-BFFA-F9EE6A8CA4B3}" type="presOf" srcId="{8BBECFEB-31B2-42AD-A5FA-D21958B106D1}" destId="{BEA7A92B-FFA4-4622-BE4E-1BF02E8E8410}" srcOrd="0" destOrd="0" presId="urn:microsoft.com/office/officeart/2018/2/layout/IconCircleList"/>
    <dgm:cxn modelId="{54AA73A5-A34D-41FF-8E75-CD2B8674B1BC}" type="presOf" srcId="{BC2CCA66-9279-4D9F-B16F-B355BC55163C}" destId="{948EDC75-320C-4742-B23C-6A382697B75C}" srcOrd="0" destOrd="0" presId="urn:microsoft.com/office/officeart/2018/2/layout/IconCircleList"/>
    <dgm:cxn modelId="{467478AB-A3C6-481D-9577-8644A8C9CE9A}" srcId="{4E38F0C7-36F0-4DDD-AD7B-1B2268000290}" destId="{DD31AE67-A579-4B67-A2C2-A7B39AE92862}" srcOrd="0" destOrd="0" parTransId="{4884E589-903F-494F-ABCD-C6789978BCF6}" sibTransId="{B44EB229-7832-4C76-96A2-36482DA8BDF3}"/>
    <dgm:cxn modelId="{841071B2-50D6-45FF-B710-EDE31D53B526}" type="presOf" srcId="{B27BB578-81D5-4B36-AAC8-4808AF1153C5}" destId="{1CA2BF55-4D39-4B0F-A6EA-73B5C6FB337E}" srcOrd="0" destOrd="0" presId="urn:microsoft.com/office/officeart/2018/2/layout/IconCircleList"/>
    <dgm:cxn modelId="{8E614AB8-58FB-4550-B145-21D148C0E2B5}" type="presOf" srcId="{7EE9B41C-159A-4938-8C2A-09C2C3183C78}" destId="{1500AB03-2413-445C-8FA4-A18748B51BB0}" srcOrd="0" destOrd="0" presId="urn:microsoft.com/office/officeart/2018/2/layout/IconCircleList"/>
    <dgm:cxn modelId="{F38DE2C2-1626-469D-8FF9-FA1D3FDDB75D}" srcId="{4E38F0C7-36F0-4DDD-AD7B-1B2268000290}" destId="{BC2CCA66-9279-4D9F-B16F-B355BC55163C}" srcOrd="1" destOrd="0" parTransId="{D79FBAC7-BE15-4EB0-9CE8-10ABD83968DE}" sibTransId="{B27BB578-81D5-4B36-AAC8-4808AF1153C5}"/>
    <dgm:cxn modelId="{FA3EBAD5-CC2A-412E-9A1F-6499A43440F9}" srcId="{4E38F0C7-36F0-4DDD-AD7B-1B2268000290}" destId="{7EE9B41C-159A-4938-8C2A-09C2C3183C78}" srcOrd="3" destOrd="0" parTransId="{C104F2E7-ABCD-49E2-9B75-B19F5FB16967}" sibTransId="{AE250263-F2B9-4433-9A8A-1187A5ABF8F7}"/>
    <dgm:cxn modelId="{C0897F49-0557-4E30-91C4-8102DE89C7AA}" type="presParOf" srcId="{5C3928F7-CDA4-4C14-9D2C-A879D75EEB2F}" destId="{2025FECD-616B-4C73-B6B9-8129A067EE83}" srcOrd="0" destOrd="0" presId="urn:microsoft.com/office/officeart/2018/2/layout/IconCircleList"/>
    <dgm:cxn modelId="{86C75B49-77C3-432A-B7F1-DA6DD85F8CC4}" type="presParOf" srcId="{2025FECD-616B-4C73-B6B9-8129A067EE83}" destId="{9DE61239-A540-4E42-B941-B5EC8FCF2C76}" srcOrd="0" destOrd="0" presId="urn:microsoft.com/office/officeart/2018/2/layout/IconCircleList"/>
    <dgm:cxn modelId="{5089812A-8C8A-433E-BE11-6872A7810C2D}" type="presParOf" srcId="{9DE61239-A540-4E42-B941-B5EC8FCF2C76}" destId="{726F496C-DF3D-45F4-81E5-5C43D611F3A7}" srcOrd="0" destOrd="0" presId="urn:microsoft.com/office/officeart/2018/2/layout/IconCircleList"/>
    <dgm:cxn modelId="{F97D0EE1-DF39-4C33-8CF3-4CC13EBC9704}" type="presParOf" srcId="{9DE61239-A540-4E42-B941-B5EC8FCF2C76}" destId="{9A8A4EA7-3C90-4537-AA5D-188F69795C2C}" srcOrd="1" destOrd="0" presId="urn:microsoft.com/office/officeart/2018/2/layout/IconCircleList"/>
    <dgm:cxn modelId="{9DD9F725-FB53-48A8-AB2C-BFD10D59D29F}" type="presParOf" srcId="{9DE61239-A540-4E42-B941-B5EC8FCF2C76}" destId="{29E473CE-A8AF-4E91-BD91-16CEE1EAE8D6}" srcOrd="2" destOrd="0" presId="urn:microsoft.com/office/officeart/2018/2/layout/IconCircleList"/>
    <dgm:cxn modelId="{9FC99EC8-BFCC-439C-9FEA-1A79D7523923}" type="presParOf" srcId="{9DE61239-A540-4E42-B941-B5EC8FCF2C76}" destId="{15C236C1-09A6-4E13-A26C-C1F6AAE88B4D}" srcOrd="3" destOrd="0" presId="urn:microsoft.com/office/officeart/2018/2/layout/IconCircleList"/>
    <dgm:cxn modelId="{0766E85D-2F63-4B0C-8641-56B89AE54CCF}" type="presParOf" srcId="{2025FECD-616B-4C73-B6B9-8129A067EE83}" destId="{98394A20-48F0-4D43-BC62-9F2ADBAE9E85}" srcOrd="1" destOrd="0" presId="urn:microsoft.com/office/officeart/2018/2/layout/IconCircleList"/>
    <dgm:cxn modelId="{056885E7-558E-4B41-A192-5AE4AD1164DD}" type="presParOf" srcId="{2025FECD-616B-4C73-B6B9-8129A067EE83}" destId="{A2EAEAD9-D344-4082-9805-CD910859BB96}" srcOrd="2" destOrd="0" presId="urn:microsoft.com/office/officeart/2018/2/layout/IconCircleList"/>
    <dgm:cxn modelId="{DA6D0D66-F177-4C7F-8341-1DBD2D511F76}" type="presParOf" srcId="{A2EAEAD9-D344-4082-9805-CD910859BB96}" destId="{E254BF36-AB54-46AF-A57C-A7B00794363B}" srcOrd="0" destOrd="0" presId="urn:microsoft.com/office/officeart/2018/2/layout/IconCircleList"/>
    <dgm:cxn modelId="{5FA8F15B-2858-40B6-AE64-5A858A44641F}" type="presParOf" srcId="{A2EAEAD9-D344-4082-9805-CD910859BB96}" destId="{4737BADF-68F6-4145-B529-191C45370043}" srcOrd="1" destOrd="0" presId="urn:microsoft.com/office/officeart/2018/2/layout/IconCircleList"/>
    <dgm:cxn modelId="{C9EB4E35-D035-4570-BF49-7CCA4456F81E}" type="presParOf" srcId="{A2EAEAD9-D344-4082-9805-CD910859BB96}" destId="{166160C2-1D3B-42A3-9AFA-B896B237968A}" srcOrd="2" destOrd="0" presId="urn:microsoft.com/office/officeart/2018/2/layout/IconCircleList"/>
    <dgm:cxn modelId="{5961C1EE-7BF1-43EE-A5EE-5B238D140F4E}" type="presParOf" srcId="{A2EAEAD9-D344-4082-9805-CD910859BB96}" destId="{948EDC75-320C-4742-B23C-6A382697B75C}" srcOrd="3" destOrd="0" presId="urn:microsoft.com/office/officeart/2018/2/layout/IconCircleList"/>
    <dgm:cxn modelId="{86642486-1237-4BD7-A99C-428844017CFF}" type="presParOf" srcId="{2025FECD-616B-4C73-B6B9-8129A067EE83}" destId="{1CA2BF55-4D39-4B0F-A6EA-73B5C6FB337E}" srcOrd="3" destOrd="0" presId="urn:microsoft.com/office/officeart/2018/2/layout/IconCircleList"/>
    <dgm:cxn modelId="{C93A5BBA-2602-4B3F-9BCC-18D59F60B210}" type="presParOf" srcId="{2025FECD-616B-4C73-B6B9-8129A067EE83}" destId="{E75ECD51-F4E8-4CC3-8BCC-D03F7E96D5A8}" srcOrd="4" destOrd="0" presId="urn:microsoft.com/office/officeart/2018/2/layout/IconCircleList"/>
    <dgm:cxn modelId="{3AF79E3E-4085-4B54-8A78-3C6942242C5D}" type="presParOf" srcId="{E75ECD51-F4E8-4CC3-8BCC-D03F7E96D5A8}" destId="{DD8E6ED4-D3D6-47D1-AA7E-4ED0EAE64FB9}" srcOrd="0" destOrd="0" presId="urn:microsoft.com/office/officeart/2018/2/layout/IconCircleList"/>
    <dgm:cxn modelId="{7777EE1D-ECE7-477C-AE76-6E4C41681CEF}" type="presParOf" srcId="{E75ECD51-F4E8-4CC3-8BCC-D03F7E96D5A8}" destId="{525C0A6F-B48D-4D50-8DDF-5B9289F5F644}" srcOrd="1" destOrd="0" presId="urn:microsoft.com/office/officeart/2018/2/layout/IconCircleList"/>
    <dgm:cxn modelId="{E120C291-F8DA-4A43-888F-DA0948EC229F}" type="presParOf" srcId="{E75ECD51-F4E8-4CC3-8BCC-D03F7E96D5A8}" destId="{51FDB604-F137-4F0A-B64D-70FDD8E19295}" srcOrd="2" destOrd="0" presId="urn:microsoft.com/office/officeart/2018/2/layout/IconCircleList"/>
    <dgm:cxn modelId="{E2332077-9B4B-4DD0-8845-B59955583868}" type="presParOf" srcId="{E75ECD51-F4E8-4CC3-8BCC-D03F7E96D5A8}" destId="{BEA7A92B-FFA4-4622-BE4E-1BF02E8E8410}" srcOrd="3" destOrd="0" presId="urn:microsoft.com/office/officeart/2018/2/layout/IconCircleList"/>
    <dgm:cxn modelId="{0D3AA9FB-638A-4796-9ABF-5CC5B879E62F}" type="presParOf" srcId="{2025FECD-616B-4C73-B6B9-8129A067EE83}" destId="{0C084F20-46A8-4435-9F7D-505530A85127}" srcOrd="5" destOrd="0" presId="urn:microsoft.com/office/officeart/2018/2/layout/IconCircleList"/>
    <dgm:cxn modelId="{533712CC-18CD-4433-B713-0E885D238258}" type="presParOf" srcId="{2025FECD-616B-4C73-B6B9-8129A067EE83}" destId="{07E64038-4438-40E3-B6CF-F267FDE6170D}" srcOrd="6" destOrd="0" presId="urn:microsoft.com/office/officeart/2018/2/layout/IconCircleList"/>
    <dgm:cxn modelId="{133B0043-0EDC-4AEE-9E4E-5ECF9BA7F3B0}" type="presParOf" srcId="{07E64038-4438-40E3-B6CF-F267FDE6170D}" destId="{FABCD516-8631-4D59-A026-D8A5951CE82D}" srcOrd="0" destOrd="0" presId="urn:microsoft.com/office/officeart/2018/2/layout/IconCircleList"/>
    <dgm:cxn modelId="{61580C07-7C30-410A-8117-F55E2E632885}" type="presParOf" srcId="{07E64038-4438-40E3-B6CF-F267FDE6170D}" destId="{341E3C4D-887D-43A5-80F6-ACE2637CDB05}" srcOrd="1" destOrd="0" presId="urn:microsoft.com/office/officeart/2018/2/layout/IconCircleList"/>
    <dgm:cxn modelId="{073F4D4A-FA2F-47CE-B673-15461ED99349}" type="presParOf" srcId="{07E64038-4438-40E3-B6CF-F267FDE6170D}" destId="{68C52EB5-9980-4F50-8C69-506E2E998620}" srcOrd="2" destOrd="0" presId="urn:microsoft.com/office/officeart/2018/2/layout/IconCircleList"/>
    <dgm:cxn modelId="{B4AF47C1-D58D-4A8B-B86D-81D6F5F14FF9}" type="presParOf" srcId="{07E64038-4438-40E3-B6CF-F267FDE6170D}" destId="{1500AB03-2413-445C-8FA4-A18748B51BB0}"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532D5-20AF-4C7B-B8B8-007E8A9A954A}">
      <dsp:nvSpPr>
        <dsp:cNvPr id="0" name=""/>
        <dsp:cNvSpPr/>
      </dsp:nvSpPr>
      <dsp:spPr>
        <a:xfrm>
          <a:off x="139660" y="1174"/>
          <a:ext cx="3198837" cy="191930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100000"/>
            </a:lnSpc>
            <a:spcBef>
              <a:spcPct val="0"/>
            </a:spcBef>
            <a:spcAft>
              <a:spcPct val="35000"/>
            </a:spcAft>
            <a:buNone/>
          </a:pPr>
          <a:r>
            <a:rPr lang="fi-FI" sz="1900" kern="1200" dirty="0" err="1"/>
            <a:t>This</a:t>
          </a:r>
          <a:r>
            <a:rPr lang="fi-FI" sz="1900" kern="1200" dirty="0"/>
            <a:t> </a:t>
          </a:r>
          <a:r>
            <a:rPr lang="fi-FI" sz="1900" kern="1200" dirty="0" err="1"/>
            <a:t>material</a:t>
          </a:r>
          <a:r>
            <a:rPr lang="fi-FI" sz="1900" kern="1200" dirty="0"/>
            <a:t> is </a:t>
          </a:r>
          <a:r>
            <a:rPr lang="fi-FI" sz="1900" kern="1200" dirty="0" err="1"/>
            <a:t>purpose</a:t>
          </a:r>
          <a:r>
            <a:rPr lang="fi-FI" sz="1900" kern="1200" dirty="0"/>
            <a:t> to </a:t>
          </a:r>
          <a:r>
            <a:rPr lang="fi-FI" sz="1900" kern="1200" dirty="0" err="1"/>
            <a:t>use</a:t>
          </a:r>
          <a:r>
            <a:rPr lang="fi-FI" sz="1900" kern="1200" dirty="0"/>
            <a:t> in </a:t>
          </a:r>
          <a:r>
            <a:rPr lang="fi-FI" sz="1900" kern="1200" dirty="0" err="1"/>
            <a:t>Polymer</a:t>
          </a:r>
          <a:r>
            <a:rPr lang="fi-FI" sz="1900" kern="1200" dirty="0"/>
            <a:t> </a:t>
          </a:r>
          <a:r>
            <a:rPr lang="fi-FI" sz="1900" kern="1200" dirty="0" err="1"/>
            <a:t>Chemistry</a:t>
          </a:r>
          <a:r>
            <a:rPr lang="fi-FI" sz="1900" kern="1200" dirty="0"/>
            <a:t> and </a:t>
          </a:r>
          <a:r>
            <a:rPr lang="fi-FI" sz="1900" kern="1200" dirty="0" err="1"/>
            <a:t>Composites</a:t>
          </a:r>
          <a:r>
            <a:rPr lang="fi-FI" sz="1900" kern="1200" dirty="0"/>
            <a:t> </a:t>
          </a:r>
          <a:r>
            <a:rPr lang="fi-FI" sz="1900" kern="1200" dirty="0" err="1"/>
            <a:t>courses</a:t>
          </a:r>
          <a:r>
            <a:rPr lang="fi-FI" sz="1900" kern="1200" dirty="0"/>
            <a:t>. </a:t>
          </a:r>
          <a:r>
            <a:rPr lang="fi-FI" sz="1900" kern="1200" dirty="0" err="1"/>
            <a:t>This</a:t>
          </a:r>
          <a:r>
            <a:rPr lang="fi-FI" sz="1900" kern="1200" dirty="0"/>
            <a:t> is </a:t>
          </a:r>
          <a:r>
            <a:rPr lang="fi-FI" sz="1900" kern="1200" dirty="0" err="1"/>
            <a:t>one</a:t>
          </a:r>
          <a:r>
            <a:rPr lang="fi-FI" sz="1900" kern="1200" dirty="0"/>
            <a:t> </a:t>
          </a:r>
          <a:r>
            <a:rPr lang="fi-FI" sz="1900" kern="1200" dirty="0" err="1"/>
            <a:t>part</a:t>
          </a:r>
          <a:r>
            <a:rPr lang="fi-FI" sz="1900" kern="1200" dirty="0"/>
            <a:t> of </a:t>
          </a:r>
          <a:r>
            <a:rPr lang="fi-FI" sz="1900" kern="1200" dirty="0" err="1"/>
            <a:t>them</a:t>
          </a:r>
          <a:r>
            <a:rPr lang="fi-FI" sz="1900" kern="1200" dirty="0"/>
            <a:t> (1 </a:t>
          </a:r>
          <a:r>
            <a:rPr lang="fi-FI" sz="1900" kern="1200" dirty="0" err="1"/>
            <a:t>credit</a:t>
          </a:r>
          <a:r>
            <a:rPr lang="fi-FI" sz="1900" kern="1200" dirty="0"/>
            <a:t>).</a:t>
          </a:r>
        </a:p>
      </dsp:txBody>
      <dsp:txXfrm>
        <a:off x="139660" y="1174"/>
        <a:ext cx="3198837" cy="1919302"/>
      </dsp:txXfrm>
    </dsp:sp>
    <dsp:sp modelId="{40CF2896-C638-40D3-840A-BA62001AE6A7}">
      <dsp:nvSpPr>
        <dsp:cNvPr id="0" name=""/>
        <dsp:cNvSpPr/>
      </dsp:nvSpPr>
      <dsp:spPr>
        <a:xfrm>
          <a:off x="3658381" y="1174"/>
          <a:ext cx="3198837" cy="1919302"/>
        </a:xfrm>
        <a:prstGeom prst="rect">
          <a:avLst/>
        </a:prstGeom>
        <a:solidFill>
          <a:schemeClr val="accent5">
            <a:hueOff val="-1470669"/>
            <a:satOff val="-2046"/>
            <a:lumOff val="-7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fi-FI" sz="1900" kern="1200" err="1"/>
            <a:t>The</a:t>
          </a:r>
          <a:r>
            <a:rPr lang="fi-FI" sz="1900" kern="1200"/>
            <a:t> </a:t>
          </a:r>
          <a:r>
            <a:rPr lang="fi-FI" sz="1900" kern="1200" err="1"/>
            <a:t>material</a:t>
          </a:r>
          <a:r>
            <a:rPr lang="fi-FI" sz="1900" kern="1200"/>
            <a:t> </a:t>
          </a:r>
          <a:r>
            <a:rPr lang="fi-FI" sz="1900" kern="1200" err="1"/>
            <a:t>includes</a:t>
          </a:r>
          <a:r>
            <a:rPr lang="fi-FI" sz="1900" kern="1200"/>
            <a:t> </a:t>
          </a:r>
          <a:r>
            <a:rPr lang="fi-FI" sz="1900" kern="1200" err="1"/>
            <a:t>questions</a:t>
          </a:r>
          <a:r>
            <a:rPr lang="fi-FI" sz="1900" kern="1200"/>
            <a:t> (</a:t>
          </a:r>
          <a:r>
            <a:rPr lang="fi-FI" sz="1900" kern="1200" err="1"/>
            <a:t>you</a:t>
          </a:r>
          <a:r>
            <a:rPr lang="fi-FI" sz="1900" kern="1200"/>
            <a:t> </a:t>
          </a:r>
          <a:r>
            <a:rPr lang="fi-FI" sz="1900" kern="1200" err="1"/>
            <a:t>can</a:t>
          </a:r>
          <a:r>
            <a:rPr lang="fi-FI" sz="1900" kern="1200"/>
            <a:t> </a:t>
          </a:r>
          <a:r>
            <a:rPr lang="fi-FI" sz="1900" kern="1200" err="1"/>
            <a:t>find</a:t>
          </a:r>
          <a:r>
            <a:rPr lang="fi-FI" sz="1900" kern="1200"/>
            <a:t> </a:t>
          </a:r>
          <a:r>
            <a:rPr lang="fi-FI" sz="1900" kern="1200">
              <a:latin typeface="Calibri Light" panose="020F0302020204030204"/>
            </a:rPr>
            <a:t>in </a:t>
          </a:r>
          <a:r>
            <a:rPr lang="fi-FI" sz="1900" kern="1200" err="1"/>
            <a:t>the</a:t>
          </a:r>
          <a:r>
            <a:rPr lang="fi-FI" sz="1900" kern="1200"/>
            <a:t> </a:t>
          </a:r>
          <a:r>
            <a:rPr lang="fi-FI" sz="1900" kern="1200" err="1"/>
            <a:t>following</a:t>
          </a:r>
          <a:r>
            <a:rPr lang="fi-FI" sz="1900" kern="1200"/>
            <a:t> </a:t>
          </a:r>
          <a:r>
            <a:rPr lang="fi-FI" sz="1900" kern="1200" err="1"/>
            <a:t>slides</a:t>
          </a:r>
          <a:r>
            <a:rPr lang="fi-FI" sz="1900" kern="1200"/>
            <a:t>), </a:t>
          </a:r>
          <a:r>
            <a:rPr lang="fi-FI" sz="1900" kern="1200" err="1"/>
            <a:t>references</a:t>
          </a:r>
          <a:r>
            <a:rPr lang="fi-FI" sz="1900" kern="1200"/>
            <a:t> and a </a:t>
          </a:r>
          <a:r>
            <a:rPr lang="fi-FI" sz="1900" kern="1200" err="1"/>
            <a:t>final</a:t>
          </a:r>
          <a:r>
            <a:rPr lang="fi-FI" sz="1900" kern="1200"/>
            <a:t> </a:t>
          </a:r>
          <a:r>
            <a:rPr lang="fi-FI" sz="1900" kern="1200" err="1"/>
            <a:t>task</a:t>
          </a:r>
          <a:r>
            <a:rPr lang="fi-FI" sz="1900" kern="1200"/>
            <a:t> and a </a:t>
          </a:r>
          <a:r>
            <a:rPr lang="fi-FI" sz="1900" kern="1200" err="1"/>
            <a:t>test</a:t>
          </a:r>
          <a:r>
            <a:rPr lang="fi-FI" sz="1900" kern="1200"/>
            <a:t>.</a:t>
          </a:r>
        </a:p>
      </dsp:txBody>
      <dsp:txXfrm>
        <a:off x="3658381" y="1174"/>
        <a:ext cx="3198837" cy="1919302"/>
      </dsp:txXfrm>
    </dsp:sp>
    <dsp:sp modelId="{F18C3B49-C44D-473B-B80E-CD246D8F10F6}">
      <dsp:nvSpPr>
        <dsp:cNvPr id="0" name=""/>
        <dsp:cNvSpPr/>
      </dsp:nvSpPr>
      <dsp:spPr>
        <a:xfrm>
          <a:off x="7177102" y="1174"/>
          <a:ext cx="3198837" cy="1919302"/>
        </a:xfrm>
        <a:prstGeom prst="rect">
          <a:avLst/>
        </a:prstGeom>
        <a:solidFill>
          <a:schemeClr val="accent5">
            <a:hueOff val="-2941338"/>
            <a:satOff val="-4091"/>
            <a:lumOff val="-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100000"/>
            </a:lnSpc>
            <a:spcBef>
              <a:spcPct val="0"/>
            </a:spcBef>
            <a:spcAft>
              <a:spcPct val="35000"/>
            </a:spcAft>
            <a:buNone/>
          </a:pPr>
          <a:r>
            <a:rPr lang="fi-FI" sz="1900" kern="1200" err="1"/>
            <a:t>Before</a:t>
          </a:r>
          <a:r>
            <a:rPr lang="fi-FI" sz="1900" kern="1200"/>
            <a:t> </a:t>
          </a:r>
          <a:r>
            <a:rPr lang="fi-FI" sz="1900" kern="1200" err="1"/>
            <a:t>starting</a:t>
          </a:r>
          <a:r>
            <a:rPr lang="fi-FI" sz="1900" kern="1200"/>
            <a:t> </a:t>
          </a:r>
          <a:r>
            <a:rPr lang="fi-FI" sz="1900" kern="1200" err="1"/>
            <a:t>with</a:t>
          </a:r>
          <a:r>
            <a:rPr lang="fi-FI" sz="1900" kern="1200"/>
            <a:t> </a:t>
          </a:r>
          <a:r>
            <a:rPr lang="fi-FI" sz="1900" kern="1200" err="1"/>
            <a:t>this</a:t>
          </a:r>
          <a:r>
            <a:rPr lang="fi-FI" sz="1900" kern="1200"/>
            <a:t> </a:t>
          </a:r>
          <a:r>
            <a:rPr lang="fi-FI" sz="1900" kern="1200" err="1"/>
            <a:t>material</a:t>
          </a:r>
          <a:r>
            <a:rPr lang="fi-FI" sz="1900" kern="1200"/>
            <a:t>, </a:t>
          </a:r>
          <a:r>
            <a:rPr lang="fi-FI" sz="1900" kern="1200" err="1"/>
            <a:t>students</a:t>
          </a:r>
          <a:r>
            <a:rPr lang="fi-FI" sz="1900" kern="1200"/>
            <a:t> </a:t>
          </a:r>
          <a:r>
            <a:rPr lang="fi-FI" sz="1900" kern="1200" err="1"/>
            <a:t>have</a:t>
          </a:r>
          <a:r>
            <a:rPr lang="fi-FI" sz="1900" kern="1200"/>
            <a:t> </a:t>
          </a:r>
          <a:r>
            <a:rPr lang="fi-FI" sz="1900" kern="1200" err="1"/>
            <a:t>studied</a:t>
          </a:r>
          <a:r>
            <a:rPr lang="fi-FI" sz="1900" kern="1200"/>
            <a:t> </a:t>
          </a:r>
          <a:r>
            <a:rPr lang="fi-FI" sz="1900" kern="1200" err="1"/>
            <a:t>the</a:t>
          </a:r>
          <a:r>
            <a:rPr lang="fi-FI" sz="1900" kern="1200"/>
            <a:t> </a:t>
          </a:r>
          <a:r>
            <a:rPr lang="fi-FI" sz="1900" kern="1200" err="1"/>
            <a:t>basics</a:t>
          </a:r>
          <a:r>
            <a:rPr lang="fi-FI" sz="1900" kern="1200"/>
            <a:t> of </a:t>
          </a:r>
          <a:r>
            <a:rPr lang="fi-FI" sz="1900" kern="1200" err="1"/>
            <a:t>polymer</a:t>
          </a:r>
          <a:r>
            <a:rPr lang="fi-FI" sz="1900" kern="1200"/>
            <a:t> </a:t>
          </a:r>
          <a:r>
            <a:rPr lang="fi-FI" sz="1900" kern="1200" err="1"/>
            <a:t>chemistry</a:t>
          </a:r>
          <a:r>
            <a:rPr lang="fi-FI" sz="1900" kern="1200"/>
            <a:t> and </a:t>
          </a:r>
          <a:r>
            <a:rPr lang="fi-FI" sz="1900" kern="1200" err="1"/>
            <a:t>polymer</a:t>
          </a:r>
          <a:r>
            <a:rPr lang="fi-FI" sz="1900" kern="1200"/>
            <a:t> </a:t>
          </a:r>
          <a:r>
            <a:rPr lang="fi-FI" sz="1900" kern="1200" err="1"/>
            <a:t>chemistry</a:t>
          </a:r>
          <a:r>
            <a:rPr lang="fi-FI" sz="1900" kern="1200"/>
            <a:t> </a:t>
          </a:r>
          <a:r>
            <a:rPr lang="fi-FI" sz="1900" kern="1200" err="1"/>
            <a:t>lab</a:t>
          </a:r>
          <a:r>
            <a:rPr lang="fi-FI" sz="1900" kern="1200"/>
            <a:t> </a:t>
          </a:r>
          <a:r>
            <a:rPr lang="fi-FI" sz="1900" kern="1200" err="1"/>
            <a:t>methods</a:t>
          </a:r>
          <a:r>
            <a:rPr lang="fi-FI" sz="1900" kern="1200"/>
            <a:t>.</a:t>
          </a:r>
        </a:p>
      </dsp:txBody>
      <dsp:txXfrm>
        <a:off x="7177102" y="1174"/>
        <a:ext cx="3198837" cy="1919302"/>
      </dsp:txXfrm>
    </dsp:sp>
    <dsp:sp modelId="{0EEC6973-40A7-4CDE-AC65-C3F478181387}">
      <dsp:nvSpPr>
        <dsp:cNvPr id="0" name=""/>
        <dsp:cNvSpPr/>
      </dsp:nvSpPr>
      <dsp:spPr>
        <a:xfrm>
          <a:off x="139660" y="2240360"/>
          <a:ext cx="3198837" cy="1919302"/>
        </a:xfrm>
        <a:prstGeom prst="rect">
          <a:avLst/>
        </a:prstGeom>
        <a:solidFill>
          <a:schemeClr val="accent5">
            <a:hueOff val="-4412007"/>
            <a:satOff val="-6137"/>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100000"/>
            </a:lnSpc>
            <a:spcBef>
              <a:spcPct val="0"/>
            </a:spcBef>
            <a:spcAft>
              <a:spcPct val="35000"/>
            </a:spcAft>
            <a:buNone/>
          </a:pPr>
          <a:r>
            <a:rPr lang="fi-FI" sz="1900" kern="1200" err="1"/>
            <a:t>The</a:t>
          </a:r>
          <a:r>
            <a:rPr lang="fi-FI" sz="1900" kern="1200"/>
            <a:t> </a:t>
          </a:r>
          <a:r>
            <a:rPr lang="fi-FI" sz="1900" kern="1200" err="1"/>
            <a:t>material</a:t>
          </a:r>
          <a:r>
            <a:rPr lang="fi-FI" sz="1900" kern="1200"/>
            <a:t> </a:t>
          </a:r>
          <a:r>
            <a:rPr lang="fi-FI" sz="1900" kern="1200" err="1"/>
            <a:t>includes</a:t>
          </a:r>
          <a:r>
            <a:rPr lang="fi-FI" sz="1900" kern="1200"/>
            <a:t> </a:t>
          </a:r>
          <a:r>
            <a:rPr lang="fi-FI" sz="1900" kern="1200" err="1"/>
            <a:t>quite</a:t>
          </a:r>
          <a:r>
            <a:rPr lang="fi-FI" sz="1900" kern="1200"/>
            <a:t> </a:t>
          </a:r>
          <a:r>
            <a:rPr lang="fi-FI" sz="1900" kern="1200" err="1"/>
            <a:t>common</a:t>
          </a:r>
          <a:r>
            <a:rPr lang="fi-FI" sz="1900" kern="1200"/>
            <a:t> </a:t>
          </a:r>
          <a:r>
            <a:rPr lang="fi-FI" sz="1900" kern="1200" err="1"/>
            <a:t>issues</a:t>
          </a:r>
          <a:r>
            <a:rPr lang="fi-FI" sz="1900" kern="1200"/>
            <a:t> </a:t>
          </a:r>
          <a:r>
            <a:rPr lang="fi-FI" sz="1900" kern="1200" err="1"/>
            <a:t>about</a:t>
          </a:r>
          <a:r>
            <a:rPr lang="fi-FI" sz="1900" kern="1200"/>
            <a:t> </a:t>
          </a:r>
          <a:r>
            <a:rPr lang="fi-FI" sz="1900" kern="1200" err="1"/>
            <a:t>polymers</a:t>
          </a:r>
          <a:r>
            <a:rPr lang="fi-FI" sz="1900" kern="1200"/>
            <a:t>’ </a:t>
          </a:r>
          <a:r>
            <a:rPr lang="fi-FI" sz="1900" kern="1200" err="1"/>
            <a:t>circular</a:t>
          </a:r>
          <a:r>
            <a:rPr lang="fi-FI" sz="1900" kern="1200"/>
            <a:t> </a:t>
          </a:r>
          <a:r>
            <a:rPr lang="fi-FI" sz="1900" kern="1200" err="1"/>
            <a:t>economy</a:t>
          </a:r>
          <a:r>
            <a:rPr lang="fi-FI" sz="1900" kern="1200"/>
            <a:t>, </a:t>
          </a:r>
          <a:r>
            <a:rPr lang="fi-FI" sz="1900" kern="1200" err="1"/>
            <a:t>so</a:t>
          </a:r>
          <a:r>
            <a:rPr lang="fi-FI" sz="1900" kern="1200"/>
            <a:t> </a:t>
          </a:r>
          <a:r>
            <a:rPr lang="fi-FI" sz="1900" kern="1200" err="1"/>
            <a:t>that</a:t>
          </a:r>
          <a:r>
            <a:rPr lang="fi-FI" sz="1900" kern="1200"/>
            <a:t> </a:t>
          </a:r>
          <a:r>
            <a:rPr lang="fi-FI" sz="1900" kern="1200" err="1"/>
            <a:t>the</a:t>
          </a:r>
          <a:r>
            <a:rPr lang="fi-FI" sz="1900" kern="1200"/>
            <a:t> </a:t>
          </a:r>
          <a:r>
            <a:rPr lang="fi-FI" sz="1900" kern="1200" err="1"/>
            <a:t>students</a:t>
          </a:r>
          <a:r>
            <a:rPr lang="fi-FI" sz="1900" kern="1200"/>
            <a:t> </a:t>
          </a:r>
          <a:r>
            <a:rPr lang="fi-FI" sz="1900" kern="1200" err="1"/>
            <a:t>can</a:t>
          </a:r>
          <a:r>
            <a:rPr lang="fi-FI" sz="1900" kern="1200"/>
            <a:t> </a:t>
          </a:r>
          <a:r>
            <a:rPr lang="fi-FI" sz="1900" kern="1200" err="1"/>
            <a:t>study</a:t>
          </a:r>
          <a:r>
            <a:rPr lang="fi-FI" sz="1900" kern="1200"/>
            <a:t> it </a:t>
          </a:r>
          <a:r>
            <a:rPr lang="fi-FI" sz="1900" kern="1200" err="1"/>
            <a:t>indipendently</a:t>
          </a:r>
          <a:r>
            <a:rPr lang="fi-FI" sz="1900" kern="1200"/>
            <a:t> as </a:t>
          </a:r>
          <a:r>
            <a:rPr lang="fi-FI" sz="1900" kern="1200" err="1"/>
            <a:t>well</a:t>
          </a:r>
          <a:r>
            <a:rPr lang="fi-FI" sz="1900" kern="1200"/>
            <a:t>.</a:t>
          </a:r>
        </a:p>
      </dsp:txBody>
      <dsp:txXfrm>
        <a:off x="139660" y="2240360"/>
        <a:ext cx="3198837" cy="1919302"/>
      </dsp:txXfrm>
    </dsp:sp>
    <dsp:sp modelId="{9CD9DF6F-DE57-4915-912F-785958B01115}">
      <dsp:nvSpPr>
        <dsp:cNvPr id="0" name=""/>
        <dsp:cNvSpPr/>
      </dsp:nvSpPr>
      <dsp:spPr>
        <a:xfrm>
          <a:off x="3658381" y="2240360"/>
          <a:ext cx="3198837" cy="1919302"/>
        </a:xfrm>
        <a:prstGeom prst="rect">
          <a:avLst/>
        </a:prstGeom>
        <a:solidFill>
          <a:schemeClr val="accent5">
            <a:hueOff val="-5882676"/>
            <a:satOff val="-8182"/>
            <a:lumOff val="-31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100000"/>
            </a:lnSpc>
            <a:spcBef>
              <a:spcPct val="0"/>
            </a:spcBef>
            <a:spcAft>
              <a:spcPct val="35000"/>
            </a:spcAft>
            <a:buNone/>
          </a:pPr>
          <a:r>
            <a:rPr lang="fi-FI" sz="1900" kern="1200"/>
            <a:t>The purpose of this material is to help students to understand the circular economy of plastics.</a:t>
          </a:r>
        </a:p>
      </dsp:txBody>
      <dsp:txXfrm>
        <a:off x="3658381" y="2240360"/>
        <a:ext cx="3198837" cy="1919302"/>
      </dsp:txXfrm>
    </dsp:sp>
    <dsp:sp modelId="{96A2F4BF-58E2-440B-96A1-3EDFB45300FC}">
      <dsp:nvSpPr>
        <dsp:cNvPr id="0" name=""/>
        <dsp:cNvSpPr/>
      </dsp:nvSpPr>
      <dsp:spPr>
        <a:xfrm>
          <a:off x="7177102" y="2240360"/>
          <a:ext cx="3198837" cy="1919302"/>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100000"/>
            </a:lnSpc>
            <a:spcBef>
              <a:spcPct val="0"/>
            </a:spcBef>
            <a:spcAft>
              <a:spcPct val="35000"/>
            </a:spcAft>
            <a:buNone/>
          </a:pPr>
          <a:r>
            <a:rPr lang="fi-FI" sz="1900" kern="1200"/>
            <a:t>In </a:t>
          </a:r>
          <a:r>
            <a:rPr lang="fi-FI" sz="1900" kern="1200" err="1"/>
            <a:t>the</a:t>
          </a:r>
          <a:r>
            <a:rPr lang="fi-FI" sz="1900" kern="1200"/>
            <a:t> </a:t>
          </a:r>
          <a:r>
            <a:rPr lang="fi-FI" sz="1900" kern="1200" err="1"/>
            <a:t>end</a:t>
          </a:r>
          <a:r>
            <a:rPr lang="fi-FI" sz="1900" kern="1200"/>
            <a:t> of </a:t>
          </a:r>
          <a:r>
            <a:rPr lang="fi-FI" sz="1900" kern="1200" err="1"/>
            <a:t>this</a:t>
          </a:r>
          <a:r>
            <a:rPr lang="fi-FI" sz="1900" kern="1200"/>
            <a:t> </a:t>
          </a:r>
          <a:r>
            <a:rPr lang="fi-FI" sz="1900" kern="1200" err="1"/>
            <a:t>part</a:t>
          </a:r>
          <a:r>
            <a:rPr lang="fi-FI" sz="1900" kern="1200"/>
            <a:t> </a:t>
          </a:r>
          <a:r>
            <a:rPr lang="fi-FI" sz="1900" kern="1200" err="1"/>
            <a:t>students</a:t>
          </a:r>
          <a:r>
            <a:rPr lang="fi-FI" sz="1900" kern="1200"/>
            <a:t> </a:t>
          </a:r>
          <a:r>
            <a:rPr lang="fi-FI" sz="1900" kern="1200" err="1"/>
            <a:t>will</a:t>
          </a:r>
          <a:r>
            <a:rPr lang="fi-FI" sz="1900" kern="1200"/>
            <a:t> </a:t>
          </a:r>
          <a:r>
            <a:rPr lang="fi-FI" sz="1900" kern="1200" err="1"/>
            <a:t>plan</a:t>
          </a:r>
          <a:r>
            <a:rPr lang="fi-FI" sz="1900" kern="1200"/>
            <a:t> a </a:t>
          </a:r>
          <a:r>
            <a:rPr lang="fi-FI" sz="1900" kern="1200" err="1"/>
            <a:t>plastic</a:t>
          </a:r>
          <a:r>
            <a:rPr lang="fi-FI" sz="1900" kern="1200"/>
            <a:t> </a:t>
          </a:r>
          <a:r>
            <a:rPr lang="fi-FI" sz="1900" kern="1200" err="1"/>
            <a:t>product</a:t>
          </a:r>
          <a:r>
            <a:rPr lang="fi-FI" sz="1900" kern="1200"/>
            <a:t> </a:t>
          </a:r>
          <a:r>
            <a:rPr lang="fi-FI" sz="1900" kern="1200" err="1"/>
            <a:t>by</a:t>
          </a:r>
          <a:r>
            <a:rPr lang="fi-FI" sz="1900" kern="1200"/>
            <a:t> </a:t>
          </a:r>
          <a:r>
            <a:rPr lang="fi-FI" sz="1900" kern="1200" err="1"/>
            <a:t>taking</a:t>
          </a:r>
          <a:r>
            <a:rPr lang="fi-FI" sz="1900" kern="1200"/>
            <a:t> </a:t>
          </a:r>
          <a:r>
            <a:rPr lang="fi-FI" sz="1900" kern="1200" err="1"/>
            <a:t>account</a:t>
          </a:r>
          <a:r>
            <a:rPr lang="fi-FI" sz="1900" kern="1200"/>
            <a:t> </a:t>
          </a:r>
          <a:r>
            <a:rPr lang="fi-FI" sz="1900" kern="1200" err="1"/>
            <a:t>circular</a:t>
          </a:r>
          <a:r>
            <a:rPr lang="fi-FI" sz="1900" kern="1200"/>
            <a:t> </a:t>
          </a:r>
          <a:r>
            <a:rPr lang="fi-FI" sz="1900" kern="1200" err="1"/>
            <a:t>economy</a:t>
          </a:r>
          <a:r>
            <a:rPr lang="fi-FI" sz="1900" kern="1200"/>
            <a:t> and </a:t>
          </a:r>
          <a:r>
            <a:rPr lang="fi-FI" sz="1900" kern="1200" err="1"/>
            <a:t>take</a:t>
          </a:r>
          <a:r>
            <a:rPr lang="fi-FI" sz="1900" kern="1200"/>
            <a:t> a </a:t>
          </a:r>
          <a:r>
            <a:rPr lang="fi-FI" sz="1900" kern="1200" err="1"/>
            <a:t>final</a:t>
          </a:r>
          <a:r>
            <a:rPr lang="fi-FI" sz="1900" kern="1200"/>
            <a:t> </a:t>
          </a:r>
          <a:r>
            <a:rPr lang="fi-FI" sz="1900" kern="1200" err="1"/>
            <a:t>task</a:t>
          </a:r>
          <a:r>
            <a:rPr lang="fi-FI" sz="1900" kern="1200"/>
            <a:t>.</a:t>
          </a:r>
        </a:p>
      </dsp:txBody>
      <dsp:txXfrm>
        <a:off x="7177102" y="2240360"/>
        <a:ext cx="3198837" cy="19193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FBD7A9-6CFD-41E2-9FEC-D089C8D5CE0D}">
      <dsp:nvSpPr>
        <dsp:cNvPr id="0" name=""/>
        <dsp:cNvSpPr/>
      </dsp:nvSpPr>
      <dsp:spPr>
        <a:xfrm>
          <a:off x="1043055" y="2307"/>
          <a:ext cx="1037953" cy="1037953"/>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357870-820F-4BAE-8483-2EB8C5563E1C}">
      <dsp:nvSpPr>
        <dsp:cNvPr id="0" name=""/>
        <dsp:cNvSpPr/>
      </dsp:nvSpPr>
      <dsp:spPr>
        <a:xfrm>
          <a:off x="1264258" y="223510"/>
          <a:ext cx="595546" cy="5955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04ACF38-BC85-471E-BDEE-5DF407B0807E}">
      <dsp:nvSpPr>
        <dsp:cNvPr id="0" name=""/>
        <dsp:cNvSpPr/>
      </dsp:nvSpPr>
      <dsp:spPr>
        <a:xfrm>
          <a:off x="711250" y="1363557"/>
          <a:ext cx="1701562" cy="680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fi-FI" sz="1200" kern="1200"/>
            <a:t>General </a:t>
          </a:r>
          <a:r>
            <a:rPr lang="fi-FI" sz="1200" kern="1200" err="1"/>
            <a:t>information</a:t>
          </a:r>
          <a:r>
            <a:rPr lang="fi-FI" sz="1200" kern="1200"/>
            <a:t> </a:t>
          </a:r>
          <a:r>
            <a:rPr lang="fi-FI" sz="1200" kern="1200" err="1"/>
            <a:t>about</a:t>
          </a:r>
          <a:r>
            <a:rPr lang="fi-FI" sz="1200" kern="1200"/>
            <a:t> </a:t>
          </a:r>
          <a:r>
            <a:rPr lang="fi-FI" sz="1200" kern="1200" err="1"/>
            <a:t>polymers</a:t>
          </a:r>
          <a:endParaRPr lang="en-US" sz="1200" kern="1200"/>
        </a:p>
      </dsp:txBody>
      <dsp:txXfrm>
        <a:off x="711250" y="1363557"/>
        <a:ext cx="1701562" cy="680625"/>
      </dsp:txXfrm>
    </dsp:sp>
    <dsp:sp modelId="{5D8A9918-D043-4861-8929-0F5A03871FD6}">
      <dsp:nvSpPr>
        <dsp:cNvPr id="0" name=""/>
        <dsp:cNvSpPr/>
      </dsp:nvSpPr>
      <dsp:spPr>
        <a:xfrm>
          <a:off x="3042391" y="2307"/>
          <a:ext cx="1037953" cy="1037953"/>
        </a:xfrm>
        <a:prstGeom prst="round2DiagRect">
          <a:avLst>
            <a:gd name="adj1" fmla="val 29727"/>
            <a:gd name="adj2" fmla="val 0"/>
          </a:avLst>
        </a:prstGeom>
        <a:solidFill>
          <a:schemeClr val="accent2">
            <a:hueOff val="-291073"/>
            <a:satOff val="-16786"/>
            <a:lumOff val="1726"/>
            <a:alphaOff val="0"/>
          </a:schemeClr>
        </a:solidFill>
        <a:ln>
          <a:noFill/>
        </a:ln>
        <a:effectLst/>
      </dsp:spPr>
      <dsp:style>
        <a:lnRef idx="0">
          <a:scrgbClr r="0" g="0" b="0"/>
        </a:lnRef>
        <a:fillRef idx="1">
          <a:scrgbClr r="0" g="0" b="0"/>
        </a:fillRef>
        <a:effectRef idx="0">
          <a:scrgbClr r="0" g="0" b="0"/>
        </a:effectRef>
        <a:fontRef idx="minor"/>
      </dsp:style>
    </dsp:sp>
    <dsp:sp modelId="{DF92F24B-F3AC-4DA7-A116-0413D88BBE46}">
      <dsp:nvSpPr>
        <dsp:cNvPr id="0" name=""/>
        <dsp:cNvSpPr/>
      </dsp:nvSpPr>
      <dsp:spPr>
        <a:xfrm>
          <a:off x="3263594" y="223510"/>
          <a:ext cx="595546" cy="5955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FDE734B-594E-4EB0-9AD1-0D16646F0F18}">
      <dsp:nvSpPr>
        <dsp:cNvPr id="0" name=""/>
        <dsp:cNvSpPr/>
      </dsp:nvSpPr>
      <dsp:spPr>
        <a:xfrm>
          <a:off x="2710586" y="1363557"/>
          <a:ext cx="1701562" cy="680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fi-FI" sz="1200" kern="1200" dirty="0" err="1"/>
            <a:t>Polymerisation</a:t>
          </a:r>
          <a:r>
            <a:rPr lang="fi-FI" sz="1200" kern="1200" dirty="0"/>
            <a:t> and </a:t>
          </a:r>
          <a:r>
            <a:rPr lang="fi-FI" sz="1200" kern="1200" dirty="0" err="1"/>
            <a:t>polymer</a:t>
          </a:r>
          <a:r>
            <a:rPr lang="fi-FI" sz="1200" kern="1200" dirty="0"/>
            <a:t> </a:t>
          </a:r>
          <a:r>
            <a:rPr lang="fi-FI" sz="1200" kern="1200" dirty="0" err="1"/>
            <a:t>processing</a:t>
          </a:r>
          <a:endParaRPr lang="en-US" sz="1200" kern="1200" dirty="0"/>
        </a:p>
      </dsp:txBody>
      <dsp:txXfrm>
        <a:off x="2710586" y="1363557"/>
        <a:ext cx="1701562" cy="680625"/>
      </dsp:txXfrm>
    </dsp:sp>
    <dsp:sp modelId="{0013EC4E-8566-4A42-9326-16E04D263017}">
      <dsp:nvSpPr>
        <dsp:cNvPr id="0" name=""/>
        <dsp:cNvSpPr/>
      </dsp:nvSpPr>
      <dsp:spPr>
        <a:xfrm>
          <a:off x="5041727" y="2307"/>
          <a:ext cx="1037953" cy="1037953"/>
        </a:xfrm>
        <a:prstGeom prst="round2DiagRect">
          <a:avLst>
            <a:gd name="adj1" fmla="val 29727"/>
            <a:gd name="adj2" fmla="val 0"/>
          </a:avLst>
        </a:prstGeom>
        <a:solidFill>
          <a:schemeClr val="accent2">
            <a:hueOff val="-582145"/>
            <a:satOff val="-33571"/>
            <a:lumOff val="3451"/>
            <a:alphaOff val="0"/>
          </a:schemeClr>
        </a:solidFill>
        <a:ln>
          <a:noFill/>
        </a:ln>
        <a:effectLst/>
      </dsp:spPr>
      <dsp:style>
        <a:lnRef idx="0">
          <a:scrgbClr r="0" g="0" b="0"/>
        </a:lnRef>
        <a:fillRef idx="1">
          <a:scrgbClr r="0" g="0" b="0"/>
        </a:fillRef>
        <a:effectRef idx="0">
          <a:scrgbClr r="0" g="0" b="0"/>
        </a:effectRef>
        <a:fontRef idx="minor"/>
      </dsp:style>
    </dsp:sp>
    <dsp:sp modelId="{F558012E-13A7-4C9A-9D40-87FF5CB33E07}">
      <dsp:nvSpPr>
        <dsp:cNvPr id="0" name=""/>
        <dsp:cNvSpPr/>
      </dsp:nvSpPr>
      <dsp:spPr>
        <a:xfrm>
          <a:off x="5262930" y="223510"/>
          <a:ext cx="595546" cy="5955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F5E201-8CAB-486B-BBCF-C721E31F2BBD}">
      <dsp:nvSpPr>
        <dsp:cNvPr id="0" name=""/>
        <dsp:cNvSpPr/>
      </dsp:nvSpPr>
      <dsp:spPr>
        <a:xfrm>
          <a:off x="4709922" y="1363557"/>
          <a:ext cx="1701562" cy="680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fi-FI" sz="1200" kern="1200" err="1"/>
            <a:t>Plastic</a:t>
          </a:r>
          <a:r>
            <a:rPr lang="fi-FI" sz="1200" kern="1200"/>
            <a:t> products</a:t>
          </a:r>
          <a:endParaRPr lang="en-US" sz="1200" kern="1200"/>
        </a:p>
      </dsp:txBody>
      <dsp:txXfrm>
        <a:off x="4709922" y="1363557"/>
        <a:ext cx="1701562" cy="680625"/>
      </dsp:txXfrm>
    </dsp:sp>
    <dsp:sp modelId="{5E1847D5-D007-4759-86C6-841BFAFA76D8}">
      <dsp:nvSpPr>
        <dsp:cNvPr id="0" name=""/>
        <dsp:cNvSpPr/>
      </dsp:nvSpPr>
      <dsp:spPr>
        <a:xfrm>
          <a:off x="1043055" y="2469573"/>
          <a:ext cx="1037953" cy="1037953"/>
        </a:xfrm>
        <a:prstGeom prst="round2DiagRect">
          <a:avLst>
            <a:gd name="adj1" fmla="val 29727"/>
            <a:gd name="adj2" fmla="val 0"/>
          </a:avLst>
        </a:prstGeom>
        <a:solidFill>
          <a:schemeClr val="accent2">
            <a:hueOff val="-873218"/>
            <a:satOff val="-50357"/>
            <a:lumOff val="5177"/>
            <a:alphaOff val="0"/>
          </a:schemeClr>
        </a:solidFill>
        <a:ln>
          <a:noFill/>
        </a:ln>
        <a:effectLst/>
      </dsp:spPr>
      <dsp:style>
        <a:lnRef idx="0">
          <a:scrgbClr r="0" g="0" b="0"/>
        </a:lnRef>
        <a:fillRef idx="1">
          <a:scrgbClr r="0" g="0" b="0"/>
        </a:fillRef>
        <a:effectRef idx="0">
          <a:scrgbClr r="0" g="0" b="0"/>
        </a:effectRef>
        <a:fontRef idx="minor"/>
      </dsp:style>
    </dsp:sp>
    <dsp:sp modelId="{8448D94A-53D2-4203-81D2-5902936196BD}">
      <dsp:nvSpPr>
        <dsp:cNvPr id="0" name=""/>
        <dsp:cNvSpPr/>
      </dsp:nvSpPr>
      <dsp:spPr>
        <a:xfrm>
          <a:off x="1264258" y="2690776"/>
          <a:ext cx="595546" cy="5955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E310693-75A1-47E7-99B7-260C7FAAAE85}">
      <dsp:nvSpPr>
        <dsp:cNvPr id="0" name=""/>
        <dsp:cNvSpPr/>
      </dsp:nvSpPr>
      <dsp:spPr>
        <a:xfrm>
          <a:off x="711250" y="3830823"/>
          <a:ext cx="1701562" cy="680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fi-FI" sz="1200" kern="1200" err="1"/>
            <a:t>Packaging</a:t>
          </a:r>
          <a:r>
            <a:rPr lang="fi-FI" sz="1200" kern="1200"/>
            <a:t>, </a:t>
          </a:r>
          <a:r>
            <a:rPr lang="fi-FI" sz="1200" kern="1200" err="1"/>
            <a:t>delivery</a:t>
          </a:r>
          <a:r>
            <a:rPr lang="fi-FI" sz="1200" kern="1200"/>
            <a:t>, </a:t>
          </a:r>
          <a:r>
            <a:rPr lang="fi-FI" sz="1200" kern="1200" err="1"/>
            <a:t>use</a:t>
          </a:r>
          <a:endParaRPr lang="en-US" sz="1200" kern="1200"/>
        </a:p>
      </dsp:txBody>
      <dsp:txXfrm>
        <a:off x="711250" y="3830823"/>
        <a:ext cx="1701562" cy="680625"/>
      </dsp:txXfrm>
    </dsp:sp>
    <dsp:sp modelId="{AFFC2DA7-3E0E-49AE-924B-8A80E63F9F9D}">
      <dsp:nvSpPr>
        <dsp:cNvPr id="0" name=""/>
        <dsp:cNvSpPr/>
      </dsp:nvSpPr>
      <dsp:spPr>
        <a:xfrm>
          <a:off x="3042391" y="2469573"/>
          <a:ext cx="1037953" cy="1037953"/>
        </a:xfrm>
        <a:prstGeom prst="round2DiagRect">
          <a:avLst>
            <a:gd name="adj1" fmla="val 29727"/>
            <a:gd name="adj2" fmla="val 0"/>
          </a:avLst>
        </a:prstGeom>
        <a:solidFill>
          <a:schemeClr val="accent2">
            <a:hueOff val="-1164290"/>
            <a:satOff val="-67142"/>
            <a:lumOff val="6902"/>
            <a:alphaOff val="0"/>
          </a:schemeClr>
        </a:solidFill>
        <a:ln>
          <a:noFill/>
        </a:ln>
        <a:effectLst/>
      </dsp:spPr>
      <dsp:style>
        <a:lnRef idx="0">
          <a:scrgbClr r="0" g="0" b="0"/>
        </a:lnRef>
        <a:fillRef idx="1">
          <a:scrgbClr r="0" g="0" b="0"/>
        </a:fillRef>
        <a:effectRef idx="0">
          <a:scrgbClr r="0" g="0" b="0"/>
        </a:effectRef>
        <a:fontRef idx="minor"/>
      </dsp:style>
    </dsp:sp>
    <dsp:sp modelId="{D6C8D9B1-809F-4089-AECC-97A0F0E6142B}">
      <dsp:nvSpPr>
        <dsp:cNvPr id="0" name=""/>
        <dsp:cNvSpPr/>
      </dsp:nvSpPr>
      <dsp:spPr>
        <a:xfrm>
          <a:off x="3263594" y="2690776"/>
          <a:ext cx="595546" cy="59554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56EBDD-83DB-42F0-848E-77AB203F4767}">
      <dsp:nvSpPr>
        <dsp:cNvPr id="0" name=""/>
        <dsp:cNvSpPr/>
      </dsp:nvSpPr>
      <dsp:spPr>
        <a:xfrm>
          <a:off x="2710586" y="3830823"/>
          <a:ext cx="1701562" cy="680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fi-FI" sz="1200" kern="1200" dirty="0"/>
            <a:t>THE </a:t>
          </a:r>
          <a:r>
            <a:rPr lang="fi-FI" sz="1200" kern="1200" dirty="0" err="1"/>
            <a:t>Impact</a:t>
          </a:r>
          <a:r>
            <a:rPr lang="fi-FI" sz="1200" kern="1200" dirty="0"/>
            <a:t> on </a:t>
          </a:r>
          <a:r>
            <a:rPr lang="fi-FI" sz="1200" kern="1200" dirty="0" err="1"/>
            <a:t>environment</a:t>
          </a:r>
          <a:r>
            <a:rPr lang="fi-FI" sz="1200" kern="1200" dirty="0"/>
            <a:t>, </a:t>
          </a:r>
          <a:r>
            <a:rPr lang="fi-FI" sz="1200" kern="1200" dirty="0" err="1"/>
            <a:t>plastic</a:t>
          </a:r>
          <a:r>
            <a:rPr lang="fi-FI" sz="1200" kern="1200" dirty="0"/>
            <a:t> </a:t>
          </a:r>
          <a:r>
            <a:rPr lang="fi-FI" sz="1200" kern="1200" dirty="0" err="1"/>
            <a:t>durability</a:t>
          </a:r>
          <a:endParaRPr lang="en-US" sz="1200" kern="1200" dirty="0"/>
        </a:p>
      </dsp:txBody>
      <dsp:txXfrm>
        <a:off x="2710586" y="3830823"/>
        <a:ext cx="1701562" cy="680625"/>
      </dsp:txXfrm>
    </dsp:sp>
    <dsp:sp modelId="{6DD573DE-23D2-465B-AD73-042E1AC67947}">
      <dsp:nvSpPr>
        <dsp:cNvPr id="0" name=""/>
        <dsp:cNvSpPr/>
      </dsp:nvSpPr>
      <dsp:spPr>
        <a:xfrm>
          <a:off x="5041727" y="2469573"/>
          <a:ext cx="1037953" cy="1037953"/>
        </a:xfrm>
        <a:prstGeom prst="round2DiagRect">
          <a:avLst>
            <a:gd name="adj1" fmla="val 29727"/>
            <a:gd name="adj2" fmla="val 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dsp:style>
    </dsp:sp>
    <dsp:sp modelId="{9B4F5BC3-5508-4F5A-99EB-E73745BA9E1B}">
      <dsp:nvSpPr>
        <dsp:cNvPr id="0" name=""/>
        <dsp:cNvSpPr/>
      </dsp:nvSpPr>
      <dsp:spPr>
        <a:xfrm>
          <a:off x="5262930" y="2690776"/>
          <a:ext cx="595546" cy="59554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E8CEEF1-E5DD-4056-B331-5350F00E5EEC}">
      <dsp:nvSpPr>
        <dsp:cNvPr id="0" name=""/>
        <dsp:cNvSpPr/>
      </dsp:nvSpPr>
      <dsp:spPr>
        <a:xfrm>
          <a:off x="4709922" y="3830823"/>
          <a:ext cx="1701562" cy="680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fi-FI" sz="1200" kern="1200" dirty="0" err="1"/>
            <a:t>Reuse</a:t>
          </a:r>
          <a:r>
            <a:rPr lang="fi-FI" sz="1200" kern="1200" dirty="0"/>
            <a:t>, </a:t>
          </a:r>
          <a:r>
            <a:rPr lang="fi-FI" sz="1200" kern="1200" dirty="0" err="1"/>
            <a:t>mechanical</a:t>
          </a:r>
          <a:r>
            <a:rPr lang="fi-FI" sz="1200" kern="1200" dirty="0"/>
            <a:t> and </a:t>
          </a:r>
          <a:r>
            <a:rPr lang="fi-FI" sz="1200" kern="1200" dirty="0" err="1"/>
            <a:t>chemical</a:t>
          </a:r>
          <a:r>
            <a:rPr lang="fi-FI" sz="1200" kern="1200" dirty="0"/>
            <a:t> </a:t>
          </a:r>
          <a:r>
            <a:rPr lang="fi-FI" sz="1200" kern="1200" dirty="0" err="1"/>
            <a:t>recycling</a:t>
          </a:r>
          <a:r>
            <a:rPr lang="fi-FI" sz="1200" kern="1200" dirty="0"/>
            <a:t>, </a:t>
          </a:r>
          <a:r>
            <a:rPr lang="fi-FI" sz="1200" kern="1200" dirty="0" err="1"/>
            <a:t>waste</a:t>
          </a:r>
          <a:r>
            <a:rPr lang="fi-FI" sz="1200" kern="1200" dirty="0"/>
            <a:t>, </a:t>
          </a:r>
          <a:r>
            <a:rPr lang="fi-FI" sz="1200" kern="1200" dirty="0" err="1"/>
            <a:t>planning</a:t>
          </a:r>
          <a:endParaRPr lang="en-US" sz="1200" kern="1200" dirty="0"/>
        </a:p>
      </dsp:txBody>
      <dsp:txXfrm>
        <a:off x="4709922" y="3830823"/>
        <a:ext cx="1701562" cy="6806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6F496C-DF3D-45F4-81E5-5C43D611F3A7}">
      <dsp:nvSpPr>
        <dsp:cNvPr id="0" name=""/>
        <dsp:cNvSpPr/>
      </dsp:nvSpPr>
      <dsp:spPr>
        <a:xfrm>
          <a:off x="278772" y="233765"/>
          <a:ext cx="1370205" cy="137020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8A4EA7-3C90-4537-AA5D-188F69795C2C}">
      <dsp:nvSpPr>
        <dsp:cNvPr id="0" name=""/>
        <dsp:cNvSpPr/>
      </dsp:nvSpPr>
      <dsp:spPr>
        <a:xfrm>
          <a:off x="566516" y="521508"/>
          <a:ext cx="794719" cy="79471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C236C1-09A6-4E13-A26C-C1F6AAE88B4D}">
      <dsp:nvSpPr>
        <dsp:cNvPr id="0" name=""/>
        <dsp:cNvSpPr/>
      </dsp:nvSpPr>
      <dsp:spPr>
        <a:xfrm>
          <a:off x="1942593" y="233765"/>
          <a:ext cx="3229769" cy="13702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100000"/>
            </a:lnSpc>
            <a:spcBef>
              <a:spcPct val="0"/>
            </a:spcBef>
            <a:spcAft>
              <a:spcPct val="35000"/>
            </a:spcAft>
            <a:buNone/>
          </a:pPr>
          <a:r>
            <a:rPr lang="fi-FI" sz="2200" kern="1200" dirty="0"/>
            <a:t>How </a:t>
          </a:r>
          <a:r>
            <a:rPr lang="fi-FI" sz="2200" kern="1200" dirty="0" err="1"/>
            <a:t>do</a:t>
          </a:r>
          <a:r>
            <a:rPr lang="fi-FI" sz="2200" kern="1200" dirty="0"/>
            <a:t> </a:t>
          </a:r>
          <a:r>
            <a:rPr lang="fi-FI" sz="2200" kern="1200" dirty="0" err="1"/>
            <a:t>you</a:t>
          </a:r>
          <a:r>
            <a:rPr lang="fi-FI" sz="2200" kern="1200" dirty="0"/>
            <a:t> </a:t>
          </a:r>
          <a:r>
            <a:rPr lang="fi-FI" sz="2200" kern="1200" dirty="0" err="1"/>
            <a:t>determine</a:t>
          </a:r>
          <a:r>
            <a:rPr lang="fi-FI" sz="2200" kern="1200" dirty="0"/>
            <a:t> </a:t>
          </a:r>
          <a:r>
            <a:rPr lang="fi-FI" sz="2200" kern="1200" dirty="0" err="1"/>
            <a:t>circular</a:t>
          </a:r>
          <a:r>
            <a:rPr lang="fi-FI" sz="2200" kern="1200" dirty="0"/>
            <a:t> </a:t>
          </a:r>
          <a:r>
            <a:rPr lang="fi-FI" sz="2200" kern="1200" dirty="0" err="1"/>
            <a:t>economy</a:t>
          </a:r>
          <a:r>
            <a:rPr lang="fi-FI" sz="2200" kern="1200" dirty="0"/>
            <a:t> of </a:t>
          </a:r>
          <a:r>
            <a:rPr lang="fi-FI" sz="2200" kern="1200" dirty="0" err="1"/>
            <a:t>plastics</a:t>
          </a:r>
          <a:r>
            <a:rPr lang="fi-FI" sz="2200" kern="1200" dirty="0"/>
            <a:t>?</a:t>
          </a:r>
          <a:endParaRPr lang="en-US" sz="2200" kern="1200" dirty="0"/>
        </a:p>
      </dsp:txBody>
      <dsp:txXfrm>
        <a:off x="1942593" y="233765"/>
        <a:ext cx="3229769" cy="1370205"/>
      </dsp:txXfrm>
    </dsp:sp>
    <dsp:sp modelId="{E254BF36-AB54-46AF-A57C-A7B00794363B}">
      <dsp:nvSpPr>
        <dsp:cNvPr id="0" name=""/>
        <dsp:cNvSpPr/>
      </dsp:nvSpPr>
      <dsp:spPr>
        <a:xfrm>
          <a:off x="5735126" y="233765"/>
          <a:ext cx="1370205" cy="137020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37BADF-68F6-4145-B529-191C45370043}">
      <dsp:nvSpPr>
        <dsp:cNvPr id="0" name=""/>
        <dsp:cNvSpPr/>
      </dsp:nvSpPr>
      <dsp:spPr>
        <a:xfrm>
          <a:off x="6022869" y="521508"/>
          <a:ext cx="794719" cy="79471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48EDC75-320C-4742-B23C-6A382697B75C}">
      <dsp:nvSpPr>
        <dsp:cNvPr id="0" name=""/>
        <dsp:cNvSpPr/>
      </dsp:nvSpPr>
      <dsp:spPr>
        <a:xfrm>
          <a:off x="7398947" y="233765"/>
          <a:ext cx="3229769" cy="13702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100000"/>
            </a:lnSpc>
            <a:spcBef>
              <a:spcPct val="0"/>
            </a:spcBef>
            <a:spcAft>
              <a:spcPct val="35000"/>
            </a:spcAft>
            <a:buNone/>
          </a:pPr>
          <a:r>
            <a:rPr lang="fi-FI" sz="2200" kern="1200" dirty="0" err="1"/>
            <a:t>What</a:t>
          </a:r>
          <a:r>
            <a:rPr lang="fi-FI" sz="2200" kern="1200" dirty="0"/>
            <a:t> </a:t>
          </a:r>
          <a:r>
            <a:rPr lang="fi-FI" sz="2200" kern="1200" dirty="0" err="1"/>
            <a:t>types</a:t>
          </a:r>
          <a:r>
            <a:rPr lang="fi-FI" sz="2200" kern="1200" dirty="0"/>
            <a:t> of </a:t>
          </a:r>
          <a:r>
            <a:rPr lang="fi-FI" sz="2200" kern="1200" dirty="0" err="1"/>
            <a:t>plastics</a:t>
          </a:r>
          <a:r>
            <a:rPr lang="fi-FI" sz="2200" kern="1200" dirty="0"/>
            <a:t> </a:t>
          </a:r>
          <a:r>
            <a:rPr lang="fi-FI" sz="2200" kern="1200" dirty="0" err="1"/>
            <a:t>do</a:t>
          </a:r>
          <a:r>
            <a:rPr lang="fi-FI" sz="2200" kern="1200" dirty="0"/>
            <a:t> </a:t>
          </a:r>
          <a:r>
            <a:rPr lang="fi-FI" sz="2200" kern="1200" dirty="0" err="1"/>
            <a:t>you</a:t>
          </a:r>
          <a:r>
            <a:rPr lang="fi-FI" sz="2200" kern="1200" dirty="0"/>
            <a:t> </a:t>
          </a:r>
          <a:r>
            <a:rPr lang="fi-FI" sz="2200" kern="1200" dirty="0" err="1"/>
            <a:t>use</a:t>
          </a:r>
          <a:r>
            <a:rPr lang="fi-FI" sz="2200" kern="1200" dirty="0"/>
            <a:t> in </a:t>
          </a:r>
          <a:r>
            <a:rPr lang="fi-FI" sz="2200" kern="1200" dirty="0" err="1"/>
            <a:t>your</a:t>
          </a:r>
          <a:r>
            <a:rPr lang="fi-FI" sz="2200" kern="1200" dirty="0"/>
            <a:t> </a:t>
          </a:r>
          <a:r>
            <a:rPr lang="fi-FI" sz="2200" kern="1200" dirty="0" err="1"/>
            <a:t>everyday</a:t>
          </a:r>
          <a:r>
            <a:rPr lang="fi-FI" sz="2200" kern="1200" dirty="0"/>
            <a:t> life?</a:t>
          </a:r>
          <a:endParaRPr lang="en-US" sz="2200" kern="1200" dirty="0"/>
        </a:p>
      </dsp:txBody>
      <dsp:txXfrm>
        <a:off x="7398947" y="233765"/>
        <a:ext cx="3229769" cy="1370205"/>
      </dsp:txXfrm>
    </dsp:sp>
    <dsp:sp modelId="{DD8E6ED4-D3D6-47D1-AA7E-4ED0EAE64FB9}">
      <dsp:nvSpPr>
        <dsp:cNvPr id="0" name=""/>
        <dsp:cNvSpPr/>
      </dsp:nvSpPr>
      <dsp:spPr>
        <a:xfrm>
          <a:off x="278772" y="2261018"/>
          <a:ext cx="1370205" cy="137020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5C0A6F-B48D-4D50-8DDF-5B9289F5F644}">
      <dsp:nvSpPr>
        <dsp:cNvPr id="0" name=""/>
        <dsp:cNvSpPr/>
      </dsp:nvSpPr>
      <dsp:spPr>
        <a:xfrm>
          <a:off x="566516" y="2548761"/>
          <a:ext cx="794719" cy="79471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EA7A92B-FFA4-4622-BE4E-1BF02E8E8410}">
      <dsp:nvSpPr>
        <dsp:cNvPr id="0" name=""/>
        <dsp:cNvSpPr/>
      </dsp:nvSpPr>
      <dsp:spPr>
        <a:xfrm>
          <a:off x="1942593" y="2261018"/>
          <a:ext cx="3229769" cy="13702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100000"/>
            </a:lnSpc>
            <a:spcBef>
              <a:spcPct val="0"/>
            </a:spcBef>
            <a:spcAft>
              <a:spcPct val="35000"/>
            </a:spcAft>
            <a:buNone/>
          </a:pPr>
          <a:r>
            <a:rPr lang="fi-FI" sz="2200" kern="1200" dirty="0"/>
            <a:t>How long </a:t>
          </a:r>
          <a:r>
            <a:rPr lang="fi-FI" sz="2200" kern="1200" dirty="0" err="1"/>
            <a:t>can</a:t>
          </a:r>
          <a:r>
            <a:rPr lang="fi-FI" sz="2200" kern="1200" dirty="0"/>
            <a:t> </a:t>
          </a:r>
          <a:r>
            <a:rPr lang="fi-FI" sz="2200" kern="1200" dirty="0" err="1"/>
            <a:t>you</a:t>
          </a:r>
          <a:r>
            <a:rPr lang="fi-FI" sz="2200" kern="1200" dirty="0"/>
            <a:t> </a:t>
          </a:r>
          <a:r>
            <a:rPr lang="fi-FI" sz="2200" kern="1200" dirty="0" err="1"/>
            <a:t>utilize</a:t>
          </a:r>
          <a:r>
            <a:rPr lang="fi-FI" sz="2200" kern="1200" dirty="0"/>
            <a:t> </a:t>
          </a:r>
          <a:r>
            <a:rPr lang="fi-FI" sz="2200" kern="1200" dirty="0" err="1"/>
            <a:t>your</a:t>
          </a:r>
          <a:r>
            <a:rPr lang="fi-FI" sz="2200" kern="1200" dirty="0"/>
            <a:t> </a:t>
          </a:r>
          <a:r>
            <a:rPr lang="fi-FI" sz="2200" kern="1200" dirty="0" err="1"/>
            <a:t>plastic</a:t>
          </a:r>
          <a:r>
            <a:rPr lang="fi-FI" sz="2200" kern="1200" dirty="0"/>
            <a:t> </a:t>
          </a:r>
          <a:r>
            <a:rPr lang="fi-FI" sz="2200" kern="1200" dirty="0" err="1"/>
            <a:t>bags</a:t>
          </a:r>
          <a:r>
            <a:rPr lang="fi-FI" sz="2200" kern="1200" dirty="0"/>
            <a:t>, </a:t>
          </a:r>
          <a:r>
            <a:rPr lang="fi-FI" sz="2200" kern="1200" dirty="0" err="1"/>
            <a:t>bottles</a:t>
          </a:r>
          <a:r>
            <a:rPr lang="fi-FI" sz="2200" kern="1200" dirty="0"/>
            <a:t> etc.</a:t>
          </a:r>
          <a:endParaRPr lang="en-US" sz="2200" kern="1200" dirty="0"/>
        </a:p>
      </dsp:txBody>
      <dsp:txXfrm>
        <a:off x="1942593" y="2261018"/>
        <a:ext cx="3229769" cy="1370205"/>
      </dsp:txXfrm>
    </dsp:sp>
    <dsp:sp modelId="{FABCD516-8631-4D59-A026-D8A5951CE82D}">
      <dsp:nvSpPr>
        <dsp:cNvPr id="0" name=""/>
        <dsp:cNvSpPr/>
      </dsp:nvSpPr>
      <dsp:spPr>
        <a:xfrm>
          <a:off x="5735126" y="2261018"/>
          <a:ext cx="1370205" cy="137020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1E3C4D-887D-43A5-80F6-ACE2637CDB05}">
      <dsp:nvSpPr>
        <dsp:cNvPr id="0" name=""/>
        <dsp:cNvSpPr/>
      </dsp:nvSpPr>
      <dsp:spPr>
        <a:xfrm>
          <a:off x="6022869" y="2548761"/>
          <a:ext cx="794719" cy="79471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00AB03-2413-445C-8FA4-A18748B51BB0}">
      <dsp:nvSpPr>
        <dsp:cNvPr id="0" name=""/>
        <dsp:cNvSpPr/>
      </dsp:nvSpPr>
      <dsp:spPr>
        <a:xfrm>
          <a:off x="7398947" y="2261018"/>
          <a:ext cx="3229769" cy="13702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100000"/>
            </a:lnSpc>
            <a:spcBef>
              <a:spcPct val="0"/>
            </a:spcBef>
            <a:spcAft>
              <a:spcPct val="35000"/>
            </a:spcAft>
            <a:buNone/>
          </a:pPr>
          <a:r>
            <a:rPr lang="fi-FI" sz="2200" kern="1200" dirty="0"/>
            <a:t>How </a:t>
          </a:r>
          <a:r>
            <a:rPr lang="fi-FI" sz="2200" kern="1200" dirty="0" err="1"/>
            <a:t>could</a:t>
          </a:r>
          <a:r>
            <a:rPr lang="fi-FI" sz="2200" kern="1200" dirty="0"/>
            <a:t> </a:t>
          </a:r>
          <a:r>
            <a:rPr lang="fi-FI" sz="2200" kern="1200" dirty="0" err="1"/>
            <a:t>you</a:t>
          </a:r>
          <a:r>
            <a:rPr lang="fi-FI" sz="2200" kern="1200" dirty="0"/>
            <a:t> </a:t>
          </a:r>
          <a:r>
            <a:rPr lang="fi-FI" sz="2200" kern="1200" dirty="0" err="1"/>
            <a:t>change</a:t>
          </a:r>
          <a:r>
            <a:rPr lang="fi-FI" sz="2200" kern="1200" dirty="0"/>
            <a:t> </a:t>
          </a:r>
          <a:r>
            <a:rPr lang="fi-FI" sz="2200" kern="1200" dirty="0" err="1"/>
            <a:t>your</a:t>
          </a:r>
          <a:r>
            <a:rPr lang="fi-FI" sz="2200" kern="1200" dirty="0"/>
            <a:t> </a:t>
          </a:r>
          <a:r>
            <a:rPr lang="fi-FI" sz="2200" kern="1200" dirty="0" err="1"/>
            <a:t>habits</a:t>
          </a:r>
          <a:r>
            <a:rPr lang="fi-FI" sz="2200" kern="1200" dirty="0"/>
            <a:t> </a:t>
          </a:r>
          <a:r>
            <a:rPr lang="fi-FI" sz="2200" kern="1200" dirty="0" err="1"/>
            <a:t>so</a:t>
          </a:r>
          <a:r>
            <a:rPr lang="fi-FI" sz="2200" kern="1200" dirty="0"/>
            <a:t> </a:t>
          </a:r>
          <a:r>
            <a:rPr lang="fi-FI" sz="2200" kern="1200" dirty="0" err="1"/>
            <a:t>that</a:t>
          </a:r>
          <a:r>
            <a:rPr lang="fi-FI" sz="2200" kern="1200" dirty="0"/>
            <a:t> </a:t>
          </a:r>
          <a:r>
            <a:rPr lang="fi-FI" sz="2200" kern="1200" dirty="0" err="1"/>
            <a:t>plastic</a:t>
          </a:r>
          <a:r>
            <a:rPr lang="fi-FI" sz="2200" kern="1200" dirty="0"/>
            <a:t> and </a:t>
          </a:r>
          <a:r>
            <a:rPr lang="fi-FI" sz="2200" kern="1200" dirty="0" err="1"/>
            <a:t>composite</a:t>
          </a:r>
          <a:r>
            <a:rPr lang="fi-FI" sz="2200" kern="1200" dirty="0"/>
            <a:t> </a:t>
          </a:r>
          <a:r>
            <a:rPr lang="fi-FI" sz="2200" kern="1200" dirty="0" err="1"/>
            <a:t>waste</a:t>
          </a:r>
          <a:r>
            <a:rPr lang="fi-FI" sz="2200" kern="1200" dirty="0"/>
            <a:t> </a:t>
          </a:r>
          <a:r>
            <a:rPr lang="fi-FI" sz="2200" kern="1200" dirty="0" err="1"/>
            <a:t>problem</a:t>
          </a:r>
          <a:r>
            <a:rPr lang="fi-FI" sz="2200" kern="1200" dirty="0"/>
            <a:t> </a:t>
          </a:r>
          <a:r>
            <a:rPr lang="fi-FI" sz="2200" kern="1200" dirty="0" err="1"/>
            <a:t>would</a:t>
          </a:r>
          <a:r>
            <a:rPr lang="fi-FI" sz="2200" kern="1200" dirty="0"/>
            <a:t> </a:t>
          </a:r>
          <a:r>
            <a:rPr lang="fi-FI" sz="2200" kern="1200" dirty="0" err="1"/>
            <a:t>become</a:t>
          </a:r>
          <a:r>
            <a:rPr lang="fi-FI" sz="2200" kern="1200" dirty="0"/>
            <a:t> </a:t>
          </a:r>
          <a:r>
            <a:rPr lang="fi-FI" sz="2200" kern="1200" dirty="0" err="1"/>
            <a:t>smaller</a:t>
          </a:r>
          <a:r>
            <a:rPr lang="fi-FI" sz="2200" kern="1200" dirty="0"/>
            <a:t>?</a:t>
          </a:r>
          <a:endParaRPr lang="en-US" sz="2200" kern="1200" dirty="0"/>
        </a:p>
      </dsp:txBody>
      <dsp:txXfrm>
        <a:off x="7398947" y="2261018"/>
        <a:ext cx="3229769" cy="137020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B8E5E598-2735-48CA-8FB1-A7B3DAD3AF8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a:extLst>
              <a:ext uri="{FF2B5EF4-FFF2-40B4-BE49-F238E27FC236}">
                <a16:creationId xmlns:a16="http://schemas.microsoft.com/office/drawing/2014/main" id="{67D1B7F0-B4EA-41A9-ADD0-D3084A1D72B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FFF414-3086-49E9-82B2-C17316108978}" type="datetimeFigureOut">
              <a:rPr lang="fi-FI" smtClean="0"/>
              <a:t>5.10.2020</a:t>
            </a:fld>
            <a:endParaRPr lang="fi-FI"/>
          </a:p>
        </p:txBody>
      </p:sp>
      <p:sp>
        <p:nvSpPr>
          <p:cNvPr id="4" name="Alatunnisteen paikkamerkki 3">
            <a:extLst>
              <a:ext uri="{FF2B5EF4-FFF2-40B4-BE49-F238E27FC236}">
                <a16:creationId xmlns:a16="http://schemas.microsoft.com/office/drawing/2014/main" id="{37D71E2D-C8B4-47E2-AECD-A9D7BDF1EB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a:extLst>
              <a:ext uri="{FF2B5EF4-FFF2-40B4-BE49-F238E27FC236}">
                <a16:creationId xmlns:a16="http://schemas.microsoft.com/office/drawing/2014/main" id="{953BC4E5-EAFB-4643-BFA1-70F9FF5E8A9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CD7F859-2135-428F-8ADD-D90C256FDBF3}" type="slidenum">
              <a:rPr lang="fi-FI" smtClean="0"/>
              <a:t>‹#›</a:t>
            </a:fld>
            <a:endParaRPr lang="fi-FI"/>
          </a:p>
        </p:txBody>
      </p:sp>
    </p:spTree>
    <p:extLst>
      <p:ext uri="{BB962C8B-B14F-4D97-AF65-F5344CB8AC3E}">
        <p14:creationId xmlns:p14="http://schemas.microsoft.com/office/powerpoint/2010/main" val="681684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2DE3DC-FFA5-4B06-8CE1-A4327DB2171A}" type="datetimeFigureOut">
              <a:rPr lang="fi-FI" smtClean="0"/>
              <a:t>5.10.2020</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609CB-CAF6-4571-BA04-25E12737EAA4}" type="slidenum">
              <a:rPr lang="fi-FI" smtClean="0"/>
              <a:t>‹#›</a:t>
            </a:fld>
            <a:endParaRPr lang="fi-FI"/>
          </a:p>
        </p:txBody>
      </p:sp>
    </p:spTree>
    <p:extLst>
      <p:ext uri="{BB962C8B-B14F-4D97-AF65-F5344CB8AC3E}">
        <p14:creationId xmlns:p14="http://schemas.microsoft.com/office/powerpoint/2010/main" val="35626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a:xfrm>
            <a:off x="1716506" y="6192671"/>
            <a:ext cx="966537" cy="365125"/>
          </a:xfrm>
        </p:spPr>
        <p:txBody>
          <a:bodyPr/>
          <a:lstStyle/>
          <a:p>
            <a:fld id="{308255F3-F20B-4B87-BA2E-E1B81D1F1716}" type="datetime1">
              <a:rPr lang="fi-FI" smtClean="0"/>
              <a:t>5.10.2020</a:t>
            </a:fld>
            <a:endParaRPr lang="fi-FI" dirty="0"/>
          </a:p>
        </p:txBody>
      </p:sp>
      <p:sp>
        <p:nvSpPr>
          <p:cNvPr id="5" name="Alatunnisteen paikkamerkki 4"/>
          <p:cNvSpPr>
            <a:spLocks noGrp="1"/>
          </p:cNvSpPr>
          <p:nvPr>
            <p:ph type="ftr" sz="quarter" idx="11"/>
          </p:nvPr>
        </p:nvSpPr>
        <p:spPr/>
        <p:txBody>
          <a:bodyPr/>
          <a:lstStyle/>
          <a:p>
            <a:r>
              <a:rPr lang="fi-FI" dirty="0"/>
              <a:t>kiertotalousamk.fi</a:t>
            </a:r>
          </a:p>
        </p:txBody>
      </p:sp>
      <p:pic>
        <p:nvPicPr>
          <p:cNvPr id="9" name="Kuva 8">
            <a:extLst>
              <a:ext uri="{FF2B5EF4-FFF2-40B4-BE49-F238E27FC236}">
                <a16:creationId xmlns:a16="http://schemas.microsoft.com/office/drawing/2014/main" id="{622A0E4C-7C97-4657-9B94-98E50905AAC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16506" y="5547048"/>
            <a:ext cx="5274844" cy="510852"/>
          </a:xfrm>
          <a:prstGeom prst="rect">
            <a:avLst/>
          </a:prstGeom>
        </p:spPr>
      </p:pic>
    </p:spTree>
    <p:extLst>
      <p:ext uri="{BB962C8B-B14F-4D97-AF65-F5344CB8AC3E}">
        <p14:creationId xmlns:p14="http://schemas.microsoft.com/office/powerpoint/2010/main" val="36287471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Alatunnisteen paikkamerkki 4"/>
          <p:cNvSpPr>
            <a:spLocks noGrp="1"/>
          </p:cNvSpPr>
          <p:nvPr>
            <p:ph type="ftr" sz="quarter" idx="11"/>
          </p:nvPr>
        </p:nvSpPr>
        <p:spPr/>
        <p:txBody>
          <a:bodyPr/>
          <a:lstStyle/>
          <a:p>
            <a:r>
              <a:rPr lang="fi-FI"/>
              <a:t>kiertotalousamk.fi</a:t>
            </a:r>
          </a:p>
        </p:txBody>
      </p:sp>
      <p:pic>
        <p:nvPicPr>
          <p:cNvPr id="7" name="Kuva 6">
            <a:extLst>
              <a:ext uri="{FF2B5EF4-FFF2-40B4-BE49-F238E27FC236}">
                <a16:creationId xmlns:a16="http://schemas.microsoft.com/office/drawing/2014/main" id="{9E15E898-23F8-4C10-BE3C-BA1D2491638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3385603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Otsikko ja sisältö">
    <p:spTree>
      <p:nvGrpSpPr>
        <p:cNvPr id="1" name=""/>
        <p:cNvGrpSpPr/>
        <p:nvPr/>
      </p:nvGrpSpPr>
      <p:grpSpPr>
        <a:xfrm>
          <a:off x="0" y="0"/>
          <a:ext cx="0" cy="0"/>
          <a:chOff x="0" y="0"/>
          <a:chExt cx="0" cy="0"/>
        </a:xfrm>
      </p:grpSpPr>
      <p:pic>
        <p:nvPicPr>
          <p:cNvPr id="6" name="Kuva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Alatunnisteen paikkamerkki 4"/>
          <p:cNvSpPr>
            <a:spLocks noGrp="1"/>
          </p:cNvSpPr>
          <p:nvPr>
            <p:ph type="ftr" sz="quarter" idx="11"/>
          </p:nvPr>
        </p:nvSpPr>
        <p:spPr/>
        <p:txBody>
          <a:bodyPr/>
          <a:lstStyle/>
          <a:p>
            <a:r>
              <a:rPr lang="fi-FI"/>
              <a:t>kiertotalousamk.fi</a:t>
            </a:r>
          </a:p>
        </p:txBody>
      </p:sp>
      <p:pic>
        <p:nvPicPr>
          <p:cNvPr id="7" name="Kuva 6">
            <a:extLst>
              <a:ext uri="{FF2B5EF4-FFF2-40B4-BE49-F238E27FC236}">
                <a16:creationId xmlns:a16="http://schemas.microsoft.com/office/drawing/2014/main" id="{6584B789-2E77-4B4C-A1F6-1A2D5B9DDD9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3490309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4" name="Kuva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4"/>
            <a:ext cx="10515600" cy="108944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5" name="Alatunnisteen paikkamerkki 4"/>
          <p:cNvSpPr>
            <a:spLocks noGrp="1"/>
          </p:cNvSpPr>
          <p:nvPr>
            <p:ph type="ftr" sz="quarter" idx="11"/>
          </p:nvPr>
        </p:nvSpPr>
        <p:spPr/>
        <p:txBody>
          <a:bodyPr/>
          <a:lstStyle/>
          <a:p>
            <a:r>
              <a:rPr lang="fi-FI"/>
              <a:t>kiertotalousamk.fi</a:t>
            </a:r>
          </a:p>
        </p:txBody>
      </p:sp>
      <p:pic>
        <p:nvPicPr>
          <p:cNvPr id="7" name="Kuva 6">
            <a:extLst>
              <a:ext uri="{FF2B5EF4-FFF2-40B4-BE49-F238E27FC236}">
                <a16:creationId xmlns:a16="http://schemas.microsoft.com/office/drawing/2014/main" id="{F1C4D422-5CBF-47B4-A37E-0AE3DA7C731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1410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19979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19979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11"/>
          </p:nvPr>
        </p:nvSpPr>
        <p:spPr/>
        <p:txBody>
          <a:bodyPr/>
          <a:lstStyle/>
          <a:p>
            <a:r>
              <a:rPr lang="fi-FI"/>
              <a:t>kiertotalousamk.fi</a:t>
            </a:r>
          </a:p>
        </p:txBody>
      </p:sp>
      <p:pic>
        <p:nvPicPr>
          <p:cNvPr id="8" name="Kuva 7">
            <a:extLst>
              <a:ext uri="{FF2B5EF4-FFF2-40B4-BE49-F238E27FC236}">
                <a16:creationId xmlns:a16="http://schemas.microsoft.com/office/drawing/2014/main" id="{F303DE2E-D3BF-455C-A4ED-D583C42712F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968402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Kaksi sisältökohdetta">
    <p:spTree>
      <p:nvGrpSpPr>
        <p:cNvPr id="1" name=""/>
        <p:cNvGrpSpPr/>
        <p:nvPr/>
      </p:nvGrpSpPr>
      <p:grpSpPr>
        <a:xfrm>
          <a:off x="0" y="0"/>
          <a:ext cx="0" cy="0"/>
          <a:chOff x="0" y="0"/>
          <a:chExt cx="0" cy="0"/>
        </a:xfrm>
      </p:grpSpPr>
      <p:pic>
        <p:nvPicPr>
          <p:cNvPr id="7" name="Kuv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dirty="0"/>
              <a:t>Muokkaa </a:t>
            </a:r>
            <a:r>
              <a:rPr lang="fi-FI" dirty="0" err="1"/>
              <a:t>perustyyl</a:t>
            </a:r>
            <a:r>
              <a:rPr lang="fi-FI" dirty="0"/>
              <a:t>. </a:t>
            </a:r>
            <a:r>
              <a:rPr lang="fi-FI" dirty="0" err="1"/>
              <a:t>napsautt</a:t>
            </a:r>
            <a:r>
              <a:rPr lang="fi-FI" dirty="0"/>
              <a:t>.</a:t>
            </a:r>
          </a:p>
        </p:txBody>
      </p:sp>
      <p:sp>
        <p:nvSpPr>
          <p:cNvPr id="3" name="Sisällön paikkamerkki 2"/>
          <p:cNvSpPr>
            <a:spLocks noGrp="1"/>
          </p:cNvSpPr>
          <p:nvPr>
            <p:ph sz="half" idx="1"/>
          </p:nvPr>
        </p:nvSpPr>
        <p:spPr>
          <a:xfrm>
            <a:off x="838200" y="1690688"/>
            <a:ext cx="5181600" cy="4351338"/>
          </a:xfrm>
        </p:spPr>
        <p:txBody>
          <a:bodyPr/>
          <a:lstStyle>
            <a:lvl1pPr marL="457200" indent="-457200">
              <a:buFont typeface="Arial" panose="020B0604020202020204" pitchFamily="34" charset="0"/>
              <a:buChar char="•"/>
              <a:defRPr/>
            </a:lvl1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p:cNvSpPr>
            <a:spLocks noGrp="1"/>
          </p:cNvSpPr>
          <p:nvPr>
            <p:ph sz="half" idx="2"/>
          </p:nvPr>
        </p:nvSpPr>
        <p:spPr>
          <a:xfrm>
            <a:off x="6172200" y="1825625"/>
            <a:ext cx="5181600" cy="4216401"/>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11"/>
          </p:nvPr>
        </p:nvSpPr>
        <p:spPr/>
        <p:txBody>
          <a:bodyPr/>
          <a:lstStyle/>
          <a:p>
            <a:r>
              <a:rPr lang="fi-FI"/>
              <a:t>kiertotalousamk.fi</a:t>
            </a:r>
          </a:p>
        </p:txBody>
      </p:sp>
      <p:pic>
        <p:nvPicPr>
          <p:cNvPr id="11" name="Kuva 10">
            <a:extLst>
              <a:ext uri="{FF2B5EF4-FFF2-40B4-BE49-F238E27FC236}">
                <a16:creationId xmlns:a16="http://schemas.microsoft.com/office/drawing/2014/main" id="{6817B4EF-C9EF-4E27-8D20-1C594E2B64A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130986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4" name="Alatunnisteen paikkamerkki 3"/>
          <p:cNvSpPr>
            <a:spLocks noGrp="1"/>
          </p:cNvSpPr>
          <p:nvPr>
            <p:ph type="ftr" sz="quarter" idx="11"/>
          </p:nvPr>
        </p:nvSpPr>
        <p:spPr/>
        <p:txBody>
          <a:bodyPr/>
          <a:lstStyle/>
          <a:p>
            <a:r>
              <a:rPr lang="fi-FI"/>
              <a:t>kiertotalousamk.fi</a:t>
            </a:r>
          </a:p>
        </p:txBody>
      </p:sp>
      <p:pic>
        <p:nvPicPr>
          <p:cNvPr id="6" name="Kuva 5">
            <a:extLst>
              <a:ext uri="{FF2B5EF4-FFF2-40B4-BE49-F238E27FC236}">
                <a16:creationId xmlns:a16="http://schemas.microsoft.com/office/drawing/2014/main" id="{2AE53650-BBC8-4F32-90A1-F8E57FC2489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3974686067"/>
      </p:ext>
    </p:extLst>
  </p:cSld>
  <p:clrMapOvr>
    <a:masterClrMapping/>
  </p:clrMapOvr>
  <p:extLst>
    <p:ext uri="{DCECCB84-F9BA-43D5-87BE-67443E8EF086}">
      <p15:sldGuideLst xmlns:p15="http://schemas.microsoft.com/office/powerpoint/2012/main">
        <p15:guide id="1" orient="horz" pos="402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838200" y="1825625"/>
            <a:ext cx="10515600" cy="4161289"/>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353E9E-8905-47D9-8774-71C2D0812B6B}" type="datetime1">
              <a:rPr lang="fi-FI" smtClean="0"/>
              <a:t>5.10.2020</a:t>
            </a:fld>
            <a:endParaRPr lang="fi-FI"/>
          </a:p>
        </p:txBody>
      </p:sp>
      <p:sp>
        <p:nvSpPr>
          <p:cNvPr id="5" name="Alatunnisteen paikkamerkki 4"/>
          <p:cNvSpPr>
            <a:spLocks noGrp="1"/>
          </p:cNvSpPr>
          <p:nvPr>
            <p:ph type="ftr" sz="quarter" idx="3"/>
          </p:nvPr>
        </p:nvSpPr>
        <p:spPr>
          <a:xfrm>
            <a:off x="4038600" y="619267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dirty="0"/>
              <a:t>kiertotalousamk.fi</a:t>
            </a:r>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2966C3-9558-4BBB-9775-7D1DA6AA08CC}" type="slidenum">
              <a:rPr lang="fi-FI" smtClean="0"/>
              <a:t>‹#›</a:t>
            </a:fld>
            <a:endParaRPr lang="fi-FI"/>
          </a:p>
        </p:txBody>
      </p:sp>
    </p:spTree>
    <p:extLst>
      <p:ext uri="{BB962C8B-B14F-4D97-AF65-F5344CB8AC3E}">
        <p14:creationId xmlns:p14="http://schemas.microsoft.com/office/powerpoint/2010/main" val="115271154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701" r:id="rId3"/>
    <p:sldLayoutId id="2147483692" r:id="rId4"/>
    <p:sldLayoutId id="2147483693" r:id="rId5"/>
    <p:sldLayoutId id="2147483702" r:id="rId6"/>
    <p:sldLayoutId id="2147483695" r:id="rId7"/>
  </p:sldLayoutIdLst>
  <p:hf sldNum="0" hdr="0"/>
  <p:txStyles>
    <p:titleStyle>
      <a:lvl1pPr algn="l" defTabSz="914400" rtl="0" eaLnBrk="1" latinLnBrk="0" hangingPunct="1">
        <a:lnSpc>
          <a:spcPct val="90000"/>
        </a:lnSpc>
        <a:spcBef>
          <a:spcPct val="0"/>
        </a:spcBef>
        <a:buNone/>
        <a:defRPr sz="4400" kern="1200">
          <a:solidFill>
            <a:schemeClr val="tx1"/>
          </a:solidFill>
          <a:latin typeface="Microsoft Sans Serif" panose="020B0604020202020204" pitchFamily="34" charset="0"/>
          <a:ea typeface="Microsoft Sans Serif" panose="020B0604020202020204" pitchFamily="34" charset="0"/>
          <a:cs typeface="Microsoft Sans Serif"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urn.fi/URN:NBN:fi:amk-201905067893" TargetMode="External"/><Relationship Id="rId2" Type="http://schemas.openxmlformats.org/officeDocument/2006/relationships/hyperlink" Target="https://www.slideshare.net/vshastiraja/polymer-processin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ncbi.nlm.nih.gov/pubmed/28823699" TargetMode="External"/><Relationship Id="rId2" Type="http://schemas.openxmlformats.org/officeDocument/2006/relationships/hyperlink" Target="http://search.ebscohost.com/login.aspx?direct=true&amp;AuthType=cookie,ip,uid&amp;db=nlebk&amp;AN=496077&amp;site=ehost-live&amp;scope=site&amp;authtype=sso&amp;custid=s4778523&amp;ebv=EB&amp;ppid=pp_114" TargetMode="External"/><Relationship Id="rId1" Type="http://schemas.openxmlformats.org/officeDocument/2006/relationships/slideLayout" Target="../slideLayouts/slideLayout2.xml"/><Relationship Id="rId4" Type="http://schemas.openxmlformats.org/officeDocument/2006/relationships/hyperlink" Target="http://www.uusiomuovi.fi/fin/kuluttajalle/household_packaging_recycling/"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hdl.handle.net/10138/167421" TargetMode="External"/><Relationship Id="rId2" Type="http://schemas.openxmlformats.org/officeDocument/2006/relationships/hyperlink" Target="http://www.uusiomuovi.fi/fin/yritykselle/kierratyskelpoinen_muovipakkaus/" TargetMode="External"/><Relationship Id="rId1" Type="http://schemas.openxmlformats.org/officeDocument/2006/relationships/slideLayout" Target="../slideLayouts/slideLayout2.xml"/><Relationship Id="rId5" Type="http://schemas.openxmlformats.org/officeDocument/2006/relationships/hyperlink" Target="https://oceanservice.noaa.gov/facts/microplastics.html" TargetMode="External"/><Relationship Id="rId4" Type="http://schemas.openxmlformats.org/officeDocument/2006/relationships/hyperlink" Target="https://issuu.com/suomenymparistokeskus/docs/syke_policybrief_4s_mikromuovi_fi_w/4"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hdl.handle.net/10138/167421" TargetMode="External"/><Relationship Id="rId7" Type="http://schemas.openxmlformats.org/officeDocument/2006/relationships/hyperlink" Target="http://www.uusiomuovi.fi/fin/kuluttajalle/household_packaging_recycling/" TargetMode="External"/><Relationship Id="rId2" Type="http://schemas.openxmlformats.org/officeDocument/2006/relationships/hyperlink" Target="http://urn.fi/URN:NBN:fi:amk-201905067893" TargetMode="External"/><Relationship Id="rId1" Type="http://schemas.openxmlformats.org/officeDocument/2006/relationships/slideLayout" Target="../slideLayouts/slideLayout2.xml"/><Relationship Id="rId6" Type="http://schemas.openxmlformats.org/officeDocument/2006/relationships/hyperlink" Target="https://www.ncbi.nlm.nih.gov/pubmed/28823699" TargetMode="External"/><Relationship Id="rId5" Type="http://schemas.openxmlformats.org/officeDocument/2006/relationships/hyperlink" Target="https://oceanservice.noaa.gov/facts/microplastics.html" TargetMode="External"/><Relationship Id="rId4" Type="http://schemas.openxmlformats.org/officeDocument/2006/relationships/hyperlink" Target="https://issuu.com/suomenymparistokeskus/docs/syke_policybrief_4s_mikromuovi_fi_w/4"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slideshare.net/vshastiraja/polymer-processing" TargetMode="External"/><Relationship Id="rId2" Type="http://schemas.openxmlformats.org/officeDocument/2006/relationships/hyperlink" Target="http://search.ebscohost.com/login.aspx?direct=true&amp;AuthType=cookie,ip,uid&amp;db=nlebk&amp;AN=496077&amp;site=ehost-live&amp;scope=site&amp;authtype=sso&amp;custid=s4778523&amp;ebv=EB&amp;ppid=pp_114" TargetMode="External"/><Relationship Id="rId1" Type="http://schemas.openxmlformats.org/officeDocument/2006/relationships/slideLayout" Target="../slideLayouts/slideLayout2.xml"/><Relationship Id="rId6" Type="http://schemas.openxmlformats.org/officeDocument/2006/relationships/hyperlink" Target="http://www.uusiomuovi.fi/fin/yritykselle/kierratyskelpoinen_muovipakkaus/" TargetMode="External"/><Relationship Id="rId5" Type="http://schemas.openxmlformats.org/officeDocument/2006/relationships/hyperlink" Target="http://www.tsk.fi/tepa/fi/" TargetMode="External"/><Relationship Id="rId4" Type="http://schemas.openxmlformats.org/officeDocument/2006/relationships/hyperlink" Target="https://www.iso.org/obp/ui/#iso:std:iso:472:ed-4:v1:e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1.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zO3jFKiqmHo&amp;feature=youtu.be" TargetMode="External"/><Relationship Id="rId2" Type="http://schemas.openxmlformats.org/officeDocument/2006/relationships/hyperlink" Target="http://urn.fi/URN:NBN:fi:amk-201905067893" TargetMode="External"/><Relationship Id="rId1" Type="http://schemas.openxmlformats.org/officeDocument/2006/relationships/slideLayout" Target="../slideLayouts/slideLayout7.xml"/><Relationship Id="rId4" Type="http://schemas.openxmlformats.org/officeDocument/2006/relationships/hyperlink" Target="https://www.youtube.com/watch?v=I_fUpP-hq3A&amp;feature=youtu.be"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plasticseurope.org/en/about-plastics/what-are-plastics" TargetMode="External"/><Relationship Id="rId2" Type="http://schemas.openxmlformats.org/officeDocument/2006/relationships/hyperlink" Target="https://tuni-my.sharepoint.com/personal/maarit_korhonen_tuni_fi/Documents/2019-2020/Kiertotalous%20AMK/https" TargetMode="External"/><Relationship Id="rId1" Type="http://schemas.openxmlformats.org/officeDocument/2006/relationships/slideLayout" Target="../slideLayouts/slideLayout2.xml"/><Relationship Id="rId5" Type="http://schemas.openxmlformats.org/officeDocument/2006/relationships/hyperlink" Target="https://www.plasticseurope.org/en/resources/publications" TargetMode="External"/><Relationship Id="rId4" Type="http://schemas.openxmlformats.org/officeDocument/2006/relationships/hyperlink" Target="https://www.plasticseurope.org/application/files/6315/4510/9658/Plastics_the_facts_2018_AF_web.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PLASTICS ON THEIR WAY</a:t>
            </a:r>
          </a:p>
        </p:txBody>
      </p:sp>
      <p:sp>
        <p:nvSpPr>
          <p:cNvPr id="3" name="Alaotsikko 2"/>
          <p:cNvSpPr>
            <a:spLocks noGrp="1"/>
          </p:cNvSpPr>
          <p:nvPr>
            <p:ph type="subTitle" idx="1"/>
          </p:nvPr>
        </p:nvSpPr>
        <p:spPr/>
        <p:txBody>
          <a:bodyPr>
            <a:normAutofit/>
          </a:bodyPr>
          <a:lstStyle/>
          <a:p>
            <a:r>
              <a:rPr lang="fi-FI" dirty="0"/>
              <a:t>CIRCULAR ECONOMY</a:t>
            </a:r>
          </a:p>
          <a:p>
            <a:r>
              <a:rPr lang="fi-FI" dirty="0"/>
              <a:t>Maarit Korhonen, Mira Huhtala</a:t>
            </a:r>
          </a:p>
          <a:p>
            <a:r>
              <a:rPr lang="fi-FI" dirty="0"/>
              <a:t>TAMK </a:t>
            </a:r>
            <a:r>
              <a:rPr lang="fi-FI" dirty="0" err="1"/>
              <a:t>Bioproduct</a:t>
            </a:r>
            <a:r>
              <a:rPr lang="fi-FI" dirty="0"/>
              <a:t> and </a:t>
            </a:r>
            <a:r>
              <a:rPr lang="fi-FI" dirty="0" err="1"/>
              <a:t>Process</a:t>
            </a:r>
            <a:r>
              <a:rPr lang="fi-FI" dirty="0"/>
              <a:t> Technology</a:t>
            </a:r>
          </a:p>
          <a:p>
            <a:endParaRPr lang="fi-FI" dirty="0"/>
          </a:p>
        </p:txBody>
      </p:sp>
      <p:sp>
        <p:nvSpPr>
          <p:cNvPr id="4" name="Päivämäärän paikkamerkki 3"/>
          <p:cNvSpPr>
            <a:spLocks noGrp="1"/>
          </p:cNvSpPr>
          <p:nvPr>
            <p:ph type="dt" sz="half" idx="10"/>
          </p:nvPr>
        </p:nvSpPr>
        <p:spPr/>
        <p:txBody>
          <a:bodyPr/>
          <a:lstStyle/>
          <a:p>
            <a:fld id="{308255F3-F20B-4B87-BA2E-E1B81D1F1716}" type="datetime1">
              <a:rPr lang="fi-FI" smtClean="0"/>
              <a:t>5.10.2020</a:t>
            </a:fld>
            <a:endParaRPr lang="fi-FI" dirty="0"/>
          </a:p>
        </p:txBody>
      </p:sp>
      <p:sp>
        <p:nvSpPr>
          <p:cNvPr id="5" name="Alatunnisteen paikkamerkki 4"/>
          <p:cNvSpPr>
            <a:spLocks noGrp="1"/>
          </p:cNvSpPr>
          <p:nvPr>
            <p:ph type="ftr" sz="quarter" idx="11"/>
          </p:nvPr>
        </p:nvSpPr>
        <p:spPr/>
        <p:txBody>
          <a:bodyPr/>
          <a:lstStyle/>
          <a:p>
            <a:r>
              <a:rPr lang="fi-FI"/>
              <a:t>kiertotalousamk.fi</a:t>
            </a:r>
            <a:endParaRPr lang="fi-FI" dirty="0"/>
          </a:p>
        </p:txBody>
      </p:sp>
    </p:spTree>
    <p:extLst>
      <p:ext uri="{BB962C8B-B14F-4D97-AF65-F5344CB8AC3E}">
        <p14:creationId xmlns:p14="http://schemas.microsoft.com/office/powerpoint/2010/main" val="3558918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E6486D9-5FE8-4902-A4B4-0CE12DF81A49}"/>
              </a:ext>
            </a:extLst>
          </p:cNvPr>
          <p:cNvSpPr>
            <a:spLocks noGrp="1"/>
          </p:cNvSpPr>
          <p:nvPr>
            <p:ph type="ftr" sz="quarter" idx="11"/>
          </p:nvPr>
        </p:nvSpPr>
        <p:spPr/>
        <p:txBody>
          <a:bodyPr/>
          <a:lstStyle/>
          <a:p>
            <a:r>
              <a:rPr lang="fi-FI"/>
              <a:t>kiertotalousamk.fi</a:t>
            </a:r>
          </a:p>
        </p:txBody>
      </p:sp>
      <p:pic>
        <p:nvPicPr>
          <p:cNvPr id="5" name="Picture 4">
            <a:extLst>
              <a:ext uri="{FF2B5EF4-FFF2-40B4-BE49-F238E27FC236}">
                <a16:creationId xmlns:a16="http://schemas.microsoft.com/office/drawing/2014/main" id="{87E7DB03-916B-44EF-B5DA-EE0D23F2B8A4}"/>
              </a:ext>
            </a:extLst>
          </p:cNvPr>
          <p:cNvPicPr>
            <a:picLocks noChangeAspect="1"/>
          </p:cNvPicPr>
          <p:nvPr/>
        </p:nvPicPr>
        <p:blipFill>
          <a:blip r:embed="rId2"/>
          <a:stretch>
            <a:fillRect/>
          </a:stretch>
        </p:blipFill>
        <p:spPr>
          <a:xfrm>
            <a:off x="2619378" y="485778"/>
            <a:ext cx="6118860" cy="5180076"/>
          </a:xfrm>
          <a:prstGeom prst="rect">
            <a:avLst/>
          </a:prstGeom>
        </p:spPr>
      </p:pic>
      <p:sp>
        <p:nvSpPr>
          <p:cNvPr id="6" name="Osittainen ympyrä 83">
            <a:extLst>
              <a:ext uri="{FF2B5EF4-FFF2-40B4-BE49-F238E27FC236}">
                <a16:creationId xmlns:a16="http://schemas.microsoft.com/office/drawing/2014/main" id="{4F7331EE-2127-47F9-AD55-485A9495A038}"/>
              </a:ext>
            </a:extLst>
          </p:cNvPr>
          <p:cNvSpPr/>
          <p:nvPr/>
        </p:nvSpPr>
        <p:spPr>
          <a:xfrm rot="14462419">
            <a:off x="3224120" y="657449"/>
            <a:ext cx="5197676" cy="4886781"/>
          </a:xfrm>
          <a:prstGeom prst="pie">
            <a:avLst>
              <a:gd name="adj1" fmla="val 20584945"/>
              <a:gd name="adj2" fmla="val 17998282"/>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solidFill>
            </a:endParaRPr>
          </a:p>
        </p:txBody>
      </p:sp>
    </p:spTree>
    <p:extLst>
      <p:ext uri="{BB962C8B-B14F-4D97-AF65-F5344CB8AC3E}">
        <p14:creationId xmlns:p14="http://schemas.microsoft.com/office/powerpoint/2010/main" val="2346634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72B7B5FB-C0F8-42AC-ADA8-631803EB1896}"/>
              </a:ext>
            </a:extLst>
          </p:cNvPr>
          <p:cNvSpPr>
            <a:spLocks noGrp="1"/>
          </p:cNvSpPr>
          <p:nvPr>
            <p:ph type="title"/>
          </p:nvPr>
        </p:nvSpPr>
        <p:spPr>
          <a:xfrm>
            <a:off x="838200" y="963877"/>
            <a:ext cx="3494362" cy="4930246"/>
          </a:xfrm>
        </p:spPr>
        <p:txBody>
          <a:bodyPr>
            <a:normAutofit/>
          </a:bodyPr>
          <a:lstStyle/>
          <a:p>
            <a:r>
              <a:rPr lang="fi-FI" sz="3700" dirty="0" err="1">
                <a:solidFill>
                  <a:schemeClr val="accent1"/>
                </a:solidFill>
                <a:latin typeface="Microsoft Sans Serif"/>
                <a:ea typeface="Microsoft Sans Serif"/>
                <a:cs typeface="Microsoft Sans Serif"/>
              </a:rPr>
              <a:t>Tasks</a:t>
            </a:r>
            <a:r>
              <a:rPr lang="fi-FI" sz="3700" dirty="0">
                <a:solidFill>
                  <a:schemeClr val="accent1"/>
                </a:solidFill>
                <a:latin typeface="Microsoft Sans Serif"/>
                <a:ea typeface="Microsoft Sans Serif"/>
                <a:cs typeface="Microsoft Sans Serif"/>
              </a:rPr>
              <a:t> 2</a:t>
            </a:r>
            <a:br>
              <a:rPr lang="fi-FI" sz="3700" dirty="0">
                <a:solidFill>
                  <a:schemeClr val="accent1"/>
                </a:solidFill>
              </a:rPr>
            </a:br>
            <a:r>
              <a:rPr lang="fi-FI" sz="2000" dirty="0" err="1">
                <a:solidFill>
                  <a:schemeClr val="accent1"/>
                </a:solidFill>
                <a:latin typeface="Microsoft Sans Serif"/>
                <a:ea typeface="Microsoft Sans Serif"/>
                <a:cs typeface="Microsoft Sans Serif"/>
              </a:rPr>
              <a:t>Polymerization</a:t>
            </a:r>
            <a:endParaRPr lang="fi-FI" sz="2000" dirty="0">
              <a:solidFill>
                <a:schemeClr val="accent1"/>
              </a:solidFill>
            </a:endParaRPr>
          </a:p>
        </p:txBody>
      </p:sp>
      <p:cxnSp>
        <p:nvCxnSpPr>
          <p:cNvPr id="32" name="Straight Connector 3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69D90982-8E3E-4885-9F70-C60AF783E9E5}"/>
              </a:ext>
            </a:extLst>
          </p:cNvPr>
          <p:cNvSpPr>
            <a:spLocks noGrp="1"/>
          </p:cNvSpPr>
          <p:nvPr>
            <p:ph idx="1"/>
          </p:nvPr>
        </p:nvSpPr>
        <p:spPr>
          <a:xfrm>
            <a:off x="4976031" y="963877"/>
            <a:ext cx="6377769" cy="4930246"/>
          </a:xfrm>
        </p:spPr>
        <p:txBody>
          <a:bodyPr anchor="ctr">
            <a:normAutofit/>
          </a:bodyPr>
          <a:lstStyle/>
          <a:p>
            <a:endParaRPr lang="en-US" sz="2400"/>
          </a:p>
          <a:p>
            <a:r>
              <a:rPr lang="en-US" sz="2400"/>
              <a:t>2.1. What are the most important polymerization reactions?</a:t>
            </a:r>
            <a:endParaRPr lang="fi-FI" sz="2400">
              <a:cs typeface="Calibri" panose="020F0502020204030204"/>
            </a:endParaRPr>
          </a:p>
          <a:p>
            <a:r>
              <a:rPr lang="en-US" sz="2400"/>
              <a:t>2.2. How the following polymers can be produced?</a:t>
            </a:r>
            <a:endParaRPr lang="fi-FI" sz="2400">
              <a:cs typeface="Calibri" panose="020F0502020204030204"/>
            </a:endParaRPr>
          </a:p>
          <a:p>
            <a:pPr lvl="1"/>
            <a:r>
              <a:rPr lang="en-US" dirty="0"/>
              <a:t>2.2.1.HD-PE, LD-PE, PET, PA, PTFE, PVC</a:t>
            </a:r>
            <a:endParaRPr lang="fi-FI" dirty="0">
              <a:cs typeface="Calibri" panose="020F0502020204030204"/>
            </a:endParaRPr>
          </a:p>
          <a:p>
            <a:pPr lvl="1"/>
            <a:r>
              <a:rPr lang="en-US" dirty="0"/>
              <a:t>2.2.2.Polyurethane, Polyesters, Phenol-formaldehyde, Vinyl-esters</a:t>
            </a:r>
            <a:endParaRPr lang="fi-FI" dirty="0">
              <a:cs typeface="Calibri" panose="020F0502020204030204"/>
            </a:endParaRPr>
          </a:p>
          <a:p>
            <a:r>
              <a:rPr lang="en-US" sz="2400"/>
              <a:t>2.3. Write the chemical reactions of the previous polymers</a:t>
            </a:r>
            <a:endParaRPr lang="fi-FI" sz="2400">
              <a:cs typeface="Calibri" panose="020F0502020204030204"/>
            </a:endParaRPr>
          </a:p>
          <a:p>
            <a:endParaRPr lang="fi-FI" sz="2400"/>
          </a:p>
          <a:p>
            <a:pPr marL="514350" indent="-514350">
              <a:buFont typeface="+mj-lt"/>
              <a:buAutoNum type="arabicPeriod"/>
            </a:pPr>
            <a:endParaRPr lang="fi-FI" sz="2400"/>
          </a:p>
          <a:p>
            <a:endParaRPr lang="fi-FI" sz="2400"/>
          </a:p>
        </p:txBody>
      </p:sp>
      <p:sp>
        <p:nvSpPr>
          <p:cNvPr id="4" name="Footer Placeholder 3">
            <a:extLst>
              <a:ext uri="{FF2B5EF4-FFF2-40B4-BE49-F238E27FC236}">
                <a16:creationId xmlns:a16="http://schemas.microsoft.com/office/drawing/2014/main" id="{2AF88586-5E18-4514-9B0D-35D47123D604}"/>
              </a:ext>
            </a:extLst>
          </p:cNvPr>
          <p:cNvSpPr>
            <a:spLocks noGrp="1"/>
          </p:cNvSpPr>
          <p:nvPr>
            <p:ph type="ftr" sz="quarter" idx="11"/>
          </p:nvPr>
        </p:nvSpPr>
        <p:spPr>
          <a:xfrm>
            <a:off x="4976031" y="6033479"/>
            <a:ext cx="5259985" cy="365125"/>
          </a:xfrm>
        </p:spPr>
        <p:txBody>
          <a:bodyPr>
            <a:normAutofit/>
          </a:bodyPr>
          <a:lstStyle/>
          <a:p>
            <a:pPr algn="l">
              <a:spcAft>
                <a:spcPts val="600"/>
              </a:spcAft>
            </a:pPr>
            <a:r>
              <a:rPr lang="fi-FI" sz="1050">
                <a:solidFill>
                  <a:schemeClr val="tx1">
                    <a:alpha val="80000"/>
                  </a:schemeClr>
                </a:solidFill>
              </a:rPr>
              <a:t>kiertotalousamk.fi</a:t>
            </a:r>
          </a:p>
        </p:txBody>
      </p:sp>
    </p:spTree>
    <p:extLst>
      <p:ext uri="{BB962C8B-B14F-4D97-AF65-F5344CB8AC3E}">
        <p14:creationId xmlns:p14="http://schemas.microsoft.com/office/powerpoint/2010/main" val="134298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B02E07A-B52D-43AD-820D-BF467A55C925}"/>
              </a:ext>
            </a:extLst>
          </p:cNvPr>
          <p:cNvSpPr>
            <a:spLocks noGrp="1"/>
          </p:cNvSpPr>
          <p:nvPr>
            <p:ph type="ftr" sz="quarter" idx="11"/>
          </p:nvPr>
        </p:nvSpPr>
        <p:spPr/>
        <p:txBody>
          <a:bodyPr/>
          <a:lstStyle/>
          <a:p>
            <a:r>
              <a:rPr lang="fi-FI"/>
              <a:t>kiertotalousamk.fi</a:t>
            </a:r>
          </a:p>
        </p:txBody>
      </p:sp>
      <p:pic>
        <p:nvPicPr>
          <p:cNvPr id="5" name="Picture 4">
            <a:extLst>
              <a:ext uri="{FF2B5EF4-FFF2-40B4-BE49-F238E27FC236}">
                <a16:creationId xmlns:a16="http://schemas.microsoft.com/office/drawing/2014/main" id="{6880E8C2-0134-4FAD-AC02-7EB25E69C2C9}"/>
              </a:ext>
            </a:extLst>
          </p:cNvPr>
          <p:cNvPicPr>
            <a:picLocks noChangeAspect="1"/>
          </p:cNvPicPr>
          <p:nvPr/>
        </p:nvPicPr>
        <p:blipFill>
          <a:blip r:embed="rId2"/>
          <a:stretch>
            <a:fillRect/>
          </a:stretch>
        </p:blipFill>
        <p:spPr>
          <a:xfrm>
            <a:off x="1981993" y="760101"/>
            <a:ext cx="5423535" cy="4591431"/>
          </a:xfrm>
          <a:prstGeom prst="rect">
            <a:avLst/>
          </a:prstGeom>
        </p:spPr>
      </p:pic>
      <p:sp>
        <p:nvSpPr>
          <p:cNvPr id="6" name="Osittainen ympyrä 83">
            <a:extLst>
              <a:ext uri="{FF2B5EF4-FFF2-40B4-BE49-F238E27FC236}">
                <a16:creationId xmlns:a16="http://schemas.microsoft.com/office/drawing/2014/main" id="{D2AF011A-0E46-4D98-9907-EEE5DED8CBDC}"/>
              </a:ext>
            </a:extLst>
          </p:cNvPr>
          <p:cNvSpPr/>
          <p:nvPr/>
        </p:nvSpPr>
        <p:spPr>
          <a:xfrm rot="14462419">
            <a:off x="2382004" y="-561270"/>
            <a:ext cx="4897727" cy="6968687"/>
          </a:xfrm>
          <a:prstGeom prst="pie">
            <a:avLst>
              <a:gd name="adj1" fmla="val 1664090"/>
              <a:gd name="adj2" fmla="val 20506250"/>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solidFill>
            </a:endParaRPr>
          </a:p>
        </p:txBody>
      </p:sp>
    </p:spTree>
    <p:extLst>
      <p:ext uri="{BB962C8B-B14F-4D97-AF65-F5344CB8AC3E}">
        <p14:creationId xmlns:p14="http://schemas.microsoft.com/office/powerpoint/2010/main" val="115659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249767-183B-4A10-9745-50ADDC995F7E}"/>
              </a:ext>
            </a:extLst>
          </p:cNvPr>
          <p:cNvSpPr>
            <a:spLocks noGrp="1"/>
          </p:cNvSpPr>
          <p:nvPr>
            <p:ph type="title"/>
          </p:nvPr>
        </p:nvSpPr>
        <p:spPr>
          <a:xfrm>
            <a:off x="838200" y="963877"/>
            <a:ext cx="3494362" cy="4930246"/>
          </a:xfrm>
        </p:spPr>
        <p:txBody>
          <a:bodyPr>
            <a:normAutofit/>
          </a:bodyPr>
          <a:lstStyle/>
          <a:p>
            <a:r>
              <a:rPr lang="fi-FI" dirty="0" err="1">
                <a:solidFill>
                  <a:schemeClr val="accent1"/>
                </a:solidFill>
                <a:latin typeface="Microsoft Sans Serif"/>
                <a:ea typeface="Microsoft Sans Serif"/>
                <a:cs typeface="Microsoft Sans Serif"/>
              </a:rPr>
              <a:t>Tasks</a:t>
            </a:r>
            <a:r>
              <a:rPr lang="fi-FI" dirty="0">
                <a:solidFill>
                  <a:schemeClr val="accent1"/>
                </a:solidFill>
                <a:latin typeface="Microsoft Sans Serif"/>
                <a:ea typeface="Microsoft Sans Serif"/>
                <a:cs typeface="Microsoft Sans Serif"/>
              </a:rPr>
              <a:t> 3</a:t>
            </a:r>
            <a:br>
              <a:rPr lang="fi-FI" dirty="0">
                <a:solidFill>
                  <a:schemeClr val="accent1"/>
                </a:solidFill>
              </a:rPr>
            </a:br>
            <a:r>
              <a:rPr lang="fi-FI" sz="2000" dirty="0" err="1">
                <a:solidFill>
                  <a:schemeClr val="accent1"/>
                </a:solidFill>
                <a:latin typeface="Microsoft Sans Serif"/>
                <a:ea typeface="Microsoft Sans Serif"/>
                <a:cs typeface="Microsoft Sans Serif"/>
              </a:rPr>
              <a:t>Polymer</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processing</a:t>
            </a:r>
            <a:endParaRPr lang="fi-FI" sz="2000" dirty="0">
              <a:solidFill>
                <a:schemeClr val="accent1"/>
              </a:solidFill>
            </a:endParaRPr>
          </a:p>
        </p:txBody>
      </p:sp>
      <p:cxnSp>
        <p:nvCxnSpPr>
          <p:cNvPr id="29" name="Straight Connector 28">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5">
            <a:extLst>
              <a:ext uri="{FF2B5EF4-FFF2-40B4-BE49-F238E27FC236}">
                <a16:creationId xmlns:a16="http://schemas.microsoft.com/office/drawing/2014/main" id="{03346FF5-CD80-4C08-88F8-8BE41E010ED2}"/>
              </a:ext>
            </a:extLst>
          </p:cNvPr>
          <p:cNvSpPr>
            <a:spLocks noGrp="1"/>
          </p:cNvSpPr>
          <p:nvPr>
            <p:ph idx="1"/>
          </p:nvPr>
        </p:nvSpPr>
        <p:spPr>
          <a:xfrm>
            <a:off x="4976031" y="963877"/>
            <a:ext cx="6377769" cy="4930246"/>
          </a:xfrm>
        </p:spPr>
        <p:txBody>
          <a:bodyPr anchor="ctr">
            <a:normAutofit/>
          </a:bodyPr>
          <a:lstStyle/>
          <a:p>
            <a:pPr marL="0" indent="0">
              <a:buNone/>
            </a:pPr>
            <a:r>
              <a:rPr lang="en-US" sz="1800" dirty="0">
                <a:ea typeface="+mn-lt"/>
                <a:cs typeface="+mn-lt"/>
              </a:rPr>
              <a:t>3.1. Explain the following polymer processing methods: extrusion, </a:t>
            </a:r>
            <a:r>
              <a:rPr lang="en-US" sz="1800" dirty="0" err="1">
                <a:ea typeface="+mn-lt"/>
                <a:cs typeface="+mn-lt"/>
              </a:rPr>
              <a:t>moulding</a:t>
            </a:r>
            <a:r>
              <a:rPr lang="en-US" sz="1800" dirty="0">
                <a:ea typeface="+mn-lt"/>
                <a:cs typeface="+mn-lt"/>
              </a:rPr>
              <a:t> methods, thermoforming/ vacuum forming.</a:t>
            </a:r>
            <a:r>
              <a:rPr lang="fi-FI" sz="1800" dirty="0">
                <a:ea typeface="+mn-lt"/>
                <a:cs typeface="+mn-lt"/>
              </a:rPr>
              <a:t> </a:t>
            </a:r>
            <a:endParaRPr lang="fi-FI" sz="1800" dirty="0">
              <a:cs typeface="Calibri" panose="020F0502020204030204"/>
            </a:endParaRPr>
          </a:p>
          <a:p>
            <a:pPr marL="0" indent="0">
              <a:buNone/>
            </a:pPr>
            <a:r>
              <a:rPr lang="en-US" sz="1800" dirty="0">
                <a:ea typeface="+mn-lt"/>
                <a:cs typeface="+mn-lt"/>
              </a:rPr>
              <a:t>3.2. Tell about the differences between the polymerization processes of thermoplastic, thermosets and composites.</a:t>
            </a:r>
            <a:r>
              <a:rPr lang="fi-FI" sz="1800" dirty="0">
                <a:ea typeface="+mn-lt"/>
                <a:cs typeface="+mn-lt"/>
              </a:rPr>
              <a:t> </a:t>
            </a:r>
            <a:endParaRPr lang="fi-FI" sz="1800" dirty="0">
              <a:cs typeface="Calibri" panose="020F0502020204030204"/>
            </a:endParaRPr>
          </a:p>
          <a:p>
            <a:pPr marL="0" indent="0">
              <a:buNone/>
            </a:pPr>
            <a:r>
              <a:rPr lang="en-US" sz="1800" dirty="0">
                <a:ea typeface="+mn-lt"/>
                <a:cs typeface="+mn-lt"/>
              </a:rPr>
              <a:t>3.3. How can we minimize the waste of natural resources in polymerization processes?</a:t>
            </a:r>
            <a:r>
              <a:rPr lang="fi-FI" sz="1800" dirty="0">
                <a:ea typeface="+mn-lt"/>
                <a:cs typeface="+mn-lt"/>
              </a:rPr>
              <a:t> </a:t>
            </a:r>
            <a:endParaRPr lang="fi-FI" sz="1800" dirty="0">
              <a:cs typeface="Calibri" panose="020F0502020204030204"/>
            </a:endParaRPr>
          </a:p>
          <a:p>
            <a:pPr marL="0" indent="0">
              <a:buNone/>
            </a:pPr>
            <a:r>
              <a:rPr lang="en-US" sz="1800" dirty="0">
                <a:ea typeface="+mn-lt"/>
                <a:cs typeface="+mn-lt"/>
              </a:rPr>
              <a:t>3.4. </a:t>
            </a:r>
            <a:r>
              <a:rPr lang="en-US" sz="1800" dirty="0"/>
              <a:t>How can we reduce and reuse waste </a:t>
            </a:r>
            <a:r>
              <a:rPr lang="en-US" sz="1800" dirty="0">
                <a:ea typeface="+mn-lt"/>
                <a:cs typeface="+mn-lt"/>
              </a:rPr>
              <a:t>by thinking about circular economy?</a:t>
            </a:r>
            <a:r>
              <a:rPr lang="fi-FI" sz="1800" dirty="0">
                <a:ea typeface="+mn-lt"/>
                <a:cs typeface="+mn-lt"/>
              </a:rPr>
              <a:t> </a:t>
            </a:r>
            <a:endParaRPr lang="fi-FI" sz="1800" dirty="0">
              <a:cs typeface="Calibri" panose="020F0502020204030204"/>
            </a:endParaRPr>
          </a:p>
          <a:p>
            <a:pPr marL="0" indent="0">
              <a:buNone/>
            </a:pPr>
            <a:r>
              <a:rPr lang="en-US" sz="1800" dirty="0">
                <a:ea typeface="+mn-lt"/>
                <a:cs typeface="+mn-lt"/>
              </a:rPr>
              <a:t>3.5. Tell about the effects of processing on the structures of polyethylene</a:t>
            </a:r>
          </a:p>
          <a:p>
            <a:pPr marL="0" indent="0">
              <a:buNone/>
            </a:pPr>
            <a:r>
              <a:rPr lang="fi-FI" sz="1800" dirty="0">
                <a:hlinkClick r:id="rId2"/>
              </a:rPr>
              <a:t>https://www.slideshare.net/vshastiraja/polymer-processing</a:t>
            </a:r>
            <a:endParaRPr lang="fi-FI" sz="1800" dirty="0"/>
          </a:p>
          <a:p>
            <a:pPr marL="0" indent="0">
              <a:buNone/>
            </a:pPr>
            <a:r>
              <a:rPr lang="fi-FI" sz="1800" dirty="0"/>
              <a:t>Björkqvist, I. 2018. </a:t>
            </a:r>
            <a:r>
              <a:rPr lang="fi-FI" sz="1800" dirty="0" err="1"/>
              <a:t>The</a:t>
            </a:r>
            <a:r>
              <a:rPr lang="fi-FI" sz="1800" dirty="0"/>
              <a:t> </a:t>
            </a:r>
            <a:r>
              <a:rPr lang="fi-FI" sz="1800" dirty="0" err="1"/>
              <a:t>Effect</a:t>
            </a:r>
            <a:r>
              <a:rPr lang="fi-FI" sz="1800" dirty="0"/>
              <a:t> of </a:t>
            </a:r>
            <a:r>
              <a:rPr lang="fi-FI" sz="1800" dirty="0" err="1"/>
              <a:t>Mechanical</a:t>
            </a:r>
            <a:r>
              <a:rPr lang="fi-FI" sz="1800" dirty="0"/>
              <a:t> </a:t>
            </a:r>
            <a:r>
              <a:rPr lang="fi-FI" sz="1800" dirty="0" err="1"/>
              <a:t>Recycling</a:t>
            </a:r>
            <a:r>
              <a:rPr lang="fi-FI" sz="1800" dirty="0"/>
              <a:t> for </a:t>
            </a:r>
            <a:r>
              <a:rPr lang="fi-FI" sz="1800" dirty="0" err="1"/>
              <a:t>Processability</a:t>
            </a:r>
            <a:r>
              <a:rPr lang="fi-FI" sz="1800" dirty="0"/>
              <a:t> of HDPE, </a:t>
            </a:r>
            <a:r>
              <a:rPr lang="fi-FI" sz="1800" dirty="0" err="1"/>
              <a:t>Bioproduct</a:t>
            </a:r>
            <a:r>
              <a:rPr lang="fi-FI" sz="1800" dirty="0"/>
              <a:t> and </a:t>
            </a:r>
            <a:r>
              <a:rPr lang="fi-FI" sz="1800" dirty="0" err="1"/>
              <a:t>Process</a:t>
            </a:r>
            <a:r>
              <a:rPr lang="fi-FI" sz="1800" dirty="0"/>
              <a:t> Technology. TAMK. </a:t>
            </a:r>
            <a:r>
              <a:rPr lang="fi-FI" sz="1800" dirty="0" err="1"/>
              <a:t>Final</a:t>
            </a:r>
            <a:r>
              <a:rPr lang="fi-FI" sz="1800" dirty="0"/>
              <a:t> </a:t>
            </a:r>
            <a:r>
              <a:rPr lang="fi-FI" sz="1800" dirty="0" err="1"/>
              <a:t>thesis</a:t>
            </a:r>
            <a:r>
              <a:rPr lang="fi-FI" sz="1800" dirty="0"/>
              <a:t> </a:t>
            </a:r>
            <a:r>
              <a:rPr lang="fi-FI" sz="1800" dirty="0">
                <a:hlinkClick r:id="rId3"/>
              </a:rPr>
              <a:t>http://urn.fi/URN:NBN:fi:amk-201905067893</a:t>
            </a:r>
            <a:endParaRPr lang="fi-FI" sz="1800" dirty="0"/>
          </a:p>
          <a:p>
            <a:pPr marL="0" indent="0">
              <a:buNone/>
            </a:pPr>
            <a:endParaRPr lang="fi-FI" sz="1700" dirty="0"/>
          </a:p>
        </p:txBody>
      </p:sp>
      <p:sp>
        <p:nvSpPr>
          <p:cNvPr id="4" name="Footer Placeholder 3">
            <a:extLst>
              <a:ext uri="{FF2B5EF4-FFF2-40B4-BE49-F238E27FC236}">
                <a16:creationId xmlns:a16="http://schemas.microsoft.com/office/drawing/2014/main" id="{12E7E7F3-333C-47E5-AEE1-138EF1967C90}"/>
              </a:ext>
            </a:extLst>
          </p:cNvPr>
          <p:cNvSpPr>
            <a:spLocks noGrp="1"/>
          </p:cNvSpPr>
          <p:nvPr>
            <p:ph type="ftr" sz="quarter" idx="11"/>
          </p:nvPr>
        </p:nvSpPr>
        <p:spPr>
          <a:xfrm>
            <a:off x="4976031" y="6033479"/>
            <a:ext cx="5259985" cy="365125"/>
          </a:xfrm>
        </p:spPr>
        <p:txBody>
          <a:bodyPr>
            <a:normAutofit/>
          </a:bodyPr>
          <a:lstStyle/>
          <a:p>
            <a:pPr algn="l">
              <a:spcAft>
                <a:spcPts val="600"/>
              </a:spcAft>
            </a:pPr>
            <a:r>
              <a:rPr lang="fi-FI" sz="1050">
                <a:solidFill>
                  <a:schemeClr val="tx1">
                    <a:alpha val="80000"/>
                  </a:schemeClr>
                </a:solidFill>
              </a:rPr>
              <a:t>kiertotalousamk.fi</a:t>
            </a:r>
          </a:p>
        </p:txBody>
      </p:sp>
    </p:spTree>
    <p:extLst>
      <p:ext uri="{BB962C8B-B14F-4D97-AF65-F5344CB8AC3E}">
        <p14:creationId xmlns:p14="http://schemas.microsoft.com/office/powerpoint/2010/main" val="1666686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BA9814A-FCC8-45F5-B057-F617333ADFB3}"/>
              </a:ext>
            </a:extLst>
          </p:cNvPr>
          <p:cNvSpPr>
            <a:spLocks noGrp="1"/>
          </p:cNvSpPr>
          <p:nvPr>
            <p:ph type="ftr" sz="quarter" idx="11"/>
          </p:nvPr>
        </p:nvSpPr>
        <p:spPr/>
        <p:txBody>
          <a:bodyPr/>
          <a:lstStyle/>
          <a:p>
            <a:r>
              <a:rPr lang="fi-FI"/>
              <a:t>kiertotalousamk.fi</a:t>
            </a:r>
          </a:p>
        </p:txBody>
      </p:sp>
      <p:pic>
        <p:nvPicPr>
          <p:cNvPr id="5" name="Picture 4">
            <a:extLst>
              <a:ext uri="{FF2B5EF4-FFF2-40B4-BE49-F238E27FC236}">
                <a16:creationId xmlns:a16="http://schemas.microsoft.com/office/drawing/2014/main" id="{E347202B-F793-43D6-A16C-51F39B3D27DD}"/>
              </a:ext>
            </a:extLst>
          </p:cNvPr>
          <p:cNvPicPr>
            <a:picLocks noChangeAspect="1"/>
          </p:cNvPicPr>
          <p:nvPr/>
        </p:nvPicPr>
        <p:blipFill>
          <a:blip r:embed="rId2"/>
          <a:stretch>
            <a:fillRect/>
          </a:stretch>
        </p:blipFill>
        <p:spPr>
          <a:xfrm>
            <a:off x="1981993" y="760101"/>
            <a:ext cx="5423535" cy="4591431"/>
          </a:xfrm>
          <a:prstGeom prst="rect">
            <a:avLst/>
          </a:prstGeom>
        </p:spPr>
      </p:pic>
      <p:sp>
        <p:nvSpPr>
          <p:cNvPr id="6" name="Osittainen ympyrä 83">
            <a:extLst>
              <a:ext uri="{FF2B5EF4-FFF2-40B4-BE49-F238E27FC236}">
                <a16:creationId xmlns:a16="http://schemas.microsoft.com/office/drawing/2014/main" id="{C8C6A1C6-1C91-454E-BB7E-BEF023CF0B4E}"/>
              </a:ext>
            </a:extLst>
          </p:cNvPr>
          <p:cNvSpPr/>
          <p:nvPr/>
        </p:nvSpPr>
        <p:spPr>
          <a:xfrm rot="19695352">
            <a:off x="2354101" y="577508"/>
            <a:ext cx="5046436" cy="5028903"/>
          </a:xfrm>
          <a:prstGeom prst="pie">
            <a:avLst>
              <a:gd name="adj1" fmla="val 20713708"/>
              <a:gd name="adj2" fmla="val 17841499"/>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solidFill>
            </a:endParaRPr>
          </a:p>
        </p:txBody>
      </p:sp>
    </p:spTree>
    <p:extLst>
      <p:ext uri="{BB962C8B-B14F-4D97-AF65-F5344CB8AC3E}">
        <p14:creationId xmlns:p14="http://schemas.microsoft.com/office/powerpoint/2010/main" val="1209717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3ACC1C-0451-49B6-896A-3B230ABD32AF}"/>
              </a:ext>
            </a:extLst>
          </p:cNvPr>
          <p:cNvSpPr>
            <a:spLocks noGrp="1"/>
          </p:cNvSpPr>
          <p:nvPr>
            <p:ph type="title"/>
          </p:nvPr>
        </p:nvSpPr>
        <p:spPr>
          <a:xfrm>
            <a:off x="838200" y="963877"/>
            <a:ext cx="3494362" cy="4930246"/>
          </a:xfrm>
        </p:spPr>
        <p:txBody>
          <a:bodyPr>
            <a:normAutofit/>
          </a:bodyPr>
          <a:lstStyle/>
          <a:p>
            <a:r>
              <a:rPr lang="fi-FI" dirty="0" err="1">
                <a:solidFill>
                  <a:schemeClr val="accent1"/>
                </a:solidFill>
                <a:latin typeface="Microsoft Sans Serif"/>
                <a:ea typeface="Microsoft Sans Serif"/>
                <a:cs typeface="Microsoft Sans Serif"/>
              </a:rPr>
              <a:t>Tasks</a:t>
            </a:r>
            <a:r>
              <a:rPr lang="fi-FI" dirty="0">
                <a:solidFill>
                  <a:schemeClr val="accent1"/>
                </a:solidFill>
                <a:latin typeface="Microsoft Sans Serif"/>
                <a:ea typeface="Microsoft Sans Serif"/>
                <a:cs typeface="Microsoft Sans Serif"/>
              </a:rPr>
              <a:t> 4</a:t>
            </a:r>
            <a:br>
              <a:rPr lang="fi-FI" dirty="0">
                <a:solidFill>
                  <a:schemeClr val="accent1"/>
                </a:solidFill>
              </a:rPr>
            </a:br>
            <a:r>
              <a:rPr lang="fi-FI" sz="2000" dirty="0" err="1">
                <a:solidFill>
                  <a:schemeClr val="accent1"/>
                </a:solidFill>
                <a:latin typeface="Microsoft Sans Serif"/>
                <a:ea typeface="Microsoft Sans Serif"/>
                <a:cs typeface="Microsoft Sans Serif"/>
              </a:rPr>
              <a:t>Plastic</a:t>
            </a:r>
            <a:r>
              <a:rPr lang="fi-FI" sz="2000" dirty="0">
                <a:solidFill>
                  <a:schemeClr val="accent1"/>
                </a:solidFill>
                <a:latin typeface="Microsoft Sans Serif"/>
                <a:ea typeface="Microsoft Sans Serif"/>
                <a:cs typeface="Microsoft Sans Serif"/>
              </a:rPr>
              <a:t> products: </a:t>
            </a:r>
            <a:r>
              <a:rPr lang="fi-FI" sz="2000" dirty="0" err="1">
                <a:solidFill>
                  <a:schemeClr val="accent1"/>
                </a:solidFill>
                <a:latin typeface="Microsoft Sans Serif"/>
                <a:ea typeface="Microsoft Sans Serif"/>
                <a:cs typeface="Microsoft Sans Serif"/>
              </a:rPr>
              <a:t>household</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agriculture</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construction</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traffic</a:t>
            </a:r>
            <a:endParaRPr lang="fi-FI" sz="2000" dirty="0">
              <a:solidFill>
                <a:schemeClr val="accent1"/>
              </a:solidFill>
            </a:endParaRPr>
          </a:p>
        </p:txBody>
      </p:sp>
      <p:cxnSp>
        <p:nvCxnSpPr>
          <p:cNvPr id="20" name="Straight Connector 1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5">
            <a:extLst>
              <a:ext uri="{FF2B5EF4-FFF2-40B4-BE49-F238E27FC236}">
                <a16:creationId xmlns:a16="http://schemas.microsoft.com/office/drawing/2014/main" id="{25FD9B54-B54F-426E-A061-F553EF4921C3}"/>
              </a:ext>
            </a:extLst>
          </p:cNvPr>
          <p:cNvSpPr>
            <a:spLocks noGrp="1"/>
          </p:cNvSpPr>
          <p:nvPr>
            <p:ph idx="1"/>
          </p:nvPr>
        </p:nvSpPr>
        <p:spPr>
          <a:xfrm>
            <a:off x="4976031" y="963877"/>
            <a:ext cx="6377769" cy="4930246"/>
          </a:xfrm>
        </p:spPr>
        <p:txBody>
          <a:bodyPr anchor="ctr">
            <a:normAutofit/>
          </a:bodyPr>
          <a:lstStyle/>
          <a:p>
            <a:pPr marL="514350" lvl="0" indent="-514350">
              <a:buFont typeface="+mj-lt"/>
              <a:buAutoNum type="arabicPeriod"/>
            </a:pPr>
            <a:endParaRPr lang="en-US" sz="1300" dirty="0"/>
          </a:p>
          <a:p>
            <a:pPr marL="514350" lvl="0" indent="-514350">
              <a:buFont typeface="+mj-lt"/>
              <a:buAutoNum type="arabicPeriod"/>
            </a:pPr>
            <a:endParaRPr lang="en-US" sz="1300" dirty="0"/>
          </a:p>
          <a:p>
            <a:pPr marL="0" indent="0">
              <a:buNone/>
            </a:pPr>
            <a:r>
              <a:rPr lang="en-US" sz="1300" dirty="0"/>
              <a:t>4.1. Tell about the applications of polymers in the household, agriculture,  construction and traffic </a:t>
            </a:r>
            <a:endParaRPr lang="en-US" sz="1300" dirty="0">
              <a:cs typeface="Calibri" panose="020F0502020204030204"/>
            </a:endParaRPr>
          </a:p>
          <a:p>
            <a:pPr marL="0" indent="0">
              <a:buNone/>
            </a:pPr>
            <a:r>
              <a:rPr lang="en-US" sz="1300" dirty="0"/>
              <a:t>4.2. Tell about the advantages and disadvantages of plastics in packaging material</a:t>
            </a:r>
            <a:endParaRPr lang="fi-FI" sz="1300" dirty="0">
              <a:cs typeface="Calibri" panose="020F0502020204030204"/>
            </a:endParaRPr>
          </a:p>
          <a:p>
            <a:pPr marL="0" indent="0">
              <a:buNone/>
            </a:pPr>
            <a:r>
              <a:rPr lang="en-US" sz="1300" dirty="0"/>
              <a:t>4.3. Compare advantages and disadvantages of plastic and </a:t>
            </a:r>
            <a:r>
              <a:rPr lang="en-US" sz="1300" dirty="0" err="1"/>
              <a:t>paperbags</a:t>
            </a:r>
            <a:endParaRPr lang="fi-FI" sz="1300" dirty="0">
              <a:cs typeface="Calibri" panose="020F0502020204030204"/>
            </a:endParaRPr>
          </a:p>
          <a:p>
            <a:pPr marL="0" indent="0">
              <a:buNone/>
            </a:pPr>
            <a:r>
              <a:rPr lang="en-US" sz="1300" dirty="0"/>
              <a:t>4.4. How can be planned packaging material so that increase the possibilities of recycling?</a:t>
            </a:r>
            <a:endParaRPr lang="en-US" sz="1300" dirty="0">
              <a:cs typeface="Calibri"/>
            </a:endParaRPr>
          </a:p>
          <a:p>
            <a:pPr marL="0" indent="0">
              <a:buNone/>
            </a:pPr>
            <a:r>
              <a:rPr lang="en-US" sz="1300" dirty="0"/>
              <a:t>4.5. Compare between the use of plastics, mulch and glass in agriculture  </a:t>
            </a:r>
            <a:endParaRPr lang="fi-FI" sz="1300" dirty="0">
              <a:cs typeface="Calibri" panose="020F0502020204030204"/>
            </a:endParaRPr>
          </a:p>
          <a:p>
            <a:pPr marL="0" indent="0">
              <a:buNone/>
            </a:pPr>
            <a:r>
              <a:rPr lang="fi-FI" sz="1300" dirty="0"/>
              <a:t>4.6. How </a:t>
            </a:r>
            <a:r>
              <a:rPr lang="fi-FI" sz="1300" dirty="0" err="1"/>
              <a:t>do</a:t>
            </a:r>
            <a:r>
              <a:rPr lang="fi-FI" sz="1300" dirty="0"/>
              <a:t> </a:t>
            </a:r>
            <a:r>
              <a:rPr lang="fi-FI" sz="1300" dirty="0" err="1"/>
              <a:t>additives</a:t>
            </a:r>
            <a:r>
              <a:rPr lang="fi-FI" sz="1300" dirty="0"/>
              <a:t> </a:t>
            </a:r>
            <a:r>
              <a:rPr lang="fi-FI" sz="1300" dirty="0" err="1"/>
              <a:t>effect</a:t>
            </a:r>
            <a:r>
              <a:rPr lang="fi-FI" sz="1300" dirty="0"/>
              <a:t> on </a:t>
            </a:r>
            <a:r>
              <a:rPr lang="fi-FI" sz="1300" dirty="0" err="1"/>
              <a:t>the</a:t>
            </a:r>
            <a:r>
              <a:rPr lang="fi-FI" sz="1300" dirty="0"/>
              <a:t> </a:t>
            </a:r>
            <a:r>
              <a:rPr lang="fi-FI" sz="1300" dirty="0" err="1"/>
              <a:t>possibilities</a:t>
            </a:r>
            <a:r>
              <a:rPr lang="fi-FI" sz="1300" dirty="0"/>
              <a:t> of </a:t>
            </a:r>
            <a:r>
              <a:rPr lang="fi-FI" sz="1300" dirty="0" err="1"/>
              <a:t>recycling</a:t>
            </a:r>
            <a:r>
              <a:rPr lang="fi-FI" sz="1300" dirty="0"/>
              <a:t>?</a:t>
            </a:r>
            <a:endParaRPr lang="fi-FI" sz="1300" dirty="0">
              <a:cs typeface="Calibri"/>
            </a:endParaRPr>
          </a:p>
          <a:p>
            <a:pPr marL="0" indent="0">
              <a:buNone/>
            </a:pPr>
            <a:r>
              <a:rPr lang="en-US" sz="1300" dirty="0"/>
              <a:t>4.7. How can be produced longer life-time and safer polymer product?</a:t>
            </a:r>
            <a:endParaRPr lang="fi-FI" sz="1300" dirty="0">
              <a:cs typeface="Calibri" panose="020F0502020204030204"/>
            </a:endParaRPr>
          </a:p>
          <a:p>
            <a:pPr marL="0" indent="0">
              <a:buNone/>
            </a:pPr>
            <a:r>
              <a:rPr lang="en-US" sz="1300" dirty="0"/>
              <a:t>4.8. How can we avoid polluting the environment by plastics waste in agriculture, transport, home, civil engineering </a:t>
            </a:r>
            <a:r>
              <a:rPr lang="en-US" sz="1300" dirty="0" err="1"/>
              <a:t>etc</a:t>
            </a:r>
            <a:r>
              <a:rPr lang="en-US" sz="1300" dirty="0"/>
              <a:t>?</a:t>
            </a:r>
            <a:endParaRPr lang="fi-FI" sz="1300" dirty="0">
              <a:cs typeface="Calibri" panose="020F0502020204030204"/>
            </a:endParaRPr>
          </a:p>
          <a:p>
            <a:pPr marL="0" indent="0">
              <a:buNone/>
            </a:pPr>
            <a:endParaRPr lang="fi-FI" sz="1300" dirty="0"/>
          </a:p>
          <a:p>
            <a:pPr marL="0" indent="0">
              <a:buNone/>
            </a:pPr>
            <a:r>
              <a:rPr lang="fi-FI" sz="1300" dirty="0"/>
              <a:t>Scott,G.1999. </a:t>
            </a:r>
            <a:r>
              <a:rPr lang="fi-FI" sz="1300" dirty="0" err="1"/>
              <a:t>Polymers</a:t>
            </a:r>
            <a:r>
              <a:rPr lang="fi-FI" sz="1300" dirty="0"/>
              <a:t> and </a:t>
            </a:r>
            <a:r>
              <a:rPr lang="fi-FI" sz="1300" dirty="0" err="1"/>
              <a:t>the</a:t>
            </a:r>
            <a:r>
              <a:rPr lang="fi-FI" sz="1300" dirty="0"/>
              <a:t> Environment. </a:t>
            </a:r>
            <a:r>
              <a:rPr lang="fi-FI" sz="1300" dirty="0" err="1"/>
              <a:t>The</a:t>
            </a:r>
            <a:r>
              <a:rPr lang="fi-FI" sz="1300" dirty="0"/>
              <a:t> Royal </a:t>
            </a:r>
            <a:r>
              <a:rPr lang="fi-FI" sz="1300" dirty="0" err="1"/>
              <a:t>Society</a:t>
            </a:r>
            <a:r>
              <a:rPr lang="fi-FI" sz="1300" dirty="0"/>
              <a:t> of </a:t>
            </a:r>
            <a:r>
              <a:rPr lang="fi-FI" sz="1300" dirty="0" err="1"/>
              <a:t>Chemistry</a:t>
            </a:r>
            <a:r>
              <a:rPr lang="fi-FI" sz="1300" dirty="0"/>
              <a:t>.</a:t>
            </a:r>
            <a:endParaRPr lang="fi-FI" sz="1300" dirty="0">
              <a:cs typeface="Calibri"/>
            </a:endParaRPr>
          </a:p>
        </p:txBody>
      </p:sp>
      <p:sp>
        <p:nvSpPr>
          <p:cNvPr id="4" name="Footer Placeholder 3">
            <a:extLst>
              <a:ext uri="{FF2B5EF4-FFF2-40B4-BE49-F238E27FC236}">
                <a16:creationId xmlns:a16="http://schemas.microsoft.com/office/drawing/2014/main" id="{09757B90-F401-4E8B-8607-7C652D7580CB}"/>
              </a:ext>
            </a:extLst>
          </p:cNvPr>
          <p:cNvSpPr>
            <a:spLocks noGrp="1"/>
          </p:cNvSpPr>
          <p:nvPr>
            <p:ph type="ftr" sz="quarter" idx="11"/>
          </p:nvPr>
        </p:nvSpPr>
        <p:spPr>
          <a:xfrm>
            <a:off x="4976031" y="6033479"/>
            <a:ext cx="5259985" cy="365125"/>
          </a:xfrm>
        </p:spPr>
        <p:txBody>
          <a:bodyPr>
            <a:normAutofit/>
          </a:bodyPr>
          <a:lstStyle/>
          <a:p>
            <a:pPr algn="l">
              <a:spcAft>
                <a:spcPts val="600"/>
              </a:spcAft>
            </a:pPr>
            <a:r>
              <a:rPr lang="fi-FI" sz="1050">
                <a:solidFill>
                  <a:schemeClr val="tx1">
                    <a:alpha val="80000"/>
                  </a:schemeClr>
                </a:solidFill>
              </a:rPr>
              <a:t>kiertotalousamk.fi</a:t>
            </a:r>
          </a:p>
        </p:txBody>
      </p:sp>
    </p:spTree>
    <p:extLst>
      <p:ext uri="{BB962C8B-B14F-4D97-AF65-F5344CB8AC3E}">
        <p14:creationId xmlns:p14="http://schemas.microsoft.com/office/powerpoint/2010/main" val="1053556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BD25B52-8321-41C2-8FC3-B38864B5787C}"/>
              </a:ext>
            </a:extLst>
          </p:cNvPr>
          <p:cNvSpPr>
            <a:spLocks noGrp="1"/>
          </p:cNvSpPr>
          <p:nvPr>
            <p:ph type="ftr" sz="quarter" idx="11"/>
          </p:nvPr>
        </p:nvSpPr>
        <p:spPr/>
        <p:txBody>
          <a:bodyPr/>
          <a:lstStyle/>
          <a:p>
            <a:r>
              <a:rPr lang="fi-FI"/>
              <a:t>kiertotalousamk.fi</a:t>
            </a:r>
          </a:p>
        </p:txBody>
      </p:sp>
      <p:pic>
        <p:nvPicPr>
          <p:cNvPr id="5" name="Picture 4">
            <a:extLst>
              <a:ext uri="{FF2B5EF4-FFF2-40B4-BE49-F238E27FC236}">
                <a16:creationId xmlns:a16="http://schemas.microsoft.com/office/drawing/2014/main" id="{4A9E94FA-C1E2-4F3F-8904-E407453949DA}"/>
              </a:ext>
            </a:extLst>
          </p:cNvPr>
          <p:cNvPicPr>
            <a:picLocks noChangeAspect="1"/>
          </p:cNvPicPr>
          <p:nvPr/>
        </p:nvPicPr>
        <p:blipFill>
          <a:blip r:embed="rId2"/>
          <a:stretch>
            <a:fillRect/>
          </a:stretch>
        </p:blipFill>
        <p:spPr>
          <a:xfrm>
            <a:off x="1981993" y="760101"/>
            <a:ext cx="5423535" cy="4591431"/>
          </a:xfrm>
          <a:prstGeom prst="rect">
            <a:avLst/>
          </a:prstGeom>
        </p:spPr>
      </p:pic>
      <p:sp>
        <p:nvSpPr>
          <p:cNvPr id="6" name="Osittainen ympyrä 83">
            <a:extLst>
              <a:ext uri="{FF2B5EF4-FFF2-40B4-BE49-F238E27FC236}">
                <a16:creationId xmlns:a16="http://schemas.microsoft.com/office/drawing/2014/main" id="{AC1A7CBC-8931-4D4E-A2DB-1AD8FD89BBE8}"/>
              </a:ext>
            </a:extLst>
          </p:cNvPr>
          <p:cNvSpPr/>
          <p:nvPr/>
        </p:nvSpPr>
        <p:spPr>
          <a:xfrm rot="14462419">
            <a:off x="2307651" y="618146"/>
            <a:ext cx="5046436" cy="5028903"/>
          </a:xfrm>
          <a:prstGeom prst="pie">
            <a:avLst>
              <a:gd name="adj1" fmla="val 7054672"/>
              <a:gd name="adj2" fmla="val 4366940"/>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solidFill>
            </a:endParaRPr>
          </a:p>
        </p:txBody>
      </p:sp>
    </p:spTree>
    <p:extLst>
      <p:ext uri="{BB962C8B-B14F-4D97-AF65-F5344CB8AC3E}">
        <p14:creationId xmlns:p14="http://schemas.microsoft.com/office/powerpoint/2010/main" val="572763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8B92D8-C5D6-47E7-807C-E266BF6C0B5E}"/>
              </a:ext>
            </a:extLst>
          </p:cNvPr>
          <p:cNvSpPr>
            <a:spLocks noGrp="1"/>
          </p:cNvSpPr>
          <p:nvPr>
            <p:ph type="title"/>
          </p:nvPr>
        </p:nvSpPr>
        <p:spPr>
          <a:xfrm>
            <a:off x="838200" y="963877"/>
            <a:ext cx="3494362" cy="4930246"/>
          </a:xfrm>
        </p:spPr>
        <p:txBody>
          <a:bodyPr>
            <a:normAutofit/>
          </a:bodyPr>
          <a:lstStyle/>
          <a:p>
            <a:r>
              <a:rPr lang="fi-FI" dirty="0" err="1">
                <a:solidFill>
                  <a:schemeClr val="accent1"/>
                </a:solidFill>
                <a:latin typeface="Microsoft Sans Serif"/>
                <a:ea typeface="Microsoft Sans Serif"/>
                <a:cs typeface="Microsoft Sans Serif"/>
              </a:rPr>
              <a:t>Tasks</a:t>
            </a:r>
            <a:r>
              <a:rPr lang="fi-FI" dirty="0">
                <a:solidFill>
                  <a:schemeClr val="accent1"/>
                </a:solidFill>
                <a:latin typeface="Microsoft Sans Serif"/>
                <a:ea typeface="Microsoft Sans Serif"/>
                <a:cs typeface="Microsoft Sans Serif"/>
              </a:rPr>
              <a:t> 5</a:t>
            </a:r>
            <a:br>
              <a:rPr lang="fi-FI" dirty="0">
                <a:solidFill>
                  <a:schemeClr val="accent1"/>
                </a:solidFill>
              </a:rPr>
            </a:br>
            <a:r>
              <a:rPr lang="fi-FI" sz="2000" dirty="0" err="1">
                <a:solidFill>
                  <a:schemeClr val="accent1"/>
                </a:solidFill>
                <a:latin typeface="Microsoft Sans Serif"/>
                <a:ea typeface="Microsoft Sans Serif"/>
                <a:cs typeface="Microsoft Sans Serif"/>
              </a:rPr>
              <a:t>Packaging</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delivery</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use</a:t>
            </a:r>
            <a:endParaRPr lang="fi-FI" sz="2000" dirty="0">
              <a:solidFill>
                <a:schemeClr val="accent1"/>
              </a:solidFill>
            </a:endParaRPr>
          </a:p>
        </p:txBody>
      </p:sp>
      <p:cxnSp>
        <p:nvCxnSpPr>
          <p:cNvPr id="21" name="Straight Connector 20">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5">
            <a:extLst>
              <a:ext uri="{FF2B5EF4-FFF2-40B4-BE49-F238E27FC236}">
                <a16:creationId xmlns:a16="http://schemas.microsoft.com/office/drawing/2014/main" id="{8FBA0E51-2C97-4D76-8146-300FBB8BE6E0}"/>
              </a:ext>
            </a:extLst>
          </p:cNvPr>
          <p:cNvSpPr>
            <a:spLocks noGrp="1"/>
          </p:cNvSpPr>
          <p:nvPr>
            <p:ph idx="1"/>
          </p:nvPr>
        </p:nvSpPr>
        <p:spPr>
          <a:xfrm>
            <a:off x="4976031" y="963877"/>
            <a:ext cx="6377769" cy="4930246"/>
          </a:xfrm>
        </p:spPr>
        <p:txBody>
          <a:bodyPr anchor="ctr">
            <a:normAutofit/>
          </a:bodyPr>
          <a:lstStyle/>
          <a:p>
            <a:pPr marL="457200" indent="-457200">
              <a:buFont typeface="+mj-lt"/>
              <a:buAutoNum type="arabicPeriod"/>
            </a:pPr>
            <a:endParaRPr lang="fi-FI" sz="2200" dirty="0"/>
          </a:p>
          <a:p>
            <a:pPr marL="457200" indent="-457200">
              <a:buFont typeface="+mj-lt"/>
              <a:buAutoNum type="arabicPeriod"/>
            </a:pPr>
            <a:endParaRPr lang="fi-FI" sz="2200" dirty="0"/>
          </a:p>
          <a:p>
            <a:pPr marL="0" indent="0">
              <a:buNone/>
            </a:pPr>
            <a:r>
              <a:rPr lang="fi-FI" sz="2200" dirty="0"/>
              <a:t>5.1. How </a:t>
            </a:r>
            <a:r>
              <a:rPr lang="fi-FI" sz="2200" dirty="0" err="1"/>
              <a:t>can</a:t>
            </a:r>
            <a:r>
              <a:rPr lang="fi-FI" sz="2200" dirty="0"/>
              <a:t> </a:t>
            </a:r>
            <a:r>
              <a:rPr lang="fi-FI" sz="2200" dirty="0" err="1"/>
              <a:t>you</a:t>
            </a:r>
            <a:r>
              <a:rPr lang="fi-FI" sz="2200" dirty="0"/>
              <a:t> </a:t>
            </a:r>
            <a:r>
              <a:rPr lang="fi-FI" sz="2200" dirty="0" err="1"/>
              <a:t>take</a:t>
            </a:r>
            <a:r>
              <a:rPr lang="fi-FI" sz="2200" dirty="0"/>
              <a:t> </a:t>
            </a:r>
            <a:r>
              <a:rPr lang="fi-FI" sz="2200" dirty="0" err="1"/>
              <a:t>account</a:t>
            </a:r>
            <a:r>
              <a:rPr lang="fi-FI" sz="2200" dirty="0"/>
              <a:t> </a:t>
            </a:r>
            <a:r>
              <a:rPr lang="fi-FI" sz="2200" dirty="0" err="1"/>
              <a:t>circular</a:t>
            </a:r>
            <a:r>
              <a:rPr lang="fi-FI" sz="2200" dirty="0"/>
              <a:t> </a:t>
            </a:r>
            <a:r>
              <a:rPr lang="fi-FI" sz="2200" dirty="0" err="1"/>
              <a:t>economy</a:t>
            </a:r>
            <a:r>
              <a:rPr lang="fi-FI" sz="2200" dirty="0"/>
              <a:t> on </a:t>
            </a:r>
            <a:r>
              <a:rPr lang="fi-FI" sz="2200" dirty="0" err="1"/>
              <a:t>packaging</a:t>
            </a:r>
            <a:r>
              <a:rPr lang="fi-FI" sz="2200" dirty="0"/>
              <a:t>?</a:t>
            </a:r>
            <a:endParaRPr lang="fi-FI" sz="2200" dirty="0">
              <a:cs typeface="Calibri"/>
            </a:endParaRPr>
          </a:p>
          <a:p>
            <a:pPr marL="0" indent="0">
              <a:buNone/>
            </a:pPr>
            <a:r>
              <a:rPr lang="fi-FI" sz="2200" dirty="0"/>
              <a:t>5.2. How </a:t>
            </a:r>
            <a:r>
              <a:rPr lang="fi-FI" sz="2200" dirty="0" err="1"/>
              <a:t>can</a:t>
            </a:r>
            <a:r>
              <a:rPr lang="fi-FI" sz="2200" dirty="0"/>
              <a:t> </a:t>
            </a:r>
            <a:r>
              <a:rPr lang="fi-FI" sz="2200" dirty="0" err="1"/>
              <a:t>you</a:t>
            </a:r>
            <a:r>
              <a:rPr lang="fi-FI" sz="2200" dirty="0"/>
              <a:t> </a:t>
            </a:r>
            <a:r>
              <a:rPr lang="fi-FI" sz="2200" dirty="0" err="1"/>
              <a:t>take</a:t>
            </a:r>
            <a:r>
              <a:rPr lang="fi-FI" sz="2200" dirty="0"/>
              <a:t> </a:t>
            </a:r>
            <a:r>
              <a:rPr lang="fi-FI" sz="2200" dirty="0" err="1"/>
              <a:t>account</a:t>
            </a:r>
            <a:r>
              <a:rPr lang="fi-FI" sz="2200" dirty="0"/>
              <a:t> </a:t>
            </a:r>
            <a:r>
              <a:rPr lang="fi-FI" sz="2200" dirty="0" err="1"/>
              <a:t>circular</a:t>
            </a:r>
            <a:r>
              <a:rPr lang="fi-FI" sz="2200" dirty="0"/>
              <a:t> </a:t>
            </a:r>
            <a:r>
              <a:rPr lang="fi-FI" sz="2200" dirty="0" err="1"/>
              <a:t>economy</a:t>
            </a:r>
            <a:r>
              <a:rPr lang="fi-FI" sz="2200" dirty="0"/>
              <a:t> on </a:t>
            </a:r>
            <a:r>
              <a:rPr lang="fi-FI" sz="2200" dirty="0" err="1"/>
              <a:t>delivery</a:t>
            </a:r>
            <a:r>
              <a:rPr lang="fi-FI" sz="2200" dirty="0"/>
              <a:t>?</a:t>
            </a:r>
            <a:endParaRPr lang="fi-FI" sz="2200" dirty="0">
              <a:cs typeface="Calibri" panose="020F0502020204030204"/>
            </a:endParaRPr>
          </a:p>
          <a:p>
            <a:pPr marL="0" indent="0">
              <a:buNone/>
            </a:pPr>
            <a:r>
              <a:rPr lang="fi-FI" sz="2200" dirty="0"/>
              <a:t>5.3.How </a:t>
            </a:r>
            <a:r>
              <a:rPr lang="fi-FI" sz="2200" dirty="0" err="1"/>
              <a:t>can</a:t>
            </a:r>
            <a:r>
              <a:rPr lang="fi-FI" sz="2200" dirty="0"/>
              <a:t> </a:t>
            </a:r>
            <a:r>
              <a:rPr lang="fi-FI" sz="2200" dirty="0" err="1"/>
              <a:t>you</a:t>
            </a:r>
            <a:r>
              <a:rPr lang="fi-FI" sz="2200" dirty="0"/>
              <a:t> </a:t>
            </a:r>
            <a:r>
              <a:rPr lang="fi-FI" sz="2200" dirty="0" err="1"/>
              <a:t>take</a:t>
            </a:r>
            <a:r>
              <a:rPr lang="fi-FI" sz="2200" dirty="0"/>
              <a:t> </a:t>
            </a:r>
            <a:r>
              <a:rPr lang="fi-FI" sz="2200" dirty="0" err="1"/>
              <a:t>account</a:t>
            </a:r>
            <a:r>
              <a:rPr lang="fi-FI" sz="2200" dirty="0"/>
              <a:t> </a:t>
            </a:r>
            <a:r>
              <a:rPr lang="fi-FI" sz="2200" dirty="0" err="1"/>
              <a:t>circular</a:t>
            </a:r>
            <a:r>
              <a:rPr lang="fi-FI" sz="2200" dirty="0"/>
              <a:t> </a:t>
            </a:r>
            <a:r>
              <a:rPr lang="fi-FI" sz="2200" dirty="0" err="1"/>
              <a:t>economy</a:t>
            </a:r>
            <a:r>
              <a:rPr lang="fi-FI" sz="2200" dirty="0"/>
              <a:t> on </a:t>
            </a:r>
            <a:r>
              <a:rPr lang="fi-FI" sz="2200" dirty="0" err="1"/>
              <a:t>the</a:t>
            </a:r>
            <a:r>
              <a:rPr lang="fi-FI" sz="2200" dirty="0"/>
              <a:t>  </a:t>
            </a:r>
            <a:r>
              <a:rPr lang="fi-FI" sz="2200" dirty="0" err="1"/>
              <a:t>use</a:t>
            </a:r>
            <a:r>
              <a:rPr lang="fi-FI" sz="2200" dirty="0"/>
              <a:t> of </a:t>
            </a:r>
            <a:r>
              <a:rPr lang="fi-FI" sz="2200" dirty="0" err="1"/>
              <a:t>plastics</a:t>
            </a:r>
            <a:r>
              <a:rPr lang="fi-FI" sz="2200" dirty="0"/>
              <a:t>?</a:t>
            </a:r>
            <a:endParaRPr lang="fi-FI" sz="2200" dirty="0">
              <a:cs typeface="Calibri" panose="020F0502020204030204"/>
            </a:endParaRPr>
          </a:p>
          <a:p>
            <a:pPr marL="457200" indent="-457200">
              <a:buFont typeface="+mj-lt"/>
              <a:buAutoNum type="arabicPeriod"/>
            </a:pPr>
            <a:endParaRPr lang="fi-FI" sz="2200" dirty="0"/>
          </a:p>
          <a:p>
            <a:pPr marL="0" indent="0">
              <a:buNone/>
            </a:pPr>
            <a:r>
              <a:rPr lang="fi-FI" sz="1600" dirty="0"/>
              <a:t>Scott,G.1999. </a:t>
            </a:r>
            <a:r>
              <a:rPr lang="fi-FI" sz="1600" dirty="0" err="1"/>
              <a:t>Polymers</a:t>
            </a:r>
            <a:r>
              <a:rPr lang="fi-FI" sz="1600" dirty="0"/>
              <a:t> and </a:t>
            </a:r>
            <a:r>
              <a:rPr lang="fi-FI" sz="1600" dirty="0" err="1"/>
              <a:t>the</a:t>
            </a:r>
            <a:r>
              <a:rPr lang="fi-FI" sz="1600" dirty="0"/>
              <a:t> Environment. </a:t>
            </a:r>
            <a:r>
              <a:rPr lang="fi-FI" sz="1600" dirty="0" err="1"/>
              <a:t>The</a:t>
            </a:r>
            <a:r>
              <a:rPr lang="fi-FI" sz="1600" dirty="0"/>
              <a:t> Royal </a:t>
            </a:r>
            <a:r>
              <a:rPr lang="fi-FI" sz="1600" dirty="0" err="1"/>
              <a:t>Society</a:t>
            </a:r>
            <a:r>
              <a:rPr lang="fi-FI" sz="1600" dirty="0"/>
              <a:t> </a:t>
            </a:r>
            <a:r>
              <a:rPr lang="fi-FI" sz="1600" dirty="0" err="1"/>
              <a:t>ofChemistry</a:t>
            </a:r>
            <a:r>
              <a:rPr lang="fi-FI" sz="1600" dirty="0"/>
              <a:t>.</a:t>
            </a:r>
            <a:endParaRPr lang="fi-FI" sz="1600" dirty="0">
              <a:cs typeface="Calibri"/>
            </a:endParaRPr>
          </a:p>
          <a:p>
            <a:pPr marL="457200" indent="-457200">
              <a:buFont typeface="+mj-lt"/>
              <a:buAutoNum type="arabicPeriod"/>
            </a:pPr>
            <a:endParaRPr lang="fi-FI" sz="2200" dirty="0"/>
          </a:p>
        </p:txBody>
      </p:sp>
      <p:sp>
        <p:nvSpPr>
          <p:cNvPr id="4" name="Footer Placeholder 3">
            <a:extLst>
              <a:ext uri="{FF2B5EF4-FFF2-40B4-BE49-F238E27FC236}">
                <a16:creationId xmlns:a16="http://schemas.microsoft.com/office/drawing/2014/main" id="{4076D945-E9E9-4DD1-8F76-653398F773AF}"/>
              </a:ext>
            </a:extLst>
          </p:cNvPr>
          <p:cNvSpPr>
            <a:spLocks noGrp="1"/>
          </p:cNvSpPr>
          <p:nvPr>
            <p:ph type="ftr" sz="quarter" idx="11"/>
          </p:nvPr>
        </p:nvSpPr>
        <p:spPr>
          <a:xfrm>
            <a:off x="4976031" y="6033479"/>
            <a:ext cx="5259985" cy="365125"/>
          </a:xfrm>
        </p:spPr>
        <p:txBody>
          <a:bodyPr>
            <a:normAutofit/>
          </a:bodyPr>
          <a:lstStyle/>
          <a:p>
            <a:pPr algn="l">
              <a:spcAft>
                <a:spcPts val="600"/>
              </a:spcAft>
            </a:pPr>
            <a:r>
              <a:rPr lang="fi-FI" sz="1050">
                <a:solidFill>
                  <a:schemeClr val="tx1">
                    <a:alpha val="80000"/>
                  </a:schemeClr>
                </a:solidFill>
              </a:rPr>
              <a:t>kiertotalousamk.fi</a:t>
            </a:r>
          </a:p>
        </p:txBody>
      </p:sp>
    </p:spTree>
    <p:extLst>
      <p:ext uri="{BB962C8B-B14F-4D97-AF65-F5344CB8AC3E}">
        <p14:creationId xmlns:p14="http://schemas.microsoft.com/office/powerpoint/2010/main" val="2131040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EB21EB4-7262-424A-A442-505DDB09CC10}"/>
              </a:ext>
            </a:extLst>
          </p:cNvPr>
          <p:cNvSpPr>
            <a:spLocks noGrp="1"/>
          </p:cNvSpPr>
          <p:nvPr>
            <p:ph type="ftr" sz="quarter" idx="11"/>
          </p:nvPr>
        </p:nvSpPr>
        <p:spPr/>
        <p:txBody>
          <a:bodyPr/>
          <a:lstStyle/>
          <a:p>
            <a:r>
              <a:rPr lang="fi-FI"/>
              <a:t>kiertotalousamk.fi</a:t>
            </a:r>
          </a:p>
        </p:txBody>
      </p:sp>
      <p:pic>
        <p:nvPicPr>
          <p:cNvPr id="5" name="Picture 4">
            <a:extLst>
              <a:ext uri="{FF2B5EF4-FFF2-40B4-BE49-F238E27FC236}">
                <a16:creationId xmlns:a16="http://schemas.microsoft.com/office/drawing/2014/main" id="{72094C73-DDB0-47B3-B9E4-30074DA04D86}"/>
              </a:ext>
            </a:extLst>
          </p:cNvPr>
          <p:cNvPicPr>
            <a:picLocks noChangeAspect="1"/>
          </p:cNvPicPr>
          <p:nvPr/>
        </p:nvPicPr>
        <p:blipFill>
          <a:blip r:embed="rId2"/>
          <a:stretch>
            <a:fillRect/>
          </a:stretch>
        </p:blipFill>
        <p:spPr>
          <a:xfrm>
            <a:off x="1981993" y="760101"/>
            <a:ext cx="5423535" cy="4591431"/>
          </a:xfrm>
          <a:prstGeom prst="rect">
            <a:avLst/>
          </a:prstGeom>
        </p:spPr>
      </p:pic>
      <p:sp>
        <p:nvSpPr>
          <p:cNvPr id="6" name="Osittainen ympyrä 83">
            <a:extLst>
              <a:ext uri="{FF2B5EF4-FFF2-40B4-BE49-F238E27FC236}">
                <a16:creationId xmlns:a16="http://schemas.microsoft.com/office/drawing/2014/main" id="{6CA46247-CB92-44CA-A160-9C9E1B58AEF7}"/>
              </a:ext>
            </a:extLst>
          </p:cNvPr>
          <p:cNvSpPr/>
          <p:nvPr/>
        </p:nvSpPr>
        <p:spPr>
          <a:xfrm rot="14462419">
            <a:off x="2299849" y="618145"/>
            <a:ext cx="5046436" cy="5028903"/>
          </a:xfrm>
          <a:prstGeom prst="pie">
            <a:avLst>
              <a:gd name="adj1" fmla="val 12591833"/>
              <a:gd name="adj2" fmla="val 7041213"/>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solidFill>
            </a:endParaRPr>
          </a:p>
        </p:txBody>
      </p:sp>
    </p:spTree>
    <p:extLst>
      <p:ext uri="{BB962C8B-B14F-4D97-AF65-F5344CB8AC3E}">
        <p14:creationId xmlns:p14="http://schemas.microsoft.com/office/powerpoint/2010/main" val="106569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41E98F-684D-455F-BB62-1C0DBA12B1DD}"/>
              </a:ext>
            </a:extLst>
          </p:cNvPr>
          <p:cNvSpPr>
            <a:spLocks noGrp="1"/>
          </p:cNvSpPr>
          <p:nvPr>
            <p:ph type="title"/>
          </p:nvPr>
        </p:nvSpPr>
        <p:spPr>
          <a:xfrm>
            <a:off x="838200" y="963877"/>
            <a:ext cx="3494362" cy="4930246"/>
          </a:xfrm>
        </p:spPr>
        <p:txBody>
          <a:bodyPr>
            <a:normAutofit/>
          </a:bodyPr>
          <a:lstStyle/>
          <a:p>
            <a:r>
              <a:rPr lang="fi-FI" dirty="0" err="1">
                <a:solidFill>
                  <a:schemeClr val="accent1"/>
                </a:solidFill>
                <a:latin typeface="Microsoft Sans Serif"/>
                <a:ea typeface="Microsoft Sans Serif"/>
                <a:cs typeface="Microsoft Sans Serif"/>
              </a:rPr>
              <a:t>Tasks</a:t>
            </a:r>
            <a:r>
              <a:rPr lang="fi-FI" dirty="0">
                <a:solidFill>
                  <a:schemeClr val="accent1"/>
                </a:solidFill>
                <a:latin typeface="Microsoft Sans Serif"/>
                <a:ea typeface="Microsoft Sans Serif"/>
                <a:cs typeface="Microsoft Sans Serif"/>
              </a:rPr>
              <a:t> 6</a:t>
            </a:r>
            <a:br>
              <a:rPr lang="fi-FI" dirty="0">
                <a:solidFill>
                  <a:schemeClr val="accent1"/>
                </a:solidFill>
                <a:latin typeface="Microsoft Sans Serif"/>
                <a:ea typeface="Microsoft Sans Serif"/>
                <a:cs typeface="Microsoft Sans Serif"/>
              </a:rPr>
            </a:br>
            <a:r>
              <a:rPr lang="fi-FI" sz="2000" dirty="0" err="1">
                <a:solidFill>
                  <a:schemeClr val="accent1"/>
                </a:solidFill>
                <a:latin typeface="Microsoft Sans Serif"/>
                <a:ea typeface="Microsoft Sans Serif"/>
                <a:cs typeface="Microsoft Sans Serif"/>
              </a:rPr>
              <a:t>Impact</a:t>
            </a:r>
            <a:r>
              <a:rPr lang="fi-FI" sz="2000" dirty="0">
                <a:solidFill>
                  <a:schemeClr val="accent1"/>
                </a:solidFill>
                <a:latin typeface="Microsoft Sans Serif"/>
                <a:ea typeface="Microsoft Sans Serif"/>
                <a:cs typeface="Microsoft Sans Serif"/>
              </a:rPr>
              <a:t> of </a:t>
            </a:r>
            <a:r>
              <a:rPr lang="fi-FI" sz="2000" dirty="0" err="1">
                <a:solidFill>
                  <a:schemeClr val="accent1"/>
                </a:solidFill>
                <a:latin typeface="Microsoft Sans Serif"/>
                <a:ea typeface="Microsoft Sans Serif"/>
                <a:cs typeface="Microsoft Sans Serif"/>
              </a:rPr>
              <a:t>environment</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plastic</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durability</a:t>
            </a:r>
            <a:r>
              <a:rPr lang="fi-FI" sz="2000" dirty="0">
                <a:solidFill>
                  <a:schemeClr val="accent1"/>
                </a:solidFill>
                <a:latin typeface="Microsoft Sans Serif"/>
                <a:ea typeface="Microsoft Sans Serif"/>
                <a:cs typeface="Microsoft Sans Serif"/>
              </a:rPr>
              <a:t> </a:t>
            </a:r>
            <a:endParaRPr lang="fi-FI" sz="2000" dirty="0">
              <a:solidFill>
                <a:schemeClr val="accent1"/>
              </a:solidFill>
            </a:endParaRPr>
          </a:p>
        </p:txBody>
      </p:sp>
      <p:cxnSp>
        <p:nvCxnSpPr>
          <p:cNvPr id="8"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5">
            <a:extLst>
              <a:ext uri="{FF2B5EF4-FFF2-40B4-BE49-F238E27FC236}">
                <a16:creationId xmlns:a16="http://schemas.microsoft.com/office/drawing/2014/main" id="{733D3F65-7052-482D-81B2-7775B9E64223}"/>
              </a:ext>
            </a:extLst>
          </p:cNvPr>
          <p:cNvSpPr>
            <a:spLocks noGrp="1"/>
          </p:cNvSpPr>
          <p:nvPr>
            <p:ph idx="1"/>
          </p:nvPr>
        </p:nvSpPr>
        <p:spPr>
          <a:xfrm>
            <a:off x="4976031" y="963877"/>
            <a:ext cx="6377769" cy="4930246"/>
          </a:xfrm>
        </p:spPr>
        <p:txBody>
          <a:bodyPr anchor="ctr">
            <a:normAutofit/>
          </a:bodyPr>
          <a:lstStyle/>
          <a:p>
            <a:pPr marL="0" indent="0">
              <a:buNone/>
            </a:pPr>
            <a:endParaRPr lang="en-US" sz="1500" b="1" dirty="0"/>
          </a:p>
          <a:p>
            <a:pPr marL="514350" lvl="0" indent="-514350">
              <a:buFont typeface="+mj-lt"/>
              <a:buAutoNum type="arabicPeriod"/>
            </a:pPr>
            <a:endParaRPr lang="en-US" sz="1500" dirty="0"/>
          </a:p>
          <a:p>
            <a:pPr marL="0" indent="0">
              <a:buNone/>
            </a:pPr>
            <a:r>
              <a:rPr lang="en-US" sz="1500" dirty="0"/>
              <a:t>6.1. Tell about the environmental effects on plastics and rubbers?</a:t>
            </a:r>
            <a:endParaRPr lang="en-US" sz="1500" dirty="0">
              <a:cs typeface="Calibri" panose="020F0502020204030204"/>
            </a:endParaRPr>
          </a:p>
          <a:p>
            <a:pPr marL="0" indent="0">
              <a:buNone/>
            </a:pPr>
            <a:r>
              <a:rPr lang="en-US" sz="1500" dirty="0"/>
              <a:t>6.2. Tell about the effect of pollutants, exposure of light, temperature and humidity on plastic materials.</a:t>
            </a:r>
            <a:endParaRPr lang="fi-FI" sz="1500" dirty="0">
              <a:cs typeface="Calibri" panose="020F0502020204030204"/>
            </a:endParaRPr>
          </a:p>
          <a:p>
            <a:pPr marL="0" indent="0">
              <a:buNone/>
            </a:pPr>
            <a:r>
              <a:rPr lang="en-US" sz="1500" dirty="0"/>
              <a:t>6.3. How the effect of previous issues for plastics can be estimated? What are the problems with estimations?</a:t>
            </a:r>
            <a:endParaRPr lang="fi-FI" sz="1500" dirty="0">
              <a:cs typeface="Calibri" panose="020F0502020204030204"/>
            </a:endParaRPr>
          </a:p>
          <a:p>
            <a:pPr marL="0" indent="0">
              <a:buNone/>
            </a:pPr>
            <a:r>
              <a:rPr lang="en-US" sz="1500" dirty="0"/>
              <a:t>6.4. What does mean polymer durability</a:t>
            </a:r>
            <a:r>
              <a:rPr lang="en-US" sz="1500" b="1" dirty="0"/>
              <a:t>?</a:t>
            </a:r>
            <a:endParaRPr lang="en-US" sz="1500" b="1" dirty="0">
              <a:cs typeface="Calibri" panose="020F0502020204030204"/>
            </a:endParaRPr>
          </a:p>
          <a:p>
            <a:pPr marL="0" indent="0">
              <a:buNone/>
            </a:pPr>
            <a:r>
              <a:rPr lang="en-US" sz="1500" dirty="0"/>
              <a:t>6.5. How polymers durability could be estimated?</a:t>
            </a:r>
            <a:endParaRPr lang="fi-FI" sz="1500" dirty="0">
              <a:cs typeface="Calibri" panose="020F0502020204030204"/>
            </a:endParaRPr>
          </a:p>
          <a:p>
            <a:pPr marL="0" indent="0">
              <a:buNone/>
            </a:pPr>
            <a:r>
              <a:rPr lang="en-US" sz="1500" dirty="0"/>
              <a:t>6.6. What do mean aerobic and anaerobic degradation of polymers? Tell about the circumstances.</a:t>
            </a:r>
            <a:endParaRPr lang="fi-FI" sz="1500" dirty="0">
              <a:cs typeface="Calibri" panose="020F0502020204030204"/>
            </a:endParaRPr>
          </a:p>
          <a:p>
            <a:pPr marL="0" indent="0">
              <a:buNone/>
            </a:pPr>
            <a:r>
              <a:rPr lang="en-US" sz="1500" dirty="0"/>
              <a:t>6.7. What does mean peroxidation degradation? Tell about the circumstances.</a:t>
            </a:r>
            <a:endParaRPr lang="en-US" sz="1500" dirty="0">
              <a:cs typeface="Calibri" panose="020F0502020204030204"/>
            </a:endParaRPr>
          </a:p>
          <a:p>
            <a:pPr marL="0" indent="0">
              <a:buNone/>
            </a:pPr>
            <a:endParaRPr lang="fi-FI" sz="1500" dirty="0"/>
          </a:p>
          <a:p>
            <a:pPr marL="0" indent="0">
              <a:buNone/>
            </a:pPr>
            <a:r>
              <a:rPr lang="fi-FI" sz="1500" dirty="0"/>
              <a:t>Scott,G.1999. </a:t>
            </a:r>
            <a:r>
              <a:rPr lang="fi-FI" sz="1500" dirty="0" err="1"/>
              <a:t>Polymers</a:t>
            </a:r>
            <a:r>
              <a:rPr lang="fi-FI" sz="1500" dirty="0"/>
              <a:t> and </a:t>
            </a:r>
            <a:r>
              <a:rPr lang="fi-FI" sz="1500" dirty="0" err="1"/>
              <a:t>the</a:t>
            </a:r>
            <a:r>
              <a:rPr lang="fi-FI" sz="1500" dirty="0"/>
              <a:t> Environment. </a:t>
            </a:r>
            <a:r>
              <a:rPr lang="fi-FI" sz="1500" dirty="0" err="1"/>
              <a:t>The</a:t>
            </a:r>
            <a:r>
              <a:rPr lang="fi-FI" sz="1500" dirty="0"/>
              <a:t> Royal </a:t>
            </a:r>
            <a:r>
              <a:rPr lang="fi-FI" sz="1500" dirty="0" err="1"/>
              <a:t>Society</a:t>
            </a:r>
            <a:r>
              <a:rPr lang="fi-FI" sz="1500" dirty="0"/>
              <a:t> of </a:t>
            </a:r>
            <a:r>
              <a:rPr lang="fi-FI" sz="1500" dirty="0" err="1"/>
              <a:t>Chemistry</a:t>
            </a:r>
            <a:r>
              <a:rPr lang="fi-FI" sz="1500" dirty="0"/>
              <a:t>. </a:t>
            </a:r>
          </a:p>
          <a:p>
            <a:pPr marL="514350" lvl="0" indent="-514350">
              <a:buFont typeface="+mj-lt"/>
              <a:buAutoNum type="arabicPeriod"/>
            </a:pPr>
            <a:endParaRPr lang="fi-FI" sz="1500" dirty="0"/>
          </a:p>
          <a:p>
            <a:endParaRPr lang="fi-FI" sz="1500" dirty="0"/>
          </a:p>
        </p:txBody>
      </p:sp>
      <p:sp>
        <p:nvSpPr>
          <p:cNvPr id="4" name="Footer Placeholder 3">
            <a:extLst>
              <a:ext uri="{FF2B5EF4-FFF2-40B4-BE49-F238E27FC236}">
                <a16:creationId xmlns:a16="http://schemas.microsoft.com/office/drawing/2014/main" id="{707B4100-7A8E-4C24-8E62-96BA8D2F024E}"/>
              </a:ext>
            </a:extLst>
          </p:cNvPr>
          <p:cNvSpPr>
            <a:spLocks noGrp="1"/>
          </p:cNvSpPr>
          <p:nvPr>
            <p:ph type="ftr" sz="quarter" idx="11"/>
          </p:nvPr>
        </p:nvSpPr>
        <p:spPr>
          <a:xfrm>
            <a:off x="4976031" y="6033479"/>
            <a:ext cx="5259985" cy="365125"/>
          </a:xfrm>
        </p:spPr>
        <p:txBody>
          <a:bodyPr>
            <a:normAutofit/>
          </a:bodyPr>
          <a:lstStyle/>
          <a:p>
            <a:pPr algn="l">
              <a:spcAft>
                <a:spcPts val="600"/>
              </a:spcAft>
            </a:pPr>
            <a:r>
              <a:rPr lang="fi-FI" sz="1050">
                <a:solidFill>
                  <a:schemeClr val="tx1">
                    <a:alpha val="80000"/>
                  </a:schemeClr>
                </a:solidFill>
              </a:rPr>
              <a:t>kiertotalousamk.fi</a:t>
            </a:r>
          </a:p>
        </p:txBody>
      </p:sp>
    </p:spTree>
    <p:extLst>
      <p:ext uri="{BB962C8B-B14F-4D97-AF65-F5344CB8AC3E}">
        <p14:creationId xmlns:p14="http://schemas.microsoft.com/office/powerpoint/2010/main" val="469352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a:latin typeface="Calibri" panose="020F0502020204030204" pitchFamily="34" charset="0"/>
                <a:cs typeface="Calibri" panose="020F0502020204030204" pitchFamily="34" charset="0"/>
              </a:rPr>
              <a:t>Preface</a:t>
            </a:r>
            <a:endParaRPr lang="fi-FI" dirty="0"/>
          </a:p>
        </p:txBody>
      </p:sp>
      <p:sp>
        <p:nvSpPr>
          <p:cNvPr id="3" name="Sisällön paikkamerkki 2"/>
          <p:cNvSpPr>
            <a:spLocks noGrp="1"/>
          </p:cNvSpPr>
          <p:nvPr>
            <p:ph idx="1"/>
          </p:nvPr>
        </p:nvSpPr>
        <p:spPr/>
        <p:txBody>
          <a:bodyPr/>
          <a:lstStyle/>
          <a:p>
            <a:pPr marL="0" indent="0">
              <a:buNone/>
            </a:pPr>
            <a:r>
              <a:rPr lang="fi-FI" dirty="0"/>
              <a:t>1 </a:t>
            </a:r>
            <a:r>
              <a:rPr lang="fi-FI" dirty="0" err="1"/>
              <a:t>cr</a:t>
            </a:r>
            <a:r>
              <a:rPr lang="fi-FI" dirty="0"/>
              <a:t> </a:t>
            </a:r>
            <a:r>
              <a:rPr lang="fi-FI" dirty="0" err="1"/>
              <a:t>about</a:t>
            </a:r>
            <a:r>
              <a:rPr lang="fi-FI" dirty="0"/>
              <a:t> </a:t>
            </a:r>
            <a:r>
              <a:rPr lang="fi-FI" dirty="0" err="1"/>
              <a:t>circular</a:t>
            </a:r>
            <a:r>
              <a:rPr lang="fi-FI" dirty="0"/>
              <a:t> </a:t>
            </a:r>
            <a:r>
              <a:rPr lang="fi-FI" dirty="0" err="1"/>
              <a:t>economy</a:t>
            </a:r>
            <a:r>
              <a:rPr lang="fi-FI" dirty="0"/>
              <a:t> of </a:t>
            </a:r>
            <a:r>
              <a:rPr lang="fi-FI" dirty="0" err="1"/>
              <a:t>plastics</a:t>
            </a:r>
            <a:endParaRPr lang="fi-FI" dirty="0"/>
          </a:p>
          <a:p>
            <a:pPr marL="0" indent="0">
              <a:buNone/>
            </a:pPr>
            <a:r>
              <a:rPr lang="fi-FI" dirty="0"/>
              <a:t>Maarit Korhonen&amp; Mira Huhtala, TAMK</a:t>
            </a:r>
          </a:p>
          <a:p>
            <a:pPr marL="0" indent="0">
              <a:buNone/>
            </a:pPr>
            <a:r>
              <a:rPr lang="fi-FI" dirty="0" err="1"/>
              <a:t>KiertotalousAMK</a:t>
            </a:r>
            <a:endParaRPr lang="fi-FI" dirty="0"/>
          </a:p>
          <a:p>
            <a:pPr marL="0" indent="0">
              <a:buNone/>
            </a:pPr>
            <a:r>
              <a:rPr lang="fi-FI" dirty="0"/>
              <a:t>https://kiertotalousamk.turkuamk.fi/opintojaksot/</a:t>
            </a:r>
          </a:p>
        </p:txBody>
      </p:sp>
      <p:sp>
        <p:nvSpPr>
          <p:cNvPr id="4" name="Alatunnisteen paikkamerkki 3"/>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29308733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CD025FE-BF39-4AA3-A3B6-0478F41F1522}"/>
              </a:ext>
            </a:extLst>
          </p:cNvPr>
          <p:cNvSpPr>
            <a:spLocks noGrp="1"/>
          </p:cNvSpPr>
          <p:nvPr>
            <p:ph type="ftr" sz="quarter" idx="11"/>
          </p:nvPr>
        </p:nvSpPr>
        <p:spPr/>
        <p:txBody>
          <a:bodyPr/>
          <a:lstStyle/>
          <a:p>
            <a:r>
              <a:rPr lang="fi-FI"/>
              <a:t>kiertotalousamk.fi</a:t>
            </a:r>
          </a:p>
        </p:txBody>
      </p:sp>
      <p:pic>
        <p:nvPicPr>
          <p:cNvPr id="5" name="Picture 4">
            <a:extLst>
              <a:ext uri="{FF2B5EF4-FFF2-40B4-BE49-F238E27FC236}">
                <a16:creationId xmlns:a16="http://schemas.microsoft.com/office/drawing/2014/main" id="{A33E3ADA-F509-42A8-A828-3D453D65387E}"/>
              </a:ext>
            </a:extLst>
          </p:cNvPr>
          <p:cNvPicPr>
            <a:picLocks noChangeAspect="1"/>
          </p:cNvPicPr>
          <p:nvPr/>
        </p:nvPicPr>
        <p:blipFill>
          <a:blip r:embed="rId2"/>
          <a:stretch>
            <a:fillRect/>
          </a:stretch>
        </p:blipFill>
        <p:spPr>
          <a:xfrm>
            <a:off x="2862100" y="474349"/>
            <a:ext cx="5840730" cy="4944618"/>
          </a:xfrm>
          <a:prstGeom prst="rect">
            <a:avLst/>
          </a:prstGeom>
        </p:spPr>
      </p:pic>
      <p:sp>
        <p:nvSpPr>
          <p:cNvPr id="9" name="Osittainen ympyrä 83">
            <a:extLst>
              <a:ext uri="{FF2B5EF4-FFF2-40B4-BE49-F238E27FC236}">
                <a16:creationId xmlns:a16="http://schemas.microsoft.com/office/drawing/2014/main" id="{241717BA-7FCD-4B77-8AC7-6DB794B3177F}"/>
              </a:ext>
            </a:extLst>
          </p:cNvPr>
          <p:cNvSpPr/>
          <p:nvPr/>
        </p:nvSpPr>
        <p:spPr>
          <a:xfrm rot="14462419">
            <a:off x="3384908" y="524426"/>
            <a:ext cx="5046436" cy="5028903"/>
          </a:xfrm>
          <a:prstGeom prst="pie">
            <a:avLst>
              <a:gd name="adj1" fmla="val 17994266"/>
              <a:gd name="adj2" fmla="val 12587543"/>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solidFill>
            </a:endParaRPr>
          </a:p>
        </p:txBody>
      </p:sp>
    </p:spTree>
    <p:extLst>
      <p:ext uri="{BB962C8B-B14F-4D97-AF65-F5344CB8AC3E}">
        <p14:creationId xmlns:p14="http://schemas.microsoft.com/office/powerpoint/2010/main" val="886282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41E98F-684D-455F-BB62-1C0DBA12B1DD}"/>
              </a:ext>
            </a:extLst>
          </p:cNvPr>
          <p:cNvSpPr>
            <a:spLocks noGrp="1"/>
          </p:cNvSpPr>
          <p:nvPr>
            <p:ph type="title"/>
          </p:nvPr>
        </p:nvSpPr>
        <p:spPr>
          <a:xfrm>
            <a:off x="838200" y="963877"/>
            <a:ext cx="3494362" cy="4930246"/>
          </a:xfrm>
        </p:spPr>
        <p:txBody>
          <a:bodyPr>
            <a:normAutofit/>
          </a:bodyPr>
          <a:lstStyle/>
          <a:p>
            <a:r>
              <a:rPr lang="fi-FI" dirty="0" err="1">
                <a:solidFill>
                  <a:schemeClr val="accent1"/>
                </a:solidFill>
                <a:latin typeface="Microsoft Sans Serif"/>
                <a:ea typeface="Microsoft Sans Serif"/>
                <a:cs typeface="Microsoft Sans Serif"/>
              </a:rPr>
              <a:t>Tasks</a:t>
            </a:r>
            <a:r>
              <a:rPr lang="fi-FI" dirty="0">
                <a:solidFill>
                  <a:schemeClr val="accent1"/>
                </a:solidFill>
                <a:latin typeface="Microsoft Sans Serif"/>
                <a:ea typeface="Microsoft Sans Serif"/>
                <a:cs typeface="Microsoft Sans Serif"/>
              </a:rPr>
              <a:t> 7</a:t>
            </a:r>
            <a:br>
              <a:rPr lang="fi-FI" dirty="0">
                <a:solidFill>
                  <a:schemeClr val="accent1"/>
                </a:solidFill>
                <a:latin typeface="Microsoft Sans Serif"/>
                <a:ea typeface="Microsoft Sans Serif"/>
                <a:cs typeface="Microsoft Sans Serif"/>
              </a:rPr>
            </a:br>
            <a:r>
              <a:rPr lang="fi-FI" sz="2000" dirty="0" err="1">
                <a:solidFill>
                  <a:schemeClr val="accent1"/>
                </a:solidFill>
                <a:latin typeface="Microsoft Sans Serif"/>
                <a:ea typeface="Microsoft Sans Serif"/>
                <a:cs typeface="Microsoft Sans Serif"/>
              </a:rPr>
              <a:t>Impact</a:t>
            </a:r>
            <a:r>
              <a:rPr lang="fi-FI" sz="2000" dirty="0">
                <a:solidFill>
                  <a:schemeClr val="accent1"/>
                </a:solidFill>
                <a:latin typeface="Microsoft Sans Serif"/>
                <a:ea typeface="Microsoft Sans Serif"/>
                <a:cs typeface="Microsoft Sans Serif"/>
              </a:rPr>
              <a:t> of </a:t>
            </a:r>
            <a:r>
              <a:rPr lang="fi-FI" sz="2000" dirty="0" err="1">
                <a:solidFill>
                  <a:schemeClr val="accent1"/>
                </a:solidFill>
                <a:latin typeface="Microsoft Sans Serif"/>
                <a:ea typeface="Microsoft Sans Serif"/>
                <a:cs typeface="Microsoft Sans Serif"/>
              </a:rPr>
              <a:t>environment</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plastic</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durability</a:t>
            </a:r>
            <a:r>
              <a:rPr lang="fi-FI" sz="2000" dirty="0">
                <a:solidFill>
                  <a:schemeClr val="accent1"/>
                </a:solidFill>
                <a:latin typeface="Microsoft Sans Serif"/>
                <a:ea typeface="Microsoft Sans Serif"/>
                <a:cs typeface="Microsoft Sans Serif"/>
              </a:rPr>
              <a:t> </a:t>
            </a:r>
            <a:endParaRPr lang="fi-FI" sz="2000" dirty="0">
              <a:solidFill>
                <a:schemeClr val="accent1"/>
              </a:solidFill>
            </a:endParaRP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5">
            <a:extLst>
              <a:ext uri="{FF2B5EF4-FFF2-40B4-BE49-F238E27FC236}">
                <a16:creationId xmlns:a16="http://schemas.microsoft.com/office/drawing/2014/main" id="{733D3F65-7052-482D-81B2-7775B9E64223}"/>
              </a:ext>
            </a:extLst>
          </p:cNvPr>
          <p:cNvSpPr>
            <a:spLocks noGrp="1"/>
          </p:cNvSpPr>
          <p:nvPr>
            <p:ph idx="1"/>
          </p:nvPr>
        </p:nvSpPr>
        <p:spPr>
          <a:xfrm>
            <a:off x="4976031" y="963877"/>
            <a:ext cx="6377769" cy="4930246"/>
          </a:xfrm>
        </p:spPr>
        <p:txBody>
          <a:bodyPr anchor="ctr">
            <a:normAutofit/>
          </a:bodyPr>
          <a:lstStyle/>
          <a:p>
            <a:pPr marL="0" indent="0">
              <a:buNone/>
            </a:pPr>
            <a:endParaRPr lang="en-US" sz="1300" b="1" dirty="0"/>
          </a:p>
          <a:p>
            <a:pPr marL="514350" lvl="0" indent="-514350">
              <a:buFont typeface="+mj-lt"/>
              <a:buAutoNum type="arabicPeriod"/>
            </a:pPr>
            <a:endParaRPr lang="en-US" sz="1300" dirty="0"/>
          </a:p>
          <a:p>
            <a:pPr marL="0" indent="0">
              <a:buNone/>
            </a:pPr>
            <a:r>
              <a:rPr lang="en-US" sz="1300" dirty="0"/>
              <a:t>Explain:</a:t>
            </a:r>
          </a:p>
          <a:p>
            <a:pPr marL="0" indent="0">
              <a:buNone/>
            </a:pPr>
            <a:r>
              <a:rPr lang="en-US" sz="1300" dirty="0"/>
              <a:t>7.1. Mechanical recycling</a:t>
            </a:r>
            <a:endParaRPr lang="en-US" sz="1300" dirty="0">
              <a:cs typeface="Calibri"/>
            </a:endParaRPr>
          </a:p>
          <a:p>
            <a:pPr marL="0" indent="0">
              <a:buNone/>
            </a:pPr>
            <a:r>
              <a:rPr lang="en-US" sz="1300" dirty="0"/>
              <a:t>7.2. Chemical recycling</a:t>
            </a:r>
            <a:endParaRPr lang="en-US" sz="1300" dirty="0">
              <a:cs typeface="Calibri" panose="020F0502020204030204"/>
            </a:endParaRPr>
          </a:p>
          <a:p>
            <a:pPr marL="0" indent="0">
              <a:buNone/>
            </a:pPr>
            <a:r>
              <a:rPr lang="en-US" sz="1300" dirty="0"/>
              <a:t>7.3. Biological recycling</a:t>
            </a:r>
            <a:endParaRPr lang="en-US" sz="1300" dirty="0">
              <a:cs typeface="Calibri" panose="020F0502020204030204"/>
            </a:endParaRPr>
          </a:p>
          <a:p>
            <a:pPr marL="457200" indent="-457200">
              <a:buFont typeface="+mj-lt"/>
              <a:buAutoNum type="arabicPeriod"/>
            </a:pPr>
            <a:endParaRPr lang="en-US" sz="1300" dirty="0"/>
          </a:p>
          <a:p>
            <a:pPr marL="0" indent="0">
              <a:buNone/>
            </a:pPr>
            <a:r>
              <a:rPr lang="en-US" sz="1300" dirty="0"/>
              <a:t>7.4. Find from the Internet 2-3 examples about the cases of polymers mechanical recycling processes.</a:t>
            </a:r>
            <a:endParaRPr lang="en-US" sz="1300" dirty="0">
              <a:cs typeface="Calibri"/>
            </a:endParaRPr>
          </a:p>
          <a:p>
            <a:pPr marL="0" indent="0">
              <a:buNone/>
            </a:pPr>
            <a:endParaRPr lang="en-US" sz="1300" u="sng" dirty="0">
              <a:hlinkClick r:id="rId2"/>
            </a:endParaRPr>
          </a:p>
          <a:p>
            <a:pPr marL="0" indent="0">
              <a:buNone/>
            </a:pPr>
            <a:r>
              <a:rPr lang="en-US" sz="1300" u="sng" dirty="0">
                <a:hlinkClick r:id="rId2"/>
              </a:rPr>
              <a:t>http://search.ebscohost.com/login.aspx?direct=true&amp;AuthType=cookie,ip,uid&amp;db=nlebk&amp;AN=496077&amp;site=ehost-live&amp;scope=site&amp;authtype=sso&amp;custid=s4778523&amp;ebv=EB&amp;ppid=pp_114</a:t>
            </a:r>
            <a:endParaRPr lang="en-US" sz="1300" u="sng" dirty="0"/>
          </a:p>
          <a:p>
            <a:pPr marL="0" indent="0">
              <a:buNone/>
            </a:pPr>
            <a:r>
              <a:rPr lang="fi-FI" sz="1300" dirty="0">
                <a:hlinkClick r:id="rId3"/>
              </a:rPr>
              <a:t>https://www.ncbi.nlm.nih.gov/pubmed/28823699</a:t>
            </a:r>
            <a:endParaRPr lang="fi-FI" sz="1300" dirty="0"/>
          </a:p>
          <a:p>
            <a:pPr marL="0" indent="0">
              <a:buNone/>
            </a:pPr>
            <a:r>
              <a:rPr lang="fi-FI" sz="1300" dirty="0">
                <a:hlinkClick r:id="rId4"/>
              </a:rPr>
              <a:t>http://www.uusiomuovi.fi/fin/kuluttajalle/household_packaging_recycling/</a:t>
            </a:r>
            <a:endParaRPr lang="fi-FI" sz="1300" dirty="0"/>
          </a:p>
          <a:p>
            <a:pPr marL="0" indent="0">
              <a:buNone/>
            </a:pPr>
            <a:r>
              <a:rPr lang="fi-FI" sz="1300" dirty="0"/>
              <a:t>Scott,G.1999. </a:t>
            </a:r>
            <a:r>
              <a:rPr lang="fi-FI" sz="1300" dirty="0" err="1"/>
              <a:t>Polymers</a:t>
            </a:r>
            <a:r>
              <a:rPr lang="fi-FI" sz="1300" dirty="0"/>
              <a:t> and </a:t>
            </a:r>
            <a:r>
              <a:rPr lang="fi-FI" sz="1300" dirty="0" err="1"/>
              <a:t>the</a:t>
            </a:r>
            <a:r>
              <a:rPr lang="fi-FI" sz="1300" dirty="0"/>
              <a:t> Environment. </a:t>
            </a:r>
            <a:r>
              <a:rPr lang="fi-FI" sz="1300" dirty="0" err="1"/>
              <a:t>The</a:t>
            </a:r>
            <a:r>
              <a:rPr lang="fi-FI" sz="1300" dirty="0"/>
              <a:t> Royal </a:t>
            </a:r>
            <a:r>
              <a:rPr lang="fi-FI" sz="1300" dirty="0" err="1"/>
              <a:t>Society</a:t>
            </a:r>
            <a:r>
              <a:rPr lang="fi-FI" sz="1300" dirty="0"/>
              <a:t> of </a:t>
            </a:r>
            <a:r>
              <a:rPr lang="fi-FI" sz="1300" dirty="0" err="1"/>
              <a:t>Chemistry</a:t>
            </a:r>
            <a:r>
              <a:rPr lang="fi-FI" sz="1300" dirty="0"/>
              <a:t>. </a:t>
            </a:r>
          </a:p>
        </p:txBody>
      </p:sp>
      <p:sp>
        <p:nvSpPr>
          <p:cNvPr id="4" name="Footer Placeholder 3">
            <a:extLst>
              <a:ext uri="{FF2B5EF4-FFF2-40B4-BE49-F238E27FC236}">
                <a16:creationId xmlns:a16="http://schemas.microsoft.com/office/drawing/2014/main" id="{707B4100-7A8E-4C24-8E62-96BA8D2F024E}"/>
              </a:ext>
            </a:extLst>
          </p:cNvPr>
          <p:cNvSpPr>
            <a:spLocks noGrp="1"/>
          </p:cNvSpPr>
          <p:nvPr>
            <p:ph type="ftr" sz="quarter" idx="11"/>
          </p:nvPr>
        </p:nvSpPr>
        <p:spPr>
          <a:xfrm>
            <a:off x="4976031" y="6033479"/>
            <a:ext cx="5259985" cy="365125"/>
          </a:xfrm>
        </p:spPr>
        <p:txBody>
          <a:bodyPr>
            <a:normAutofit/>
          </a:bodyPr>
          <a:lstStyle/>
          <a:p>
            <a:pPr algn="l">
              <a:spcAft>
                <a:spcPts val="600"/>
              </a:spcAft>
            </a:pPr>
            <a:r>
              <a:rPr lang="fi-FI" sz="1050">
                <a:solidFill>
                  <a:schemeClr val="tx1">
                    <a:alpha val="80000"/>
                  </a:schemeClr>
                </a:solidFill>
              </a:rPr>
              <a:t>kiertotalousamk.fi</a:t>
            </a:r>
          </a:p>
        </p:txBody>
      </p:sp>
    </p:spTree>
    <p:extLst>
      <p:ext uri="{BB962C8B-B14F-4D97-AF65-F5344CB8AC3E}">
        <p14:creationId xmlns:p14="http://schemas.microsoft.com/office/powerpoint/2010/main" val="3427409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14519510-5C62-4649-8296-C04DFE800336}"/>
              </a:ext>
            </a:extLst>
          </p:cNvPr>
          <p:cNvSpPr>
            <a:spLocks noGrp="1"/>
          </p:cNvSpPr>
          <p:nvPr>
            <p:ph type="ftr" sz="quarter" idx="11"/>
          </p:nvPr>
        </p:nvSpPr>
        <p:spPr/>
        <p:txBody>
          <a:bodyPr/>
          <a:lstStyle/>
          <a:p>
            <a:r>
              <a:rPr lang="fi-FI"/>
              <a:t>kiertotalousamk.fi</a:t>
            </a:r>
          </a:p>
        </p:txBody>
      </p:sp>
      <p:pic>
        <p:nvPicPr>
          <p:cNvPr id="6" name="Content Placeholder 5">
            <a:extLst>
              <a:ext uri="{FF2B5EF4-FFF2-40B4-BE49-F238E27FC236}">
                <a16:creationId xmlns:a16="http://schemas.microsoft.com/office/drawing/2014/main" id="{072FF5A6-7F02-48EE-B86F-8B3BA4EFAFCA}"/>
              </a:ext>
            </a:extLst>
          </p:cNvPr>
          <p:cNvPicPr>
            <a:picLocks noGrp="1" noChangeAspect="1"/>
          </p:cNvPicPr>
          <p:nvPr>
            <p:ph idx="1"/>
          </p:nvPr>
        </p:nvPicPr>
        <p:blipFill>
          <a:blip r:embed="rId2"/>
          <a:stretch>
            <a:fillRect/>
          </a:stretch>
        </p:blipFill>
        <p:spPr>
          <a:xfrm>
            <a:off x="977811" y="401635"/>
            <a:ext cx="9826943" cy="5049203"/>
          </a:xfrm>
          <a:prstGeom prst="rect">
            <a:avLst/>
          </a:prstGeom>
        </p:spPr>
      </p:pic>
    </p:spTree>
    <p:extLst>
      <p:ext uri="{BB962C8B-B14F-4D97-AF65-F5344CB8AC3E}">
        <p14:creationId xmlns:p14="http://schemas.microsoft.com/office/powerpoint/2010/main" val="3146626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35AAEA9-5EA0-496E-AF2B-E347E57238A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kiertotalousamk.fi</a:t>
            </a:r>
          </a:p>
        </p:txBody>
      </p:sp>
      <p:pic>
        <p:nvPicPr>
          <p:cNvPr id="36" name="Picture 35">
            <a:extLst>
              <a:ext uri="{FF2B5EF4-FFF2-40B4-BE49-F238E27FC236}">
                <a16:creationId xmlns:a16="http://schemas.microsoft.com/office/drawing/2014/main" id="{700EAD0C-6226-424F-9274-A8150EF40B69}"/>
              </a:ext>
            </a:extLst>
          </p:cNvPr>
          <p:cNvPicPr>
            <a:picLocks noChangeAspect="1"/>
          </p:cNvPicPr>
          <p:nvPr/>
        </p:nvPicPr>
        <p:blipFill>
          <a:blip r:embed="rId2"/>
          <a:stretch>
            <a:fillRect/>
          </a:stretch>
        </p:blipFill>
        <p:spPr>
          <a:xfrm>
            <a:off x="1981993" y="760101"/>
            <a:ext cx="5423535" cy="4591431"/>
          </a:xfrm>
          <a:prstGeom prst="rect">
            <a:avLst/>
          </a:prstGeom>
        </p:spPr>
      </p:pic>
    </p:spTree>
    <p:extLst>
      <p:ext uri="{BB962C8B-B14F-4D97-AF65-F5344CB8AC3E}">
        <p14:creationId xmlns:p14="http://schemas.microsoft.com/office/powerpoint/2010/main" val="980942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CF97DF-44C6-4ADD-99D9-AE7434D78F5B}"/>
              </a:ext>
            </a:extLst>
          </p:cNvPr>
          <p:cNvSpPr>
            <a:spLocks noGrp="1"/>
          </p:cNvSpPr>
          <p:nvPr>
            <p:ph type="title"/>
          </p:nvPr>
        </p:nvSpPr>
        <p:spPr>
          <a:xfrm>
            <a:off x="838200" y="963877"/>
            <a:ext cx="3494362" cy="4930246"/>
          </a:xfrm>
        </p:spPr>
        <p:txBody>
          <a:bodyPr>
            <a:normAutofit/>
          </a:bodyPr>
          <a:lstStyle/>
          <a:p>
            <a:pPr algn="r"/>
            <a:r>
              <a:rPr lang="fi-FI">
                <a:solidFill>
                  <a:schemeClr val="accent1"/>
                </a:solidFill>
                <a:cs typeface="Calibri"/>
              </a:rPr>
              <a:t>8. Final task</a:t>
            </a:r>
            <a:br>
              <a:rPr lang="fi-FI">
                <a:solidFill>
                  <a:schemeClr val="accent1"/>
                </a:solidFill>
              </a:rPr>
            </a:br>
            <a:endParaRPr lang="fi-FI">
              <a:solidFill>
                <a:schemeClr val="accent1"/>
              </a:solidFill>
            </a:endParaRP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5">
            <a:extLst>
              <a:ext uri="{FF2B5EF4-FFF2-40B4-BE49-F238E27FC236}">
                <a16:creationId xmlns:a16="http://schemas.microsoft.com/office/drawing/2014/main" id="{BA9E01AB-86DA-4EE5-92C5-DFA539C9F081}"/>
              </a:ext>
            </a:extLst>
          </p:cNvPr>
          <p:cNvSpPr>
            <a:spLocks noGrp="1"/>
          </p:cNvSpPr>
          <p:nvPr>
            <p:ph idx="1"/>
          </p:nvPr>
        </p:nvSpPr>
        <p:spPr>
          <a:xfrm>
            <a:off x="4779400" y="963877"/>
            <a:ext cx="6975821" cy="4930246"/>
          </a:xfrm>
        </p:spPr>
        <p:txBody>
          <a:bodyPr anchor="ctr">
            <a:normAutofit/>
          </a:bodyPr>
          <a:lstStyle/>
          <a:p>
            <a:pPr marL="0" indent="0">
              <a:buNone/>
            </a:pPr>
            <a:r>
              <a:rPr lang="fi-FI" sz="2400" dirty="0"/>
              <a:t>8.1. Plan a </a:t>
            </a:r>
            <a:r>
              <a:rPr lang="fi-FI" sz="2400" dirty="0" err="1"/>
              <a:t>plastic</a:t>
            </a:r>
            <a:r>
              <a:rPr lang="fi-FI" sz="2400" dirty="0"/>
              <a:t> </a:t>
            </a:r>
            <a:r>
              <a:rPr lang="fi-FI" sz="2400" dirty="0" err="1"/>
              <a:t>product</a:t>
            </a:r>
            <a:r>
              <a:rPr lang="fi-FI" sz="2400" dirty="0"/>
              <a:t> </a:t>
            </a:r>
            <a:r>
              <a:rPr lang="fi-FI" sz="2400" dirty="0" err="1"/>
              <a:t>by</a:t>
            </a:r>
            <a:r>
              <a:rPr lang="fi-FI" sz="2400" dirty="0"/>
              <a:t> </a:t>
            </a:r>
            <a:r>
              <a:rPr lang="fi-FI" sz="2400" dirty="0" err="1"/>
              <a:t>taking</a:t>
            </a:r>
            <a:r>
              <a:rPr lang="fi-FI" sz="2400" dirty="0"/>
              <a:t> </a:t>
            </a:r>
            <a:r>
              <a:rPr lang="fi-FI" sz="2400" dirty="0" err="1"/>
              <a:t>account</a:t>
            </a:r>
            <a:r>
              <a:rPr lang="fi-FI" sz="2400" dirty="0"/>
              <a:t> </a:t>
            </a:r>
            <a:r>
              <a:rPr lang="fi-FI" sz="2400" dirty="0" err="1"/>
              <a:t>circular</a:t>
            </a:r>
            <a:r>
              <a:rPr lang="fi-FI" sz="2400" dirty="0"/>
              <a:t> </a:t>
            </a:r>
            <a:r>
              <a:rPr lang="fi-FI" sz="2400" dirty="0" err="1"/>
              <a:t>economy</a:t>
            </a:r>
            <a:r>
              <a:rPr lang="fi-FI" sz="2400" dirty="0"/>
              <a:t>.</a:t>
            </a:r>
            <a:endParaRPr lang="fi-FI" sz="2400" dirty="0">
              <a:cs typeface="Calibri"/>
            </a:endParaRPr>
          </a:p>
          <a:p>
            <a:pPr marL="0" indent="0">
              <a:buNone/>
            </a:pPr>
            <a:r>
              <a:rPr lang="fi-FI" sz="1600" dirty="0">
                <a:cs typeface="Calibri"/>
                <a:hlinkClick r:id="rId2"/>
              </a:rPr>
              <a:t>http://www.uusiomuovi.fi/fin/yritykselle/kierratyskelpoinen_muovipakkaus/</a:t>
            </a:r>
            <a:endParaRPr lang="fi-FI" sz="1600" dirty="0">
              <a:cs typeface="Calibri"/>
            </a:endParaRPr>
          </a:p>
          <a:p>
            <a:pPr marL="0" indent="0">
              <a:buNone/>
            </a:pPr>
            <a:r>
              <a:rPr lang="fi-FI" sz="1600" u="sng" dirty="0">
                <a:hlinkClick r:id="rId3"/>
              </a:rPr>
              <a:t>http://hdl.handle.net/10138/167421</a:t>
            </a:r>
            <a:endParaRPr lang="fi-FI" sz="1600" dirty="0"/>
          </a:p>
          <a:p>
            <a:pPr marL="0" indent="0">
              <a:buNone/>
            </a:pPr>
            <a:r>
              <a:rPr lang="fi-FI" sz="1600" u="sng" dirty="0">
                <a:hlinkClick r:id="rId4"/>
              </a:rPr>
              <a:t>https://issuu.com/suomenymparistokeskus/docs/syke_policybrief_4s_mikromuovi_fi_w/4</a:t>
            </a:r>
            <a:endParaRPr lang="fi-FI" sz="1600" u="sng" dirty="0"/>
          </a:p>
          <a:p>
            <a:pPr marL="0" indent="0">
              <a:buNone/>
            </a:pPr>
            <a:r>
              <a:rPr lang="fi-FI" sz="1600" dirty="0">
                <a:hlinkClick r:id="rId5"/>
              </a:rPr>
              <a:t>https://oceanservice.noaa.gov/facts/microplastics.html</a:t>
            </a:r>
            <a:endParaRPr lang="fi-FI" sz="1600" dirty="0"/>
          </a:p>
          <a:p>
            <a:pPr marL="0" indent="0">
              <a:buNone/>
            </a:pPr>
            <a:endParaRPr lang="fi-FI" sz="1600" dirty="0">
              <a:cs typeface="Calibri"/>
            </a:endParaRPr>
          </a:p>
          <a:p>
            <a:pPr marL="0" indent="0">
              <a:buNone/>
            </a:pPr>
            <a:endParaRPr lang="fi-FI" sz="2400" dirty="0"/>
          </a:p>
        </p:txBody>
      </p:sp>
      <p:sp>
        <p:nvSpPr>
          <p:cNvPr id="4" name="Footer Placeholder 3">
            <a:extLst>
              <a:ext uri="{FF2B5EF4-FFF2-40B4-BE49-F238E27FC236}">
                <a16:creationId xmlns:a16="http://schemas.microsoft.com/office/drawing/2014/main" id="{C5ECA5E2-853E-458D-B83B-13CFE238D72C}"/>
              </a:ext>
            </a:extLst>
          </p:cNvPr>
          <p:cNvSpPr>
            <a:spLocks noGrp="1"/>
          </p:cNvSpPr>
          <p:nvPr>
            <p:ph type="ftr" sz="quarter" idx="11"/>
          </p:nvPr>
        </p:nvSpPr>
        <p:spPr>
          <a:xfrm>
            <a:off x="4976031" y="6033479"/>
            <a:ext cx="5259985" cy="365125"/>
          </a:xfrm>
        </p:spPr>
        <p:txBody>
          <a:bodyPr>
            <a:normAutofit/>
          </a:bodyPr>
          <a:lstStyle/>
          <a:p>
            <a:pPr algn="l">
              <a:spcAft>
                <a:spcPts val="600"/>
              </a:spcAft>
            </a:pPr>
            <a:r>
              <a:rPr lang="fi-FI" sz="1050">
                <a:solidFill>
                  <a:schemeClr val="tx1">
                    <a:alpha val="80000"/>
                  </a:schemeClr>
                </a:solidFill>
              </a:rPr>
              <a:t>kiertotalousamk.fi</a:t>
            </a:r>
          </a:p>
        </p:txBody>
      </p:sp>
    </p:spTree>
    <p:extLst>
      <p:ext uri="{BB962C8B-B14F-4D97-AF65-F5344CB8AC3E}">
        <p14:creationId xmlns:p14="http://schemas.microsoft.com/office/powerpoint/2010/main" val="1265208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8D4F0-7E12-4FA5-9E14-7E22726DBA07}"/>
              </a:ext>
            </a:extLst>
          </p:cNvPr>
          <p:cNvSpPr>
            <a:spLocks noGrp="1"/>
          </p:cNvSpPr>
          <p:nvPr>
            <p:ph type="title"/>
          </p:nvPr>
        </p:nvSpPr>
        <p:spPr/>
        <p:txBody>
          <a:bodyPr/>
          <a:lstStyle/>
          <a:p>
            <a:r>
              <a:rPr lang="fi-FI" dirty="0" err="1"/>
              <a:t>References</a:t>
            </a:r>
            <a:r>
              <a:rPr lang="fi-FI" dirty="0"/>
              <a:t> 1/2</a:t>
            </a:r>
          </a:p>
        </p:txBody>
      </p:sp>
      <p:sp>
        <p:nvSpPr>
          <p:cNvPr id="4" name="Footer Placeholder 3">
            <a:extLst>
              <a:ext uri="{FF2B5EF4-FFF2-40B4-BE49-F238E27FC236}">
                <a16:creationId xmlns:a16="http://schemas.microsoft.com/office/drawing/2014/main" id="{A552689A-EC38-4462-967B-C8BDE6B1D23F}"/>
              </a:ext>
            </a:extLst>
          </p:cNvPr>
          <p:cNvSpPr>
            <a:spLocks noGrp="1"/>
          </p:cNvSpPr>
          <p:nvPr>
            <p:ph type="ftr" sz="quarter" idx="11"/>
          </p:nvPr>
        </p:nvSpPr>
        <p:spPr/>
        <p:txBody>
          <a:bodyPr/>
          <a:lstStyle/>
          <a:p>
            <a:r>
              <a:rPr lang="fi-FI"/>
              <a:t>kiertotalousamk.fi</a:t>
            </a:r>
          </a:p>
        </p:txBody>
      </p:sp>
      <p:sp>
        <p:nvSpPr>
          <p:cNvPr id="5" name="Content Placeholder 2">
            <a:extLst>
              <a:ext uri="{FF2B5EF4-FFF2-40B4-BE49-F238E27FC236}">
                <a16:creationId xmlns:a16="http://schemas.microsoft.com/office/drawing/2014/main" id="{1472310C-4D6F-46B1-BA0A-C1A9A59CB1B0}"/>
              </a:ext>
            </a:extLst>
          </p:cNvPr>
          <p:cNvSpPr>
            <a:spLocks noGrp="1"/>
          </p:cNvSpPr>
          <p:nvPr>
            <p:ph idx="1"/>
          </p:nvPr>
        </p:nvSpPr>
        <p:spPr>
          <a:xfrm>
            <a:off x="838200" y="1825625"/>
            <a:ext cx="10515600" cy="4160838"/>
          </a:xfrm>
        </p:spPr>
        <p:txBody>
          <a:bodyPr vert="horz" lIns="91440" tIns="45720" rIns="91440" bIns="45720" rtlCol="0" anchor="t">
            <a:normAutofit/>
          </a:bodyPr>
          <a:lstStyle/>
          <a:p>
            <a:pPr marL="0" indent="0">
              <a:buNone/>
            </a:pPr>
            <a:r>
              <a:rPr lang="fi-FI" sz="1800" dirty="0"/>
              <a:t>Björkqvist, I. 2018. </a:t>
            </a:r>
            <a:r>
              <a:rPr lang="fi-FI" sz="1800" dirty="0" err="1"/>
              <a:t>The</a:t>
            </a:r>
            <a:r>
              <a:rPr lang="fi-FI" sz="1800" dirty="0"/>
              <a:t> </a:t>
            </a:r>
            <a:r>
              <a:rPr lang="fi-FI" sz="1800" dirty="0" err="1"/>
              <a:t>Effect</a:t>
            </a:r>
            <a:r>
              <a:rPr lang="fi-FI" sz="1800" dirty="0"/>
              <a:t> of </a:t>
            </a:r>
            <a:r>
              <a:rPr lang="fi-FI" sz="1800" dirty="0" err="1"/>
              <a:t>Mechanical</a:t>
            </a:r>
            <a:r>
              <a:rPr lang="fi-FI" sz="1800" dirty="0"/>
              <a:t> </a:t>
            </a:r>
            <a:r>
              <a:rPr lang="fi-FI" sz="1800" dirty="0" err="1"/>
              <a:t>Recycling</a:t>
            </a:r>
            <a:r>
              <a:rPr lang="fi-FI" sz="1800" dirty="0"/>
              <a:t> for </a:t>
            </a:r>
            <a:r>
              <a:rPr lang="fi-FI" sz="1800" dirty="0" err="1"/>
              <a:t>Processability</a:t>
            </a:r>
            <a:r>
              <a:rPr lang="fi-FI" sz="1800" dirty="0"/>
              <a:t> of HDPE, </a:t>
            </a:r>
            <a:r>
              <a:rPr lang="fi-FI" sz="1800" dirty="0" err="1"/>
              <a:t>Bioproduct</a:t>
            </a:r>
            <a:r>
              <a:rPr lang="fi-FI" sz="1800" dirty="0"/>
              <a:t> and </a:t>
            </a:r>
            <a:r>
              <a:rPr lang="fi-FI" sz="1800" dirty="0" err="1"/>
              <a:t>Process</a:t>
            </a:r>
            <a:r>
              <a:rPr lang="fi-FI" sz="1800" dirty="0"/>
              <a:t> Technology. TAMK. </a:t>
            </a:r>
            <a:r>
              <a:rPr lang="fi-FI" sz="1800" dirty="0" err="1"/>
              <a:t>Final</a:t>
            </a:r>
            <a:r>
              <a:rPr lang="fi-FI" sz="1800" dirty="0"/>
              <a:t> </a:t>
            </a:r>
            <a:r>
              <a:rPr lang="fi-FI" sz="1800" dirty="0" err="1"/>
              <a:t>thesis</a:t>
            </a:r>
            <a:r>
              <a:rPr lang="fi-FI" sz="1800" dirty="0"/>
              <a:t> </a:t>
            </a:r>
            <a:r>
              <a:rPr lang="fi-FI" sz="1800" dirty="0">
                <a:hlinkClick r:id="rId2"/>
              </a:rPr>
              <a:t>http://urn.fi/URN:NBN:fi:amk-201905067893</a:t>
            </a:r>
            <a:endParaRPr lang="fi-FI" sz="1800" dirty="0"/>
          </a:p>
          <a:p>
            <a:pPr marL="0" indent="0">
              <a:buNone/>
            </a:pPr>
            <a:r>
              <a:rPr lang="fi-FI" sz="1800" dirty="0"/>
              <a:t>Scott,G.1999. </a:t>
            </a:r>
            <a:r>
              <a:rPr lang="fi-FI" sz="1800" dirty="0" err="1"/>
              <a:t>Polymers</a:t>
            </a:r>
            <a:r>
              <a:rPr lang="fi-FI" sz="1800" dirty="0"/>
              <a:t> and </a:t>
            </a:r>
            <a:r>
              <a:rPr lang="fi-FI" sz="1800" dirty="0" err="1"/>
              <a:t>the</a:t>
            </a:r>
            <a:r>
              <a:rPr lang="fi-FI" sz="1800" dirty="0"/>
              <a:t> Environment. </a:t>
            </a:r>
            <a:r>
              <a:rPr lang="fi-FI" sz="1800" dirty="0" err="1"/>
              <a:t>The</a:t>
            </a:r>
            <a:r>
              <a:rPr lang="fi-FI" sz="1800" dirty="0"/>
              <a:t> Royal </a:t>
            </a:r>
            <a:r>
              <a:rPr lang="fi-FI" sz="1800" dirty="0" err="1"/>
              <a:t>Society</a:t>
            </a:r>
            <a:r>
              <a:rPr lang="fi-FI" sz="1800" dirty="0"/>
              <a:t> of </a:t>
            </a:r>
            <a:r>
              <a:rPr lang="fi-FI" sz="1800" dirty="0" err="1"/>
              <a:t>Chemistry</a:t>
            </a:r>
            <a:r>
              <a:rPr lang="fi-FI" sz="1800" dirty="0"/>
              <a:t>. </a:t>
            </a:r>
          </a:p>
          <a:p>
            <a:pPr marL="0" indent="0">
              <a:buNone/>
            </a:pPr>
            <a:r>
              <a:rPr lang="fi-FI" sz="1800" dirty="0">
                <a:cs typeface="Calibri"/>
                <a:hlinkClick r:id="rId3"/>
              </a:rPr>
              <a:t>http://hdl.handle.net/10138/167421</a:t>
            </a:r>
            <a:endParaRPr lang="fi-FI" sz="1800" dirty="0">
              <a:cs typeface="Calibri"/>
            </a:endParaRPr>
          </a:p>
          <a:p>
            <a:pPr marL="0" indent="0">
              <a:buNone/>
            </a:pPr>
            <a:r>
              <a:rPr lang="fi-FI" sz="1800" dirty="0">
                <a:cs typeface="Calibri"/>
                <a:hlinkClick r:id="rId4"/>
              </a:rPr>
              <a:t>https://issuu.com/suomenymparistokeskus/docs/syke_policybrief_4s_mikromuovi_fi_w/4</a:t>
            </a:r>
            <a:endParaRPr lang="fi-FI" sz="1800" dirty="0">
              <a:cs typeface="Calibri"/>
            </a:endParaRPr>
          </a:p>
          <a:p>
            <a:pPr marL="0" indent="0">
              <a:buNone/>
            </a:pPr>
            <a:r>
              <a:rPr lang="fi-FI" sz="1800" dirty="0">
                <a:cs typeface="Calibri"/>
                <a:hlinkClick r:id="rId5"/>
              </a:rPr>
              <a:t>https://oceanservice.noaa.gov/facts/microplastics.html</a:t>
            </a:r>
            <a:endParaRPr lang="fi-FI" sz="1800" dirty="0">
              <a:cs typeface="Calibri"/>
            </a:endParaRPr>
          </a:p>
          <a:p>
            <a:pPr marL="0" indent="0">
              <a:buNone/>
            </a:pPr>
            <a:r>
              <a:rPr lang="fi-FI" sz="1800" dirty="0">
                <a:cs typeface="Calibri"/>
                <a:hlinkClick r:id="rId6"/>
              </a:rPr>
              <a:t>https://www.ncbi.nlm.nih.gov/pubmed/28823699</a:t>
            </a:r>
            <a:endParaRPr lang="fi-FI" sz="1800" dirty="0">
              <a:cs typeface="Calibri"/>
            </a:endParaRPr>
          </a:p>
          <a:p>
            <a:pPr marL="0" indent="0">
              <a:buNone/>
            </a:pPr>
            <a:r>
              <a:rPr lang="fi-FI" sz="1800" dirty="0">
                <a:cs typeface="Calibri"/>
                <a:hlinkClick r:id="rId7"/>
              </a:rPr>
              <a:t>http://www.uusiomuovi.fi/fin/kuluttajalle/household_packaging_recycling/</a:t>
            </a:r>
            <a:endParaRPr lang="fi-FI" sz="1800" dirty="0">
              <a:cs typeface="Calibri"/>
            </a:endParaRPr>
          </a:p>
          <a:p>
            <a:pPr marL="0" indent="0">
              <a:buNone/>
            </a:pPr>
            <a:endParaRPr lang="fi-FI" sz="1800" dirty="0">
              <a:cs typeface="Calibri"/>
            </a:endParaRPr>
          </a:p>
          <a:p>
            <a:pPr marL="0" indent="0">
              <a:buNone/>
            </a:pPr>
            <a:endParaRPr lang="fi-FI" sz="1900" dirty="0">
              <a:cs typeface="Calibri"/>
            </a:endParaRPr>
          </a:p>
          <a:p>
            <a:pPr marL="0" indent="0">
              <a:buNone/>
            </a:pPr>
            <a:endParaRPr lang="fi-FI" dirty="0">
              <a:cs typeface="Calibri"/>
            </a:endParaRPr>
          </a:p>
        </p:txBody>
      </p:sp>
    </p:spTree>
    <p:extLst>
      <p:ext uri="{BB962C8B-B14F-4D97-AF65-F5344CB8AC3E}">
        <p14:creationId xmlns:p14="http://schemas.microsoft.com/office/powerpoint/2010/main" val="2837422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0F9A6-DF33-49BE-9B7E-358D392304AB}"/>
              </a:ext>
            </a:extLst>
          </p:cNvPr>
          <p:cNvSpPr>
            <a:spLocks noGrp="1"/>
          </p:cNvSpPr>
          <p:nvPr>
            <p:ph type="title"/>
          </p:nvPr>
        </p:nvSpPr>
        <p:spPr/>
        <p:txBody>
          <a:bodyPr/>
          <a:lstStyle/>
          <a:p>
            <a:r>
              <a:rPr lang="fi-FI" dirty="0" err="1"/>
              <a:t>References</a:t>
            </a:r>
            <a:r>
              <a:rPr lang="fi-FI" dirty="0"/>
              <a:t> 2/2</a:t>
            </a:r>
          </a:p>
        </p:txBody>
      </p:sp>
      <p:sp>
        <p:nvSpPr>
          <p:cNvPr id="4" name="Footer Placeholder 3">
            <a:extLst>
              <a:ext uri="{FF2B5EF4-FFF2-40B4-BE49-F238E27FC236}">
                <a16:creationId xmlns:a16="http://schemas.microsoft.com/office/drawing/2014/main" id="{C276E39D-6C8A-48F5-A7FD-DD0293B25BA3}"/>
              </a:ext>
            </a:extLst>
          </p:cNvPr>
          <p:cNvSpPr>
            <a:spLocks noGrp="1"/>
          </p:cNvSpPr>
          <p:nvPr>
            <p:ph type="ftr" sz="quarter" idx="11"/>
          </p:nvPr>
        </p:nvSpPr>
        <p:spPr/>
        <p:txBody>
          <a:bodyPr/>
          <a:lstStyle/>
          <a:p>
            <a:r>
              <a:rPr lang="fi-FI"/>
              <a:t>kiertotalousamk.fi</a:t>
            </a:r>
          </a:p>
        </p:txBody>
      </p:sp>
      <p:sp>
        <p:nvSpPr>
          <p:cNvPr id="5" name="Tekstiruutu 3">
            <a:extLst>
              <a:ext uri="{FF2B5EF4-FFF2-40B4-BE49-F238E27FC236}">
                <a16:creationId xmlns:a16="http://schemas.microsoft.com/office/drawing/2014/main" id="{CD1CCC99-DBCB-4D26-AE55-819D9E4918B9}"/>
              </a:ext>
            </a:extLst>
          </p:cNvPr>
          <p:cNvSpPr txBox="1">
            <a:spLocks noGrp="1"/>
          </p:cNvSpPr>
          <p:nvPr>
            <p:ph idx="1"/>
          </p:nvPr>
        </p:nvSpPr>
        <p:spPr>
          <a:xfrm>
            <a:off x="838200" y="1825625"/>
            <a:ext cx="9993198" cy="351070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000"/>
              </a:spcBef>
            </a:pPr>
            <a:r>
              <a:rPr lang="en-US" sz="1800" dirty="0">
                <a:hlinkClick r:id="rId2"/>
              </a:rPr>
              <a:t>ttp://search.ebscohost.com/login.aspx?direct=true&amp;AuthType=cookie,ip,uid&amp;db=nlebk&amp;AN=496077&amp;site=ehost-live&amp;scope=site&amp;authtype=sso&amp;custid=s4778523&amp;ebv=EB&amp;ppid=pp_114</a:t>
            </a:r>
            <a:endParaRPr lang="fi-FI" sz="1800" dirty="0"/>
          </a:p>
          <a:p>
            <a:pPr>
              <a:lnSpc>
                <a:spcPct val="90000"/>
              </a:lnSpc>
              <a:spcBef>
                <a:spcPts val="1000"/>
              </a:spcBef>
            </a:pPr>
            <a:r>
              <a:rPr lang="fi-FI" sz="1800" dirty="0">
                <a:cs typeface="Calibri"/>
                <a:hlinkClick r:id="rId3"/>
              </a:rPr>
              <a:t>https://www.slideshare.net/vshastiraja/polymer-processing</a:t>
            </a:r>
            <a:endParaRPr lang="en-US" sz="1800" dirty="0"/>
          </a:p>
          <a:p>
            <a:pPr>
              <a:lnSpc>
                <a:spcPct val="90000"/>
              </a:lnSpc>
              <a:spcBef>
                <a:spcPts val="1000"/>
              </a:spcBef>
            </a:pPr>
            <a:r>
              <a:rPr lang="fi-FI" sz="1800" dirty="0">
                <a:cs typeface="Calibri"/>
                <a:hlinkClick r:id="rId4"/>
              </a:rPr>
              <a:t>ttps://www.iso.org/obp/ui/#iso:std:iso:472:ed-4:v1:en</a:t>
            </a:r>
            <a:endParaRPr lang="fi-FI" sz="1800" dirty="0">
              <a:cs typeface="Calibri"/>
            </a:endParaRPr>
          </a:p>
          <a:p>
            <a:pPr>
              <a:lnSpc>
                <a:spcPct val="90000"/>
              </a:lnSpc>
              <a:spcBef>
                <a:spcPts val="1000"/>
              </a:spcBef>
            </a:pPr>
            <a:r>
              <a:rPr lang="fi-FI" sz="1800" dirty="0">
                <a:cs typeface="Calibri"/>
                <a:hlinkClick r:id="rId5"/>
              </a:rPr>
              <a:t>http://www.tsk.fi/tepa/fi/</a:t>
            </a:r>
            <a:endParaRPr lang="fi-FI" sz="1800" dirty="0">
              <a:cs typeface="Calibri"/>
            </a:endParaRPr>
          </a:p>
          <a:p>
            <a:pPr>
              <a:lnSpc>
                <a:spcPct val="90000"/>
              </a:lnSpc>
              <a:spcBef>
                <a:spcPts val="1000"/>
              </a:spcBef>
            </a:pPr>
            <a:r>
              <a:rPr lang="fi-FI" sz="1800" dirty="0">
                <a:cs typeface="Calibri"/>
                <a:hlinkClick r:id="rId6"/>
              </a:rPr>
              <a:t>http://www.uusiomuovi.fi/fin/yritykselle/kierratyskelpoinen_muovipakkaus/</a:t>
            </a:r>
            <a:endParaRPr lang="fi-FI" sz="1800" dirty="0">
              <a:cs typeface="Calibri"/>
            </a:endParaRPr>
          </a:p>
          <a:p>
            <a:pPr>
              <a:lnSpc>
                <a:spcPct val="90000"/>
              </a:lnSpc>
              <a:spcBef>
                <a:spcPts val="1000"/>
              </a:spcBef>
            </a:pPr>
            <a:endParaRPr lang="fi-FI" sz="1800" dirty="0">
              <a:cs typeface="Calibri"/>
            </a:endParaRPr>
          </a:p>
          <a:p>
            <a:pPr>
              <a:lnSpc>
                <a:spcPct val="90000"/>
              </a:lnSpc>
              <a:spcBef>
                <a:spcPts val="1000"/>
              </a:spcBef>
            </a:pPr>
            <a:endParaRPr lang="fi-FI" dirty="0"/>
          </a:p>
          <a:p>
            <a:pPr algn="ctr"/>
            <a:r>
              <a:rPr lang="fi-FI" dirty="0"/>
              <a:t>Lisää teksti napsauttamalla</a:t>
            </a:r>
          </a:p>
        </p:txBody>
      </p:sp>
    </p:spTree>
    <p:extLst>
      <p:ext uri="{BB962C8B-B14F-4D97-AF65-F5344CB8AC3E}">
        <p14:creationId xmlns:p14="http://schemas.microsoft.com/office/powerpoint/2010/main" val="1596830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23AA7-CB28-45C5-802B-152EFBE4C958}"/>
              </a:ext>
            </a:extLst>
          </p:cNvPr>
          <p:cNvSpPr>
            <a:spLocks noGrp="1"/>
          </p:cNvSpPr>
          <p:nvPr>
            <p:ph type="title"/>
          </p:nvPr>
        </p:nvSpPr>
        <p:spPr/>
        <p:txBody>
          <a:bodyPr/>
          <a:lstStyle/>
          <a:p>
            <a:r>
              <a:rPr lang="fi-FI" dirty="0" err="1">
                <a:latin typeface="Calibri" panose="020F0502020204030204" pitchFamily="34" charset="0"/>
                <a:cs typeface="Calibri" panose="020F0502020204030204" pitchFamily="34" charset="0"/>
              </a:rPr>
              <a:t>Preface</a:t>
            </a:r>
            <a:br>
              <a:rPr lang="fi-FI" dirty="0">
                <a:latin typeface="Calibri" panose="020F0502020204030204" pitchFamily="34" charset="0"/>
                <a:cs typeface="Calibri" panose="020F0502020204030204" pitchFamily="34" charset="0"/>
              </a:rPr>
            </a:br>
            <a:endParaRPr lang="fi-FI" dirty="0"/>
          </a:p>
        </p:txBody>
      </p:sp>
      <p:sp>
        <p:nvSpPr>
          <p:cNvPr id="3" name="Content Placeholder 2">
            <a:extLst>
              <a:ext uri="{FF2B5EF4-FFF2-40B4-BE49-F238E27FC236}">
                <a16:creationId xmlns:a16="http://schemas.microsoft.com/office/drawing/2014/main" id="{E2E10608-3E21-4E9D-AD4E-3D065AFE3CCE}"/>
              </a:ext>
            </a:extLst>
          </p:cNvPr>
          <p:cNvSpPr>
            <a:spLocks noGrp="1"/>
          </p:cNvSpPr>
          <p:nvPr>
            <p:ph idx="1"/>
          </p:nvPr>
        </p:nvSpPr>
        <p:spPr>
          <a:xfrm>
            <a:off x="838200" y="1310327"/>
            <a:ext cx="10515600" cy="4430598"/>
          </a:xfrm>
        </p:spPr>
        <p:txBody>
          <a:bodyPr>
            <a:normAutofit fontScale="70000" lnSpcReduction="20000"/>
          </a:bodyPr>
          <a:lstStyle/>
          <a:p>
            <a:r>
              <a:rPr lang="en-US" dirty="0"/>
              <a:t>The aim of this material is to help students to understand the circular economy of plastics.</a:t>
            </a:r>
          </a:p>
          <a:p>
            <a:r>
              <a:rPr lang="en-US" dirty="0"/>
              <a:t>This teaching material focuses on the processing of polymer products, the making and use of plastic products, the effect of them on environment, reuse and recycling or extermination by taking circular economy in account in every stage.</a:t>
            </a:r>
          </a:p>
          <a:p>
            <a:r>
              <a:rPr lang="en-US" i="1" dirty="0"/>
              <a:t>Plastics on Their Way </a:t>
            </a:r>
            <a:r>
              <a:rPr lang="en-US" dirty="0"/>
              <a:t>starts with the planning and making of polymer materials from the monomers and ends to think ways how to use the materials as efficient as possible. At all the stages the present practices are questioned and made attempts to find more environmentally friendly alternatives. The starting point is to use materials and energy so that as small amount of waste as possible would be created. In addition, the waste and energy could utilize as material of some other product or other energy form in the future. </a:t>
            </a:r>
          </a:p>
          <a:p>
            <a:r>
              <a:rPr lang="en-US" dirty="0"/>
              <a:t>The teaching material has been used as one part of Polymer Chemistry and Composites course. Material contains links to the articles and books which deal circular economy of plastics. Moreover, it includes many questions and a final task. The idea is that students search answers to questions both at home and in the lessons and take a final task in the end of the course. </a:t>
            </a:r>
            <a:endParaRPr lang="fi-FI" dirty="0"/>
          </a:p>
          <a:p>
            <a:endParaRPr lang="fi-FI" dirty="0"/>
          </a:p>
        </p:txBody>
      </p:sp>
      <p:sp>
        <p:nvSpPr>
          <p:cNvPr id="4" name="Footer Placeholder 3">
            <a:extLst>
              <a:ext uri="{FF2B5EF4-FFF2-40B4-BE49-F238E27FC236}">
                <a16:creationId xmlns:a16="http://schemas.microsoft.com/office/drawing/2014/main" id="{3B6EDB99-EC14-4E0A-959C-DF21C682830A}"/>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4128385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0E10-584A-43C4-B1A5-9000501CC17F}"/>
              </a:ext>
            </a:extLst>
          </p:cNvPr>
          <p:cNvSpPr>
            <a:spLocks noGrp="1"/>
          </p:cNvSpPr>
          <p:nvPr>
            <p:ph type="title"/>
          </p:nvPr>
        </p:nvSpPr>
        <p:spPr/>
        <p:txBody>
          <a:bodyPr/>
          <a:lstStyle/>
          <a:p>
            <a:r>
              <a:rPr lang="en-US" dirty="0"/>
              <a:t>Introduction of the following material</a:t>
            </a:r>
            <a:br>
              <a:rPr lang="en-US" dirty="0"/>
            </a:br>
            <a:endParaRPr lang="fi-FI" dirty="0"/>
          </a:p>
        </p:txBody>
      </p:sp>
      <p:sp>
        <p:nvSpPr>
          <p:cNvPr id="4" name="Footer Placeholder 3">
            <a:extLst>
              <a:ext uri="{FF2B5EF4-FFF2-40B4-BE49-F238E27FC236}">
                <a16:creationId xmlns:a16="http://schemas.microsoft.com/office/drawing/2014/main" id="{7E2962E4-7C31-408A-985A-5E394C104AE8}"/>
              </a:ext>
            </a:extLst>
          </p:cNvPr>
          <p:cNvSpPr>
            <a:spLocks noGrp="1"/>
          </p:cNvSpPr>
          <p:nvPr>
            <p:ph type="ftr" sz="quarter" idx="11"/>
          </p:nvPr>
        </p:nvSpPr>
        <p:spPr/>
        <p:txBody>
          <a:bodyPr/>
          <a:lstStyle/>
          <a:p>
            <a:r>
              <a:rPr lang="fi-FI"/>
              <a:t>kiertotalousamk.fi</a:t>
            </a:r>
          </a:p>
        </p:txBody>
      </p:sp>
      <p:graphicFrame>
        <p:nvGraphicFramePr>
          <p:cNvPr id="5" name="Kaaviokuva 3">
            <a:extLst>
              <a:ext uri="{FF2B5EF4-FFF2-40B4-BE49-F238E27FC236}">
                <a16:creationId xmlns:a16="http://schemas.microsoft.com/office/drawing/2014/main" id="{8D148223-CD59-494F-8276-C584BEFADB7A}"/>
              </a:ext>
            </a:extLst>
          </p:cNvPr>
          <p:cNvGraphicFramePr>
            <a:graphicFrameLocks noGrp="1"/>
          </p:cNvGraphicFramePr>
          <p:nvPr>
            <p:ph idx="1"/>
            <p:extLst>
              <p:ext uri="{D42A27DB-BD31-4B8C-83A1-F6EECF244321}">
                <p14:modId xmlns:p14="http://schemas.microsoft.com/office/powerpoint/2010/main" val="1344449107"/>
              </p:ext>
            </p:extLst>
          </p:nvPr>
        </p:nvGraphicFramePr>
        <p:xfrm>
          <a:off x="838200" y="1156322"/>
          <a:ext cx="10515600" cy="4160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1154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EA8E21A-27F2-438A-83BF-4E407EF17EB7}"/>
              </a:ext>
            </a:extLst>
          </p:cNvPr>
          <p:cNvSpPr>
            <a:spLocks noGrp="1"/>
          </p:cNvSpPr>
          <p:nvPr>
            <p:ph type="ftr" sz="quarter" idx="11"/>
          </p:nvPr>
        </p:nvSpPr>
        <p:spPr/>
        <p:txBody>
          <a:bodyPr/>
          <a:lstStyle/>
          <a:p>
            <a:r>
              <a:rPr lang="fi-FI"/>
              <a:t>kiertotalousamk.fi</a:t>
            </a:r>
          </a:p>
        </p:txBody>
      </p:sp>
      <p:graphicFrame>
        <p:nvGraphicFramePr>
          <p:cNvPr id="9" name="Content Placeholder 2">
            <a:extLst>
              <a:ext uri="{FF2B5EF4-FFF2-40B4-BE49-F238E27FC236}">
                <a16:creationId xmlns:a16="http://schemas.microsoft.com/office/drawing/2014/main" id="{D48DC075-5353-49B9-B8F6-672C3A5A0572}"/>
              </a:ext>
            </a:extLst>
          </p:cNvPr>
          <p:cNvGraphicFramePr>
            <a:graphicFrameLocks/>
          </p:cNvGraphicFramePr>
          <p:nvPr>
            <p:extLst>
              <p:ext uri="{D42A27DB-BD31-4B8C-83A1-F6EECF244321}">
                <p14:modId xmlns:p14="http://schemas.microsoft.com/office/powerpoint/2010/main" val="4267135237"/>
              </p:ext>
            </p:extLst>
          </p:nvPr>
        </p:nvGraphicFramePr>
        <p:xfrm>
          <a:off x="4038600" y="744718"/>
          <a:ext cx="7122736" cy="45137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a:extLst>
              <a:ext uri="{FF2B5EF4-FFF2-40B4-BE49-F238E27FC236}">
                <a16:creationId xmlns:a16="http://schemas.microsoft.com/office/drawing/2014/main" id="{A1E6E06C-B040-4F78-9038-DC1967E01FAB}"/>
              </a:ext>
            </a:extLst>
          </p:cNvPr>
          <p:cNvSpPr txBox="1"/>
          <p:nvPr/>
        </p:nvSpPr>
        <p:spPr>
          <a:xfrm>
            <a:off x="947956" y="461394"/>
            <a:ext cx="2759978" cy="369332"/>
          </a:xfrm>
          <a:prstGeom prst="rect">
            <a:avLst/>
          </a:prstGeom>
          <a:noFill/>
        </p:spPr>
        <p:txBody>
          <a:bodyPr wrap="square" rtlCol="0">
            <a:spAutoFit/>
          </a:bodyPr>
          <a:lstStyle/>
          <a:p>
            <a:r>
              <a:rPr lang="fi-FI">
                <a:latin typeface="Microsoft Sans Serif"/>
                <a:ea typeface="Microsoft Sans Serif"/>
                <a:cs typeface="Microsoft Sans Serif"/>
              </a:rPr>
              <a:t>Plastics on their way</a:t>
            </a:r>
            <a:endParaRPr lang="fi-FI" dirty="0"/>
          </a:p>
        </p:txBody>
      </p:sp>
      <p:pic>
        <p:nvPicPr>
          <p:cNvPr id="3" name="Picture 2">
            <a:extLst>
              <a:ext uri="{FF2B5EF4-FFF2-40B4-BE49-F238E27FC236}">
                <a16:creationId xmlns:a16="http://schemas.microsoft.com/office/drawing/2014/main" id="{FC9096A3-221E-48D3-B8C6-9402DC2AB594}"/>
              </a:ext>
            </a:extLst>
          </p:cNvPr>
          <p:cNvPicPr>
            <a:picLocks noChangeAspect="1"/>
          </p:cNvPicPr>
          <p:nvPr/>
        </p:nvPicPr>
        <p:blipFill>
          <a:blip r:embed="rId7"/>
          <a:stretch>
            <a:fillRect/>
          </a:stretch>
        </p:blipFill>
        <p:spPr>
          <a:xfrm>
            <a:off x="312420" y="830726"/>
            <a:ext cx="4517136" cy="4271010"/>
          </a:xfrm>
          <a:prstGeom prst="rect">
            <a:avLst/>
          </a:prstGeom>
        </p:spPr>
      </p:pic>
    </p:spTree>
    <p:extLst>
      <p:ext uri="{BB962C8B-B14F-4D97-AF65-F5344CB8AC3E}">
        <p14:creationId xmlns:p14="http://schemas.microsoft.com/office/powerpoint/2010/main" val="3357509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28976-28B0-4BFF-B1AF-5E3C23414090}"/>
              </a:ext>
            </a:extLst>
          </p:cNvPr>
          <p:cNvSpPr>
            <a:spLocks noGrp="1"/>
          </p:cNvSpPr>
          <p:nvPr>
            <p:ph type="title"/>
          </p:nvPr>
        </p:nvSpPr>
        <p:spPr/>
        <p:txBody>
          <a:bodyPr/>
          <a:lstStyle/>
          <a:p>
            <a:r>
              <a:rPr lang="fi-FI" dirty="0" err="1"/>
              <a:t>Pretasks</a:t>
            </a:r>
            <a:endParaRPr lang="fi-FI" dirty="0"/>
          </a:p>
        </p:txBody>
      </p:sp>
      <p:sp>
        <p:nvSpPr>
          <p:cNvPr id="3" name="Footer Placeholder 2">
            <a:extLst>
              <a:ext uri="{FF2B5EF4-FFF2-40B4-BE49-F238E27FC236}">
                <a16:creationId xmlns:a16="http://schemas.microsoft.com/office/drawing/2014/main" id="{9A957F40-016B-4661-AF62-AC79000264E2}"/>
              </a:ext>
            </a:extLst>
          </p:cNvPr>
          <p:cNvSpPr>
            <a:spLocks noGrp="1"/>
          </p:cNvSpPr>
          <p:nvPr>
            <p:ph type="ftr" sz="quarter" idx="11"/>
          </p:nvPr>
        </p:nvSpPr>
        <p:spPr/>
        <p:txBody>
          <a:bodyPr/>
          <a:lstStyle/>
          <a:p>
            <a:r>
              <a:rPr lang="fi-FI"/>
              <a:t>kiertotalousamk.fi</a:t>
            </a:r>
          </a:p>
        </p:txBody>
      </p:sp>
      <p:graphicFrame>
        <p:nvGraphicFramePr>
          <p:cNvPr id="4" name="Sisällön paikkamerkki 2">
            <a:extLst>
              <a:ext uri="{FF2B5EF4-FFF2-40B4-BE49-F238E27FC236}">
                <a16:creationId xmlns:a16="http://schemas.microsoft.com/office/drawing/2014/main" id="{C29A6AC4-8617-4A02-9E6A-DBE772954979}"/>
              </a:ext>
            </a:extLst>
          </p:cNvPr>
          <p:cNvGraphicFramePr>
            <a:graphicFrameLocks/>
          </p:cNvGraphicFramePr>
          <p:nvPr>
            <p:extLst>
              <p:ext uri="{D42A27DB-BD31-4B8C-83A1-F6EECF244321}">
                <p14:modId xmlns:p14="http://schemas.microsoft.com/office/powerpoint/2010/main" val="2011093485"/>
              </p:ext>
            </p:extLst>
          </p:nvPr>
        </p:nvGraphicFramePr>
        <p:xfrm>
          <a:off x="629854" y="1470582"/>
          <a:ext cx="10907490" cy="38649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5585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C2972-D68F-47BC-89D5-6865B22BF1A4}"/>
              </a:ext>
            </a:extLst>
          </p:cNvPr>
          <p:cNvSpPr>
            <a:spLocks noGrp="1"/>
          </p:cNvSpPr>
          <p:nvPr>
            <p:ph type="title"/>
          </p:nvPr>
        </p:nvSpPr>
        <p:spPr/>
        <p:txBody>
          <a:bodyPr/>
          <a:lstStyle/>
          <a:p>
            <a:r>
              <a:rPr lang="fi-FI" dirty="0"/>
              <a:t>One case of </a:t>
            </a:r>
            <a:r>
              <a:rPr lang="fi-FI" dirty="0" err="1"/>
              <a:t>plastics</a:t>
            </a:r>
            <a:r>
              <a:rPr lang="fi-FI" dirty="0"/>
              <a:t>’ and </a:t>
            </a:r>
            <a:r>
              <a:rPr lang="fi-FI" dirty="0" err="1"/>
              <a:t>composites</a:t>
            </a:r>
            <a:r>
              <a:rPr lang="fi-FI" dirty="0"/>
              <a:t> </a:t>
            </a:r>
            <a:r>
              <a:rPr lang="fi-FI" dirty="0" err="1"/>
              <a:t>circular</a:t>
            </a:r>
            <a:r>
              <a:rPr lang="fi-FI" dirty="0"/>
              <a:t> </a:t>
            </a:r>
            <a:r>
              <a:rPr lang="fi-FI" dirty="0" err="1"/>
              <a:t>economy</a:t>
            </a:r>
            <a:endParaRPr lang="fi-FI" dirty="0"/>
          </a:p>
        </p:txBody>
      </p:sp>
      <p:sp>
        <p:nvSpPr>
          <p:cNvPr id="3" name="Footer Placeholder 2">
            <a:extLst>
              <a:ext uri="{FF2B5EF4-FFF2-40B4-BE49-F238E27FC236}">
                <a16:creationId xmlns:a16="http://schemas.microsoft.com/office/drawing/2014/main" id="{7EAB6131-BEEF-4344-91C8-5090DF5BFC6C}"/>
              </a:ext>
            </a:extLst>
          </p:cNvPr>
          <p:cNvSpPr>
            <a:spLocks noGrp="1"/>
          </p:cNvSpPr>
          <p:nvPr>
            <p:ph type="ftr" sz="quarter" idx="11"/>
          </p:nvPr>
        </p:nvSpPr>
        <p:spPr/>
        <p:txBody>
          <a:bodyPr/>
          <a:lstStyle/>
          <a:p>
            <a:r>
              <a:rPr lang="fi-FI"/>
              <a:t>kiertotalousamk.fi</a:t>
            </a:r>
          </a:p>
        </p:txBody>
      </p:sp>
      <p:sp>
        <p:nvSpPr>
          <p:cNvPr id="4" name="Content Placeholder 2">
            <a:extLst>
              <a:ext uri="{FF2B5EF4-FFF2-40B4-BE49-F238E27FC236}">
                <a16:creationId xmlns:a16="http://schemas.microsoft.com/office/drawing/2014/main" id="{E0929766-64F6-4725-8BA0-99E56CB8B475}"/>
              </a:ext>
            </a:extLst>
          </p:cNvPr>
          <p:cNvSpPr txBox="1">
            <a:spLocks/>
          </p:cNvSpPr>
          <p:nvPr/>
        </p:nvSpPr>
        <p:spPr>
          <a:xfrm>
            <a:off x="838200" y="1825625"/>
            <a:ext cx="10515600" cy="416128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i-FI" dirty="0" err="1"/>
              <a:t>Björqvist</a:t>
            </a:r>
            <a:r>
              <a:rPr lang="fi-FI" dirty="0"/>
              <a:t>, I. 2018. </a:t>
            </a:r>
            <a:r>
              <a:rPr lang="fi-FI" dirty="0" err="1"/>
              <a:t>The</a:t>
            </a:r>
            <a:r>
              <a:rPr lang="fi-FI" dirty="0"/>
              <a:t> </a:t>
            </a:r>
            <a:r>
              <a:rPr lang="fi-FI" dirty="0" err="1"/>
              <a:t>Effect</a:t>
            </a:r>
            <a:r>
              <a:rPr lang="fi-FI" dirty="0"/>
              <a:t> of </a:t>
            </a:r>
            <a:r>
              <a:rPr lang="fi-FI" dirty="0" err="1"/>
              <a:t>Mechanical</a:t>
            </a:r>
            <a:r>
              <a:rPr lang="fi-FI" dirty="0"/>
              <a:t> </a:t>
            </a:r>
            <a:r>
              <a:rPr lang="fi-FI" dirty="0" err="1"/>
              <a:t>Recycling</a:t>
            </a:r>
            <a:r>
              <a:rPr lang="fi-FI" dirty="0"/>
              <a:t> for </a:t>
            </a:r>
            <a:r>
              <a:rPr lang="fi-FI" dirty="0" err="1"/>
              <a:t>Processability</a:t>
            </a:r>
            <a:r>
              <a:rPr lang="fi-FI" dirty="0"/>
              <a:t> of HDPE, </a:t>
            </a:r>
            <a:r>
              <a:rPr lang="fi-FI" dirty="0" err="1"/>
              <a:t>Bioproduct</a:t>
            </a:r>
            <a:r>
              <a:rPr lang="fi-FI" dirty="0"/>
              <a:t> and </a:t>
            </a:r>
            <a:r>
              <a:rPr lang="fi-FI" dirty="0" err="1"/>
              <a:t>Process</a:t>
            </a:r>
            <a:r>
              <a:rPr lang="fi-FI" dirty="0"/>
              <a:t> Technology. TAMK. </a:t>
            </a:r>
            <a:r>
              <a:rPr lang="fi-FI" dirty="0" err="1"/>
              <a:t>Final</a:t>
            </a:r>
            <a:r>
              <a:rPr lang="fi-FI" dirty="0"/>
              <a:t> </a:t>
            </a:r>
            <a:r>
              <a:rPr lang="fi-FI" dirty="0" err="1"/>
              <a:t>thesis</a:t>
            </a:r>
            <a:r>
              <a:rPr lang="fi-FI" dirty="0"/>
              <a:t> </a:t>
            </a:r>
            <a:r>
              <a:rPr lang="fi-FI" dirty="0">
                <a:hlinkClick r:id="rId2"/>
              </a:rPr>
              <a:t>http://urn.fi/URN:NBN:fi:amk-201905067893</a:t>
            </a:r>
            <a:endParaRPr lang="fi-FI" dirty="0"/>
          </a:p>
          <a:p>
            <a:pPr marL="0" indent="0">
              <a:buFont typeface="Arial" panose="020B0604020202020204" pitchFamily="34" charset="0"/>
              <a:buNone/>
            </a:pPr>
            <a:endParaRPr lang="fi-FI" dirty="0"/>
          </a:p>
          <a:p>
            <a:r>
              <a:rPr lang="fi-FI" dirty="0"/>
              <a:t>Video </a:t>
            </a:r>
            <a:r>
              <a:rPr lang="fi-FI" dirty="0" err="1"/>
              <a:t>about</a:t>
            </a:r>
            <a:r>
              <a:rPr lang="fi-FI" dirty="0"/>
              <a:t> </a:t>
            </a:r>
            <a:r>
              <a:rPr lang="fi-FI" dirty="0" err="1"/>
              <a:t>mechanical</a:t>
            </a:r>
            <a:r>
              <a:rPr lang="fi-FI" dirty="0"/>
              <a:t> </a:t>
            </a:r>
            <a:r>
              <a:rPr lang="fi-FI" dirty="0" err="1"/>
              <a:t>recycling</a:t>
            </a:r>
            <a:endParaRPr lang="fi-FI" dirty="0"/>
          </a:p>
          <a:p>
            <a:pPr marL="0" indent="0">
              <a:buFont typeface="Arial" panose="020B0604020202020204" pitchFamily="34" charset="0"/>
              <a:buNone/>
            </a:pPr>
            <a:r>
              <a:rPr lang="fi-FI" dirty="0">
                <a:hlinkClick r:id="rId3"/>
              </a:rPr>
              <a:t>https://www.youtube.com/watch?v=zO3jFKiqmHo&amp;feature=youtu.be</a:t>
            </a:r>
            <a:endParaRPr lang="fi-FI" dirty="0"/>
          </a:p>
          <a:p>
            <a:pPr marL="0" indent="0">
              <a:buFont typeface="Arial" panose="020B0604020202020204" pitchFamily="34" charset="0"/>
              <a:buNone/>
            </a:pPr>
            <a:r>
              <a:rPr lang="fi-FI" dirty="0">
                <a:hlinkClick r:id="rId4"/>
              </a:rPr>
              <a:t>https://www.youtube.com/watch?v=I_fUpP-hq3A&amp;feature=youtu.be</a:t>
            </a:r>
            <a:endParaRPr lang="fi-FI" dirty="0"/>
          </a:p>
          <a:p>
            <a:pPr marL="0" indent="0">
              <a:buFont typeface="Arial" panose="020B0604020202020204" pitchFamily="34" charset="0"/>
              <a:buNone/>
            </a:pPr>
            <a:endParaRPr lang="fi-FI" dirty="0"/>
          </a:p>
        </p:txBody>
      </p:sp>
    </p:spTree>
    <p:extLst>
      <p:ext uri="{BB962C8B-B14F-4D97-AF65-F5344CB8AC3E}">
        <p14:creationId xmlns:p14="http://schemas.microsoft.com/office/powerpoint/2010/main" val="2486661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F864013A-6DD8-4FBF-9CBE-8DF3E9D69C0C}"/>
              </a:ext>
            </a:extLst>
          </p:cNvPr>
          <p:cNvSpPr>
            <a:spLocks noGrp="1"/>
          </p:cNvSpPr>
          <p:nvPr>
            <p:ph type="ftr" sz="quarter" idx="11"/>
          </p:nvPr>
        </p:nvSpPr>
        <p:spPr/>
        <p:txBody>
          <a:bodyPr/>
          <a:lstStyle/>
          <a:p>
            <a:r>
              <a:rPr lang="fi-FI"/>
              <a:t>kiertotalousamk.fi</a:t>
            </a:r>
          </a:p>
        </p:txBody>
      </p:sp>
      <p:sp>
        <p:nvSpPr>
          <p:cNvPr id="35" name="TextBox 34">
            <a:extLst>
              <a:ext uri="{FF2B5EF4-FFF2-40B4-BE49-F238E27FC236}">
                <a16:creationId xmlns:a16="http://schemas.microsoft.com/office/drawing/2014/main" id="{E843A743-04DC-439B-931A-06FC0B4BC022}"/>
              </a:ext>
            </a:extLst>
          </p:cNvPr>
          <p:cNvSpPr txBox="1"/>
          <p:nvPr/>
        </p:nvSpPr>
        <p:spPr>
          <a:xfrm>
            <a:off x="452487" y="300204"/>
            <a:ext cx="4241274" cy="369332"/>
          </a:xfrm>
          <a:prstGeom prst="rect">
            <a:avLst/>
          </a:prstGeom>
          <a:noFill/>
        </p:spPr>
        <p:txBody>
          <a:bodyPr wrap="square" rtlCol="0">
            <a:spAutoFit/>
          </a:bodyPr>
          <a:lstStyle/>
          <a:p>
            <a:r>
              <a:rPr lang="fi-FI"/>
              <a:t>Reduce&amp;reuse&amp;recycle before burning</a:t>
            </a:r>
            <a:endParaRPr lang="fi-FI" dirty="0"/>
          </a:p>
        </p:txBody>
      </p:sp>
      <p:pic>
        <p:nvPicPr>
          <p:cNvPr id="2" name="Picture 1">
            <a:extLst>
              <a:ext uri="{FF2B5EF4-FFF2-40B4-BE49-F238E27FC236}">
                <a16:creationId xmlns:a16="http://schemas.microsoft.com/office/drawing/2014/main" id="{0DF1EF75-8930-4570-AB18-7C06D34C99BE}"/>
              </a:ext>
            </a:extLst>
          </p:cNvPr>
          <p:cNvPicPr>
            <a:picLocks noChangeAspect="1"/>
          </p:cNvPicPr>
          <p:nvPr/>
        </p:nvPicPr>
        <p:blipFill>
          <a:blip r:embed="rId2"/>
          <a:stretch>
            <a:fillRect/>
          </a:stretch>
        </p:blipFill>
        <p:spPr>
          <a:xfrm>
            <a:off x="1981993" y="760101"/>
            <a:ext cx="5423535" cy="4591431"/>
          </a:xfrm>
          <a:prstGeom prst="rect">
            <a:avLst/>
          </a:prstGeom>
        </p:spPr>
      </p:pic>
    </p:spTree>
    <p:extLst>
      <p:ext uri="{BB962C8B-B14F-4D97-AF65-F5344CB8AC3E}">
        <p14:creationId xmlns:p14="http://schemas.microsoft.com/office/powerpoint/2010/main" val="299918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 name="Rectangle 54">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4">
            <a:extLst>
              <a:ext uri="{FF2B5EF4-FFF2-40B4-BE49-F238E27FC236}">
                <a16:creationId xmlns:a16="http://schemas.microsoft.com/office/drawing/2014/main" id="{7C8D7EDA-DEF4-4D50-9BE6-B6AC9E23C6AD}"/>
              </a:ext>
            </a:extLst>
          </p:cNvPr>
          <p:cNvSpPr>
            <a:spLocks noGrp="1"/>
          </p:cNvSpPr>
          <p:nvPr>
            <p:ph type="title"/>
          </p:nvPr>
        </p:nvSpPr>
        <p:spPr>
          <a:xfrm>
            <a:off x="838200" y="963877"/>
            <a:ext cx="3494362" cy="4930246"/>
          </a:xfrm>
        </p:spPr>
        <p:txBody>
          <a:bodyPr>
            <a:normAutofit/>
          </a:bodyPr>
          <a:lstStyle/>
          <a:p>
            <a:r>
              <a:rPr lang="fi-FI" dirty="0" err="1">
                <a:solidFill>
                  <a:schemeClr val="accent1"/>
                </a:solidFill>
                <a:latin typeface="Microsoft Sans Serif"/>
                <a:ea typeface="Microsoft Sans Serif"/>
                <a:cs typeface="Microsoft Sans Serif"/>
              </a:rPr>
              <a:t>Tasks</a:t>
            </a:r>
            <a:r>
              <a:rPr lang="fi-FI" dirty="0">
                <a:solidFill>
                  <a:schemeClr val="accent1"/>
                </a:solidFill>
                <a:latin typeface="Microsoft Sans Serif"/>
                <a:ea typeface="Microsoft Sans Serif"/>
                <a:cs typeface="Microsoft Sans Serif"/>
              </a:rPr>
              <a:t> 1</a:t>
            </a:r>
            <a:br>
              <a:rPr lang="fi-FI" dirty="0">
                <a:solidFill>
                  <a:schemeClr val="accent1"/>
                </a:solidFill>
              </a:rPr>
            </a:br>
            <a:r>
              <a:rPr lang="fi-FI" sz="2000" dirty="0">
                <a:solidFill>
                  <a:schemeClr val="accent1"/>
                </a:solidFill>
                <a:latin typeface="Microsoft Sans Serif"/>
                <a:ea typeface="Microsoft Sans Serif"/>
                <a:cs typeface="Microsoft Sans Serif"/>
              </a:rPr>
              <a:t>General </a:t>
            </a:r>
            <a:r>
              <a:rPr lang="fi-FI" sz="2000" dirty="0" err="1">
                <a:solidFill>
                  <a:schemeClr val="accent1"/>
                </a:solidFill>
                <a:latin typeface="Microsoft Sans Serif"/>
                <a:ea typeface="Microsoft Sans Serif"/>
                <a:cs typeface="Microsoft Sans Serif"/>
              </a:rPr>
              <a:t>information</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about</a:t>
            </a:r>
            <a:r>
              <a:rPr lang="fi-FI" sz="2000" dirty="0">
                <a:solidFill>
                  <a:schemeClr val="accent1"/>
                </a:solidFill>
                <a:latin typeface="Microsoft Sans Serif"/>
                <a:ea typeface="Microsoft Sans Serif"/>
                <a:cs typeface="Microsoft Sans Serif"/>
              </a:rPr>
              <a:t> </a:t>
            </a:r>
            <a:r>
              <a:rPr lang="fi-FI" sz="2000" dirty="0" err="1">
                <a:solidFill>
                  <a:schemeClr val="accent1"/>
                </a:solidFill>
                <a:latin typeface="Microsoft Sans Serif"/>
                <a:ea typeface="Microsoft Sans Serif"/>
                <a:cs typeface="Microsoft Sans Serif"/>
              </a:rPr>
              <a:t>polymers</a:t>
            </a:r>
            <a:endParaRPr lang="fi-FI" sz="2000" dirty="0">
              <a:solidFill>
                <a:schemeClr val="accent1"/>
              </a:solidFill>
              <a:latin typeface="Microsoft Sans Serif"/>
              <a:ea typeface="Microsoft Sans Serif"/>
              <a:cs typeface="Microsoft Sans Serif"/>
            </a:endParaRPr>
          </a:p>
        </p:txBody>
      </p:sp>
      <p:cxnSp>
        <p:nvCxnSpPr>
          <p:cNvPr id="57" name="Straight Connector 56">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Content Placeholder 5">
            <a:extLst>
              <a:ext uri="{FF2B5EF4-FFF2-40B4-BE49-F238E27FC236}">
                <a16:creationId xmlns:a16="http://schemas.microsoft.com/office/drawing/2014/main" id="{40C555AE-FE05-4377-AB1D-61FD8FDFA58A}"/>
              </a:ext>
            </a:extLst>
          </p:cNvPr>
          <p:cNvSpPr>
            <a:spLocks noGrp="1"/>
          </p:cNvSpPr>
          <p:nvPr>
            <p:ph idx="1"/>
          </p:nvPr>
        </p:nvSpPr>
        <p:spPr>
          <a:xfrm>
            <a:off x="4976031" y="963877"/>
            <a:ext cx="6377769" cy="4930246"/>
          </a:xfrm>
        </p:spPr>
        <p:txBody>
          <a:bodyPr anchor="ctr">
            <a:normAutofit/>
          </a:bodyPr>
          <a:lstStyle/>
          <a:p>
            <a:pPr marL="0" indent="0">
              <a:buNone/>
            </a:pPr>
            <a:r>
              <a:rPr lang="en-US" sz="1500" dirty="0"/>
              <a:t>1.1. Tell on your own words the principles of plastic production'.</a:t>
            </a:r>
            <a:endParaRPr lang="fi-FI" sz="1500" dirty="0">
              <a:cs typeface="Calibri" panose="020F0502020204030204"/>
            </a:endParaRPr>
          </a:p>
          <a:p>
            <a:pPr marL="0" indent="0">
              <a:buNone/>
            </a:pPr>
            <a:r>
              <a:rPr lang="en-US" sz="1500" dirty="0"/>
              <a:t>1.2. Why the circular economy of plastics is important?</a:t>
            </a:r>
            <a:endParaRPr lang="fi-FI" sz="1500" dirty="0">
              <a:cs typeface="Calibri" panose="020F0502020204030204"/>
            </a:endParaRPr>
          </a:p>
          <a:p>
            <a:pPr marL="0" indent="0">
              <a:buNone/>
            </a:pPr>
            <a:r>
              <a:rPr lang="en-US" sz="1500" dirty="0"/>
              <a:t>1.3. Tell about the amount of waste plastic globally.</a:t>
            </a:r>
            <a:endParaRPr lang="fi-FI" sz="1500" dirty="0">
              <a:cs typeface="Calibri" panose="020F0502020204030204"/>
            </a:endParaRPr>
          </a:p>
          <a:p>
            <a:pPr marL="0" indent="0">
              <a:buNone/>
            </a:pPr>
            <a:r>
              <a:rPr lang="en-US" sz="1500" dirty="0"/>
              <a:t>1.4. What does mean the life cycle of plastics?</a:t>
            </a:r>
            <a:endParaRPr lang="fi-FI" sz="1500" dirty="0">
              <a:cs typeface="Calibri" panose="020F0502020204030204"/>
            </a:endParaRPr>
          </a:p>
          <a:p>
            <a:pPr marL="0" lvl="0" indent="0">
              <a:buNone/>
            </a:pPr>
            <a:r>
              <a:rPr lang="en-US" sz="1500" dirty="0"/>
              <a:t>1.5.Make a list about the most used thermoplastics and thermosets.</a:t>
            </a:r>
            <a:endParaRPr lang="fi-FI" sz="1500" dirty="0">
              <a:cs typeface="Calibri" panose="020F0502020204030204"/>
            </a:endParaRPr>
          </a:p>
          <a:p>
            <a:pPr marL="0" indent="0">
              <a:buNone/>
            </a:pPr>
            <a:r>
              <a:rPr lang="en-US" sz="1500" dirty="0"/>
              <a:t>1.6. How thermoplastics and thermosets differ from each other?</a:t>
            </a:r>
            <a:endParaRPr lang="fi-FI" sz="1500" dirty="0">
              <a:cs typeface="Calibri" panose="020F0502020204030204"/>
            </a:endParaRPr>
          </a:p>
          <a:p>
            <a:pPr marL="0" indent="0">
              <a:buNone/>
            </a:pPr>
            <a:r>
              <a:rPr lang="en-US" sz="1500" dirty="0"/>
              <a:t>1.7. How the recycling of thermoplastic polymers differs from the recycling of thermosets?</a:t>
            </a:r>
            <a:endParaRPr lang="fi-FI" sz="1500" dirty="0">
              <a:cs typeface="Calibri" panose="020F0502020204030204"/>
            </a:endParaRPr>
          </a:p>
          <a:p>
            <a:pPr marL="0" indent="0">
              <a:buNone/>
            </a:pPr>
            <a:r>
              <a:rPr lang="en-US" sz="1500" dirty="0"/>
              <a:t>1.8. How the recycling of composites differs from the recycling of thermosets?</a:t>
            </a:r>
            <a:endParaRPr lang="fi-FI" sz="1500" dirty="0">
              <a:cs typeface="Calibri" panose="020F0502020204030204"/>
            </a:endParaRPr>
          </a:p>
          <a:p>
            <a:pPr marL="0" indent="0">
              <a:buNone/>
            </a:pPr>
            <a:r>
              <a:rPr lang="en-US" sz="1500" dirty="0"/>
              <a:t>1.9. What are the effects of waste polymers on the environment?</a:t>
            </a:r>
            <a:endParaRPr lang="en-US" sz="1500" dirty="0">
              <a:cs typeface="Calibri" panose="020F0502020204030204"/>
            </a:endParaRPr>
          </a:p>
          <a:p>
            <a:pPr marL="0" lvl="0" indent="0">
              <a:buNone/>
            </a:pPr>
            <a:r>
              <a:rPr lang="en-US" sz="1500" dirty="0"/>
              <a:t>References that helps you to give your answers:</a:t>
            </a:r>
            <a:endParaRPr lang="fi-FI" sz="1500" dirty="0"/>
          </a:p>
          <a:p>
            <a:r>
              <a:rPr lang="en-US" sz="1500" u="sng" dirty="0">
                <a:hlinkClick r:id="rId2"/>
              </a:rPr>
              <a:t>https</a:t>
            </a:r>
            <a:r>
              <a:rPr lang="en-US" sz="1500" u="sng" dirty="0">
                <a:hlinkClick r:id="rId3"/>
              </a:rPr>
              <a:t>://www.plasticseurope.org/en/about-plastics/what-are-plastics</a:t>
            </a:r>
            <a:endParaRPr lang="fi-FI" sz="1500" dirty="0"/>
          </a:p>
          <a:p>
            <a:r>
              <a:rPr lang="en-US" sz="1500" u="sng" dirty="0">
                <a:hlinkClick r:id="rId4"/>
              </a:rPr>
              <a:t>https://www.plasticseurope.org/application/files/6315/4510/9658/Plastics_the_facts_2018_AF_web.pdf</a:t>
            </a:r>
            <a:r>
              <a:rPr lang="en-US" sz="1500" dirty="0"/>
              <a:t>​ </a:t>
            </a:r>
            <a:endParaRPr lang="fi-FI" sz="1500" dirty="0"/>
          </a:p>
          <a:p>
            <a:r>
              <a:rPr lang="en-US" sz="1500" u="sng" dirty="0">
                <a:hlinkClick r:id="rId5"/>
              </a:rPr>
              <a:t>https://www.plasticseurope.org/en/resources/publications</a:t>
            </a:r>
            <a:endParaRPr lang="fi-FI" sz="1500" dirty="0"/>
          </a:p>
          <a:p>
            <a:pPr marL="0" indent="0">
              <a:buNone/>
            </a:pPr>
            <a:endParaRPr lang="fi-FI" sz="1500" dirty="0"/>
          </a:p>
        </p:txBody>
      </p:sp>
      <p:sp>
        <p:nvSpPr>
          <p:cNvPr id="4" name="Footer Placeholder 3">
            <a:extLst>
              <a:ext uri="{FF2B5EF4-FFF2-40B4-BE49-F238E27FC236}">
                <a16:creationId xmlns:a16="http://schemas.microsoft.com/office/drawing/2014/main" id="{0177E7F0-AA03-4EA3-8412-7FFE0146D631}"/>
              </a:ext>
            </a:extLst>
          </p:cNvPr>
          <p:cNvSpPr>
            <a:spLocks noGrp="1"/>
          </p:cNvSpPr>
          <p:nvPr>
            <p:ph type="ftr" sz="quarter" idx="11"/>
          </p:nvPr>
        </p:nvSpPr>
        <p:spPr>
          <a:xfrm>
            <a:off x="4976031" y="6033479"/>
            <a:ext cx="5259985" cy="365125"/>
          </a:xfrm>
        </p:spPr>
        <p:txBody>
          <a:bodyPr>
            <a:normAutofit/>
          </a:bodyPr>
          <a:lstStyle/>
          <a:p>
            <a:pPr algn="l">
              <a:spcAft>
                <a:spcPts val="600"/>
              </a:spcAft>
            </a:pPr>
            <a:r>
              <a:rPr lang="fi-FI" sz="1050">
                <a:solidFill>
                  <a:schemeClr val="tx1">
                    <a:alpha val="80000"/>
                  </a:schemeClr>
                </a:solidFill>
              </a:rPr>
              <a:t>kiertotalousamk.fi</a:t>
            </a:r>
          </a:p>
        </p:txBody>
      </p:sp>
    </p:spTree>
    <p:extLst>
      <p:ext uri="{BB962C8B-B14F-4D97-AF65-F5344CB8AC3E}">
        <p14:creationId xmlns:p14="http://schemas.microsoft.com/office/powerpoint/2010/main" val="2381570460"/>
      </p:ext>
    </p:extLst>
  </p:cSld>
  <p:clrMapOvr>
    <a:masterClrMapping/>
  </p:clrMapOvr>
</p:sld>
</file>

<file path=ppt/theme/theme1.xml><?xml version="1.0" encoding="utf-8"?>
<a:theme xmlns:a="http://schemas.openxmlformats.org/drawingml/2006/main" name="1_Mukautettu suunnittelumall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76865ef9-df32-4c37-ae45-f9784eb47bff">427W7XWPXQD2-403814790-1666</_dlc_DocId>
    <_dlc_DocIdUrl xmlns="76865ef9-df32-4c37-ae45-f9784eb47bff">
      <Url>https://tt.eduuni.fi/sites/luc-lapinamk-extra/kiertotalousosaamista-ammattikorkeakouluihin/_layouts/15/DocIdRedir.aspx?ID=427W7XWPXQD2-403814790-1666</Url>
      <Description>427W7XWPXQD2-403814790-1666</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844F74372C55FE4B821D5F2378F4B2BA" ma:contentTypeVersion="1" ma:contentTypeDescription="Luo uusi asiakirja." ma:contentTypeScope="" ma:versionID="822fe6b422b8dec44a40602c4233d47b">
  <xsd:schema xmlns:xsd="http://www.w3.org/2001/XMLSchema" xmlns:xs="http://www.w3.org/2001/XMLSchema" xmlns:p="http://schemas.microsoft.com/office/2006/metadata/properties" xmlns:ns2="76865ef9-df32-4c37-ae45-f9784eb47bff" xmlns:ns3="7e9e6169-ad39-4139-80cb-366121f0def0" targetNamespace="http://schemas.microsoft.com/office/2006/metadata/properties" ma:root="true" ma:fieldsID="6eb707645daa25c755dded653de544e8" ns2:_="" ns3:_="">
    <xsd:import namespace="76865ef9-df32-4c37-ae45-f9784eb47bff"/>
    <xsd:import namespace="7e9e6169-ad39-4139-80cb-366121f0def0"/>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865ef9-df32-4c37-ae45-f9784eb47bff" elementFormDefault="qualified">
    <xsd:import namespace="http://schemas.microsoft.com/office/2006/documentManagement/types"/>
    <xsd:import namespace="http://schemas.microsoft.com/office/infopath/2007/PartnerControls"/>
    <xsd:element name="_dlc_DocId" ma:index="8" nillable="true" ma:displayName="Tiedostotunnisteen arvo" ma:description="Tälle kohteelle määritetyn tiedostotunnisteen arvo." ma:internalName="_dlc_DocId" ma:readOnly="true">
      <xsd:simpleType>
        <xsd:restriction base="dms:Text"/>
      </xsd:simpleType>
    </xsd:element>
    <xsd:element name="_dlc_DocIdUrl" ma:index="9"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9e6169-ad39-4139-80cb-366121f0def0" elementFormDefault="qualified">
    <xsd:import namespace="http://schemas.microsoft.com/office/2006/documentManagement/types"/>
    <xsd:import namespace="http://schemas.microsoft.com/office/infopath/2007/PartnerControls"/>
    <xsd:element name="SharedWithUsers" ma:index="11"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11FB009-BD01-46A5-8707-C89D1C4FBDB4}">
  <ds:schemaRefs>
    <ds:schemaRef ds:uri="http://schemas.microsoft.com/office/2006/metadata/properties"/>
    <ds:schemaRef ds:uri="http://schemas.microsoft.com/office/infopath/2007/PartnerControls"/>
    <ds:schemaRef ds:uri="76865ef9-df32-4c37-ae45-f9784eb47bff"/>
  </ds:schemaRefs>
</ds:datastoreItem>
</file>

<file path=customXml/itemProps2.xml><?xml version="1.0" encoding="utf-8"?>
<ds:datastoreItem xmlns:ds="http://schemas.openxmlformats.org/officeDocument/2006/customXml" ds:itemID="{868FDA8B-CD65-4CD9-97D8-FB5AB53E6CCC}">
  <ds:schemaRefs>
    <ds:schemaRef ds:uri="http://schemas.microsoft.com/sharepoint/v3/contenttype/forms"/>
  </ds:schemaRefs>
</ds:datastoreItem>
</file>

<file path=customXml/itemProps3.xml><?xml version="1.0" encoding="utf-8"?>
<ds:datastoreItem xmlns:ds="http://schemas.openxmlformats.org/officeDocument/2006/customXml" ds:itemID="{A6EE1A74-F9FB-42C6-9C52-F8BBFBFE38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865ef9-df32-4c37-ae45-f9784eb47bff"/>
    <ds:schemaRef ds:uri="7e9e6169-ad39-4139-80cb-366121f0de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5AA936D-CA59-412B-AB19-AA53C1FBDD2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0</TotalTime>
  <Words>1859</Words>
  <Application>Microsoft Office PowerPoint</Application>
  <PresentationFormat>Widescreen</PresentationFormat>
  <Paragraphs>168</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Microsoft Sans Serif</vt:lpstr>
      <vt:lpstr>1_Mukautettu suunnittelumalli</vt:lpstr>
      <vt:lpstr>PLASTICS ON THEIR WAY</vt:lpstr>
      <vt:lpstr>Preface</vt:lpstr>
      <vt:lpstr>Preface </vt:lpstr>
      <vt:lpstr>Introduction of the following material </vt:lpstr>
      <vt:lpstr>PowerPoint Presentation</vt:lpstr>
      <vt:lpstr>Pretasks</vt:lpstr>
      <vt:lpstr>One case of plastics’ and composites circular economy</vt:lpstr>
      <vt:lpstr>PowerPoint Presentation</vt:lpstr>
      <vt:lpstr>Tasks 1 General information about polymers</vt:lpstr>
      <vt:lpstr>PowerPoint Presentation</vt:lpstr>
      <vt:lpstr>Tasks 2 Polymerization</vt:lpstr>
      <vt:lpstr>PowerPoint Presentation</vt:lpstr>
      <vt:lpstr>Tasks 3 Polymer  processing</vt:lpstr>
      <vt:lpstr>PowerPoint Presentation</vt:lpstr>
      <vt:lpstr>Tasks 4 Plastic products: household, agriculture, construction, traffic</vt:lpstr>
      <vt:lpstr>PowerPoint Presentation</vt:lpstr>
      <vt:lpstr>Tasks 5 Packaging, delivery, use</vt:lpstr>
      <vt:lpstr>PowerPoint Presentation</vt:lpstr>
      <vt:lpstr>Tasks 6 Impact of environment, plastic durability </vt:lpstr>
      <vt:lpstr>PowerPoint Presentation</vt:lpstr>
      <vt:lpstr>Tasks 7 Impact of environment, plastic durability </vt:lpstr>
      <vt:lpstr>PowerPoint Presentation</vt:lpstr>
      <vt:lpstr>PowerPoint Presentation</vt:lpstr>
      <vt:lpstr>8. Final task </vt:lpstr>
      <vt:lpstr>References 1/2</vt:lpstr>
      <vt:lpstr>References 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PLASTICS ON THEIR WAY</dc:title>
  <dc:creator>Maarit Korhonen (TAMK)</dc:creator>
  <cp:lastModifiedBy>Maarit Korhonen (TAMK)</cp:lastModifiedBy>
  <cp:revision>1</cp:revision>
  <dcterms:created xsi:type="dcterms:W3CDTF">2020-10-05T08:33:05Z</dcterms:created>
  <dcterms:modified xsi:type="dcterms:W3CDTF">2020-10-05T12:28:59Z</dcterms:modified>
</cp:coreProperties>
</file>