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61" r:id="rId6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86432" autoAdjust="0"/>
  </p:normalViewPr>
  <p:slideViewPr>
    <p:cSldViewPr snapToGrid="0">
      <p:cViewPr varScale="1">
        <p:scale>
          <a:sx n="67" d="100"/>
          <a:sy n="67" d="100"/>
        </p:scale>
        <p:origin x="64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534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F7047056-A4A4-49C6-B53A-A3B5AD2C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D56B0B6-1521-4655-A849-832BDEEDBB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pPr rtl="0"/>
            <a:fld id="{71FF5226-7CD2-4B41-9B31-207C68A958E9}" type="datetime1">
              <a:rPr lang="fi-FI" smtClean="0"/>
              <a:t>23.11.2022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76D0097-1060-4E43-8794-A93E30064A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29457E5-A2BA-4F1E-ACE4-06A1C8C83D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37B95B5C-AE81-486B-8299-C690ADF087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322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pPr rtl="0"/>
            <a:fld id="{0A7B96F1-7C5D-4FBE-A9A8-CCD508E5F520}" type="datetime1">
              <a:rPr lang="fi-FI" noProof="0" smtClean="0"/>
              <a:t>23.11.2022</a:t>
            </a:fld>
            <a:endParaRPr lang="fi-FI" noProof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</a:lstStyle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US"/>
            </a:def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6922D2F8-28A7-48E8-ADD3-E9583D47D83D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17918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6922D2F8-28A7-48E8-ADD3-E9583D47D83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53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6922D2F8-28A7-48E8-ADD3-E9583D47D83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712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ikka 4">
            <a:extLst>
              <a:ext uri="{FF2B5EF4-FFF2-40B4-BE49-F238E27FC236}">
                <a16:creationId xmlns:a16="http://schemas.microsoft.com/office/drawing/2014/main" id="{C7F6B47B-FE57-44F5-B5A8-26DF978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F9444BC-BA6E-47AE-9F54-D7B7A4983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74" y="1327759"/>
            <a:ext cx="4989628" cy="1929505"/>
          </a:xfrm>
          <a:prstGeom prst="rect">
            <a:avLst/>
          </a:prstGeom>
        </p:spPr>
        <p:txBody>
          <a:bodyPr rtlCol="0" anchor="b"/>
          <a:lstStyle>
            <a:lvl1pPr>
              <a:defRPr lang="en-US" sz="4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6ACD8B9-402D-4E40-BE1F-410604448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934" y="3257264"/>
            <a:ext cx="4989628" cy="8160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lang="en-US" sz="1800" i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0803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kinamahdollisuuksien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ikka 36">
            <a:extLst>
              <a:ext uri="{FF2B5EF4-FFF2-40B4-BE49-F238E27FC236}">
                <a16:creationId xmlns:a16="http://schemas.microsoft.com/office/drawing/2014/main" id="{133E6176-F4F6-41F9-8F2A-BA6586E16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8AC667-531B-4E40-98C6-B36847DE0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77876"/>
            <a:ext cx="5097428" cy="918377"/>
          </a:xfrm>
          <a:prstGeom prst="rect">
            <a:avLst/>
          </a:prstGeom>
        </p:spPr>
        <p:txBody>
          <a:bodyPr rtlCol="0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5" name="Tekstin paikkamerkki 10">
            <a:extLst>
              <a:ext uri="{FF2B5EF4-FFF2-40B4-BE49-F238E27FC236}">
                <a16:creationId xmlns:a16="http://schemas.microsoft.com/office/drawing/2014/main" id="{42930722-7AFE-41FC-8830-E2075CE78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5012" y="2724048"/>
            <a:ext cx="1786461" cy="107234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lang="en-US" sz="54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teksti</a:t>
            </a:r>
          </a:p>
        </p:txBody>
      </p:sp>
      <p:sp>
        <p:nvSpPr>
          <p:cNvPr id="26" name="Tekstin paikkamerkki 14">
            <a:extLst>
              <a:ext uri="{FF2B5EF4-FFF2-40B4-BE49-F238E27FC236}">
                <a16:creationId xmlns:a16="http://schemas.microsoft.com/office/drawing/2014/main" id="{4FD0E59A-1834-4F86-8ED3-1EBC643224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7209" y="2930881"/>
            <a:ext cx="3639904" cy="387746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27" name="Tekstin paikkamerkki 14">
            <a:extLst>
              <a:ext uri="{FF2B5EF4-FFF2-40B4-BE49-F238E27FC236}">
                <a16:creationId xmlns:a16="http://schemas.microsoft.com/office/drawing/2014/main" id="{7084F479-66F8-4110-96A2-F3A27ED1C2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9" y="3282057"/>
            <a:ext cx="3639904" cy="48178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4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28" name="Tekstin paikkamerkki 10">
            <a:extLst>
              <a:ext uri="{FF2B5EF4-FFF2-40B4-BE49-F238E27FC236}">
                <a16:creationId xmlns:a16="http://schemas.microsoft.com/office/drawing/2014/main" id="{DD083869-3E3D-40A3-AE1C-3384E7096A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35012" y="3882118"/>
            <a:ext cx="1786461" cy="107234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lang="en-US" sz="54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teksti</a:t>
            </a:r>
          </a:p>
        </p:txBody>
      </p:sp>
      <p:sp>
        <p:nvSpPr>
          <p:cNvPr id="29" name="Tekstin paikkamerkki 14">
            <a:extLst>
              <a:ext uri="{FF2B5EF4-FFF2-40B4-BE49-F238E27FC236}">
                <a16:creationId xmlns:a16="http://schemas.microsoft.com/office/drawing/2014/main" id="{ECD259C4-54A9-4BCA-A693-5A8F91D824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67209" y="4097257"/>
            <a:ext cx="3639905" cy="387746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30" name="Tekstin paikkamerkki 14">
            <a:extLst>
              <a:ext uri="{FF2B5EF4-FFF2-40B4-BE49-F238E27FC236}">
                <a16:creationId xmlns:a16="http://schemas.microsoft.com/office/drawing/2014/main" id="{3099E6DD-0A81-4AD6-97AD-DB777418E5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7209" y="4448433"/>
            <a:ext cx="3639905" cy="48178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4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31" name="Tekstin paikkamerkki 10">
            <a:extLst>
              <a:ext uri="{FF2B5EF4-FFF2-40B4-BE49-F238E27FC236}">
                <a16:creationId xmlns:a16="http://schemas.microsoft.com/office/drawing/2014/main" id="{01E19938-3E97-4D01-9075-1BB1AF8DDF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35012" y="5046627"/>
            <a:ext cx="1786461" cy="107234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lang="en-US" sz="54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teksti</a:t>
            </a:r>
          </a:p>
        </p:txBody>
      </p:sp>
      <p:sp>
        <p:nvSpPr>
          <p:cNvPr id="32" name="Tekstin paikkamerkki 14">
            <a:extLst>
              <a:ext uri="{FF2B5EF4-FFF2-40B4-BE49-F238E27FC236}">
                <a16:creationId xmlns:a16="http://schemas.microsoft.com/office/drawing/2014/main" id="{FA19E736-C7E5-448A-AC90-0EB1D902C0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58730" y="5267189"/>
            <a:ext cx="3639905" cy="387746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33" name="Tekstin paikkamerkki 14">
            <a:extLst>
              <a:ext uri="{FF2B5EF4-FFF2-40B4-BE49-F238E27FC236}">
                <a16:creationId xmlns:a16="http://schemas.microsoft.com/office/drawing/2014/main" id="{4C139082-0147-4871-8F86-8D4DFC57E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58730" y="5618365"/>
            <a:ext cx="3639905" cy="48178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4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21" name="Alatunnisteen paikkamerkki 15">
            <a:extLst>
              <a:ext uri="{FF2B5EF4-FFF2-40B4-BE49-F238E27FC236}">
                <a16:creationId xmlns:a16="http://schemas.microsoft.com/office/drawing/2014/main" id="{97BCF052-161B-4AD4-AE2D-DED3FA964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22" name="Dian numeron paikkamerkki 16">
            <a:extLst>
              <a:ext uri="{FF2B5EF4-FFF2-40B4-BE49-F238E27FC236}">
                <a16:creationId xmlns:a16="http://schemas.microsoft.com/office/drawing/2014/main" id="{E388F47C-0B7F-4C1B-B356-52A1CB56D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3" name="Päivämäärän paikkamerkki 14">
            <a:extLst>
              <a:ext uri="{FF2B5EF4-FFF2-40B4-BE49-F238E27FC236}">
                <a16:creationId xmlns:a16="http://schemas.microsoft.com/office/drawing/2014/main" id="{4654010E-C1FB-4195-AD8B-03A8DAE01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260807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lp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ikka 30">
            <a:extLst>
              <a:ext uri="{FF2B5EF4-FFF2-40B4-BE49-F238E27FC236}">
                <a16:creationId xmlns:a16="http://schemas.microsoft.com/office/drawing/2014/main" id="{84044BB2-E43C-47D4-AA71-04F22AA3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C0F929B-B0E5-4A66-B6D7-462C68EF7A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4082" y="2232234"/>
            <a:ext cx="7323836" cy="743753"/>
          </a:xfrm>
          <a:prstGeom prst="rect">
            <a:avLst/>
          </a:prstGeom>
        </p:spPr>
        <p:txBody>
          <a:bodyPr rtlCol="0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4" name="Tekstin paikkamerkki 14">
            <a:extLst>
              <a:ext uri="{FF2B5EF4-FFF2-40B4-BE49-F238E27FC236}">
                <a16:creationId xmlns:a16="http://schemas.microsoft.com/office/drawing/2014/main" id="{04A0468C-03A1-433C-BEB5-89CD0787AB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69369" y="3317783"/>
            <a:ext cx="4172533" cy="27465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25" name="Tekstin paikkamerkki 14">
            <a:extLst>
              <a:ext uri="{FF2B5EF4-FFF2-40B4-BE49-F238E27FC236}">
                <a16:creationId xmlns:a16="http://schemas.microsoft.com/office/drawing/2014/main" id="{1345DEAC-8D5A-44A0-9EA3-9A2039ADD0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9369" y="3651424"/>
            <a:ext cx="4172533" cy="2329657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tähän</a:t>
            </a:r>
          </a:p>
        </p:txBody>
      </p:sp>
      <p:sp>
        <p:nvSpPr>
          <p:cNvPr id="26" name="Tekstin paikkamerkki 14">
            <a:extLst>
              <a:ext uri="{FF2B5EF4-FFF2-40B4-BE49-F238E27FC236}">
                <a16:creationId xmlns:a16="http://schemas.microsoft.com/office/drawing/2014/main" id="{D2839B01-8B79-4655-BADE-8F0A935193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2448" y="3317783"/>
            <a:ext cx="4172533" cy="27465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27" name="Tekstin paikkamerkki 14">
            <a:extLst>
              <a:ext uri="{FF2B5EF4-FFF2-40B4-BE49-F238E27FC236}">
                <a16:creationId xmlns:a16="http://schemas.microsoft.com/office/drawing/2014/main" id="{D0AFF7FE-E069-4C57-9F9F-909B7FE43E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2448" y="3651424"/>
            <a:ext cx="4172533" cy="2329657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tähän</a:t>
            </a:r>
          </a:p>
        </p:txBody>
      </p:sp>
      <p:sp>
        <p:nvSpPr>
          <p:cNvPr id="21" name="Alatunnisteen paikkamerkki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22" name="Dian numeron paikkamerkki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3" name="Päivämäärän paikkamerkki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32721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lpailu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ikka 2">
            <a:extLst>
              <a:ext uri="{FF2B5EF4-FFF2-40B4-BE49-F238E27FC236}">
                <a16:creationId xmlns:a16="http://schemas.microsoft.com/office/drawing/2014/main" id="{9172C710-E0AE-4BB2-88CC-99E77C18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24C9529-8AA8-4D29-9375-C57976886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07" y="501519"/>
            <a:ext cx="10515600" cy="492025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32" name="Tekstin paikkamerkki 14">
            <a:extLst>
              <a:ext uri="{FF2B5EF4-FFF2-40B4-BE49-F238E27FC236}">
                <a16:creationId xmlns:a16="http://schemas.microsoft.com/office/drawing/2014/main" id="{68E86424-D329-4314-90E5-3475B98D2D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7206" y="1599947"/>
            <a:ext cx="1706965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40" name="Tekstin paikkamerkki 14">
            <a:extLst>
              <a:ext uri="{FF2B5EF4-FFF2-40B4-BE49-F238E27FC236}">
                <a16:creationId xmlns:a16="http://schemas.microsoft.com/office/drawing/2014/main" id="{64DB45FF-E618-4122-91A4-A6E4F2B7FC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23421" y="2378452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800" b="1" cap="all" spc="2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54" name="Tekstin paikkamerkki 14">
            <a:extLst>
              <a:ext uri="{FF2B5EF4-FFF2-40B4-BE49-F238E27FC236}">
                <a16:creationId xmlns:a16="http://schemas.microsoft.com/office/drawing/2014/main" id="{9D03616C-C870-402E-9CD2-D61A8C881C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43586" y="2129182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600" b="1" cap="all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49" name="Tekstin paikkamerkki 14">
            <a:extLst>
              <a:ext uri="{FF2B5EF4-FFF2-40B4-BE49-F238E27FC236}">
                <a16:creationId xmlns:a16="http://schemas.microsoft.com/office/drawing/2014/main" id="{1EFBBB7D-BA85-47E3-B62F-AA1F2F44FB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34399" y="3528829"/>
            <a:ext cx="1209143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38" name="Tekstin paikkamerkki 14">
            <a:extLst>
              <a:ext uri="{FF2B5EF4-FFF2-40B4-BE49-F238E27FC236}">
                <a16:creationId xmlns:a16="http://schemas.microsoft.com/office/drawing/2014/main" id="{956FCC53-780F-4831-91B6-1F8A24502C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31018" y="3528829"/>
            <a:ext cx="1380681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44" name="Tekstin paikkamerkki 14">
            <a:extLst>
              <a:ext uri="{FF2B5EF4-FFF2-40B4-BE49-F238E27FC236}">
                <a16:creationId xmlns:a16="http://schemas.microsoft.com/office/drawing/2014/main" id="{5A939BCA-4047-481F-B0C2-85F9AFDD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2436" y="4634331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800" b="1" cap="all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42" name="Tekstin paikkamerkki 14">
            <a:extLst>
              <a:ext uri="{FF2B5EF4-FFF2-40B4-BE49-F238E27FC236}">
                <a16:creationId xmlns:a16="http://schemas.microsoft.com/office/drawing/2014/main" id="{EEACD572-F95D-4ABE-9CC6-03D3CAF89E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9913" y="4459860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800" b="1" cap="all" spc="200" baseline="0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46" name="Tekstin paikkamerkki 14">
            <a:extLst>
              <a:ext uri="{FF2B5EF4-FFF2-40B4-BE49-F238E27FC236}">
                <a16:creationId xmlns:a16="http://schemas.microsoft.com/office/drawing/2014/main" id="{F21A51C9-DB80-45BF-8C5D-A023692728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37403" y="4321788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800" b="1" cap="all" spc="200" baseline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34" name="Tekstin paikkamerkki 14">
            <a:extLst>
              <a:ext uri="{FF2B5EF4-FFF2-40B4-BE49-F238E27FC236}">
                <a16:creationId xmlns:a16="http://schemas.microsoft.com/office/drawing/2014/main" id="{AAF01185-D17F-4327-A264-7BA9443440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7206" y="5468790"/>
            <a:ext cx="1706965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48" name="Tekstin paikkamerkki 14">
            <a:extLst>
              <a:ext uri="{FF2B5EF4-FFF2-40B4-BE49-F238E27FC236}">
                <a16:creationId xmlns:a16="http://schemas.microsoft.com/office/drawing/2014/main" id="{0F026DA0-6868-4098-AA73-18F8CB2750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86546" y="5195673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800" b="1" cap="all" spc="200" baseline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C6886378-0368-485F-8D6E-3C9CB4C6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447369" y="3774842"/>
            <a:ext cx="468364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uora yhdysviiva 51">
            <a:extLst>
              <a:ext uri="{FF2B5EF4-FFF2-40B4-BE49-F238E27FC236}">
                <a16:creationId xmlns:a16="http://schemas.microsoft.com/office/drawing/2014/main" id="{58EB2C4E-9EF3-4CC7-9BDE-ED5598CCB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780689" y="2091972"/>
            <a:ext cx="4678" cy="337681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latunnisteen paikkamerkki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22" name="Dian numeron paikkamerkki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3" name="Päivämäärän paikkamerkki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2794545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vustrate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ikka 1">
            <a:extLst>
              <a:ext uri="{FF2B5EF4-FFF2-40B4-BE49-F238E27FC236}">
                <a16:creationId xmlns:a16="http://schemas.microsoft.com/office/drawing/2014/main" id="{FEDCC43F-6D79-4D9A-A842-74287B40D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A8255D77-6260-4F8F-86E3-D0AAF36FA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4345" y="1158710"/>
            <a:ext cx="5611660" cy="677782"/>
          </a:xfrm>
          <a:prstGeom prst="rect">
            <a:avLst/>
          </a:prstGeom>
        </p:spPr>
        <p:txBody>
          <a:bodyPr rtlCol="0" anchor="b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8" name="Tekstin paikkamerkki 14">
            <a:extLst>
              <a:ext uri="{FF2B5EF4-FFF2-40B4-BE49-F238E27FC236}">
                <a16:creationId xmlns:a16="http://schemas.microsoft.com/office/drawing/2014/main" id="{5C91A828-665B-4FC2-950E-370DF47348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10" name="Tekstin paikkamerkki 14">
            <a:extLst>
              <a:ext uri="{FF2B5EF4-FFF2-40B4-BE49-F238E27FC236}">
                <a16:creationId xmlns:a16="http://schemas.microsoft.com/office/drawing/2014/main" id="{0BE18AA7-27E7-4763-A428-079E43A450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3290" y="3262556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17" name="Tekstin paikkamerkki 14">
            <a:extLst>
              <a:ext uri="{FF2B5EF4-FFF2-40B4-BE49-F238E27FC236}">
                <a16:creationId xmlns:a16="http://schemas.microsoft.com/office/drawing/2014/main" id="{6ED488B3-3B38-4DE8-8789-E9C406DB65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53332" y="3262556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19" name="Tekstin paikkamerkki 14">
            <a:extLst>
              <a:ext uri="{FF2B5EF4-FFF2-40B4-BE49-F238E27FC236}">
                <a16:creationId xmlns:a16="http://schemas.microsoft.com/office/drawing/2014/main" id="{5717E8AA-E5DC-43D1-BED9-1A8F554EB6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97008" y="3262556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20" name="Tekstin paikkamerkki 14">
            <a:extLst>
              <a:ext uri="{FF2B5EF4-FFF2-40B4-BE49-F238E27FC236}">
                <a16:creationId xmlns:a16="http://schemas.microsoft.com/office/drawing/2014/main" id="{83A9D178-AD0E-4E87-97B3-88B79A533B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2028" y="4704557"/>
            <a:ext cx="2431015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21" name="Tekstin paikkamerkki 14">
            <a:extLst>
              <a:ext uri="{FF2B5EF4-FFF2-40B4-BE49-F238E27FC236}">
                <a16:creationId xmlns:a16="http://schemas.microsoft.com/office/drawing/2014/main" id="{BF8B39EE-8EB7-4880-A9FE-9F98D23984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91306" y="4704558"/>
            <a:ext cx="2431015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22" name="Tekstin paikkamerkki 14">
            <a:extLst>
              <a:ext uri="{FF2B5EF4-FFF2-40B4-BE49-F238E27FC236}">
                <a16:creationId xmlns:a16="http://schemas.microsoft.com/office/drawing/2014/main" id="{C74686F1-FD3B-4529-9DBC-C6E34312C5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4982" y="4704557"/>
            <a:ext cx="2431015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" name="Alatunnisteen paikkamerkki 15">
            <a:extLst>
              <a:ext uri="{FF2B5EF4-FFF2-40B4-BE49-F238E27FC236}">
                <a16:creationId xmlns:a16="http://schemas.microsoft.com/office/drawing/2014/main" id="{0A8B5FF2-6B96-4FE7-A6ED-0C89D74FA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3" name="Dian numeron paikkamerkki 16">
            <a:extLst>
              <a:ext uri="{FF2B5EF4-FFF2-40B4-BE49-F238E27FC236}">
                <a16:creationId xmlns:a16="http://schemas.microsoft.com/office/drawing/2014/main" id="{B8BB57A8-7823-42A3-BA84-96690BFFD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4" name="Päivämäärän paikkamerkki 14">
            <a:extLst>
              <a:ext uri="{FF2B5EF4-FFF2-40B4-BE49-F238E27FC236}">
                <a16:creationId xmlns:a16="http://schemas.microsoft.com/office/drawing/2014/main" id="{902A41BF-FE61-48B9-A0B1-94AAB1538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85870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tovo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ikka 35">
            <a:extLst>
              <a:ext uri="{FF2B5EF4-FFF2-40B4-BE49-F238E27FC236}">
                <a16:creationId xmlns:a16="http://schemas.microsoft.com/office/drawing/2014/main" id="{41C2529C-151F-488B-A358-D60A3D552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3E2EB21-CF4E-4578-820A-EACF488B1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6975" y="1144939"/>
            <a:ext cx="5473874" cy="687833"/>
          </a:xfrm>
          <a:prstGeom prst="rect">
            <a:avLst/>
          </a:prstGeom>
        </p:spPr>
        <p:txBody>
          <a:bodyPr rtlCol="0" anchor="b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0" name="Tekstin paikkamerkki 14">
            <a:extLst>
              <a:ext uri="{FF2B5EF4-FFF2-40B4-BE49-F238E27FC236}">
                <a16:creationId xmlns:a16="http://schemas.microsoft.com/office/drawing/2014/main" id="{7F450FCB-3FE4-489F-A4BA-4BF492C226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39" name="Tekstin paikkamerkki 10">
            <a:extLst>
              <a:ext uri="{FF2B5EF4-FFF2-40B4-BE49-F238E27FC236}">
                <a16:creationId xmlns:a16="http://schemas.microsoft.com/office/drawing/2014/main" id="{EB6054A1-FB6D-4599-BAA9-5A51A0FA8C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3991" y="2822318"/>
            <a:ext cx="3574251" cy="448769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none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5054896-ABA6-49DF-9D5D-B2E6224DD44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66775" y="3333750"/>
            <a:ext cx="4352925" cy="2636837"/>
          </a:xfrm>
          <a:prstGeom prst="rect">
            <a:avLst/>
          </a:prstGeom>
        </p:spPr>
        <p:txBody>
          <a:bodyPr rtlCol="0"/>
          <a:lstStyle>
            <a:lvl1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0" name="Tekstin paikkamerkki 10">
            <a:extLst>
              <a:ext uri="{FF2B5EF4-FFF2-40B4-BE49-F238E27FC236}">
                <a16:creationId xmlns:a16="http://schemas.microsoft.com/office/drawing/2014/main" id="{5E9FFDEA-766B-48BC-B5E5-F06563BF4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9875" y="2829932"/>
            <a:ext cx="3574251" cy="448769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none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12" name="Alatunnisteen paikkamerkki 15">
            <a:extLst>
              <a:ext uri="{FF2B5EF4-FFF2-40B4-BE49-F238E27FC236}">
                <a16:creationId xmlns:a16="http://schemas.microsoft.com/office/drawing/2014/main" id="{067B5EA1-9C03-415F-A792-0E81289DB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3" name="Dian numeron paikkamerkki 16">
            <a:extLst>
              <a:ext uri="{FF2B5EF4-FFF2-40B4-BE49-F238E27FC236}">
                <a16:creationId xmlns:a16="http://schemas.microsoft.com/office/drawing/2014/main" id="{258AB827-653F-449B-8FE9-EC1E4F1C1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4" name="Päivämäärän paikkamerkki 14">
            <a:extLst>
              <a:ext uri="{FF2B5EF4-FFF2-40B4-BE49-F238E27FC236}">
                <a16:creationId xmlns:a16="http://schemas.microsoft.com/office/drawing/2014/main" id="{045230A5-30E4-4168-93C9-124C889B6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  <p:sp>
        <p:nvSpPr>
          <p:cNvPr id="34" name="Sisällön paikkamerkki 3">
            <a:extLst>
              <a:ext uri="{FF2B5EF4-FFF2-40B4-BE49-F238E27FC236}">
                <a16:creationId xmlns:a16="http://schemas.microsoft.com/office/drawing/2014/main" id="{C1979EE6-6944-48F0-87CE-65E90A3ACC71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433647" y="3333750"/>
            <a:ext cx="4352925" cy="2636837"/>
          </a:xfrm>
          <a:prstGeom prst="rect">
            <a:avLst/>
          </a:prstGeom>
        </p:spPr>
        <p:txBody>
          <a:bodyPr rtlCol="0"/>
          <a:lstStyle>
            <a:lvl1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22514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vuotinen toimintasuunnit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rafiikka 119">
            <a:extLst>
              <a:ext uri="{FF2B5EF4-FFF2-40B4-BE49-F238E27FC236}">
                <a16:creationId xmlns:a16="http://schemas.microsoft.com/office/drawing/2014/main" id="{0D59F18F-5BD3-4E80-A69E-6D92DA9B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0" name="Ryhmä 99">
            <a:extLst>
              <a:ext uri="{FF2B5EF4-FFF2-40B4-BE49-F238E27FC236}">
                <a16:creationId xmlns:a16="http://schemas.microsoft.com/office/drawing/2014/main" id="{79CFC79B-A403-4086-AB1A-E4F1F5AC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2689356"/>
            <a:ext cx="8510121" cy="0"/>
            <a:chOff x="1504814" y="2488864"/>
            <a:chExt cx="8510121" cy="0"/>
          </a:xfrm>
        </p:grpSpPr>
        <p:cxnSp>
          <p:nvCxnSpPr>
            <p:cNvPr id="79" name="Suora yhdysviiva 78">
              <a:extLst>
                <a:ext uri="{FF2B5EF4-FFF2-40B4-BE49-F238E27FC236}">
                  <a16:creationId xmlns:a16="http://schemas.microsoft.com/office/drawing/2014/main" id="{3993C126-30E8-42C9-97ED-B7968CE61D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uora yhdysviiva 80">
              <a:extLst>
                <a:ext uri="{FF2B5EF4-FFF2-40B4-BE49-F238E27FC236}">
                  <a16:creationId xmlns:a16="http://schemas.microsoft.com/office/drawing/2014/main" id="{710C08B4-5A67-4383-9733-CF6DCA952D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uora yhdysviiva 82">
              <a:extLst>
                <a:ext uri="{FF2B5EF4-FFF2-40B4-BE49-F238E27FC236}">
                  <a16:creationId xmlns:a16="http://schemas.microsoft.com/office/drawing/2014/main" id="{9736A6D3-72B8-4ADD-83D7-F905F1EB82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uora yhdysviiva 84">
              <a:extLst>
                <a:ext uri="{FF2B5EF4-FFF2-40B4-BE49-F238E27FC236}">
                  <a16:creationId xmlns:a16="http://schemas.microsoft.com/office/drawing/2014/main" id="{7C048AE4-D798-4F1B-874C-F9044ECC86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uora yhdysviiva 86">
              <a:extLst>
                <a:ext uri="{FF2B5EF4-FFF2-40B4-BE49-F238E27FC236}">
                  <a16:creationId xmlns:a16="http://schemas.microsoft.com/office/drawing/2014/main" id="{224A7533-05E8-464C-81E3-83136E632A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uora yhdysviiva 88">
              <a:extLst>
                <a:ext uri="{FF2B5EF4-FFF2-40B4-BE49-F238E27FC236}">
                  <a16:creationId xmlns:a16="http://schemas.microsoft.com/office/drawing/2014/main" id="{714E820A-336F-43A8-AB0D-875A28FB90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uora yhdysviiva 90">
              <a:extLst>
                <a:ext uri="{FF2B5EF4-FFF2-40B4-BE49-F238E27FC236}">
                  <a16:creationId xmlns:a16="http://schemas.microsoft.com/office/drawing/2014/main" id="{6D557188-FB50-4CF1-85AD-28747D97DC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uora yhdysviiva 92">
              <a:extLst>
                <a:ext uri="{FF2B5EF4-FFF2-40B4-BE49-F238E27FC236}">
                  <a16:creationId xmlns:a16="http://schemas.microsoft.com/office/drawing/2014/main" id="{1AF23435-A9FF-4958-AAD2-BC57F32090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uora yhdysviiva 94">
              <a:extLst>
                <a:ext uri="{FF2B5EF4-FFF2-40B4-BE49-F238E27FC236}">
                  <a16:creationId xmlns:a16="http://schemas.microsoft.com/office/drawing/2014/main" id="{3B538E04-AA2E-459F-8D6B-7272BF9117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uora yhdysviiva 96">
              <a:extLst>
                <a:ext uri="{FF2B5EF4-FFF2-40B4-BE49-F238E27FC236}">
                  <a16:creationId xmlns:a16="http://schemas.microsoft.com/office/drawing/2014/main" id="{379A5921-876C-47AA-BF02-FADD423D79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uora yhdysviiva 98">
              <a:extLst>
                <a:ext uri="{FF2B5EF4-FFF2-40B4-BE49-F238E27FC236}">
                  <a16:creationId xmlns:a16="http://schemas.microsoft.com/office/drawing/2014/main" id="{9B30A0A8-B885-4ACC-A172-7A4408F0C0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F3B7C7B2-16AE-4434-A8AD-0977BCB94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698" y="512299"/>
            <a:ext cx="10515600" cy="727388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21" name="Tekstin paikkamerkki 14">
            <a:extLst>
              <a:ext uri="{FF2B5EF4-FFF2-40B4-BE49-F238E27FC236}">
                <a16:creationId xmlns:a16="http://schemas.microsoft.com/office/drawing/2014/main" id="{53B0593C-E961-4FCF-8FFD-E10C0FD17BB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92423" y="1780403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2" name="Tekstin paikkamerkki 14">
            <a:extLst>
              <a:ext uri="{FF2B5EF4-FFF2-40B4-BE49-F238E27FC236}">
                <a16:creationId xmlns:a16="http://schemas.microsoft.com/office/drawing/2014/main" id="{82A98F85-0B8A-4F76-813C-C9E7A0AD88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60668" y="1780403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3" name="Tekstin paikkamerkki 14">
            <a:extLst>
              <a:ext uri="{FF2B5EF4-FFF2-40B4-BE49-F238E27FC236}">
                <a16:creationId xmlns:a16="http://schemas.microsoft.com/office/drawing/2014/main" id="{0E645547-1191-4919-804B-D1DC905F368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07743" y="1780403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13" name="Tekstin paikkamerkki 14">
            <a:extLst>
              <a:ext uri="{FF2B5EF4-FFF2-40B4-BE49-F238E27FC236}">
                <a16:creationId xmlns:a16="http://schemas.microsoft.com/office/drawing/2014/main" id="{70437561-3145-4AA5-B5BF-FC2748828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5322" y="2436036"/>
            <a:ext cx="11942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en-US" sz="18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vuosi</a:t>
            </a:r>
          </a:p>
        </p:txBody>
      </p:sp>
      <p:sp>
        <p:nvSpPr>
          <p:cNvPr id="42" name="Tekstin paikkamerkki 14">
            <a:extLst>
              <a:ext uri="{FF2B5EF4-FFF2-40B4-BE49-F238E27FC236}">
                <a16:creationId xmlns:a16="http://schemas.microsoft.com/office/drawing/2014/main" id="{25924F20-2A98-40F8-8A1C-BF4BCDC2E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540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3" name="Tekstin paikkamerkki 14">
            <a:extLst>
              <a:ext uri="{FF2B5EF4-FFF2-40B4-BE49-F238E27FC236}">
                <a16:creationId xmlns:a16="http://schemas.microsoft.com/office/drawing/2014/main" id="{DFA884F6-1E9E-4CB8-B4C3-3699E85DC2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6481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4" name="Tekstin paikkamerkki 14">
            <a:extLst>
              <a:ext uri="{FF2B5EF4-FFF2-40B4-BE49-F238E27FC236}">
                <a16:creationId xmlns:a16="http://schemas.microsoft.com/office/drawing/2014/main" id="{7C52539B-C569-4941-87E7-C3EFCFA1B4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423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5" name="Tekstin paikkamerkki 14">
            <a:extLst>
              <a:ext uri="{FF2B5EF4-FFF2-40B4-BE49-F238E27FC236}">
                <a16:creationId xmlns:a16="http://schemas.microsoft.com/office/drawing/2014/main" id="{9B18D372-BEFC-4475-B0A5-A798E6CFD6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364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6" name="Tekstin paikkamerkki 14">
            <a:extLst>
              <a:ext uri="{FF2B5EF4-FFF2-40B4-BE49-F238E27FC236}">
                <a16:creationId xmlns:a16="http://schemas.microsoft.com/office/drawing/2014/main" id="{19FE16DC-63F2-4A3D-A743-C8480AE39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306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7" name="Tekstin paikkamerkki 14">
            <a:extLst>
              <a:ext uri="{FF2B5EF4-FFF2-40B4-BE49-F238E27FC236}">
                <a16:creationId xmlns:a16="http://schemas.microsoft.com/office/drawing/2014/main" id="{23422F26-58EB-43A7-A33C-2ADBC2320C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247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8" name="Tekstin paikkamerkki 14">
            <a:extLst>
              <a:ext uri="{FF2B5EF4-FFF2-40B4-BE49-F238E27FC236}">
                <a16:creationId xmlns:a16="http://schemas.microsoft.com/office/drawing/2014/main" id="{D9B50A50-093B-4DCA-929F-AF8AB169A4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189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9" name="Tekstin paikkamerkki 14">
            <a:extLst>
              <a:ext uri="{FF2B5EF4-FFF2-40B4-BE49-F238E27FC236}">
                <a16:creationId xmlns:a16="http://schemas.microsoft.com/office/drawing/2014/main" id="{A60753DF-99A3-4BAF-AA47-4AD0BEAEAE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130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50" name="Tekstin paikkamerkki 14">
            <a:extLst>
              <a:ext uri="{FF2B5EF4-FFF2-40B4-BE49-F238E27FC236}">
                <a16:creationId xmlns:a16="http://schemas.microsoft.com/office/drawing/2014/main" id="{470DC77E-070B-46BC-B95C-A323D9EEC9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9072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51" name="Tekstin paikkamerkki 14">
            <a:extLst>
              <a:ext uri="{FF2B5EF4-FFF2-40B4-BE49-F238E27FC236}">
                <a16:creationId xmlns:a16="http://schemas.microsoft.com/office/drawing/2014/main" id="{E7D1C36D-258C-4B31-95BB-6C0127AEEA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8013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52" name="Tekstin paikkamerkki 14">
            <a:extLst>
              <a:ext uri="{FF2B5EF4-FFF2-40B4-BE49-F238E27FC236}">
                <a16:creationId xmlns:a16="http://schemas.microsoft.com/office/drawing/2014/main" id="{214A7064-793B-4F30-9A33-42069EF604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6955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53" name="Tekstin paikkamerkki 14">
            <a:extLst>
              <a:ext uri="{FF2B5EF4-FFF2-40B4-BE49-F238E27FC236}">
                <a16:creationId xmlns:a16="http://schemas.microsoft.com/office/drawing/2014/main" id="{5868F5A5-3ED0-4C78-A557-F4B94B123D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58963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4" name="Tekstin paikkamerkki 14">
            <a:extLst>
              <a:ext uri="{FF2B5EF4-FFF2-40B4-BE49-F238E27FC236}">
                <a16:creationId xmlns:a16="http://schemas.microsoft.com/office/drawing/2014/main" id="{A727AB6E-B8DB-4DE5-BF92-3EDCA58B0CD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92423" y="3563114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5" name="Tekstin paikkamerkki 14">
            <a:extLst>
              <a:ext uri="{FF2B5EF4-FFF2-40B4-BE49-F238E27FC236}">
                <a16:creationId xmlns:a16="http://schemas.microsoft.com/office/drawing/2014/main" id="{9E6A60C5-3054-4500-AE04-5766330FED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39498" y="3563114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cap="none" spc="0" baseline="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6" name="Tekstin paikkamerkki 14">
            <a:extLst>
              <a:ext uri="{FF2B5EF4-FFF2-40B4-BE49-F238E27FC236}">
                <a16:creationId xmlns:a16="http://schemas.microsoft.com/office/drawing/2014/main" id="{3984C0A5-C9AE-4249-8578-A0909B41B45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86573" y="3563114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14" name="Tekstin paikkamerkki 14">
            <a:extLst>
              <a:ext uri="{FF2B5EF4-FFF2-40B4-BE49-F238E27FC236}">
                <a16:creationId xmlns:a16="http://schemas.microsoft.com/office/drawing/2014/main" id="{4C9A8467-48EB-4C64-8A54-0526649B91A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5322" y="4134112"/>
            <a:ext cx="11942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en-US" sz="18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vuosi</a:t>
            </a:r>
          </a:p>
        </p:txBody>
      </p:sp>
      <p:sp>
        <p:nvSpPr>
          <p:cNvPr id="66" name="Tekstin paikkamerkki 14">
            <a:extLst>
              <a:ext uri="{FF2B5EF4-FFF2-40B4-BE49-F238E27FC236}">
                <a16:creationId xmlns:a16="http://schemas.microsoft.com/office/drawing/2014/main" id="{11C267AB-B4C6-4059-B2A8-DCF715B29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540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67" name="Tekstin paikkamerkki 14">
            <a:extLst>
              <a:ext uri="{FF2B5EF4-FFF2-40B4-BE49-F238E27FC236}">
                <a16:creationId xmlns:a16="http://schemas.microsoft.com/office/drawing/2014/main" id="{3BF85ABF-DD16-49D4-9DD2-C35A92EAFE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481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68" name="Tekstin paikkamerkki 14">
            <a:extLst>
              <a:ext uri="{FF2B5EF4-FFF2-40B4-BE49-F238E27FC236}">
                <a16:creationId xmlns:a16="http://schemas.microsoft.com/office/drawing/2014/main" id="{997C6187-BB2F-413C-AC7B-BBAA249AFD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423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69" name="Tekstin paikkamerkki 14">
            <a:extLst>
              <a:ext uri="{FF2B5EF4-FFF2-40B4-BE49-F238E27FC236}">
                <a16:creationId xmlns:a16="http://schemas.microsoft.com/office/drawing/2014/main" id="{96C1DC7A-93B1-4894-AD2D-AC636AC3DA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4364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0" name="Tekstin paikkamerkki 14">
            <a:extLst>
              <a:ext uri="{FF2B5EF4-FFF2-40B4-BE49-F238E27FC236}">
                <a16:creationId xmlns:a16="http://schemas.microsoft.com/office/drawing/2014/main" id="{872C35DC-A640-4C27-A87F-380E7440F3F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3306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1" name="Tekstin paikkamerkki 14">
            <a:extLst>
              <a:ext uri="{FF2B5EF4-FFF2-40B4-BE49-F238E27FC236}">
                <a16:creationId xmlns:a16="http://schemas.microsoft.com/office/drawing/2014/main" id="{02969206-EA35-4C29-B0EB-3FF5636A8A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2247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2" name="Tekstin paikkamerkki 14">
            <a:extLst>
              <a:ext uri="{FF2B5EF4-FFF2-40B4-BE49-F238E27FC236}">
                <a16:creationId xmlns:a16="http://schemas.microsoft.com/office/drawing/2014/main" id="{79B642F3-327B-4AF1-85D8-5BE8BA286A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189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3" name="Tekstin paikkamerkki 14">
            <a:extLst>
              <a:ext uri="{FF2B5EF4-FFF2-40B4-BE49-F238E27FC236}">
                <a16:creationId xmlns:a16="http://schemas.microsoft.com/office/drawing/2014/main" id="{0D45BD78-6B19-4D6A-A164-2017ABC783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130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4" name="Tekstin paikkamerkki 14">
            <a:extLst>
              <a:ext uri="{FF2B5EF4-FFF2-40B4-BE49-F238E27FC236}">
                <a16:creationId xmlns:a16="http://schemas.microsoft.com/office/drawing/2014/main" id="{494676D6-C880-49A1-B83E-2D632934D66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072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5" name="Tekstin paikkamerkki 14">
            <a:extLst>
              <a:ext uri="{FF2B5EF4-FFF2-40B4-BE49-F238E27FC236}">
                <a16:creationId xmlns:a16="http://schemas.microsoft.com/office/drawing/2014/main" id="{0C07048D-5DEB-4348-8A16-DB77BE4909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8013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6" name="Tekstin paikkamerkki 14">
            <a:extLst>
              <a:ext uri="{FF2B5EF4-FFF2-40B4-BE49-F238E27FC236}">
                <a16:creationId xmlns:a16="http://schemas.microsoft.com/office/drawing/2014/main" id="{DCED3D6A-EF8C-4F42-B23B-30ED2C33EAB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955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7" name="Tekstin paikkamerkki 14">
            <a:extLst>
              <a:ext uri="{FF2B5EF4-FFF2-40B4-BE49-F238E27FC236}">
                <a16:creationId xmlns:a16="http://schemas.microsoft.com/office/drawing/2014/main" id="{E966B469-8508-4732-8A0A-58429BD0E7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58963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grpSp>
        <p:nvGrpSpPr>
          <p:cNvPr id="101" name="Ryhmä 100">
            <a:extLst>
              <a:ext uri="{FF2B5EF4-FFF2-40B4-BE49-F238E27FC236}">
                <a16:creationId xmlns:a16="http://schemas.microsoft.com/office/drawing/2014/main" id="{97A40874-7B89-4A5D-9562-21D6994C3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4391183"/>
            <a:ext cx="8510121" cy="0"/>
            <a:chOff x="1504814" y="2488864"/>
            <a:chExt cx="8510121" cy="0"/>
          </a:xfrm>
        </p:grpSpPr>
        <p:cxnSp>
          <p:nvCxnSpPr>
            <p:cNvPr id="102" name="Suora yhdysviiva 101">
              <a:extLst>
                <a:ext uri="{FF2B5EF4-FFF2-40B4-BE49-F238E27FC236}">
                  <a16:creationId xmlns:a16="http://schemas.microsoft.com/office/drawing/2014/main" id="{32860379-5BA3-4D4F-BAC0-C7783F7552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uora yhdysviiva 102">
              <a:extLst>
                <a:ext uri="{FF2B5EF4-FFF2-40B4-BE49-F238E27FC236}">
                  <a16:creationId xmlns:a16="http://schemas.microsoft.com/office/drawing/2014/main" id="{DF221EBE-F43A-48CE-8E3D-D0777E2424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uora yhdysviiva 103">
              <a:extLst>
                <a:ext uri="{FF2B5EF4-FFF2-40B4-BE49-F238E27FC236}">
                  <a16:creationId xmlns:a16="http://schemas.microsoft.com/office/drawing/2014/main" id="{C70DFAA8-4E1B-45F7-B640-2C00AAC6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uora yhdysviiva 104">
              <a:extLst>
                <a:ext uri="{FF2B5EF4-FFF2-40B4-BE49-F238E27FC236}">
                  <a16:creationId xmlns:a16="http://schemas.microsoft.com/office/drawing/2014/main" id="{067A42DA-2625-4CA8-AEC6-2FBCF01A92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uora yhdysviiva 105">
              <a:extLst>
                <a:ext uri="{FF2B5EF4-FFF2-40B4-BE49-F238E27FC236}">
                  <a16:creationId xmlns:a16="http://schemas.microsoft.com/office/drawing/2014/main" id="{89B3F7FF-9011-4E3D-9DA2-C144F9B7A5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uora yhdysviiva 106">
              <a:extLst>
                <a:ext uri="{FF2B5EF4-FFF2-40B4-BE49-F238E27FC236}">
                  <a16:creationId xmlns:a16="http://schemas.microsoft.com/office/drawing/2014/main" id="{30EEA406-B4BE-4A22-9879-A86700556B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uora yhdysviiva 107">
              <a:extLst>
                <a:ext uri="{FF2B5EF4-FFF2-40B4-BE49-F238E27FC236}">
                  <a16:creationId xmlns:a16="http://schemas.microsoft.com/office/drawing/2014/main" id="{F5F5190B-A9FA-4925-81A3-8AF19F7093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uora yhdysviiva 108">
              <a:extLst>
                <a:ext uri="{FF2B5EF4-FFF2-40B4-BE49-F238E27FC236}">
                  <a16:creationId xmlns:a16="http://schemas.microsoft.com/office/drawing/2014/main" id="{93F58E8B-B6D9-46C2-95B1-755AD7B028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uora yhdysviiva 109">
              <a:extLst>
                <a:ext uri="{FF2B5EF4-FFF2-40B4-BE49-F238E27FC236}">
                  <a16:creationId xmlns:a16="http://schemas.microsoft.com/office/drawing/2014/main" id="{46BED819-4195-456A-8507-0CC09BDCFE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uora yhdysviiva 110">
              <a:extLst>
                <a:ext uri="{FF2B5EF4-FFF2-40B4-BE49-F238E27FC236}">
                  <a16:creationId xmlns:a16="http://schemas.microsoft.com/office/drawing/2014/main" id="{23541D3E-8275-4522-81E7-C83B829D83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uora yhdysviiva 111">
              <a:extLst>
                <a:ext uri="{FF2B5EF4-FFF2-40B4-BE49-F238E27FC236}">
                  <a16:creationId xmlns:a16="http://schemas.microsoft.com/office/drawing/2014/main" id="{6CD34DF1-D500-4560-A303-92050A8112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latunnisteen paikkamerkki 15">
            <a:extLst>
              <a:ext uri="{FF2B5EF4-FFF2-40B4-BE49-F238E27FC236}">
                <a16:creationId xmlns:a16="http://schemas.microsoft.com/office/drawing/2014/main" id="{47D7FFC8-D319-4F8D-9F95-39BB21C0E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3" name="Dian numeron paikkamerkki 16">
            <a:extLst>
              <a:ext uri="{FF2B5EF4-FFF2-40B4-BE49-F238E27FC236}">
                <a16:creationId xmlns:a16="http://schemas.microsoft.com/office/drawing/2014/main" id="{8DDD48EC-9DE8-4C43-881A-2597A1DDE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4" name="Päivämäärän paikkamerkki 14">
            <a:extLst>
              <a:ext uri="{FF2B5EF4-FFF2-40B4-BE49-F238E27FC236}">
                <a16:creationId xmlns:a16="http://schemas.microsoft.com/office/drawing/2014/main" id="{650B4D37-2FE8-4F27-8951-CF9D947DB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1691548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ou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ikka 17">
            <a:extLst>
              <a:ext uri="{FF2B5EF4-FFF2-40B4-BE49-F238E27FC236}">
                <a16:creationId xmlns:a16="http://schemas.microsoft.com/office/drawing/2014/main" id="{0ADA1982-C216-4747-ACCC-39BC3F50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FCD2AA7-E8A5-43C8-A284-AB4951189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949" y="527542"/>
            <a:ext cx="6922876" cy="687834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1D681FF-F6BE-41D5-AE6C-B4110384B0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3738" y="1128713"/>
            <a:ext cx="7654925" cy="5068887"/>
          </a:xfrm>
          <a:prstGeom prst="rect">
            <a:avLst/>
          </a:prstGeom>
        </p:spPr>
        <p:txBody>
          <a:bodyPr rtlCol="0"/>
          <a:lstStyle>
            <a:lvl1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2" name="Alatunnisteen paikkamerkki 15">
            <a:extLst>
              <a:ext uri="{FF2B5EF4-FFF2-40B4-BE49-F238E27FC236}">
                <a16:creationId xmlns:a16="http://schemas.microsoft.com/office/drawing/2014/main" id="{A60E8AF0-85D7-4035-8301-57B3B4977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3" name="Dian numeron paikkamerkki 16">
            <a:extLst>
              <a:ext uri="{FF2B5EF4-FFF2-40B4-BE49-F238E27FC236}">
                <a16:creationId xmlns:a16="http://schemas.microsoft.com/office/drawing/2014/main" id="{481785BD-DC42-4BBE-8C62-BCE6F0EA4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4" name="Päivämäärän paikkamerkki 14">
            <a:extLst>
              <a:ext uri="{FF2B5EF4-FFF2-40B4-BE49-F238E27FC236}">
                <a16:creationId xmlns:a16="http://schemas.microsoft.com/office/drawing/2014/main" id="{E7886D57-8CCD-43A4-AA49-E96D2EE3E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1036791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öryhmän esittely 4-ylö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ikka 2">
            <a:extLst>
              <a:ext uri="{FF2B5EF4-FFF2-40B4-BE49-F238E27FC236}">
                <a16:creationId xmlns:a16="http://schemas.microsoft.com/office/drawing/2014/main" id="{6F8B9974-85ED-46AA-8617-AC54C84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B6F28C4-DD1C-4E63-87E8-D76D85414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858" y="2433312"/>
            <a:ext cx="1939480" cy="2115505"/>
          </a:xfrm>
          <a:prstGeom prst="rect">
            <a:avLst/>
          </a:prstGeom>
        </p:spPr>
        <p:txBody>
          <a:bodyPr rtlCol="0" anchor="ctr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4" name="Kuvan paikkamerkki 9">
            <a:extLst>
              <a:ext uri="{FF2B5EF4-FFF2-40B4-BE49-F238E27FC236}">
                <a16:creationId xmlns:a16="http://schemas.microsoft.com/office/drawing/2014/main" id="{3987B23C-61B9-4A48-AD36-5E284812C4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88220" y="2599422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CBD4661-3D71-432B-9308-D2D085BDDD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0425" y="2599420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7" name="Kuvan paikkamerkki 9">
            <a:extLst>
              <a:ext uri="{FF2B5EF4-FFF2-40B4-BE49-F238E27FC236}">
                <a16:creationId xmlns:a16="http://schemas.microsoft.com/office/drawing/2014/main" id="{F89712B5-4C74-4247-B444-43F116D582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291629" y="2599420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6" name="Kuvan paikkamerkki 9">
            <a:extLst>
              <a:ext uri="{FF2B5EF4-FFF2-40B4-BE49-F238E27FC236}">
                <a16:creationId xmlns:a16="http://schemas.microsoft.com/office/drawing/2014/main" id="{33EE5A9D-21AC-4735-98D7-42551FA2C5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87443" y="2599420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8" name="Soikio 17">
            <a:extLst>
              <a:ext uri="{FF2B5EF4-FFF2-40B4-BE49-F238E27FC236}">
                <a16:creationId xmlns:a16="http://schemas.microsoft.com/office/drawing/2014/main" id="{5EDBA775-4308-4BDB-B966-8167F3D04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5041" y="2486242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20" name="Soikio 19">
            <a:extLst>
              <a:ext uri="{FF2B5EF4-FFF2-40B4-BE49-F238E27FC236}">
                <a16:creationId xmlns:a16="http://schemas.microsoft.com/office/drawing/2014/main" id="{8BDDB0B0-BDCD-459F-AF20-19E1A721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77246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22" name="Soikio 21">
            <a:extLst>
              <a:ext uri="{FF2B5EF4-FFF2-40B4-BE49-F238E27FC236}">
                <a16:creationId xmlns:a16="http://schemas.microsoft.com/office/drawing/2014/main" id="{69A8E9D1-9673-42D1-A573-05CDC9EF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78450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24" name="Soikio 23">
            <a:extLst>
              <a:ext uri="{FF2B5EF4-FFF2-40B4-BE49-F238E27FC236}">
                <a16:creationId xmlns:a16="http://schemas.microsoft.com/office/drawing/2014/main" id="{52F851C1-89A7-44A6-8617-10C435FCD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4264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25" name="Tekstin paikkamerkki 14">
            <a:extLst>
              <a:ext uri="{FF2B5EF4-FFF2-40B4-BE49-F238E27FC236}">
                <a16:creationId xmlns:a16="http://schemas.microsoft.com/office/drawing/2014/main" id="{11C9BE46-D000-4DE5-8AD9-6BFAD927A0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4435583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26" name="Tekstin paikkamerkki 14">
            <a:extLst>
              <a:ext uri="{FF2B5EF4-FFF2-40B4-BE49-F238E27FC236}">
                <a16:creationId xmlns:a16="http://schemas.microsoft.com/office/drawing/2014/main" id="{5773EC03-0830-4EAE-A7B0-38902833D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27" name="Tekstin paikkamerkki 14">
            <a:extLst>
              <a:ext uri="{FF2B5EF4-FFF2-40B4-BE49-F238E27FC236}">
                <a16:creationId xmlns:a16="http://schemas.microsoft.com/office/drawing/2014/main" id="{32E4889E-0745-4713-90D8-432A681AFC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4435583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28" name="Tekstin paikkamerkki 14">
            <a:extLst>
              <a:ext uri="{FF2B5EF4-FFF2-40B4-BE49-F238E27FC236}">
                <a16:creationId xmlns:a16="http://schemas.microsoft.com/office/drawing/2014/main" id="{BFD869E7-29DA-4FEB-AB84-1C1FC3ABA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30" name="Tekstin paikkamerkki 14">
            <a:extLst>
              <a:ext uri="{FF2B5EF4-FFF2-40B4-BE49-F238E27FC236}">
                <a16:creationId xmlns:a16="http://schemas.microsoft.com/office/drawing/2014/main" id="{9E68119B-CDCA-4341-8772-2C5BF80B4E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4435751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31" name="Tekstin paikkamerkki 14">
            <a:extLst>
              <a:ext uri="{FF2B5EF4-FFF2-40B4-BE49-F238E27FC236}">
                <a16:creationId xmlns:a16="http://schemas.microsoft.com/office/drawing/2014/main" id="{303A31BF-223A-44A5-84FD-7281FF2E4C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32" name="Tekstin paikkamerkki 14">
            <a:extLst>
              <a:ext uri="{FF2B5EF4-FFF2-40B4-BE49-F238E27FC236}">
                <a16:creationId xmlns:a16="http://schemas.microsoft.com/office/drawing/2014/main" id="{666E1F4A-0D75-4B8E-A181-DBEB50FB1D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4435583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33" name="Tekstin paikkamerkki 14">
            <a:extLst>
              <a:ext uri="{FF2B5EF4-FFF2-40B4-BE49-F238E27FC236}">
                <a16:creationId xmlns:a16="http://schemas.microsoft.com/office/drawing/2014/main" id="{5EAE80D5-B799-4807-8F81-22C4218233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39" name="Alatunnisteen paikkamerkki 15">
            <a:extLst>
              <a:ext uri="{FF2B5EF4-FFF2-40B4-BE49-F238E27FC236}">
                <a16:creationId xmlns:a16="http://schemas.microsoft.com/office/drawing/2014/main" id="{6F4437FE-F08F-4311-B53A-88E2B729B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40" name="Dian numeron paikkamerkki 16">
            <a:extLst>
              <a:ext uri="{FF2B5EF4-FFF2-40B4-BE49-F238E27FC236}">
                <a16:creationId xmlns:a16="http://schemas.microsoft.com/office/drawing/2014/main" id="{D0901035-50AC-4DE0-9A34-AAA61EC10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41" name="Päivämäärän paikkamerkki 14">
            <a:extLst>
              <a:ext uri="{FF2B5EF4-FFF2-40B4-BE49-F238E27FC236}">
                <a16:creationId xmlns:a16="http://schemas.microsoft.com/office/drawing/2014/main" id="{5FDD3145-ADE2-4744-AF2E-9C8074C85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4191445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öryhmän esittely 8-ylö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ikka 2">
            <a:extLst>
              <a:ext uri="{FF2B5EF4-FFF2-40B4-BE49-F238E27FC236}">
                <a16:creationId xmlns:a16="http://schemas.microsoft.com/office/drawing/2014/main" id="{8A79A51B-CC7A-4B36-B457-AF323638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E019BE9-6149-434A-B185-EE7434112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216" y="2375820"/>
            <a:ext cx="1939480" cy="2218499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0000"/>
              </a:lnSpc>
              <a:spcBef>
                <a:spcPts val="1000"/>
              </a:spcBef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34" name="Kuvan paikkamerkki 9">
            <a:extLst>
              <a:ext uri="{FF2B5EF4-FFF2-40B4-BE49-F238E27FC236}">
                <a16:creationId xmlns:a16="http://schemas.microsoft.com/office/drawing/2014/main" id="{18B0121B-CD0E-495B-9B36-4E88EA4A97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36339" y="1326925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81" name="Kuvan paikkamerkki 9">
            <a:extLst>
              <a:ext uri="{FF2B5EF4-FFF2-40B4-BE49-F238E27FC236}">
                <a16:creationId xmlns:a16="http://schemas.microsoft.com/office/drawing/2014/main" id="{4508E76D-2071-4546-8DF2-405B38E2E27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209991" y="1326192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85" name="Kuvan paikkamerkki 9">
            <a:extLst>
              <a:ext uri="{FF2B5EF4-FFF2-40B4-BE49-F238E27FC236}">
                <a16:creationId xmlns:a16="http://schemas.microsoft.com/office/drawing/2014/main" id="{D319C8D5-E3A6-45C8-8A64-1C1B70C90D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305041" y="1335752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87" name="Kuvan paikkamerkki 9">
            <a:extLst>
              <a:ext uri="{FF2B5EF4-FFF2-40B4-BE49-F238E27FC236}">
                <a16:creationId xmlns:a16="http://schemas.microsoft.com/office/drawing/2014/main" id="{01486F31-E79E-4E60-8749-B8036B3F09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84248" y="1326192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37" name="Soikio 36">
            <a:extLst>
              <a:ext uri="{FF2B5EF4-FFF2-40B4-BE49-F238E27FC236}">
                <a16:creationId xmlns:a16="http://schemas.microsoft.com/office/drawing/2014/main" id="{8139AA92-1781-41FF-9168-9F70B1CD9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6" y="1222122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41" name="Tekstin paikkamerkki 14">
            <a:extLst>
              <a:ext uri="{FF2B5EF4-FFF2-40B4-BE49-F238E27FC236}">
                <a16:creationId xmlns:a16="http://schemas.microsoft.com/office/drawing/2014/main" id="{5FE36F90-735E-43D7-854A-0347B80505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2972370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42" name="Tekstin paikkamerkki 14">
            <a:extLst>
              <a:ext uri="{FF2B5EF4-FFF2-40B4-BE49-F238E27FC236}">
                <a16:creationId xmlns:a16="http://schemas.microsoft.com/office/drawing/2014/main" id="{2D0125FE-7543-4B0C-8C50-D4F2949EE8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43" name="Tekstin paikkamerkki 14">
            <a:extLst>
              <a:ext uri="{FF2B5EF4-FFF2-40B4-BE49-F238E27FC236}">
                <a16:creationId xmlns:a16="http://schemas.microsoft.com/office/drawing/2014/main" id="{839FFFF4-4A0D-40BD-B34D-CD03D03FBE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2972370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44" name="Tekstin paikkamerkki 14">
            <a:extLst>
              <a:ext uri="{FF2B5EF4-FFF2-40B4-BE49-F238E27FC236}">
                <a16:creationId xmlns:a16="http://schemas.microsoft.com/office/drawing/2014/main" id="{2697A53A-8491-4753-901E-02236DC0D5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45" name="Tekstin paikkamerkki 14">
            <a:extLst>
              <a:ext uri="{FF2B5EF4-FFF2-40B4-BE49-F238E27FC236}">
                <a16:creationId xmlns:a16="http://schemas.microsoft.com/office/drawing/2014/main" id="{A51D26D1-89AE-43E7-8F1B-E28B18019F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2972538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46" name="Tekstin paikkamerkki 14">
            <a:extLst>
              <a:ext uri="{FF2B5EF4-FFF2-40B4-BE49-F238E27FC236}">
                <a16:creationId xmlns:a16="http://schemas.microsoft.com/office/drawing/2014/main" id="{0191059F-A4F0-4F1C-8237-308B7AD3F9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47" name="Tekstin paikkamerkki 14">
            <a:extLst>
              <a:ext uri="{FF2B5EF4-FFF2-40B4-BE49-F238E27FC236}">
                <a16:creationId xmlns:a16="http://schemas.microsoft.com/office/drawing/2014/main" id="{CFCD3D62-2515-40AC-A8A1-F7786244B3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2972370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48" name="Tekstin paikkamerkki 14">
            <a:extLst>
              <a:ext uri="{FF2B5EF4-FFF2-40B4-BE49-F238E27FC236}">
                <a16:creationId xmlns:a16="http://schemas.microsoft.com/office/drawing/2014/main" id="{96332DF1-A140-4DDE-9D59-EEF6D503A8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97" name="Kuvan paikkamerkki 9">
            <a:extLst>
              <a:ext uri="{FF2B5EF4-FFF2-40B4-BE49-F238E27FC236}">
                <a16:creationId xmlns:a16="http://schemas.microsoft.com/office/drawing/2014/main" id="{74EEDA10-EB71-4CAE-80C3-9C8B46E6DF0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136338" y="3967833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99" name="Kuvan paikkamerkki 9">
            <a:extLst>
              <a:ext uri="{FF2B5EF4-FFF2-40B4-BE49-F238E27FC236}">
                <a16:creationId xmlns:a16="http://schemas.microsoft.com/office/drawing/2014/main" id="{B9B031BF-4314-4A3C-B53C-3958CC4E622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209990" y="3967100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01" name="Kuvan paikkamerkki 9">
            <a:extLst>
              <a:ext uri="{FF2B5EF4-FFF2-40B4-BE49-F238E27FC236}">
                <a16:creationId xmlns:a16="http://schemas.microsoft.com/office/drawing/2014/main" id="{BC693B9A-3B30-4605-8EB8-2F155D0A4D7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305040" y="3976660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03" name="Kuvan paikkamerkki 9">
            <a:extLst>
              <a:ext uri="{FF2B5EF4-FFF2-40B4-BE49-F238E27FC236}">
                <a16:creationId xmlns:a16="http://schemas.microsoft.com/office/drawing/2014/main" id="{B4CC215D-FD31-4423-900D-14FF4F457AFA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84247" y="3967100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73" name="Tekstin paikkamerkki 14">
            <a:extLst>
              <a:ext uri="{FF2B5EF4-FFF2-40B4-BE49-F238E27FC236}">
                <a16:creationId xmlns:a16="http://schemas.microsoft.com/office/drawing/2014/main" id="{D4954E76-6CE5-4657-B73B-9875EBBEE0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96727" y="5587307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74" name="Tekstin paikkamerkki 14">
            <a:extLst>
              <a:ext uri="{FF2B5EF4-FFF2-40B4-BE49-F238E27FC236}">
                <a16:creationId xmlns:a16="http://schemas.microsoft.com/office/drawing/2014/main" id="{E361B92F-F111-450A-A880-C345037923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96865" y="5813275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75" name="Tekstin paikkamerkki 14">
            <a:extLst>
              <a:ext uri="{FF2B5EF4-FFF2-40B4-BE49-F238E27FC236}">
                <a16:creationId xmlns:a16="http://schemas.microsoft.com/office/drawing/2014/main" id="{375C0FEC-10E7-43EA-953F-8CB9B43D05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98932" y="5587307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76" name="Tekstin paikkamerkki 14">
            <a:extLst>
              <a:ext uri="{FF2B5EF4-FFF2-40B4-BE49-F238E27FC236}">
                <a16:creationId xmlns:a16="http://schemas.microsoft.com/office/drawing/2014/main" id="{84B1D0A0-DE01-44D1-9B3D-C05DBE9FF7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99070" y="5813275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77" name="Tekstin paikkamerkki 14">
            <a:extLst>
              <a:ext uri="{FF2B5EF4-FFF2-40B4-BE49-F238E27FC236}">
                <a16:creationId xmlns:a16="http://schemas.microsoft.com/office/drawing/2014/main" id="{DB6914BB-9516-4473-A02F-1A325FA7EF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00136" y="5587475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78" name="Tekstin paikkamerkki 14">
            <a:extLst>
              <a:ext uri="{FF2B5EF4-FFF2-40B4-BE49-F238E27FC236}">
                <a16:creationId xmlns:a16="http://schemas.microsoft.com/office/drawing/2014/main" id="{FEE30418-F1D4-4D16-A984-FAA6CA0C74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00274" y="5813275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79" name="Tekstin paikkamerkki 14">
            <a:extLst>
              <a:ext uri="{FF2B5EF4-FFF2-40B4-BE49-F238E27FC236}">
                <a16:creationId xmlns:a16="http://schemas.microsoft.com/office/drawing/2014/main" id="{6D336D9D-1BA1-44AE-96D0-3ABDA2E02F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95950" y="5587307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80" name="Tekstin paikkamerkki 14">
            <a:extLst>
              <a:ext uri="{FF2B5EF4-FFF2-40B4-BE49-F238E27FC236}">
                <a16:creationId xmlns:a16="http://schemas.microsoft.com/office/drawing/2014/main" id="{6CFC9B87-2AEB-414D-90C4-B7F8F4AA90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92018" y="5813275"/>
            <a:ext cx="1885515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82" name="Soikio 81">
            <a:extLst>
              <a:ext uri="{FF2B5EF4-FFF2-40B4-BE49-F238E27FC236}">
                <a16:creationId xmlns:a16="http://schemas.microsoft.com/office/drawing/2014/main" id="{9DC42105-8FBF-4317-8822-399B1F791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8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86" name="Soikio 85">
            <a:extLst>
              <a:ext uri="{FF2B5EF4-FFF2-40B4-BE49-F238E27FC236}">
                <a16:creationId xmlns:a16="http://schemas.microsoft.com/office/drawing/2014/main" id="{644C80F9-E615-4699-A719-131E62011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8" y="123094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88" name="Soikio 87">
            <a:extLst>
              <a:ext uri="{FF2B5EF4-FFF2-40B4-BE49-F238E27FC236}">
                <a16:creationId xmlns:a16="http://schemas.microsoft.com/office/drawing/2014/main" id="{191882A0-07C5-40D6-9520-02882775B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5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98" name="Soikio 97">
            <a:extLst>
              <a:ext uri="{FF2B5EF4-FFF2-40B4-BE49-F238E27FC236}">
                <a16:creationId xmlns:a16="http://schemas.microsoft.com/office/drawing/2014/main" id="{242E90BB-F1EA-466F-939C-623189DF3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5" y="3863030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100" name="Soikio 99">
            <a:extLst>
              <a:ext uri="{FF2B5EF4-FFF2-40B4-BE49-F238E27FC236}">
                <a16:creationId xmlns:a16="http://schemas.microsoft.com/office/drawing/2014/main" id="{CBBFD36F-B307-4513-ABAD-4A02FF73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7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102" name="Soikio 101">
            <a:extLst>
              <a:ext uri="{FF2B5EF4-FFF2-40B4-BE49-F238E27FC236}">
                <a16:creationId xmlns:a16="http://schemas.microsoft.com/office/drawing/2014/main" id="{2E69D0B1-6D57-4A70-9C3C-F3A072AAA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7" y="387185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104" name="Soikio 103">
            <a:extLst>
              <a:ext uri="{FF2B5EF4-FFF2-40B4-BE49-F238E27FC236}">
                <a16:creationId xmlns:a16="http://schemas.microsoft.com/office/drawing/2014/main" id="{95C6593C-7D72-47FB-AACE-F8848EAFA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4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105" name="Alatunnisteen paikkamerkki 15">
            <a:extLst>
              <a:ext uri="{FF2B5EF4-FFF2-40B4-BE49-F238E27FC236}">
                <a16:creationId xmlns:a16="http://schemas.microsoft.com/office/drawing/2014/main" id="{75E80FB1-82CC-4144-A899-130449B1A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06" name="Dian numeron paikkamerkki 16">
            <a:extLst>
              <a:ext uri="{FF2B5EF4-FFF2-40B4-BE49-F238E27FC236}">
                <a16:creationId xmlns:a16="http://schemas.microsoft.com/office/drawing/2014/main" id="{10233900-5A86-4114-B6F5-3A0EA053C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07" name="Päivämäärän paikkamerkki 14">
            <a:extLst>
              <a:ext uri="{FF2B5EF4-FFF2-40B4-BE49-F238E27FC236}">
                <a16:creationId xmlns:a16="http://schemas.microsoft.com/office/drawing/2014/main" id="{FD1BC0B7-CAA7-4673-9A20-4EFEDC54F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1802333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h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fiikka 49">
            <a:extLst>
              <a:ext uri="{FF2B5EF4-FFF2-40B4-BE49-F238E27FC236}">
                <a16:creationId xmlns:a16="http://schemas.microsoft.com/office/drawing/2014/main" id="{17DE9787-F8D7-4BBC-B3C0-144EEF4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B7F666A-7AF7-4FC6-99DD-E06ED83C2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1507" y="412356"/>
            <a:ext cx="5561556" cy="567670"/>
          </a:xfrm>
          <a:prstGeom prst="rect">
            <a:avLst/>
          </a:prstGeom>
        </p:spPr>
        <p:txBody>
          <a:bodyPr rtlCol="0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45" name="Tekstin paikkamerkki 10">
            <a:extLst>
              <a:ext uri="{FF2B5EF4-FFF2-40B4-BE49-F238E27FC236}">
                <a16:creationId xmlns:a16="http://schemas.microsoft.com/office/drawing/2014/main" id="{F2A51B67-A536-47ED-9C35-D2A4CF0434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0273" y="2216292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000" b="1" cap="all" spc="400" baseline="0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49" name="Tekstin paikkamerkki 10">
            <a:extLst>
              <a:ext uri="{FF2B5EF4-FFF2-40B4-BE49-F238E27FC236}">
                <a16:creationId xmlns:a16="http://schemas.microsoft.com/office/drawing/2014/main" id="{22B9C39F-D011-4AC3-A4D5-F61A1CB365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13801" y="221629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4000" b="1" cap="all" spc="400" baseline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47" name="Tekstin paikkamerkki 10">
            <a:extLst>
              <a:ext uri="{FF2B5EF4-FFF2-40B4-BE49-F238E27FC236}">
                <a16:creationId xmlns:a16="http://schemas.microsoft.com/office/drawing/2014/main" id="{4ACDF114-02BD-4A37-9BE7-AA8094B7CD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329" y="221629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4000" b="1" cap="all" spc="4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48" name="Tekstin paikkamerkki 10">
            <a:extLst>
              <a:ext uri="{FF2B5EF4-FFF2-40B4-BE49-F238E27FC236}">
                <a16:creationId xmlns:a16="http://schemas.microsoft.com/office/drawing/2014/main" id="{E3852728-C736-414F-BEC0-31AB3A704D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80856" y="221629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4000" b="1" cap="all" spc="4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37" name="Tekstin paikkamerkki 14">
            <a:extLst>
              <a:ext uri="{FF2B5EF4-FFF2-40B4-BE49-F238E27FC236}">
                <a16:creationId xmlns:a16="http://schemas.microsoft.com/office/drawing/2014/main" id="{6B731840-A0DA-423D-9AD1-D542C17BA9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026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cap="none" spc="200" baseline="0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38" name="Tekstin paikkamerkki 14">
            <a:extLst>
              <a:ext uri="{FF2B5EF4-FFF2-40B4-BE49-F238E27FC236}">
                <a16:creationId xmlns:a16="http://schemas.microsoft.com/office/drawing/2014/main" id="{1E47A2D3-1E75-488B-A7B8-CB951C8CFB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026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39" name="Tekstin paikkamerkki 14">
            <a:extLst>
              <a:ext uri="{FF2B5EF4-FFF2-40B4-BE49-F238E27FC236}">
                <a16:creationId xmlns:a16="http://schemas.microsoft.com/office/drawing/2014/main" id="{2D6ADA9B-155A-4D54-8FCB-993ADEDA79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554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cap="none" spc="200" baseline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40" name="Tekstin paikkamerkki 14">
            <a:extLst>
              <a:ext uri="{FF2B5EF4-FFF2-40B4-BE49-F238E27FC236}">
                <a16:creationId xmlns:a16="http://schemas.microsoft.com/office/drawing/2014/main" id="{EF3CF6C8-7D4D-4E50-B616-0431BD4830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54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1" name="Tekstin paikkamerkki 14">
            <a:extLst>
              <a:ext uri="{FF2B5EF4-FFF2-40B4-BE49-F238E27FC236}">
                <a16:creationId xmlns:a16="http://schemas.microsoft.com/office/drawing/2014/main" id="{1CDF49FC-54E3-44AE-A97C-193A25AD6C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2082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cap="none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42" name="Tekstin paikkamerkki 14">
            <a:extLst>
              <a:ext uri="{FF2B5EF4-FFF2-40B4-BE49-F238E27FC236}">
                <a16:creationId xmlns:a16="http://schemas.microsoft.com/office/drawing/2014/main" id="{742DE5D9-5D04-4F7F-9F34-7048181858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12082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3" name="Tekstin paikkamerkki 14">
            <a:extLst>
              <a:ext uri="{FF2B5EF4-FFF2-40B4-BE49-F238E27FC236}">
                <a16:creationId xmlns:a16="http://schemas.microsoft.com/office/drawing/2014/main" id="{5F0B8140-B940-4531-9562-8D79015D9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95609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cap="none" spc="2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44" name="Tekstin paikkamerkki 14">
            <a:extLst>
              <a:ext uri="{FF2B5EF4-FFF2-40B4-BE49-F238E27FC236}">
                <a16:creationId xmlns:a16="http://schemas.microsoft.com/office/drawing/2014/main" id="{849CC034-065E-48F0-985D-B80C15200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5609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" name="Alatunnisteen paikkamerkki 15">
            <a:extLst>
              <a:ext uri="{FF2B5EF4-FFF2-40B4-BE49-F238E27FC236}">
                <a16:creationId xmlns:a16="http://schemas.microsoft.com/office/drawing/2014/main" id="{8035ED58-36EB-4147-BCAF-919ADD4DD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3" name="Dian numeron paikkamerkki 16">
            <a:extLst>
              <a:ext uri="{FF2B5EF4-FFF2-40B4-BE49-F238E27FC236}">
                <a16:creationId xmlns:a16="http://schemas.microsoft.com/office/drawing/2014/main" id="{7D46932B-0FD6-4226-B251-4B8154612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4" name="Päivämäärän paikkamerkki 14">
            <a:extLst>
              <a:ext uri="{FF2B5EF4-FFF2-40B4-BE49-F238E27FC236}">
                <a16:creationId xmlns:a16="http://schemas.microsoft.com/office/drawing/2014/main" id="{56763F7F-D8C0-4AC6-96D0-C445984C5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73828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oja meis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ikka 36">
            <a:extLst>
              <a:ext uri="{FF2B5EF4-FFF2-40B4-BE49-F238E27FC236}">
                <a16:creationId xmlns:a16="http://schemas.microsoft.com/office/drawing/2014/main" id="{65AAE033-7EA4-4A87-A126-29FE427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Soikio 30">
            <a:extLst>
              <a:ext uri="{FF2B5EF4-FFF2-40B4-BE49-F238E27FC236}">
                <a16:creationId xmlns:a16="http://schemas.microsoft.com/office/drawing/2014/main" id="{A5F6FE17-A48F-4A3E-8719-1DE83CD6B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62048" y="1199853"/>
            <a:ext cx="3929901" cy="392990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FF73882-4B79-419D-89EE-4B7CED18D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1623" y="2210810"/>
            <a:ext cx="4579970" cy="538038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6" name="Tekstin paikkamerkki 25">
            <a:extLst>
              <a:ext uri="{FF2B5EF4-FFF2-40B4-BE49-F238E27FC236}">
                <a16:creationId xmlns:a16="http://schemas.microsoft.com/office/drawing/2014/main" id="{EF50E1F4-245D-4104-AFDB-25D35D7C5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661" y="2747550"/>
            <a:ext cx="5309918" cy="2872039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n-US" sz="16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30" name="Kuvan paikkamerkki 29">
            <a:extLst>
              <a:ext uri="{FF2B5EF4-FFF2-40B4-BE49-F238E27FC236}">
                <a16:creationId xmlns:a16="http://schemas.microsoft.com/office/drawing/2014/main" id="{73A2FF74-415E-49BB-B2ED-E04C7B50BD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63453" y="1433033"/>
            <a:ext cx="3527091" cy="3463540"/>
          </a:xfrm>
          <a:prstGeom prst="ellipse">
            <a:avLst/>
          </a:prstGeom>
        </p:spPr>
        <p:txBody>
          <a:bodyPr rtlCol="0"/>
          <a:lstStyle>
            <a:lvl1pPr marL="0" indent="0" algn="ctr">
              <a:buFont typeface="+mj-lt"/>
              <a:buNone/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20" name="Alatunnisteen paikkamerkki 15">
            <a:extLst>
              <a:ext uri="{FF2B5EF4-FFF2-40B4-BE49-F238E27FC236}">
                <a16:creationId xmlns:a16="http://schemas.microsoft.com/office/drawing/2014/main" id="{1847553A-14C8-45EB-88C7-05CE63B7E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b="1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21" name="Dian numeron paikkamerkki 16">
            <a:extLst>
              <a:ext uri="{FF2B5EF4-FFF2-40B4-BE49-F238E27FC236}">
                <a16:creationId xmlns:a16="http://schemas.microsoft.com/office/drawing/2014/main" id="{E7FABA93-7D08-4CFE-B3A8-D44B1A0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2" name="Päivämäärän paikkamerkki 14">
            <a:extLst>
              <a:ext uri="{FF2B5EF4-FFF2-40B4-BE49-F238E27FC236}">
                <a16:creationId xmlns:a16="http://schemas.microsoft.com/office/drawing/2014/main" id="{FBD26C03-0B97-464A-A39C-A1F339DBA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b="1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2260922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ikka 18">
            <a:extLst>
              <a:ext uri="{FF2B5EF4-FFF2-40B4-BE49-F238E27FC236}">
                <a16:creationId xmlns:a16="http://schemas.microsoft.com/office/drawing/2014/main" id="{03BA4599-9856-44E7-A2B6-2354614AF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7B14DA-64F0-4FA7-9A51-F4DB18154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9441" y="1259911"/>
            <a:ext cx="5124189" cy="492302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7" name="Tekstin paikkamerkki 14">
            <a:extLst>
              <a:ext uri="{FF2B5EF4-FFF2-40B4-BE49-F238E27FC236}">
                <a16:creationId xmlns:a16="http://schemas.microsoft.com/office/drawing/2014/main" id="{DC4C8188-3DF6-4730-A43A-B789F0344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9441" y="1752212"/>
            <a:ext cx="4856479" cy="241338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3" name="Alatunnisteen paikkamerkki 15">
            <a:extLst>
              <a:ext uri="{FF2B5EF4-FFF2-40B4-BE49-F238E27FC236}">
                <a16:creationId xmlns:a16="http://schemas.microsoft.com/office/drawing/2014/main" id="{E06D1BDE-6908-49BA-9900-53DFFF4B1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4" name="Dian numeron paikkamerkki 16">
            <a:extLst>
              <a:ext uri="{FF2B5EF4-FFF2-40B4-BE49-F238E27FC236}">
                <a16:creationId xmlns:a16="http://schemas.microsoft.com/office/drawing/2014/main" id="{1C3470F5-DE33-49A4-AE82-D8EA10A4F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63DCFC99-67D1-468A-8498-B3C1C90B4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1834407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ikka 2">
            <a:extLst>
              <a:ext uri="{FF2B5EF4-FFF2-40B4-BE49-F238E27FC236}">
                <a16:creationId xmlns:a16="http://schemas.microsoft.com/office/drawing/2014/main" id="{FE551AED-617A-4A51-AA8F-586F3703B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60DB23A-E569-444D-8607-FD404EECF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50" y="563671"/>
            <a:ext cx="4989629" cy="2387771"/>
          </a:xfrm>
          <a:prstGeom prst="rect">
            <a:avLst/>
          </a:prstGeom>
        </p:spPr>
        <p:txBody>
          <a:bodyPr rtlCol="0" anchor="b"/>
          <a:lstStyle>
            <a:lvl1pPr algn="ctr">
              <a:defRPr lang="en-US" sz="4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72B0D3D1-FC7B-43D5-B514-082D63A90E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6852" y="3531676"/>
            <a:ext cx="4989628" cy="175657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800" i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 napsauttamalla</a:t>
            </a:r>
          </a:p>
        </p:txBody>
      </p:sp>
      <p:sp>
        <p:nvSpPr>
          <p:cNvPr id="12" name="Alatunnisteen paikkamerkki 15">
            <a:extLst>
              <a:ext uri="{FF2B5EF4-FFF2-40B4-BE49-F238E27FC236}">
                <a16:creationId xmlns:a16="http://schemas.microsoft.com/office/drawing/2014/main" id="{CC2E4653-FDDE-4AC5-A23D-4269479AD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3" name="Dian numeron paikkamerkki 16">
            <a:extLst>
              <a:ext uri="{FF2B5EF4-FFF2-40B4-BE49-F238E27FC236}">
                <a16:creationId xmlns:a16="http://schemas.microsoft.com/office/drawing/2014/main" id="{C3F5CE00-2FB1-4930-8D2C-DB4DFDB2F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4" name="Päivämäärän paikkamerkki 14">
            <a:extLst>
              <a:ext uri="{FF2B5EF4-FFF2-40B4-BE49-F238E27FC236}">
                <a16:creationId xmlns:a16="http://schemas.microsoft.com/office/drawing/2014/main" id="{2CEBC169-C2E2-4153-8A08-6B982C0D5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79888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g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ikka 1">
            <a:extLst>
              <a:ext uri="{FF2B5EF4-FFF2-40B4-BE49-F238E27FC236}">
                <a16:creationId xmlns:a16="http://schemas.microsoft.com/office/drawing/2014/main" id="{EC80EFA4-265B-48D2-AE72-8585EEED6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9C648289-A550-4F4F-96C8-3D82FCE94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069" y="695093"/>
            <a:ext cx="4919354" cy="667498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6" name="Tekstin paikkamerkki 14">
            <a:extLst>
              <a:ext uri="{FF2B5EF4-FFF2-40B4-BE49-F238E27FC236}">
                <a16:creationId xmlns:a16="http://schemas.microsoft.com/office/drawing/2014/main" id="{33EEFC4F-DE64-450E-9DD5-65D08E123C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9594" y="1873815"/>
            <a:ext cx="2556579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18" name="Tekstin paikkamerkki 14">
            <a:extLst>
              <a:ext uri="{FF2B5EF4-FFF2-40B4-BE49-F238E27FC236}">
                <a16:creationId xmlns:a16="http://schemas.microsoft.com/office/drawing/2014/main" id="{38C58F5B-7BA2-42E8-B66A-4561678ADD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9595" y="2178444"/>
            <a:ext cx="2556579" cy="132823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66743AAE-DD8A-4954-B033-100DF6D975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38997" y="1873815"/>
            <a:ext cx="2556578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16" name="Tekstin paikkamerkki 14">
            <a:extLst>
              <a:ext uri="{FF2B5EF4-FFF2-40B4-BE49-F238E27FC236}">
                <a16:creationId xmlns:a16="http://schemas.microsoft.com/office/drawing/2014/main" id="{B7B5D3C5-66A2-486B-9B1D-A7075D150C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38997" y="2178444"/>
            <a:ext cx="2556578" cy="129108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30" name="Tekstin paikkamerkki 14">
            <a:extLst>
              <a:ext uri="{FF2B5EF4-FFF2-40B4-BE49-F238E27FC236}">
                <a16:creationId xmlns:a16="http://schemas.microsoft.com/office/drawing/2014/main" id="{AD063EDB-47FD-44F8-9344-12CBC2AE0B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9595" y="4071261"/>
            <a:ext cx="2556577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22" name="Tekstin paikkamerkki 14">
            <a:extLst>
              <a:ext uri="{FF2B5EF4-FFF2-40B4-BE49-F238E27FC236}">
                <a16:creationId xmlns:a16="http://schemas.microsoft.com/office/drawing/2014/main" id="{94586DE3-CDE9-4337-A49D-C1031595E3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9596" y="4383943"/>
            <a:ext cx="2556577" cy="132823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29" name="Tekstin paikkamerkki 14">
            <a:extLst>
              <a:ext uri="{FF2B5EF4-FFF2-40B4-BE49-F238E27FC236}">
                <a16:creationId xmlns:a16="http://schemas.microsoft.com/office/drawing/2014/main" id="{64F0745D-06FC-4840-B9DF-3176DEDA6F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8997" y="4071261"/>
            <a:ext cx="2556578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20" name="Tekstin paikkamerkki 14">
            <a:extLst>
              <a:ext uri="{FF2B5EF4-FFF2-40B4-BE49-F238E27FC236}">
                <a16:creationId xmlns:a16="http://schemas.microsoft.com/office/drawing/2014/main" id="{F29A1EC1-1F01-46ED-BF67-15FE9E1206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8997" y="4375890"/>
            <a:ext cx="2556578" cy="129108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1" name="Alatunnisteen paikkamerkki 15">
            <a:extLst>
              <a:ext uri="{FF2B5EF4-FFF2-40B4-BE49-F238E27FC236}">
                <a16:creationId xmlns:a16="http://schemas.microsoft.com/office/drawing/2014/main" id="{B2A74AF7-DFFE-4795-8CF0-8C90F6C3E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42" name="Dian numeron paikkamerkki 16">
            <a:extLst>
              <a:ext uri="{FF2B5EF4-FFF2-40B4-BE49-F238E27FC236}">
                <a16:creationId xmlns:a16="http://schemas.microsoft.com/office/drawing/2014/main" id="{13F4D90B-645E-4CFF-8AA0-91C269845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43" name="Päivämäärän paikkamerkki 14">
            <a:extLst>
              <a:ext uri="{FF2B5EF4-FFF2-40B4-BE49-F238E27FC236}">
                <a16:creationId xmlns:a16="http://schemas.microsoft.com/office/drawing/2014/main" id="{21EA3114-5B31-47ED-9AB6-EE59E5803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207414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tka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ikka 1">
            <a:extLst>
              <a:ext uri="{FF2B5EF4-FFF2-40B4-BE49-F238E27FC236}">
                <a16:creationId xmlns:a16="http://schemas.microsoft.com/office/drawing/2014/main" id="{86D81B66-9FC1-4E48-808B-98B1726D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747F51C0-908A-420C-B5BC-5685D0E95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716" y="1823625"/>
            <a:ext cx="4719884" cy="580030"/>
          </a:xfrm>
          <a:prstGeom prst="rect">
            <a:avLst/>
          </a:prstGeom>
        </p:spPr>
        <p:txBody>
          <a:bodyPr rtlCol="0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6" name="Tekstin paikkamerkki 14">
            <a:extLst>
              <a:ext uri="{FF2B5EF4-FFF2-40B4-BE49-F238E27FC236}">
                <a16:creationId xmlns:a16="http://schemas.microsoft.com/office/drawing/2014/main" id="{4F835D01-B0D4-49D8-B947-C2062305C5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005" y="4230943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27" name="Tekstin paikkamerkki 14">
            <a:extLst>
              <a:ext uri="{FF2B5EF4-FFF2-40B4-BE49-F238E27FC236}">
                <a16:creationId xmlns:a16="http://schemas.microsoft.com/office/drawing/2014/main" id="{0B4ACDBA-7606-44B8-B1E1-C4750F895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005" y="4546458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32" name="Tekstin paikkamerkki 14">
            <a:extLst>
              <a:ext uri="{FF2B5EF4-FFF2-40B4-BE49-F238E27FC236}">
                <a16:creationId xmlns:a16="http://schemas.microsoft.com/office/drawing/2014/main" id="{D24600D7-8A94-406B-9274-351140BE27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7502" y="4234631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28" name="Tekstin paikkamerkki 14">
            <a:extLst>
              <a:ext uri="{FF2B5EF4-FFF2-40B4-BE49-F238E27FC236}">
                <a16:creationId xmlns:a16="http://schemas.microsoft.com/office/drawing/2014/main" id="{5FE6844F-9BC3-4E56-82B1-0B53BE292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7503" y="4550146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33" name="Tekstin paikkamerkki 14">
            <a:extLst>
              <a:ext uri="{FF2B5EF4-FFF2-40B4-BE49-F238E27FC236}">
                <a16:creationId xmlns:a16="http://schemas.microsoft.com/office/drawing/2014/main" id="{105C7AE2-E0F2-4EA9-B804-774B125FB0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4218499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29" name="Tekstin paikkamerkki 14">
            <a:extLst>
              <a:ext uri="{FF2B5EF4-FFF2-40B4-BE49-F238E27FC236}">
                <a16:creationId xmlns:a16="http://schemas.microsoft.com/office/drawing/2014/main" id="{4B70930A-D98B-43B3-BC32-B48D9D7F06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534014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34" name="Tekstin paikkamerkki 14">
            <a:extLst>
              <a:ext uri="{FF2B5EF4-FFF2-40B4-BE49-F238E27FC236}">
                <a16:creationId xmlns:a16="http://schemas.microsoft.com/office/drawing/2014/main" id="{500DE4BC-2A21-4C62-8F5C-AFE1D0AEDF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6967" y="4218499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30" name="Tekstin paikkamerkki 14">
            <a:extLst>
              <a:ext uri="{FF2B5EF4-FFF2-40B4-BE49-F238E27FC236}">
                <a16:creationId xmlns:a16="http://schemas.microsoft.com/office/drawing/2014/main" id="{0EEFD44C-4B64-4246-BC04-76812ED5E0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46967" y="4534014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20" name="Alatunnisteen paikkamerkki 15">
            <a:extLst>
              <a:ext uri="{FF2B5EF4-FFF2-40B4-BE49-F238E27FC236}">
                <a16:creationId xmlns:a16="http://schemas.microsoft.com/office/drawing/2014/main" id="{AB492A3E-766F-42FE-A5F7-88807B595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21" name="Dian numeron paikkamerkki 16">
            <a:extLst>
              <a:ext uri="{FF2B5EF4-FFF2-40B4-BE49-F238E27FC236}">
                <a16:creationId xmlns:a16="http://schemas.microsoft.com/office/drawing/2014/main" id="{784AE79C-95F2-4A84-B62A-95B076FB0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2" name="Päivämäärän paikkamerkki 14">
            <a:extLst>
              <a:ext uri="{FF2B5EF4-FFF2-40B4-BE49-F238E27FC236}">
                <a16:creationId xmlns:a16="http://schemas.microsoft.com/office/drawing/2014/main" id="{1C2E5CE3-E252-4255-BF5E-8B4F1F3A1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45E5C588-A831-4EB3-BFDF-78002F7D550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08479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6" name="Kuvan paikkamerkki 13">
            <a:extLst>
              <a:ext uri="{FF2B5EF4-FFF2-40B4-BE49-F238E27FC236}">
                <a16:creationId xmlns:a16="http://schemas.microsoft.com/office/drawing/2014/main" id="{AD31BE3F-B09E-4BCC-947F-3D4DB153E35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66976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7" name="Kuvan paikkamerkki 13">
            <a:extLst>
              <a:ext uri="{FF2B5EF4-FFF2-40B4-BE49-F238E27FC236}">
                <a16:creationId xmlns:a16="http://schemas.microsoft.com/office/drawing/2014/main" id="{0BF7BBBD-C42C-408E-8F10-7B1BF3C53EF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972085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8" name="Kuvan paikkamerkki 13">
            <a:extLst>
              <a:ext uri="{FF2B5EF4-FFF2-40B4-BE49-F238E27FC236}">
                <a16:creationId xmlns:a16="http://schemas.microsoft.com/office/drawing/2014/main" id="{74FF5159-7129-4F52-B5B7-13F2D04EAD3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109232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9131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teen yleiskats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ikka 1">
            <a:extLst>
              <a:ext uri="{FF2B5EF4-FFF2-40B4-BE49-F238E27FC236}">
                <a16:creationId xmlns:a16="http://schemas.microsoft.com/office/drawing/2014/main" id="{B4076C2D-3CFB-4EFB-8012-9F6E6533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D1D3A9EE-57EE-476A-A657-3A4019818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218" y="690802"/>
            <a:ext cx="4936277" cy="575890"/>
          </a:xfrm>
          <a:prstGeom prst="rect">
            <a:avLst/>
          </a:prstGeom>
        </p:spPr>
        <p:txBody>
          <a:bodyPr rtlCol="0"/>
          <a:lstStyle>
            <a:lvl1pPr algn="l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33" name="Tekstin paikkamerkki 14">
            <a:extLst>
              <a:ext uri="{FF2B5EF4-FFF2-40B4-BE49-F238E27FC236}">
                <a16:creationId xmlns:a16="http://schemas.microsoft.com/office/drawing/2014/main" id="{2A0CB777-EF14-4BA6-A19D-697B165B1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0069" y="2568679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32" name="Tekstin paikkamerkki 14">
            <a:extLst>
              <a:ext uri="{FF2B5EF4-FFF2-40B4-BE49-F238E27FC236}">
                <a16:creationId xmlns:a16="http://schemas.microsoft.com/office/drawing/2014/main" id="{0053894D-FD48-4BB5-84D8-2EE54EC8D7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0069" y="2861988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58" name="Tekstin paikkamerkki 14">
            <a:extLst>
              <a:ext uri="{FF2B5EF4-FFF2-40B4-BE49-F238E27FC236}">
                <a16:creationId xmlns:a16="http://schemas.microsoft.com/office/drawing/2014/main" id="{32A7FBEC-71F7-4A1F-82A1-C7FBFE0518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3979" y="2568679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57" name="Tekstin paikkamerkki 14">
            <a:extLst>
              <a:ext uri="{FF2B5EF4-FFF2-40B4-BE49-F238E27FC236}">
                <a16:creationId xmlns:a16="http://schemas.microsoft.com/office/drawing/2014/main" id="{00EDBC93-E454-47AD-B9C9-E7CCE8DE6B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3979" y="2861988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64" name="Tekstin paikkamerkki 14">
            <a:extLst>
              <a:ext uri="{FF2B5EF4-FFF2-40B4-BE49-F238E27FC236}">
                <a16:creationId xmlns:a16="http://schemas.microsoft.com/office/drawing/2014/main" id="{E792D94E-72D4-43F1-8063-14A3F6270A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90069" y="5044309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63" name="Tekstin paikkamerkki 14">
            <a:extLst>
              <a:ext uri="{FF2B5EF4-FFF2-40B4-BE49-F238E27FC236}">
                <a16:creationId xmlns:a16="http://schemas.microsoft.com/office/drawing/2014/main" id="{C18EBA8F-5A95-4501-A602-A9889F0CE3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0069" y="5337618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67" name="Tekstin paikkamerkki 14">
            <a:extLst>
              <a:ext uri="{FF2B5EF4-FFF2-40B4-BE49-F238E27FC236}">
                <a16:creationId xmlns:a16="http://schemas.microsoft.com/office/drawing/2014/main" id="{AF03D6DF-70BB-4EC0-B7BF-94BB780FDF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13980" y="5047681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66" name="Tekstin paikkamerkki 14">
            <a:extLst>
              <a:ext uri="{FF2B5EF4-FFF2-40B4-BE49-F238E27FC236}">
                <a16:creationId xmlns:a16="http://schemas.microsoft.com/office/drawing/2014/main" id="{A21FAF3A-556C-4A61-B1C4-E6FB98BE40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13980" y="5340990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22" name="Alatunnisteen paikkamerkki 15">
            <a:extLst>
              <a:ext uri="{FF2B5EF4-FFF2-40B4-BE49-F238E27FC236}">
                <a16:creationId xmlns:a16="http://schemas.microsoft.com/office/drawing/2014/main" id="{54442D89-5EE7-4BC5-A35D-B0F93DD36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23" name="Dian numeron paikkamerkki 16">
            <a:extLst>
              <a:ext uri="{FF2B5EF4-FFF2-40B4-BE49-F238E27FC236}">
                <a16:creationId xmlns:a16="http://schemas.microsoft.com/office/drawing/2014/main" id="{DC13E404-DE29-4300-A8D5-25F34585A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4" name="Päivämäärän paikkamerkki 14">
            <a:extLst>
              <a:ext uri="{FF2B5EF4-FFF2-40B4-BE49-F238E27FC236}">
                <a16:creationId xmlns:a16="http://schemas.microsoft.com/office/drawing/2014/main" id="{1EAC24B5-8E72-46CA-9A6A-4A6D6EA2C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1F11D19-3D38-460E-A8AF-F6A30642EC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90069" y="1818852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F915DDB2-3A13-4240-8ECB-677499946C1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13979" y="1818852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5" name="Kuvan paikkamerkki 4">
            <a:extLst>
              <a:ext uri="{FF2B5EF4-FFF2-40B4-BE49-F238E27FC236}">
                <a16:creationId xmlns:a16="http://schemas.microsoft.com/office/drawing/2014/main" id="{E9059CA0-144F-4780-BA0D-005B827AAEC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90069" y="4281832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6" name="Kuvan paikkamerkki 4">
            <a:extLst>
              <a:ext uri="{FF2B5EF4-FFF2-40B4-BE49-F238E27FC236}">
                <a16:creationId xmlns:a16="http://schemas.microsoft.com/office/drawing/2014/main" id="{B770164C-988C-4217-B0E9-7D0DC17C8BC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08115" y="4294030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4132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teen ed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ikka 1">
            <a:extLst>
              <a:ext uri="{FF2B5EF4-FFF2-40B4-BE49-F238E27FC236}">
                <a16:creationId xmlns:a16="http://schemas.microsoft.com/office/drawing/2014/main" id="{ED540A63-9BB9-478A-BE65-7A901018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767FB1D5-16C4-4AAC-9E31-560F596F8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555" y="1823626"/>
            <a:ext cx="4569572" cy="580029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7" name="Tekstin paikkamerkki 14">
            <a:extLst>
              <a:ext uri="{FF2B5EF4-FFF2-40B4-BE49-F238E27FC236}">
                <a16:creationId xmlns:a16="http://schemas.microsoft.com/office/drawing/2014/main" id="{C269BEF2-E65B-4046-B8D1-1E5DC6D58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6595" y="2807310"/>
            <a:ext cx="5824073" cy="194014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200000"/>
              </a:lnSpc>
              <a:spcBef>
                <a:spcPts val="0"/>
              </a:spcBef>
              <a:buNone/>
              <a:defRPr lang="en-US" sz="1800" cap="none" spc="20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18" name="Alatunnisteen paikkamerkki 15">
            <a:extLst>
              <a:ext uri="{FF2B5EF4-FFF2-40B4-BE49-F238E27FC236}">
                <a16:creationId xmlns:a16="http://schemas.microsoft.com/office/drawing/2014/main" id="{D89CE923-C669-4E0E-8161-BB328133E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9" name="Dian numeron paikkamerkki 16">
            <a:extLst>
              <a:ext uri="{FF2B5EF4-FFF2-40B4-BE49-F238E27FC236}">
                <a16:creationId xmlns:a16="http://schemas.microsoft.com/office/drawing/2014/main" id="{C820EE41-4997-4CD3-B951-56ECA8842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0" name="Päivämäärän paikkamerkki 14">
            <a:extLst>
              <a:ext uri="{FF2B5EF4-FFF2-40B4-BE49-F238E27FC236}">
                <a16:creationId xmlns:a16="http://schemas.microsoft.com/office/drawing/2014/main" id="{A2A3BC0C-B522-4DA2-BBC0-AC180D8B2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231913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oti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ikka 8">
            <a:extLst>
              <a:ext uri="{FF2B5EF4-FFF2-40B4-BE49-F238E27FC236}">
                <a16:creationId xmlns:a16="http://schemas.microsoft.com/office/drawing/2014/main" id="{5F31BC2D-187A-4ED3-8D67-C55187E53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947F2F5-8E72-425B-A8C2-2B3262F73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5440" y="2741026"/>
            <a:ext cx="5002478" cy="2357066"/>
          </a:xfrm>
          <a:prstGeom prst="rect">
            <a:avLst/>
          </a:prstGeom>
        </p:spPr>
        <p:txBody>
          <a:bodyPr rtlCol="0"/>
          <a:lstStyle>
            <a:lvl1pPr algn="ctr">
              <a:defRPr lang="en-US" sz="4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5054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iketoiminta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ikka 2">
            <a:extLst>
              <a:ext uri="{FF2B5EF4-FFF2-40B4-BE49-F238E27FC236}">
                <a16:creationId xmlns:a16="http://schemas.microsoft.com/office/drawing/2014/main" id="{5490FC0B-50EB-42D6-A2A5-E02EE642E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Otsikko 15">
            <a:extLst>
              <a:ext uri="{FF2B5EF4-FFF2-40B4-BE49-F238E27FC236}">
                <a16:creationId xmlns:a16="http://schemas.microsoft.com/office/drawing/2014/main" id="{04AFCE56-D794-4638-A3EC-63DCFB4B6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511" y="760406"/>
            <a:ext cx="5424988" cy="579245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0" name="Tekstin paikkamerkki 14">
            <a:extLst>
              <a:ext uri="{FF2B5EF4-FFF2-40B4-BE49-F238E27FC236}">
                <a16:creationId xmlns:a16="http://schemas.microsoft.com/office/drawing/2014/main" id="{318D6597-136D-4434-B628-D387BBEEC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511" y="3417877"/>
            <a:ext cx="2806280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11" name="Tekstin paikkamerkki 14">
            <a:extLst>
              <a:ext uri="{FF2B5EF4-FFF2-40B4-BE49-F238E27FC236}">
                <a16:creationId xmlns:a16="http://schemas.microsoft.com/office/drawing/2014/main" id="{0691DF94-6587-4325-9C04-970034F1A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5511" y="3766050"/>
            <a:ext cx="280628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" name="Tekstin paikkamerkki 14">
            <a:extLst>
              <a:ext uri="{FF2B5EF4-FFF2-40B4-BE49-F238E27FC236}">
                <a16:creationId xmlns:a16="http://schemas.microsoft.com/office/drawing/2014/main" id="{A3CE4E75-7868-44AD-9AF2-753E07BE78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4520" y="3400925"/>
            <a:ext cx="2806280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13" name="Tekstin paikkamerkki 14">
            <a:extLst>
              <a:ext uri="{FF2B5EF4-FFF2-40B4-BE49-F238E27FC236}">
                <a16:creationId xmlns:a16="http://schemas.microsoft.com/office/drawing/2014/main" id="{8A9FE9C2-0801-4D41-A54B-E00BC7AB7C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4520" y="3749098"/>
            <a:ext cx="280628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4" name="Tekstin paikkamerkki 14">
            <a:extLst>
              <a:ext uri="{FF2B5EF4-FFF2-40B4-BE49-F238E27FC236}">
                <a16:creationId xmlns:a16="http://schemas.microsoft.com/office/drawing/2014/main" id="{632FBCC2-2CDB-448A-AA61-8D99495226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3529" y="3400925"/>
            <a:ext cx="2692240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7F6A4D9D-1690-4C0A-9F62-1FE93C014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3529" y="3749098"/>
            <a:ext cx="269224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20" name="Alatunnisteen paikkamerkki 15">
            <a:extLst>
              <a:ext uri="{FF2B5EF4-FFF2-40B4-BE49-F238E27FC236}">
                <a16:creationId xmlns:a16="http://schemas.microsoft.com/office/drawing/2014/main" id="{48863DDD-C3CC-439D-B738-34F6E8960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21" name="Dian numeron paikkamerkki 16">
            <a:extLst>
              <a:ext uri="{FF2B5EF4-FFF2-40B4-BE49-F238E27FC236}">
                <a16:creationId xmlns:a16="http://schemas.microsoft.com/office/drawing/2014/main" id="{A4788388-29C8-4E9F-BF82-A1648088A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2" name="Päivämäärän paikkamerkki 14">
            <a:extLst>
              <a:ext uri="{FF2B5EF4-FFF2-40B4-BE49-F238E27FC236}">
                <a16:creationId xmlns:a16="http://schemas.microsoft.com/office/drawing/2014/main" id="{5E6E1CB5-0E5F-4B44-8044-4010565FC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b="1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238528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kinamahdollisuuksien yleiskats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ikka 5">
            <a:extLst>
              <a:ext uri="{FF2B5EF4-FFF2-40B4-BE49-F238E27FC236}">
                <a16:creationId xmlns:a16="http://schemas.microsoft.com/office/drawing/2014/main" id="{4E96CB8F-A88F-40C3-A65B-8C33A16A0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1086E70-8E77-436D-93CE-4BCD3EC94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80501"/>
            <a:ext cx="5097428" cy="991689"/>
          </a:xfrm>
          <a:prstGeom prst="rect">
            <a:avLst/>
          </a:prstGeom>
        </p:spPr>
        <p:txBody>
          <a:bodyPr rtlCol="0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C95B0D27-123C-4F09-AEDC-7874964B77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337" y="3400981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lang="en-US" sz="5400" b="1" kern="0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13" name="Tekstin paikkamerkki 14">
            <a:extLst>
              <a:ext uri="{FF2B5EF4-FFF2-40B4-BE49-F238E27FC236}">
                <a16:creationId xmlns:a16="http://schemas.microsoft.com/office/drawing/2014/main" id="{F3772143-8573-4FED-977E-651FC59C16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2336" y="4670980"/>
            <a:ext cx="2693129" cy="11516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tähän</a:t>
            </a:r>
          </a:p>
        </p:txBody>
      </p:sp>
      <p:sp>
        <p:nvSpPr>
          <p:cNvPr id="25" name="Tekstin paikkamerkki 10">
            <a:extLst>
              <a:ext uri="{FF2B5EF4-FFF2-40B4-BE49-F238E27FC236}">
                <a16:creationId xmlns:a16="http://schemas.microsoft.com/office/drawing/2014/main" id="{4FD80858-A8CA-496F-8CC0-5ACDBE6511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7933" y="3400981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lang="en-US" sz="5400" b="1" kern="0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33" name="Tekstin paikkamerkki 14">
            <a:extLst>
              <a:ext uri="{FF2B5EF4-FFF2-40B4-BE49-F238E27FC236}">
                <a16:creationId xmlns:a16="http://schemas.microsoft.com/office/drawing/2014/main" id="{2B840B1F-9319-4653-84C5-FF1FDC5E9D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931" y="4670980"/>
            <a:ext cx="2693129" cy="11516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tähän</a:t>
            </a:r>
          </a:p>
        </p:txBody>
      </p:sp>
      <p:sp>
        <p:nvSpPr>
          <p:cNvPr id="27" name="Tekstin paikkamerkki 10">
            <a:extLst>
              <a:ext uri="{FF2B5EF4-FFF2-40B4-BE49-F238E27FC236}">
                <a16:creationId xmlns:a16="http://schemas.microsoft.com/office/drawing/2014/main" id="{0882E4D8-D2AA-4EA0-BBCE-50334E8D16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3530" y="3400981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lang="en-US" sz="5400" b="1" kern="0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36" name="Tekstin paikkamerkki 14">
            <a:extLst>
              <a:ext uri="{FF2B5EF4-FFF2-40B4-BE49-F238E27FC236}">
                <a16:creationId xmlns:a16="http://schemas.microsoft.com/office/drawing/2014/main" id="{97EFBCD4-F812-493F-895A-3449020A06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3528" y="4670980"/>
            <a:ext cx="2693129" cy="11516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tähän</a:t>
            </a:r>
          </a:p>
        </p:txBody>
      </p:sp>
      <p:sp>
        <p:nvSpPr>
          <p:cNvPr id="20" name="Alatunnisteen paikkamerkki 15">
            <a:extLst>
              <a:ext uri="{FF2B5EF4-FFF2-40B4-BE49-F238E27FC236}">
                <a16:creationId xmlns:a16="http://schemas.microsoft.com/office/drawing/2014/main" id="{698D43C2-06AB-4549-BCD0-CBDCA0653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21" name="Dian numeron paikkamerkki 16">
            <a:extLst>
              <a:ext uri="{FF2B5EF4-FFF2-40B4-BE49-F238E27FC236}">
                <a16:creationId xmlns:a16="http://schemas.microsoft.com/office/drawing/2014/main" id="{7B2AB1D3-DFF0-43A8-BDE0-52FB314E0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2" name="Päivämäärän paikkamerkki 14">
            <a:extLst>
              <a:ext uri="{FF2B5EF4-FFF2-40B4-BE49-F238E27FC236}">
                <a16:creationId xmlns:a16="http://schemas.microsoft.com/office/drawing/2014/main" id="{28A81ABF-135E-483F-9992-6F79C2F55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307876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latunnisteen paikkamerkki 15">
            <a:extLst>
              <a:ext uri="{FF2B5EF4-FFF2-40B4-BE49-F238E27FC236}">
                <a16:creationId xmlns:a16="http://schemas.microsoft.com/office/drawing/2014/main" id="{710F293A-37AC-4A72-A56D-2A65F8EA2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4" name="Dian numeron paikkamerkki 16">
            <a:extLst>
              <a:ext uri="{FF2B5EF4-FFF2-40B4-BE49-F238E27FC236}">
                <a16:creationId xmlns:a16="http://schemas.microsoft.com/office/drawing/2014/main" id="{EE0BB053-ED5B-47E1-ABB2-815094654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790B7F12-A295-4495-AE4A-7640863C8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b="1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132235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01C44412-AA84-403C-A202-EAB7F3C8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1327759"/>
            <a:ext cx="4989628" cy="1929505"/>
          </a:xfrm>
        </p:spPr>
        <p:txBody>
          <a:bodyPr lIns="91440" tIns="45720" rIns="91440" bIns="45720" rtlCol="0" anchor="b"/>
          <a:lstStyle>
            <a:defPPr>
              <a:defRPr lang="en-US"/>
            </a:defPPr>
          </a:lstStyle>
          <a:p>
            <a:r>
              <a:rPr lang="fi-FI" sz="2400" dirty="0">
                <a:latin typeface="Century Gothic"/>
              </a:rPr>
              <a:t>Pohdintatehtävä luentoon: Sukupuolisensitiivinen työote ja mieserityisyys</a:t>
            </a:r>
            <a:endParaRPr lang="fi-FI" sz="2400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D1462E-973D-4427-A664-EF751DF597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934" y="3257264"/>
            <a:ext cx="4989628" cy="816022"/>
          </a:xfrm>
        </p:spPr>
        <p:txBody>
          <a:bodyPr lIns="91440" tIns="45720" rIns="91440" bIns="45720" rtlCol="0" anchor="t">
            <a:normAutofit/>
          </a:bodyPr>
          <a:lstStyle>
            <a:defPPr>
              <a:defRPr lang="en-US"/>
            </a:defPPr>
          </a:lstStyle>
          <a:p>
            <a:r>
              <a:rPr lang="fi-FI" dirty="0">
                <a:latin typeface="Calibri Light"/>
                <a:cs typeface="Calibri Light"/>
              </a:rPr>
              <a:t>​ CC BY-SA 4.0 </a:t>
            </a:r>
            <a:endParaRPr lang="fi-FI"/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E3709F04-8BEC-C69B-096C-A15041969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186" y="6096825"/>
            <a:ext cx="4004128" cy="62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3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tsikko 23">
            <a:extLst>
              <a:ext uri="{FF2B5EF4-FFF2-40B4-BE49-F238E27FC236}">
                <a16:creationId xmlns:a16="http://schemas.microsoft.com/office/drawing/2014/main" id="{F92EC24E-3E0A-471B-9A70-B29306D2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5" y="1823626"/>
            <a:ext cx="9429750" cy="580029"/>
          </a:xfrm>
        </p:spPr>
        <p:txBody>
          <a:bodyPr rtlCol="0"/>
          <a:lstStyle>
            <a:defPPr>
              <a:defRPr lang="en-US"/>
            </a:defPPr>
          </a:lstStyle>
          <a:p>
            <a:pPr algn="ctr" rtl="0"/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Opiskelijoille voi antaa pohdittavaksi esimerkiksi seuraavia kysymyksiä:</a:t>
            </a:r>
            <a:endParaRPr lang="fi-FI" dirty="0"/>
          </a:p>
        </p:txBody>
      </p:sp>
      <p:sp>
        <p:nvSpPr>
          <p:cNvPr id="39" name="Tekstin paikkamerkki 38">
            <a:extLst>
              <a:ext uri="{FF2B5EF4-FFF2-40B4-BE49-F238E27FC236}">
                <a16:creationId xmlns:a16="http://schemas.microsoft.com/office/drawing/2014/main" id="{2B0040E8-BBFE-4B5E-9ADF-88F6C234CB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95375" y="3045435"/>
            <a:ext cx="10334625" cy="1940149"/>
          </a:xfrm>
        </p:spPr>
        <p:txBody>
          <a:bodyPr rtlCol="0"/>
          <a:lstStyle>
            <a:defPPr>
              <a:defRPr lang="en-US"/>
            </a:defPPr>
          </a:lstStyle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jäi mieleen mieserityisyydestä? (Nosta esiin sinua puhuttava ajatus, asia, näkökulma, ilmiö)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uutta tietoa sait aiheesta?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omakohtaisia ja/tai työn kautta tulleita ajatuksia sinulla on ilmiöistä ja asioista, joita esiintyy erityisesti miehillä ja jotka olisi hyödyllistä huomioida ohjauksessa ja valmennuksessa?</a:t>
            </a:r>
            <a:endParaRPr lang="fi-FI" dirty="0"/>
          </a:p>
        </p:txBody>
      </p:sp>
      <p:pic>
        <p:nvPicPr>
          <p:cNvPr id="4" name="Kuva 8">
            <a:extLst>
              <a:ext uri="{FF2B5EF4-FFF2-40B4-BE49-F238E27FC236}">
                <a16:creationId xmlns:a16="http://schemas.microsoft.com/office/drawing/2014/main" id="{AFCB8AED-3782-C35C-2CD3-6666843C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186" y="6096825"/>
            <a:ext cx="4004128" cy="62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19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18">
      <a:dk1>
        <a:sysClr val="windowText" lastClr="000000"/>
      </a:dk1>
      <a:lt1>
        <a:sysClr val="window" lastClr="FFFFFF"/>
      </a:lt1>
      <a:dk2>
        <a:srgbClr val="140A59"/>
      </a:dk2>
      <a:lt2>
        <a:srgbClr val="E7E6E6"/>
      </a:lt2>
      <a:accent1>
        <a:srgbClr val="2B0348"/>
      </a:accent1>
      <a:accent2>
        <a:srgbClr val="763788"/>
      </a:accent2>
      <a:accent3>
        <a:srgbClr val="EF050C"/>
      </a:accent3>
      <a:accent4>
        <a:srgbClr val="B01E4C"/>
      </a:accent4>
      <a:accent5>
        <a:srgbClr val="0565FA"/>
      </a:accent5>
      <a:accent6>
        <a:srgbClr val="0BE1FF"/>
      </a:accent6>
      <a:hlink>
        <a:srgbClr val="0563C1"/>
      </a:hlink>
      <a:folHlink>
        <a:srgbClr val="954F72"/>
      </a:folHlink>
    </a:clrScheme>
    <a:fontScheme name="Custom 15">
      <a:majorFont>
        <a:latin typeface="Century Gothic Bold"/>
        <a:ea typeface=""/>
        <a:cs typeface=""/>
      </a:majorFont>
      <a:minorFont>
        <a:latin typeface="Dayton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6061921_TF56488565_Win32" id="{A633B0C3-294C-4CAC-A4BB-8D8A2E41F042}" vid="{B228BD37-A929-4EBE-B529-961F4EB8777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772E35F66CE4995453638D03C0F5A" ma:contentTypeVersion="15" ma:contentTypeDescription="Create a new document." ma:contentTypeScope="" ma:versionID="20b1f4e70bb2c22a01380de560984acc">
  <xsd:schema xmlns:xsd="http://www.w3.org/2001/XMLSchema" xmlns:xs="http://www.w3.org/2001/XMLSchema" xmlns:p="http://schemas.microsoft.com/office/2006/metadata/properties" xmlns:ns2="488a8d0d-b9b9-4c04-bec0-6a336f076d94" xmlns:ns3="24a31912-817f-419e-86f9-c5b692d37b25" targetNamespace="http://schemas.microsoft.com/office/2006/metadata/properties" ma:root="true" ma:fieldsID="3500d646916a2ecb89a5d9d1a402a227" ns2:_="" ns3:_="">
    <xsd:import namespace="488a8d0d-b9b9-4c04-bec0-6a336f076d94"/>
    <xsd:import namespace="24a31912-817f-419e-86f9-c5b692d37b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a8d0d-b9b9-4c04-bec0-6a336f076d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703ad23-8153-45da-8605-685a98b051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31912-817f-419e-86f9-c5b692d37b2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e44b8ee-ba64-4d02-957e-66fb69d4b7cf}" ma:internalName="TaxCatchAll" ma:showField="CatchAllData" ma:web="24a31912-817f-419e-86f9-c5b692d37b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a31912-817f-419e-86f9-c5b692d37b25" xsi:nil="true"/>
    <lcf76f155ced4ddcb4097134ff3c332f xmlns="488a8d0d-b9b9-4c04-bec0-6a336f076d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3ECCD1-0837-4F38-8F20-B4C708C8F1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8a8d0d-b9b9-4c04-bec0-6a336f076d94"/>
    <ds:schemaRef ds:uri="24a31912-817f-419e-86f9-c5b692d37b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2B339A-BBCD-4BF4-A3FE-AE1F9B12F7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1989D7-CF02-4DC5-9433-98B600ACA0D7}">
  <ds:schemaRefs>
    <ds:schemaRef ds:uri="http://schemas.microsoft.com/office/2006/documentManagement/types"/>
    <ds:schemaRef ds:uri="http://purl.org/dc/terms/"/>
    <ds:schemaRef ds:uri="488a8d0d-b9b9-4c04-bec0-6a336f076d9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4a31912-817f-419e-86f9-c5b692d37b2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{0C3177CA-761A-4DBA-8EA5-1DD423E3ED57}tf56488565_win32</Template>
  <TotalTime>21</TotalTime>
  <Words>73</Words>
  <Application>Microsoft Office PowerPoint</Application>
  <PresentationFormat>Laajakuva</PresentationFormat>
  <Paragraphs>8</Paragraphs>
  <Slides>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Courier New</vt:lpstr>
      <vt:lpstr>Office-teema</vt:lpstr>
      <vt:lpstr>Pohdintatehtävä luentoon: Sukupuolisensitiivinen työote ja mieserityisyys</vt:lpstr>
      <vt:lpstr>Opiskelijoille voi antaa pohdittavaksi esimerkiksi seuraavia kysymyksiä: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Yhteenve-toesitys</dc:title>
  <dc:creator>Maina Seppälä</dc:creator>
  <cp:lastModifiedBy>Kati Ojala</cp:lastModifiedBy>
  <cp:revision>59</cp:revision>
  <dcterms:created xsi:type="dcterms:W3CDTF">2022-09-28T08:22:53Z</dcterms:created>
  <dcterms:modified xsi:type="dcterms:W3CDTF">2022-11-23T16:26:50Z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0x010100060772E35F66CE4995453638D03C0F5A</vt:lpwstr>
  </property>
  <property fmtid="{D5CDD505-2E9C-101B-9397-08002B2CF9AE}" pid="3" name="MediaServiceImageTags">
    <vt:lpwstr/>
  </property>
</Properties>
</file>